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2" r:id="rId2"/>
  </p:sldMasterIdLst>
  <p:notesMasterIdLst>
    <p:notesMasterId r:id="rId19"/>
  </p:notesMasterIdLst>
  <p:handoutMasterIdLst>
    <p:handoutMasterId r:id="rId20"/>
  </p:handoutMasterIdLst>
  <p:sldIdLst>
    <p:sldId id="258" r:id="rId3"/>
    <p:sldId id="256" r:id="rId4"/>
    <p:sldId id="262" r:id="rId5"/>
    <p:sldId id="272" r:id="rId6"/>
    <p:sldId id="273" r:id="rId7"/>
    <p:sldId id="275" r:id="rId8"/>
    <p:sldId id="271" r:id="rId9"/>
    <p:sldId id="263" r:id="rId10"/>
    <p:sldId id="264" r:id="rId11"/>
    <p:sldId id="265" r:id="rId12"/>
    <p:sldId id="266" r:id="rId13"/>
    <p:sldId id="267" r:id="rId14"/>
    <p:sldId id="259" r:id="rId15"/>
    <p:sldId id="260" r:id="rId16"/>
    <p:sldId id="261" r:id="rId17"/>
    <p:sldId id="276" r:id="rId18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23" autoAdjust="0"/>
    <p:restoredTop sz="94620" autoAdjust="0"/>
  </p:normalViewPr>
  <p:slideViewPr>
    <p:cSldViewPr snapToGrid="0">
      <p:cViewPr>
        <p:scale>
          <a:sx n="75" d="100"/>
          <a:sy n="75" d="100"/>
        </p:scale>
        <p:origin x="-1956" y="-80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  <a:t>2023-01-11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9AA4329-7C95-437A-8377-37A1C692C525}" type="datetimeFigureOut">
              <a:rPr lang="zh-CN" altLang="en-US" smtClean="0"/>
              <a:t>2023-01-11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D386120-AF28-4033-952B-3C5D8ACBC04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DEAE63-D6C4-437F-B8DA-DA689F991AA7}" type="slidenum">
              <a:rPr lang="zh-CN" altLang="en-US" smtClean="0"/>
              <a:t>11</a:t>
            </a:fld>
            <a:endParaRPr lang="en-US" altLang="zh-CN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DEAE63-D6C4-437F-B8DA-DA689F991AA7}" type="slidenum">
              <a:rPr lang="zh-CN" altLang="en-US" smtClean="0"/>
              <a:t>12</a:t>
            </a:fld>
            <a:endParaRPr lang="en-US" altLang="zh-CN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85AA5D-385A-49EC-B6A1-50635468303E}" type="slidenum">
              <a:rPr lang="zh-CN" altLang="en-US" smtClean="0"/>
              <a:t>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85AA5D-385A-49EC-B6A1-50635468303E}" type="slidenum">
              <a:rPr lang="zh-CN" altLang="en-US" smtClean="0"/>
              <a:t>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85AA5D-385A-49EC-B6A1-50635468303E}" type="slidenum">
              <a:rPr lang="zh-CN" altLang="en-US" smtClean="0"/>
              <a:t>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DEAE63-D6C4-437F-B8DA-DA689F991AA7}" type="slidenum">
              <a:rPr lang="zh-CN" altLang="en-US" smtClean="0"/>
              <a:t>6</a:t>
            </a:fld>
            <a:endParaRPr lang="en-US" altLang="zh-CN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85AA5D-385A-49EC-B6A1-50635468303E}" type="slidenum">
              <a:rPr lang="zh-CN" altLang="en-US" smtClean="0"/>
              <a:t>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85AA5D-385A-49EC-B6A1-50635468303E}" type="slidenum">
              <a:rPr lang="zh-CN" altLang="en-US" smtClean="0"/>
              <a:t>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85AA5D-385A-49EC-B6A1-50635468303E}" type="slidenum">
              <a:rPr lang="zh-CN" altLang="en-US" smtClean="0"/>
              <a:t>9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85AA5D-385A-49EC-B6A1-50635468303E}" type="slidenum">
              <a:rPr lang="zh-CN" altLang="en-US" smtClean="0"/>
              <a:t>10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hyperlink" Target="http://www.1ppt.com/jieri/" TargetMode="External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单击以编辑母版副标题样式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85CC39-F896-435A-B194-28CE89D81303}" type="datetimeFigureOut">
              <a:rPr lang="zh-CN" altLang="en-US" smtClean="0"/>
              <a:t>2023-01-11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35C0F4-49F3-4686-90BD-2F68EED8170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Tm="0">
        <p14:reveal/>
      </p:transition>
    </mc:Choice>
    <mc:Fallback xmlns="">
      <p:transition spd="slow" advTm="0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85CC39-F896-435A-B194-28CE89D81303}" type="datetimeFigureOut">
              <a:rPr lang="zh-CN" altLang="en-US" smtClean="0"/>
              <a:t>2023-01-11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35C0F4-49F3-4686-90BD-2F68EED8170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Tm="0">
        <p14:reveal/>
      </p:transition>
    </mc:Choice>
    <mc:Fallback xmlns="">
      <p:transition spd="slow" advTm="0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85CC39-F896-435A-B194-28CE89D81303}" type="datetimeFigureOut">
              <a:rPr lang="zh-CN" altLang="en-US" smtClean="0"/>
              <a:t>2023-01-11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35C0F4-49F3-4686-90BD-2F68EED8170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Tm="0">
        <p14:reveal/>
      </p:transition>
    </mc:Choice>
    <mc:Fallback xmlns="">
      <p:transition spd="slow" advTm="0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85CC39-F896-435A-B194-28CE89D81303}" type="datetimeFigureOut">
              <a:rPr lang="zh-CN" altLang="en-US" smtClean="0"/>
              <a:t>2023-01-11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35C0F4-49F3-4686-90BD-2F68EED8170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Tm="0">
        <p14:reveal/>
      </p:transition>
    </mc:Choice>
    <mc:Fallback xmlns="">
      <p:transition spd="slow" advTm="0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85CC39-F896-435A-B194-28CE89D81303}" type="datetimeFigureOut">
              <a:rPr lang="zh-CN" altLang="en-US" smtClean="0"/>
              <a:t>2023-01-11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35C0F4-49F3-4686-90BD-2F68EED8170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Tm="0">
        <p14:reveal/>
      </p:transition>
    </mc:Choice>
    <mc:Fallback xmlns="">
      <p:transition spd="slow" advTm="0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2E3AAC11-D570-4EA9-AFC0-30FB72BA45EB}" type="datetimeFigureOut">
              <a:rPr lang="zh-CN" altLang="en-US" smtClean="0">
                <a:solidFill>
                  <a:prstClr val="black"/>
                </a:solidFill>
              </a:rPr>
              <a:t>2023-01-11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55ECCFAA-F4FB-487C-9F1E-C8836D0C3DC9}" type="slidenum">
              <a:rPr lang="zh-CN" altLang="en-US" smtClean="0">
                <a:solidFill>
                  <a:prstClr val="black"/>
                </a:solidFill>
              </a:rPr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2E3AAC11-D570-4EA9-AFC0-30FB72BA45EB}" type="datetimeFigureOut">
              <a:rPr lang="zh-CN" altLang="en-US" smtClean="0">
                <a:solidFill>
                  <a:prstClr val="black"/>
                </a:solidFill>
              </a:rPr>
              <a:t>2023-01-11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55ECCFAA-F4FB-487C-9F1E-C8836D0C3DC9}" type="slidenum">
              <a:rPr lang="zh-CN" altLang="en-US" smtClean="0">
                <a:solidFill>
                  <a:prstClr val="black"/>
                </a:solidFill>
              </a:rPr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1_标题幻灯片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单击以编辑母版副标题样式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85CC39-F896-435A-B194-28CE89D81303}" type="datetimeFigureOut">
              <a:rPr lang="zh-CN" altLang="en-US" smtClean="0"/>
              <a:t>2023-01-11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35C0F4-49F3-4686-90BD-2F68EED8170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Tm="0">
        <p14:reveal/>
      </p:transition>
    </mc:Choice>
    <mc:Fallback xmlns="">
      <p:transition spd="slow" advTm="0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85CC39-F896-435A-B194-28CE89D81303}" type="datetimeFigureOut">
              <a:rPr lang="zh-CN" altLang="en-US" smtClean="0"/>
              <a:t>2023-01-11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35C0F4-49F3-4686-90BD-2F68EED8170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Tm="0">
        <p14:reveal/>
      </p:transition>
    </mc:Choice>
    <mc:Fallback xmlns="">
      <p:transition spd="slow" advTm="0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85CC39-F896-435A-B194-28CE89D81303}" type="datetimeFigureOut">
              <a:rPr lang="zh-CN" altLang="en-US" smtClean="0"/>
              <a:t>2023-01-11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35C0F4-49F3-4686-90BD-2F68EED8170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Tm="0">
        <p14:reveal/>
      </p:transition>
    </mc:Choice>
    <mc:Fallback xmlns="">
      <p:transition spd="slow" advTm="0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85CC39-F896-435A-B194-28CE89D81303}" type="datetimeFigureOut">
              <a:rPr lang="zh-CN" altLang="en-US" smtClean="0"/>
              <a:t>2023-01-11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35C0F4-49F3-4686-90BD-2F68EED8170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Tm="0">
        <p14:reveal/>
      </p:transition>
    </mc:Choice>
    <mc:Fallback xmlns="">
      <p:transition spd="slow" advTm="0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85CC39-F896-435A-B194-28CE89D81303}" type="datetimeFigureOut">
              <a:rPr lang="zh-CN" altLang="en-US" smtClean="0"/>
              <a:t>2023-01-11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35C0F4-49F3-4686-90BD-2F68EED8170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Tm="0">
        <p14:reveal/>
      </p:transition>
    </mc:Choice>
    <mc:Fallback xmlns="">
      <p:transition spd="slow" advTm="0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1_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85CC39-F896-435A-B194-28CE89D81303}" type="datetimeFigureOut">
              <a:rPr lang="zh-CN" altLang="en-US" smtClean="0"/>
              <a:t>2023-01-11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35C0F4-49F3-4686-90BD-2F68EED8170B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11" name="TextBox 10"/>
          <p:cNvSpPr txBox="1"/>
          <p:nvPr userDrawn="1"/>
        </p:nvSpPr>
        <p:spPr>
          <a:xfrm>
            <a:off x="2936404" y="6739570"/>
            <a:ext cx="1440159" cy="1219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zh-CN" altLang="en-US" sz="100" dirty="0">
                <a:solidFill>
                  <a:prstClr val="black"/>
                </a:solidFill>
                <a:ea typeface="微软雅黑" panose="020B0503020204020204" pitchFamily="34" charset="-122"/>
                <a:hlinkClick r:id="rId2"/>
              </a:rPr>
              <a:t>节</a:t>
            </a:r>
            <a:r>
              <a:rPr lang="zh-CN" altLang="en-US" sz="100" dirty="0" smtClean="0">
                <a:solidFill>
                  <a:prstClr val="black"/>
                </a:solidFill>
                <a:ea typeface="微软雅黑" panose="020B0503020204020204" pitchFamily="34" charset="-122"/>
                <a:hlinkClick r:id="rId2"/>
              </a:rPr>
              <a:t>日</a:t>
            </a:r>
            <a:r>
              <a:rPr lang="en-US" altLang="zh-CN" sz="100" dirty="0" smtClean="0">
                <a:solidFill>
                  <a:prstClr val="black"/>
                </a:solidFill>
                <a:ea typeface="微软雅黑" panose="020B0503020204020204" pitchFamily="34" charset="-122"/>
                <a:hlinkClick r:id="rId2"/>
              </a:rPr>
              <a:t>PPT</a:t>
            </a:r>
            <a:r>
              <a:rPr lang="zh-CN" altLang="en-US" sz="100" dirty="0" smtClean="0">
                <a:solidFill>
                  <a:prstClr val="black"/>
                </a:solidFill>
                <a:ea typeface="微软雅黑" panose="020B0503020204020204" pitchFamily="34" charset="-122"/>
                <a:hlinkClick r:id="rId2"/>
              </a:rPr>
              <a:t>模板</a:t>
            </a:r>
            <a:r>
              <a:rPr lang="zh-CN" altLang="en-US" sz="100" dirty="0" smtClean="0">
                <a:solidFill>
                  <a:prstClr val="black"/>
                </a:solidFill>
                <a:ea typeface="微软雅黑" panose="020B0503020204020204" pitchFamily="34" charset="-122"/>
              </a:rPr>
              <a:t> </a:t>
            </a:r>
            <a:r>
              <a:rPr lang="en-US" altLang="zh-CN" sz="100" dirty="0">
                <a:solidFill>
                  <a:prstClr val="black"/>
                </a:solidFill>
                <a:ea typeface="微软雅黑" panose="020B0503020204020204" pitchFamily="34" charset="-122"/>
              </a:rPr>
              <a:t>http:// www.2ppt.com/jieri/</a:t>
            </a:r>
            <a:endParaRPr lang="en-US" altLang="zh-CN" sz="100" dirty="0" smtClean="0">
              <a:solidFill>
                <a:prstClr val="black"/>
              </a:solidFill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Tm="0">
        <p14:reveal/>
      </p:transition>
    </mc:Choice>
    <mc:Fallback xmlns="">
      <p:transition spd="slow" advTm="0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85CC39-F896-435A-B194-28CE89D81303}" type="datetimeFigureOut">
              <a:rPr lang="zh-CN" altLang="en-US" smtClean="0"/>
              <a:t>2023-01-11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35C0F4-49F3-4686-90BD-2F68EED8170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Tm="0">
        <p14:reveal/>
      </p:transition>
    </mc:Choice>
    <mc:Fallback xmlns="">
      <p:transition spd="slow" advTm="0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85CC39-F896-435A-B194-28CE89D81303}" type="datetimeFigureOut">
              <a:rPr lang="zh-CN" altLang="en-US" smtClean="0"/>
              <a:t>2023-01-11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35C0F4-49F3-4686-90BD-2F68EED8170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Tm="0">
        <p14:reveal/>
      </p:transition>
    </mc:Choice>
    <mc:Fallback xmlns="">
      <p:transition spd="slow" advTm="0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6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85CC39-F896-435A-B194-28CE89D81303}" type="datetimeFigureOut">
              <a:rPr lang="zh-CN" altLang="en-US" smtClean="0"/>
              <a:t>2023-01-11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35C0F4-49F3-4686-90BD-2F68EED8170B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7" name="图片 6"/>
          <p:cNvPicPr>
            <a:picLocks noChangeAspect="1"/>
          </p:cNvPicPr>
          <p:nvPr userDrawn="1"/>
        </p:nvPicPr>
        <p:blipFill rotWithShape="1">
          <a:blip r:embed="rId15" cstate="screen"/>
          <a:srcRect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mc:AlternateContent xmlns:mc="http://schemas.openxmlformats.org/markup-compatibility/2006" xmlns:p14="http://schemas.microsoft.com/office/powerpoint/2010/main">
    <mc:Choice Requires="p14">
      <p:transition spd="slow" p14:dur="3400" advTm="0">
        <p14:reveal/>
      </p:transition>
    </mc:Choice>
    <mc:Fallback xmlns="">
      <p:transition spd="slow" advTm="0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image" Target="../media/image47.png"/><Relationship Id="rId7" Type="http://schemas.openxmlformats.org/officeDocument/2006/relationships/image" Target="../media/image51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50.jpeg"/><Relationship Id="rId5" Type="http://schemas.openxmlformats.org/officeDocument/2006/relationships/image" Target="../media/image49.png"/><Relationship Id="rId10" Type="http://schemas.openxmlformats.org/officeDocument/2006/relationships/image" Target="../media/image10.png"/><Relationship Id="rId4" Type="http://schemas.openxmlformats.org/officeDocument/2006/relationships/image" Target="../media/image48.png"/><Relationship Id="rId9" Type="http://schemas.openxmlformats.org/officeDocument/2006/relationships/image" Target="../media/image9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5.png"/><Relationship Id="rId13" Type="http://schemas.openxmlformats.org/officeDocument/2006/relationships/image" Target="../media/image60.png"/><Relationship Id="rId3" Type="http://schemas.openxmlformats.org/officeDocument/2006/relationships/image" Target="../media/image52.png"/><Relationship Id="rId7" Type="http://schemas.openxmlformats.org/officeDocument/2006/relationships/image" Target="../media/image6.jpeg"/><Relationship Id="rId12" Type="http://schemas.openxmlformats.org/officeDocument/2006/relationships/image" Target="../media/image5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46.jpeg"/><Relationship Id="rId11" Type="http://schemas.openxmlformats.org/officeDocument/2006/relationships/image" Target="../media/image58.png"/><Relationship Id="rId5" Type="http://schemas.openxmlformats.org/officeDocument/2006/relationships/image" Target="../media/image54.jpeg"/><Relationship Id="rId15" Type="http://schemas.openxmlformats.org/officeDocument/2006/relationships/image" Target="../media/image10.png"/><Relationship Id="rId10" Type="http://schemas.openxmlformats.org/officeDocument/2006/relationships/image" Target="../media/image57.png"/><Relationship Id="rId4" Type="http://schemas.openxmlformats.org/officeDocument/2006/relationships/image" Target="../media/image53.jpeg"/><Relationship Id="rId9" Type="http://schemas.openxmlformats.org/officeDocument/2006/relationships/image" Target="../media/image56.png"/><Relationship Id="rId14" Type="http://schemas.openxmlformats.org/officeDocument/2006/relationships/image" Target="../media/image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6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6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4.jpeg"/><Relationship Id="rId5" Type="http://schemas.openxmlformats.org/officeDocument/2006/relationships/image" Target="../media/image61.jpeg"/><Relationship Id="rId4" Type="http://schemas.openxmlformats.org/officeDocument/2006/relationships/image" Target="../media/image16.png"/></Relationships>
</file>

<file path=ppt/slides/_rels/slide15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13" Type="http://schemas.openxmlformats.org/officeDocument/2006/relationships/image" Target="../media/image9.png"/><Relationship Id="rId3" Type="http://schemas.openxmlformats.org/officeDocument/2006/relationships/image" Target="../media/image46.jpeg"/><Relationship Id="rId7" Type="http://schemas.openxmlformats.org/officeDocument/2006/relationships/image" Target="../media/image65.png"/><Relationship Id="rId12" Type="http://schemas.openxmlformats.org/officeDocument/2006/relationships/image" Target="../media/image68.jpeg"/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4.jpeg"/><Relationship Id="rId11" Type="http://schemas.microsoft.com/office/2007/relationships/hdphoto" Target="../media/hdphoto3.wdp"/><Relationship Id="rId5" Type="http://schemas.microsoft.com/office/2007/relationships/hdphoto" Target="../media/hdphoto1.wdp"/><Relationship Id="rId10" Type="http://schemas.openxmlformats.org/officeDocument/2006/relationships/image" Target="../media/image67.png"/><Relationship Id="rId4" Type="http://schemas.openxmlformats.org/officeDocument/2006/relationships/image" Target="../media/image63.png"/><Relationship Id="rId9" Type="http://schemas.openxmlformats.org/officeDocument/2006/relationships/image" Target="../media/image66.jpeg"/><Relationship Id="rId14" Type="http://schemas.openxmlformats.org/officeDocument/2006/relationships/image" Target="../media/image10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1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eg"/><Relationship Id="rId3" Type="http://schemas.openxmlformats.org/officeDocument/2006/relationships/image" Target="../media/image9.png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5.jpeg"/><Relationship Id="rId5" Type="http://schemas.openxmlformats.org/officeDocument/2006/relationships/image" Target="../media/image14.png"/><Relationship Id="rId10" Type="http://schemas.openxmlformats.org/officeDocument/2006/relationships/image" Target="../media/image19.jpeg"/><Relationship Id="rId4" Type="http://schemas.openxmlformats.org/officeDocument/2006/relationships/image" Target="../media/image10.png"/><Relationship Id="rId9" Type="http://schemas.openxmlformats.org/officeDocument/2006/relationships/image" Target="../media/image18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jpeg"/><Relationship Id="rId3" Type="http://schemas.openxmlformats.org/officeDocument/2006/relationships/image" Target="../media/image9.png"/><Relationship Id="rId7" Type="http://schemas.openxmlformats.org/officeDocument/2006/relationships/image" Target="../media/image2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13" Type="http://schemas.openxmlformats.org/officeDocument/2006/relationships/image" Target="../media/image34.png"/><Relationship Id="rId3" Type="http://schemas.openxmlformats.org/officeDocument/2006/relationships/image" Target="../media/image24.png"/><Relationship Id="rId7" Type="http://schemas.openxmlformats.org/officeDocument/2006/relationships/image" Target="../media/image28.png"/><Relationship Id="rId12" Type="http://schemas.openxmlformats.org/officeDocument/2006/relationships/image" Target="../media/image33.png"/><Relationship Id="rId2" Type="http://schemas.openxmlformats.org/officeDocument/2006/relationships/notesSlide" Target="../notesSlides/notesSlide5.xml"/><Relationship Id="rId16" Type="http://schemas.openxmlformats.org/officeDocument/2006/relationships/image" Target="../media/image10.pn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27.jpeg"/><Relationship Id="rId11" Type="http://schemas.openxmlformats.org/officeDocument/2006/relationships/image" Target="../media/image32.png"/><Relationship Id="rId5" Type="http://schemas.openxmlformats.org/officeDocument/2006/relationships/image" Target="../media/image26.jpeg"/><Relationship Id="rId15" Type="http://schemas.openxmlformats.org/officeDocument/2006/relationships/image" Target="../media/image9.png"/><Relationship Id="rId10" Type="http://schemas.openxmlformats.org/officeDocument/2006/relationships/image" Target="../media/image31.png"/><Relationship Id="rId4" Type="http://schemas.openxmlformats.org/officeDocument/2006/relationships/image" Target="../media/image25.png"/><Relationship Id="rId9" Type="http://schemas.openxmlformats.org/officeDocument/2006/relationships/image" Target="../media/image30.png"/><Relationship Id="rId14" Type="http://schemas.openxmlformats.org/officeDocument/2006/relationships/image" Target="../media/image35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png"/><Relationship Id="rId3" Type="http://schemas.openxmlformats.org/officeDocument/2006/relationships/image" Target="../media/image9.png"/><Relationship Id="rId7" Type="http://schemas.openxmlformats.org/officeDocument/2006/relationships/image" Target="../media/image38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7.png"/><Relationship Id="rId11" Type="http://schemas.openxmlformats.org/officeDocument/2006/relationships/image" Target="../media/image42.jpeg"/><Relationship Id="rId5" Type="http://schemas.openxmlformats.org/officeDocument/2006/relationships/image" Target="../media/image36.jpeg"/><Relationship Id="rId10" Type="http://schemas.openxmlformats.org/officeDocument/2006/relationships/image" Target="../media/image41.jpeg"/><Relationship Id="rId4" Type="http://schemas.openxmlformats.org/officeDocument/2006/relationships/image" Target="../media/image10.png"/><Relationship Id="rId9" Type="http://schemas.openxmlformats.org/officeDocument/2006/relationships/image" Target="../media/image40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image" Target="../media/image9.png"/><Relationship Id="rId7" Type="http://schemas.openxmlformats.org/officeDocument/2006/relationships/image" Target="../media/image45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44.jpeg"/><Relationship Id="rId5" Type="http://schemas.openxmlformats.org/officeDocument/2006/relationships/image" Target="../media/image43.jpeg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4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3" cstate="screen"/>
          <a:srcRect t="-365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4" cstate="screen"/>
          <a:srcRect/>
          <a:stretch>
            <a:fillRect/>
          </a:stretch>
        </p:blipFill>
        <p:spPr>
          <a:xfrm>
            <a:off x="4687910" y="1868557"/>
            <a:ext cx="5131951" cy="474722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660" y="1004651"/>
            <a:ext cx="2916140" cy="432846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11329">
        <p:fade/>
      </p:transition>
    </mc:Choice>
    <mc:Fallback xmlns="">
      <p:transition spd="med" advTm="11329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组合 16"/>
          <p:cNvGrpSpPr/>
          <p:nvPr/>
        </p:nvGrpSpPr>
        <p:grpSpPr>
          <a:xfrm>
            <a:off x="449038" y="1197019"/>
            <a:ext cx="6038849" cy="3795896"/>
            <a:chOff x="797380" y="1080904"/>
            <a:chExt cx="7359650" cy="4696191"/>
          </a:xfrm>
        </p:grpSpPr>
        <p:grpSp>
          <p:nvGrpSpPr>
            <p:cNvPr id="14" name="组合 13"/>
            <p:cNvGrpSpPr/>
            <p:nvPr/>
          </p:nvGrpSpPr>
          <p:grpSpPr>
            <a:xfrm>
              <a:off x="797380" y="1080904"/>
              <a:ext cx="7359649" cy="4696191"/>
              <a:chOff x="1232808" y="1625600"/>
              <a:chExt cx="6080454" cy="4115620"/>
            </a:xfrm>
          </p:grpSpPr>
          <p:pic>
            <p:nvPicPr>
              <p:cNvPr id="4" name="图片 3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291672" y="1670783"/>
                <a:ext cx="5962724" cy="4047846"/>
              </a:xfrm>
              <a:prstGeom prst="rect">
                <a:avLst/>
              </a:prstGeom>
            </p:spPr>
          </p:pic>
          <p:cxnSp>
            <p:nvCxnSpPr>
              <p:cNvPr id="6" name="直接连接符 5"/>
              <p:cNvCxnSpPr/>
              <p:nvPr/>
            </p:nvCxnSpPr>
            <p:spPr>
              <a:xfrm>
                <a:off x="3367314" y="1648191"/>
                <a:ext cx="0" cy="4093029"/>
              </a:xfrm>
              <a:prstGeom prst="line">
                <a:avLst/>
              </a:prstGeom>
              <a:ln w="76200">
                <a:solidFill>
                  <a:schemeClr val="bg1">
                    <a:alpha val="83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" name="直接连接符 6"/>
              <p:cNvCxnSpPr/>
              <p:nvPr/>
            </p:nvCxnSpPr>
            <p:spPr>
              <a:xfrm>
                <a:off x="5508171" y="1625600"/>
                <a:ext cx="0" cy="4093029"/>
              </a:xfrm>
              <a:prstGeom prst="line">
                <a:avLst/>
              </a:prstGeom>
              <a:ln w="76200">
                <a:solidFill>
                  <a:schemeClr val="bg1">
                    <a:alpha val="83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" name="直接连接符 7"/>
              <p:cNvCxnSpPr/>
              <p:nvPr/>
            </p:nvCxnSpPr>
            <p:spPr>
              <a:xfrm flipH="1">
                <a:off x="1232808" y="2844801"/>
                <a:ext cx="6080454" cy="0"/>
              </a:xfrm>
              <a:prstGeom prst="line">
                <a:avLst/>
              </a:prstGeom>
              <a:ln w="76200">
                <a:solidFill>
                  <a:schemeClr val="bg1">
                    <a:alpha val="83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" name="直接连接符 11"/>
              <p:cNvCxnSpPr/>
              <p:nvPr/>
            </p:nvCxnSpPr>
            <p:spPr>
              <a:xfrm flipH="1">
                <a:off x="1232808" y="4477658"/>
                <a:ext cx="6080454" cy="0"/>
              </a:xfrm>
              <a:prstGeom prst="line">
                <a:avLst/>
              </a:prstGeom>
              <a:ln w="76200">
                <a:solidFill>
                  <a:schemeClr val="bg1">
                    <a:alpha val="83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3" name="矩形 12"/>
              <p:cNvSpPr/>
              <p:nvPr/>
            </p:nvSpPr>
            <p:spPr>
              <a:xfrm>
                <a:off x="1232809" y="2875469"/>
                <a:ext cx="2134506" cy="1579598"/>
              </a:xfrm>
              <a:prstGeom prst="rect">
                <a:avLst/>
              </a:prstGeom>
              <a:solidFill>
                <a:schemeClr val="bg1">
                  <a:lumMod val="50000"/>
                  <a:alpha val="31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</p:grpSp>
        <p:sp>
          <p:nvSpPr>
            <p:cNvPr id="15" name="矩形 14"/>
            <p:cNvSpPr/>
            <p:nvPr/>
          </p:nvSpPr>
          <p:spPr>
            <a:xfrm>
              <a:off x="3380939" y="4396060"/>
              <a:ext cx="2583559" cy="1355257"/>
            </a:xfrm>
            <a:prstGeom prst="rect">
              <a:avLst/>
            </a:prstGeom>
            <a:solidFill>
              <a:schemeClr val="bg1">
                <a:lumMod val="50000"/>
                <a:alpha val="31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6" name="矩形 15"/>
            <p:cNvSpPr/>
            <p:nvPr/>
          </p:nvSpPr>
          <p:spPr>
            <a:xfrm>
              <a:off x="5979876" y="1132461"/>
              <a:ext cx="2177154" cy="1313853"/>
            </a:xfrm>
            <a:prstGeom prst="rect">
              <a:avLst/>
            </a:prstGeom>
            <a:solidFill>
              <a:schemeClr val="bg1">
                <a:lumMod val="50000"/>
                <a:alpha val="31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sp>
        <p:nvSpPr>
          <p:cNvPr id="19" name="矩形 18"/>
          <p:cNvSpPr/>
          <p:nvPr/>
        </p:nvSpPr>
        <p:spPr>
          <a:xfrm rot="691404">
            <a:off x="7256737" y="2847302"/>
            <a:ext cx="4582185" cy="29059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 fontAlgn="base" hangingPunct="0">
              <a:lnSpc>
                <a:spcPct val="20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3200" dirty="0">
                <a:solidFill>
                  <a:srgbClr val="333333"/>
                </a:solidFill>
                <a:cs typeface="+mn-ea"/>
                <a:sym typeface="+mn-lt"/>
              </a:rPr>
              <a:t>但愿美好的记忆</a:t>
            </a:r>
            <a:endParaRPr lang="en-US" altLang="zh-CN" sz="3200" dirty="0">
              <a:solidFill>
                <a:srgbClr val="333333"/>
              </a:solidFill>
              <a:cs typeface="+mn-ea"/>
              <a:sym typeface="+mn-lt"/>
            </a:endParaRPr>
          </a:p>
          <a:p>
            <a:pPr eaLnBrk="0" fontAlgn="base" hangingPunct="0">
              <a:lnSpc>
                <a:spcPct val="20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3200" dirty="0">
                <a:solidFill>
                  <a:srgbClr val="333333"/>
                </a:solidFill>
                <a:cs typeface="+mn-ea"/>
                <a:sym typeface="+mn-lt"/>
              </a:rPr>
              <a:t>不要从岁月里匆匆走过</a:t>
            </a:r>
            <a:endParaRPr lang="en-US" altLang="zh-CN" sz="3200" dirty="0">
              <a:solidFill>
                <a:srgbClr val="333333"/>
              </a:solidFill>
              <a:cs typeface="+mn-ea"/>
              <a:sym typeface="+mn-lt"/>
            </a:endParaRPr>
          </a:p>
          <a:p>
            <a:pPr eaLnBrk="0" fontAlgn="base" hangingPunct="0">
              <a:lnSpc>
                <a:spcPct val="20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3200" dirty="0">
                <a:solidFill>
                  <a:srgbClr val="333333"/>
                </a:solidFill>
                <a:cs typeface="+mn-ea"/>
                <a:sym typeface="+mn-lt"/>
              </a:rPr>
              <a:t>让它永驻我们的心中</a:t>
            </a:r>
          </a:p>
        </p:txBody>
      </p:sp>
      <p:pic>
        <p:nvPicPr>
          <p:cNvPr id="18" name="图片 1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3188" y="0"/>
            <a:ext cx="6062794" cy="1619123"/>
          </a:xfrm>
          <a:prstGeom prst="rect">
            <a:avLst/>
          </a:prstGeom>
        </p:spPr>
      </p:pic>
      <p:pic>
        <p:nvPicPr>
          <p:cNvPr id="20" name="图片 19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>
            <a:off x="-3188" y="0"/>
            <a:ext cx="1881105" cy="2914606"/>
          </a:xfrm>
          <a:prstGeom prst="rect">
            <a:avLst/>
          </a:prstGeom>
        </p:spPr>
      </p:pic>
      <p:pic>
        <p:nvPicPr>
          <p:cNvPr id="21" name="图片 2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flipH="1">
            <a:off x="6135582" y="-1"/>
            <a:ext cx="6062794" cy="161912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Tm="7693">
        <p14:reveal/>
      </p:transition>
    </mc:Choice>
    <mc:Fallback xmlns="">
      <p:transition spd="slow" advTm="7693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 tmFilter="0,0; .5, 1; 1, 1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" name="图片 59"/>
          <p:cNvPicPr>
            <a:picLocks noChangeAspect="1"/>
          </p:cNvPicPr>
          <p:nvPr/>
        </p:nvPicPr>
        <p:blipFill rotWithShape="1">
          <a:blip r:embed="rId3" cstate="screen"/>
          <a:srcRect/>
          <a:stretch>
            <a:fillRect/>
          </a:stretch>
        </p:blipFill>
        <p:spPr>
          <a:xfrm>
            <a:off x="8286455" y="4819651"/>
            <a:ext cx="4038055" cy="2038350"/>
          </a:xfrm>
          <a:prstGeom prst="rect">
            <a:avLst/>
          </a:prstGeom>
        </p:spPr>
      </p:pic>
      <p:pic>
        <p:nvPicPr>
          <p:cNvPr id="63" name="图片 62"/>
          <p:cNvPicPr>
            <a:picLocks noChangeAspect="1"/>
          </p:cNvPicPr>
          <p:nvPr/>
        </p:nvPicPr>
        <p:blipFill rotWithShape="1">
          <a:blip r:embed="rId4" cstate="screen"/>
          <a:srcRect/>
          <a:stretch>
            <a:fillRect/>
          </a:stretch>
        </p:blipFill>
        <p:spPr>
          <a:xfrm>
            <a:off x="10730875" y="5838826"/>
            <a:ext cx="1460303" cy="1030940"/>
          </a:xfrm>
          <a:prstGeom prst="rect">
            <a:avLst/>
          </a:prstGeom>
        </p:spPr>
      </p:pic>
      <p:sp>
        <p:nvSpPr>
          <p:cNvPr id="70" name="文本框 53"/>
          <p:cNvSpPr txBox="1"/>
          <p:nvPr/>
        </p:nvSpPr>
        <p:spPr>
          <a:xfrm>
            <a:off x="9143060" y="2014993"/>
            <a:ext cx="2500460" cy="2862308"/>
          </a:xfrm>
          <a:prstGeom prst="rect">
            <a:avLst/>
          </a:prstGeom>
          <a:noFill/>
        </p:spPr>
        <p:txBody>
          <a:bodyPr wrap="square" lIns="91424" tIns="45713" rIns="91424" bIns="45713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200" dirty="0">
                <a:solidFill>
                  <a:schemeClr val="bg2">
                    <a:lumMod val="50000"/>
                  </a:schemeClr>
                </a:solidFill>
                <a:cs typeface="+mn-ea"/>
                <a:sym typeface="+mn-lt"/>
              </a:rPr>
              <a:t>多年之后，我们重又聚首，</a:t>
            </a:r>
          </a:p>
          <a:p>
            <a:pPr>
              <a:lnSpc>
                <a:spcPct val="150000"/>
              </a:lnSpc>
            </a:pPr>
            <a:r>
              <a:rPr lang="zh-CN" altLang="en-US" sz="1200" dirty="0">
                <a:solidFill>
                  <a:schemeClr val="bg2">
                    <a:lumMod val="50000"/>
                  </a:schemeClr>
                </a:solidFill>
                <a:cs typeface="+mn-ea"/>
                <a:sym typeface="+mn-lt"/>
              </a:rPr>
              <a:t>追忆和续写这份浓浓的同学之情</a:t>
            </a:r>
          </a:p>
          <a:p>
            <a:pPr>
              <a:lnSpc>
                <a:spcPct val="150000"/>
              </a:lnSpc>
            </a:pPr>
            <a:r>
              <a:rPr lang="zh-CN" altLang="en-US" sz="1200" dirty="0">
                <a:solidFill>
                  <a:schemeClr val="bg2">
                    <a:lumMod val="50000"/>
                  </a:schemeClr>
                </a:solidFill>
                <a:cs typeface="+mn-ea"/>
                <a:sym typeface="+mn-lt"/>
              </a:rPr>
              <a:t>共同品味丰富的人生，</a:t>
            </a:r>
          </a:p>
          <a:p>
            <a:pPr>
              <a:lnSpc>
                <a:spcPct val="150000"/>
              </a:lnSpc>
            </a:pPr>
            <a:r>
              <a:rPr lang="zh-CN" altLang="en-US" sz="1200" dirty="0">
                <a:solidFill>
                  <a:schemeClr val="bg2">
                    <a:lumMod val="50000"/>
                  </a:schemeClr>
                </a:solidFill>
                <a:cs typeface="+mn-ea"/>
                <a:sym typeface="+mn-lt"/>
              </a:rPr>
              <a:t>流水带走了我们的故事，</a:t>
            </a:r>
          </a:p>
          <a:p>
            <a:pPr>
              <a:lnSpc>
                <a:spcPct val="150000"/>
              </a:lnSpc>
            </a:pPr>
            <a:r>
              <a:rPr lang="zh-CN" altLang="en-US" sz="1200" dirty="0">
                <a:solidFill>
                  <a:schemeClr val="bg2">
                    <a:lumMod val="50000"/>
                  </a:schemeClr>
                </a:solidFill>
                <a:cs typeface="+mn-ea"/>
                <a:sym typeface="+mn-lt"/>
              </a:rPr>
              <a:t>风儿吹皱了我们的脸庞</a:t>
            </a:r>
          </a:p>
          <a:p>
            <a:pPr>
              <a:lnSpc>
                <a:spcPct val="150000"/>
              </a:lnSpc>
            </a:pPr>
            <a:r>
              <a:rPr lang="zh-CN" altLang="en-US" sz="1200" dirty="0">
                <a:solidFill>
                  <a:schemeClr val="bg2">
                    <a:lumMod val="50000"/>
                  </a:schemeClr>
                </a:solidFill>
                <a:cs typeface="+mn-ea"/>
                <a:sym typeface="+mn-lt"/>
              </a:rPr>
              <a:t>事业造就了我们的距离，</a:t>
            </a:r>
          </a:p>
          <a:p>
            <a:pPr>
              <a:lnSpc>
                <a:spcPct val="150000"/>
              </a:lnSpc>
            </a:pPr>
            <a:r>
              <a:rPr lang="zh-CN" altLang="en-US" sz="1200" dirty="0">
                <a:solidFill>
                  <a:schemeClr val="bg2">
                    <a:lumMod val="50000"/>
                  </a:schemeClr>
                </a:solidFill>
                <a:cs typeface="+mn-ea"/>
                <a:sym typeface="+mn-lt"/>
              </a:rPr>
              <a:t>唯有那感觉，</a:t>
            </a:r>
          </a:p>
          <a:p>
            <a:pPr>
              <a:lnSpc>
                <a:spcPct val="150000"/>
              </a:lnSpc>
            </a:pPr>
            <a:r>
              <a:rPr lang="zh-CN" altLang="en-US" sz="1200" dirty="0">
                <a:solidFill>
                  <a:schemeClr val="bg2">
                    <a:lumMod val="50000"/>
                  </a:schemeClr>
                </a:solidFill>
                <a:cs typeface="+mn-ea"/>
                <a:sym typeface="+mn-lt"/>
              </a:rPr>
              <a:t>好似日月轮回</a:t>
            </a:r>
          </a:p>
          <a:p>
            <a:pPr>
              <a:lnSpc>
                <a:spcPct val="150000"/>
              </a:lnSpc>
            </a:pPr>
            <a:r>
              <a:rPr lang="zh-CN" altLang="en-US" sz="1200" dirty="0">
                <a:solidFill>
                  <a:schemeClr val="bg2">
                    <a:lumMod val="50000"/>
                  </a:schemeClr>
                </a:solidFill>
                <a:cs typeface="+mn-ea"/>
                <a:sym typeface="+mn-lt"/>
              </a:rPr>
              <a:t>那身影，熟悉而又陌生，</a:t>
            </a:r>
          </a:p>
          <a:p>
            <a:pPr>
              <a:lnSpc>
                <a:spcPct val="150000"/>
              </a:lnSpc>
            </a:pPr>
            <a:r>
              <a:rPr lang="zh-CN" altLang="en-US" sz="1200" dirty="0">
                <a:solidFill>
                  <a:schemeClr val="bg2">
                    <a:lumMod val="50000"/>
                  </a:schemeClr>
                </a:solidFill>
                <a:cs typeface="+mn-ea"/>
                <a:sym typeface="+mn-lt"/>
              </a:rPr>
              <a:t>那话语，亲切而又动人</a:t>
            </a:r>
          </a:p>
        </p:txBody>
      </p:sp>
      <p:pic>
        <p:nvPicPr>
          <p:cNvPr id="4098" name="Picture 2" descr="C:\Users\Administrator\Desktop\8565.png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-212274" y="119677"/>
            <a:ext cx="9660040" cy="64579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图片 2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flipH="1">
            <a:off x="1458617" y="1395763"/>
            <a:ext cx="6243384" cy="406460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5" name="图片 2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flipH="1">
            <a:off x="1423842" y="1395762"/>
            <a:ext cx="6575994" cy="406460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6" name="图片 25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flipH="1">
            <a:off x="1628146" y="1495640"/>
            <a:ext cx="6111680" cy="385301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-3188" y="0"/>
            <a:ext cx="6062794" cy="1619123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10" cstate="screen"/>
          <a:stretch>
            <a:fillRect/>
          </a:stretch>
        </p:blipFill>
        <p:spPr>
          <a:xfrm>
            <a:off x="-3188" y="0"/>
            <a:ext cx="1881105" cy="2914606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 flipH="1">
            <a:off x="6135582" y="-1"/>
            <a:ext cx="6062794" cy="161912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Tm="12988">
        <p14:reveal/>
      </p:transition>
    </mc:Choice>
    <mc:Fallback xmlns="">
      <p:transition spd="slow" advTm="12988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" presetClass="entr" presetSubtype="4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2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2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53" presetClass="entr" presetSubtype="16" fill="hold" nodeType="withEffect">
                                  <p:stCondLst>
                                    <p:cond delay="24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7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7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7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nodeType="withEffect">
                                  <p:stCondLst>
                                    <p:cond delay="37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3" presetClass="exit" presetSubtype="32" fill="hold" nodeType="withEffect">
                                  <p:stCondLst>
                                    <p:cond delay="5200"/>
                                  </p:stCondLst>
                                  <p:childTnLst>
                                    <p:anim calcmode="lin" valueType="num">
                                      <p:cBhvr>
                                        <p:cTn id="25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7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nodeType="withEffect">
                                  <p:stCondLst>
                                    <p:cond delay="62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xit" presetSubtype="32" fill="hold" nodeType="withEffect">
                                  <p:stCondLst>
                                    <p:cond delay="7500"/>
                                  </p:stCondLst>
                                  <p:childTnLst>
                                    <p:anim calcmode="lin" valueType="num">
                                      <p:cBhvr>
                                        <p:cTn id="35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7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53" presetClass="entr" presetSubtype="16" fill="hold" nodeType="withEffect">
                                  <p:stCondLst>
                                    <p:cond delay="89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100"/>
                            </p:stCondLst>
                            <p:childTnLst>
                              <p:par>
                                <p:cTn id="4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2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7" name="组合 96"/>
          <p:cNvGrpSpPr/>
          <p:nvPr/>
        </p:nvGrpSpPr>
        <p:grpSpPr>
          <a:xfrm>
            <a:off x="595764" y="1970093"/>
            <a:ext cx="2707674" cy="3923712"/>
            <a:chOff x="907742" y="2742843"/>
            <a:chExt cx="2840170" cy="4115157"/>
          </a:xfrm>
        </p:grpSpPr>
        <p:pic>
          <p:nvPicPr>
            <p:cNvPr id="98" name="图片 97"/>
            <p:cNvPicPr>
              <a:picLocks noChangeAspect="1"/>
            </p:cNvPicPr>
            <p:nvPr/>
          </p:nvPicPr>
          <p:blipFill>
            <a:blip r:embed="rId3" cstate="screen"/>
            <a:stretch>
              <a:fillRect/>
            </a:stretch>
          </p:blipFill>
          <p:spPr>
            <a:xfrm>
              <a:off x="907742" y="2742843"/>
              <a:ext cx="2840170" cy="4115157"/>
            </a:xfrm>
            <a:prstGeom prst="rect">
              <a:avLst/>
            </a:prstGeom>
          </p:spPr>
        </p:pic>
        <p:pic>
          <p:nvPicPr>
            <p:cNvPr id="99" name="图片 98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245119" y="3361658"/>
              <a:ext cx="2097683" cy="2983044"/>
            </a:xfrm>
            <a:prstGeom prst="rect">
              <a:avLst/>
            </a:prstGeom>
            <a:effectLst>
              <a:innerShdw blurRad="114300">
                <a:prstClr val="black"/>
              </a:innerShdw>
            </a:effectLst>
          </p:spPr>
        </p:pic>
      </p:grpSp>
      <p:grpSp>
        <p:nvGrpSpPr>
          <p:cNvPr id="100" name="组合 99"/>
          <p:cNvGrpSpPr/>
          <p:nvPr/>
        </p:nvGrpSpPr>
        <p:grpSpPr>
          <a:xfrm rot="21094889">
            <a:off x="3355418" y="1857400"/>
            <a:ext cx="2707674" cy="3923712"/>
            <a:chOff x="907742" y="2742843"/>
            <a:chExt cx="2840170" cy="4115157"/>
          </a:xfrm>
        </p:grpSpPr>
        <p:pic>
          <p:nvPicPr>
            <p:cNvPr id="101" name="图片 100"/>
            <p:cNvPicPr>
              <a:picLocks noChangeAspect="1"/>
            </p:cNvPicPr>
            <p:nvPr/>
          </p:nvPicPr>
          <p:blipFill>
            <a:blip r:embed="rId3" cstate="screen"/>
            <a:stretch>
              <a:fillRect/>
            </a:stretch>
          </p:blipFill>
          <p:spPr>
            <a:xfrm>
              <a:off x="907742" y="2742843"/>
              <a:ext cx="2840170" cy="4115157"/>
            </a:xfrm>
            <a:prstGeom prst="rect">
              <a:avLst/>
            </a:prstGeom>
          </p:spPr>
        </p:pic>
        <p:pic>
          <p:nvPicPr>
            <p:cNvPr id="102" name="图片 101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230456" y="3236418"/>
              <a:ext cx="2127013" cy="3134617"/>
            </a:xfrm>
            <a:prstGeom prst="rect">
              <a:avLst/>
            </a:prstGeom>
            <a:effectLst>
              <a:innerShdw blurRad="114300">
                <a:prstClr val="black"/>
              </a:innerShdw>
            </a:effectLst>
          </p:spPr>
        </p:pic>
      </p:grpSp>
      <p:grpSp>
        <p:nvGrpSpPr>
          <p:cNvPr id="103" name="组合 102"/>
          <p:cNvGrpSpPr/>
          <p:nvPr/>
        </p:nvGrpSpPr>
        <p:grpSpPr>
          <a:xfrm rot="437297">
            <a:off x="6158820" y="1626509"/>
            <a:ext cx="2707674" cy="3923712"/>
            <a:chOff x="907742" y="2742843"/>
            <a:chExt cx="2840170" cy="4115157"/>
          </a:xfrm>
        </p:grpSpPr>
        <p:pic>
          <p:nvPicPr>
            <p:cNvPr id="104" name="图片 103"/>
            <p:cNvPicPr>
              <a:picLocks noChangeAspect="1"/>
            </p:cNvPicPr>
            <p:nvPr/>
          </p:nvPicPr>
          <p:blipFill>
            <a:blip r:embed="rId3" cstate="screen"/>
            <a:stretch>
              <a:fillRect/>
            </a:stretch>
          </p:blipFill>
          <p:spPr>
            <a:xfrm>
              <a:off x="907742" y="2742843"/>
              <a:ext cx="2840170" cy="4115157"/>
            </a:xfrm>
            <a:prstGeom prst="rect">
              <a:avLst/>
            </a:prstGeom>
          </p:spPr>
        </p:pic>
        <p:pic>
          <p:nvPicPr>
            <p:cNvPr id="105" name="图片 104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1251647" y="3244440"/>
              <a:ext cx="2084626" cy="3107186"/>
            </a:xfrm>
            <a:prstGeom prst="rect">
              <a:avLst/>
            </a:prstGeom>
            <a:effectLst>
              <a:innerShdw blurRad="114300">
                <a:prstClr val="black"/>
              </a:innerShdw>
            </a:effectLst>
          </p:spPr>
        </p:pic>
      </p:grpSp>
      <p:grpSp>
        <p:nvGrpSpPr>
          <p:cNvPr id="106" name="组合 105"/>
          <p:cNvGrpSpPr/>
          <p:nvPr/>
        </p:nvGrpSpPr>
        <p:grpSpPr>
          <a:xfrm rot="21124655">
            <a:off x="8806726" y="1151115"/>
            <a:ext cx="2707674" cy="3923712"/>
            <a:chOff x="907742" y="2742843"/>
            <a:chExt cx="2840170" cy="4115157"/>
          </a:xfrm>
        </p:grpSpPr>
        <p:pic>
          <p:nvPicPr>
            <p:cNvPr id="107" name="图片 106"/>
            <p:cNvPicPr>
              <a:picLocks noChangeAspect="1"/>
            </p:cNvPicPr>
            <p:nvPr/>
          </p:nvPicPr>
          <p:blipFill>
            <a:blip r:embed="rId3" cstate="screen"/>
            <a:stretch>
              <a:fillRect/>
            </a:stretch>
          </p:blipFill>
          <p:spPr>
            <a:xfrm>
              <a:off x="907742" y="2742843"/>
              <a:ext cx="2840170" cy="4115157"/>
            </a:xfrm>
            <a:prstGeom prst="rect">
              <a:avLst/>
            </a:prstGeom>
          </p:spPr>
        </p:pic>
        <p:pic>
          <p:nvPicPr>
            <p:cNvPr id="108" name="图片 107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1217931" y="3291354"/>
              <a:ext cx="2152057" cy="3178035"/>
            </a:xfrm>
            <a:prstGeom prst="rect">
              <a:avLst/>
            </a:prstGeom>
            <a:effectLst>
              <a:innerShdw blurRad="114300">
                <a:prstClr val="black"/>
              </a:innerShdw>
            </a:effectLst>
          </p:spPr>
        </p:pic>
      </p:grpSp>
      <p:pic>
        <p:nvPicPr>
          <p:cNvPr id="109" name="图片 108"/>
          <p:cNvPicPr>
            <a:picLocks noChangeAspect="1"/>
          </p:cNvPicPr>
          <p:nvPr/>
        </p:nvPicPr>
        <p:blipFill>
          <a:blip r:embed="rId8" cstate="screen"/>
          <a:stretch>
            <a:fillRect/>
          </a:stretch>
        </p:blipFill>
        <p:spPr>
          <a:xfrm>
            <a:off x="9220064" y="5295133"/>
            <a:ext cx="2551786" cy="1562868"/>
          </a:xfrm>
          <a:prstGeom prst="rect">
            <a:avLst/>
          </a:prstGeom>
        </p:spPr>
      </p:pic>
      <p:grpSp>
        <p:nvGrpSpPr>
          <p:cNvPr id="110" name="组合 109"/>
          <p:cNvGrpSpPr/>
          <p:nvPr/>
        </p:nvGrpSpPr>
        <p:grpSpPr>
          <a:xfrm>
            <a:off x="823" y="145810"/>
            <a:ext cx="12190355" cy="2052728"/>
            <a:chOff x="0" y="145809"/>
            <a:chExt cx="12192000" cy="2052727"/>
          </a:xfrm>
        </p:grpSpPr>
        <p:pic>
          <p:nvPicPr>
            <p:cNvPr id="111" name="图片 110"/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0" y="145809"/>
              <a:ext cx="12192000" cy="1824284"/>
            </a:xfrm>
            <a:prstGeom prst="rect">
              <a:avLst/>
            </a:prstGeom>
          </p:spPr>
        </p:pic>
        <p:pic>
          <p:nvPicPr>
            <p:cNvPr id="112" name="图片 111"/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9220485" y="270723"/>
              <a:ext cx="634598" cy="1389254"/>
            </a:xfrm>
            <a:prstGeom prst="rect">
              <a:avLst/>
            </a:prstGeom>
          </p:spPr>
        </p:pic>
        <p:pic>
          <p:nvPicPr>
            <p:cNvPr id="113" name="图片 112"/>
            <p:cNvPicPr>
              <a:picLocks noChangeAspect="1"/>
            </p:cNvPicPr>
            <p:nvPr/>
          </p:nvPicPr>
          <p:blipFill>
            <a:blip r:embed="rId11" cstate="screen"/>
            <a:stretch>
              <a:fillRect/>
            </a:stretch>
          </p:blipFill>
          <p:spPr>
            <a:xfrm rot="1171207">
              <a:off x="1939287" y="1306619"/>
              <a:ext cx="407419" cy="891917"/>
            </a:xfrm>
            <a:prstGeom prst="rect">
              <a:avLst/>
            </a:prstGeom>
          </p:spPr>
        </p:pic>
        <p:pic>
          <p:nvPicPr>
            <p:cNvPr id="114" name="图片 113"/>
            <p:cNvPicPr>
              <a:picLocks noChangeAspect="1"/>
            </p:cNvPicPr>
            <p:nvPr/>
          </p:nvPicPr>
          <p:blipFill>
            <a:blip r:embed="rId12" cstate="screen"/>
            <a:stretch>
              <a:fillRect/>
            </a:stretch>
          </p:blipFill>
          <p:spPr>
            <a:xfrm>
              <a:off x="4246452" y="1251568"/>
              <a:ext cx="448909" cy="877035"/>
            </a:xfrm>
            <a:prstGeom prst="rect">
              <a:avLst/>
            </a:prstGeom>
          </p:spPr>
        </p:pic>
        <p:pic>
          <p:nvPicPr>
            <p:cNvPr id="115" name="图片 114"/>
            <p:cNvPicPr>
              <a:picLocks noChangeAspect="1"/>
            </p:cNvPicPr>
            <p:nvPr/>
          </p:nvPicPr>
          <p:blipFill>
            <a:blip r:embed="rId13" cstate="screen"/>
            <a:stretch>
              <a:fillRect/>
            </a:stretch>
          </p:blipFill>
          <p:spPr>
            <a:xfrm>
              <a:off x="6883568" y="971080"/>
              <a:ext cx="511343" cy="999013"/>
            </a:xfrm>
            <a:prstGeom prst="rect">
              <a:avLst/>
            </a:prstGeom>
          </p:spPr>
        </p:pic>
      </p:grpSp>
      <p:pic>
        <p:nvPicPr>
          <p:cNvPr id="23" name="图片 22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-3188" y="0"/>
            <a:ext cx="6062794" cy="1619123"/>
          </a:xfrm>
          <a:prstGeom prst="rect">
            <a:avLst/>
          </a:prstGeom>
        </p:spPr>
      </p:pic>
      <p:pic>
        <p:nvPicPr>
          <p:cNvPr id="24" name="图片 23"/>
          <p:cNvPicPr>
            <a:picLocks noChangeAspect="1"/>
          </p:cNvPicPr>
          <p:nvPr/>
        </p:nvPicPr>
        <p:blipFill>
          <a:blip r:embed="rId15" cstate="screen"/>
          <a:stretch>
            <a:fillRect/>
          </a:stretch>
        </p:blipFill>
        <p:spPr>
          <a:xfrm>
            <a:off x="-3188" y="0"/>
            <a:ext cx="1881105" cy="2914606"/>
          </a:xfrm>
          <a:prstGeom prst="rect">
            <a:avLst/>
          </a:prstGeom>
        </p:spPr>
      </p:pic>
      <p:pic>
        <p:nvPicPr>
          <p:cNvPr id="25" name="图片 24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 flipH="1">
            <a:off x="6135582" y="-1"/>
            <a:ext cx="6062794" cy="161912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Tm="8989">
        <p14:reveal/>
      </p:transition>
    </mc:Choice>
    <mc:Fallback xmlns="">
      <p:transition spd="slow" advTm="8989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17" presetClass="entr" presetSubtype="1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17" presetClass="entr" presetSubtype="1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17" presetClass="entr" presetSubtype="1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17" presetClass="entr" presetSubtype="1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188" y="0"/>
            <a:ext cx="6062794" cy="1619123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-3188" y="0"/>
            <a:ext cx="1881105" cy="2914606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6135582" y="-1"/>
            <a:ext cx="6062794" cy="1619123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25552" y="1055077"/>
            <a:ext cx="5359400" cy="519097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矩形 5"/>
          <p:cNvSpPr/>
          <p:nvPr/>
        </p:nvSpPr>
        <p:spPr>
          <a:xfrm rot="693013">
            <a:off x="7409596" y="2254119"/>
            <a:ext cx="3514766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 fontAlgn="base" hangingPunct="0">
              <a:lnSpc>
                <a:spcPct val="20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2800" dirty="0">
                <a:solidFill>
                  <a:srgbClr val="333333"/>
                </a:solidFill>
                <a:cs typeface="+mn-ea"/>
                <a:sym typeface="+mn-lt"/>
              </a:rPr>
              <a:t>最珍惜</a:t>
            </a:r>
            <a:endParaRPr lang="en-US" altLang="zh-CN" sz="2800" dirty="0">
              <a:solidFill>
                <a:srgbClr val="333333"/>
              </a:solidFill>
              <a:cs typeface="+mn-ea"/>
              <a:sym typeface="+mn-lt"/>
            </a:endParaRPr>
          </a:p>
          <a:p>
            <a:pPr eaLnBrk="0" fontAlgn="base" hangingPunct="0">
              <a:lnSpc>
                <a:spcPct val="20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2800" dirty="0">
                <a:solidFill>
                  <a:srgbClr val="333333"/>
                </a:solidFill>
                <a:cs typeface="+mn-ea"/>
                <a:sym typeface="+mn-lt"/>
              </a:rPr>
              <a:t>好友的问候</a:t>
            </a:r>
            <a:endParaRPr lang="en-US" altLang="zh-CN" sz="2800" dirty="0">
              <a:solidFill>
                <a:srgbClr val="333333"/>
              </a:solidFill>
              <a:cs typeface="+mn-ea"/>
              <a:sym typeface="+mn-lt"/>
            </a:endParaRPr>
          </a:p>
          <a:p>
            <a:pPr eaLnBrk="0" fontAlgn="base" hangingPunct="0">
              <a:lnSpc>
                <a:spcPct val="20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2800" dirty="0">
                <a:solidFill>
                  <a:srgbClr val="333333"/>
                </a:solidFill>
                <a:cs typeface="+mn-ea"/>
                <a:sym typeface="+mn-lt"/>
              </a:rPr>
              <a:t>纵然人生聚散无常</a:t>
            </a:r>
            <a:endParaRPr lang="en-US" altLang="zh-CN" sz="2800" dirty="0">
              <a:solidFill>
                <a:srgbClr val="333333"/>
              </a:solidFill>
              <a:cs typeface="+mn-ea"/>
              <a:sym typeface="+mn-lt"/>
            </a:endParaRPr>
          </a:p>
          <a:p>
            <a:pPr eaLnBrk="0" fontAlgn="base" hangingPunct="0">
              <a:lnSpc>
                <a:spcPct val="20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2800" dirty="0">
                <a:solidFill>
                  <a:srgbClr val="333333"/>
                </a:solidFill>
                <a:cs typeface="+mn-ea"/>
                <a:sym typeface="+mn-lt"/>
              </a:rPr>
              <a:t>念你的心依旧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17284" y="6725159"/>
            <a:ext cx="1440159" cy="1219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zh-CN" altLang="en-US" sz="100" smtClean="0">
                <a:solidFill>
                  <a:schemeClr val="bg1"/>
                </a:solidFill>
                <a:ea typeface="微软雅黑" panose="020B0503020204020204" pitchFamily="34" charset="-122"/>
              </a:rPr>
              <a:t>节日</a:t>
            </a:r>
            <a:r>
              <a:rPr lang="en-US" altLang="zh-CN" sz="100" smtClean="0">
                <a:solidFill>
                  <a:schemeClr val="bg1"/>
                </a:solidFill>
                <a:ea typeface="微软雅黑" panose="020B0503020204020204" pitchFamily="34" charset="-122"/>
              </a:rPr>
              <a:t>PPT</a:t>
            </a:r>
            <a:r>
              <a:rPr lang="zh-CN" altLang="en-US" sz="100" smtClean="0">
                <a:solidFill>
                  <a:schemeClr val="bg1"/>
                </a:solidFill>
                <a:ea typeface="微软雅黑" panose="020B0503020204020204" pitchFamily="34" charset="-122"/>
              </a:rPr>
              <a:t>模板 </a:t>
            </a:r>
            <a:r>
              <a:rPr lang="en-US" altLang="zh-CN" sz="100" smtClean="0">
                <a:solidFill>
                  <a:schemeClr val="bg1"/>
                </a:solidFill>
                <a:ea typeface="微软雅黑" panose="020B0503020204020204" pitchFamily="34" charset="-122"/>
              </a:rPr>
              <a:t>http:// www.PPT818.com/jieri/</a:t>
            </a:r>
            <a:endParaRPr lang="en-US" altLang="zh-CN" sz="100" dirty="0" smtClean="0">
              <a:solidFill>
                <a:schemeClr val="bg1"/>
              </a:solidFill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Tm="6599">
        <p14:reveal/>
      </p:transition>
    </mc:Choice>
    <mc:Fallback xmlns="">
      <p:transition spd="slow" advTm="6599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 tmFilter="0,0; .5, 1; 1, 1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188" y="0"/>
            <a:ext cx="6062794" cy="1619123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-3188" y="0"/>
            <a:ext cx="1881105" cy="2914606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6135582" y="-1"/>
            <a:ext cx="6062794" cy="1619123"/>
          </a:xfrm>
          <a:prstGeom prst="rect">
            <a:avLst/>
          </a:prstGeom>
        </p:spPr>
      </p:pic>
      <p:pic>
        <p:nvPicPr>
          <p:cNvPr id="5" name="Picture 43"/>
          <p:cNvPicPr>
            <a:picLocks noChangeAspect="1" noChangeArrowheads="1"/>
          </p:cNvPicPr>
          <p:nvPr/>
        </p:nvPicPr>
        <p:blipFill>
          <a:blip r:embed="rId4"/>
          <a:stretch>
            <a:fillRect/>
          </a:stretch>
        </p:blipFill>
        <p:spPr bwMode="auto">
          <a:xfrm rot="20920568">
            <a:off x="1254475" y="2760289"/>
            <a:ext cx="2984795" cy="20829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3"/>
          <p:cNvPicPr>
            <a:picLocks noChangeAspect="1" noChangeArrowheads="1"/>
          </p:cNvPicPr>
          <p:nvPr/>
        </p:nvPicPr>
        <p:blipFill>
          <a:blip r:embed="rId5" cstate="screen"/>
          <a:stretch>
            <a:fillRect/>
          </a:stretch>
        </p:blipFill>
        <p:spPr bwMode="auto">
          <a:xfrm>
            <a:off x="4075573" y="3961994"/>
            <a:ext cx="3074490" cy="20933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43"/>
          <p:cNvPicPr>
            <a:picLocks noChangeAspect="1" noChangeArrowheads="1"/>
          </p:cNvPicPr>
          <p:nvPr/>
        </p:nvPicPr>
        <p:blipFill>
          <a:blip r:embed="rId6"/>
          <a:stretch>
            <a:fillRect/>
          </a:stretch>
        </p:blipFill>
        <p:spPr bwMode="auto">
          <a:xfrm rot="21089015">
            <a:off x="6499059" y="1994895"/>
            <a:ext cx="3197948" cy="22320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43"/>
          <p:cNvPicPr>
            <a:picLocks noChangeAspect="1" noChangeArrowheads="1"/>
          </p:cNvPicPr>
          <p:nvPr/>
        </p:nvPicPr>
        <p:blipFill>
          <a:blip r:embed="rId7"/>
          <a:stretch>
            <a:fillRect/>
          </a:stretch>
        </p:blipFill>
        <p:spPr bwMode="auto">
          <a:xfrm rot="275381">
            <a:off x="7912087" y="4218757"/>
            <a:ext cx="3103650" cy="2190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2" name="直接连接符 11"/>
          <p:cNvCxnSpPr/>
          <p:nvPr/>
        </p:nvCxnSpPr>
        <p:spPr>
          <a:xfrm flipV="1">
            <a:off x="1093883" y="2435364"/>
            <a:ext cx="2938040" cy="606861"/>
          </a:xfrm>
          <a:prstGeom prst="line">
            <a:avLst/>
          </a:prstGeom>
          <a:noFill/>
          <a:ln w="38100" cap="flat" cmpd="sng" algn="ctr">
            <a:solidFill>
              <a:sysClr val="window" lastClr="FFFFFF"/>
            </a:solidFill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  <p:cxnSp>
        <p:nvCxnSpPr>
          <p:cNvPr id="13" name="直接连接符 12"/>
          <p:cNvCxnSpPr/>
          <p:nvPr/>
        </p:nvCxnSpPr>
        <p:spPr>
          <a:xfrm>
            <a:off x="1068620" y="3042225"/>
            <a:ext cx="400070" cy="2063864"/>
          </a:xfrm>
          <a:prstGeom prst="line">
            <a:avLst/>
          </a:prstGeom>
          <a:noFill/>
          <a:ln w="38100" cap="flat" cmpd="sng" algn="ctr">
            <a:solidFill>
              <a:sysClr val="window" lastClr="FFFFFF"/>
            </a:solidFill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  <p:cxnSp>
        <p:nvCxnSpPr>
          <p:cNvPr id="14" name="直接连接符 13"/>
          <p:cNvCxnSpPr/>
          <p:nvPr/>
        </p:nvCxnSpPr>
        <p:spPr>
          <a:xfrm>
            <a:off x="3998337" y="2426681"/>
            <a:ext cx="438702" cy="2107383"/>
          </a:xfrm>
          <a:prstGeom prst="line">
            <a:avLst/>
          </a:prstGeom>
          <a:noFill/>
          <a:ln w="38100" cap="flat" cmpd="sng" algn="ctr">
            <a:solidFill>
              <a:sysClr val="window" lastClr="FFFFFF"/>
            </a:solidFill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  <p:cxnSp>
        <p:nvCxnSpPr>
          <p:cNvPr id="15" name="直接连接符 14"/>
          <p:cNvCxnSpPr/>
          <p:nvPr/>
        </p:nvCxnSpPr>
        <p:spPr>
          <a:xfrm flipV="1">
            <a:off x="1468689" y="4531850"/>
            <a:ext cx="2984689" cy="574240"/>
          </a:xfrm>
          <a:prstGeom prst="line">
            <a:avLst/>
          </a:prstGeom>
          <a:noFill/>
          <a:ln w="38100" cap="flat" cmpd="sng" algn="ctr">
            <a:solidFill>
              <a:sysClr val="window" lastClr="FFFFFF"/>
            </a:solidFill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  <p:cxnSp>
        <p:nvCxnSpPr>
          <p:cNvPr id="16" name="直接连接符 15"/>
          <p:cNvCxnSpPr/>
          <p:nvPr/>
        </p:nvCxnSpPr>
        <p:spPr>
          <a:xfrm flipV="1">
            <a:off x="4080990" y="3929129"/>
            <a:ext cx="3069073" cy="6131"/>
          </a:xfrm>
          <a:prstGeom prst="line">
            <a:avLst/>
          </a:prstGeom>
          <a:noFill/>
          <a:ln w="38100" cap="flat" cmpd="sng" algn="ctr">
            <a:solidFill>
              <a:sysClr val="window" lastClr="FFFFFF"/>
            </a:solidFill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  <p:cxnSp>
        <p:nvCxnSpPr>
          <p:cNvPr id="17" name="直接连接符 16"/>
          <p:cNvCxnSpPr/>
          <p:nvPr/>
        </p:nvCxnSpPr>
        <p:spPr>
          <a:xfrm>
            <a:off x="4077604" y="3929131"/>
            <a:ext cx="1" cy="2126185"/>
          </a:xfrm>
          <a:prstGeom prst="line">
            <a:avLst/>
          </a:prstGeom>
          <a:noFill/>
          <a:ln w="38100" cap="flat" cmpd="sng" algn="ctr">
            <a:solidFill>
              <a:sysClr val="window" lastClr="FFFFFF"/>
            </a:solidFill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  <p:cxnSp>
        <p:nvCxnSpPr>
          <p:cNvPr id="18" name="直接连接符 17"/>
          <p:cNvCxnSpPr/>
          <p:nvPr/>
        </p:nvCxnSpPr>
        <p:spPr>
          <a:xfrm>
            <a:off x="7155669" y="3948807"/>
            <a:ext cx="10158" cy="2126828"/>
          </a:xfrm>
          <a:prstGeom prst="line">
            <a:avLst/>
          </a:prstGeom>
          <a:noFill/>
          <a:ln w="38100" cap="flat" cmpd="sng" algn="ctr">
            <a:solidFill>
              <a:sysClr val="window" lastClr="FFFFFF"/>
            </a:solidFill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  <p:cxnSp>
        <p:nvCxnSpPr>
          <p:cNvPr id="19" name="直接连接符 18"/>
          <p:cNvCxnSpPr/>
          <p:nvPr/>
        </p:nvCxnSpPr>
        <p:spPr>
          <a:xfrm flipV="1">
            <a:off x="4049222" y="6055315"/>
            <a:ext cx="3088223" cy="20320"/>
          </a:xfrm>
          <a:prstGeom prst="line">
            <a:avLst/>
          </a:prstGeom>
          <a:noFill/>
          <a:ln w="38100" cap="flat" cmpd="sng" algn="ctr">
            <a:solidFill>
              <a:sysClr val="window" lastClr="FFFFFF"/>
            </a:solidFill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  <p:cxnSp>
        <p:nvCxnSpPr>
          <p:cNvPr id="20" name="直接连接符 19"/>
          <p:cNvCxnSpPr/>
          <p:nvPr/>
        </p:nvCxnSpPr>
        <p:spPr>
          <a:xfrm flipV="1">
            <a:off x="6327951" y="1764440"/>
            <a:ext cx="3196581" cy="504939"/>
          </a:xfrm>
          <a:prstGeom prst="line">
            <a:avLst/>
          </a:prstGeom>
          <a:noFill/>
          <a:ln w="38100" cap="flat" cmpd="sng" algn="ctr">
            <a:solidFill>
              <a:sysClr val="window" lastClr="FFFFFF"/>
            </a:solidFill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  <p:cxnSp>
        <p:nvCxnSpPr>
          <p:cNvPr id="21" name="直接连接符 20"/>
          <p:cNvCxnSpPr/>
          <p:nvPr/>
        </p:nvCxnSpPr>
        <p:spPr>
          <a:xfrm>
            <a:off x="6327949" y="2282925"/>
            <a:ext cx="323364" cy="2184187"/>
          </a:xfrm>
          <a:prstGeom prst="line">
            <a:avLst/>
          </a:prstGeom>
          <a:noFill/>
          <a:ln w="38100" cap="flat" cmpd="sng" algn="ctr">
            <a:solidFill>
              <a:sysClr val="window" lastClr="FFFFFF"/>
            </a:solidFill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  <p:cxnSp>
        <p:nvCxnSpPr>
          <p:cNvPr id="22" name="直接连接符 21"/>
          <p:cNvCxnSpPr/>
          <p:nvPr/>
        </p:nvCxnSpPr>
        <p:spPr>
          <a:xfrm>
            <a:off x="9524532" y="1754606"/>
            <a:ext cx="365711" cy="2181014"/>
          </a:xfrm>
          <a:prstGeom prst="line">
            <a:avLst/>
          </a:prstGeom>
          <a:noFill/>
          <a:ln w="38100" cap="flat" cmpd="sng" algn="ctr">
            <a:solidFill>
              <a:sysClr val="window" lastClr="FFFFFF"/>
            </a:solidFill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  <p:cxnSp>
        <p:nvCxnSpPr>
          <p:cNvPr id="23" name="直接连接符 22"/>
          <p:cNvCxnSpPr/>
          <p:nvPr/>
        </p:nvCxnSpPr>
        <p:spPr>
          <a:xfrm flipV="1">
            <a:off x="6651315" y="3922073"/>
            <a:ext cx="3238928" cy="545042"/>
          </a:xfrm>
          <a:prstGeom prst="line">
            <a:avLst/>
          </a:prstGeom>
          <a:noFill/>
          <a:ln w="38100" cap="flat" cmpd="sng" algn="ctr">
            <a:solidFill>
              <a:sysClr val="window" lastClr="FFFFFF"/>
            </a:solidFill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  <p:cxnSp>
        <p:nvCxnSpPr>
          <p:cNvPr id="24" name="直接连接符 23"/>
          <p:cNvCxnSpPr/>
          <p:nvPr/>
        </p:nvCxnSpPr>
        <p:spPr>
          <a:xfrm>
            <a:off x="7995143" y="4102035"/>
            <a:ext cx="3098078" cy="249588"/>
          </a:xfrm>
          <a:prstGeom prst="line">
            <a:avLst/>
          </a:prstGeom>
          <a:noFill/>
          <a:ln w="38100" cap="flat" cmpd="sng" algn="ctr">
            <a:solidFill>
              <a:sysClr val="window" lastClr="FFFFFF"/>
            </a:solidFill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  <p:cxnSp>
        <p:nvCxnSpPr>
          <p:cNvPr id="25" name="直接连接符 24"/>
          <p:cNvCxnSpPr/>
          <p:nvPr/>
        </p:nvCxnSpPr>
        <p:spPr>
          <a:xfrm flipH="1">
            <a:off x="7828917" y="4100057"/>
            <a:ext cx="172308" cy="2229379"/>
          </a:xfrm>
          <a:prstGeom prst="line">
            <a:avLst/>
          </a:prstGeom>
          <a:noFill/>
          <a:ln w="38100" cap="flat" cmpd="sng" algn="ctr">
            <a:solidFill>
              <a:sysClr val="window" lastClr="FFFFFF"/>
            </a:solidFill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  <p:cxnSp>
        <p:nvCxnSpPr>
          <p:cNvPr id="26" name="直接连接符 25"/>
          <p:cNvCxnSpPr/>
          <p:nvPr/>
        </p:nvCxnSpPr>
        <p:spPr>
          <a:xfrm flipH="1">
            <a:off x="10930684" y="4314237"/>
            <a:ext cx="162538" cy="2218399"/>
          </a:xfrm>
          <a:prstGeom prst="line">
            <a:avLst/>
          </a:prstGeom>
          <a:noFill/>
          <a:ln w="38100" cap="flat" cmpd="sng" algn="ctr">
            <a:solidFill>
              <a:sysClr val="window" lastClr="FFFFFF"/>
            </a:solidFill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  <p:cxnSp>
        <p:nvCxnSpPr>
          <p:cNvPr id="27" name="直接连接符 26"/>
          <p:cNvCxnSpPr/>
          <p:nvPr/>
        </p:nvCxnSpPr>
        <p:spPr>
          <a:xfrm>
            <a:off x="7842460" y="6302343"/>
            <a:ext cx="3088223" cy="229542"/>
          </a:xfrm>
          <a:prstGeom prst="line">
            <a:avLst/>
          </a:prstGeom>
          <a:noFill/>
          <a:ln w="38100" cap="flat" cmpd="sng" algn="ctr">
            <a:solidFill>
              <a:sysClr val="window" lastClr="FFFFFF"/>
            </a:solidFill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  <p:sp>
        <p:nvSpPr>
          <p:cNvPr id="28" name="TextBox 220"/>
          <p:cNvSpPr txBox="1"/>
          <p:nvPr/>
        </p:nvSpPr>
        <p:spPr>
          <a:xfrm>
            <a:off x="7268130" y="1049811"/>
            <a:ext cx="4135198" cy="8306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zh-CN" altLang="en-US" sz="1600" dirty="0">
                <a:solidFill>
                  <a:schemeClr val="bg2">
                    <a:lumMod val="50000"/>
                  </a:schemeClr>
                </a:solidFill>
                <a:cs typeface="+mn-ea"/>
                <a:sym typeface="+mn-lt"/>
              </a:rPr>
              <a:t>三年的生活，我们过的充实而美丽，我们流过眼泪，却伴着欢笑，我们踏着荆棘，却嗅得万里花香。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Tm="11829">
        <p14:reveal/>
      </p:transition>
    </mc:Choice>
    <mc:Fallback xmlns="">
      <p:transition spd="slow" advTm="11829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1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2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1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375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4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4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1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3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8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nodeType="withEffect">
                                  <p:stCondLst>
                                    <p:cond delay="625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2" presetClass="entr" presetSubtype="2" fill="hold" nodeType="withEffect">
                                  <p:stCondLst>
                                    <p:cond delay="75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2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2" presetClass="entr" presetSubtype="4" fill="hold" nodeType="withEffect">
                                  <p:stCondLst>
                                    <p:cond delay="75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2" presetClass="entr" presetSubtype="1" fill="hold" nodeType="withEffect">
                                  <p:stCondLst>
                                    <p:cond delay="75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8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22" presetClass="entr" presetSubtype="8" fill="hold" nodeType="withEffect">
                                  <p:stCondLst>
                                    <p:cond delay="75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nodeType="withEffect">
                                  <p:stCondLst>
                                    <p:cond delay="875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55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3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3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3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:\Users\Administrator\Desktop\0221副本.pn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-404394" y="-484483"/>
            <a:ext cx="5789413" cy="45228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/>
          <a:stretch>
            <a:fillRect/>
          </a:stretch>
        </p:blipFill>
        <p:spPr bwMode="auto">
          <a:xfrm rot="21406695">
            <a:off x="-304165" y="-29230"/>
            <a:ext cx="4583837" cy="28648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0" name="组合 9"/>
          <p:cNvGrpSpPr/>
          <p:nvPr/>
        </p:nvGrpSpPr>
        <p:grpSpPr>
          <a:xfrm>
            <a:off x="6295054" y="599509"/>
            <a:ext cx="3274329" cy="2570988"/>
            <a:chOff x="450100" y="626631"/>
            <a:chExt cx="2877558" cy="2389436"/>
          </a:xfrm>
        </p:grpSpPr>
        <p:pic>
          <p:nvPicPr>
            <p:cNvPr id="11" name="Picture 9" descr="C:\Users\jsj\Desktop\怀旧\651\007.png"/>
            <p:cNvPicPr>
              <a:picLocks noChangeAspect="1" noChangeArrowheads="1"/>
            </p:cNvPicPr>
            <p:nvPr/>
          </p:nvPicPr>
          <p:blipFill rotWithShape="1">
            <a:blip r:embed="rId4" cstate="screen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rightnessContrast bright="20000" contrast="40000"/>
                      </a14:imgEffect>
                    </a14:imgLayer>
                  </a14:imgProps>
                </a:ext>
              </a:extLst>
            </a:blip>
            <a:srcRect/>
            <a:stretch>
              <a:fillRect/>
            </a:stretch>
          </p:blipFill>
          <p:spPr bwMode="auto">
            <a:xfrm rot="20653588">
              <a:off x="450100" y="626631"/>
              <a:ext cx="2877558" cy="2389436"/>
            </a:xfrm>
            <a:prstGeom prst="rect">
              <a:avLst/>
            </a:prstGeom>
            <a:noFill/>
            <a:effectLst>
              <a:outerShdw blurRad="165100" dist="38100" dir="2700000" algn="tl" rotWithShape="0">
                <a:prstClr val="black">
                  <a:alpha val="61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" name="Picture 43"/>
            <p:cNvPicPr>
              <a:picLocks noChangeAspect="1" noChangeArrowheads="1"/>
            </p:cNvPicPr>
            <p:nvPr/>
          </p:nvPicPr>
          <p:blipFill>
            <a:blip r:embed="rId6" cstate="screen"/>
            <a:stretch>
              <a:fillRect/>
            </a:stretch>
          </p:blipFill>
          <p:spPr bwMode="auto">
            <a:xfrm rot="20574414">
              <a:off x="818905" y="1022624"/>
              <a:ext cx="2010137" cy="13401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3" name="组合 12"/>
          <p:cNvGrpSpPr/>
          <p:nvPr/>
        </p:nvGrpSpPr>
        <p:grpSpPr>
          <a:xfrm>
            <a:off x="4030181" y="4012314"/>
            <a:ext cx="3274329" cy="2407444"/>
            <a:chOff x="2871071" y="1820646"/>
            <a:chExt cx="2877558" cy="2237440"/>
          </a:xfrm>
        </p:grpSpPr>
        <p:pic>
          <p:nvPicPr>
            <p:cNvPr id="14" name="Picture 9" descr="C:\Users\jsj\Desktop\怀旧\651\007.png"/>
            <p:cNvPicPr>
              <a:picLocks noChangeAspect="1" noChangeArrowheads="1"/>
            </p:cNvPicPr>
            <p:nvPr/>
          </p:nvPicPr>
          <p:blipFill rotWithShape="1">
            <a:blip r:embed="rId7" cstate="screen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rightnessContrast contrast="40000"/>
                      </a14:imgEffect>
                    </a14:imgLayer>
                  </a14:imgProps>
                </a:ext>
              </a:extLst>
            </a:blip>
            <a:srcRect/>
            <a:stretch>
              <a:fillRect/>
            </a:stretch>
          </p:blipFill>
          <p:spPr bwMode="auto">
            <a:xfrm rot="21319740">
              <a:off x="2871071" y="1820646"/>
              <a:ext cx="2877558" cy="2237440"/>
            </a:xfrm>
            <a:prstGeom prst="rect">
              <a:avLst/>
            </a:prstGeom>
            <a:noFill/>
            <a:effectLst>
              <a:outerShdw blurRad="165100" dist="38100" dir="2700000" algn="tl" rotWithShape="0">
                <a:prstClr val="black">
                  <a:alpha val="61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5" name="Picture 43"/>
            <p:cNvPicPr>
              <a:picLocks noChangeAspect="1" noChangeArrowheads="1"/>
            </p:cNvPicPr>
            <p:nvPr/>
          </p:nvPicPr>
          <p:blipFill>
            <a:blip r:embed="rId9" cstate="screen"/>
            <a:stretch>
              <a:fillRect/>
            </a:stretch>
          </p:blipFill>
          <p:spPr bwMode="auto">
            <a:xfrm rot="21383026">
              <a:off x="3370122" y="2350941"/>
              <a:ext cx="1858011" cy="116128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6" name="组合 15"/>
          <p:cNvGrpSpPr/>
          <p:nvPr/>
        </p:nvGrpSpPr>
        <p:grpSpPr>
          <a:xfrm>
            <a:off x="7289678" y="2790254"/>
            <a:ext cx="3157203" cy="2418378"/>
            <a:chOff x="5205212" y="267999"/>
            <a:chExt cx="2877558" cy="2525240"/>
          </a:xfrm>
        </p:grpSpPr>
        <p:pic>
          <p:nvPicPr>
            <p:cNvPr id="17" name="Picture 9" descr="C:\Users\jsj\Desktop\怀旧\651\007.png"/>
            <p:cNvPicPr>
              <a:picLocks noChangeAspect="1" noChangeArrowheads="1"/>
            </p:cNvPicPr>
            <p:nvPr/>
          </p:nvPicPr>
          <p:blipFill rotWithShape="1">
            <a:blip r:embed="rId10" cstate="screen">
              <a:extLst>
                <a:ext uri="{BEBA8EAE-BF5A-486C-A8C5-ECC9F3942E4B}">
                  <a14:imgProps xmlns:a14="http://schemas.microsoft.com/office/drawing/2010/main">
                    <a14:imgLayer r:embed="rId11">
                      <a14:imgEffect>
                        <a14:brightnessContrast bright="20000" contrast="20000"/>
                      </a14:imgEffect>
                    </a14:imgLayer>
                  </a14:imgProps>
                </a:ext>
              </a:extLst>
            </a:blip>
            <a:srcRect/>
            <a:stretch>
              <a:fillRect/>
            </a:stretch>
          </p:blipFill>
          <p:spPr bwMode="auto">
            <a:xfrm rot="362768">
              <a:off x="5205212" y="267999"/>
              <a:ext cx="2877558" cy="2525240"/>
            </a:xfrm>
            <a:prstGeom prst="rect">
              <a:avLst/>
            </a:prstGeom>
            <a:noFill/>
            <a:effectLst>
              <a:outerShdw blurRad="165100" dist="38100" dir="2700000" algn="tl" rotWithShape="0">
                <a:prstClr val="black">
                  <a:alpha val="61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8" name="Picture 43"/>
            <p:cNvPicPr>
              <a:picLocks noChangeAspect="1" noChangeArrowheads="1"/>
            </p:cNvPicPr>
            <p:nvPr/>
          </p:nvPicPr>
          <p:blipFill>
            <a:blip r:embed="rId12" cstate="screen"/>
            <a:stretch>
              <a:fillRect/>
            </a:stretch>
          </p:blipFill>
          <p:spPr bwMode="auto">
            <a:xfrm rot="360959">
              <a:off x="5724166" y="673960"/>
              <a:ext cx="1839648" cy="140507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7" name="图片 6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-3188" y="0"/>
            <a:ext cx="6062794" cy="1619123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14" cstate="screen"/>
          <a:stretch>
            <a:fillRect/>
          </a:stretch>
        </p:blipFill>
        <p:spPr>
          <a:xfrm>
            <a:off x="-3188" y="0"/>
            <a:ext cx="1881105" cy="2914606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 flipH="1">
            <a:off x="6135582" y="-1"/>
            <a:ext cx="6062794" cy="1619123"/>
          </a:xfrm>
          <a:prstGeom prst="rect">
            <a:avLst/>
          </a:prstGeom>
        </p:spPr>
      </p:pic>
      <p:sp>
        <p:nvSpPr>
          <p:cNvPr id="19" name="矩形 18"/>
          <p:cNvSpPr/>
          <p:nvPr/>
        </p:nvSpPr>
        <p:spPr>
          <a:xfrm rot="20593476">
            <a:off x="222825" y="4164685"/>
            <a:ext cx="4333847" cy="14638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 fontAlgn="base" hangingPunct="0">
              <a:lnSpc>
                <a:spcPct val="20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2400" dirty="0">
                <a:solidFill>
                  <a:srgbClr val="333333"/>
                </a:solidFill>
                <a:cs typeface="+mn-ea"/>
                <a:sym typeface="+mn-lt"/>
              </a:rPr>
              <a:t>日子在不同的空间流逝</a:t>
            </a:r>
            <a:endParaRPr lang="en-US" altLang="zh-CN" sz="2400" dirty="0">
              <a:solidFill>
                <a:srgbClr val="333333"/>
              </a:solidFill>
              <a:cs typeface="+mn-ea"/>
              <a:sym typeface="+mn-lt"/>
            </a:endParaRPr>
          </a:p>
          <a:p>
            <a:pPr eaLnBrk="0" fontAlgn="base" hangingPunct="0">
              <a:lnSpc>
                <a:spcPct val="20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2400" dirty="0">
                <a:solidFill>
                  <a:srgbClr val="333333"/>
                </a:solidFill>
                <a:cs typeface="+mn-ea"/>
                <a:sym typeface="+mn-lt"/>
              </a:rPr>
              <a:t>想念在不同的时间来临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Tm="13333">
        <p14:reveal/>
      </p:transition>
    </mc:Choice>
    <mc:Fallback xmlns="">
      <p:transition spd="slow" advTm="13333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14" presetClass="entr" presetSubtype="1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8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3" presetClass="entr" presetSubtype="288" fill="hold" nodeType="withEffect">
                                  <p:stCondLst>
                                    <p:cond delay="26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2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3" presetClass="entr" presetSubtype="288" fill="hold" nodeType="withEffect">
                                  <p:stCondLst>
                                    <p:cond delay="43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3" presetClass="entr" presetSubtype="288" fill="hold" nodeType="withEffect">
                                  <p:stCondLst>
                                    <p:cond delay="58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2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 tmFilter="0,0; .5, 1; 1, 1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3" cstate="screen"/>
          <a:srcRect t="-365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4" cstate="screen"/>
          <a:srcRect/>
          <a:stretch>
            <a:fillRect/>
          </a:stretch>
        </p:blipFill>
        <p:spPr>
          <a:xfrm>
            <a:off x="4687910" y="1868557"/>
            <a:ext cx="5131951" cy="474722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1460" y="1180873"/>
            <a:ext cx="2892133" cy="4292827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Tm="82985">
        <p14:reveal/>
      </p:transition>
    </mc:Choice>
    <mc:Fallback xmlns="">
      <p:transition spd="slow" advTm="82985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99316" y="564803"/>
            <a:ext cx="4767863" cy="3005826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  <a:headEnd/>
            <a:tailEnd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1055462" y="3713829"/>
            <a:ext cx="4474482" cy="2516896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  <a:headEnd/>
            <a:tailEnd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2253803" y="1384619"/>
            <a:ext cx="2395469" cy="1627452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  <a:headEnd/>
            <a:tailEnd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3" name="矩形 12"/>
          <p:cNvSpPr/>
          <p:nvPr/>
        </p:nvSpPr>
        <p:spPr>
          <a:xfrm rot="768898">
            <a:off x="6225044" y="4342970"/>
            <a:ext cx="3615883" cy="14638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 fontAlgn="base" hangingPunct="0">
              <a:lnSpc>
                <a:spcPct val="20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2400" dirty="0">
                <a:solidFill>
                  <a:srgbClr val="333333"/>
                </a:solidFill>
                <a:cs typeface="+mn-ea"/>
                <a:sym typeface="+mn-lt"/>
              </a:rPr>
              <a:t>日子在不同的空间流逝</a:t>
            </a:r>
            <a:endParaRPr lang="en-US" altLang="zh-CN" sz="2400" dirty="0">
              <a:solidFill>
                <a:srgbClr val="333333"/>
              </a:solidFill>
              <a:cs typeface="+mn-ea"/>
              <a:sym typeface="+mn-lt"/>
            </a:endParaRPr>
          </a:p>
          <a:p>
            <a:pPr eaLnBrk="0" fontAlgn="base" hangingPunct="0">
              <a:lnSpc>
                <a:spcPct val="20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2400" dirty="0">
                <a:solidFill>
                  <a:srgbClr val="333333"/>
                </a:solidFill>
                <a:cs typeface="+mn-ea"/>
                <a:sym typeface="+mn-lt"/>
              </a:rPr>
              <a:t>想念在不同的时间来临 </a:t>
            </a: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3188" y="0"/>
            <a:ext cx="6062794" cy="1619123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6" cstate="screen"/>
          <a:stretch>
            <a:fillRect/>
          </a:stretch>
        </p:blipFill>
        <p:spPr>
          <a:xfrm>
            <a:off x="-3188" y="0"/>
            <a:ext cx="1881105" cy="2914606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flipH="1">
            <a:off x="6135582" y="-1"/>
            <a:ext cx="6062794" cy="161912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Tm="9486">
        <p14:reveal/>
      </p:transition>
    </mc:Choice>
    <mc:Fallback xmlns="">
      <p:transition spd="slow" advTm="9486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5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 tmFilter="0,0; .5, 1; 1, 1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3188" y="0"/>
            <a:ext cx="6062794" cy="1619123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-3188" y="0"/>
            <a:ext cx="1881105" cy="2914606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6135582" y="-1"/>
            <a:ext cx="6062794" cy="1619123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31850" y="1690166"/>
            <a:ext cx="6334889" cy="40176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6" cstate="screen"/>
          <a:stretch>
            <a:fillRect/>
          </a:stretch>
        </p:blipFill>
        <p:spPr>
          <a:xfrm>
            <a:off x="6703940" y="2404570"/>
            <a:ext cx="1800000" cy="160075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  <a:headEnd/>
            <a:tailEnd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7" cstate="screen"/>
          <a:stretch>
            <a:fillRect/>
          </a:stretch>
        </p:blipFill>
        <p:spPr>
          <a:xfrm>
            <a:off x="5434885" y="4412342"/>
            <a:ext cx="2132871" cy="1800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  <a:headEnd/>
            <a:tailEnd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4" name="矩形 13"/>
          <p:cNvSpPr/>
          <p:nvPr/>
        </p:nvSpPr>
        <p:spPr>
          <a:xfrm rot="20307677">
            <a:off x="8214994" y="4360839"/>
            <a:ext cx="3615883" cy="14638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 fontAlgn="base" hangingPunct="0">
              <a:lnSpc>
                <a:spcPct val="20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2400" dirty="0">
                <a:solidFill>
                  <a:srgbClr val="333333"/>
                </a:solidFill>
                <a:cs typeface="+mn-ea"/>
                <a:sym typeface="+mn-lt"/>
              </a:rPr>
              <a:t>日子在不同的空间流逝</a:t>
            </a:r>
            <a:endParaRPr lang="en-US" altLang="zh-CN" sz="2400" dirty="0">
              <a:solidFill>
                <a:srgbClr val="333333"/>
              </a:solidFill>
              <a:cs typeface="+mn-ea"/>
              <a:sym typeface="+mn-lt"/>
            </a:endParaRPr>
          </a:p>
          <a:p>
            <a:pPr eaLnBrk="0" fontAlgn="base" hangingPunct="0">
              <a:lnSpc>
                <a:spcPct val="20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2400" dirty="0">
                <a:solidFill>
                  <a:srgbClr val="333333"/>
                </a:solidFill>
                <a:cs typeface="+mn-ea"/>
                <a:sym typeface="+mn-lt"/>
              </a:rPr>
              <a:t>想念在不同的时间来临 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Tm="10413">
        <p14:reveal/>
      </p:transition>
    </mc:Choice>
    <mc:Fallback xmlns="">
      <p:transition spd="slow" advTm="10413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4000"/>
                            </p:stCondLst>
                            <p:childTnLst>
                              <p:par>
                                <p:cTn id="26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6000"/>
                            </p:stCondLst>
                            <p:childTnLst>
                              <p:par>
                                <p:cTn id="43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 tmFilter="0,0; .5, 1; 1, 1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3188" y="0"/>
            <a:ext cx="6062794" cy="1619123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-3188" y="0"/>
            <a:ext cx="1881105" cy="2914606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6135582" y="-1"/>
            <a:ext cx="6062794" cy="1619123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5" cstate="email"/>
          <a:srcRect/>
          <a:stretch>
            <a:fillRect/>
          </a:stretch>
        </p:blipFill>
        <p:spPr>
          <a:xfrm>
            <a:off x="1119136" y="1299201"/>
            <a:ext cx="9771333" cy="5558799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6" cstate="screen"/>
          <a:stretch>
            <a:fillRect/>
          </a:stretch>
        </p:blipFill>
        <p:spPr>
          <a:xfrm rot="21363336">
            <a:off x="2815837" y="2129571"/>
            <a:ext cx="1714317" cy="1145432"/>
          </a:xfrm>
          <a:prstGeom prst="rect">
            <a:avLst/>
          </a:prstGeom>
          <a:noFill/>
          <a:ln w="88900" cap="sq">
            <a:solidFill>
              <a:srgbClr val="F2E9D6"/>
            </a:solidFill>
            <a:miter lim="800000"/>
            <a:headEnd/>
            <a:tailEnd/>
          </a:ln>
          <a:effectLst>
            <a:outerShdw blurRad="50800" dist="1905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7" cstate="screen"/>
          <a:stretch>
            <a:fillRect/>
          </a:stretch>
        </p:blipFill>
        <p:spPr>
          <a:xfrm rot="21122380">
            <a:off x="7191563" y="2150391"/>
            <a:ext cx="2291286" cy="1518048"/>
          </a:xfrm>
          <a:prstGeom prst="rect">
            <a:avLst/>
          </a:prstGeom>
          <a:noFill/>
          <a:ln w="88900" cap="sq">
            <a:solidFill>
              <a:srgbClr val="F2E9D6"/>
            </a:solidFill>
            <a:miter lim="800000"/>
            <a:headEnd/>
            <a:tailEnd/>
          </a:ln>
          <a:effectLst>
            <a:outerShdw blurRad="50800" dist="1905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8" cstate="screen"/>
          <a:stretch>
            <a:fillRect/>
          </a:stretch>
        </p:blipFill>
        <p:spPr>
          <a:xfrm rot="1091041">
            <a:off x="3600119" y="3404790"/>
            <a:ext cx="1807164" cy="1012912"/>
          </a:xfrm>
          <a:prstGeom prst="rect">
            <a:avLst/>
          </a:prstGeom>
          <a:noFill/>
          <a:ln w="88900" cap="sq">
            <a:solidFill>
              <a:srgbClr val="F2E9D6"/>
            </a:solidFill>
            <a:miter lim="800000"/>
            <a:headEnd/>
            <a:tailEnd/>
          </a:ln>
          <a:effectLst>
            <a:outerShdw blurRad="50800" dist="1905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9" cstate="screen"/>
          <a:stretch>
            <a:fillRect/>
          </a:stretch>
        </p:blipFill>
        <p:spPr>
          <a:xfrm rot="21404782">
            <a:off x="7032787" y="4190190"/>
            <a:ext cx="2520137" cy="1575085"/>
          </a:xfrm>
          <a:prstGeom prst="rect">
            <a:avLst/>
          </a:prstGeom>
          <a:noFill/>
          <a:ln w="88900" cap="sq">
            <a:solidFill>
              <a:srgbClr val="F2E9D6"/>
            </a:solidFill>
            <a:miter lim="800000"/>
            <a:headEnd/>
            <a:tailEnd/>
          </a:ln>
          <a:effectLst>
            <a:outerShdw blurRad="50800" dist="1905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10" cstate="screen"/>
          <a:stretch>
            <a:fillRect/>
          </a:stretch>
        </p:blipFill>
        <p:spPr>
          <a:xfrm rot="21363336">
            <a:off x="2606959" y="4643161"/>
            <a:ext cx="1880914" cy="1058014"/>
          </a:xfrm>
          <a:prstGeom prst="rect">
            <a:avLst/>
          </a:prstGeom>
          <a:noFill/>
          <a:ln w="88900" cap="sq">
            <a:solidFill>
              <a:srgbClr val="F2E9D6"/>
            </a:solidFill>
            <a:miter lim="800000"/>
            <a:headEnd/>
            <a:tailEnd/>
          </a:ln>
          <a:effectLst>
            <a:outerShdw blurRad="50800" dist="19050" dir="5400000" algn="t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Tm="9721">
        <p14:reveal/>
      </p:transition>
    </mc:Choice>
    <mc:Fallback xmlns="">
      <p:transition spd="slow" advTm="9721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971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971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971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28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971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971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971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971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971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971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47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971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971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971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971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971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971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3188" y="0"/>
            <a:ext cx="6062794" cy="1619123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-3188" y="0"/>
            <a:ext cx="1881105" cy="2914606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6135582" y="-1"/>
            <a:ext cx="6062794" cy="1619123"/>
          </a:xfrm>
          <a:prstGeom prst="rect">
            <a:avLst/>
          </a:prstGeom>
        </p:spPr>
      </p:pic>
      <p:grpSp>
        <p:nvGrpSpPr>
          <p:cNvPr id="5" name="组合 4"/>
          <p:cNvGrpSpPr/>
          <p:nvPr/>
        </p:nvGrpSpPr>
        <p:grpSpPr>
          <a:xfrm rot="1416921">
            <a:off x="8601537" y="1553234"/>
            <a:ext cx="1429759" cy="1726646"/>
            <a:chOff x="820615" y="3200401"/>
            <a:chExt cx="2168770" cy="2590798"/>
          </a:xfrm>
        </p:grpSpPr>
        <p:sp>
          <p:nvSpPr>
            <p:cNvPr id="6" name="矩形 5"/>
            <p:cNvSpPr/>
            <p:nvPr/>
          </p:nvSpPr>
          <p:spPr>
            <a:xfrm>
              <a:off x="820615" y="3200401"/>
              <a:ext cx="2168770" cy="2590798"/>
            </a:xfrm>
            <a:prstGeom prst="rect">
              <a:avLst/>
            </a:prstGeom>
            <a:solidFill>
              <a:sysClr val="window" lastClr="FFFFFF"/>
            </a:solidFill>
            <a:ln w="25400" cap="flat" cmpd="sng" algn="ctr">
              <a:noFill/>
              <a:prstDash val="solid"/>
            </a:ln>
            <a:effectLst>
              <a:outerShdw dist="114300" dir="2700000" algn="tl" rotWithShape="0">
                <a:sysClr val="windowText" lastClr="000000">
                  <a:lumMod val="75000"/>
                  <a:lumOff val="25000"/>
                  <a:alpha val="10000"/>
                </a:sysClr>
              </a:outerShdw>
            </a:effectLst>
          </p:spPr>
          <p:txBody>
            <a:bodyPr rtlCol="0" anchor="ctr"/>
            <a:lstStyle/>
            <a:p>
              <a:pPr algn="ctr" defTabSz="1218565">
                <a:defRPr/>
              </a:pPr>
              <a:endParaRPr lang="zh-CN" altLang="en-US" sz="2400" kern="0">
                <a:solidFill>
                  <a:sysClr val="window" lastClr="FFFFFF"/>
                </a:solidFill>
                <a:cs typeface="+mn-ea"/>
                <a:sym typeface="+mn-lt"/>
              </a:endParaRPr>
            </a:p>
          </p:txBody>
        </p:sp>
        <p:sp>
          <p:nvSpPr>
            <p:cNvPr id="8" name="KSO_Img5"/>
            <p:cNvSpPr/>
            <p:nvPr/>
          </p:nvSpPr>
          <p:spPr>
            <a:xfrm>
              <a:off x="918405" y="3290906"/>
              <a:ext cx="1965268" cy="2125967"/>
            </a:xfrm>
            <a:prstGeom prst="rect">
              <a:avLst/>
            </a:prstGeom>
            <a:blipFill dpi="0" rotWithShape="1">
              <a:blip r:embed="rId5" cstate="screen"/>
              <a:srcRect/>
              <a:stretch>
                <a:fillRect/>
              </a:stretch>
            </a:blipFill>
            <a:ln w="25400" cap="flat" cmpd="sng" algn="ctr">
              <a:noFill/>
              <a:prstDash val="solid"/>
            </a:ln>
            <a:effectLst>
              <a:innerShdw blurRad="114300">
                <a:prstClr val="black">
                  <a:alpha val="44000"/>
                </a:prstClr>
              </a:innerShdw>
            </a:effectLst>
          </p:spPr>
          <p:txBody>
            <a:bodyPr rtlCol="0" anchor="ctr"/>
            <a:lstStyle/>
            <a:p>
              <a:pPr algn="ctr" defTabSz="1218565">
                <a:defRPr/>
              </a:pPr>
              <a:endParaRPr lang="zh-CN" altLang="en-US" sz="2400" kern="0">
                <a:solidFill>
                  <a:sysClr val="window" lastClr="FFFFFF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11" name="组合 10"/>
          <p:cNvGrpSpPr/>
          <p:nvPr/>
        </p:nvGrpSpPr>
        <p:grpSpPr>
          <a:xfrm rot="1416921">
            <a:off x="6797899" y="1613001"/>
            <a:ext cx="1925194" cy="2324957"/>
            <a:chOff x="820615" y="3200401"/>
            <a:chExt cx="2168770" cy="2590798"/>
          </a:xfrm>
        </p:grpSpPr>
        <p:sp>
          <p:nvSpPr>
            <p:cNvPr id="12" name="矩形 11"/>
            <p:cNvSpPr/>
            <p:nvPr/>
          </p:nvSpPr>
          <p:spPr>
            <a:xfrm>
              <a:off x="820615" y="3200401"/>
              <a:ext cx="2168770" cy="2590798"/>
            </a:xfrm>
            <a:prstGeom prst="rect">
              <a:avLst/>
            </a:prstGeom>
            <a:solidFill>
              <a:sysClr val="window" lastClr="FFFFFF"/>
            </a:solidFill>
            <a:ln w="25400" cap="flat" cmpd="sng" algn="ctr">
              <a:noFill/>
              <a:prstDash val="solid"/>
            </a:ln>
            <a:effectLst>
              <a:outerShdw dist="114300" dir="2700000" algn="tl" rotWithShape="0">
                <a:sysClr val="windowText" lastClr="000000">
                  <a:lumMod val="75000"/>
                  <a:lumOff val="25000"/>
                  <a:alpha val="10000"/>
                </a:sysClr>
              </a:outerShdw>
            </a:effectLst>
          </p:spPr>
          <p:txBody>
            <a:bodyPr rtlCol="0" anchor="ctr"/>
            <a:lstStyle/>
            <a:p>
              <a:pPr algn="ctr" defTabSz="1218565">
                <a:defRPr/>
              </a:pPr>
              <a:endParaRPr lang="zh-CN" altLang="en-US" sz="2400" kern="0">
                <a:solidFill>
                  <a:sysClr val="window" lastClr="FFFFFF"/>
                </a:solidFill>
                <a:cs typeface="+mn-ea"/>
                <a:sym typeface="+mn-lt"/>
              </a:endParaRPr>
            </a:p>
          </p:txBody>
        </p:sp>
        <p:sp>
          <p:nvSpPr>
            <p:cNvPr id="13" name="KSO_Img4"/>
            <p:cNvSpPr/>
            <p:nvPr/>
          </p:nvSpPr>
          <p:spPr>
            <a:xfrm>
              <a:off x="910547" y="3286468"/>
              <a:ext cx="1988796" cy="2120342"/>
            </a:xfrm>
            <a:prstGeom prst="rect">
              <a:avLst/>
            </a:prstGeom>
            <a:blipFill dpi="0" rotWithShape="1">
              <a:blip r:embed="rId6" cstate="screen"/>
              <a:srcRect/>
              <a:stretch>
                <a:fillRect/>
              </a:stretch>
            </a:blipFill>
            <a:ln w="25400" cap="flat" cmpd="sng" algn="ctr">
              <a:noFill/>
              <a:prstDash val="solid"/>
            </a:ln>
            <a:effectLst>
              <a:innerShdw blurRad="114300">
                <a:prstClr val="black">
                  <a:alpha val="44000"/>
                </a:prstClr>
              </a:innerShdw>
            </a:effectLst>
          </p:spPr>
          <p:txBody>
            <a:bodyPr rtlCol="0" anchor="ctr"/>
            <a:lstStyle/>
            <a:p>
              <a:pPr algn="ctr" defTabSz="1218565">
                <a:defRPr/>
              </a:pPr>
              <a:endParaRPr lang="zh-CN" altLang="en-US" sz="2400" kern="0">
                <a:solidFill>
                  <a:sysClr val="window" lastClr="FFFFFF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14" name="组合 13"/>
          <p:cNvGrpSpPr/>
          <p:nvPr/>
        </p:nvGrpSpPr>
        <p:grpSpPr>
          <a:xfrm rot="1416921">
            <a:off x="4692351" y="1758138"/>
            <a:ext cx="2374534" cy="2867603"/>
            <a:chOff x="820615" y="3200401"/>
            <a:chExt cx="2168770" cy="2590798"/>
          </a:xfrm>
        </p:grpSpPr>
        <p:sp>
          <p:nvSpPr>
            <p:cNvPr id="15" name="矩形 14"/>
            <p:cNvSpPr/>
            <p:nvPr/>
          </p:nvSpPr>
          <p:spPr>
            <a:xfrm>
              <a:off x="820615" y="3200401"/>
              <a:ext cx="2168770" cy="2590798"/>
            </a:xfrm>
            <a:prstGeom prst="rect">
              <a:avLst/>
            </a:prstGeom>
            <a:solidFill>
              <a:sysClr val="window" lastClr="FFFFFF"/>
            </a:solidFill>
            <a:ln w="25400" cap="flat" cmpd="sng" algn="ctr">
              <a:noFill/>
              <a:prstDash val="solid"/>
            </a:ln>
            <a:effectLst>
              <a:outerShdw dist="114300" dir="2700000" algn="tl" rotWithShape="0">
                <a:sysClr val="windowText" lastClr="000000">
                  <a:lumMod val="75000"/>
                  <a:lumOff val="25000"/>
                  <a:alpha val="10000"/>
                </a:sysClr>
              </a:outerShdw>
            </a:effectLst>
          </p:spPr>
          <p:txBody>
            <a:bodyPr rtlCol="0" anchor="ctr"/>
            <a:lstStyle/>
            <a:p>
              <a:pPr algn="ctr" defTabSz="1218565">
                <a:defRPr/>
              </a:pPr>
              <a:endParaRPr lang="zh-CN" altLang="en-US" sz="2400" kern="0">
                <a:solidFill>
                  <a:sysClr val="window" lastClr="FFFFFF"/>
                </a:solidFill>
                <a:cs typeface="+mn-ea"/>
                <a:sym typeface="+mn-lt"/>
              </a:endParaRPr>
            </a:p>
          </p:txBody>
        </p:sp>
        <p:sp>
          <p:nvSpPr>
            <p:cNvPr id="16" name="KSO_Img3"/>
            <p:cNvSpPr/>
            <p:nvPr/>
          </p:nvSpPr>
          <p:spPr>
            <a:xfrm>
              <a:off x="910855" y="3278136"/>
              <a:ext cx="1998867" cy="2130253"/>
            </a:xfrm>
            <a:prstGeom prst="rect">
              <a:avLst/>
            </a:prstGeom>
            <a:blipFill dpi="0" rotWithShape="1">
              <a:blip r:embed="rId7"/>
              <a:srcRect/>
              <a:stretch>
                <a:fillRect/>
              </a:stretch>
            </a:blipFill>
            <a:ln w="25400" cap="flat" cmpd="sng" algn="ctr">
              <a:noFill/>
              <a:prstDash val="solid"/>
            </a:ln>
            <a:effectLst>
              <a:innerShdw blurRad="114300">
                <a:prstClr val="black">
                  <a:alpha val="44000"/>
                </a:prstClr>
              </a:innerShdw>
            </a:effectLst>
          </p:spPr>
          <p:txBody>
            <a:bodyPr rtlCol="0" anchor="ctr"/>
            <a:lstStyle/>
            <a:p>
              <a:pPr algn="ctr" defTabSz="1218565">
                <a:defRPr/>
              </a:pPr>
              <a:endParaRPr lang="zh-CN" altLang="en-US" sz="2400" kern="0">
                <a:solidFill>
                  <a:sysClr val="window" lastClr="FFFFFF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17" name="组合 16"/>
          <p:cNvGrpSpPr/>
          <p:nvPr/>
        </p:nvGrpSpPr>
        <p:grpSpPr>
          <a:xfrm rot="1416921">
            <a:off x="2201097" y="2200075"/>
            <a:ext cx="2893383" cy="3494188"/>
            <a:chOff x="820615" y="3200401"/>
            <a:chExt cx="2168770" cy="2590798"/>
          </a:xfrm>
        </p:grpSpPr>
        <p:sp>
          <p:nvSpPr>
            <p:cNvPr id="18" name="矩形 17"/>
            <p:cNvSpPr/>
            <p:nvPr/>
          </p:nvSpPr>
          <p:spPr>
            <a:xfrm>
              <a:off x="820615" y="3200401"/>
              <a:ext cx="2168770" cy="2590798"/>
            </a:xfrm>
            <a:prstGeom prst="rect">
              <a:avLst/>
            </a:prstGeom>
            <a:solidFill>
              <a:sysClr val="window" lastClr="FFFFFF"/>
            </a:solidFill>
            <a:ln w="25400" cap="flat" cmpd="sng" algn="ctr">
              <a:noFill/>
              <a:prstDash val="solid"/>
            </a:ln>
            <a:effectLst>
              <a:outerShdw dist="114300" dir="2700000" algn="tl" rotWithShape="0">
                <a:sysClr val="windowText" lastClr="000000">
                  <a:lumMod val="75000"/>
                  <a:lumOff val="25000"/>
                  <a:alpha val="10000"/>
                </a:sysClr>
              </a:outerShdw>
            </a:effectLst>
          </p:spPr>
          <p:txBody>
            <a:bodyPr rtlCol="0" anchor="ctr"/>
            <a:lstStyle/>
            <a:p>
              <a:pPr algn="ctr" defTabSz="1218565">
                <a:defRPr/>
              </a:pPr>
              <a:endParaRPr lang="zh-CN" altLang="en-US" sz="2400" kern="0">
                <a:solidFill>
                  <a:sysClr val="window" lastClr="FFFFFF"/>
                </a:solidFill>
                <a:cs typeface="+mn-ea"/>
                <a:sym typeface="+mn-lt"/>
              </a:endParaRPr>
            </a:p>
          </p:txBody>
        </p:sp>
        <p:sp>
          <p:nvSpPr>
            <p:cNvPr id="19" name="KSO_Img2"/>
            <p:cNvSpPr/>
            <p:nvPr/>
          </p:nvSpPr>
          <p:spPr>
            <a:xfrm>
              <a:off x="906990" y="3288667"/>
              <a:ext cx="1994011" cy="2122027"/>
            </a:xfrm>
            <a:prstGeom prst="rect">
              <a:avLst/>
            </a:prstGeom>
            <a:blipFill dpi="0" rotWithShape="1">
              <a:blip r:embed="rId8" cstate="screen"/>
              <a:srcRect/>
              <a:stretch>
                <a:fillRect r="1"/>
              </a:stretch>
            </a:blipFill>
            <a:ln w="25400" cap="flat" cmpd="sng" algn="ctr">
              <a:noFill/>
              <a:prstDash val="solid"/>
            </a:ln>
            <a:effectLst>
              <a:innerShdw blurRad="114300">
                <a:prstClr val="black">
                  <a:alpha val="44000"/>
                </a:prstClr>
              </a:innerShdw>
            </a:effectLst>
          </p:spPr>
          <p:txBody>
            <a:bodyPr rtlCol="0" anchor="ctr"/>
            <a:lstStyle/>
            <a:p>
              <a:pPr algn="ctr" defTabSz="1218565">
                <a:defRPr/>
              </a:pPr>
              <a:endParaRPr lang="zh-CN" altLang="en-US" sz="2400" kern="0">
                <a:solidFill>
                  <a:sysClr val="window" lastClr="FFFFFF"/>
                </a:solidFill>
                <a:cs typeface="+mn-ea"/>
                <a:sym typeface="+mn-lt"/>
              </a:endParaRPr>
            </a:p>
          </p:txBody>
        </p:sp>
      </p:grpSp>
      <p:sp>
        <p:nvSpPr>
          <p:cNvPr id="20" name="矩形 19"/>
          <p:cNvSpPr/>
          <p:nvPr/>
        </p:nvSpPr>
        <p:spPr>
          <a:xfrm>
            <a:off x="9166979" y="5277200"/>
            <a:ext cx="2236510" cy="58464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3200" dirty="0">
                <a:solidFill>
                  <a:schemeClr val="accent2">
                    <a:lumMod val="50000"/>
                  </a:schemeClr>
                </a:solidFill>
                <a:effectLst>
                  <a:glow rad="63500">
                    <a:schemeClr val="accent6">
                      <a:lumMod val="60000"/>
                      <a:lumOff val="40000"/>
                      <a:alpha val="40000"/>
                    </a:schemeClr>
                  </a:glow>
                </a:effectLst>
                <a:cs typeface="+mn-ea"/>
                <a:sym typeface="+mn-lt"/>
              </a:rPr>
              <a:t>亲爱的父亲</a:t>
            </a:r>
            <a:endParaRPr lang="en-US" altLang="zh-CN" sz="3200" dirty="0">
              <a:solidFill>
                <a:schemeClr val="accent2">
                  <a:lumMod val="50000"/>
                </a:schemeClr>
              </a:solidFill>
              <a:effectLst>
                <a:glow rad="63500">
                  <a:schemeClr val="accent6">
                    <a:lumMod val="60000"/>
                    <a:lumOff val="40000"/>
                    <a:alpha val="40000"/>
                  </a:schemeClr>
                </a:glow>
              </a:effectLst>
              <a:cs typeface="+mn-ea"/>
              <a:sym typeface="+mn-lt"/>
            </a:endParaRPr>
          </a:p>
        </p:txBody>
      </p:sp>
      <p:sp>
        <p:nvSpPr>
          <p:cNvPr id="21" name="矩形 20"/>
          <p:cNvSpPr/>
          <p:nvPr/>
        </p:nvSpPr>
        <p:spPr>
          <a:xfrm>
            <a:off x="9679940" y="4540791"/>
            <a:ext cx="111921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3200" dirty="0">
                <a:solidFill>
                  <a:schemeClr val="accent2">
                    <a:lumMod val="50000"/>
                  </a:schemeClr>
                </a:solidFill>
                <a:effectLst>
                  <a:glow rad="63500">
                    <a:schemeClr val="accent6">
                      <a:lumMod val="60000"/>
                      <a:lumOff val="40000"/>
                      <a:alpha val="40000"/>
                    </a:schemeClr>
                  </a:glow>
                </a:effectLst>
                <a:cs typeface="+mn-ea"/>
                <a:sym typeface="+mn-lt"/>
              </a:rPr>
              <a:t>感 恩</a:t>
            </a:r>
          </a:p>
        </p:txBody>
      </p:sp>
      <p:sp>
        <p:nvSpPr>
          <p:cNvPr id="22" name="TextBox 17"/>
          <p:cNvSpPr txBox="1"/>
          <p:nvPr/>
        </p:nvSpPr>
        <p:spPr>
          <a:xfrm>
            <a:off x="5164078" y="5046399"/>
            <a:ext cx="3759576" cy="13249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zh-CN" altLang="en-US" sz="1335" dirty="0">
                <a:solidFill>
                  <a:schemeClr val="bg2">
                    <a:lumMod val="50000"/>
                  </a:schemeClr>
                </a:solidFill>
                <a:cs typeface="+mn-ea"/>
                <a:sym typeface="+mn-lt"/>
              </a:rPr>
              <a:t>         父子是不解的缘，父子是无欲的爱，我们是今生永远会的父子！正是因为有了父子这些浓浓的念想和这份延续多年的情缘，大家共同成长，才会越走越开阔，越走越稳健，越走越进步！</a:t>
            </a:r>
            <a:endParaRPr lang="zh-CN" altLang="en-US" sz="1335" spc="400" dirty="0">
              <a:solidFill>
                <a:schemeClr val="bg2">
                  <a:lumMod val="50000"/>
                </a:schemeClr>
              </a:solidFill>
              <a:effectLst>
                <a:glow rad="317500">
                  <a:schemeClr val="bg1">
                    <a:alpha val="30000"/>
                  </a:schemeClr>
                </a:glow>
              </a:effectLst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Tm="10643">
        <p14:reveal/>
      </p:transition>
    </mc:Choice>
    <mc:Fallback xmlns="">
      <p:transition spd="slow" advTm="10643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2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000"/>
                            </p:stCondLst>
                            <p:childTnLst>
                              <p:par>
                                <p:cTn id="26" presetID="2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000"/>
                            </p:stCondLst>
                            <p:childTnLst>
                              <p:par>
                                <p:cTn id="33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45" presetClass="entr" presetSubtype="0" fill="hold" grpId="0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26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26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6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图片 2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55502" y="-24334"/>
            <a:ext cx="3835676" cy="6882334"/>
          </a:xfrm>
          <a:prstGeom prst="rect">
            <a:avLst/>
          </a:prstGeom>
        </p:spPr>
      </p:pic>
      <p:pic>
        <p:nvPicPr>
          <p:cNvPr id="30" name="图片 2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54725" y="-24334"/>
            <a:ext cx="5536451" cy="3581203"/>
          </a:xfrm>
          <a:prstGeom prst="rect">
            <a:avLst/>
          </a:prstGeom>
        </p:spPr>
      </p:pic>
      <p:grpSp>
        <p:nvGrpSpPr>
          <p:cNvPr id="16" name="组合 15"/>
          <p:cNvGrpSpPr/>
          <p:nvPr/>
        </p:nvGrpSpPr>
        <p:grpSpPr>
          <a:xfrm>
            <a:off x="1309409" y="-431624"/>
            <a:ext cx="6450974" cy="4938263"/>
            <a:chOff x="2637744" y="-502789"/>
            <a:chExt cx="5110195" cy="3911360"/>
          </a:xfrm>
        </p:grpSpPr>
        <p:pic>
          <p:nvPicPr>
            <p:cNvPr id="20" name="Picture 2"/>
            <p:cNvPicPr>
              <a:picLocks noChangeAspect="1" noChangeArrowheads="1"/>
            </p:cNvPicPr>
            <p:nvPr/>
          </p:nvPicPr>
          <p:blipFill>
            <a:blip r:embed="rId5"/>
            <a:stretch>
              <a:fillRect/>
            </a:stretch>
          </p:blipFill>
          <p:spPr bwMode="auto">
            <a:xfrm>
              <a:off x="2637744" y="1502004"/>
              <a:ext cx="2531614" cy="1906567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152400" cap="sq">
              <a:solidFill>
                <a:srgbClr val="FFFFFF"/>
              </a:solidFill>
              <a:miter lim="800000"/>
              <a:headEnd/>
              <a:tailEnd/>
            </a:ln>
            <a:effectLst>
              <a:outerShdw blurRad="65000" dist="50800" dir="12900000" kx="195000" ky="145000" algn="tl" rotWithShape="0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360000"/>
              </a:camera>
              <a:lightRig rig="twoPt" dir="t">
                <a:rot lat="0" lon="0" rev="7200000"/>
              </a:lightRig>
            </a:scene3d>
            <a:sp3d contourW="12700">
              <a:bevelT w="25400" h="19050"/>
              <a:contourClr>
                <a:srgbClr val="969696"/>
              </a:contourClr>
            </a:sp3d>
          </p:spPr>
        </p:pic>
        <p:sp>
          <p:nvSpPr>
            <p:cNvPr id="21" name="矩形 20"/>
            <p:cNvSpPr/>
            <p:nvPr/>
          </p:nvSpPr>
          <p:spPr>
            <a:xfrm rot="21122423">
              <a:off x="5330587" y="-502789"/>
              <a:ext cx="2417352" cy="3585022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>
                <a:cs typeface="+mn-ea"/>
                <a:sym typeface="+mn-lt"/>
              </a:endParaRPr>
            </a:p>
          </p:txBody>
        </p:sp>
      </p:grpSp>
      <p:grpSp>
        <p:nvGrpSpPr>
          <p:cNvPr id="22" name="组合 21"/>
          <p:cNvGrpSpPr/>
          <p:nvPr/>
        </p:nvGrpSpPr>
        <p:grpSpPr>
          <a:xfrm>
            <a:off x="4563900" y="709967"/>
            <a:ext cx="6394530" cy="4649120"/>
            <a:chOff x="5506252" y="314243"/>
            <a:chExt cx="5065482" cy="3682343"/>
          </a:xfrm>
        </p:grpSpPr>
        <p:pic>
          <p:nvPicPr>
            <p:cNvPr id="23" name="Picture 3"/>
            <p:cNvPicPr>
              <a:picLocks noChangeAspect="1" noChangeArrowheads="1"/>
            </p:cNvPicPr>
            <p:nvPr/>
          </p:nvPicPr>
          <p:blipFill>
            <a:blip r:embed="rId6"/>
            <a:stretch>
              <a:fillRect/>
            </a:stretch>
          </p:blipFill>
          <p:spPr bwMode="auto">
            <a:xfrm>
              <a:off x="5506252" y="2227982"/>
              <a:ext cx="2689119" cy="1768604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152400" cap="sq">
              <a:solidFill>
                <a:srgbClr val="FFFFFF"/>
              </a:solidFill>
              <a:miter lim="800000"/>
              <a:headEnd/>
              <a:tailEnd/>
            </a:ln>
            <a:effectLst>
              <a:outerShdw blurRad="65000" dist="50800" dir="12900000" kx="195000" ky="145000" algn="tl" rotWithShape="0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360000"/>
              </a:camera>
              <a:lightRig rig="twoPt" dir="t">
                <a:rot lat="0" lon="0" rev="7200000"/>
              </a:lightRig>
            </a:scene3d>
            <a:sp3d contourW="12700">
              <a:bevelT w="25400" h="19050"/>
              <a:contourClr>
                <a:srgbClr val="969696"/>
              </a:contourClr>
            </a:sp3d>
          </p:spPr>
        </p:pic>
        <p:sp>
          <p:nvSpPr>
            <p:cNvPr id="24" name="矩形 23"/>
            <p:cNvSpPr/>
            <p:nvPr/>
          </p:nvSpPr>
          <p:spPr>
            <a:xfrm rot="21122423">
              <a:off x="8270421" y="314243"/>
              <a:ext cx="2301313" cy="3415282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>
                <a:cs typeface="+mn-ea"/>
                <a:sym typeface="+mn-lt"/>
              </a:endParaRPr>
            </a:p>
          </p:txBody>
        </p:sp>
      </p:grpSp>
      <p:pic>
        <p:nvPicPr>
          <p:cNvPr id="25" name="图片 24"/>
          <p:cNvPicPr>
            <a:picLocks noChangeAspect="1"/>
          </p:cNvPicPr>
          <p:nvPr/>
        </p:nvPicPr>
        <p:blipFill>
          <a:blip r:embed="rId7" cstate="screen"/>
          <a:stretch>
            <a:fillRect/>
          </a:stretch>
        </p:blipFill>
        <p:spPr>
          <a:xfrm>
            <a:off x="4191851" y="1744158"/>
            <a:ext cx="590411" cy="730543"/>
          </a:xfrm>
          <a:prstGeom prst="rect">
            <a:avLst/>
          </a:prstGeom>
          <a:effectLst>
            <a:outerShdw blurRad="76200" dir="18900000" sx="87000" sy="87000" kx="-1200000" algn="bl" rotWithShape="0">
              <a:prstClr val="black">
                <a:alpha val="62000"/>
              </a:prstClr>
            </a:outerShdw>
          </a:effectLst>
        </p:spPr>
      </p:pic>
      <p:pic>
        <p:nvPicPr>
          <p:cNvPr id="26" name="图片 25"/>
          <p:cNvPicPr>
            <a:picLocks noChangeAspect="1"/>
          </p:cNvPicPr>
          <p:nvPr/>
        </p:nvPicPr>
        <p:blipFill>
          <a:blip r:embed="rId7" cstate="screen"/>
          <a:stretch>
            <a:fillRect/>
          </a:stretch>
        </p:blipFill>
        <p:spPr>
          <a:xfrm>
            <a:off x="7599998" y="2613194"/>
            <a:ext cx="590411" cy="730543"/>
          </a:xfrm>
          <a:prstGeom prst="rect">
            <a:avLst/>
          </a:prstGeom>
          <a:effectLst>
            <a:outerShdw blurRad="76200" dir="18900000" sx="87000" sy="87000" kx="-1200000" algn="bl" rotWithShape="0">
              <a:prstClr val="black">
                <a:alpha val="62000"/>
              </a:prstClr>
            </a:outerShdw>
          </a:effectLst>
        </p:spPr>
      </p:pic>
      <p:pic>
        <p:nvPicPr>
          <p:cNvPr id="15" name="Picture 149" descr="气泡透明"/>
          <p:cNvPicPr>
            <a:picLocks noChangeAspect="1" noChangeArrowheads="1"/>
          </p:cNvPicPr>
          <p:nvPr/>
        </p:nvPicPr>
        <p:blipFill>
          <a:blip r:embed="rId8" cstate="screen"/>
          <a:srcRect/>
          <a:stretch>
            <a:fillRect/>
          </a:stretch>
        </p:blipFill>
        <p:spPr bwMode="auto">
          <a:xfrm>
            <a:off x="8086493" y="5299838"/>
            <a:ext cx="2192703" cy="23276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150" descr="气泡透明"/>
          <p:cNvPicPr>
            <a:picLocks noChangeAspect="1" noChangeArrowheads="1"/>
          </p:cNvPicPr>
          <p:nvPr/>
        </p:nvPicPr>
        <p:blipFill>
          <a:blip r:embed="rId9" cstate="screen"/>
          <a:srcRect/>
          <a:stretch>
            <a:fillRect/>
          </a:stretch>
        </p:blipFill>
        <p:spPr bwMode="auto">
          <a:xfrm>
            <a:off x="3879858" y="4327530"/>
            <a:ext cx="2336079" cy="25984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151" descr="气泡透明"/>
          <p:cNvPicPr>
            <a:picLocks noChangeAspect="1" noChangeArrowheads="1"/>
          </p:cNvPicPr>
          <p:nvPr/>
        </p:nvPicPr>
        <p:blipFill>
          <a:blip r:embed="rId10" cstate="screen"/>
          <a:srcRect/>
          <a:stretch>
            <a:fillRect/>
          </a:stretch>
        </p:blipFill>
        <p:spPr bwMode="auto">
          <a:xfrm>
            <a:off x="7261248" y="4082073"/>
            <a:ext cx="1339436" cy="14219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152" descr="气泡透明"/>
          <p:cNvPicPr>
            <a:picLocks noChangeAspect="1" noChangeArrowheads="1"/>
          </p:cNvPicPr>
          <p:nvPr/>
        </p:nvPicPr>
        <p:blipFill>
          <a:blip r:embed="rId11" cstate="screen"/>
          <a:srcRect/>
          <a:stretch>
            <a:fillRect/>
          </a:stretch>
        </p:blipFill>
        <p:spPr bwMode="auto">
          <a:xfrm>
            <a:off x="5110335" y="2137543"/>
            <a:ext cx="1515066" cy="16843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153" descr="气泡透明"/>
          <p:cNvPicPr>
            <a:picLocks noChangeAspect="1" noChangeArrowheads="1"/>
          </p:cNvPicPr>
          <p:nvPr/>
        </p:nvPicPr>
        <p:blipFill>
          <a:blip r:embed="rId12" cstate="screen"/>
          <a:srcRect/>
          <a:stretch>
            <a:fillRect/>
          </a:stretch>
        </p:blipFill>
        <p:spPr bwMode="auto">
          <a:xfrm>
            <a:off x="2101889" y="2442763"/>
            <a:ext cx="2105433" cy="22345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154" descr="气泡透明"/>
          <p:cNvPicPr>
            <a:picLocks noChangeAspect="1" noChangeArrowheads="1"/>
          </p:cNvPicPr>
          <p:nvPr/>
        </p:nvPicPr>
        <p:blipFill>
          <a:blip r:embed="rId13" cstate="screen"/>
          <a:srcRect/>
          <a:stretch>
            <a:fillRect/>
          </a:stretch>
        </p:blipFill>
        <p:spPr bwMode="auto">
          <a:xfrm>
            <a:off x="1084603" y="2557485"/>
            <a:ext cx="988178" cy="11003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Picture 155" descr="气泡透明"/>
          <p:cNvPicPr>
            <a:picLocks noChangeAspect="1" noChangeArrowheads="1"/>
          </p:cNvPicPr>
          <p:nvPr/>
        </p:nvPicPr>
        <p:blipFill>
          <a:blip r:embed="rId14" cstate="screen"/>
          <a:srcRect/>
          <a:stretch>
            <a:fillRect/>
          </a:stretch>
        </p:blipFill>
        <p:spPr bwMode="auto">
          <a:xfrm>
            <a:off x="281559" y="3277987"/>
            <a:ext cx="2854502" cy="30301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" name="Picture 156" descr="气泡透明"/>
          <p:cNvPicPr>
            <a:picLocks noChangeAspect="1" noChangeArrowheads="1"/>
          </p:cNvPicPr>
          <p:nvPr/>
        </p:nvPicPr>
        <p:blipFill>
          <a:blip r:embed="rId13" cstate="screen"/>
          <a:srcRect/>
          <a:stretch>
            <a:fillRect/>
          </a:stretch>
        </p:blipFill>
        <p:spPr bwMode="auto">
          <a:xfrm>
            <a:off x="5737717" y="3777367"/>
            <a:ext cx="988178" cy="11003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" name="图片 32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-3188" y="0"/>
            <a:ext cx="6062794" cy="1619123"/>
          </a:xfrm>
          <a:prstGeom prst="rect">
            <a:avLst/>
          </a:prstGeom>
        </p:spPr>
      </p:pic>
      <p:pic>
        <p:nvPicPr>
          <p:cNvPr id="34" name="图片 33"/>
          <p:cNvPicPr>
            <a:picLocks noChangeAspect="1"/>
          </p:cNvPicPr>
          <p:nvPr/>
        </p:nvPicPr>
        <p:blipFill>
          <a:blip r:embed="rId16" cstate="screen"/>
          <a:stretch>
            <a:fillRect/>
          </a:stretch>
        </p:blipFill>
        <p:spPr>
          <a:xfrm>
            <a:off x="-3188" y="0"/>
            <a:ext cx="1881105" cy="2914606"/>
          </a:xfrm>
          <a:prstGeom prst="rect">
            <a:avLst/>
          </a:prstGeom>
        </p:spPr>
      </p:pic>
      <p:pic>
        <p:nvPicPr>
          <p:cNvPr id="35" name="图片 34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 flipH="1">
            <a:off x="6135582" y="-1"/>
            <a:ext cx="6062794" cy="161912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Tm="17434">
        <p14:reveal/>
      </p:transition>
    </mc:Choice>
    <mc:Fallback xmlns="">
      <p:transition spd="slow" advTm="17434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2" presetClass="entr" presetSubtype="4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7" dur="500"/>
                                            <p:tgtEl>
                                              <p:spTgt spid="2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" presetID="10" presetClass="entr" presetSubtype="0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0" dur="700"/>
                                            <p:tgtEl>
                                              <p:spTgt spid="3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1" presetID="42" presetClass="entr" presetSubtype="0" fill="hold" nodeType="withEffect">
                                      <p:stCondLst>
                                        <p:cond delay="130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3" dur="1000"/>
                                            <p:tgtEl>
                                              <p:spTgt spid="16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4" dur="10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5" dur="10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6" presetID="23" presetClass="entr" presetSubtype="36" fill="hold" nodeType="withEffect">
                                      <p:stCondLst>
                                        <p:cond delay="230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8" dur="5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(6*min(max(#ppt_w*#ppt_h,.3),1)-7.4)/-.7*#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9" dur="5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(6*min(max(#ppt_w*#ppt_h,.3),1)-7.4)/-.7*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0" dur="5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1" dur="5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(6*min(max(#ppt_w*#ppt_h,.3),1)-7.4)/-.7*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2" presetID="8" presetClass="emph" presetSubtype="0" fill="hold" nodeType="withEffect" p14:presetBounceEnd="40000">
                                      <p:stCondLst>
                                        <p:cond delay="2800"/>
                                      </p:stCondLst>
                                      <p:childTnLst>
                                        <p:animRot by="-2700000" p14:bounceEnd="40000">
                                          <p:cBhvr>
                                            <p:cTn id="23" dur="25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24" presetID="8" presetClass="emph" presetSubtype="0" repeatCount="2000" autoRev="1" fill="hold" nodeType="withEffect">
                                      <p:stCondLst>
                                        <p:cond delay="305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25" dur="10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26" presetID="42" presetClass="entr" presetSubtype="0" fill="hold" nodeType="withEffect">
                                      <p:stCondLst>
                                        <p:cond delay="830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8" dur="1000"/>
                                            <p:tgtEl>
                                              <p:spTgt spid="22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29" dur="10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0" dur="10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1" presetID="23" presetClass="entr" presetSubtype="36" fill="hold" nodeType="withEffect">
                                      <p:stCondLst>
                                        <p:cond delay="9800"/>
                                      </p:stCondLst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3" dur="5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(6*min(max(#ppt_w*#ppt_h,.3),1)-7.4)/-.7*#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4" dur="5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(6*min(max(#ppt_w*#ppt_h,.3),1)-7.4)/-.7*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5" dur="5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6" dur="5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(6*min(max(#ppt_w*#ppt_h,.3),1)-7.4)/-.7*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7" presetID="8" presetClass="emph" presetSubtype="0" fill="hold" nodeType="withEffect" p14:presetBounceEnd="40000">
                                      <p:stCondLst>
                                        <p:cond delay="10300"/>
                                      </p:stCondLst>
                                      <p:childTnLst>
                                        <p:animRot by="-2700000" p14:bounceEnd="40000">
                                          <p:cBhvr>
                                            <p:cTn id="38" dur="25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39" presetID="8" presetClass="emph" presetSubtype="0" repeatCount="2000" autoRev="1" fill="hold" nodeType="withEffect">
                                      <p:stCondLst>
                                        <p:cond delay="1050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40" dur="10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41" presetID="23" presetClass="entr" presetSubtype="16" repeatCount="2000" fill="hold" nodeType="withEffect">
                                      <p:stCondLst>
                                        <p:cond delay="320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3" dur="30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4" dur="30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5" presetID="10" presetClass="exit" presetSubtype="0" repeatCount="2000" fill="hold" nodeType="withEffect">
                                      <p:stCondLst>
                                        <p:cond delay="480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46" dur="3000"/>
                                            <p:tgtEl>
                                              <p:spTgt spid="15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47" dur="1" fill="hold">
                                              <p:stCondLst>
                                                <p:cond delay="2999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48" presetID="23" presetClass="entr" presetSubtype="16" repeatCount="2000" fill="hold" nodeType="withEffect">
                                      <p:stCondLst>
                                        <p:cond delay="4200"/>
                                      </p:stCondLst>
                                      <p:childTnLst>
                                        <p:set>
                                          <p:cBhvr>
                                            <p:cTn id="4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0" dur="30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1" dur="30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2" presetID="10" presetClass="exit" presetSubtype="0" repeatCount="2000" fill="hold" nodeType="withEffect">
                                      <p:stCondLst>
                                        <p:cond delay="600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53" dur="3000"/>
                                            <p:tgtEl>
                                              <p:spTgt spid="17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54" dur="1" fill="hold">
                                              <p:stCondLst>
                                                <p:cond delay="2999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55" presetID="23" presetClass="entr" presetSubtype="16" repeatCount="2000" fill="hold" nodeType="withEffect">
                                      <p:stCondLst>
                                        <p:cond delay="3200"/>
                                      </p:stCondLst>
                                      <p:childTnLst>
                                        <p:set>
                                          <p:cBhvr>
                                            <p:cTn id="5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7" dur="30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8" dur="30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9" presetID="10" presetClass="exit" presetSubtype="0" repeatCount="2000" fill="hold" nodeType="withEffect">
                                      <p:stCondLst>
                                        <p:cond delay="480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60" dur="3000"/>
                                            <p:tgtEl>
                                              <p:spTgt spid="18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61" dur="1" fill="hold">
                                              <p:stCondLst>
                                                <p:cond delay="2999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62" presetID="23" presetClass="entr" presetSubtype="16" repeatCount="2000" fill="hold" nodeType="withEffect">
                                      <p:stCondLst>
                                        <p:cond delay="3500"/>
                                      </p:stCondLst>
                                      <p:childTnLst>
                                        <p:set>
                                          <p:cBhvr>
                                            <p:cTn id="6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64" dur="30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5" dur="30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6" presetID="10" presetClass="exit" presetSubtype="0" repeatCount="2000" fill="hold" nodeType="withEffect">
                                      <p:stCondLst>
                                        <p:cond delay="490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67" dur="3000"/>
                                            <p:tgtEl>
                                              <p:spTgt spid="27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68" dur="1" fill="hold">
                                              <p:stCondLst>
                                                <p:cond delay="2999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69" presetID="23" presetClass="entr" presetSubtype="16" repeatCount="2000" fill="hold" nodeType="withEffect">
                                      <p:stCondLst>
                                        <p:cond delay="4200"/>
                                      </p:stCondLst>
                                      <p:childTnLst>
                                        <p:set>
                                          <p:cBhvr>
                                            <p:cTn id="7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1" dur="30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2" dur="30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73" presetID="10" presetClass="exit" presetSubtype="0" repeatCount="2000" fill="hold" nodeType="withEffect">
                                      <p:stCondLst>
                                        <p:cond delay="590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74" dur="3000"/>
                                            <p:tgtEl>
                                              <p:spTgt spid="28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75" dur="1" fill="hold">
                                              <p:stCondLst>
                                                <p:cond delay="2999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76" presetID="23" presetClass="entr" presetSubtype="16" repeatCount="2000" fill="hold" nodeType="withEffect">
                                      <p:stCondLst>
                                        <p:cond delay="3800"/>
                                      </p:stCondLst>
                                      <p:childTnLst>
                                        <p:set>
                                          <p:cBhvr>
                                            <p:cTn id="7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8" dur="30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9" dur="30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80" presetID="10" presetClass="exit" presetSubtype="0" repeatCount="2000" fill="hold" nodeType="withEffect">
                                      <p:stCondLst>
                                        <p:cond delay="530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81" dur="3000"/>
                                            <p:tgtEl>
                                              <p:spTgt spid="19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82" dur="1" fill="hold">
                                              <p:stCondLst>
                                                <p:cond delay="2999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83" presetID="23" presetClass="entr" presetSubtype="16" repeatCount="2000" fill="hold" nodeType="withEffect">
                                      <p:stCondLst>
                                        <p:cond delay="3200"/>
                                      </p:stCondLst>
                                      <p:childTnLst>
                                        <p:set>
                                          <p:cBhvr>
                                            <p:cTn id="8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85" dur="300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6" dur="300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87" presetID="10" presetClass="exit" presetSubtype="0" repeatCount="2000" fill="hold" nodeType="withEffect">
                                      <p:stCondLst>
                                        <p:cond delay="450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88" dur="3000"/>
                                            <p:tgtEl>
                                              <p:spTgt spid="31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89" dur="1" fill="hold">
                                              <p:stCondLst>
                                                <p:cond delay="2999"/>
                                              </p:stCondLst>
                                            </p:cTn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90" presetID="23" presetClass="entr" presetSubtype="16" repeatCount="2000" fill="hold" nodeType="withEffect">
                                      <p:stCondLst>
                                        <p:cond delay="4200"/>
                                      </p:stCondLst>
                                      <p:childTnLst>
                                        <p:set>
                                          <p:cBhvr>
                                            <p:cTn id="9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92" dur="300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3" dur="300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4" presetID="10" presetClass="exit" presetSubtype="0" repeatCount="2000" fill="hold" nodeType="withEffect">
                                      <p:stCondLst>
                                        <p:cond delay="590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95" dur="3000"/>
                                            <p:tgtEl>
                                              <p:spTgt spid="32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96" dur="1" fill="hold">
                                              <p:stCondLst>
                                                <p:cond delay="2999"/>
                                              </p:stCondLst>
                                            </p:cTn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2" presetClass="entr" presetSubtype="4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7" dur="500"/>
                                            <p:tgtEl>
                                              <p:spTgt spid="2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" presetID="10" presetClass="entr" presetSubtype="0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0" dur="700"/>
                                            <p:tgtEl>
                                              <p:spTgt spid="3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1" presetID="42" presetClass="entr" presetSubtype="0" fill="hold" nodeType="withEffect">
                                      <p:stCondLst>
                                        <p:cond delay="130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3" dur="1000"/>
                                            <p:tgtEl>
                                              <p:spTgt spid="16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4" dur="10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5" dur="10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6" presetID="23" presetClass="entr" presetSubtype="36" fill="hold" nodeType="withEffect">
                                      <p:stCondLst>
                                        <p:cond delay="230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8" dur="5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(6*min(max(#ppt_w*#ppt_h,.3),1)-7.4)/-.7*#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9" dur="5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(6*min(max(#ppt_w*#ppt_h,.3),1)-7.4)/-.7*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0" dur="5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1" dur="5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(6*min(max(#ppt_w*#ppt_h,.3),1)-7.4)/-.7*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2" presetID="8" presetClass="emph" presetSubtype="0" fill="hold" nodeType="withEffect">
                                      <p:stCondLst>
                                        <p:cond delay="2800"/>
                                      </p:stCondLst>
                                      <p:childTnLst>
                                        <p:animRot by="-2700000">
                                          <p:cBhvr>
                                            <p:cTn id="23" dur="25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24" presetID="8" presetClass="emph" presetSubtype="0" repeatCount="2000" autoRev="1" fill="hold" nodeType="withEffect">
                                      <p:stCondLst>
                                        <p:cond delay="305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25" dur="10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26" presetID="42" presetClass="entr" presetSubtype="0" fill="hold" nodeType="withEffect">
                                      <p:stCondLst>
                                        <p:cond delay="830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8" dur="1000"/>
                                            <p:tgtEl>
                                              <p:spTgt spid="22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29" dur="10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0" dur="10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1" presetID="23" presetClass="entr" presetSubtype="36" fill="hold" nodeType="withEffect">
                                      <p:stCondLst>
                                        <p:cond delay="9800"/>
                                      </p:stCondLst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3" dur="5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(6*min(max(#ppt_w*#ppt_h,.3),1)-7.4)/-.7*#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4" dur="5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(6*min(max(#ppt_w*#ppt_h,.3),1)-7.4)/-.7*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5" dur="5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6" dur="5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(6*min(max(#ppt_w*#ppt_h,.3),1)-7.4)/-.7*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7" presetID="8" presetClass="emph" presetSubtype="0" fill="hold" nodeType="withEffect">
                                      <p:stCondLst>
                                        <p:cond delay="10300"/>
                                      </p:stCondLst>
                                      <p:childTnLst>
                                        <p:animRot by="-2700000">
                                          <p:cBhvr>
                                            <p:cTn id="38" dur="25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39" presetID="8" presetClass="emph" presetSubtype="0" repeatCount="2000" autoRev="1" fill="hold" nodeType="withEffect">
                                      <p:stCondLst>
                                        <p:cond delay="1050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40" dur="10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41" presetID="23" presetClass="entr" presetSubtype="16" repeatCount="2000" fill="hold" nodeType="withEffect">
                                      <p:stCondLst>
                                        <p:cond delay="320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3" dur="30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4" dur="30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5" presetID="10" presetClass="exit" presetSubtype="0" repeatCount="2000" fill="hold" nodeType="withEffect">
                                      <p:stCondLst>
                                        <p:cond delay="480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46" dur="3000"/>
                                            <p:tgtEl>
                                              <p:spTgt spid="15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47" dur="1" fill="hold">
                                              <p:stCondLst>
                                                <p:cond delay="2999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48" presetID="23" presetClass="entr" presetSubtype="16" repeatCount="2000" fill="hold" nodeType="withEffect">
                                      <p:stCondLst>
                                        <p:cond delay="4200"/>
                                      </p:stCondLst>
                                      <p:childTnLst>
                                        <p:set>
                                          <p:cBhvr>
                                            <p:cTn id="4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0" dur="30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1" dur="30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2" presetID="10" presetClass="exit" presetSubtype="0" repeatCount="2000" fill="hold" nodeType="withEffect">
                                      <p:stCondLst>
                                        <p:cond delay="600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53" dur="3000"/>
                                            <p:tgtEl>
                                              <p:spTgt spid="17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54" dur="1" fill="hold">
                                              <p:stCondLst>
                                                <p:cond delay="2999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55" presetID="23" presetClass="entr" presetSubtype="16" repeatCount="2000" fill="hold" nodeType="withEffect">
                                      <p:stCondLst>
                                        <p:cond delay="3200"/>
                                      </p:stCondLst>
                                      <p:childTnLst>
                                        <p:set>
                                          <p:cBhvr>
                                            <p:cTn id="5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7" dur="30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8" dur="30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9" presetID="10" presetClass="exit" presetSubtype="0" repeatCount="2000" fill="hold" nodeType="withEffect">
                                      <p:stCondLst>
                                        <p:cond delay="480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60" dur="3000"/>
                                            <p:tgtEl>
                                              <p:spTgt spid="18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61" dur="1" fill="hold">
                                              <p:stCondLst>
                                                <p:cond delay="2999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62" presetID="23" presetClass="entr" presetSubtype="16" repeatCount="2000" fill="hold" nodeType="withEffect">
                                      <p:stCondLst>
                                        <p:cond delay="3500"/>
                                      </p:stCondLst>
                                      <p:childTnLst>
                                        <p:set>
                                          <p:cBhvr>
                                            <p:cTn id="6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64" dur="30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5" dur="30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6" presetID="10" presetClass="exit" presetSubtype="0" repeatCount="2000" fill="hold" nodeType="withEffect">
                                      <p:stCondLst>
                                        <p:cond delay="490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67" dur="3000"/>
                                            <p:tgtEl>
                                              <p:spTgt spid="27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68" dur="1" fill="hold">
                                              <p:stCondLst>
                                                <p:cond delay="2999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69" presetID="23" presetClass="entr" presetSubtype="16" repeatCount="2000" fill="hold" nodeType="withEffect">
                                      <p:stCondLst>
                                        <p:cond delay="4200"/>
                                      </p:stCondLst>
                                      <p:childTnLst>
                                        <p:set>
                                          <p:cBhvr>
                                            <p:cTn id="7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1" dur="30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2" dur="30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73" presetID="10" presetClass="exit" presetSubtype="0" repeatCount="2000" fill="hold" nodeType="withEffect">
                                      <p:stCondLst>
                                        <p:cond delay="590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74" dur="3000"/>
                                            <p:tgtEl>
                                              <p:spTgt spid="28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75" dur="1" fill="hold">
                                              <p:stCondLst>
                                                <p:cond delay="2999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76" presetID="23" presetClass="entr" presetSubtype="16" repeatCount="2000" fill="hold" nodeType="withEffect">
                                      <p:stCondLst>
                                        <p:cond delay="3800"/>
                                      </p:stCondLst>
                                      <p:childTnLst>
                                        <p:set>
                                          <p:cBhvr>
                                            <p:cTn id="7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8" dur="30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9" dur="30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80" presetID="10" presetClass="exit" presetSubtype="0" repeatCount="2000" fill="hold" nodeType="withEffect">
                                      <p:stCondLst>
                                        <p:cond delay="530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81" dur="3000"/>
                                            <p:tgtEl>
                                              <p:spTgt spid="19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82" dur="1" fill="hold">
                                              <p:stCondLst>
                                                <p:cond delay="2999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83" presetID="23" presetClass="entr" presetSubtype="16" repeatCount="2000" fill="hold" nodeType="withEffect">
                                      <p:stCondLst>
                                        <p:cond delay="3200"/>
                                      </p:stCondLst>
                                      <p:childTnLst>
                                        <p:set>
                                          <p:cBhvr>
                                            <p:cTn id="8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85" dur="300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6" dur="300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87" presetID="10" presetClass="exit" presetSubtype="0" repeatCount="2000" fill="hold" nodeType="withEffect">
                                      <p:stCondLst>
                                        <p:cond delay="450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88" dur="3000"/>
                                            <p:tgtEl>
                                              <p:spTgt spid="31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89" dur="1" fill="hold">
                                              <p:stCondLst>
                                                <p:cond delay="2999"/>
                                              </p:stCondLst>
                                            </p:cTn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90" presetID="23" presetClass="entr" presetSubtype="16" repeatCount="2000" fill="hold" nodeType="withEffect">
                                      <p:stCondLst>
                                        <p:cond delay="4200"/>
                                      </p:stCondLst>
                                      <p:childTnLst>
                                        <p:set>
                                          <p:cBhvr>
                                            <p:cTn id="9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92" dur="300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3" dur="300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4" presetID="10" presetClass="exit" presetSubtype="0" repeatCount="2000" fill="hold" nodeType="withEffect">
                                      <p:stCondLst>
                                        <p:cond delay="590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95" dur="3000"/>
                                            <p:tgtEl>
                                              <p:spTgt spid="32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96" dur="1" fill="hold">
                                              <p:stCondLst>
                                                <p:cond delay="2999"/>
                                              </p:stCondLst>
                                            </p:cTn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3188" y="0"/>
            <a:ext cx="6062794" cy="1619123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-3188" y="0"/>
            <a:ext cx="1881105" cy="2914606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6135582" y="-1"/>
            <a:ext cx="6062794" cy="1619123"/>
          </a:xfrm>
          <a:prstGeom prst="rect">
            <a:avLst/>
          </a:prstGeom>
        </p:spPr>
      </p:pic>
      <p:sp>
        <p:nvSpPr>
          <p:cNvPr id="5" name="TextBox 41"/>
          <p:cNvSpPr txBox="1"/>
          <p:nvPr/>
        </p:nvSpPr>
        <p:spPr>
          <a:xfrm>
            <a:off x="3581739" y="1575292"/>
            <a:ext cx="3631516" cy="5025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zh-CN" altLang="en-US" sz="1335" dirty="0">
                <a:solidFill>
                  <a:schemeClr val="bg2">
                    <a:lumMod val="50000"/>
                  </a:schemeClr>
                </a:solidFill>
                <a:cs typeface="+mn-ea"/>
                <a:sym typeface="+mn-lt"/>
              </a:rPr>
              <a:t>父子之情最纯洁、最朴素、最平凡、最高尚、最动人、最浪漫、最坚实、最永恒 </a:t>
            </a:r>
            <a:r>
              <a:rPr lang="en-US" altLang="zh-CN" sz="1335" dirty="0">
                <a:solidFill>
                  <a:schemeClr val="bg2">
                    <a:lumMod val="50000"/>
                  </a:schemeClr>
                </a:solidFill>
                <a:cs typeface="+mn-ea"/>
                <a:sym typeface="+mn-lt"/>
              </a:rPr>
              <a:t>……</a:t>
            </a:r>
            <a:endParaRPr lang="zh-CN" altLang="en-US" sz="1335" dirty="0">
              <a:solidFill>
                <a:schemeClr val="bg2">
                  <a:lumMod val="50000"/>
                </a:schemeClr>
              </a:solidFill>
              <a:cs typeface="+mn-ea"/>
              <a:sym typeface="+mn-lt"/>
            </a:endParaRPr>
          </a:p>
        </p:txBody>
      </p:sp>
      <p:grpSp>
        <p:nvGrpSpPr>
          <p:cNvPr id="6" name="组合 5"/>
          <p:cNvGrpSpPr/>
          <p:nvPr/>
        </p:nvGrpSpPr>
        <p:grpSpPr>
          <a:xfrm rot="267465">
            <a:off x="960795" y="1386655"/>
            <a:ext cx="2388409" cy="2397873"/>
            <a:chOff x="2472097" y="1733024"/>
            <a:chExt cx="1480618" cy="1486285"/>
          </a:xfrm>
        </p:grpSpPr>
        <p:grpSp>
          <p:nvGrpSpPr>
            <p:cNvPr id="8" name="组合 7"/>
            <p:cNvGrpSpPr/>
            <p:nvPr/>
          </p:nvGrpSpPr>
          <p:grpSpPr>
            <a:xfrm>
              <a:off x="2472097" y="1944698"/>
              <a:ext cx="1480618" cy="1274611"/>
              <a:chOff x="2472097" y="1944698"/>
              <a:chExt cx="1480618" cy="1274611"/>
            </a:xfrm>
          </p:grpSpPr>
          <p:sp>
            <p:nvSpPr>
              <p:cNvPr id="12" name="矩形 11"/>
              <p:cNvSpPr/>
              <p:nvPr/>
            </p:nvSpPr>
            <p:spPr>
              <a:xfrm rot="20211173">
                <a:off x="2472097" y="1944698"/>
                <a:ext cx="1457922" cy="1274611"/>
              </a:xfrm>
              <a:prstGeom prst="rect">
                <a:avLst/>
              </a:prstGeom>
              <a:solidFill>
                <a:sysClr val="window" lastClr="FFFFFF"/>
              </a:solidFill>
              <a:ln w="25400" cap="flat" cmpd="sng" algn="ctr">
                <a:solidFill>
                  <a:sysClr val="window" lastClr="FFFFFF"/>
                </a:solidFill>
                <a:prstDash val="solid"/>
              </a:ln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</p:spPr>
            <p:txBody>
              <a:bodyPr rtlCol="0" anchor="ctr"/>
              <a:lstStyle/>
              <a:p>
                <a:pPr algn="ctr" defTabSz="1218565">
                  <a:defRPr/>
                </a:pPr>
                <a:endParaRPr lang="zh-CN" altLang="en-US" sz="2400" kern="0">
                  <a:solidFill>
                    <a:prstClr val="white"/>
                  </a:solidFill>
                  <a:cs typeface="+mn-ea"/>
                  <a:sym typeface="+mn-lt"/>
                </a:endParaRPr>
              </a:p>
            </p:txBody>
          </p:sp>
          <p:pic>
            <p:nvPicPr>
              <p:cNvPr id="13" name="Picture 6"/>
              <p:cNvPicPr>
                <a:picLocks noChangeAspect="1" noChangeArrowheads="1"/>
              </p:cNvPicPr>
              <p:nvPr/>
            </p:nvPicPr>
            <p:blipFill>
              <a:blip r:embed="rId5" cstate="screen"/>
              <a:stretch>
                <a:fillRect/>
              </a:stretch>
            </p:blipFill>
            <p:spPr bwMode="auto">
              <a:xfrm rot="20257517">
                <a:off x="2502155" y="2167278"/>
                <a:ext cx="1450560" cy="94006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pic>
          <p:nvPicPr>
            <p:cNvPr id="11" name="Picture 2" descr="C:\Users\jsj\Downloads\44MRedocn_2011011912540106_322215\9.png"/>
            <p:cNvPicPr>
              <a:picLocks noChangeAspect="1" noChangeArrowheads="1"/>
            </p:cNvPicPr>
            <p:nvPr/>
          </p:nvPicPr>
          <p:blipFill rotWithShape="1">
            <a:blip r:embed="rId6" cstate="screen"/>
            <a:srcRect/>
            <a:stretch>
              <a:fillRect/>
            </a:stretch>
          </p:blipFill>
          <p:spPr bwMode="auto">
            <a:xfrm>
              <a:off x="2627784" y="1733024"/>
              <a:ext cx="734402" cy="6858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4" name="组合 13"/>
          <p:cNvGrpSpPr/>
          <p:nvPr/>
        </p:nvGrpSpPr>
        <p:grpSpPr>
          <a:xfrm rot="267465">
            <a:off x="4425488" y="2217474"/>
            <a:ext cx="3530717" cy="3586706"/>
            <a:chOff x="2466616" y="1733024"/>
            <a:chExt cx="1463434" cy="1486441"/>
          </a:xfrm>
        </p:grpSpPr>
        <p:grpSp>
          <p:nvGrpSpPr>
            <p:cNvPr id="15" name="组合 14"/>
            <p:cNvGrpSpPr/>
            <p:nvPr/>
          </p:nvGrpSpPr>
          <p:grpSpPr>
            <a:xfrm>
              <a:off x="2466616" y="1944692"/>
              <a:ext cx="1463434" cy="1274773"/>
              <a:chOff x="2466616" y="1944692"/>
              <a:chExt cx="1463434" cy="1274773"/>
            </a:xfrm>
          </p:grpSpPr>
          <p:sp>
            <p:nvSpPr>
              <p:cNvPr id="17" name="矩形 16"/>
              <p:cNvSpPr/>
              <p:nvPr/>
            </p:nvSpPr>
            <p:spPr>
              <a:xfrm rot="20211173">
                <a:off x="2472128" y="1944692"/>
                <a:ext cx="1457922" cy="1274773"/>
              </a:xfrm>
              <a:prstGeom prst="rect">
                <a:avLst/>
              </a:prstGeom>
              <a:solidFill>
                <a:sysClr val="window" lastClr="FFFFFF"/>
              </a:solidFill>
              <a:ln w="25400" cap="flat" cmpd="sng" algn="ctr">
                <a:solidFill>
                  <a:sysClr val="window" lastClr="FFFFFF"/>
                </a:solidFill>
                <a:prstDash val="solid"/>
              </a:ln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</p:spPr>
            <p:txBody>
              <a:bodyPr rtlCol="0" anchor="ctr"/>
              <a:lstStyle/>
              <a:p>
                <a:pPr algn="ctr" defTabSz="1218565">
                  <a:defRPr/>
                </a:pPr>
                <a:endParaRPr lang="zh-CN" altLang="en-US" sz="2400" kern="0">
                  <a:solidFill>
                    <a:prstClr val="white"/>
                  </a:solidFill>
                  <a:cs typeface="+mn-ea"/>
                  <a:sym typeface="+mn-lt"/>
                </a:endParaRPr>
              </a:p>
            </p:txBody>
          </p:sp>
          <p:pic>
            <p:nvPicPr>
              <p:cNvPr id="18" name="Picture 6"/>
              <p:cNvPicPr>
                <a:picLocks noChangeAspect="1" noChangeArrowheads="1"/>
              </p:cNvPicPr>
              <p:nvPr/>
            </p:nvPicPr>
            <p:blipFill>
              <a:blip r:embed="rId7" cstate="screen"/>
              <a:stretch>
                <a:fillRect/>
              </a:stretch>
            </p:blipFill>
            <p:spPr bwMode="auto">
              <a:xfrm rot="20161162">
                <a:off x="2466616" y="2147449"/>
                <a:ext cx="1450560" cy="81583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pic>
          <p:nvPicPr>
            <p:cNvPr id="16" name="Picture 2" descr="C:\Users\jsj\Downloads\44MRedocn_2011011912540106_322215\9.png"/>
            <p:cNvPicPr>
              <a:picLocks noChangeAspect="1" noChangeArrowheads="1"/>
            </p:cNvPicPr>
            <p:nvPr/>
          </p:nvPicPr>
          <p:blipFill rotWithShape="1">
            <a:blip r:embed="rId8" cstate="screen"/>
            <a:srcRect/>
            <a:stretch>
              <a:fillRect/>
            </a:stretch>
          </p:blipFill>
          <p:spPr bwMode="auto">
            <a:xfrm>
              <a:off x="2627784" y="1733024"/>
              <a:ext cx="734402" cy="6858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9" name="组合 18"/>
          <p:cNvGrpSpPr/>
          <p:nvPr/>
        </p:nvGrpSpPr>
        <p:grpSpPr>
          <a:xfrm rot="267465">
            <a:off x="8090182" y="1282243"/>
            <a:ext cx="2351794" cy="2409024"/>
            <a:chOff x="2473512" y="1733024"/>
            <a:chExt cx="1457922" cy="1493196"/>
          </a:xfrm>
        </p:grpSpPr>
        <p:grpSp>
          <p:nvGrpSpPr>
            <p:cNvPr id="20" name="组合 19"/>
            <p:cNvGrpSpPr/>
            <p:nvPr/>
          </p:nvGrpSpPr>
          <p:grpSpPr>
            <a:xfrm>
              <a:off x="2473512" y="1944408"/>
              <a:ext cx="1457922" cy="1281812"/>
              <a:chOff x="2473512" y="1944408"/>
              <a:chExt cx="1457922" cy="1281812"/>
            </a:xfrm>
          </p:grpSpPr>
          <p:sp>
            <p:nvSpPr>
              <p:cNvPr id="22" name="矩形 21"/>
              <p:cNvSpPr/>
              <p:nvPr/>
            </p:nvSpPr>
            <p:spPr>
              <a:xfrm rot="20211173">
                <a:off x="2473512" y="1944408"/>
                <a:ext cx="1457922" cy="1281812"/>
              </a:xfrm>
              <a:prstGeom prst="rect">
                <a:avLst/>
              </a:prstGeom>
              <a:solidFill>
                <a:sysClr val="window" lastClr="FFFFFF"/>
              </a:solidFill>
              <a:ln w="25400" cap="flat" cmpd="sng" algn="ctr">
                <a:solidFill>
                  <a:sysClr val="window" lastClr="FFFFFF"/>
                </a:solidFill>
                <a:prstDash val="solid"/>
              </a:ln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</p:spPr>
            <p:txBody>
              <a:bodyPr rtlCol="0" anchor="ctr"/>
              <a:lstStyle/>
              <a:p>
                <a:pPr algn="ctr" defTabSz="1218565">
                  <a:defRPr/>
                </a:pPr>
                <a:endParaRPr lang="zh-CN" altLang="en-US" sz="2400" kern="0">
                  <a:solidFill>
                    <a:prstClr val="white"/>
                  </a:solidFill>
                  <a:cs typeface="+mn-ea"/>
                  <a:sym typeface="+mn-lt"/>
                </a:endParaRPr>
              </a:p>
            </p:txBody>
          </p:sp>
          <p:pic>
            <p:nvPicPr>
              <p:cNvPr id="23" name="Picture 6"/>
              <p:cNvPicPr>
                <a:picLocks noChangeAspect="1" noChangeArrowheads="1"/>
              </p:cNvPicPr>
              <p:nvPr/>
            </p:nvPicPr>
            <p:blipFill>
              <a:blip r:embed="rId9" cstate="screen"/>
              <a:stretch>
                <a:fillRect/>
              </a:stretch>
            </p:blipFill>
            <p:spPr bwMode="auto">
              <a:xfrm rot="20257517">
                <a:off x="2591670" y="2156458"/>
                <a:ext cx="1215611" cy="886471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pic>
          <p:nvPicPr>
            <p:cNvPr id="21" name="Picture 2" descr="C:\Users\jsj\Downloads\44MRedocn_2011011912540106_322215\9.png"/>
            <p:cNvPicPr>
              <a:picLocks noChangeAspect="1" noChangeArrowheads="1"/>
            </p:cNvPicPr>
            <p:nvPr/>
          </p:nvPicPr>
          <p:blipFill rotWithShape="1">
            <a:blip r:embed="rId6" cstate="screen"/>
            <a:srcRect/>
            <a:stretch>
              <a:fillRect/>
            </a:stretch>
          </p:blipFill>
          <p:spPr bwMode="auto">
            <a:xfrm>
              <a:off x="2627784" y="1733024"/>
              <a:ext cx="734402" cy="6858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4" name="组合 23"/>
          <p:cNvGrpSpPr/>
          <p:nvPr/>
        </p:nvGrpSpPr>
        <p:grpSpPr>
          <a:xfrm rot="267465">
            <a:off x="1739632" y="3760376"/>
            <a:ext cx="2351798" cy="2381048"/>
            <a:chOff x="2469961" y="1733024"/>
            <a:chExt cx="1457922" cy="1475856"/>
          </a:xfrm>
        </p:grpSpPr>
        <p:grpSp>
          <p:nvGrpSpPr>
            <p:cNvPr id="25" name="组合 24"/>
            <p:cNvGrpSpPr/>
            <p:nvPr/>
          </p:nvGrpSpPr>
          <p:grpSpPr>
            <a:xfrm>
              <a:off x="2469961" y="1945137"/>
              <a:ext cx="1457922" cy="1263743"/>
              <a:chOff x="2469961" y="1945137"/>
              <a:chExt cx="1457922" cy="1263743"/>
            </a:xfrm>
          </p:grpSpPr>
          <p:sp>
            <p:nvSpPr>
              <p:cNvPr id="27" name="矩形 26"/>
              <p:cNvSpPr/>
              <p:nvPr/>
            </p:nvSpPr>
            <p:spPr>
              <a:xfrm rot="20211173">
                <a:off x="2469961" y="1945137"/>
                <a:ext cx="1457922" cy="1263743"/>
              </a:xfrm>
              <a:prstGeom prst="rect">
                <a:avLst/>
              </a:prstGeom>
              <a:solidFill>
                <a:sysClr val="window" lastClr="FFFFFF"/>
              </a:solidFill>
              <a:ln w="25400" cap="flat" cmpd="sng" algn="ctr">
                <a:solidFill>
                  <a:sysClr val="window" lastClr="FFFFFF"/>
                </a:solidFill>
                <a:prstDash val="solid"/>
              </a:ln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</p:spPr>
            <p:txBody>
              <a:bodyPr rtlCol="0" anchor="ctr"/>
              <a:lstStyle/>
              <a:p>
                <a:pPr algn="ctr" defTabSz="1218565">
                  <a:defRPr/>
                </a:pPr>
                <a:endParaRPr lang="zh-CN" altLang="en-US" sz="2400" kern="0">
                  <a:solidFill>
                    <a:prstClr val="white"/>
                  </a:solidFill>
                  <a:cs typeface="+mn-ea"/>
                  <a:sym typeface="+mn-lt"/>
                </a:endParaRPr>
              </a:p>
            </p:txBody>
          </p:sp>
          <p:pic>
            <p:nvPicPr>
              <p:cNvPr id="28" name="Picture 6"/>
              <p:cNvPicPr>
                <a:picLocks noChangeAspect="1" noChangeArrowheads="1"/>
              </p:cNvPicPr>
              <p:nvPr/>
            </p:nvPicPr>
            <p:blipFill>
              <a:blip r:embed="rId10" cstate="screen"/>
              <a:stretch>
                <a:fillRect/>
              </a:stretch>
            </p:blipFill>
            <p:spPr bwMode="auto">
              <a:xfrm rot="20257517">
                <a:off x="2477166" y="2139749"/>
                <a:ext cx="1450560" cy="90647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pic>
          <p:nvPicPr>
            <p:cNvPr id="26" name="Picture 2" descr="C:\Users\jsj\Downloads\44MRedocn_2011011912540106_322215\9.png"/>
            <p:cNvPicPr>
              <a:picLocks noChangeAspect="1" noChangeArrowheads="1"/>
            </p:cNvPicPr>
            <p:nvPr/>
          </p:nvPicPr>
          <p:blipFill rotWithShape="1">
            <a:blip r:embed="rId6" cstate="screen"/>
            <a:srcRect/>
            <a:stretch>
              <a:fillRect/>
            </a:stretch>
          </p:blipFill>
          <p:spPr bwMode="auto">
            <a:xfrm>
              <a:off x="2627784" y="1733024"/>
              <a:ext cx="734402" cy="6858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9" name="组合 28"/>
          <p:cNvGrpSpPr/>
          <p:nvPr/>
        </p:nvGrpSpPr>
        <p:grpSpPr>
          <a:xfrm rot="267465">
            <a:off x="8930349" y="3606216"/>
            <a:ext cx="2351797" cy="2471191"/>
            <a:chOff x="2481403" y="1733024"/>
            <a:chExt cx="1457922" cy="1531729"/>
          </a:xfrm>
        </p:grpSpPr>
        <p:grpSp>
          <p:nvGrpSpPr>
            <p:cNvPr id="30" name="组合 29"/>
            <p:cNvGrpSpPr/>
            <p:nvPr/>
          </p:nvGrpSpPr>
          <p:grpSpPr>
            <a:xfrm>
              <a:off x="2481403" y="1942793"/>
              <a:ext cx="1457922" cy="1321960"/>
              <a:chOff x="2481403" y="1942793"/>
              <a:chExt cx="1457922" cy="1321960"/>
            </a:xfrm>
          </p:grpSpPr>
          <p:sp>
            <p:nvSpPr>
              <p:cNvPr id="32" name="矩形 31"/>
              <p:cNvSpPr/>
              <p:nvPr/>
            </p:nvSpPr>
            <p:spPr>
              <a:xfrm rot="20211173">
                <a:off x="2481403" y="1942793"/>
                <a:ext cx="1457922" cy="1321960"/>
              </a:xfrm>
              <a:prstGeom prst="rect">
                <a:avLst/>
              </a:prstGeom>
              <a:solidFill>
                <a:sysClr val="window" lastClr="FFFFFF"/>
              </a:solidFill>
              <a:ln w="25400" cap="flat" cmpd="sng" algn="ctr">
                <a:solidFill>
                  <a:sysClr val="window" lastClr="FFFFFF"/>
                </a:solidFill>
                <a:prstDash val="solid"/>
              </a:ln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</p:spPr>
            <p:txBody>
              <a:bodyPr rtlCol="0" anchor="ctr"/>
              <a:lstStyle/>
              <a:p>
                <a:pPr algn="ctr" defTabSz="1218565">
                  <a:defRPr/>
                </a:pPr>
                <a:endParaRPr lang="zh-CN" altLang="en-US" sz="2400" kern="0">
                  <a:solidFill>
                    <a:prstClr val="white"/>
                  </a:solidFill>
                  <a:cs typeface="+mn-ea"/>
                  <a:sym typeface="+mn-lt"/>
                </a:endParaRPr>
              </a:p>
            </p:txBody>
          </p:sp>
          <p:pic>
            <p:nvPicPr>
              <p:cNvPr id="33" name="Picture 6"/>
              <p:cNvPicPr>
                <a:picLocks noChangeAspect="1" noChangeArrowheads="1"/>
              </p:cNvPicPr>
              <p:nvPr/>
            </p:nvPicPr>
            <p:blipFill>
              <a:blip r:embed="rId11" cstate="screen"/>
              <a:stretch>
                <a:fillRect/>
              </a:stretch>
            </p:blipFill>
            <p:spPr bwMode="auto">
              <a:xfrm rot="20257517">
                <a:off x="2517074" y="2157843"/>
                <a:ext cx="1397602" cy="88097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pic>
          <p:nvPicPr>
            <p:cNvPr id="31" name="Picture 2" descr="C:\Users\jsj\Downloads\44MRedocn_2011011912540106_322215\9.png"/>
            <p:cNvPicPr>
              <a:picLocks noChangeAspect="1" noChangeArrowheads="1"/>
            </p:cNvPicPr>
            <p:nvPr/>
          </p:nvPicPr>
          <p:blipFill rotWithShape="1">
            <a:blip r:embed="rId6" cstate="screen"/>
            <a:srcRect/>
            <a:stretch>
              <a:fillRect/>
            </a:stretch>
          </p:blipFill>
          <p:spPr bwMode="auto">
            <a:xfrm>
              <a:off x="2627784" y="1733024"/>
              <a:ext cx="734402" cy="6858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Tm="9187">
        <p14:reveal/>
      </p:transition>
    </mc:Choice>
    <mc:Fallback xmlns="">
      <p:transition spd="slow" advTm="9187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3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3" presetClass="entr" presetSubtype="32" fill="hold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3" presetClass="entr" presetSubtype="32" fill="hold" nodeType="withEffect">
                                  <p:stCondLst>
                                    <p:cond delay="17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2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2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3" presetClass="entr" presetSubtype="32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2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2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2" presetClass="entr" presetSubtype="8" fill="hold" grpId="0" nodeType="withEffect">
                                  <p:stCondLst>
                                    <p:cond delay="36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2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3188" y="0"/>
            <a:ext cx="6062794" cy="1619123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-3188" y="0"/>
            <a:ext cx="1881105" cy="2914606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6135582" y="-1"/>
            <a:ext cx="6062794" cy="1619123"/>
          </a:xfrm>
          <a:prstGeom prst="rect">
            <a:avLst/>
          </a:prstGeom>
        </p:spPr>
      </p:pic>
      <p:grpSp>
        <p:nvGrpSpPr>
          <p:cNvPr id="9" name="组合 8"/>
          <p:cNvGrpSpPr/>
          <p:nvPr/>
        </p:nvGrpSpPr>
        <p:grpSpPr>
          <a:xfrm rot="20740978">
            <a:off x="1309567" y="1683754"/>
            <a:ext cx="2521887" cy="3045553"/>
            <a:chOff x="820615" y="3200401"/>
            <a:chExt cx="2168770" cy="2590798"/>
          </a:xfrm>
        </p:grpSpPr>
        <p:sp>
          <p:nvSpPr>
            <p:cNvPr id="10" name="矩形 9"/>
            <p:cNvSpPr/>
            <p:nvPr/>
          </p:nvSpPr>
          <p:spPr>
            <a:xfrm>
              <a:off x="820615" y="3200401"/>
              <a:ext cx="2168770" cy="2590798"/>
            </a:xfrm>
            <a:prstGeom prst="rect">
              <a:avLst/>
            </a:prstGeom>
            <a:solidFill>
              <a:sysClr val="window" lastClr="FFFFFF"/>
            </a:solidFill>
            <a:ln w="25400" cap="flat" cmpd="sng" algn="ctr">
              <a:noFill/>
              <a:prstDash val="solid"/>
            </a:ln>
            <a:effectLst>
              <a:outerShdw dist="114300" dir="2700000" algn="tl" rotWithShape="0">
                <a:sysClr val="windowText" lastClr="000000">
                  <a:lumMod val="75000"/>
                  <a:lumOff val="25000"/>
                  <a:alpha val="10000"/>
                </a:sysClr>
              </a:outerShdw>
            </a:effectLst>
          </p:spPr>
          <p:txBody>
            <a:bodyPr rtlCol="0" anchor="ctr"/>
            <a:lstStyle/>
            <a:p>
              <a:pPr algn="ctr" defTabSz="1218565">
                <a:defRPr/>
              </a:pPr>
              <a:endParaRPr lang="zh-CN" altLang="en-US" sz="2400" kern="0">
                <a:solidFill>
                  <a:sysClr val="window" lastClr="FFFFFF"/>
                </a:solidFill>
                <a:cs typeface="+mn-ea"/>
                <a:sym typeface="+mn-lt"/>
              </a:endParaRPr>
            </a:p>
          </p:txBody>
        </p:sp>
        <p:sp>
          <p:nvSpPr>
            <p:cNvPr id="11" name="KSO_Img2"/>
            <p:cNvSpPr/>
            <p:nvPr/>
          </p:nvSpPr>
          <p:spPr>
            <a:xfrm>
              <a:off x="900277" y="3270742"/>
              <a:ext cx="2017693" cy="2151151"/>
            </a:xfrm>
            <a:prstGeom prst="rect">
              <a:avLst/>
            </a:prstGeom>
            <a:blipFill dpi="0" rotWithShape="1">
              <a:blip r:embed="rId5" cstate="screen"/>
              <a:srcRect/>
              <a:stretch>
                <a:fillRect/>
              </a:stretch>
            </a:blipFill>
            <a:ln w="25400" cap="flat" cmpd="sng" algn="ctr">
              <a:noFill/>
              <a:prstDash val="solid"/>
            </a:ln>
            <a:effectLst>
              <a:innerShdw blurRad="114300">
                <a:prstClr val="black">
                  <a:alpha val="44000"/>
                </a:prstClr>
              </a:innerShdw>
            </a:effectLst>
          </p:spPr>
          <p:txBody>
            <a:bodyPr rtlCol="0" anchor="ctr"/>
            <a:lstStyle/>
            <a:p>
              <a:pPr algn="ctr" defTabSz="1218565">
                <a:defRPr/>
              </a:pPr>
              <a:endParaRPr lang="zh-CN" altLang="en-US" sz="2400" kern="0">
                <a:solidFill>
                  <a:sysClr val="window" lastClr="FFFFFF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12" name="组合 11"/>
          <p:cNvGrpSpPr/>
          <p:nvPr/>
        </p:nvGrpSpPr>
        <p:grpSpPr>
          <a:xfrm rot="1250924">
            <a:off x="3642583" y="2239417"/>
            <a:ext cx="2137698" cy="2581587"/>
            <a:chOff x="820615" y="3200401"/>
            <a:chExt cx="2168770" cy="2590798"/>
          </a:xfrm>
        </p:grpSpPr>
        <p:sp>
          <p:nvSpPr>
            <p:cNvPr id="13" name="矩形 12"/>
            <p:cNvSpPr/>
            <p:nvPr/>
          </p:nvSpPr>
          <p:spPr>
            <a:xfrm>
              <a:off x="820615" y="3200401"/>
              <a:ext cx="2168770" cy="2590798"/>
            </a:xfrm>
            <a:prstGeom prst="rect">
              <a:avLst/>
            </a:prstGeom>
            <a:solidFill>
              <a:sysClr val="window" lastClr="FFFFFF"/>
            </a:solidFill>
            <a:ln w="25400" cap="flat" cmpd="sng" algn="ctr">
              <a:noFill/>
              <a:prstDash val="solid"/>
            </a:ln>
            <a:effectLst>
              <a:outerShdw dist="114300" dir="2700000" algn="tl" rotWithShape="0">
                <a:sysClr val="windowText" lastClr="000000">
                  <a:lumMod val="75000"/>
                  <a:lumOff val="25000"/>
                  <a:alpha val="10000"/>
                </a:sysClr>
              </a:outerShdw>
            </a:effectLst>
          </p:spPr>
          <p:txBody>
            <a:bodyPr rtlCol="0" anchor="ctr"/>
            <a:lstStyle/>
            <a:p>
              <a:pPr algn="ctr" defTabSz="1218565">
                <a:defRPr/>
              </a:pPr>
              <a:endParaRPr lang="zh-CN" altLang="en-US" sz="2400" kern="0">
                <a:solidFill>
                  <a:sysClr val="window" lastClr="FFFFFF"/>
                </a:solidFill>
                <a:cs typeface="+mn-ea"/>
                <a:sym typeface="+mn-lt"/>
              </a:endParaRPr>
            </a:p>
          </p:txBody>
        </p:sp>
        <p:sp>
          <p:nvSpPr>
            <p:cNvPr id="14" name="KSO_Img3"/>
            <p:cNvSpPr/>
            <p:nvPr/>
          </p:nvSpPr>
          <p:spPr>
            <a:xfrm>
              <a:off x="897292" y="3273860"/>
              <a:ext cx="2022624" cy="2156408"/>
            </a:xfrm>
            <a:prstGeom prst="rect">
              <a:avLst/>
            </a:prstGeom>
            <a:blipFill dpi="0" rotWithShape="1">
              <a:blip r:embed="rId6" cstate="screen"/>
              <a:srcRect/>
              <a:stretch>
                <a:fillRect/>
              </a:stretch>
            </a:blipFill>
            <a:ln w="25400" cap="flat" cmpd="sng" algn="ctr">
              <a:noFill/>
              <a:prstDash val="solid"/>
            </a:ln>
            <a:effectLst>
              <a:innerShdw blurRad="114300">
                <a:prstClr val="black">
                  <a:alpha val="44000"/>
                </a:prstClr>
              </a:innerShdw>
            </a:effectLst>
          </p:spPr>
          <p:txBody>
            <a:bodyPr rtlCol="0" anchor="ctr"/>
            <a:lstStyle/>
            <a:p>
              <a:pPr algn="ctr" defTabSz="1218565">
                <a:defRPr/>
              </a:pPr>
              <a:endParaRPr lang="zh-CN" altLang="en-US" sz="2400" kern="0">
                <a:solidFill>
                  <a:sysClr val="window" lastClr="FFFFFF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15" name="组合 14"/>
          <p:cNvGrpSpPr/>
          <p:nvPr/>
        </p:nvGrpSpPr>
        <p:grpSpPr>
          <a:xfrm rot="21409700">
            <a:off x="6016778" y="2971913"/>
            <a:ext cx="2275088" cy="2747508"/>
            <a:chOff x="820615" y="3200401"/>
            <a:chExt cx="2168770" cy="2590798"/>
          </a:xfrm>
        </p:grpSpPr>
        <p:sp>
          <p:nvSpPr>
            <p:cNvPr id="16" name="矩形 15"/>
            <p:cNvSpPr/>
            <p:nvPr/>
          </p:nvSpPr>
          <p:spPr>
            <a:xfrm>
              <a:off x="820615" y="3200401"/>
              <a:ext cx="2168770" cy="2590798"/>
            </a:xfrm>
            <a:prstGeom prst="rect">
              <a:avLst/>
            </a:prstGeom>
            <a:solidFill>
              <a:sysClr val="window" lastClr="FFFFFF"/>
            </a:solidFill>
            <a:ln w="25400" cap="flat" cmpd="sng" algn="ctr">
              <a:noFill/>
              <a:prstDash val="solid"/>
            </a:ln>
            <a:effectLst>
              <a:outerShdw dist="114300" dir="2700000" algn="tl" rotWithShape="0">
                <a:sysClr val="windowText" lastClr="000000">
                  <a:lumMod val="75000"/>
                  <a:lumOff val="25000"/>
                  <a:alpha val="10000"/>
                </a:sysClr>
              </a:outerShdw>
            </a:effectLst>
          </p:spPr>
          <p:txBody>
            <a:bodyPr rtlCol="0" anchor="ctr"/>
            <a:lstStyle/>
            <a:p>
              <a:pPr algn="ctr" defTabSz="1218565">
                <a:defRPr/>
              </a:pPr>
              <a:endParaRPr lang="zh-CN" altLang="en-US" sz="2400" kern="0">
                <a:solidFill>
                  <a:sysClr val="window" lastClr="FFFFFF"/>
                </a:solidFill>
                <a:cs typeface="+mn-ea"/>
                <a:sym typeface="+mn-lt"/>
              </a:endParaRPr>
            </a:p>
          </p:txBody>
        </p:sp>
        <p:sp>
          <p:nvSpPr>
            <p:cNvPr id="17" name="KSO_Img3"/>
            <p:cNvSpPr/>
            <p:nvPr/>
          </p:nvSpPr>
          <p:spPr>
            <a:xfrm rot="21579573">
              <a:off x="939773" y="3320718"/>
              <a:ext cx="1936457" cy="2156408"/>
            </a:xfrm>
            <a:prstGeom prst="rect">
              <a:avLst/>
            </a:prstGeom>
            <a:blipFill dpi="0" rotWithShape="1">
              <a:blip r:embed="rId7" cstate="screen"/>
              <a:srcRect/>
              <a:stretch>
                <a:fillRect/>
              </a:stretch>
            </a:blipFill>
            <a:ln w="25400" cap="flat" cmpd="sng" algn="ctr">
              <a:noFill/>
              <a:prstDash val="solid"/>
            </a:ln>
            <a:effectLst>
              <a:innerShdw blurRad="114300">
                <a:prstClr val="black">
                  <a:alpha val="44000"/>
                </a:prstClr>
              </a:innerShdw>
            </a:effectLst>
          </p:spPr>
          <p:txBody>
            <a:bodyPr rtlCol="0" anchor="ctr"/>
            <a:lstStyle/>
            <a:p>
              <a:pPr algn="ctr" defTabSz="1218565">
                <a:defRPr/>
              </a:pPr>
              <a:endParaRPr lang="zh-CN" altLang="en-US" sz="2400" kern="0">
                <a:solidFill>
                  <a:sysClr val="window" lastClr="FFFFFF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18" name="组合 17"/>
          <p:cNvGrpSpPr/>
          <p:nvPr/>
        </p:nvGrpSpPr>
        <p:grpSpPr>
          <a:xfrm rot="791625">
            <a:off x="8386855" y="1786914"/>
            <a:ext cx="2521887" cy="3045553"/>
            <a:chOff x="820615" y="3200401"/>
            <a:chExt cx="2168770" cy="2590798"/>
          </a:xfrm>
        </p:grpSpPr>
        <p:sp>
          <p:nvSpPr>
            <p:cNvPr id="19" name="矩形 18"/>
            <p:cNvSpPr/>
            <p:nvPr/>
          </p:nvSpPr>
          <p:spPr>
            <a:xfrm>
              <a:off x="820615" y="3200401"/>
              <a:ext cx="2168770" cy="2590798"/>
            </a:xfrm>
            <a:prstGeom prst="rect">
              <a:avLst/>
            </a:prstGeom>
            <a:solidFill>
              <a:sysClr val="window" lastClr="FFFFFF"/>
            </a:solidFill>
            <a:ln w="25400" cap="flat" cmpd="sng" algn="ctr">
              <a:noFill/>
              <a:prstDash val="solid"/>
            </a:ln>
            <a:effectLst>
              <a:outerShdw dist="114300" dir="2700000" algn="tl" rotWithShape="0">
                <a:sysClr val="windowText" lastClr="000000">
                  <a:lumMod val="75000"/>
                  <a:lumOff val="25000"/>
                  <a:alpha val="10000"/>
                </a:sysClr>
              </a:outerShdw>
            </a:effectLst>
          </p:spPr>
          <p:txBody>
            <a:bodyPr rtlCol="0" anchor="ctr"/>
            <a:lstStyle/>
            <a:p>
              <a:pPr algn="ctr" defTabSz="1218565">
                <a:defRPr/>
              </a:pPr>
              <a:endParaRPr lang="zh-CN" altLang="en-US" sz="2400" kern="0">
                <a:solidFill>
                  <a:sysClr val="window" lastClr="FFFFFF"/>
                </a:solidFill>
                <a:cs typeface="+mn-ea"/>
                <a:sym typeface="+mn-lt"/>
              </a:endParaRPr>
            </a:p>
          </p:txBody>
        </p:sp>
        <p:sp>
          <p:nvSpPr>
            <p:cNvPr id="20" name="KSO_Img3"/>
            <p:cNvSpPr/>
            <p:nvPr/>
          </p:nvSpPr>
          <p:spPr>
            <a:xfrm rot="21579573">
              <a:off x="939773" y="3320718"/>
              <a:ext cx="1936457" cy="2156408"/>
            </a:xfrm>
            <a:prstGeom prst="rect">
              <a:avLst/>
            </a:prstGeom>
            <a:blipFill dpi="0" rotWithShape="1">
              <a:blip r:embed="rId8"/>
              <a:srcRect/>
              <a:stretch>
                <a:fillRect/>
              </a:stretch>
            </a:blipFill>
            <a:ln w="25400" cap="flat" cmpd="sng" algn="ctr">
              <a:noFill/>
              <a:prstDash val="solid"/>
            </a:ln>
            <a:effectLst>
              <a:innerShdw blurRad="114300">
                <a:prstClr val="black">
                  <a:alpha val="44000"/>
                </a:prstClr>
              </a:innerShdw>
            </a:effectLst>
          </p:spPr>
          <p:txBody>
            <a:bodyPr rtlCol="0" anchor="ctr"/>
            <a:lstStyle/>
            <a:p>
              <a:pPr algn="ctr" defTabSz="1218565">
                <a:defRPr/>
              </a:pPr>
              <a:endParaRPr lang="zh-CN" altLang="en-US" sz="2400" kern="0">
                <a:solidFill>
                  <a:sysClr val="window" lastClr="FFFFFF"/>
                </a:solidFill>
                <a:cs typeface="+mn-ea"/>
                <a:sym typeface="+mn-lt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Tm="11196">
        <p14:reveal/>
      </p:transition>
    </mc:Choice>
    <mc:Fallback xmlns="">
      <p:transition spd="slow" advTm="11196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7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7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500"/>
                            </p:stCondLst>
                            <p:childTnLst>
                              <p:par>
                                <p:cTn id="11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3" dur="17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4" dur="17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5" dur="1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8" dur="25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9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 tmFilter="0, 0; .2, .5; .8, .5; 1, 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1" dur="250" autoRev="1" fill="hold"/>
                                        <p:tgtEl>
                                          <p:spTgt spid="1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500"/>
                            </p:stCondLst>
                            <p:childTnLst>
                              <p:par>
                                <p:cTn id="23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5" dur="17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6" dur="17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7" dur="1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 tmFilter="0, 0; .2, .5; .8, .5; 1, 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0" dur="250" autoRev="1" fill="hold"/>
                                        <p:tgtEl>
                                          <p:spTgt spid="1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6500"/>
                            </p:stCondLst>
                            <p:childTnLst>
                              <p:par>
                                <p:cTn id="32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34" dur="17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35" dur="17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6" dur="1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 tmFilter="0, 0; .2, .5; .8, .5; 1, 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9" dur="250" autoRev="1" fill="hold"/>
                                        <p:tgtEl>
                                          <p:spTgt spid="1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8285" y="615935"/>
            <a:ext cx="3787892" cy="250959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77918" y="3581115"/>
            <a:ext cx="4635424" cy="2520000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sp>
        <p:nvSpPr>
          <p:cNvPr id="9" name="矩形 8"/>
          <p:cNvSpPr/>
          <p:nvPr/>
        </p:nvSpPr>
        <p:spPr>
          <a:xfrm rot="792505">
            <a:off x="7000056" y="2941722"/>
            <a:ext cx="4333847" cy="19210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 fontAlgn="base" hangingPunct="0">
              <a:lnSpc>
                <a:spcPct val="20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3200" dirty="0">
                <a:solidFill>
                  <a:srgbClr val="333333"/>
                </a:solidFill>
                <a:cs typeface="+mn-ea"/>
                <a:sym typeface="+mn-lt"/>
              </a:rPr>
              <a:t>日子在不同的空间流逝</a:t>
            </a:r>
            <a:endParaRPr lang="en-US" altLang="zh-CN" sz="3200" dirty="0">
              <a:solidFill>
                <a:srgbClr val="333333"/>
              </a:solidFill>
              <a:cs typeface="+mn-ea"/>
              <a:sym typeface="+mn-lt"/>
            </a:endParaRPr>
          </a:p>
          <a:p>
            <a:pPr eaLnBrk="0" fontAlgn="base" hangingPunct="0">
              <a:lnSpc>
                <a:spcPct val="20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3200" dirty="0">
                <a:solidFill>
                  <a:srgbClr val="333333"/>
                </a:solidFill>
                <a:cs typeface="+mn-ea"/>
                <a:sym typeface="+mn-lt"/>
              </a:rPr>
              <a:t>想念在不同的时间来临</a:t>
            </a: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3188" y="0"/>
            <a:ext cx="6062794" cy="1619123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6" cstate="screen"/>
          <a:stretch>
            <a:fillRect/>
          </a:stretch>
        </p:blipFill>
        <p:spPr>
          <a:xfrm>
            <a:off x="-3188" y="0"/>
            <a:ext cx="1881105" cy="2914606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flipH="1">
            <a:off x="6135582" y="-1"/>
            <a:ext cx="6062794" cy="161912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Tm="8518">
        <p14:reveal/>
      </p:transition>
    </mc:Choice>
    <mc:Fallback xmlns="">
      <p:transition spd="slow" advTm="8518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2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4000"/>
                            </p:stCondLst>
                            <p:childTnLst>
                              <p:par>
                                <p:cTn id="1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 tmFilter="0,0; .5, 1; 1, 1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theme/theme1.xml><?xml version="1.0" encoding="utf-8"?>
<a:theme xmlns:a="http://schemas.openxmlformats.org/drawingml/2006/main" name=" www.2ppt.com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lsmfexcy">
      <a:majorFont>
        <a:latin typeface="微软雅黑"/>
        <a:ea typeface="义启小魏楷"/>
        <a:cs typeface=""/>
      </a:majorFont>
      <a:minorFont>
        <a:latin typeface="微软雅黑"/>
        <a:ea typeface="义启小魏楷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自定义设计方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286</Words>
  <Application>Microsoft Office PowerPoint</Application>
  <PresentationFormat>宽屏</PresentationFormat>
  <Paragraphs>41</Paragraphs>
  <Slides>16</Slides>
  <Notes>12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16</vt:i4>
      </vt:variant>
    </vt:vector>
  </HeadingPairs>
  <TitlesOfParts>
    <vt:vector size="24" baseType="lpstr">
      <vt:lpstr>等线</vt:lpstr>
      <vt:lpstr>宋体</vt:lpstr>
      <vt:lpstr>微软雅黑</vt:lpstr>
      <vt:lpstr>义启小魏楷</vt:lpstr>
      <vt:lpstr>Arial</vt:lpstr>
      <vt:lpstr>Calibri</vt:lpstr>
      <vt:lpstr> www.2ppt.com</vt:lpstr>
      <vt:lpstr>自定义设计方案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www.ppt818.com</dc:title>
  <dc:subject>www.ppt818.com</dc:subject>
  <dc:creator>www.ppt818.com</dc:creator>
  <dc:description>www.ppt818.com-提供资源下载</dc:description>
  <cp:lastModifiedBy>Windows 用户</cp:lastModifiedBy>
  <cp:revision>4</cp:revision>
  <dcterms:created xsi:type="dcterms:W3CDTF">2022-03-09T06:08:29Z</dcterms:created>
  <dcterms:modified xsi:type="dcterms:W3CDTF">2023-01-11T02:07:20Z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2052-11.1.0.10495</vt:lpwstr>
  </property>
  <property fmtid="{D5CDD505-2E9C-101B-9397-08002B2CF9AE}" pid="3" name="ICV">
    <vt:lpwstr>AE5BB8A857E14F1CA3E3CFF137D79D1B</vt:lpwstr>
  </property>
  <property fmtid="{A09F084E-AD41-489F-8076-AA5BE3082BCA}" pid="100">
    <vt:ui4>5</vt:ui4>
  </property>
  <property fmtid="{64440492-4C8B-11D1-8B70-080036B11A03}" pid="11">
    <vt:lpwstr>www.2ppt.com-爱PPT提供资源下载</vt:lpwstr>
  </property>
</Properties>
</file>