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79" r:id="rId3"/>
    <p:sldId id="300" r:id="rId4"/>
    <p:sldId id="293" r:id="rId5"/>
    <p:sldId id="305" r:id="rId6"/>
    <p:sldId id="301" r:id="rId7"/>
    <p:sldId id="302" r:id="rId8"/>
    <p:sldId id="303" r:id="rId9"/>
    <p:sldId id="304" r:id="rId10"/>
    <p:sldId id="297" r:id="rId11"/>
    <p:sldId id="298" r:id="rId12"/>
    <p:sldId id="263" r:id="rId13"/>
    <p:sldId id="299" r:id="rId14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  <a:srgbClr val="FF66FF"/>
    <a:srgbClr val="9900FF"/>
    <a:srgbClr val="FF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89F8D9D-B562-45E0-ACA4-F1A4E0D4976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9888CA9-421D-4F0D-9815-520D0FF25B8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888CA9-421D-4F0D-9815-520D0FF25B8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5A120-0712-4715-8E4D-E4A90BBB6EC9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E7606-434B-4049-8C5C-12A3CC8B4D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1CFF-4849-4187-90B9-205F277B4BA0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9C6F5-BAE3-4D3E-894E-DE64835243B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C9938-61A4-454A-923D-0116AD3C859B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DD50C-FA44-4719-80E9-96194B391B5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B7FAE-5595-478C-85EB-EA92B8F03D36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B9C98-32A3-4F13-8716-C5825310589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A006F-FC75-4518-B659-99D3C7AE1A85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38FC5-CD9E-4889-98B4-97B75183AF5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25C39-D034-4C03-ABAA-8E80FC0DF2B6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403A-79B6-4F6C-97B7-84A601793E3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26860-F340-4001-BEBF-70615E5CD581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6692D-57F5-4580-B43B-13ED83063DE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A929D-77DF-41AA-AE63-4EFBEBF84AD6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98451-8EF9-4D6B-A8FE-FE533CB453A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9656F-DDFD-4CD0-B4DE-1FF6DF4FF60A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7C55A-6571-44C8-90CC-1483EBABAA0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B5E9C-D091-4DCD-9F33-995590FE8DC3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B3221-9E2A-4E97-949F-6009CDDB6B9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B89E0B-5B1A-42D1-92CE-C55A517E3C34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66093B9-EC05-4BDF-89C0-DA4A4CE36D3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0" y="1419622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5400" dirty="0" smtClean="0"/>
              <a:t>Was </a:t>
            </a:r>
            <a:r>
              <a:rPr lang="en-US" altLang="zh-CN" sz="5400" dirty="0"/>
              <a:t>he happy ?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5592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0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0"/>
            <a:ext cx="7620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419476" y="3759994"/>
            <a:ext cx="4321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A: Was Danny angry?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3419475" y="4300538"/>
            <a:ext cx="32400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387726" y="4255294"/>
            <a:ext cx="5432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B: No, he wasn’t. He’s excited.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u=2282633929,3422496974&amp;fm=21&amp;gp=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"/>
            <a:ext cx="6408738" cy="388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555875" y="3813572"/>
            <a:ext cx="3887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A: Was he angry?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628901" y="4396979"/>
            <a:ext cx="2879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B: Yes, he was.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  <p:bldP spid="3789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7"/>
          <p:cNvSpPr>
            <a:spLocks noChangeArrowheads="1" noChangeShapeType="1" noTextEdit="1"/>
          </p:cNvSpPr>
          <p:nvPr/>
        </p:nvSpPr>
        <p:spPr bwMode="auto">
          <a:xfrm>
            <a:off x="179389" y="195263"/>
            <a:ext cx="3024187" cy="972741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Summary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411" name="Text Box 9"/>
          <p:cNvSpPr txBox="1">
            <a:spLocks noChangeArrowheads="1"/>
          </p:cNvSpPr>
          <p:nvPr/>
        </p:nvSpPr>
        <p:spPr bwMode="auto">
          <a:xfrm>
            <a:off x="323851" y="1383507"/>
            <a:ext cx="2519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17412" name="Text Box 10"/>
          <p:cNvSpPr txBox="1">
            <a:spLocks noChangeArrowheads="1"/>
          </p:cNvSpPr>
          <p:nvPr/>
        </p:nvSpPr>
        <p:spPr bwMode="auto">
          <a:xfrm>
            <a:off x="3419475" y="357188"/>
            <a:ext cx="55435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zh-CN" sz="2800" dirty="0"/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Was</a:t>
            </a:r>
            <a:r>
              <a:rPr lang="en-US" altLang="zh-CN" sz="2800" dirty="0"/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he</a:t>
            </a:r>
            <a:r>
              <a:rPr lang="en-US" altLang="zh-CN" sz="2800" dirty="0"/>
              <a:t> happy?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zh-CN" sz="2800" dirty="0"/>
              <a:t> Yes, he was.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dirty="0"/>
              <a:t>或者</a:t>
            </a:r>
            <a:r>
              <a:rPr lang="en-US" altLang="zh-CN" sz="2800" dirty="0"/>
              <a:t>No, he wasn’t. He was sad.</a:t>
            </a:r>
          </a:p>
        </p:txBody>
      </p:sp>
      <p:sp>
        <p:nvSpPr>
          <p:cNvPr id="17413" name="Text Box 11"/>
          <p:cNvSpPr txBox="1">
            <a:spLocks noChangeArrowheads="1"/>
          </p:cNvSpPr>
          <p:nvPr/>
        </p:nvSpPr>
        <p:spPr bwMode="auto">
          <a:xfrm>
            <a:off x="1698386" y="2715766"/>
            <a:ext cx="49688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zh-CN" sz="2800" dirty="0"/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Were</a:t>
            </a:r>
            <a:r>
              <a:rPr lang="en-US" altLang="zh-CN" sz="2800" dirty="0">
                <a:solidFill>
                  <a:srgbClr val="FF0000"/>
                </a:solidFill>
              </a:rPr>
              <a:t> you</a:t>
            </a:r>
            <a:r>
              <a:rPr lang="en-US" altLang="zh-CN" sz="2800" dirty="0"/>
              <a:t> happy?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zh-CN" sz="2800" dirty="0"/>
              <a:t> Yes, I was.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dirty="0"/>
              <a:t>或者</a:t>
            </a:r>
            <a:r>
              <a:rPr lang="en-US" altLang="zh-CN" sz="2800" dirty="0"/>
              <a:t>No, I wasn’t. I was sad.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内容占位符 2"/>
          <p:cNvSpPr>
            <a:spLocks noGrp="1"/>
          </p:cNvSpPr>
          <p:nvPr>
            <p:ph idx="1"/>
          </p:nvPr>
        </p:nvSpPr>
        <p:spPr>
          <a:xfrm>
            <a:off x="467544" y="411510"/>
            <a:ext cx="8229600" cy="4071938"/>
          </a:xfrm>
        </p:spPr>
        <p:txBody>
          <a:bodyPr/>
          <a:lstStyle/>
          <a:p>
            <a:r>
              <a:rPr lang="en-US" altLang="zh-CN" sz="3600" b="1" i="1" dirty="0" smtClean="0">
                <a:solidFill>
                  <a:srgbClr val="660066"/>
                </a:solidFill>
              </a:rPr>
              <a:t>Homework</a:t>
            </a:r>
          </a:p>
          <a:p>
            <a:r>
              <a:rPr lang="zh-CN" altLang="en-US" sz="2400" dirty="0" smtClean="0"/>
              <a:t>用 </a:t>
            </a:r>
            <a:r>
              <a:rPr lang="en-US" altLang="zh-CN" sz="2400" dirty="0" smtClean="0"/>
              <a:t>worried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excited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angry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sad</a:t>
            </a:r>
            <a:r>
              <a:rPr lang="zh-CN" altLang="en-US" sz="2400" dirty="0" smtClean="0"/>
              <a:t>其中任选两到三个单词，编写两个对话用第一个句型用</a:t>
            </a:r>
            <a:r>
              <a:rPr lang="en-US" altLang="zh-CN" sz="2400" dirty="0" smtClean="0"/>
              <a:t>Was he/she …?</a:t>
            </a:r>
          </a:p>
          <a:p>
            <a:r>
              <a:rPr lang="en-US" altLang="zh-CN" sz="2400" dirty="0" err="1" smtClean="0"/>
              <a:t>Yes,he</a:t>
            </a:r>
            <a:r>
              <a:rPr lang="en-US" altLang="zh-CN" sz="2400" dirty="0" smtClean="0"/>
              <a:t> /she was.</a:t>
            </a:r>
          </a:p>
          <a:p>
            <a:r>
              <a:rPr lang="en-US" altLang="zh-CN" sz="2400" dirty="0" err="1" smtClean="0"/>
              <a:t>No,he</a:t>
            </a:r>
            <a:r>
              <a:rPr lang="en-US" altLang="zh-CN" sz="2400" dirty="0" smtClean="0"/>
              <a:t>/she wasn’t.    he/she  was…</a:t>
            </a:r>
          </a:p>
          <a:p>
            <a:pPr>
              <a:buFontTx/>
              <a:buNone/>
            </a:pPr>
            <a:r>
              <a:rPr lang="zh-CN" altLang="en-US" sz="2400" dirty="0" smtClean="0"/>
              <a:t>第二个句型</a:t>
            </a:r>
            <a:r>
              <a:rPr lang="en-US" altLang="zh-CN" sz="2400" dirty="0" smtClean="0"/>
              <a:t>Were you ……?</a:t>
            </a:r>
          </a:p>
          <a:p>
            <a:r>
              <a:rPr lang="en-US" altLang="zh-CN" sz="2400" dirty="0" err="1" smtClean="0"/>
              <a:t>Yes,I</a:t>
            </a:r>
            <a:r>
              <a:rPr lang="en-US" altLang="zh-CN" sz="2400" dirty="0" smtClean="0"/>
              <a:t>  was.</a:t>
            </a:r>
          </a:p>
          <a:p>
            <a:r>
              <a:rPr lang="en-US" altLang="zh-CN" sz="2400" dirty="0" err="1" smtClean="0"/>
              <a:t>No,I</a:t>
            </a:r>
            <a:r>
              <a:rPr lang="en-US" altLang="zh-CN" sz="2400" dirty="0" smtClean="0"/>
              <a:t> wasn’t. I was 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21" descr="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6" y="160735"/>
            <a:ext cx="4214813" cy="3121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29126" y="214313"/>
            <a:ext cx="450056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i="1" dirty="0" err="1"/>
              <a:t>WangHong</a:t>
            </a:r>
            <a:r>
              <a:rPr lang="en-US" altLang="zh-CN" sz="3200" i="1" dirty="0" err="1"/>
              <a:t>:</a:t>
            </a:r>
            <a:r>
              <a:rPr lang="en-US" altLang="zh-CN" sz="3200" dirty="0" err="1"/>
              <a:t>Sorry,mum</a:t>
            </a:r>
            <a:r>
              <a:rPr lang="en-US" altLang="zh-CN" sz="3200" dirty="0"/>
              <a:t>. I ’m late.</a:t>
            </a:r>
          </a:p>
          <a:p>
            <a:pPr eaLnBrk="1" hangingPunct="1"/>
            <a:endParaRPr lang="en-US" altLang="zh-CN" sz="3200" dirty="0"/>
          </a:p>
          <a:p>
            <a:pPr eaLnBrk="1" hangingPunct="1"/>
            <a:r>
              <a:rPr lang="en-US" altLang="zh-CN" sz="2800" i="1" dirty="0"/>
              <a:t>Mum</a:t>
            </a:r>
            <a:r>
              <a:rPr lang="en-US" altLang="zh-CN" sz="3200" dirty="0"/>
              <a:t>: I ’m glad you’ are </a:t>
            </a:r>
            <a:r>
              <a:rPr lang="en-US" altLang="zh-CN" sz="3200" dirty="0" err="1"/>
              <a:t>back.I</a:t>
            </a:r>
            <a:r>
              <a:rPr lang="en-US" altLang="zh-CN" sz="3200" dirty="0"/>
              <a:t>  was  worried.</a:t>
            </a:r>
          </a:p>
          <a:p>
            <a:pPr eaLnBrk="1" hangingPunct="1"/>
            <a:endParaRPr lang="en-US" altLang="zh-CN" sz="3200" dirty="0"/>
          </a:p>
          <a:p>
            <a:pPr eaLnBrk="1" hangingPunct="1"/>
            <a:r>
              <a:rPr lang="en-US" altLang="zh-CN" sz="2800" i="1" dirty="0"/>
              <a:t>Wang Hong </a:t>
            </a:r>
            <a:r>
              <a:rPr lang="en-US" altLang="zh-CN" sz="3200" dirty="0"/>
              <a:t>: I was  in the park  with my  friends.</a:t>
            </a:r>
            <a:endParaRPr lang="zh-CN" alt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4006507"/>
            <a:ext cx="735811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What  does mum say?</a:t>
            </a:r>
            <a:endParaRPr lang="zh-CN" alt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8000" smtClean="0"/>
              <a:t>worried</a:t>
            </a:r>
            <a:endParaRPr lang="zh-CN" altLang="en-US" sz="8000" smtClean="0"/>
          </a:p>
        </p:txBody>
      </p:sp>
      <p:pic>
        <p:nvPicPr>
          <p:cNvPr id="4" name="内容占位符 3" descr="担心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64" y="1017973"/>
            <a:ext cx="3786214" cy="3804056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1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910829"/>
            <a:ext cx="4429125" cy="4017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267875"/>
            <a:ext cx="6858016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Was  Wang Hong  happy?</a:t>
            </a:r>
            <a:endParaRPr lang="zh-CN" alt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 flipH="1">
            <a:off x="4429126" y="910828"/>
            <a:ext cx="450056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i="1" dirty="0"/>
              <a:t>Mum</a:t>
            </a:r>
            <a:r>
              <a:rPr lang="en-US" altLang="zh-CN" sz="3600" dirty="0"/>
              <a:t>: were you happy?</a:t>
            </a:r>
          </a:p>
          <a:p>
            <a:pPr eaLnBrk="1" hangingPunct="1"/>
            <a:endParaRPr lang="en-US" altLang="zh-CN" sz="3600" dirty="0"/>
          </a:p>
          <a:p>
            <a:pPr eaLnBrk="1" hangingPunct="1"/>
            <a:r>
              <a:rPr lang="en-US" altLang="zh-CN" sz="2800" i="1" dirty="0"/>
              <a:t>Wang Hong</a:t>
            </a:r>
            <a:r>
              <a:rPr lang="en-US" altLang="zh-CN" sz="3600" dirty="0"/>
              <a:t>: Yes, I was. I played with Jenny and Li Ming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1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1126332"/>
            <a:ext cx="4429125" cy="4017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14814" y="375048"/>
            <a:ext cx="492918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 dirty="0" err="1"/>
              <a:t>Mum</a:t>
            </a:r>
            <a:r>
              <a:rPr lang="en-US" altLang="zh-CN" sz="2400" dirty="0" err="1"/>
              <a:t>:Was</a:t>
            </a:r>
            <a:r>
              <a:rPr lang="en-US" altLang="zh-CN" sz="2400" dirty="0"/>
              <a:t> Danny with you?</a:t>
            </a:r>
          </a:p>
          <a:p>
            <a:pPr eaLnBrk="1" hangingPunct="1"/>
            <a:endParaRPr lang="en-US" altLang="zh-CN" sz="2400" dirty="0"/>
          </a:p>
          <a:p>
            <a:pPr eaLnBrk="1" hangingPunct="1"/>
            <a:r>
              <a:rPr lang="en-US" altLang="zh-CN" sz="2400" i="1" dirty="0"/>
              <a:t>Wang Hong </a:t>
            </a:r>
            <a:r>
              <a:rPr lang="en-US" altLang="zh-CN" sz="2400" dirty="0"/>
              <a:t>:Yes, he was.</a:t>
            </a:r>
          </a:p>
          <a:p>
            <a:pPr eaLnBrk="1" hangingPunct="1"/>
            <a:endParaRPr lang="en-US" altLang="zh-CN" sz="2400" dirty="0"/>
          </a:p>
          <a:p>
            <a:pPr eaLnBrk="1" hangingPunct="1"/>
            <a:r>
              <a:rPr lang="en-US" altLang="zh-CN" sz="2400" i="1" dirty="0" err="1"/>
              <a:t>Mum</a:t>
            </a:r>
            <a:r>
              <a:rPr lang="en-US" altLang="zh-CN" sz="2400" dirty="0" err="1"/>
              <a:t>:Was</a:t>
            </a:r>
            <a:r>
              <a:rPr lang="en-US" altLang="zh-CN" sz="2400" dirty="0"/>
              <a:t> he </a:t>
            </a:r>
            <a:r>
              <a:rPr lang="en-US" altLang="zh-CN" sz="2400" dirty="0" err="1"/>
              <a:t>happy,too</a:t>
            </a:r>
            <a:r>
              <a:rPr lang="en-US" altLang="zh-CN" sz="2400" dirty="0"/>
              <a:t>?</a:t>
            </a:r>
          </a:p>
          <a:p>
            <a:pPr eaLnBrk="1" hangingPunct="1"/>
            <a:endParaRPr lang="en-US" altLang="zh-CN" sz="2400" dirty="0"/>
          </a:p>
          <a:p>
            <a:pPr eaLnBrk="1" hangingPunct="1"/>
            <a:r>
              <a:rPr lang="en-US" altLang="zh-CN" sz="2400" i="1" dirty="0"/>
              <a:t>Wang Hong</a:t>
            </a:r>
            <a:r>
              <a:rPr lang="en-US" altLang="zh-CN" sz="2400" dirty="0"/>
              <a:t>: No, he wasn’t. He  was </a:t>
            </a:r>
            <a:r>
              <a:rPr lang="en-US" altLang="zh-CN" sz="2400" dirty="0" err="1"/>
              <a:t>sad.He</a:t>
            </a:r>
            <a:r>
              <a:rPr lang="en-US" altLang="zh-CN" sz="2400" dirty="0"/>
              <a:t> lost his cap.</a:t>
            </a:r>
          </a:p>
          <a:p>
            <a:pPr eaLnBrk="1" hangingPunct="1"/>
            <a:endParaRPr lang="en-US" altLang="zh-CN" sz="2400" dirty="0"/>
          </a:p>
          <a:p>
            <a:pPr eaLnBrk="1" hangingPunct="1"/>
            <a:r>
              <a:rPr lang="en-US" altLang="zh-CN" sz="2400" i="1" dirty="0" err="1"/>
              <a:t>Mum</a:t>
            </a:r>
            <a:r>
              <a:rPr lang="en-US" altLang="zh-CN" sz="2400" dirty="0" err="1"/>
              <a:t>:Poor</a:t>
            </a:r>
            <a:r>
              <a:rPr lang="en-US" altLang="zh-CN" sz="2400" dirty="0"/>
              <a:t> boy!</a:t>
            </a:r>
          </a:p>
          <a:p>
            <a:pPr eaLnBrk="1" hangingPunct="1"/>
            <a:endParaRPr lang="zh-CN" altLang="en-US" sz="2400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" y="214313"/>
            <a:ext cx="41433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dirty="0">
                <a:solidFill>
                  <a:srgbClr val="FF0000"/>
                </a:solidFill>
              </a:rPr>
              <a:t>Was Danny happy?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G:\Unit 2\image\bigpic\课文图片\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75" y="0"/>
            <a:ext cx="68580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86126" y="3696891"/>
            <a:ext cx="22145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/>
              <a:t>angry    </a:t>
            </a:r>
            <a:endParaRPr lang="zh-CN" altLang="en-US" sz="6000"/>
          </a:p>
        </p:txBody>
      </p:sp>
      <p:pic>
        <p:nvPicPr>
          <p:cNvPr id="16" name="图片 15" descr="错号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6439" y="3750469"/>
            <a:ext cx="928687" cy="696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G:\Unit 2\image\bigpic\课文图片\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88" y="0"/>
            <a:ext cx="68580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8" descr="对号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29250" y="3696892"/>
            <a:ext cx="1238250" cy="69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643313" y="3696892"/>
            <a:ext cx="200025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600"/>
              <a:t>sad</a:t>
            </a:r>
            <a:endParaRPr lang="zh-CN" altLang="en-US" sz="6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:\Unit 2\image\bigpic\课文图片\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00189" y="160735"/>
            <a:ext cx="7000875" cy="3938588"/>
          </a:xfrm>
          <a:noFill/>
        </p:spPr>
      </p:pic>
      <p:pic>
        <p:nvPicPr>
          <p:cNvPr id="6" name="图片 5" descr="错号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72189" y="4018360"/>
            <a:ext cx="928687" cy="69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1" y="4018360"/>
            <a:ext cx="307181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600"/>
              <a:t>excited</a:t>
            </a:r>
            <a:endParaRPr lang="zh-CN" altLang="en-US" sz="6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Unit 2\image\bigpic\课文图片\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43000" y="0"/>
            <a:ext cx="7143750" cy="4018360"/>
          </a:xfrm>
          <a:noFill/>
        </p:spPr>
      </p:pic>
      <p:pic>
        <p:nvPicPr>
          <p:cNvPr id="5" name="图片 4" descr="对号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43625" y="4125517"/>
            <a:ext cx="1238250" cy="69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00375" y="3964782"/>
            <a:ext cx="321468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600"/>
              <a:t>worried</a:t>
            </a:r>
            <a:endParaRPr lang="zh-CN" altLang="en-US" sz="6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0</TotalTime>
  <Words>239</Words>
  <Application>Microsoft Office PowerPoint</Application>
  <PresentationFormat>全屏显示(16:9)</PresentationFormat>
  <Paragraphs>46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worried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2012-07-05T02:02:00Z</dcterms:created>
  <dcterms:modified xsi:type="dcterms:W3CDTF">2023-01-17T02:21:32Z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15E4E1C6C9C84B6B982C42C05F9ED55B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