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60" r:id="rId2"/>
    <p:sldId id="543" r:id="rId3"/>
    <p:sldId id="442" r:id="rId4"/>
    <p:sldId id="444" r:id="rId5"/>
    <p:sldId id="267" r:id="rId6"/>
    <p:sldId id="266" r:id="rId7"/>
    <p:sldId id="268" r:id="rId8"/>
    <p:sldId id="306" r:id="rId9"/>
    <p:sldId id="341" r:id="rId10"/>
    <p:sldId id="276" r:id="rId11"/>
    <p:sldId id="277" r:id="rId12"/>
    <p:sldId id="375" r:id="rId13"/>
    <p:sldId id="283" r:id="rId14"/>
    <p:sldId id="291" r:id="rId15"/>
    <p:sldId id="300" r:id="rId16"/>
    <p:sldId id="293" r:id="rId17"/>
    <p:sldId id="294" r:id="rId18"/>
    <p:sldId id="405" r:id="rId19"/>
    <p:sldId id="544" r:id="rId20"/>
    <p:sldId id="296" r:id="rId21"/>
    <p:sldId id="509" r:id="rId22"/>
    <p:sldId id="510" r:id="rId23"/>
    <p:sldId id="297" r:id="rId24"/>
    <p:sldId id="380" r:id="rId25"/>
    <p:sldId id="545" r:id="rId26"/>
    <p:sldId id="589" r:id="rId27"/>
    <p:sldId id="301" r:id="rId28"/>
    <p:sldId id="483" r:id="rId29"/>
    <p:sldId id="486" r:id="rId30"/>
    <p:sldId id="487" r:id="rId31"/>
    <p:sldId id="491" r:id="rId32"/>
    <p:sldId id="494" r:id="rId33"/>
    <p:sldId id="534" r:id="rId34"/>
    <p:sldId id="542" r:id="rId35"/>
    <p:sldId id="304" r:id="rId3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0">
          <p15:clr>
            <a:srgbClr val="A4A3A4"/>
          </p15:clr>
        </p15:guide>
        <p15:guide id="2" pos="27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294" y="-804"/>
      </p:cViewPr>
      <p:guideLst>
        <p:guide orient="horz" pos="1660"/>
        <p:guide pos="2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algn="r">
              <a:defRPr sz="1200" noProof="1" dirty="0">
                <a:cs typeface="+mn-ea"/>
              </a:defRPr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6582E00-E8CA-4963-9C6C-8C64ACB7BA84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82E00-E8CA-4963-9C6C-8C64ACB7BA84}" type="slidenum">
              <a:rPr lang="zh-CN" alt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BC5D7-B97E-4D01-8942-441F02C531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94D6C-1C58-43BE-BA63-97BEBD2113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8BD6C-EA30-40EC-88C6-B1B9E9DA08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3312B-451C-4D28-A850-435C35D9C2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7A856-FE29-454F-8FD6-4AA596E5B3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9CCED-C1D3-49F1-92FF-D7FCE8E5D9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C4D7E-5F48-40DF-BCFB-6F27221630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DBFB1-9DEE-4A02-99C5-28BD683D20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17EC-164B-4407-96CC-137D53E248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E063B-2638-42C1-A3AD-074C1AB5BC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>
              <a:defRPr sz="1400" noProof="1" dirty="0">
                <a:cs typeface="+mn-ea"/>
              </a:defRPr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algn="ctr"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6F6176D-AA0E-4EE5-9AA4-210EF05C675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文本框 2061"/>
          <p:cNvSpPr txBox="1">
            <a:spLocks noChangeArrowheads="1"/>
          </p:cNvSpPr>
          <p:nvPr/>
        </p:nvSpPr>
        <p:spPr bwMode="auto">
          <a:xfrm>
            <a:off x="673893" y="2016919"/>
            <a:ext cx="7796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dirty="0" smtClean="0">
                <a:latin typeface="Comic Sans MS" panose="030F0702030302020204" pitchFamily="66" charset="0"/>
              </a:rPr>
              <a:t>He </a:t>
            </a:r>
            <a:r>
              <a:rPr lang="en-US" altLang="zh-CN" sz="4800" b="1" dirty="0">
                <a:latin typeface="Comic Sans MS" panose="030F0702030302020204" pitchFamily="66" charset="0"/>
              </a:rPr>
              <a:t>often plays football.</a:t>
            </a:r>
          </a:p>
        </p:txBody>
      </p:sp>
      <p:sp>
        <p:nvSpPr>
          <p:cNvPr id="3" name="文本框 2061"/>
          <p:cNvSpPr txBox="1">
            <a:spLocks noChangeArrowheads="1"/>
          </p:cNvSpPr>
          <p:nvPr/>
        </p:nvSpPr>
        <p:spPr bwMode="auto">
          <a:xfrm>
            <a:off x="0" y="95964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Unit 4 Weekend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13509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5361" descr="20982798_073214757657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221582"/>
            <a:ext cx="9109075" cy="394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9"/>
          <p:cNvSpPr txBox="1">
            <a:spLocks noChangeArrowheads="1"/>
          </p:cNvSpPr>
          <p:nvPr/>
        </p:nvSpPr>
        <p:spPr bwMode="auto">
          <a:xfrm rot="360000">
            <a:off x="1692276" y="1462772"/>
            <a:ext cx="3216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</a:rPr>
              <a:t>Watch TV ?</a:t>
            </a:r>
          </a:p>
        </p:txBody>
      </p:sp>
      <p:pic>
        <p:nvPicPr>
          <p:cNvPr id="18437" name="图片 15364" descr="Redocn_2014092609032817_副本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0">
            <a:off x="6761163" y="2185987"/>
            <a:ext cx="1000125" cy="78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文本框 9"/>
          <p:cNvSpPr txBox="1">
            <a:spLocks noChangeArrowheads="1"/>
          </p:cNvSpPr>
          <p:nvPr/>
        </p:nvSpPr>
        <p:spPr bwMode="auto">
          <a:xfrm rot="360000">
            <a:off x="2703514" y="3514815"/>
            <a:ext cx="496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</a:rPr>
              <a:t>Go to the cinema ?</a:t>
            </a:r>
          </a:p>
        </p:txBody>
      </p:sp>
      <p:sp>
        <p:nvSpPr>
          <p:cNvPr id="18439" name="文本框 9"/>
          <p:cNvSpPr txBox="1">
            <a:spLocks noChangeArrowheads="1"/>
          </p:cNvSpPr>
          <p:nvPr/>
        </p:nvSpPr>
        <p:spPr bwMode="auto">
          <a:xfrm rot="420000">
            <a:off x="1187451" y="2596843"/>
            <a:ext cx="3960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</a:rPr>
              <a:t>Do housework ?</a:t>
            </a:r>
          </a:p>
        </p:txBody>
      </p:sp>
      <p:sp>
        <p:nvSpPr>
          <p:cNvPr id="18440" name="文本框 9"/>
          <p:cNvSpPr txBox="1">
            <a:spLocks noChangeArrowheads="1"/>
          </p:cNvSpPr>
          <p:nvPr/>
        </p:nvSpPr>
        <p:spPr bwMode="auto">
          <a:xfrm rot="300000">
            <a:off x="3495676" y="2164647"/>
            <a:ext cx="3744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</a:rPr>
              <a:t>Go shopping ? </a:t>
            </a:r>
          </a:p>
        </p:txBody>
      </p:sp>
      <p:pic>
        <p:nvPicPr>
          <p:cNvPr id="18441" name="图片 15368" descr="Redocn_2014092609032817_副本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0000">
            <a:off x="7189788" y="3464719"/>
            <a:ext cx="1003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图片 15369" descr="Redocn_2014092609032817fg_副本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">
            <a:off x="4638675" y="1540669"/>
            <a:ext cx="876300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图片 15370" descr="Redocn_2014092609032817fg_副本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0000">
            <a:off x="4854575" y="2834879"/>
            <a:ext cx="876300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文本框 17414"/>
          <p:cNvSpPr txBox="1">
            <a:spLocks noChangeArrowheads="1"/>
          </p:cNvSpPr>
          <p:nvPr/>
        </p:nvSpPr>
        <p:spPr bwMode="auto">
          <a:xfrm>
            <a:off x="1666876" y="64294"/>
            <a:ext cx="7083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latin typeface="Comic Sans MS" panose="030F0702030302020204" pitchFamily="66" charset="0"/>
              </a:rPr>
              <a:t>What does your mother do at the weekend?</a:t>
            </a:r>
          </a:p>
        </p:txBody>
      </p:sp>
      <p:pic>
        <p:nvPicPr>
          <p:cNvPr id="13319" name="图片 17415" descr="045_副本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" y="64294"/>
            <a:ext cx="984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6" grpId="1"/>
      <p:bldP spid="18436" grpId="2"/>
      <p:bldP spid="18436" grpId="3"/>
      <p:bldP spid="18436" grpId="4"/>
      <p:bldP spid="18436" grpId="5"/>
      <p:bldP spid="18436" grpId="6"/>
      <p:bldP spid="18436" grpId="7"/>
      <p:bldP spid="18436" grpId="8"/>
      <p:bldP spid="18436" grpId="9"/>
      <p:bldP spid="18436" grpId="10"/>
      <p:bldP spid="18436" grpId="11"/>
      <p:bldP spid="18436" grpId="12"/>
      <p:bldP spid="18436" grpId="14" bldLvl="0"/>
      <p:bldP spid="18436" grpId="15" bldLvl="0"/>
      <p:bldP spid="18436" grpId="16" bldLvl="0"/>
      <p:bldP spid="18436" grpId="17" bldLvl="0"/>
      <p:bldP spid="18436" grpId="18" bldLvl="0"/>
      <p:bldP spid="18438" grpId="0"/>
      <p:bldP spid="18438" grpId="1"/>
      <p:bldP spid="18438" grpId="2"/>
      <p:bldP spid="18438" grpId="3"/>
      <p:bldP spid="18438" grpId="4"/>
      <p:bldP spid="18438" grpId="5"/>
      <p:bldP spid="18438" grpId="6"/>
      <p:bldP spid="18438" grpId="7"/>
      <p:bldP spid="18438" grpId="8"/>
      <p:bldP spid="18438" grpId="9"/>
      <p:bldP spid="18438" grpId="10"/>
      <p:bldP spid="18438" grpId="11"/>
      <p:bldP spid="18438" grpId="12"/>
      <p:bldP spid="18438" grpId="13" bldLvl="0"/>
      <p:bldP spid="18439" grpId="0"/>
      <p:bldP spid="18439" grpId="1"/>
      <p:bldP spid="18439" grpId="2"/>
      <p:bldP spid="18439" grpId="3"/>
      <p:bldP spid="18439" grpId="4"/>
      <p:bldP spid="18439" grpId="5"/>
      <p:bldP spid="18439" grpId="6"/>
      <p:bldP spid="18439" grpId="7"/>
      <p:bldP spid="18439" grpId="8"/>
      <p:bldP spid="18439" grpId="9"/>
      <p:bldP spid="18439" grpId="10"/>
      <p:bldP spid="18439" grpId="11"/>
      <p:bldP spid="18439" grpId="12"/>
      <p:bldP spid="18439" grpId="13" bldLvl="0"/>
      <p:bldP spid="18440" grpId="0"/>
      <p:bldP spid="18440" grpId="1"/>
      <p:bldP spid="18440" grpId="2"/>
      <p:bldP spid="18440" grpId="3"/>
      <p:bldP spid="18440" grpId="4"/>
      <p:bldP spid="18440" grpId="5"/>
      <p:bldP spid="18440" grpId="6"/>
      <p:bldP spid="18440" grpId="7"/>
      <p:bldP spid="18440" grpId="8"/>
      <p:bldP spid="18440" grpId="9"/>
      <p:bldP spid="18440" grpId="10"/>
      <p:bldP spid="18440" grpId="11"/>
      <p:bldP spid="18440" grpId="12"/>
      <p:bldP spid="18440" grpId="14" bldLvl="0"/>
      <p:bldP spid="1639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0482"/>
          <p:cNvSpPr txBox="1">
            <a:spLocks noChangeArrowheads="1"/>
          </p:cNvSpPr>
          <p:nvPr/>
        </p:nvSpPr>
        <p:spPr bwMode="auto">
          <a:xfrm>
            <a:off x="673100" y="26194"/>
            <a:ext cx="4514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9460" name="文本框 20483"/>
          <p:cNvSpPr txBox="1">
            <a:spLocks noChangeArrowheads="1"/>
          </p:cNvSpPr>
          <p:nvPr/>
        </p:nvSpPr>
        <p:spPr bwMode="auto">
          <a:xfrm>
            <a:off x="3295651" y="784623"/>
            <a:ext cx="291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 dirty="0">
                <a:latin typeface="Comic Sans MS" panose="030F0702030302020204" pitchFamily="66" charset="0"/>
              </a:rPr>
              <a:t>Chin</a:t>
            </a:r>
            <a:r>
              <a:rPr lang="zh-CN" alt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461" name="文本框 20484"/>
          <p:cNvSpPr txBox="1">
            <a:spLocks noChangeArrowheads="1"/>
          </p:cNvSpPr>
          <p:nvPr/>
        </p:nvSpPr>
        <p:spPr bwMode="auto">
          <a:xfrm>
            <a:off x="3082926" y="1463279"/>
            <a:ext cx="3819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>
                <a:latin typeface="Comic Sans MS" panose="030F0702030302020204" pitchFamily="66" charset="0"/>
              </a:rPr>
              <a:t>Can</a:t>
            </a:r>
            <a:r>
              <a:rPr lang="zh-CN" alt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zh-CN" altLang="en-US" sz="5400" b="1">
                <a:latin typeface="Comic Sans MS" panose="030F0702030302020204" pitchFamily="66" charset="0"/>
              </a:rPr>
              <a:t>d</a:t>
            </a:r>
            <a:r>
              <a:rPr lang="zh-CN" alt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462" name="文本框 20485"/>
          <p:cNvSpPr txBox="1">
            <a:spLocks noChangeArrowheads="1"/>
          </p:cNvSpPr>
          <p:nvPr/>
        </p:nvSpPr>
        <p:spPr bwMode="auto">
          <a:xfrm>
            <a:off x="2943226" y="2187179"/>
            <a:ext cx="3694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5400" b="1" dirty="0">
                <a:latin typeface="Comic Sans MS" panose="030F0702030302020204" pitchFamily="66" charset="0"/>
              </a:rPr>
              <a:t>Ott</a:t>
            </a:r>
            <a:r>
              <a:rPr lang="zh-CN" alt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zh-CN" altLang="en-US" sz="5400" b="1" dirty="0">
                <a:latin typeface="Comic Sans MS" panose="030F0702030302020204" pitchFamily="66" charset="0"/>
              </a:rPr>
              <a:t>w</a:t>
            </a:r>
            <a:r>
              <a:rPr lang="zh-CN" alt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463" name="文本框 20486"/>
          <p:cNvSpPr txBox="1">
            <a:spLocks noChangeArrowheads="1"/>
          </p:cNvSpPr>
          <p:nvPr/>
        </p:nvSpPr>
        <p:spPr bwMode="auto">
          <a:xfrm>
            <a:off x="2943225" y="2832498"/>
            <a:ext cx="3816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b="1">
                <a:latin typeface="Comic Sans MS" panose="030F0702030302020204" pitchFamily="66" charset="0"/>
              </a:rPr>
              <a:t>cinem</a:t>
            </a:r>
            <a:r>
              <a:rPr lang="zh-CN" altLang="en-US" sz="60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4343" name="图片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3200" y="-30956"/>
            <a:ext cx="2428875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  <p:bldP spid="19461" grpId="0" bldLvl="0"/>
      <p:bldP spid="19462" grpId="0" bldLvl="0"/>
      <p:bldP spid="19463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文本框 9"/>
          <p:cNvSpPr txBox="1">
            <a:spLocks noChangeArrowheads="1"/>
          </p:cNvSpPr>
          <p:nvPr/>
        </p:nvSpPr>
        <p:spPr bwMode="auto">
          <a:xfrm>
            <a:off x="1473201" y="80963"/>
            <a:ext cx="6842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What </a:t>
            </a:r>
            <a:r>
              <a:rPr lang="zh-CN" altLang="en-US" sz="3600" b="1">
                <a:latin typeface="Comic Sans MS" panose="030F0702030302020204" pitchFamily="66" charset="0"/>
              </a:rPr>
              <a:t>does </a:t>
            </a:r>
            <a:r>
              <a:rPr lang="en-US" altLang="zh-CN" sz="3600" b="1">
                <a:latin typeface="Comic Sans MS" panose="030F0702030302020204" pitchFamily="66" charset="0"/>
              </a:rPr>
              <a:t>your </a:t>
            </a:r>
            <a:r>
              <a:rPr lang="zh-CN" altLang="en-US" sz="3600" b="1">
                <a:latin typeface="Comic Sans MS" panose="030F0702030302020204" pitchFamily="66" charset="0"/>
              </a:rPr>
              <a:t>father do at the weekend</a:t>
            </a:r>
            <a:r>
              <a:rPr lang="en-US" altLang="zh-CN" sz="3600" b="1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2533" name="文本框 9"/>
          <p:cNvSpPr txBox="1">
            <a:spLocks noChangeArrowheads="1"/>
          </p:cNvSpPr>
          <p:nvPr/>
        </p:nvSpPr>
        <p:spPr bwMode="auto">
          <a:xfrm>
            <a:off x="1474789" y="1262063"/>
            <a:ext cx="6840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</a:rPr>
              <a:t>He often _____________.</a:t>
            </a:r>
          </a:p>
        </p:txBody>
      </p:sp>
      <p:sp>
        <p:nvSpPr>
          <p:cNvPr id="22534" name="文本框 9"/>
          <p:cNvSpPr txBox="1">
            <a:spLocks noChangeArrowheads="1"/>
          </p:cNvSpPr>
          <p:nvPr/>
        </p:nvSpPr>
        <p:spPr bwMode="auto">
          <a:xfrm rot="360000">
            <a:off x="3524251" y="2649826"/>
            <a:ext cx="3095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</a:rPr>
              <a:t>goes fishing</a:t>
            </a:r>
            <a:endParaRPr lang="zh-CN" altLang="en-US"/>
          </a:p>
        </p:txBody>
      </p:sp>
      <p:pic>
        <p:nvPicPr>
          <p:cNvPr id="22535" name="图片 24" descr="93c58PICvqE_102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37"/>
          <a:stretch>
            <a:fillRect/>
          </a:stretch>
        </p:blipFill>
        <p:spPr bwMode="auto">
          <a:xfrm rot="19800000">
            <a:off x="2876551" y="2627710"/>
            <a:ext cx="625475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文本框 9"/>
          <p:cNvSpPr txBox="1">
            <a:spLocks noChangeArrowheads="1"/>
          </p:cNvSpPr>
          <p:nvPr/>
        </p:nvSpPr>
        <p:spPr bwMode="auto">
          <a:xfrm rot="360000">
            <a:off x="3159125" y="3338007"/>
            <a:ext cx="382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</a:rPr>
              <a:t>goes swimming</a:t>
            </a:r>
            <a:endParaRPr lang="zh-CN" altLang="en-US"/>
          </a:p>
        </p:txBody>
      </p:sp>
      <p:pic>
        <p:nvPicPr>
          <p:cNvPr id="22537" name="图片 24" descr="93c58PICvqE_102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37"/>
          <a:stretch>
            <a:fillRect/>
          </a:stretch>
        </p:blipFill>
        <p:spPr bwMode="auto">
          <a:xfrm rot="19800000">
            <a:off x="2571751" y="3290888"/>
            <a:ext cx="625475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文本框 9"/>
          <p:cNvSpPr txBox="1">
            <a:spLocks noChangeArrowheads="1"/>
          </p:cNvSpPr>
          <p:nvPr/>
        </p:nvSpPr>
        <p:spPr bwMode="auto">
          <a:xfrm>
            <a:off x="3981451" y="1226344"/>
            <a:ext cx="3095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</a:rPr>
              <a:t>goes fishing</a:t>
            </a:r>
            <a:endParaRPr lang="zh-CN" altLang="en-US"/>
          </a:p>
        </p:txBody>
      </p:sp>
      <p:pic>
        <p:nvPicPr>
          <p:cNvPr id="4" name="图片 3" descr="154458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63763" y="2355057"/>
            <a:ext cx="5295900" cy="25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21512" descr="046_副本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738" y="80963"/>
            <a:ext cx="9080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17416" descr="047_副本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6738" y="1023937"/>
            <a:ext cx="939800" cy="9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3" tmFilter="0, 0; 0.125,0.2665; 0.25,0.4; 0.375,0.465; 0.5,0.5;  0.625,0.535; 0.75,0.6; 0.875,0.7335; 1,1">
                                          <p:stCondLst>
                                            <p:cond delay="333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3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2" decel="50000">
                                          <p:stCondLst>
                                            <p:cond delay="33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2" decel="50000">
                                          <p:stCondLst>
                                            <p:cond delay="671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822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2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06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50"/>
                            </p:stCondLst>
                            <p:childTnLst>
                              <p:par>
                                <p:cTn id="48" presetID="4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5" grpId="1"/>
      <p:bldP spid="22533" grpId="0" bldLvl="0"/>
      <p:bldP spid="22533" grpId="1" bldLvl="0"/>
      <p:bldP spid="22533" grpId="2" bldLvl="0"/>
      <p:bldP spid="22533" grpId="3" bldLvl="0"/>
      <p:bldP spid="22533" grpId="4" bldLvl="0"/>
      <p:bldP spid="22533" grpId="5" bldLvl="0"/>
      <p:bldP spid="22533" grpId="6" bldLvl="0"/>
      <p:bldP spid="22533" grpId="7" bldLvl="0"/>
      <p:bldP spid="22533" grpId="8" bldLvl="0"/>
      <p:bldP spid="22533" grpId="9" bldLvl="0"/>
      <p:bldP spid="22534" grpId="0"/>
      <p:bldP spid="22534" grpId="1"/>
      <p:bldP spid="22536" grpId="0"/>
      <p:bldP spid="22536" grpId="1"/>
      <p:bldP spid="22538" grpId="1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24577" descr="a13-uesid-eps (1100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75" y="401241"/>
            <a:ext cx="79454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9"/>
          <p:cNvSpPr txBox="1">
            <a:spLocks noChangeArrowheads="1"/>
          </p:cNvSpPr>
          <p:nvPr/>
        </p:nvSpPr>
        <p:spPr bwMode="auto">
          <a:xfrm>
            <a:off x="1292225" y="1498997"/>
            <a:ext cx="6840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</a:rPr>
              <a:t>He </a:t>
            </a:r>
            <a:r>
              <a:rPr lang="en-US" altLang="zh-CN" sz="3600" b="1">
                <a:latin typeface="Comic Sans MS" panose="030F0702030302020204" pitchFamily="66" charset="0"/>
              </a:rPr>
              <a:t>usually</a:t>
            </a:r>
            <a:r>
              <a:rPr lang="zh-CN" altLang="en-US" sz="3600" b="1">
                <a:latin typeface="Comic Sans MS" panose="030F0702030302020204" pitchFamily="66" charset="0"/>
              </a:rPr>
              <a:t> _____________.</a:t>
            </a:r>
          </a:p>
        </p:txBody>
      </p:sp>
      <p:sp>
        <p:nvSpPr>
          <p:cNvPr id="16387" name="文本框 9"/>
          <p:cNvSpPr txBox="1">
            <a:spLocks noChangeArrowheads="1"/>
          </p:cNvSpPr>
          <p:nvPr/>
        </p:nvSpPr>
        <p:spPr bwMode="auto">
          <a:xfrm>
            <a:off x="1290639" y="607219"/>
            <a:ext cx="6842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What </a:t>
            </a:r>
            <a:r>
              <a:rPr lang="zh-CN" altLang="en-US" sz="3600" b="1">
                <a:latin typeface="Comic Sans MS" panose="030F0702030302020204" pitchFamily="66" charset="0"/>
              </a:rPr>
              <a:t>does Danny usually do at the weekend</a:t>
            </a:r>
            <a:r>
              <a:rPr lang="en-US" altLang="zh-CN" sz="3600" b="1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3557" name="文本框 9"/>
          <p:cNvSpPr txBox="1">
            <a:spLocks noChangeArrowheads="1"/>
          </p:cNvSpPr>
          <p:nvPr/>
        </p:nvSpPr>
        <p:spPr bwMode="auto">
          <a:xfrm>
            <a:off x="3778251" y="1503760"/>
            <a:ext cx="3584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Comic Sans MS" panose="030F0702030302020204" pitchFamily="66" charset="0"/>
              </a:rPr>
              <a:t>plays football</a:t>
            </a:r>
          </a:p>
        </p:txBody>
      </p:sp>
      <p:pic>
        <p:nvPicPr>
          <p:cNvPr id="20485" name="图片 17" descr="图片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1" y="2468166"/>
            <a:ext cx="3643313" cy="180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8" descr="图片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2439591"/>
            <a:ext cx="3733800" cy="18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03125 -0.002037 " pathEditMode="relative" rAng="0" ptsTypes="">
                                      <p:cBhvr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/>
      <p:bldP spid="23555" grpId="1" bldLvl="0"/>
      <p:bldP spid="23555" grpId="2" bldLvl="0"/>
      <p:bldP spid="23555" grpId="3" bldLvl="0"/>
      <p:bldP spid="23555" grpId="4" bldLvl="0"/>
      <p:bldP spid="23555" grpId="5" bldLvl="0"/>
      <p:bldP spid="23555" grpId="6" bldLvl="0"/>
      <p:bldP spid="23555" grpId="7" bldLvl="0"/>
      <p:bldP spid="23555" grpId="8" bldLvl="0"/>
      <p:bldP spid="23555" grpId="9" bldLvl="0"/>
      <p:bldP spid="23557" grpId="1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文本框 9"/>
          <p:cNvSpPr txBox="1">
            <a:spLocks noChangeArrowheads="1"/>
          </p:cNvSpPr>
          <p:nvPr/>
        </p:nvSpPr>
        <p:spPr bwMode="auto">
          <a:xfrm>
            <a:off x="720725" y="3298715"/>
            <a:ext cx="720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He often _______________.</a:t>
            </a:r>
          </a:p>
        </p:txBody>
      </p:sp>
      <p:sp>
        <p:nvSpPr>
          <p:cNvPr id="27652" name="文本框 2"/>
          <p:cNvSpPr txBox="1">
            <a:spLocks noChangeArrowheads="1"/>
          </p:cNvSpPr>
          <p:nvPr/>
        </p:nvSpPr>
        <p:spPr bwMode="auto">
          <a:xfrm>
            <a:off x="852489" y="3810683"/>
            <a:ext cx="7069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sym typeface="Arial" panose="020B0604020202020204" pitchFamily="34" charset="0"/>
              </a:rPr>
              <a:t>Sometimes he _________.</a:t>
            </a:r>
          </a:p>
        </p:txBody>
      </p:sp>
      <p:pic>
        <p:nvPicPr>
          <p:cNvPr id="25604" name="图片 3" descr="0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8075" y="192882"/>
            <a:ext cx="4362450" cy="29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24577" descr="a13-uesid-eps (1100)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3" y="269082"/>
            <a:ext cx="5016500" cy="15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241301" y="557213"/>
            <a:ext cx="4995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What does Peter do at the weekend?</a:t>
            </a:r>
          </a:p>
        </p:txBody>
      </p:sp>
      <p:sp>
        <p:nvSpPr>
          <p:cNvPr id="30726" name="文本框 9"/>
          <p:cNvSpPr txBox="1">
            <a:spLocks noChangeArrowheads="1"/>
          </p:cNvSpPr>
          <p:nvPr/>
        </p:nvSpPr>
        <p:spPr bwMode="auto">
          <a:xfrm>
            <a:off x="2876551" y="3277283"/>
            <a:ext cx="4665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go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sz="3600" b="1">
                <a:latin typeface="Comic Sans MS" panose="030F0702030302020204" pitchFamily="66" charset="0"/>
              </a:rPr>
              <a:t> to the cinema</a:t>
            </a:r>
          </a:p>
        </p:txBody>
      </p:sp>
      <p:sp>
        <p:nvSpPr>
          <p:cNvPr id="3" name="文本框 9"/>
          <p:cNvSpPr txBox="1">
            <a:spLocks noChangeArrowheads="1"/>
          </p:cNvSpPr>
          <p:nvPr/>
        </p:nvSpPr>
        <p:spPr bwMode="auto">
          <a:xfrm>
            <a:off x="4098926" y="3810684"/>
            <a:ext cx="3414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watch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sz="3600" b="1">
                <a:latin typeface="Comic Sans MS" panose="030F0702030302020204" pitchFamily="66" charset="0"/>
              </a:rPr>
              <a:t> TV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1" grpId="1"/>
      <p:bldP spid="27651" grpId="2"/>
      <p:bldP spid="27651" grpId="3"/>
      <p:bldP spid="27651" grpId="4"/>
      <p:bldP spid="27652" grpId="0"/>
      <p:bldP spid="2" grpId="0"/>
      <p:bldP spid="2" grpId="1"/>
      <p:bldP spid="2" grpId="2"/>
      <p:bldP spid="2" grpId="3"/>
      <p:bldP spid="2" grpId="4"/>
      <p:bldP spid="30726" grpId="0"/>
      <p:bldP spid="30726" grpId="1"/>
      <p:bldP spid="30726" grpId="2"/>
      <p:bldP spid="30726" grpId="3"/>
      <p:bldP spid="30726" grpId="4"/>
      <p:bldP spid="30726" grpId="5"/>
      <p:bldP spid="30726" grpId="6"/>
      <p:bldP spid="3" grpId="0"/>
      <p:bldP spid="3" grpId="1"/>
      <p:bldP spid="3" grpId="2"/>
      <p:bldP spid="3" grpId="3"/>
      <p:bldP spid="3" grpId="4"/>
      <p:bldP spid="3" grpId="5"/>
      <p:bldP spid="3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文本框 9"/>
          <p:cNvSpPr txBox="1">
            <a:spLocks noChangeArrowheads="1"/>
          </p:cNvSpPr>
          <p:nvPr/>
        </p:nvSpPr>
        <p:spPr bwMode="auto">
          <a:xfrm>
            <a:off x="798513" y="269081"/>
            <a:ext cx="78787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Talk about the pictures with your partners.</a:t>
            </a:r>
            <a:r>
              <a:rPr lang="zh-CN" altLang="en-US" sz="3200" b="1" dirty="0">
                <a:latin typeface="Comic Sans MS" panose="030F0702030302020204" pitchFamily="66" charset="0"/>
              </a:rPr>
              <a:t>(</a:t>
            </a:r>
            <a:r>
              <a:rPr lang="zh-CN" altLang="en-US" sz="3200" b="1" dirty="0">
                <a:latin typeface="Comic Sans MS" panose="030F0702030302020204" pitchFamily="66" charset="0"/>
                <a:ea typeface="楷体_GB2312" pitchFamily="49" charset="-122"/>
              </a:rPr>
              <a:t>同桌交谈</a:t>
            </a:r>
            <a:r>
              <a:rPr lang="zh-CN" altLang="en-US" sz="3200" b="1" dirty="0">
                <a:latin typeface="Comic Sans MS" panose="030F0702030302020204" pitchFamily="66" charset="0"/>
              </a:rPr>
              <a:t>)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pic>
        <p:nvPicPr>
          <p:cNvPr id="19459" name="图片 25605" descr="05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4026" y="1296592"/>
            <a:ext cx="2782887" cy="15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25606" descr="0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0475" y="1328738"/>
            <a:ext cx="2808288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文本框 9"/>
          <p:cNvSpPr txBox="1">
            <a:spLocks noChangeArrowheads="1"/>
          </p:cNvSpPr>
          <p:nvPr/>
        </p:nvSpPr>
        <p:spPr bwMode="auto">
          <a:xfrm>
            <a:off x="468313" y="3061097"/>
            <a:ext cx="8208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A: What does...do at the weekend?</a:t>
            </a:r>
          </a:p>
        </p:txBody>
      </p:sp>
      <p:sp>
        <p:nvSpPr>
          <p:cNvPr id="28681" name="文本框 9"/>
          <p:cNvSpPr txBox="1">
            <a:spLocks noChangeArrowheads="1"/>
          </p:cNvSpPr>
          <p:nvPr/>
        </p:nvSpPr>
        <p:spPr bwMode="auto">
          <a:xfrm>
            <a:off x="539751" y="3708798"/>
            <a:ext cx="81359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B: He/She often... 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Comic Sans MS" panose="030F0702030302020204" pitchFamily="66" charset="0"/>
              </a:rPr>
              <a:t>   </a:t>
            </a:r>
            <a:r>
              <a:rPr lang="zh-CN" altLang="en-US" sz="3200" b="1" dirty="0">
                <a:latin typeface="Comic Sans MS" panose="030F0702030302020204" pitchFamily="66" charset="0"/>
                <a:sym typeface="Arial" panose="020B0604020202020204" pitchFamily="34" charset="0"/>
              </a:rPr>
              <a:t>Sometimes he/she...</a:t>
            </a:r>
          </a:p>
        </p:txBody>
      </p:sp>
      <p:pic>
        <p:nvPicPr>
          <p:cNvPr id="19463" name="图片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71851" y="1296592"/>
            <a:ext cx="2867025" cy="161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4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5" grpId="1"/>
      <p:bldP spid="28675" grpId="2"/>
      <p:bldP spid="28675" grpId="3"/>
      <p:bldP spid="28675" grpId="4"/>
      <p:bldP spid="28680" grpId="0"/>
      <p:bldP spid="28680" grpId="1"/>
      <p:bldP spid="28680" grpId="2"/>
      <p:bldP spid="28680" grpId="3"/>
      <p:bldP spid="28680" grpId="4"/>
      <p:bldP spid="28681" grpId="0"/>
      <p:bldP spid="28681" grpId="1"/>
      <p:bldP spid="28681" grpId="2"/>
      <p:bldP spid="28681" grpId="3"/>
      <p:bldP spid="28681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 descr="0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8076" y="16669"/>
            <a:ext cx="4187825" cy="32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9"/>
          <p:cNvSpPr txBox="1">
            <a:spLocks noChangeArrowheads="1"/>
          </p:cNvSpPr>
          <p:nvPr/>
        </p:nvSpPr>
        <p:spPr bwMode="auto">
          <a:xfrm>
            <a:off x="1187450" y="3527822"/>
            <a:ext cx="7131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She often ___________.</a:t>
            </a:r>
          </a:p>
        </p:txBody>
      </p:sp>
      <p:sp>
        <p:nvSpPr>
          <p:cNvPr id="29701" name="文本框 1"/>
          <p:cNvSpPr txBox="1">
            <a:spLocks noChangeArrowheads="1"/>
          </p:cNvSpPr>
          <p:nvPr/>
        </p:nvSpPr>
        <p:spPr bwMode="auto">
          <a:xfrm>
            <a:off x="1116014" y="4029075"/>
            <a:ext cx="7989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sym typeface="宋体" panose="02010600030101010101" pitchFamily="2" charset="-122"/>
              </a:rPr>
              <a:t>Sometimes she ____________.</a:t>
            </a:r>
          </a:p>
        </p:txBody>
      </p:sp>
      <p:sp>
        <p:nvSpPr>
          <p:cNvPr id="29702" name="文本框 9"/>
          <p:cNvSpPr txBox="1">
            <a:spLocks noChangeArrowheads="1"/>
          </p:cNvSpPr>
          <p:nvPr/>
        </p:nvSpPr>
        <p:spPr bwMode="auto">
          <a:xfrm>
            <a:off x="3633789" y="3527822"/>
            <a:ext cx="341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go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es </a:t>
            </a:r>
            <a:r>
              <a:rPr lang="en-US" altLang="zh-CN" sz="3600" b="1">
                <a:latin typeface="Comic Sans MS" panose="030F0702030302020204" pitchFamily="66" charset="0"/>
              </a:rPr>
              <a:t>shopping</a:t>
            </a:r>
          </a:p>
        </p:txBody>
      </p:sp>
      <p:sp>
        <p:nvSpPr>
          <p:cNvPr id="29703" name="文本框 9"/>
          <p:cNvSpPr txBox="1">
            <a:spLocks noChangeArrowheads="1"/>
          </p:cNvSpPr>
          <p:nvPr/>
        </p:nvSpPr>
        <p:spPr bwMode="auto">
          <a:xfrm>
            <a:off x="4645025" y="4029075"/>
            <a:ext cx="4103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wash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sz="3600" b="1">
                <a:latin typeface="Comic Sans MS" panose="030F0702030302020204" pitchFamily="66" charset="0"/>
              </a:rPr>
              <a:t> clothes</a:t>
            </a:r>
          </a:p>
        </p:txBody>
      </p:sp>
      <p:pic>
        <p:nvPicPr>
          <p:cNvPr id="20487" name="图片 24577" descr="a13-uesid-eps (1100)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3" y="269082"/>
            <a:ext cx="5016500" cy="15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112713" y="557213"/>
            <a:ext cx="5016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What does Jenny do at the weekend?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0" grpId="1"/>
      <p:bldP spid="29700" grpId="2"/>
      <p:bldP spid="29700" grpId="3"/>
      <p:bldP spid="29700" grpId="4"/>
      <p:bldP spid="29701" grpId="0"/>
      <p:bldP spid="29702" grpId="0"/>
      <p:bldP spid="29702" grpId="1"/>
      <p:bldP spid="29702" grpId="2"/>
      <p:bldP spid="29702" grpId="3"/>
      <p:bldP spid="29702" grpId="5"/>
      <p:bldP spid="29702" grpId="6"/>
      <p:bldP spid="29702" grpId="7"/>
      <p:bldP spid="29703" grpId="0"/>
      <p:bldP spid="29703" grpId="1"/>
      <p:bldP spid="29703" grpId="2"/>
      <p:bldP spid="29703" grpId="3"/>
      <p:bldP spid="29703" grpId="5"/>
      <p:bldP spid="29703" grpId="6"/>
      <p:bldP spid="29703" grpId="7"/>
      <p:bldP spid="2" grpId="0"/>
      <p:bldP spid="2" grpId="1"/>
      <p:bldP spid="2" grpId="2"/>
      <p:bldP spid="2" grpId="3"/>
      <p:bldP spid="2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文本框 9"/>
          <p:cNvSpPr txBox="1">
            <a:spLocks noChangeArrowheads="1"/>
          </p:cNvSpPr>
          <p:nvPr/>
        </p:nvSpPr>
        <p:spPr bwMode="auto">
          <a:xfrm>
            <a:off x="1417638" y="3436144"/>
            <a:ext cx="7931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He often ___________.</a:t>
            </a:r>
          </a:p>
        </p:txBody>
      </p:sp>
      <p:sp>
        <p:nvSpPr>
          <p:cNvPr id="30725" name="文本框 1"/>
          <p:cNvSpPr txBox="1">
            <a:spLocks noChangeArrowheads="1"/>
          </p:cNvSpPr>
          <p:nvPr/>
        </p:nvSpPr>
        <p:spPr bwMode="auto">
          <a:xfrm>
            <a:off x="1357314" y="4030266"/>
            <a:ext cx="7991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  <a:sym typeface="宋体" panose="02010600030101010101" pitchFamily="2" charset="-122"/>
              </a:rPr>
              <a:t>Sometimes he ____________.</a:t>
            </a:r>
          </a:p>
        </p:txBody>
      </p:sp>
      <p:sp>
        <p:nvSpPr>
          <p:cNvPr id="30726" name="文本框 9"/>
          <p:cNvSpPr txBox="1">
            <a:spLocks noChangeArrowheads="1"/>
          </p:cNvSpPr>
          <p:nvPr/>
        </p:nvSpPr>
        <p:spPr bwMode="auto">
          <a:xfrm>
            <a:off x="3571876" y="3436144"/>
            <a:ext cx="497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play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600" b="1">
                <a:latin typeface="Comic Sans MS" panose="030F0702030302020204" pitchFamily="66" charset="0"/>
              </a:rPr>
              <a:t> football</a:t>
            </a:r>
          </a:p>
        </p:txBody>
      </p:sp>
      <p:sp>
        <p:nvSpPr>
          <p:cNvPr id="30727" name="文本框 9"/>
          <p:cNvSpPr txBox="1">
            <a:spLocks noChangeArrowheads="1"/>
          </p:cNvSpPr>
          <p:nvPr/>
        </p:nvSpPr>
        <p:spPr bwMode="auto">
          <a:xfrm>
            <a:off x="4598989" y="4030266"/>
            <a:ext cx="341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go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sz="3600" b="1">
                <a:latin typeface="Comic Sans MS" panose="030F0702030302020204" pitchFamily="66" charset="0"/>
              </a:rPr>
              <a:t> swimming</a:t>
            </a:r>
          </a:p>
        </p:txBody>
      </p:sp>
      <p:pic>
        <p:nvPicPr>
          <p:cNvPr id="21510" name="图片 1" descr="0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8963" y="-95249"/>
            <a:ext cx="5459412" cy="31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24577" descr="a13-uesid-eps (1100)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4" y="269082"/>
            <a:ext cx="5176837" cy="15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84139" y="557213"/>
            <a:ext cx="5145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What does 	Danny do at the weekend?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4" grpId="1"/>
      <p:bldP spid="30724" grpId="2"/>
      <p:bldP spid="30724" grpId="3"/>
      <p:bldP spid="30724" grpId="4"/>
      <p:bldP spid="30725" grpId="0"/>
      <p:bldP spid="30726" grpId="0"/>
      <p:bldP spid="30726" grpId="1"/>
      <p:bldP spid="30726" grpId="2"/>
      <p:bldP spid="30726" grpId="3"/>
      <p:bldP spid="30726" grpId="5"/>
      <p:bldP spid="30726" grpId="6"/>
      <p:bldP spid="30726" grpId="7"/>
      <p:bldP spid="30727" grpId="0"/>
      <p:bldP spid="30727" grpId="1"/>
      <p:bldP spid="30727" grpId="2"/>
      <p:bldP spid="30727" grpId="3"/>
      <p:bldP spid="30727" grpId="5"/>
      <p:bldP spid="30727" grpId="6"/>
      <p:bldP spid="30727" grpId="7"/>
      <p:bldP spid="2" grpId="0"/>
      <p:bldP spid="2" grpId="1"/>
      <p:bldP spid="2" grpId="2"/>
      <p:bldP spid="2" grpId="3"/>
      <p:bldP spid="2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文本框 9"/>
          <p:cNvSpPr txBox="1">
            <a:spLocks noChangeArrowheads="1"/>
          </p:cNvSpPr>
          <p:nvPr/>
        </p:nvSpPr>
        <p:spPr bwMode="auto">
          <a:xfrm>
            <a:off x="1216025" y="3436144"/>
            <a:ext cx="7931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He often ___________.</a:t>
            </a:r>
          </a:p>
        </p:txBody>
      </p:sp>
      <p:sp>
        <p:nvSpPr>
          <p:cNvPr id="30725" name="文本框 1"/>
          <p:cNvSpPr txBox="1">
            <a:spLocks noChangeArrowheads="1"/>
          </p:cNvSpPr>
          <p:nvPr/>
        </p:nvSpPr>
        <p:spPr bwMode="auto">
          <a:xfrm>
            <a:off x="633414" y="4030266"/>
            <a:ext cx="940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  <a:sym typeface="宋体" panose="02010600030101010101" pitchFamily="2" charset="-122"/>
              </a:rPr>
              <a:t>Sometimes he _________________.</a:t>
            </a:r>
          </a:p>
        </p:txBody>
      </p:sp>
      <p:sp>
        <p:nvSpPr>
          <p:cNvPr id="30726" name="文本框 9"/>
          <p:cNvSpPr txBox="1">
            <a:spLocks noChangeArrowheads="1"/>
          </p:cNvSpPr>
          <p:nvPr/>
        </p:nvSpPr>
        <p:spPr bwMode="auto">
          <a:xfrm>
            <a:off x="3571876" y="3436144"/>
            <a:ext cx="4975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read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600" b="1">
                <a:latin typeface="Comic Sans MS" panose="030F0702030302020204" pitchFamily="66" charset="0"/>
              </a:rPr>
              <a:t> books</a:t>
            </a:r>
          </a:p>
        </p:txBody>
      </p:sp>
      <p:sp>
        <p:nvSpPr>
          <p:cNvPr id="30727" name="文本框 9"/>
          <p:cNvSpPr txBox="1">
            <a:spLocks noChangeArrowheads="1"/>
          </p:cNvSpPr>
          <p:nvPr/>
        </p:nvSpPr>
        <p:spPr bwMode="auto">
          <a:xfrm>
            <a:off x="3873501" y="4030266"/>
            <a:ext cx="527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play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600" b="1">
                <a:latin typeface="Comic Sans MS" panose="030F0702030302020204" pitchFamily="66" charset="0"/>
              </a:rPr>
              <a:t> computer games</a:t>
            </a:r>
          </a:p>
        </p:txBody>
      </p:sp>
      <p:pic>
        <p:nvPicPr>
          <p:cNvPr id="22534" name="图片 24577" descr="a13-uesid-eps (1100)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3" y="269082"/>
            <a:ext cx="5016500" cy="159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9"/>
          <p:cNvSpPr txBox="1">
            <a:spLocks noChangeArrowheads="1"/>
          </p:cNvSpPr>
          <p:nvPr/>
        </p:nvSpPr>
        <p:spPr bwMode="auto">
          <a:xfrm>
            <a:off x="241301" y="557213"/>
            <a:ext cx="51165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What does	Tom do at the weekend?</a:t>
            </a:r>
          </a:p>
        </p:txBody>
      </p:sp>
      <p:pic>
        <p:nvPicPr>
          <p:cNvPr id="22536" name="图片 25605" descr="05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0538" y="-44054"/>
            <a:ext cx="5238750" cy="29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49"/>
                            </p:stCondLst>
                            <p:childTnLst>
                              <p:par>
                                <p:cTn id="13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4" grpId="1"/>
      <p:bldP spid="30724" grpId="2"/>
      <p:bldP spid="30724" grpId="3"/>
      <p:bldP spid="30724" grpId="4"/>
      <p:bldP spid="30725" grpId="0"/>
      <p:bldP spid="30726" grpId="0"/>
      <p:bldP spid="30726" grpId="1"/>
      <p:bldP spid="30726" grpId="2"/>
      <p:bldP spid="30726" grpId="3"/>
      <p:bldP spid="30726" grpId="5"/>
      <p:bldP spid="30726" grpId="6"/>
      <p:bldP spid="30726" grpId="7"/>
      <p:bldP spid="30727" grpId="0"/>
      <p:bldP spid="30727" grpId="1"/>
      <p:bldP spid="30727" grpId="2"/>
      <p:bldP spid="30727" grpId="3"/>
      <p:bldP spid="30727" grpId="5"/>
      <p:bldP spid="30727" grpId="6"/>
      <p:bldP spid="30727" grpId="7"/>
      <p:bldP spid="3" grpId="0"/>
      <p:bldP spid="3" grpId="1"/>
      <p:bldP spid="3" grpId="2"/>
      <p:bldP spid="3" grpId="3"/>
      <p:bldP spid="3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照片 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3326" y="959644"/>
            <a:ext cx="2633663" cy="29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照片 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100" y="1433216"/>
            <a:ext cx="2774950" cy="295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照片 00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01975" y="2033587"/>
            <a:ext cx="3181350" cy="29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图片 23553" descr="a13-uesid-eps (1100)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63" y="253604"/>
            <a:ext cx="7586662" cy="7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2"/>
          <p:cNvSpPr txBox="1"/>
          <p:nvPr/>
        </p:nvSpPr>
        <p:spPr>
          <a:xfrm>
            <a:off x="1038226" y="355998"/>
            <a:ext cx="7058024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r>
              <a:rPr lang="en-US" altLang="x-none" sz="3200" b="1" noProof="1">
                <a:solidFill>
                  <a:schemeClr val="accent4"/>
                </a:solidFill>
                <a:latin typeface="Comic Sans MS" panose="030F0702030302020204" pitchFamily="66" charset="0"/>
                <a:cs typeface="+mn-ea"/>
              </a:rPr>
              <a:t>What do they do at the weekend?</a:t>
            </a:r>
            <a:endParaRPr lang="en-US" altLang="x-none" sz="3200" b="1" noProof="1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7" descr="2531170_162158900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9" y="1"/>
            <a:ext cx="9115425" cy="512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2061"/>
          <p:cNvSpPr txBox="1">
            <a:spLocks noChangeArrowheads="1"/>
          </p:cNvSpPr>
          <p:nvPr/>
        </p:nvSpPr>
        <p:spPr bwMode="auto">
          <a:xfrm>
            <a:off x="2838450" y="1762125"/>
            <a:ext cx="3805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Comic Sans MS" panose="030F0702030302020204" pitchFamily="66" charset="0"/>
              </a:rPr>
              <a:t>Read them!</a:t>
            </a:r>
          </a:p>
        </p:txBody>
      </p:sp>
      <p:grpSp>
        <p:nvGrpSpPr>
          <p:cNvPr id="5123" name="组合 51211"/>
          <p:cNvGrpSpPr/>
          <p:nvPr/>
        </p:nvGrpSpPr>
        <p:grpSpPr bwMode="auto">
          <a:xfrm>
            <a:off x="3436937" y="2563416"/>
            <a:ext cx="2608263" cy="1207294"/>
            <a:chOff x="2200" y="2041"/>
            <a:chExt cx="1875" cy="1079"/>
          </a:xfrm>
        </p:grpSpPr>
        <p:pic>
          <p:nvPicPr>
            <p:cNvPr id="5124" name="图片 2" descr="5654618_143420669127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00" y="2041"/>
              <a:ext cx="1093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图片 4" descr="78-jiheuha (1346)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00000">
              <a:off x="3086" y="2106"/>
              <a:ext cx="989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7" grpId="1"/>
      <p:bldP spid="31747" grpId="2"/>
      <p:bldP spid="31747" grpId="3"/>
      <p:bldP spid="31747" grpId="4"/>
      <p:bldP spid="31747" grpId="5"/>
      <p:bldP spid="31747" grpId="6"/>
      <p:bldP spid="31747" grpId="7"/>
      <p:bldP spid="31747" grpId="8"/>
      <p:bldP spid="31747" grpId="9"/>
      <p:bldP spid="31747" grpId="1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7" descr="2531170_162158900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9" y="1"/>
            <a:ext cx="9115425" cy="512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2061"/>
          <p:cNvSpPr txBox="1">
            <a:spLocks noChangeArrowheads="1"/>
          </p:cNvSpPr>
          <p:nvPr/>
        </p:nvSpPr>
        <p:spPr bwMode="auto">
          <a:xfrm>
            <a:off x="2309813" y="1762125"/>
            <a:ext cx="5160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Comic Sans MS" panose="030F0702030302020204" pitchFamily="66" charset="0"/>
              </a:rPr>
              <a:t>Guessing game!</a:t>
            </a:r>
          </a:p>
        </p:txBody>
      </p:sp>
      <p:pic>
        <p:nvPicPr>
          <p:cNvPr id="24579" name="图片 1" descr="101464791139713689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9039" y="2709863"/>
            <a:ext cx="14747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7" grpId="1"/>
      <p:bldP spid="31747" grpId="2"/>
      <p:bldP spid="31747" grpId="3"/>
      <p:bldP spid="31747" grpId="4"/>
      <p:bldP spid="31747" grpId="5"/>
      <p:bldP spid="31747" grpId="6"/>
      <p:bldP spid="31747" grpId="7"/>
      <p:bldP spid="31747" grpId="8"/>
      <p:bldP spid="31747" grpId="9"/>
      <p:bldP spid="31747" grpId="1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34" descr="Mypsd_28051_201307261724000034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4451" y="671513"/>
            <a:ext cx="6157913" cy="38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图片 23553" descr="a13-uesid-eps (1100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9" y="61913"/>
            <a:ext cx="9088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2"/>
          <p:cNvSpPr txBox="1">
            <a:spLocks noChangeArrowheads="1"/>
          </p:cNvSpPr>
          <p:nvPr/>
        </p:nvSpPr>
        <p:spPr bwMode="auto">
          <a:xfrm>
            <a:off x="552451" y="127397"/>
            <a:ext cx="820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What does Liu Xinying do at the weekend?</a:t>
            </a: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1503363" y="4400550"/>
            <a:ext cx="7256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She often _____________.</a:t>
            </a:r>
          </a:p>
        </p:txBody>
      </p:sp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3962401" y="4400550"/>
            <a:ext cx="4117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wash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sz="3600" b="1">
                <a:latin typeface="Comic Sans MS" panose="030F0702030302020204" pitchFamily="66" charset="0"/>
              </a:rPr>
              <a:t> clothes   </a:t>
            </a:r>
          </a:p>
        </p:txBody>
      </p:sp>
      <p:pic>
        <p:nvPicPr>
          <p:cNvPr id="9" name="图片 8" descr="QQ图片20160330153543_副本_副本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1475" y="671513"/>
            <a:ext cx="3117850" cy="311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图片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5938" y="660797"/>
            <a:ext cx="2684462" cy="31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3" grpId="1"/>
      <p:bldP spid="25603" grpId="2"/>
      <p:bldP spid="25603" grpId="3"/>
      <p:bldP spid="2" grpId="0"/>
      <p:bldP spid="2" grpId="1"/>
      <p:bldP spid="2" grpId="2"/>
      <p:bldP spid="2" grpId="3"/>
      <p:bldP spid="2" grpId="5"/>
      <p:bldP spid="2" grpId="6"/>
      <p:bldP spid="8" grpId="0"/>
      <p:bldP spid="8" grpId="1"/>
      <p:bldP spid="8" grpId="2"/>
      <p:bldP spid="8" grpId="3"/>
      <p:bldP spid="8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4" descr="Mypsd_28051_201307261724000034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4451" y="671513"/>
            <a:ext cx="6157913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图片 23553" descr="a13-uesid-eps (1100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9" y="61913"/>
            <a:ext cx="9088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2"/>
          <p:cNvSpPr txBox="1">
            <a:spLocks noChangeArrowheads="1"/>
          </p:cNvSpPr>
          <p:nvPr/>
        </p:nvSpPr>
        <p:spPr bwMode="auto">
          <a:xfrm>
            <a:off x="552451" y="127397"/>
            <a:ext cx="820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What does Cui Kejin do at the weekend?</a:t>
            </a:r>
          </a:p>
        </p:txBody>
      </p:sp>
      <p:sp>
        <p:nvSpPr>
          <p:cNvPr id="31747" name="文本框 9"/>
          <p:cNvSpPr txBox="1">
            <a:spLocks noChangeArrowheads="1"/>
          </p:cNvSpPr>
          <p:nvPr/>
        </p:nvSpPr>
        <p:spPr bwMode="auto">
          <a:xfrm>
            <a:off x="592138" y="4400550"/>
            <a:ext cx="8374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Sometimes she _____________.</a:t>
            </a:r>
          </a:p>
        </p:txBody>
      </p:sp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4189414" y="4398169"/>
            <a:ext cx="4117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clean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600" b="1">
                <a:latin typeface="Comic Sans MS" panose="030F0702030302020204" pitchFamily="66" charset="0"/>
              </a:rPr>
              <a:t> the floor   </a:t>
            </a:r>
          </a:p>
        </p:txBody>
      </p:sp>
      <p:pic>
        <p:nvPicPr>
          <p:cNvPr id="2" name="图片 1" descr="QQ图片20160330153550_副本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2726" y="671513"/>
            <a:ext cx="3140075" cy="314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片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86076" y="684610"/>
            <a:ext cx="3006725" cy="312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7" grpId="1"/>
      <p:bldP spid="26627" grpId="2"/>
      <p:bldP spid="26627" grpId="3"/>
      <p:bldP spid="31747" grpId="0"/>
      <p:bldP spid="31747" grpId="1"/>
      <p:bldP spid="31747" grpId="2"/>
      <p:bldP spid="31747" grpId="3"/>
      <p:bldP spid="31747" grpId="5"/>
      <p:bldP spid="31747" grpId="6"/>
      <p:bldP spid="8" grpId="0"/>
      <p:bldP spid="8" grpId="1"/>
      <p:bldP spid="8" grpId="2"/>
      <p:bldP spid="8" grpId="3"/>
      <p:bldP spid="8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34" descr="Mypsd_28051_201307261724000034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4451" y="671513"/>
            <a:ext cx="6157913" cy="38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图片 23553" descr="a13-uesid-eps (1100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9" y="61913"/>
            <a:ext cx="9088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2"/>
          <p:cNvSpPr txBox="1">
            <a:spLocks noChangeArrowheads="1"/>
          </p:cNvSpPr>
          <p:nvPr/>
        </p:nvSpPr>
        <p:spPr bwMode="auto">
          <a:xfrm>
            <a:off x="552451" y="127397"/>
            <a:ext cx="820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What does Song Dezheng do at the weekend?</a:t>
            </a:r>
          </a:p>
        </p:txBody>
      </p:sp>
      <p:sp>
        <p:nvSpPr>
          <p:cNvPr id="31747" name="文本框 9"/>
          <p:cNvSpPr txBox="1">
            <a:spLocks noChangeArrowheads="1"/>
          </p:cNvSpPr>
          <p:nvPr/>
        </p:nvSpPr>
        <p:spPr bwMode="auto">
          <a:xfrm>
            <a:off x="1503363" y="4400550"/>
            <a:ext cx="6462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He often _____________.</a:t>
            </a:r>
          </a:p>
        </p:txBody>
      </p:sp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3848101" y="4400550"/>
            <a:ext cx="4117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go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sz="3600" b="1">
                <a:latin typeface="Comic Sans MS" panose="030F0702030302020204" pitchFamily="66" charset="0"/>
              </a:rPr>
              <a:t> shopping   </a:t>
            </a:r>
          </a:p>
        </p:txBody>
      </p:sp>
      <p:pic>
        <p:nvPicPr>
          <p:cNvPr id="4" name="图片 3" descr="图片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3201" y="790575"/>
            <a:ext cx="3103563" cy="293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IMG_20160327_15525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93976" y="790575"/>
            <a:ext cx="3076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23553" descr="a13-uesid-eps (1100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9" y="61913"/>
            <a:ext cx="9088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文本框 2"/>
          <p:cNvSpPr txBox="1">
            <a:spLocks noChangeArrowheads="1"/>
          </p:cNvSpPr>
          <p:nvPr/>
        </p:nvSpPr>
        <p:spPr bwMode="auto">
          <a:xfrm>
            <a:off x="552451" y="127397"/>
            <a:ext cx="820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What does Song Dezheng do at the weekend?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1" grpId="1"/>
      <p:bldP spid="27651" grpId="2"/>
      <p:bldP spid="27651" grpId="3"/>
      <p:bldP spid="31747" grpId="0"/>
      <p:bldP spid="31747" grpId="1"/>
      <p:bldP spid="31747" grpId="2"/>
      <p:bldP spid="31747" grpId="3"/>
      <p:bldP spid="31747" grpId="5"/>
      <p:bldP spid="31747" grpId="6"/>
      <p:bldP spid="8" grpId="0"/>
      <p:bldP spid="8" grpId="1"/>
      <p:bldP spid="8" grpId="2"/>
      <p:bldP spid="8" grpId="3"/>
      <p:bldP spid="8" grpId="4"/>
      <p:bldP spid="27657" grpId="0"/>
      <p:bldP spid="27657" grpId="1"/>
      <p:bldP spid="27657" grpId="2"/>
      <p:bldP spid="27657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文本框 3"/>
          <p:cNvSpPr txBox="1">
            <a:spLocks noChangeArrowheads="1"/>
          </p:cNvSpPr>
          <p:nvPr/>
        </p:nvSpPr>
        <p:spPr bwMode="auto">
          <a:xfrm>
            <a:off x="1423989" y="4263629"/>
            <a:ext cx="7851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  <a:sym typeface="宋体" panose="02010600030101010101" pitchFamily="2" charset="-122"/>
              </a:rPr>
              <a:t>Sometimes he __________.</a:t>
            </a:r>
          </a:p>
        </p:txBody>
      </p:sp>
      <p:sp>
        <p:nvSpPr>
          <p:cNvPr id="8" name="文本框 9"/>
          <p:cNvSpPr txBox="1">
            <a:spLocks noChangeArrowheads="1"/>
          </p:cNvSpPr>
          <p:nvPr/>
        </p:nvSpPr>
        <p:spPr bwMode="auto">
          <a:xfrm>
            <a:off x="4724401" y="4244579"/>
            <a:ext cx="4117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read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600" b="1">
                <a:latin typeface="Comic Sans MS" panose="030F0702030302020204" pitchFamily="66" charset="0"/>
              </a:rPr>
              <a:t> books </a:t>
            </a:r>
          </a:p>
        </p:txBody>
      </p:sp>
      <p:pic>
        <p:nvPicPr>
          <p:cNvPr id="28675" name="图片 34" descr="Mypsd_28051_201307261724000034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1" y="414338"/>
            <a:ext cx="6157913" cy="384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IMG_20160327_180727_副本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2026" y="445294"/>
            <a:ext cx="443706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图片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3476" y="445294"/>
            <a:ext cx="4265613" cy="337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1"/>
      <p:bldP spid="32773" grpId="2"/>
      <p:bldP spid="8" grpId="0"/>
      <p:bldP spid="8" grpId="1"/>
      <p:bldP spid="8" grpId="2"/>
      <p:bldP spid="8" grpId="3"/>
      <p:bldP spid="8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3553" descr="a13-uesid-eps (1100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" y="3962401"/>
            <a:ext cx="8070850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图片 23553" descr="a13-uesid-eps (1100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9" y="61913"/>
            <a:ext cx="9088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文本框 2"/>
          <p:cNvSpPr txBox="1">
            <a:spLocks noChangeArrowheads="1"/>
          </p:cNvSpPr>
          <p:nvPr/>
        </p:nvSpPr>
        <p:spPr bwMode="auto">
          <a:xfrm>
            <a:off x="552451" y="127397"/>
            <a:ext cx="820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Comic Sans MS" panose="030F0702030302020204" pitchFamily="66" charset="0"/>
              </a:rPr>
              <a:t>What does Song Dezheng do at the weekend?</a:t>
            </a:r>
          </a:p>
        </p:txBody>
      </p:sp>
      <p:pic>
        <p:nvPicPr>
          <p:cNvPr id="29700" name="图片 4" descr="IMG_20160327_1552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8664" y="671513"/>
            <a:ext cx="3076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3" descr="图片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426" y="1764506"/>
            <a:ext cx="2982913" cy="23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9"/>
          <p:cNvSpPr txBox="1">
            <a:spLocks noChangeArrowheads="1"/>
          </p:cNvSpPr>
          <p:nvPr/>
        </p:nvSpPr>
        <p:spPr bwMode="auto">
          <a:xfrm>
            <a:off x="1503363" y="4037410"/>
            <a:ext cx="6462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He often go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zh-CN" sz="3600" b="1">
                <a:latin typeface="Comic Sans MS" panose="030F0702030302020204" pitchFamily="66" charset="0"/>
              </a:rPr>
              <a:t> shopping.</a:t>
            </a:r>
          </a:p>
        </p:txBody>
      </p:sp>
      <p:sp>
        <p:nvSpPr>
          <p:cNvPr id="32773" name="文本框 3"/>
          <p:cNvSpPr txBox="1">
            <a:spLocks noChangeArrowheads="1"/>
          </p:cNvSpPr>
          <p:nvPr/>
        </p:nvSpPr>
        <p:spPr bwMode="auto">
          <a:xfrm>
            <a:off x="1423989" y="4445794"/>
            <a:ext cx="7851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  <a:sym typeface="宋体" panose="02010600030101010101" pitchFamily="2" charset="-122"/>
              </a:rPr>
              <a:t>Sometimes he read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s </a:t>
            </a:r>
            <a:r>
              <a:rPr lang="en-US" altLang="zh-CN" sz="3600" b="1">
                <a:latin typeface="Comic Sans MS" panose="030F0702030302020204" pitchFamily="66" charset="0"/>
                <a:sym typeface="宋体" panose="02010600030101010101" pitchFamily="2" charset="-122"/>
              </a:rPr>
              <a:t>books.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3" grpId="1"/>
      <p:bldP spid="53253" grpId="2"/>
      <p:bldP spid="53253" grpId="3"/>
      <p:bldP spid="53253" grpId="4"/>
      <p:bldP spid="31747" grpId="0"/>
      <p:bldP spid="31747" grpId="1"/>
      <p:bldP spid="31747" grpId="2"/>
      <p:bldP spid="31747" grpId="3"/>
      <p:bldP spid="31747" grpId="4"/>
      <p:bldP spid="31747" grpId="5"/>
      <p:bldP spid="32773" grpId="0"/>
      <p:bldP spid="3277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本框 9"/>
          <p:cNvSpPr txBox="1">
            <a:spLocks noChangeArrowheads="1"/>
          </p:cNvSpPr>
          <p:nvPr/>
        </p:nvSpPr>
        <p:spPr bwMode="auto">
          <a:xfrm>
            <a:off x="1157288" y="1423987"/>
            <a:ext cx="62531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Comic Sans MS" panose="030F0702030302020204" pitchFamily="66" charset="0"/>
              </a:rPr>
              <a:t>Make a poster(</a:t>
            </a:r>
            <a:r>
              <a:rPr lang="zh-CN" sz="4400" b="1" dirty="0">
                <a:latin typeface="Comic Sans MS" panose="030F0702030302020204" pitchFamily="66" charset="0"/>
              </a:rPr>
              <a:t>海报</a:t>
            </a:r>
            <a:r>
              <a:rPr lang="en-US" altLang="zh-CN" sz="4400" b="1" dirty="0">
                <a:latin typeface="Comic Sans MS" panose="030F0702030302020204" pitchFamily="66" charset="0"/>
              </a:rPr>
              <a:t>)</a:t>
            </a:r>
            <a:r>
              <a:rPr lang="zh-CN" altLang="en-US" sz="4400" b="1" dirty="0">
                <a:latin typeface="Comic Sans MS" panose="030F0702030302020204" pitchFamily="66" charset="0"/>
              </a:rPr>
              <a:t>：   </a:t>
            </a:r>
          </a:p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Comic Sans MS" panose="030F0702030302020204" pitchFamily="66" charset="0"/>
              </a:rPr>
              <a:t>     Weekend Fun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19" grpId="1"/>
      <p:bldP spid="34819" grpId="2"/>
      <p:bldP spid="34819" grpId="3"/>
      <p:bldP spid="34819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本框 9"/>
          <p:cNvSpPr txBox="1">
            <a:spLocks noChangeArrowheads="1"/>
          </p:cNvSpPr>
          <p:nvPr/>
        </p:nvSpPr>
        <p:spPr bwMode="auto">
          <a:xfrm>
            <a:off x="893763" y="1293019"/>
            <a:ext cx="7732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1.Stick the pictures on and introduce your weekend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粘贴图片并介绍自己的周末生活)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49313" y="2918223"/>
            <a:ext cx="77263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sym typeface="Arial" panose="020B0604020202020204" pitchFamily="34" charset="0"/>
              </a:rPr>
              <a:t>2.Talk about group members' weekend with each other</a:t>
            </a:r>
            <a:r>
              <a:rPr lang="en-US" altLang="zh-CN" sz="3200" b="1" dirty="0" smtClean="0">
                <a:latin typeface="Comic Sans MS" panose="030F0702030302020204" pitchFamily="66" charset="0"/>
                <a:sym typeface="Arial" panose="020B0604020202020204" pitchFamily="34" charset="0"/>
              </a:rPr>
              <a:t>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(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询问并介绍组内成员的周末生活)</a:t>
            </a:r>
            <a:endParaRPr lang="en-US" altLang="zh-CN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1030289" y="466726"/>
            <a:ext cx="3398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</a:rPr>
              <a:t>Steps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(步骤)</a:t>
            </a:r>
            <a:r>
              <a:rPr lang="en-US" altLang="zh-CN" sz="3600" b="1" dirty="0">
                <a:latin typeface="Comic Sans MS" panose="030F0702030302020204" pitchFamily="66" charset="0"/>
              </a:rPr>
              <a:t>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19" grpId="1"/>
      <p:bldP spid="34819" grpId="2"/>
      <p:bldP spid="34819" grpId="3"/>
      <p:bldP spid="34819" grpId="5"/>
      <p:bldP spid="4" grpId="0"/>
      <p:bldP spid="2" grpId="0"/>
      <p:bldP spid="2" grpId="1"/>
      <p:bldP spid="2" grpId="2"/>
      <p:bldP spid="2" grpId="3"/>
      <p:bldP spid="2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57347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51938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图片 1" descr="t0143c5de1e613a819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1326" y="671513"/>
            <a:ext cx="4900613" cy="280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图片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1238"/>
            <a:ext cx="4237038" cy="21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57347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51938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图片 1" descr="t01d320bffe531d23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8526" y="585787"/>
            <a:ext cx="4443413" cy="31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图片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699" y="1690687"/>
            <a:ext cx="4721225" cy="291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061"/>
          <p:cNvSpPr txBox="1">
            <a:spLocks noChangeArrowheads="1"/>
          </p:cNvSpPr>
          <p:nvPr/>
        </p:nvSpPr>
        <p:spPr bwMode="auto">
          <a:xfrm>
            <a:off x="36513" y="141685"/>
            <a:ext cx="459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visit my grandparents</a:t>
            </a:r>
          </a:p>
        </p:txBody>
      </p:sp>
      <p:sp>
        <p:nvSpPr>
          <p:cNvPr id="6147" name="文本框 5"/>
          <p:cNvSpPr txBox="1">
            <a:spLocks noChangeArrowheads="1"/>
          </p:cNvSpPr>
          <p:nvPr/>
        </p:nvSpPr>
        <p:spPr bwMode="auto">
          <a:xfrm>
            <a:off x="6359526" y="1437085"/>
            <a:ext cx="2347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watch TV</a:t>
            </a:r>
          </a:p>
        </p:txBody>
      </p:sp>
      <p:sp>
        <p:nvSpPr>
          <p:cNvPr id="6148" name="文本框 7"/>
          <p:cNvSpPr txBox="1">
            <a:spLocks noChangeArrowheads="1"/>
          </p:cNvSpPr>
          <p:nvPr/>
        </p:nvSpPr>
        <p:spPr bwMode="auto">
          <a:xfrm>
            <a:off x="396876" y="4198144"/>
            <a:ext cx="284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do housework</a:t>
            </a:r>
          </a:p>
        </p:txBody>
      </p:sp>
      <p:pic>
        <p:nvPicPr>
          <p:cNvPr id="6149" name="图片 3" descr="318765-13061g45145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9526" y="167879"/>
            <a:ext cx="1897063" cy="11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4" descr="Redocn_20120223064321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425" y="2905125"/>
            <a:ext cx="2654300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5" descr="09042618077536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6726" y="672704"/>
            <a:ext cx="24177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2" descr="235105-150312122I8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5251" y="2085976"/>
            <a:ext cx="2193925" cy="216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2061"/>
          <p:cNvSpPr txBox="1">
            <a:spLocks noChangeArrowheads="1"/>
          </p:cNvSpPr>
          <p:nvPr/>
        </p:nvSpPr>
        <p:spPr bwMode="auto">
          <a:xfrm>
            <a:off x="6478589" y="4165998"/>
            <a:ext cx="2414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read books</a:t>
            </a:r>
          </a:p>
        </p:txBody>
      </p:sp>
      <p:pic>
        <p:nvPicPr>
          <p:cNvPr id="6156" name="图片 13" descr="Redocn_201206020314390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476" y="1245394"/>
            <a:ext cx="2481263" cy="14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文本框 2061"/>
          <p:cNvSpPr txBox="1">
            <a:spLocks noChangeArrowheads="1"/>
          </p:cNvSpPr>
          <p:nvPr/>
        </p:nvSpPr>
        <p:spPr bwMode="auto">
          <a:xfrm>
            <a:off x="3008314" y="2875360"/>
            <a:ext cx="3470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play computer games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55" grpId="0"/>
      <p:bldP spid="61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57347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51938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图片 1" descr="t01b100a8d78bebe4a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1117998"/>
            <a:ext cx="4578350" cy="25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图片 1" descr="t01b235ae04374cc0b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2164" y="1107282"/>
            <a:ext cx="4562475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57347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954"/>
            <a:ext cx="9151938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图片 1" descr="U397P1T1D6735080F21DT200505241534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1" y="1893094"/>
            <a:ext cx="49196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图片 1" descr="t018b1f89d92007b15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2913" y="673894"/>
            <a:ext cx="46974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57347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51938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图片 2" descr="03100900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8114" y="532210"/>
            <a:ext cx="433863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图片 1" descr="t0120b242fb3dcdd8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1225" y="579835"/>
            <a:ext cx="4292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图片 1" descr="t018e3ff037fc2d59b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1426" y="2345531"/>
            <a:ext cx="441801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57347" descr="图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endParaRPr lang="zh-CN" altLang="en-US" smtClean="0"/>
          </a:p>
        </p:txBody>
      </p:sp>
      <p:sp>
        <p:nvSpPr>
          <p:cNvPr id="37891" name="矩形 41989"/>
          <p:cNvSpPr>
            <a:spLocks noChangeArrowheads="1"/>
          </p:cNvSpPr>
          <p:nvPr/>
        </p:nvSpPr>
        <p:spPr bwMode="auto">
          <a:xfrm>
            <a:off x="2590800" y="2033766"/>
            <a:ext cx="4562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b="1">
              <a:solidFill>
                <a:srgbClr val="FF0000"/>
              </a:solidFill>
            </a:endParaRPr>
          </a:p>
          <a:p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1991" name="文本框 1"/>
          <p:cNvSpPr txBox="1">
            <a:spLocks noChangeArrowheads="1"/>
          </p:cNvSpPr>
          <p:nvPr/>
        </p:nvSpPr>
        <p:spPr bwMode="auto">
          <a:xfrm>
            <a:off x="171450" y="735807"/>
            <a:ext cx="89868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 A better life lies in its rich and colorful, to make life more interesting, we must 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continue to rich it and plan your study well.</a:t>
            </a:r>
            <a:endParaRPr lang="zh-CN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3" name="文本框 2"/>
          <p:cNvSpPr txBox="1">
            <a:spLocks noChangeArrowheads="1"/>
          </p:cNvSpPr>
          <p:nvPr/>
        </p:nvSpPr>
        <p:spPr bwMode="auto">
          <a:xfrm>
            <a:off x="466725" y="2680097"/>
            <a:ext cx="7977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生活的美好就在于它的丰富多彩，要使生活变得有趣，就要不断地充实它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做好学习计划。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7" descr="2531170_16215890000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9" y="1"/>
            <a:ext cx="9115425" cy="512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2061"/>
          <p:cNvSpPr txBox="1">
            <a:spLocks noChangeArrowheads="1"/>
          </p:cNvSpPr>
          <p:nvPr/>
        </p:nvSpPr>
        <p:spPr bwMode="auto">
          <a:xfrm>
            <a:off x="3081338" y="1762125"/>
            <a:ext cx="3448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Comic Sans MS" panose="030F0702030302020204" pitchFamily="66" charset="0"/>
              </a:rPr>
              <a:t>Summary!</a:t>
            </a:r>
          </a:p>
        </p:txBody>
      </p:sp>
      <p:grpSp>
        <p:nvGrpSpPr>
          <p:cNvPr id="38915" name="组合 50183"/>
          <p:cNvGrpSpPr/>
          <p:nvPr/>
        </p:nvGrpSpPr>
        <p:grpSpPr bwMode="auto">
          <a:xfrm>
            <a:off x="3387726" y="2593122"/>
            <a:ext cx="2665413" cy="1207294"/>
            <a:chOff x="2200" y="2041"/>
            <a:chExt cx="1875" cy="1079"/>
          </a:xfrm>
        </p:grpSpPr>
        <p:pic>
          <p:nvPicPr>
            <p:cNvPr id="38916" name="图片 2" descr="5654618_143420669127_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00" y="2041"/>
              <a:ext cx="1093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7" name="图片 4" descr="78-jiheuha (1346)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00000">
              <a:off x="3086" y="2106"/>
              <a:ext cx="989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7" grpId="1"/>
      <p:bldP spid="31747" grpId="2"/>
      <p:bldP spid="31747" grpId="3"/>
      <p:bldP spid="31747" grpId="4"/>
      <p:bldP spid="31747" grpId="5"/>
      <p:bldP spid="31747" grpId="6"/>
      <p:bldP spid="31747" grpId="7"/>
      <p:bldP spid="31747" grpId="8"/>
      <p:bldP spid="31747" grpId="9"/>
      <p:bldP spid="31747" grpId="1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文本框 9"/>
          <p:cNvSpPr txBox="1">
            <a:spLocks noChangeArrowheads="1"/>
          </p:cNvSpPr>
          <p:nvPr/>
        </p:nvSpPr>
        <p:spPr bwMode="auto">
          <a:xfrm>
            <a:off x="638176" y="879872"/>
            <a:ext cx="776287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Comic Sans MS" panose="030F0702030302020204" pitchFamily="66" charset="0"/>
              </a:rPr>
              <a:t>1.Read </a:t>
            </a:r>
            <a:r>
              <a:rPr lang="en-US" altLang="zh-CN" sz="2800" b="1" dirty="0">
                <a:latin typeface="Comic Sans MS" panose="030F0702030302020204" pitchFamily="66" charset="0"/>
              </a:rPr>
              <a:t>the text three times.</a:t>
            </a:r>
            <a:r>
              <a:rPr lang="zh-CN" altLang="en-US" sz="2800" b="1" dirty="0">
                <a:latin typeface="Comic Sans MS" panose="030F0702030302020204" pitchFamily="66" charset="0"/>
              </a:rPr>
              <a:t>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读课文三遍</a:t>
            </a:r>
            <a:r>
              <a:rPr lang="zh-CN" altLang="en-US" sz="2800" b="1" dirty="0">
                <a:latin typeface="Comic Sans MS" panose="030F0702030302020204" pitchFamily="66" charset="0"/>
              </a:rPr>
              <a:t>）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2.Make a </a:t>
            </a:r>
            <a:r>
              <a:rPr lang="en-US" altLang="zh-CN" sz="2800" b="1" dirty="0" err="1">
                <a:latin typeface="Comic Sans MS" panose="030F0702030302020204" pitchFamily="66" charset="0"/>
              </a:rPr>
              <a:t>suvey</a:t>
            </a:r>
            <a:r>
              <a:rPr lang="en-US" altLang="zh-CN" sz="2800" b="1" dirty="0">
                <a:latin typeface="Comic Sans MS" panose="030F0702030302020204" pitchFamily="66" charset="0"/>
              </a:rPr>
              <a:t>: Talk about your family members' weekend and finish the table.</a:t>
            </a:r>
            <a:r>
              <a:rPr lang="zh-CN" altLang="en-US" sz="2800" b="1" dirty="0">
                <a:latin typeface="Comic Sans MS" panose="030F0702030302020204" pitchFamily="66" charset="0"/>
              </a:rPr>
              <a:t>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调查家人的周末生活并完成表格</a:t>
            </a:r>
            <a:r>
              <a:rPr lang="zh-CN" altLang="en-US" sz="2800" b="1" dirty="0">
                <a:latin typeface="Comic Sans MS" panose="030F0702030302020204" pitchFamily="66" charset="0"/>
              </a:rPr>
              <a:t>）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1576389" y="3540919"/>
          <a:ext cx="5170487" cy="123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0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/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Often</a:t>
                      </a:r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Sometimes</a:t>
                      </a:r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/>
                        <a:t>Mum</a:t>
                      </a:r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/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/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/>
                        <a:t>Dad</a:t>
                      </a:r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/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/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/>
                        <a:t>...</a:t>
                      </a:r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/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/>
                    </a:p>
                  </a:txBody>
                  <a:tcPr marL="91434" marR="91434" marT="34297" marB="34297"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5" grpId="1"/>
      <p:bldP spid="38915" grpId="2"/>
      <p:bldP spid="38915" grpId="3"/>
      <p:bldP spid="3891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文本框 11"/>
          <p:cNvSpPr txBox="1">
            <a:spLocks noChangeArrowheads="1"/>
          </p:cNvSpPr>
          <p:nvPr/>
        </p:nvSpPr>
        <p:spPr bwMode="auto">
          <a:xfrm>
            <a:off x="3292476" y="2702719"/>
            <a:ext cx="3040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go swimming</a:t>
            </a:r>
          </a:p>
        </p:txBody>
      </p:sp>
      <p:pic>
        <p:nvPicPr>
          <p:cNvPr id="8203" name="图片 3" descr="20087175049659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55900" y="1978819"/>
            <a:ext cx="35766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文本框 2"/>
          <p:cNvSpPr txBox="1">
            <a:spLocks noChangeArrowheads="1"/>
          </p:cNvSpPr>
          <p:nvPr/>
        </p:nvSpPr>
        <p:spPr bwMode="auto">
          <a:xfrm>
            <a:off x="139700" y="4401741"/>
            <a:ext cx="4237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go to the museum</a:t>
            </a:r>
          </a:p>
        </p:txBody>
      </p:sp>
      <p:pic>
        <p:nvPicPr>
          <p:cNvPr id="7171" name="图片 3" descr="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5938" y="2934891"/>
            <a:ext cx="24241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8" descr="Redocn_20120601112052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5213" y="2817019"/>
            <a:ext cx="1808162" cy="15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2061"/>
          <p:cNvSpPr txBox="1">
            <a:spLocks noChangeArrowheads="1"/>
          </p:cNvSpPr>
          <p:nvPr/>
        </p:nvSpPr>
        <p:spPr bwMode="auto">
          <a:xfrm>
            <a:off x="5600701" y="4401741"/>
            <a:ext cx="2962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play the piano</a:t>
            </a:r>
          </a:p>
        </p:txBody>
      </p:sp>
      <p:sp>
        <p:nvSpPr>
          <p:cNvPr id="3" name="文本框 9"/>
          <p:cNvSpPr txBox="1">
            <a:spLocks noChangeArrowheads="1"/>
          </p:cNvSpPr>
          <p:nvPr/>
        </p:nvSpPr>
        <p:spPr bwMode="auto">
          <a:xfrm>
            <a:off x="5600701" y="1514475"/>
            <a:ext cx="2957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wash clothes</a:t>
            </a:r>
          </a:p>
        </p:txBody>
      </p:sp>
      <p:pic>
        <p:nvPicPr>
          <p:cNvPr id="4" name="图片 3" descr="4da2a289453838f2a198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48351" y="102394"/>
            <a:ext cx="2105025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 descr="图片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5939" y="102394"/>
            <a:ext cx="261778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766764" y="1514475"/>
            <a:ext cx="3121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Comic Sans MS" panose="030F0702030302020204" pitchFamily="66" charset="0"/>
              </a:rPr>
              <a:t>play football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7170" grpId="0"/>
      <p:bldP spid="9219" grpId="0"/>
      <p:bldP spid="9219" grpId="1"/>
      <p:bldP spid="9219" grpId="2"/>
      <p:bldP spid="9219" grpId="3"/>
      <p:bldP spid="9219" grpId="4"/>
      <p:bldP spid="9219" grpId="5"/>
      <p:bldP spid="9219" grpId="6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2" descr="读书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4325" y="290513"/>
            <a:ext cx="5873750" cy="457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1" descr="看电视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75" y="260748"/>
            <a:ext cx="5829300" cy="45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1" descr="拖地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39888" y="396479"/>
            <a:ext cx="5738812" cy="4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3314" descr="a13-uesid-eps (11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01" y="3423048"/>
            <a:ext cx="6245225" cy="16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图片 13314" descr="a13-uesid-eps (11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9" y="-19050"/>
            <a:ext cx="9082087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3" descr="318765-13061g45145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0626" y="829866"/>
            <a:ext cx="1878013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5" descr="09042618077536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8488" y="788194"/>
            <a:ext cx="2284412" cy="135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2" descr="235105-150312122I8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1050" y="1940719"/>
            <a:ext cx="15938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8" descr="图片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9775" y="2153841"/>
            <a:ext cx="1963738" cy="11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文本框 9"/>
          <p:cNvSpPr txBox="1">
            <a:spLocks noChangeArrowheads="1"/>
          </p:cNvSpPr>
          <p:nvPr/>
        </p:nvSpPr>
        <p:spPr bwMode="auto">
          <a:xfrm>
            <a:off x="1828800" y="3598069"/>
            <a:ext cx="31210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I often...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Sometimes I...</a:t>
            </a:r>
          </a:p>
        </p:txBody>
      </p:sp>
      <p:sp>
        <p:nvSpPr>
          <p:cNvPr id="11272" name="文本框 2061"/>
          <p:cNvSpPr txBox="1">
            <a:spLocks noChangeArrowheads="1"/>
          </p:cNvSpPr>
          <p:nvPr/>
        </p:nvSpPr>
        <p:spPr bwMode="auto">
          <a:xfrm>
            <a:off x="7820025" y="2568179"/>
            <a:ext cx="1233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>
                <a:latin typeface="Comic Sans MS" panose="030F0702030302020204" pitchFamily="66" charset="0"/>
              </a:rPr>
              <a:t>...</a:t>
            </a:r>
          </a:p>
        </p:txBody>
      </p:sp>
      <p:sp>
        <p:nvSpPr>
          <p:cNvPr id="3" name="文本框 9"/>
          <p:cNvSpPr txBox="1">
            <a:spLocks noChangeArrowheads="1"/>
          </p:cNvSpPr>
          <p:nvPr/>
        </p:nvSpPr>
        <p:spPr bwMode="auto">
          <a:xfrm>
            <a:off x="358776" y="94060"/>
            <a:ext cx="869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Comic Sans MS" panose="030F0702030302020204" pitchFamily="66" charset="0"/>
              </a:rPr>
              <a:t>What do you do at the weekend?</a:t>
            </a:r>
          </a:p>
        </p:txBody>
      </p:sp>
      <p:pic>
        <p:nvPicPr>
          <p:cNvPr id="11274" name="图片 13" descr="Redocn_201206020314390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24239" y="883444"/>
            <a:ext cx="1819275" cy="108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图片 3" descr="4da2a289453838f2a198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42951" y="2140744"/>
            <a:ext cx="19272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  <p:bldP spid="13328" grpId="1"/>
      <p:bldP spid="13328" grpId="2"/>
      <p:bldP spid="13328" grpId="3"/>
      <p:bldP spid="13328" grpId="4"/>
      <p:bldP spid="13328" grpId="5"/>
      <p:bldP spid="13328" grpId="6"/>
      <p:bldP spid="13328" grpId="7"/>
      <p:bldP spid="13328" grpId="8"/>
      <p:bldP spid="13328" grpId="9"/>
      <p:bldP spid="13328" grpId="10"/>
      <p:bldP spid="13328" grpId="11"/>
      <p:bldP spid="13328" grpId="12"/>
      <p:bldP spid="13328" grpId="13"/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13314" descr="a13-uesid-eps (1100)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6" y="170260"/>
            <a:ext cx="8994775" cy="11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9"/>
          <p:cNvSpPr txBox="1">
            <a:spLocks noChangeArrowheads="1"/>
          </p:cNvSpPr>
          <p:nvPr/>
        </p:nvSpPr>
        <p:spPr bwMode="auto">
          <a:xfrm>
            <a:off x="817564" y="461963"/>
            <a:ext cx="7754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They</a:t>
            </a:r>
            <a:r>
              <a:rPr lang="zh-CN" altLang="en-US" sz="3600" b="1">
                <a:latin typeface="Comic Sans MS" panose="030F0702030302020204" pitchFamily="66" charset="0"/>
              </a:rPr>
              <a:t> __________ </a:t>
            </a:r>
            <a:r>
              <a:rPr lang="en-US" altLang="zh-CN" sz="3600" b="1">
                <a:latin typeface="Comic Sans MS" panose="030F0702030302020204" pitchFamily="66" charset="0"/>
              </a:rPr>
              <a:t>on Saturday.</a:t>
            </a:r>
          </a:p>
        </p:txBody>
      </p:sp>
      <p:sp>
        <p:nvSpPr>
          <p:cNvPr id="22534" name="文本框 9"/>
          <p:cNvSpPr txBox="1">
            <a:spLocks noChangeArrowheads="1"/>
          </p:cNvSpPr>
          <p:nvPr/>
        </p:nvSpPr>
        <p:spPr bwMode="auto">
          <a:xfrm rot="360000">
            <a:off x="2709863" y="2051536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A. climb the hill</a:t>
            </a:r>
            <a:endParaRPr lang="en-US" altLang="zh-CN"/>
          </a:p>
        </p:txBody>
      </p:sp>
      <p:sp>
        <p:nvSpPr>
          <p:cNvPr id="22536" name="文本框 9"/>
          <p:cNvSpPr txBox="1">
            <a:spLocks noChangeArrowheads="1"/>
          </p:cNvSpPr>
          <p:nvPr/>
        </p:nvSpPr>
        <p:spPr bwMode="auto">
          <a:xfrm rot="360000">
            <a:off x="2281239" y="2721859"/>
            <a:ext cx="4700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B. have a picnic</a:t>
            </a:r>
            <a:endParaRPr lang="en-US" altLang="zh-CN"/>
          </a:p>
        </p:txBody>
      </p:sp>
      <p:sp>
        <p:nvSpPr>
          <p:cNvPr id="22538" name="文本框 9"/>
          <p:cNvSpPr txBox="1">
            <a:spLocks noChangeArrowheads="1"/>
          </p:cNvSpPr>
          <p:nvPr/>
        </p:nvSpPr>
        <p:spPr bwMode="auto">
          <a:xfrm>
            <a:off x="2032001" y="419100"/>
            <a:ext cx="3095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have a picnic</a:t>
            </a:r>
            <a:endParaRPr lang="en-US" altLang="zh-CN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941174" y="1535000"/>
            <a:ext cx="6388100" cy="3444479"/>
            <a:chOff x="2668" y="3185"/>
            <a:chExt cx="9694" cy="7334"/>
          </a:xfrm>
        </p:grpSpPr>
        <p:pic>
          <p:nvPicPr>
            <p:cNvPr id="12296" name="图片 13313" descr="图片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67" y="3185"/>
              <a:ext cx="9695" cy="73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2297" name="图片 12290" descr="046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035" y="3467"/>
              <a:ext cx="8987" cy="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12291" grpId="1" bldLvl="0"/>
      <p:bldP spid="12291" grpId="2" bldLvl="0"/>
      <p:bldP spid="12291" grpId="3" bldLvl="0"/>
      <p:bldP spid="12291" grpId="4" bldLvl="0"/>
      <p:bldP spid="12291" grpId="5" bldLvl="0"/>
      <p:bldP spid="12291" grpId="6" bldLvl="0"/>
      <p:bldP spid="12291" grpId="7" bldLvl="0"/>
      <p:bldP spid="12291" grpId="8" bldLvl="0"/>
      <p:bldP spid="22534" grpId="1"/>
      <p:bldP spid="22536" grpId="1"/>
      <p:bldP spid="22538" grpId="1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全屏显示(16:9)</PresentationFormat>
  <Paragraphs>130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楷体</vt:lpstr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2023-01-17T02:21:38Z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C5D78D0A376548BC93D66F7CBD9F56D3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