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312" r:id="rId2"/>
    <p:sldId id="258" r:id="rId3"/>
    <p:sldId id="260" r:id="rId4"/>
    <p:sldId id="279" r:id="rId5"/>
    <p:sldId id="262" r:id="rId6"/>
    <p:sldId id="263" r:id="rId7"/>
    <p:sldId id="269" r:id="rId8"/>
    <p:sldId id="292" r:id="rId9"/>
    <p:sldId id="270" r:id="rId10"/>
    <p:sldId id="293" r:id="rId11"/>
    <p:sldId id="302" r:id="rId12"/>
    <p:sldId id="275" r:id="rId13"/>
    <p:sldId id="276" r:id="rId14"/>
    <p:sldId id="277" r:id="rId15"/>
    <p:sldId id="278" r:id="rId16"/>
    <p:sldId id="307"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B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3" name="KSO_CT2"/>
          <p:cNvSpPr>
            <a:spLocks noGrp="1"/>
          </p:cNvSpPr>
          <p:nvPr>
            <p:ph type="subTitle" idx="1" hasCustomPrompt="1"/>
          </p:nvPr>
        </p:nvSpPr>
        <p:spPr>
          <a:xfrm>
            <a:off x="1062447" y="5825067"/>
            <a:ext cx="7061315" cy="375437"/>
          </a:xfrm>
          <a:noFill/>
        </p:spPr>
        <p:txBody>
          <a:bodyPr>
            <a:normAutofit/>
          </a:bodyPr>
          <a:lstStyle>
            <a:lvl1pPr marL="0" indent="0" algn="ctr">
              <a:buNone/>
              <a:defRPr sz="1800" baseline="0">
                <a:solidFill>
                  <a:schemeClr val="tx1">
                    <a:lumMod val="60000"/>
                    <a:lumOff val="40000"/>
                  </a:schemeClr>
                </a:solidFill>
                <a:ea typeface="黑体" panose="02010609060101010101" pitchFamily="49"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单击此处添加您的副标题</a:t>
            </a:r>
          </a:p>
        </p:txBody>
      </p:sp>
      <p:sp>
        <p:nvSpPr>
          <p:cNvPr id="7" name="KSO_CT1"/>
          <p:cNvSpPr>
            <a:spLocks noGrp="1"/>
          </p:cNvSpPr>
          <p:nvPr>
            <p:ph type="title" hasCustomPrompt="1"/>
          </p:nvPr>
        </p:nvSpPr>
        <p:spPr>
          <a:xfrm>
            <a:off x="1062447" y="5106901"/>
            <a:ext cx="7061315" cy="699594"/>
          </a:xfrm>
        </p:spPr>
        <p:txBody>
          <a:bodyPr>
            <a:normAutofit/>
          </a:bodyPr>
          <a:lstStyle>
            <a:lvl1pPr algn="ctr">
              <a:defRPr sz="4000" baseline="0">
                <a:gradFill flip="none" rotWithShape="1">
                  <a:gsLst>
                    <a:gs pos="0">
                      <a:schemeClr val="accent1"/>
                    </a:gs>
                    <a:gs pos="50000">
                      <a:schemeClr val="accent2">
                        <a:lumMod val="75000"/>
                      </a:schemeClr>
                    </a:gs>
                    <a:gs pos="100000">
                      <a:schemeClr val="accent2">
                        <a:lumMod val="50000"/>
                        <a:shade val="100000"/>
                        <a:satMod val="115000"/>
                      </a:schemeClr>
                    </a:gs>
                  </a:gsLst>
                  <a:path path="circle">
                    <a:fillToRect l="50000" t="50000" r="50000" b="50000"/>
                  </a:path>
                  <a:tileRect/>
                </a:gradFill>
                <a:ea typeface="黑体" panose="02010609060101010101" pitchFamily="49" charset="-122"/>
              </a:defRPr>
            </a:lvl1pPr>
          </a:lstStyle>
          <a:p>
            <a:r>
              <a:rPr lang="zh-CN" altLang="en-US" dirty="0" smtClean="0"/>
              <a:t>单击此处添加您的标题</a:t>
            </a:r>
            <a:endParaRPr lang="zh-CN" altLang="en-US" dirty="0"/>
          </a:p>
        </p:txBody>
      </p:sp>
      <p:sp>
        <p:nvSpPr>
          <p:cNvPr id="2" name="日期占位符 1"/>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日期占位符 2"/>
          <p:cNvSpPr>
            <a:spLocks noGrp="1"/>
          </p:cNvSpPr>
          <p:nvPr>
            <p:ph type="dt" sz="half" idx="10"/>
          </p:nvPr>
        </p:nvSpPr>
        <p:spPr>
          <a:xfrm>
            <a:off x="628650" y="6356351"/>
            <a:ext cx="2057400" cy="365125"/>
          </a:xfrm>
        </p:spPr>
        <p:txBody>
          <a:bodyPr/>
          <a:lstStyle/>
          <a:p>
            <a:fld id="{13D0CE79-49FB-443D-BEF8-6B709DE8FD0C}" type="datetimeFigureOut">
              <a:rPr lang="zh-CN" altLang="en-US" smtClean="0"/>
              <a:t>2023-01-17</a:t>
            </a:fld>
            <a:endParaRPr lang="zh-CN" altLang="en-US"/>
          </a:p>
        </p:txBody>
      </p:sp>
      <p:sp>
        <p:nvSpPr>
          <p:cNvPr id="7" name="页脚占位符 3"/>
          <p:cNvSpPr>
            <a:spLocks noGrp="1"/>
          </p:cNvSpPr>
          <p:nvPr>
            <p:ph type="ftr" sz="quarter" idx="11"/>
          </p:nvPr>
        </p:nvSpPr>
        <p:spPr>
          <a:xfrm>
            <a:off x="3028950" y="6356351"/>
            <a:ext cx="3086100" cy="365125"/>
          </a:xfrm>
        </p:spPr>
        <p:txBody>
          <a:bodyPr/>
          <a:lstStyle/>
          <a:p>
            <a:endParaRPr lang="zh-CN" altLang="en-US"/>
          </a:p>
        </p:txBody>
      </p:sp>
      <p:sp>
        <p:nvSpPr>
          <p:cNvPr id="8" name="灯片编号占位符 4"/>
          <p:cNvSpPr>
            <a:spLocks noGrp="1"/>
          </p:cNvSpPr>
          <p:nvPr>
            <p:ph type="sldNum" sz="quarter" idx="12"/>
          </p:nvPr>
        </p:nvSpPr>
        <p:spPr>
          <a:xfrm>
            <a:off x="6457950" y="6356351"/>
            <a:ext cx="2057400" cy="365125"/>
          </a:xfrm>
        </p:spPr>
        <p:txBody>
          <a:bodyPr/>
          <a:lstStyle/>
          <a:p>
            <a:fld id="{EF906490-237C-474C-BA2E-D98840BC1F8F}" type="slidenum">
              <a:rPr lang="zh-CN" altLang="en-US" smtClean="0"/>
              <a:t>‹#›</a:t>
            </a:fld>
            <a:endParaRPr lang="zh-CN" altLang="en-US"/>
          </a:p>
        </p:txBody>
      </p:sp>
      <p:sp>
        <p:nvSpPr>
          <p:cNvPr id="9" name="内容占位符 7"/>
          <p:cNvSpPr>
            <a:spLocks noGrp="1"/>
          </p:cNvSpPr>
          <p:nvPr>
            <p:ph sz="quarter" idx="13"/>
          </p:nvPr>
        </p:nvSpPr>
        <p:spPr>
          <a:xfrm>
            <a:off x="628650" y="571502"/>
            <a:ext cx="7886701" cy="5649913"/>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p>
            <a:r>
              <a:rPr lang="zh-CN" altLang="en-US" smtClean="0"/>
              <a:t>单击此处编辑母版标题样式</a:t>
            </a:r>
            <a:endParaRPr lang="en-US" dirty="0"/>
          </a:p>
        </p:txBody>
      </p:sp>
      <p:sp>
        <p:nvSpPr>
          <p:cNvPr id="3" name="KSO_BC1"/>
          <p:cNvSpPr>
            <a:spLocks noGrp="1"/>
          </p:cNvSpPr>
          <p:nvPr>
            <p:ph idx="1"/>
          </p:nvPr>
        </p:nvSpPr>
        <p:spPr>
          <a:xfrm>
            <a:off x="1742400" y="1944000"/>
            <a:ext cx="6458400" cy="3960000"/>
          </a:xfrm>
        </p:spPr>
        <p:txBody>
          <a:bodyPr>
            <a:normAutofit/>
          </a:bodyPr>
          <a:lstStyle>
            <a:lvl1pPr marL="0" indent="0" algn="l">
              <a:lnSpc>
                <a:spcPct val="170000"/>
              </a:lnSpc>
              <a:spcBef>
                <a:spcPts val="600"/>
              </a:spcBef>
              <a:buFontTx/>
              <a:buNone/>
              <a:defRPr sz="2400">
                <a:solidFill>
                  <a:schemeClr val="tx1"/>
                </a:solidFill>
              </a:defRPr>
            </a:lvl1pPr>
            <a:lvl2pPr marL="575945" indent="0" algn="l">
              <a:buFontTx/>
              <a:buNone/>
              <a:defRPr sz="2000">
                <a:solidFill>
                  <a:schemeClr val="tx1"/>
                </a:solidFill>
              </a:defRPr>
            </a:lvl2pPr>
            <a:lvl3pPr marL="914400" indent="0">
              <a:buFontTx/>
              <a:buNone/>
              <a:defRPr sz="1800"/>
            </a:lvl3pPr>
            <a:lvl4pPr marL="1371600" indent="0">
              <a:buFontTx/>
              <a:buNone/>
              <a:defRPr sz="1800"/>
            </a:lvl4pPr>
            <a:lvl5pPr marL="1828800" indent="0">
              <a:buFontTx/>
              <a:buNone/>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1687289" y="2153923"/>
            <a:ext cx="4438459" cy="1235075"/>
          </a:xfrm>
        </p:spPr>
        <p:txBody>
          <a:bodyPr anchor="b">
            <a:normAutofit/>
          </a:bodyPr>
          <a:lstStyle>
            <a:lvl1pPr algn="r">
              <a:defRPr sz="3600"/>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1687289" y="3415987"/>
            <a:ext cx="4438459" cy="634472"/>
          </a:xfrm>
        </p:spPr>
        <p:txBody>
          <a:bodyPr>
            <a:normAutofit/>
          </a:bodyPr>
          <a:lstStyle>
            <a:lvl1pPr marL="0" indent="0" algn="r">
              <a:buNone/>
              <a:defRPr sz="1800" baseline="0">
                <a:solidFill>
                  <a:schemeClr val="tx1">
                    <a:lumMod val="60000"/>
                    <a:lumOff val="40000"/>
                  </a:schemeClr>
                </a:solidFill>
                <a:ea typeface="幼圆" panose="02010509060101010101" pitchFamily="49"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smtClean="0"/>
              <a:t>单击此处添加您的副标题</a:t>
            </a:r>
            <a:r>
              <a:rPr lang="en-US" altLang="zh-CN" dirty="0" smtClean="0"/>
              <a:t>.</a:t>
            </a:r>
            <a:endParaRPr lang="en-US" altLang="zh-CN" dirty="0"/>
          </a:p>
        </p:txBody>
      </p:sp>
      <p:cxnSp>
        <p:nvCxnSpPr>
          <p:cNvPr id="11" name="直接连接符 10"/>
          <p:cNvCxnSpPr/>
          <p:nvPr/>
        </p:nvCxnSpPr>
        <p:spPr>
          <a:xfrm>
            <a:off x="2177145" y="3372027"/>
            <a:ext cx="4011163"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日期占位符 3"/>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p>
            <a:r>
              <a:rPr lang="zh-CN" altLang="en-US" dirty="0" smtClean="0"/>
              <a:t>单击此处编辑母版标题样式</a:t>
            </a:r>
            <a:endParaRPr lang="en-US" dirty="0"/>
          </a:p>
        </p:txBody>
      </p:sp>
      <p:sp>
        <p:nvSpPr>
          <p:cNvPr id="3" name="KSO_BC1"/>
          <p:cNvSpPr>
            <a:spLocks noGrp="1"/>
          </p:cNvSpPr>
          <p:nvPr>
            <p:ph sz="half" idx="1"/>
          </p:nvPr>
        </p:nvSpPr>
        <p:spPr>
          <a:xfrm>
            <a:off x="1436400" y="1944000"/>
            <a:ext cx="6458400" cy="1713600"/>
          </a:xfrm>
        </p:spPr>
        <p:txBody>
          <a:bodyPr>
            <a:normAutofit/>
          </a:bodyPr>
          <a:lstStyle>
            <a:lvl1pPr marL="0" indent="0" algn="l">
              <a:buFontTx/>
              <a:buNone/>
              <a:defRPr sz="2400">
                <a:solidFill>
                  <a:schemeClr val="tx1"/>
                </a:solidFill>
              </a:defRPr>
            </a:lvl1pPr>
            <a:lvl2pPr marL="575945" indent="0" algn="l">
              <a:buFontTx/>
              <a:buNone/>
              <a:defRPr sz="2000">
                <a:solidFill>
                  <a:schemeClr val="tx1"/>
                </a:solidFill>
              </a:defRPr>
            </a:lvl2pPr>
            <a:lvl3pPr marL="914400" indent="0">
              <a:buFontTx/>
              <a:buNone/>
              <a:defRPr/>
            </a:lvl3pPr>
            <a:lvl4pPr marL="1371600" indent="0">
              <a:buFontTx/>
              <a:buNone/>
              <a:defRPr/>
            </a:lvl4pPr>
            <a:lvl5pPr marL="1828800" indent="0">
              <a:buFontTx/>
              <a:buNone/>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KSO_BC2"/>
          <p:cNvSpPr>
            <a:spLocks noGrp="1"/>
          </p:cNvSpPr>
          <p:nvPr>
            <p:ph sz="half" idx="2"/>
          </p:nvPr>
        </p:nvSpPr>
        <p:spPr>
          <a:xfrm>
            <a:off x="1436400" y="4165200"/>
            <a:ext cx="6458400" cy="1713600"/>
          </a:xfrm>
        </p:spPr>
        <p:txBody>
          <a:bodyPr>
            <a:normAutofit/>
          </a:bodyPr>
          <a:lstStyle>
            <a:lvl1pPr marL="0" indent="0" algn="l">
              <a:buFontTx/>
              <a:buNone/>
              <a:defRPr sz="2400">
                <a:solidFill>
                  <a:schemeClr val="tx1"/>
                </a:solidFill>
              </a:defRPr>
            </a:lvl1pPr>
            <a:lvl2pPr marL="575945" indent="0" algn="l">
              <a:buFontTx/>
              <a:buNone/>
              <a:defRPr sz="2000">
                <a:solidFill>
                  <a:schemeClr val="tx1"/>
                </a:solidFill>
              </a:defRPr>
            </a:lvl2pPr>
            <a:lvl3pPr marL="914400" indent="0">
              <a:buFontTx/>
              <a:buNone/>
              <a:defRPr/>
            </a:lvl3pPr>
            <a:lvl4pPr marL="1371600" indent="0">
              <a:buFontTx/>
              <a:buNone/>
              <a:defRPr/>
            </a:lvl4pPr>
            <a:lvl5pPr marL="1828800" indent="0">
              <a:buFontTx/>
              <a:buNone/>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376362"/>
            <a:ext cx="3868340"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824576" y="2200274"/>
            <a:ext cx="3868340" cy="3684588"/>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Text Placeholder 4"/>
          <p:cNvSpPr>
            <a:spLocks noGrp="1"/>
          </p:cNvSpPr>
          <p:nvPr>
            <p:ph type="body" sz="quarter" idx="3"/>
          </p:nvPr>
        </p:nvSpPr>
        <p:spPr>
          <a:xfrm>
            <a:off x="4823884" y="1376362"/>
            <a:ext cx="3887391"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4823884" y="2200274"/>
            <a:ext cx="3887391" cy="3684588"/>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hasCustomPrompt="1"/>
          </p:nvPr>
        </p:nvSpPr>
        <p:spPr>
          <a:xfrm>
            <a:off x="2458800" y="2779200"/>
            <a:ext cx="3931200" cy="1198800"/>
          </a:xfrm>
        </p:spPr>
        <p:txBody>
          <a:bodyPr anchor="t" anchorCtr="0">
            <a:normAutofit/>
          </a:bodyPr>
          <a:lstStyle>
            <a:lvl1pPr>
              <a:defRPr sz="7200" b="0"/>
            </a:lvl1pPr>
          </a:lstStyle>
          <a:p>
            <a:r>
              <a:rPr lang="zh-CN" altLang="en-US" dirty="0" smtClean="0"/>
              <a:t>编辑标题</a:t>
            </a:r>
            <a:endParaRPr lang="en-US" dirty="0"/>
          </a:p>
        </p:txBody>
      </p:sp>
      <p:sp>
        <p:nvSpPr>
          <p:cNvPr id="6" name="空心弧 5"/>
          <p:cNvSpPr/>
          <p:nvPr/>
        </p:nvSpPr>
        <p:spPr bwMode="auto">
          <a:xfrm rot="7086271">
            <a:off x="5027613" y="2633663"/>
            <a:ext cx="1482725" cy="1482725"/>
          </a:xfrm>
          <a:prstGeom prst="blockArc">
            <a:avLst>
              <a:gd name="adj1" fmla="val 5502533"/>
              <a:gd name="adj2" fmla="val 1980318"/>
              <a:gd name="adj3" fmla="val 1053"/>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a:solidFill>
                <a:schemeClr val="tx1"/>
              </a:solidFill>
              <a:latin typeface="Arial" panose="020B0604020202020204" pitchFamily="34" charset="0"/>
              <a:ea typeface="黑体" panose="02010609060101010101" pitchFamily="49" charset="-122"/>
            </a:endParaRPr>
          </a:p>
        </p:txBody>
      </p:sp>
      <p:sp>
        <p:nvSpPr>
          <p:cNvPr id="3" name="日期占位符 2"/>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0" y="0"/>
            <a:ext cx="9142485" cy="4284617"/>
          </a:xfrm>
          <a:prstGeom prst="rect">
            <a:avLst/>
          </a:prstGeom>
        </p:spPr>
      </p:pic>
      <p:sp>
        <p:nvSpPr>
          <p:cNvPr id="2" name="日期占位符 1"/>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457200"/>
            <a:ext cx="2949178"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9346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13" cstate="email"/>
          <a:srcRect/>
          <a:stretch>
            <a:fillRect/>
          </a:stretch>
        </p:blipFill>
        <p:spPr>
          <a:xfrm>
            <a:off x="0" y="0"/>
            <a:ext cx="9142485" cy="4284617"/>
          </a:xfrm>
          <a:prstGeom prst="rect">
            <a:avLst/>
          </a:prstGeom>
        </p:spPr>
      </p:pic>
      <p:sp>
        <p:nvSpPr>
          <p:cNvPr id="2" name="KSO_BT1"/>
          <p:cNvSpPr>
            <a:spLocks noGrp="1"/>
          </p:cNvSpPr>
          <p:nvPr>
            <p:ph type="title"/>
          </p:nvPr>
        </p:nvSpPr>
        <p:spPr>
          <a:xfrm>
            <a:off x="339634" y="101595"/>
            <a:ext cx="8370453" cy="699594"/>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3" name="KSO_BC1"/>
          <p:cNvSpPr>
            <a:spLocks noGrp="1"/>
          </p:cNvSpPr>
          <p:nvPr>
            <p:ph type="body" idx="1"/>
          </p:nvPr>
        </p:nvSpPr>
        <p:spPr>
          <a:xfrm>
            <a:off x="339634" y="1105989"/>
            <a:ext cx="8361986" cy="5070974"/>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E345E-6771-4A9D-94D8-C631DBADCF3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iming>
    <p:tnLst>
      <p:par>
        <p:cTn id="1" dur="indefinite" restart="never" nodeType="tmRoot"/>
      </p:par>
    </p:tnLst>
  </p:timing>
  <p:txStyles>
    <p:title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p:titleStyle>
    <p:bodyStyle>
      <a:lvl1pPr marL="357505" indent="-357505" algn="just" defTabSz="914400" rtl="0" eaLnBrk="1" latinLnBrk="0" hangingPunct="1">
        <a:lnSpc>
          <a:spcPct val="110000"/>
        </a:lnSpc>
        <a:spcBef>
          <a:spcPts val="1800"/>
        </a:spcBef>
        <a:spcAft>
          <a:spcPts val="0"/>
        </a:spcAft>
        <a:buClr>
          <a:srgbClr val="963B22"/>
        </a:buClr>
        <a:buSzPct val="110000"/>
        <a:buFontTx/>
        <a:buBlip>
          <a:blip r:embed="rId14"/>
        </a:buBlip>
        <a:defRPr sz="2400" kern="1200" baseline="0">
          <a:solidFill>
            <a:schemeClr val="accent1"/>
          </a:solidFill>
          <a:latin typeface="Arial" panose="020B0604020202020204" pitchFamily="34" charset="0"/>
          <a:ea typeface="黑体" panose="02010609060101010101" pitchFamily="49" charset="-122"/>
          <a:cs typeface="+mn-cs"/>
        </a:defRPr>
      </a:lvl1pPr>
      <a:lvl2pPr marL="575945" indent="-230505" algn="just" defTabSz="914400" rtl="0" eaLnBrk="1" latinLnBrk="0" hangingPunct="1">
        <a:lnSpc>
          <a:spcPct val="130000"/>
        </a:lnSpc>
        <a:spcBef>
          <a:spcPts val="0"/>
        </a:spcBef>
        <a:spcAft>
          <a:spcPts val="0"/>
        </a:spcAft>
        <a:buClr>
          <a:schemeClr val="tx1"/>
        </a:buClr>
        <a:buFont typeface="Arial" panose="020B0604020202020204" pitchFamily="34" charset="0"/>
        <a:buChar char="•"/>
        <a:defRPr sz="2000" kern="1200" baseline="0">
          <a:solidFill>
            <a:schemeClr val="tx1"/>
          </a:solidFill>
          <a:latin typeface="幼圆" panose="02010509060101010101" pitchFamily="49" charset="-122"/>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1047957"/>
            <a:ext cx="9144000" cy="3046988"/>
          </a:xfrm>
          <a:prstGeom prst="rect">
            <a:avLst/>
          </a:prstGeom>
          <a:noFill/>
          <a:ln>
            <a:noFill/>
          </a:ln>
        </p:spPr>
        <p:txBody>
          <a:bodyPr wrap="square" rtlCol="0" anchor="t">
            <a:spAutoFit/>
          </a:bodyPr>
          <a:lstStyle/>
          <a:p>
            <a:pPr algn="ctr">
              <a:lnSpc>
                <a:spcPct val="150000"/>
              </a:lnSpc>
            </a:pPr>
            <a:r>
              <a:rPr lang="zh-CN" altLang="en-US" sz="4000" b="1" dirty="0">
                <a:effectLst>
                  <a:outerShdw blurRad="38100" dist="25400" dir="5400000" algn="ctr" rotWithShape="0">
                    <a:srgbClr val="6E747A">
                      <a:alpha val="43000"/>
                    </a:srgbClr>
                  </a:outerShdw>
                </a:effectLst>
                <a:latin typeface="Times New Roman" panose="02020603050405020304" charset="0"/>
              </a:rPr>
              <a:t>Unit </a:t>
            </a:r>
            <a:r>
              <a:rPr lang="zh-CN" altLang="en-US" sz="4000" b="1" dirty="0" smtClean="0">
                <a:effectLst>
                  <a:outerShdw blurRad="38100" dist="25400" dir="5400000" algn="ctr" rotWithShape="0">
                    <a:srgbClr val="6E747A">
                      <a:alpha val="43000"/>
                    </a:srgbClr>
                  </a:outerShdw>
                </a:effectLst>
                <a:latin typeface="Times New Roman" panose="02020603050405020304" charset="0"/>
              </a:rPr>
              <a:t>8</a:t>
            </a:r>
            <a:endParaRPr lang="en-US" altLang="zh-CN" sz="4000" b="1" dirty="0" smtClean="0">
              <a:effectLst>
                <a:outerShdw blurRad="38100" dist="25400" dir="5400000" algn="ctr" rotWithShape="0">
                  <a:srgbClr val="6E747A">
                    <a:alpha val="43000"/>
                  </a:srgbClr>
                </a:outerShdw>
              </a:effectLst>
              <a:latin typeface="Times New Roman" panose="02020603050405020304" charset="0"/>
            </a:endParaRPr>
          </a:p>
          <a:p>
            <a:pPr algn="ctr">
              <a:lnSpc>
                <a:spcPct val="150000"/>
              </a:lnSpc>
            </a:pPr>
            <a:r>
              <a:rPr lang="zh-CN" altLang="en-US" sz="4800" b="1" dirty="0" smtClean="0">
                <a:effectLst>
                  <a:outerShdw blurRad="38100" dist="25400" dir="5400000" algn="ctr" rotWithShape="0">
                    <a:srgbClr val="6E747A">
                      <a:alpha val="43000"/>
                    </a:srgbClr>
                  </a:outerShdw>
                </a:effectLst>
                <a:latin typeface="Times New Roman" panose="02020603050405020304" charset="0"/>
              </a:rPr>
              <a:t>It </a:t>
            </a:r>
            <a:r>
              <a:rPr lang="zh-CN" altLang="en-US" sz="4800" b="1" dirty="0">
                <a:effectLst>
                  <a:outerShdw blurRad="38100" dist="25400" dir="5400000" algn="ctr" rotWithShape="0">
                    <a:srgbClr val="6E747A">
                      <a:alpha val="43000"/>
                    </a:srgbClr>
                  </a:outerShdw>
                </a:effectLst>
                <a:latin typeface="Times New Roman" panose="02020603050405020304" charset="0"/>
              </a:rPr>
              <a:t>must belong to Carla.</a:t>
            </a:r>
          </a:p>
          <a:p>
            <a:pPr algn="ctr">
              <a:lnSpc>
                <a:spcPct val="150000"/>
              </a:lnSpc>
            </a:pPr>
            <a:r>
              <a:rPr lang="zh-CN" altLang="en-US" sz="3600" b="1" dirty="0" smtClean="0">
                <a:effectLst>
                  <a:outerShdw blurRad="38100" dist="25400" dir="5400000" algn="ctr" rotWithShape="0">
                    <a:srgbClr val="6E747A">
                      <a:alpha val="43000"/>
                    </a:srgbClr>
                  </a:outerShdw>
                </a:effectLst>
                <a:latin typeface="Times New Roman" panose="02020603050405020304" charset="0"/>
              </a:rPr>
              <a:t>Section A  (第</a:t>
            </a:r>
            <a:r>
              <a:rPr lang="en-US" altLang="zh-CN" sz="3600" b="1" dirty="0" smtClean="0">
                <a:effectLst>
                  <a:outerShdw blurRad="38100" dist="25400" dir="5400000" algn="ctr" rotWithShape="0">
                    <a:srgbClr val="6E747A">
                      <a:alpha val="43000"/>
                    </a:srgbClr>
                  </a:outerShdw>
                </a:effectLst>
                <a:latin typeface="Times New Roman" panose="02020603050405020304" charset="0"/>
              </a:rPr>
              <a:t>2</a:t>
            </a:r>
            <a:r>
              <a:rPr lang="zh-CN" altLang="en-US" sz="3600" b="1" dirty="0" smtClean="0">
                <a:effectLst>
                  <a:outerShdw blurRad="38100" dist="25400" dir="5400000" algn="ctr" rotWithShape="0">
                    <a:srgbClr val="6E747A">
                      <a:alpha val="43000"/>
                    </a:srgbClr>
                  </a:outerShdw>
                </a:effectLst>
                <a:latin typeface="Times New Roman" panose="02020603050405020304" charset="0"/>
              </a:rPr>
              <a:t>课时)</a:t>
            </a:r>
            <a:endParaRPr lang="zh-CN" altLang="en-US" sz="3600" b="1" dirty="0">
              <a:effectLst>
                <a:outerShdw blurRad="38100" dist="25400" dir="5400000" algn="ctr" rotWithShape="0">
                  <a:srgbClr val="6E747A">
                    <a:alpha val="43000"/>
                  </a:srgbClr>
                </a:outerShdw>
              </a:effectLst>
              <a:latin typeface="Times New Roman" panose="02020603050405020304" charset="0"/>
            </a:endParaRPr>
          </a:p>
        </p:txBody>
      </p:sp>
      <p:sp>
        <p:nvSpPr>
          <p:cNvPr id="3" name="矩形 2"/>
          <p:cNvSpPr/>
          <p:nvPr/>
        </p:nvSpPr>
        <p:spPr>
          <a:xfrm>
            <a:off x="0" y="5653432"/>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b="1" kern="0" dirty="0">
              <a:solidFill>
                <a:srgbClr val="000000"/>
              </a:solidFill>
              <a:latin typeface="微软雅黑" panose="020B0503020204020204" charset="-122"/>
              <a:ea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52989" y="892334"/>
            <a:ext cx="7322344" cy="4521835"/>
          </a:xfrm>
          <a:prstGeom prst="rect">
            <a:avLst/>
          </a:prstGeom>
          <a:noFill/>
        </p:spPr>
        <p:txBody>
          <a:bodyPr wrap="square" rtlCol="0">
            <a:spAutoFit/>
          </a:bodyPr>
          <a:lstStyle/>
          <a:p>
            <a:pPr algn="l">
              <a:lnSpc>
                <a:spcPct val="120000"/>
              </a:lnSpc>
              <a:buNone/>
            </a:pPr>
            <a:r>
              <a:rPr lang="zh-CN" altLang="en-US" sz="2400" b="1">
                <a:solidFill>
                  <a:schemeClr val="tx1">
                    <a:lumMod val="50000"/>
                  </a:schemeClr>
                </a:solidFill>
                <a:latin typeface="Times New Roman" panose="02020603050405020304" charset="0"/>
                <a:sym typeface="+mn-ea"/>
              </a:rPr>
              <a:t>3.There must be something visiting the homes in the</a:t>
            </a:r>
          </a:p>
          <a:p>
            <a:pPr algn="l">
              <a:lnSpc>
                <a:spcPct val="120000"/>
              </a:lnSpc>
              <a:buNone/>
            </a:pPr>
            <a:r>
              <a:rPr lang="zh-CN" altLang="en-US" sz="2400" b="1">
                <a:solidFill>
                  <a:schemeClr val="tx1">
                    <a:lumMod val="50000"/>
                  </a:schemeClr>
                </a:solidFill>
                <a:latin typeface="Times New Roman" panose="02020603050405020304" charset="0"/>
                <a:sym typeface="+mn-ea"/>
              </a:rPr>
              <a:t>neighborhood,...一定有什么东西闯入了我们社区的住户家中，......（教材P59）</a:t>
            </a:r>
            <a:endParaRPr lang="zh-CN" altLang="en-US" sz="2400" b="1">
              <a:solidFill>
                <a:schemeClr val="tx1">
                  <a:lumMod val="50000"/>
                </a:schemeClr>
              </a:solidFill>
              <a:latin typeface="Times New Roman" panose="02020603050405020304" charset="0"/>
            </a:endParaRPr>
          </a:p>
          <a:p>
            <a:pPr algn="l">
              <a:lnSpc>
                <a:spcPct val="120000"/>
              </a:lnSpc>
              <a:buNone/>
            </a:pPr>
            <a:r>
              <a:rPr lang="zh-CN" altLang="en-US" sz="2400">
                <a:solidFill>
                  <a:schemeClr val="tx1">
                    <a:lumMod val="50000"/>
                  </a:schemeClr>
                </a:solidFill>
                <a:latin typeface="Times New Roman" panose="02020603050405020304" charset="0"/>
                <a:sym typeface="+mn-ea"/>
              </a:rPr>
              <a:t>   there must be是there be与情态动词must连用的结构，表示对现在情况的肯定推测，意为“一定有......”。</a:t>
            </a:r>
          </a:p>
          <a:p>
            <a:pPr algn="l">
              <a:lnSpc>
                <a:spcPct val="120000"/>
              </a:lnSpc>
              <a:buNone/>
            </a:pPr>
            <a:r>
              <a:rPr lang="zh-CN" altLang="en-US" sz="2400">
                <a:solidFill>
                  <a:schemeClr val="tx1">
                    <a:lumMod val="50000"/>
                  </a:schemeClr>
                </a:solidFill>
                <a:latin typeface="Times New Roman" panose="02020603050405020304" charset="0"/>
                <a:sym typeface="+mn-ea"/>
              </a:rPr>
              <a:t>   </a:t>
            </a:r>
            <a:r>
              <a:rPr lang="en-US" altLang="zh-CN" sz="2400">
                <a:solidFill>
                  <a:schemeClr val="tx1">
                    <a:lumMod val="50000"/>
                  </a:schemeClr>
                </a:solidFill>
                <a:latin typeface="Times New Roman" panose="02020603050405020304" charset="0"/>
                <a:sym typeface="+mn-ea"/>
              </a:rPr>
              <a:t>e.g.:</a:t>
            </a:r>
            <a:r>
              <a:rPr lang="zh-CN" altLang="en-US" sz="2400">
                <a:solidFill>
                  <a:schemeClr val="tx1">
                    <a:lumMod val="50000"/>
                  </a:schemeClr>
                </a:solidFill>
                <a:latin typeface="Times New Roman" panose="02020603050405020304" charset="0"/>
                <a:sym typeface="+mn-ea"/>
              </a:rPr>
              <a:t>There must be someone in the room.</a:t>
            </a:r>
          </a:p>
          <a:p>
            <a:pPr algn="l">
              <a:lnSpc>
                <a:spcPct val="120000"/>
              </a:lnSpc>
              <a:buNone/>
            </a:pPr>
            <a:r>
              <a:rPr lang="zh-CN" altLang="en-US" sz="2400">
                <a:solidFill>
                  <a:schemeClr val="tx1">
                    <a:lumMod val="50000"/>
                  </a:schemeClr>
                </a:solidFill>
                <a:latin typeface="Times New Roman" panose="02020603050405020304" charset="0"/>
                <a:sym typeface="+mn-ea"/>
              </a:rPr>
              <a:t>   “There be+名词+doing sth.”句型表示“有......在做某事”。</a:t>
            </a:r>
          </a:p>
          <a:p>
            <a:pPr algn="l">
              <a:lnSpc>
                <a:spcPct val="120000"/>
              </a:lnSpc>
              <a:buNone/>
            </a:pPr>
            <a:r>
              <a:rPr lang="zh-CN" altLang="en-US" sz="2400">
                <a:solidFill>
                  <a:schemeClr val="tx1">
                    <a:lumMod val="50000"/>
                  </a:schemeClr>
                </a:solidFill>
                <a:latin typeface="Times New Roman" panose="02020603050405020304" charset="0"/>
                <a:sym typeface="+mn-ea"/>
              </a:rPr>
              <a:t>   </a:t>
            </a:r>
            <a:r>
              <a:rPr lang="en-US" altLang="zh-CN" sz="2400">
                <a:solidFill>
                  <a:schemeClr val="tx1">
                    <a:lumMod val="50000"/>
                  </a:schemeClr>
                </a:solidFill>
                <a:latin typeface="Times New Roman" panose="02020603050405020304" charset="0"/>
                <a:sym typeface="+mn-ea"/>
              </a:rPr>
              <a:t>e.g.:</a:t>
            </a:r>
            <a:r>
              <a:rPr lang="zh-CN" altLang="en-US" sz="2400">
                <a:solidFill>
                  <a:schemeClr val="tx1">
                    <a:lumMod val="50000"/>
                  </a:schemeClr>
                </a:solidFill>
                <a:latin typeface="Times New Roman" panose="02020603050405020304" charset="0"/>
                <a:sym typeface="+mn-ea"/>
              </a:rPr>
              <a:t>There is someone knocking at the door.</a:t>
            </a:r>
          </a:p>
          <a:p>
            <a:pPr algn="l">
              <a:lnSpc>
                <a:spcPct val="120000"/>
              </a:lnSpc>
              <a:buNone/>
            </a:pPr>
            <a:r>
              <a:rPr lang="zh-CN" altLang="en-US" sz="2400">
                <a:solidFill>
                  <a:schemeClr val="tx1">
                    <a:lumMod val="50000"/>
                  </a:schemeClr>
                </a:solidFill>
                <a:latin typeface="Times New Roman" panose="02020603050405020304" charset="0"/>
                <a:sym typeface="+mn-ea"/>
              </a:rPr>
              <a:t>   There ar</a:t>
            </a:r>
            <a:r>
              <a:rPr lang="en-US" altLang="zh-CN" sz="2400">
                <a:solidFill>
                  <a:schemeClr val="tx1">
                    <a:lumMod val="50000"/>
                  </a:schemeClr>
                </a:solidFill>
                <a:latin typeface="Times New Roman" panose="02020603050405020304" charset="0"/>
                <a:sym typeface="+mn-ea"/>
              </a:rPr>
              <a:t>e</a:t>
            </a:r>
            <a:r>
              <a:rPr lang="zh-CN" altLang="en-US" sz="2400">
                <a:solidFill>
                  <a:schemeClr val="tx1">
                    <a:lumMod val="50000"/>
                  </a:schemeClr>
                </a:solidFill>
                <a:latin typeface="Times New Roman" panose="02020603050405020304" charset="0"/>
                <a:sym typeface="+mn-ea"/>
              </a:rPr>
              <a:t> some boys standing on the playground.</a:t>
            </a:r>
          </a:p>
        </p:txBody>
      </p:sp>
    </p:spTree>
    <p:custDataLst>
      <p:tags r:id="rId1"/>
    </p:custData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52304" y="1167924"/>
            <a:ext cx="7322344" cy="4521835"/>
          </a:xfrm>
          <a:prstGeom prst="rect">
            <a:avLst/>
          </a:prstGeom>
          <a:noFill/>
        </p:spPr>
        <p:txBody>
          <a:bodyPr wrap="square" rtlCol="0">
            <a:spAutoFit/>
          </a:bodyPr>
          <a:lstStyle/>
          <a:p>
            <a:pPr algn="l">
              <a:lnSpc>
                <a:spcPct val="120000"/>
              </a:lnSpc>
              <a:buNone/>
            </a:pPr>
            <a:r>
              <a:rPr lang="zh-CN" altLang="en-US" sz="2400" b="1">
                <a:solidFill>
                  <a:schemeClr val="tx1">
                    <a:lumMod val="50000"/>
                  </a:schemeClr>
                </a:solidFill>
                <a:latin typeface="Times New Roman" panose="02020603050405020304" charset="0"/>
                <a:sym typeface="+mn-ea"/>
              </a:rPr>
              <a:t>4.The noise-maker is having too much fun creating fear in the neighborhood.噪音制造者非常乐于在社区里制造恐惧。（教材P59）</a:t>
            </a:r>
          </a:p>
          <a:p>
            <a:pPr algn="l">
              <a:lnSpc>
                <a:spcPct val="120000"/>
              </a:lnSpc>
              <a:buNone/>
            </a:pPr>
            <a:r>
              <a:rPr lang="zh-CN" altLang="en-US" sz="2400">
                <a:solidFill>
                  <a:schemeClr val="tx1">
                    <a:lumMod val="50000"/>
                  </a:schemeClr>
                </a:solidFill>
                <a:latin typeface="Times New Roman" panose="02020603050405020304" charset="0"/>
                <a:sym typeface="+mn-ea"/>
              </a:rPr>
              <a:t>   have fun意为“玩得高兴；过得愉快”，其同义短语为have a great/good/wonderful time和enjoy oneself。</a:t>
            </a:r>
          </a:p>
          <a:p>
            <a:pPr algn="l">
              <a:lnSpc>
                <a:spcPct val="120000"/>
              </a:lnSpc>
              <a:buNone/>
            </a:pPr>
            <a:r>
              <a:rPr lang="zh-CN" altLang="en-US" sz="2400">
                <a:solidFill>
                  <a:schemeClr val="tx1">
                    <a:lumMod val="50000"/>
                  </a:schemeClr>
                </a:solidFill>
                <a:latin typeface="Times New Roman" panose="02020603050405020304" charset="0"/>
                <a:sym typeface="+mn-ea"/>
              </a:rPr>
              <a:t>   </a:t>
            </a:r>
            <a:r>
              <a:rPr lang="en-US" altLang="zh-CN" sz="2400">
                <a:solidFill>
                  <a:schemeClr val="tx1">
                    <a:lumMod val="50000"/>
                  </a:schemeClr>
                </a:solidFill>
                <a:latin typeface="Times New Roman" panose="02020603050405020304" charset="0"/>
                <a:sym typeface="+mn-ea"/>
              </a:rPr>
              <a:t>e.g.:</a:t>
            </a:r>
            <a:r>
              <a:rPr lang="zh-CN" altLang="en-US" sz="2400">
                <a:solidFill>
                  <a:schemeClr val="tx1">
                    <a:lumMod val="50000"/>
                  </a:schemeClr>
                </a:solidFill>
                <a:latin typeface="Times New Roman" panose="02020603050405020304" charset="0"/>
                <a:sym typeface="+mn-ea"/>
              </a:rPr>
              <a:t>Did you have fun at the party?</a:t>
            </a:r>
          </a:p>
          <a:p>
            <a:pPr algn="l">
              <a:lnSpc>
                <a:spcPct val="120000"/>
              </a:lnSpc>
              <a:buNone/>
            </a:pPr>
            <a:r>
              <a:rPr lang="zh-CN" altLang="en-US" sz="2400">
                <a:solidFill>
                  <a:schemeClr val="tx1">
                    <a:lumMod val="50000"/>
                  </a:schemeClr>
                </a:solidFill>
                <a:latin typeface="Times New Roman" panose="02020603050405020304" charset="0"/>
                <a:sym typeface="+mn-ea"/>
              </a:rPr>
              <a:t>   It</a:t>
            </a:r>
            <a:r>
              <a:rPr lang="en-US" altLang="zh-CN" sz="2400">
                <a:solidFill>
                  <a:schemeClr val="tx1">
                    <a:lumMod val="50000"/>
                  </a:schemeClr>
                </a:solidFill>
                <a:latin typeface="Times New Roman" panose="02020603050405020304" charset="0"/>
                <a:sym typeface="+mn-ea"/>
              </a:rPr>
              <a:t>’</a:t>
            </a:r>
            <a:r>
              <a:rPr lang="zh-CN" altLang="en-US" sz="2400">
                <a:solidFill>
                  <a:schemeClr val="tx1">
                    <a:lumMod val="50000"/>
                  </a:schemeClr>
                </a:solidFill>
                <a:latin typeface="Times New Roman" panose="02020603050405020304" charset="0"/>
                <a:sym typeface="+mn-ea"/>
              </a:rPr>
              <a:t>s a good place to have fun.</a:t>
            </a:r>
          </a:p>
          <a:p>
            <a:pPr algn="l">
              <a:lnSpc>
                <a:spcPct val="120000"/>
              </a:lnSpc>
              <a:buNone/>
            </a:pPr>
            <a:r>
              <a:rPr lang="zh-CN" altLang="en-US" sz="2400">
                <a:solidFill>
                  <a:schemeClr val="tx1">
                    <a:lumMod val="50000"/>
                  </a:schemeClr>
                </a:solidFill>
                <a:latin typeface="Times New Roman" panose="02020603050405020304" charset="0"/>
                <a:sym typeface="+mn-ea"/>
              </a:rPr>
              <a:t>   have fun (in) doing sth.意为“做某事很开心”。</a:t>
            </a:r>
          </a:p>
          <a:p>
            <a:pPr algn="l">
              <a:lnSpc>
                <a:spcPct val="120000"/>
              </a:lnSpc>
              <a:buNone/>
            </a:pPr>
            <a:r>
              <a:rPr lang="zh-CN" altLang="en-US" sz="2400">
                <a:solidFill>
                  <a:schemeClr val="tx1">
                    <a:lumMod val="50000"/>
                  </a:schemeClr>
                </a:solidFill>
                <a:latin typeface="Times New Roman" panose="02020603050405020304" charset="0"/>
                <a:sym typeface="+mn-ea"/>
              </a:rPr>
              <a:t>   </a:t>
            </a:r>
            <a:r>
              <a:rPr lang="en-US" altLang="zh-CN" sz="2400">
                <a:solidFill>
                  <a:schemeClr val="tx1">
                    <a:lumMod val="50000"/>
                  </a:schemeClr>
                </a:solidFill>
                <a:latin typeface="Times New Roman" panose="02020603050405020304" charset="0"/>
                <a:sym typeface="+mn-ea"/>
              </a:rPr>
              <a:t>e.g.:</a:t>
            </a:r>
            <a:r>
              <a:rPr lang="zh-CN" altLang="en-US" sz="2400">
                <a:solidFill>
                  <a:schemeClr val="tx1">
                    <a:lumMod val="50000"/>
                  </a:schemeClr>
                </a:solidFill>
                <a:latin typeface="Times New Roman" panose="02020603050405020304" charset="0"/>
                <a:sym typeface="+mn-ea"/>
              </a:rPr>
              <a:t>The kids are having fun playing in the park now.</a:t>
            </a:r>
          </a:p>
          <a:p>
            <a:pPr algn="l">
              <a:lnSpc>
                <a:spcPct val="120000"/>
              </a:lnSpc>
              <a:buNone/>
            </a:pPr>
            <a:r>
              <a:rPr lang="zh-CN" altLang="en-US" sz="2400">
                <a:solidFill>
                  <a:schemeClr val="tx1">
                    <a:lumMod val="50000"/>
                  </a:schemeClr>
                </a:solidFill>
                <a:latin typeface="Times New Roman" panose="02020603050405020304" charset="0"/>
                <a:sym typeface="+mn-ea"/>
              </a:rPr>
              <a:t>   Did you have fun visiting that museum? </a:t>
            </a:r>
          </a:p>
        </p:txBody>
      </p:sp>
    </p:spTree>
    <p:custDataLst>
      <p:tags r:id="rId1"/>
    </p:custData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41559" y="1969294"/>
            <a:ext cx="7322344" cy="3636010"/>
          </a:xfrm>
          <a:prstGeom prst="rect">
            <a:avLst/>
          </a:prstGeom>
          <a:noFill/>
        </p:spPr>
        <p:txBody>
          <a:bodyPr wrap="square" rtlCol="0">
            <a:spAutoFit/>
          </a:bodyPr>
          <a:lstStyle/>
          <a:p>
            <a:pPr algn="l">
              <a:lnSpc>
                <a:spcPct val="120000"/>
              </a:lnSpc>
              <a:buNone/>
            </a:pPr>
            <a:r>
              <a:rPr lang="zh-CN" altLang="en-US" sz="2400" dirty="0">
                <a:solidFill>
                  <a:schemeClr val="tx1">
                    <a:lumMod val="50000"/>
                  </a:schemeClr>
                </a:solidFill>
                <a:latin typeface="Times New Roman" panose="02020603050405020304" charset="0"/>
              </a:rPr>
              <a:t>一、用所给单词的正确形式填空。</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1.There is an_______________(usual) thing happening in our neighborhood.</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2.I think it must be teenagers_______________(have) fun.</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3.These days,strange things________________(happen).</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4.There are two_______________(wolf) fighting.</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5.These_____________(policeman) are runing after the thief.</a:t>
            </a:r>
          </a:p>
        </p:txBody>
      </p:sp>
      <p:sp>
        <p:nvSpPr>
          <p:cNvPr id="8" name="文本框 7"/>
          <p:cNvSpPr txBox="1"/>
          <p:nvPr/>
        </p:nvSpPr>
        <p:spPr>
          <a:xfrm>
            <a:off x="3285173" y="2446496"/>
            <a:ext cx="1202531"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unusual</a:t>
            </a:r>
          </a:p>
        </p:txBody>
      </p:sp>
      <p:sp>
        <p:nvSpPr>
          <p:cNvPr id="9" name="文本框 8"/>
          <p:cNvSpPr txBox="1"/>
          <p:nvPr/>
        </p:nvSpPr>
        <p:spPr>
          <a:xfrm>
            <a:off x="5100638" y="3292316"/>
            <a:ext cx="1202531"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having</a:t>
            </a:r>
          </a:p>
        </p:txBody>
      </p:sp>
      <p:sp>
        <p:nvSpPr>
          <p:cNvPr id="11" name="文本框 10"/>
          <p:cNvSpPr txBox="1"/>
          <p:nvPr/>
        </p:nvSpPr>
        <p:spPr>
          <a:xfrm>
            <a:off x="4683760" y="3768090"/>
            <a:ext cx="2373630"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are happening</a:t>
            </a:r>
          </a:p>
        </p:txBody>
      </p:sp>
      <p:sp>
        <p:nvSpPr>
          <p:cNvPr id="12" name="文本框 11"/>
          <p:cNvSpPr txBox="1"/>
          <p:nvPr/>
        </p:nvSpPr>
        <p:spPr>
          <a:xfrm>
            <a:off x="3480753" y="4214971"/>
            <a:ext cx="1202531"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wolves</a:t>
            </a:r>
          </a:p>
        </p:txBody>
      </p:sp>
      <p:sp>
        <p:nvSpPr>
          <p:cNvPr id="13" name="文本框 12"/>
          <p:cNvSpPr txBox="1"/>
          <p:nvPr/>
        </p:nvSpPr>
        <p:spPr>
          <a:xfrm>
            <a:off x="2346325" y="4622165"/>
            <a:ext cx="178879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policemen</a:t>
            </a:r>
          </a:p>
        </p:txBody>
      </p:sp>
      <p:sp>
        <p:nvSpPr>
          <p:cNvPr id="6" name="矩形 5"/>
          <p:cNvSpPr/>
          <p:nvPr/>
        </p:nvSpPr>
        <p:spPr>
          <a:xfrm>
            <a:off x="2471103" y="561340"/>
            <a:ext cx="3465195" cy="1198880"/>
          </a:xfrm>
          <a:prstGeom prst="rect">
            <a:avLst/>
          </a:prstGeom>
          <a:noFill/>
          <a:ln>
            <a:noFill/>
          </a:ln>
        </p:spPr>
        <p:txBody>
          <a:bodyPr wrap="none" rtlCol="0" anchor="t">
            <a:spAutoFit/>
            <a:scene3d>
              <a:camera prst="orthographicFront"/>
              <a:lightRig rig="threePt" dir="t">
                <a:rot lat="0" lon="0" rev="0"/>
              </a:lightRig>
            </a:scene3d>
            <a:sp3d extrusionH="120650" prstMaterial="matte"/>
          </a:bodyPr>
          <a:lstStyle/>
          <a:p>
            <a:pPr algn="ctr"/>
            <a:r>
              <a:rPr lang="en-US" altLang="zh-CN" sz="7200" b="1" dirty="0">
                <a:ln>
                  <a:gradFill>
                    <a:gsLst>
                      <a:gs pos="98000">
                        <a:srgbClr val="F88C89"/>
                      </a:gs>
                      <a:gs pos="86000">
                        <a:srgbClr val="F8D078"/>
                      </a:gs>
                      <a:gs pos="73000">
                        <a:srgbClr val="BAD172"/>
                      </a:gs>
                      <a:gs pos="62000">
                        <a:srgbClr val="BEC7AF"/>
                      </a:gs>
                      <a:gs pos="50000">
                        <a:srgbClr val="83D9E3"/>
                      </a:gs>
                      <a:gs pos="37000">
                        <a:srgbClr val="9C61DF"/>
                      </a:gs>
                      <a:gs pos="24000">
                        <a:srgbClr val="CA78E1"/>
                      </a:gs>
                      <a:gs pos="12000">
                        <a:srgbClr val="E564DF"/>
                      </a:gs>
                      <a:gs pos="0">
                        <a:srgbClr val="F86CC0"/>
                      </a:gs>
                    </a:gsLst>
                    <a:lin ang="0"/>
                  </a:gradFill>
                </a:ln>
                <a:gradFill>
                  <a:gsLst>
                    <a:gs pos="79000">
                      <a:srgbClr val="CCFF66"/>
                    </a:gs>
                    <a:gs pos="94000">
                      <a:srgbClr val="FFFF00">
                        <a:alpha val="50000"/>
                      </a:srgbClr>
                    </a:gs>
                    <a:gs pos="70000">
                      <a:srgbClr val="00FF00">
                        <a:alpha val="13000"/>
                      </a:srgbClr>
                    </a:gs>
                    <a:gs pos="56000">
                      <a:srgbClr val="00FFFF">
                        <a:alpha val="50000"/>
                      </a:srgbClr>
                    </a:gs>
                    <a:gs pos="43000">
                      <a:srgbClr val="00FFFF">
                        <a:alpha val="13000"/>
                      </a:srgbClr>
                    </a:gs>
                    <a:gs pos="22000">
                      <a:srgbClr val="FF00FF">
                        <a:alpha val="50000"/>
                      </a:srgbClr>
                    </a:gs>
                    <a:gs pos="33000">
                      <a:srgbClr val="9900FF">
                        <a:alpha val="50000"/>
                      </a:srgbClr>
                    </a:gs>
                    <a:gs pos="5000">
                      <a:srgbClr val="FF00FF">
                        <a:alpha val="50000"/>
                      </a:srgbClr>
                    </a:gs>
                    <a:gs pos="0">
                      <a:srgbClr val="FF3300">
                        <a:alpha val="50000"/>
                      </a:srgbClr>
                    </a:gs>
                    <a:gs pos="100000">
                      <a:srgbClr val="FF3300">
                        <a:alpha val="30000"/>
                      </a:srgbClr>
                    </a:gs>
                  </a:gsLst>
                  <a:lin ang="0"/>
                </a:gradFill>
                <a:effectLst>
                  <a:outerShdw blurRad="50800" dist="38100" algn="l" rotWithShape="0">
                    <a:srgbClr val="CC00CC">
                      <a:alpha val="40000"/>
                    </a:srgbClr>
                  </a:outerShdw>
                </a:effectLst>
                <a:latin typeface="Times New Roman" panose="02020603050405020304" charset="0"/>
              </a:rPr>
              <a:t>Exercise</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up)">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41559" y="1275239"/>
            <a:ext cx="7322344" cy="3636010"/>
          </a:xfrm>
          <a:prstGeom prst="rect">
            <a:avLst/>
          </a:prstGeom>
          <a:noFill/>
        </p:spPr>
        <p:txBody>
          <a:bodyPr wrap="square" rtlCol="0">
            <a:spAutoFit/>
          </a:bodyPr>
          <a:lstStyle/>
          <a:p>
            <a:pPr algn="l">
              <a:lnSpc>
                <a:spcPct val="120000"/>
              </a:lnSpc>
              <a:buNone/>
            </a:pPr>
            <a:r>
              <a:rPr lang="zh-CN" altLang="en-US" sz="2400" dirty="0">
                <a:solidFill>
                  <a:schemeClr val="tx1">
                    <a:lumMod val="50000"/>
                  </a:schemeClr>
                </a:solidFill>
                <a:latin typeface="Times New Roman" panose="02020603050405020304" charset="0"/>
              </a:rPr>
              <a:t>二、单项选择。</a:t>
            </a:r>
          </a:p>
          <a:p>
            <a:pPr algn="l">
              <a:lnSpc>
                <a:spcPct val="120000"/>
              </a:lnSpc>
              <a:buNone/>
            </a:pPr>
            <a:r>
              <a:rPr lang="en-US" altLang="zh-CN" sz="2400" dirty="0">
                <a:solidFill>
                  <a:schemeClr val="tx1">
                    <a:lumMod val="50000"/>
                  </a:schemeClr>
                </a:solidFill>
                <a:latin typeface="Times New Roman" panose="02020603050405020304" charset="0"/>
              </a:rPr>
              <a:t>(    )</a:t>
            </a:r>
            <a:r>
              <a:rPr lang="zh-CN" altLang="en-US" sz="2400" dirty="0">
                <a:solidFill>
                  <a:schemeClr val="tx1">
                    <a:lumMod val="50000"/>
                  </a:schemeClr>
                </a:solidFill>
                <a:latin typeface="Times New Roman" panose="02020603050405020304" charset="0"/>
              </a:rPr>
              <a:t>1.There must_______somebody_______after me.</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A.have;run          B.be;run       </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C.have;to run       D.be;running</a:t>
            </a:r>
          </a:p>
          <a:p>
            <a:pPr algn="l">
              <a:lnSpc>
                <a:spcPct val="120000"/>
              </a:lnSpc>
              <a:buNone/>
            </a:pPr>
            <a:r>
              <a:rPr lang="en-US" altLang="zh-CN" sz="2400" dirty="0">
                <a:solidFill>
                  <a:schemeClr val="tx1">
                    <a:lumMod val="50000"/>
                  </a:schemeClr>
                </a:solidFill>
                <a:latin typeface="Times New Roman" panose="02020603050405020304" charset="0"/>
                <a:sym typeface="+mn-ea"/>
              </a:rPr>
              <a:t>(    )</a:t>
            </a:r>
            <a:r>
              <a:rPr lang="zh-CN" altLang="en-US" sz="2400" dirty="0">
                <a:solidFill>
                  <a:schemeClr val="tx1">
                    <a:lumMod val="50000"/>
                  </a:schemeClr>
                </a:solidFill>
                <a:latin typeface="Times New Roman" panose="02020603050405020304" charset="0"/>
                <a:sym typeface="Wingdings" panose="05000000000000000000" charset="0"/>
              </a:rPr>
              <a:t>2.We had fun_______apples on the farm with the farmers last week.</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A.to pick           B.picking          </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C.pick              D.picked</a:t>
            </a:r>
          </a:p>
        </p:txBody>
      </p:sp>
      <p:sp>
        <p:nvSpPr>
          <p:cNvPr id="6" name="文本框 5"/>
          <p:cNvSpPr txBox="1"/>
          <p:nvPr/>
        </p:nvSpPr>
        <p:spPr>
          <a:xfrm>
            <a:off x="1235710" y="1706880"/>
            <a:ext cx="403225" cy="570865"/>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charset="0"/>
                <a:ea typeface="微软雅黑" panose="020B0503020204020204" charset="-122"/>
              </a:rPr>
              <a:t>D</a:t>
            </a:r>
          </a:p>
        </p:txBody>
      </p:sp>
      <p:sp>
        <p:nvSpPr>
          <p:cNvPr id="7" name="文本框 6"/>
          <p:cNvSpPr txBox="1"/>
          <p:nvPr/>
        </p:nvSpPr>
        <p:spPr>
          <a:xfrm>
            <a:off x="1209040" y="3036570"/>
            <a:ext cx="386080" cy="570865"/>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charset="0"/>
                <a:ea typeface="微软雅黑" panose="020B0503020204020204" charset="-122"/>
              </a:rPr>
              <a:t>B</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41559" y="1382554"/>
            <a:ext cx="7322344" cy="4078605"/>
          </a:xfrm>
          <a:prstGeom prst="rect">
            <a:avLst/>
          </a:prstGeom>
          <a:noFill/>
        </p:spPr>
        <p:txBody>
          <a:bodyPr wrap="square" rtlCol="0">
            <a:spAutoFit/>
          </a:bodyPr>
          <a:lstStyle/>
          <a:p>
            <a:pPr algn="l">
              <a:lnSpc>
                <a:spcPct val="120000"/>
              </a:lnSpc>
              <a:spcBef>
                <a:spcPts val="0"/>
              </a:spcBef>
              <a:buNone/>
            </a:pPr>
            <a:endParaRPr lang="zh-CN" altLang="en-US" sz="2400" dirty="0">
              <a:solidFill>
                <a:schemeClr val="tx1">
                  <a:lumMod val="50000"/>
                </a:schemeClr>
              </a:solidFill>
              <a:latin typeface="Times New Roman" panose="02020603050405020304" charset="0"/>
            </a:endParaRPr>
          </a:p>
          <a:p>
            <a:pPr algn="l">
              <a:lnSpc>
                <a:spcPct val="120000"/>
              </a:lnSpc>
              <a:spcBef>
                <a:spcPts val="0"/>
              </a:spcBef>
              <a:buNone/>
            </a:pPr>
            <a:r>
              <a:rPr lang="en-US" altLang="zh-CN" sz="2400" dirty="0">
                <a:solidFill>
                  <a:schemeClr val="tx1">
                    <a:lumMod val="50000"/>
                  </a:schemeClr>
                </a:solidFill>
                <a:latin typeface="Times New Roman" panose="02020603050405020304" charset="0"/>
                <a:sym typeface="+mn-ea"/>
              </a:rPr>
              <a:t>(    )</a:t>
            </a:r>
            <a:r>
              <a:rPr lang="zh-CN" altLang="en-US" sz="2400" dirty="0">
                <a:solidFill>
                  <a:schemeClr val="tx1">
                    <a:lumMod val="50000"/>
                  </a:schemeClr>
                </a:solidFill>
                <a:latin typeface="Times New Roman" panose="02020603050405020304" charset="0"/>
              </a:rPr>
              <a:t>3.Nothing________to me.  </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A.strange happens            B.strange is happened</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C.else happens with          D.else is happened</a:t>
            </a:r>
            <a:r>
              <a:rPr lang="zh-CN" altLang="en-US" sz="2400" dirty="0">
                <a:solidFill>
                  <a:schemeClr val="tx1">
                    <a:lumMod val="50000"/>
                  </a:schemeClr>
                </a:solidFill>
                <a:latin typeface="Times New Roman" panose="02020603050405020304" charset="0"/>
                <a:sym typeface="Wingdings" panose="05000000000000000000" charset="0"/>
              </a:rPr>
              <a:t> </a:t>
            </a:r>
          </a:p>
          <a:p>
            <a:pPr algn="l">
              <a:lnSpc>
                <a:spcPct val="120000"/>
              </a:lnSpc>
              <a:spcBef>
                <a:spcPts val="0"/>
              </a:spcBef>
              <a:buNone/>
            </a:pPr>
            <a:r>
              <a:rPr lang="en-US" altLang="zh-CN" sz="2400" dirty="0">
                <a:solidFill>
                  <a:schemeClr val="tx1">
                    <a:lumMod val="50000"/>
                  </a:schemeClr>
                </a:solidFill>
                <a:latin typeface="Times New Roman" panose="02020603050405020304" charset="0"/>
                <a:sym typeface="+mn-ea"/>
              </a:rPr>
              <a:t>(    )</a:t>
            </a:r>
            <a:r>
              <a:rPr lang="zh-CN" altLang="en-US" sz="2400" dirty="0">
                <a:solidFill>
                  <a:schemeClr val="tx1">
                    <a:lumMod val="50000"/>
                  </a:schemeClr>
                </a:solidFill>
                <a:latin typeface="Times New Roman" panose="02020603050405020304" charset="0"/>
                <a:sym typeface="Wingdings" panose="05000000000000000000" charset="0"/>
              </a:rPr>
              <a:t>4.We can't find________in the house,________.</a:t>
            </a:r>
          </a:p>
          <a:p>
            <a:pPr algn="l">
              <a:lnSpc>
                <a:spcPct val="120000"/>
              </a:lnSpc>
              <a:spcBef>
                <a:spcPts val="0"/>
              </a:spcBef>
              <a:buNone/>
            </a:pPr>
            <a:r>
              <a:rPr lang="zh-CN" altLang="en-US" sz="2400" dirty="0">
                <a:solidFill>
                  <a:schemeClr val="tx1">
                    <a:lumMod val="50000"/>
                  </a:schemeClr>
                </a:solidFill>
                <a:latin typeface="Times New Roman" panose="02020603050405020304" charset="0"/>
                <a:sym typeface="Wingdings" panose="05000000000000000000" charset="0"/>
              </a:rPr>
              <a:t>  A.something strange;too      </a:t>
            </a:r>
          </a:p>
          <a:p>
            <a:pPr algn="l">
              <a:lnSpc>
                <a:spcPct val="120000"/>
              </a:lnSpc>
              <a:spcBef>
                <a:spcPts val="0"/>
              </a:spcBef>
              <a:buNone/>
            </a:pPr>
            <a:r>
              <a:rPr lang="zh-CN" altLang="en-US" sz="2400" dirty="0">
                <a:solidFill>
                  <a:schemeClr val="tx1">
                    <a:lumMod val="50000"/>
                  </a:schemeClr>
                </a:solidFill>
                <a:latin typeface="Times New Roman" panose="02020603050405020304" charset="0"/>
                <a:sym typeface="Wingdings" panose="05000000000000000000" charset="0"/>
              </a:rPr>
              <a:t>  B.anything strange;either          </a:t>
            </a:r>
          </a:p>
          <a:p>
            <a:pPr algn="l">
              <a:lnSpc>
                <a:spcPct val="120000"/>
              </a:lnSpc>
              <a:spcBef>
                <a:spcPts val="0"/>
              </a:spcBef>
              <a:buNone/>
            </a:pPr>
            <a:r>
              <a:rPr lang="zh-CN" altLang="en-US" sz="2400" dirty="0">
                <a:solidFill>
                  <a:schemeClr val="tx1">
                    <a:lumMod val="50000"/>
                  </a:schemeClr>
                </a:solidFill>
                <a:latin typeface="Times New Roman" panose="02020603050405020304" charset="0"/>
                <a:sym typeface="Wingdings" panose="05000000000000000000" charset="0"/>
              </a:rPr>
              <a:t>  C.strange something;as well  </a:t>
            </a:r>
          </a:p>
          <a:p>
            <a:pPr algn="l">
              <a:lnSpc>
                <a:spcPct val="120000"/>
              </a:lnSpc>
              <a:spcBef>
                <a:spcPts val="0"/>
              </a:spcBef>
              <a:buNone/>
            </a:pPr>
            <a:r>
              <a:rPr lang="zh-CN" altLang="en-US" sz="2400" dirty="0">
                <a:solidFill>
                  <a:schemeClr val="tx1">
                    <a:lumMod val="50000"/>
                  </a:schemeClr>
                </a:solidFill>
                <a:latin typeface="Times New Roman" panose="02020603050405020304" charset="0"/>
                <a:sym typeface="Wingdings" panose="05000000000000000000" charset="0"/>
              </a:rPr>
              <a:t>  D.strange anything;as well as</a:t>
            </a:r>
          </a:p>
        </p:txBody>
      </p:sp>
      <p:sp>
        <p:nvSpPr>
          <p:cNvPr id="6" name="文本框 5"/>
          <p:cNvSpPr txBox="1"/>
          <p:nvPr/>
        </p:nvSpPr>
        <p:spPr>
          <a:xfrm>
            <a:off x="1209040" y="1800860"/>
            <a:ext cx="403225" cy="570865"/>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charset="0"/>
                <a:ea typeface="微软雅黑" panose="020B0503020204020204" charset="-122"/>
              </a:rPr>
              <a:t>A</a:t>
            </a:r>
          </a:p>
        </p:txBody>
      </p:sp>
      <p:sp>
        <p:nvSpPr>
          <p:cNvPr id="7" name="文本框 6"/>
          <p:cNvSpPr txBox="1"/>
          <p:nvPr/>
        </p:nvSpPr>
        <p:spPr>
          <a:xfrm>
            <a:off x="1209040" y="3136265"/>
            <a:ext cx="386080" cy="570865"/>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charset="0"/>
                <a:ea typeface="微软雅黑" panose="020B0503020204020204" charset="-122"/>
              </a:rPr>
              <a:t>B</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79170" y="2550160"/>
            <a:ext cx="7616190" cy="1124585"/>
          </a:xfrm>
          <a:prstGeom prst="rect">
            <a:avLst/>
          </a:prstGeom>
          <a:noFill/>
        </p:spPr>
        <p:txBody>
          <a:bodyPr wrap="square" rtlCol="0">
            <a:spAutoFit/>
          </a:bodyPr>
          <a:lstStyle/>
          <a:p>
            <a:pPr algn="l">
              <a:lnSpc>
                <a:spcPct val="120000"/>
              </a:lnSpc>
              <a:buNone/>
            </a:pPr>
            <a:r>
              <a:rPr lang="en-US" altLang="zh-CN" sz="2800" b="1">
                <a:solidFill>
                  <a:srgbClr val="FF0000"/>
                </a:solidFill>
                <a:latin typeface="Times New Roman" panose="02020603050405020304" charset="0"/>
                <a:sym typeface="Wingdings" panose="05000000000000000000" charset="0"/>
              </a:rPr>
              <a:t>1.Learn the new words and expressions by heart.</a:t>
            </a:r>
          </a:p>
          <a:p>
            <a:pPr algn="l">
              <a:lnSpc>
                <a:spcPct val="120000"/>
              </a:lnSpc>
              <a:buNone/>
            </a:pPr>
            <a:r>
              <a:rPr lang="en-US" altLang="zh-CN" sz="2800" b="1">
                <a:solidFill>
                  <a:srgbClr val="FF0000"/>
                </a:solidFill>
                <a:latin typeface="Times New Roman" panose="02020603050405020304" charset="0"/>
                <a:sym typeface="Wingdings" panose="05000000000000000000" charset="0"/>
              </a:rPr>
              <a:t>2.Retell the story.</a:t>
            </a:r>
          </a:p>
        </p:txBody>
      </p:sp>
      <p:sp>
        <p:nvSpPr>
          <p:cNvPr id="7" name="矩形 6"/>
          <p:cNvSpPr/>
          <p:nvPr/>
        </p:nvSpPr>
        <p:spPr>
          <a:xfrm>
            <a:off x="2027401" y="921385"/>
            <a:ext cx="4596130" cy="1200329"/>
          </a:xfrm>
          <a:prstGeom prst="rect">
            <a:avLst/>
          </a:prstGeom>
          <a:noFill/>
          <a:ln>
            <a:noFill/>
          </a:ln>
        </p:spPr>
        <p:txBody>
          <a:bodyPr wrap="none" rtlCol="0" anchor="t">
            <a:spAutoFit/>
            <a:scene3d>
              <a:camera prst="perspectiveRight"/>
              <a:lightRig rig="threePt" dir="t">
                <a:rot lat="0" lon="0" rev="0"/>
              </a:lightRig>
            </a:scene3d>
            <a:sp3d extrusionH="311150" prstMaterial="plastic">
              <a:extrusionClr>
                <a:srgbClr val="D6C0C9"/>
              </a:extrusionClr>
            </a:sp3d>
          </a:bodyPr>
          <a:lstStyle/>
          <a:p>
            <a:pPr algn="ctr"/>
            <a:r>
              <a:rPr lang="en-US" altLang="zh-CN" sz="7200" b="1" dirty="0">
                <a:effectLst>
                  <a:outerShdw blurRad="60007" dist="310007" dir="7680000" sy="30000" kx="1300200" algn="ctr" rotWithShape="0">
                    <a:srgbClr val="B4B1D6">
                      <a:alpha val="60000"/>
                    </a:srgbClr>
                  </a:outerShdw>
                </a:effectLst>
                <a:latin typeface="Times New Roman" panose="02020603050405020304" charset="0"/>
                <a:ea typeface="宋体" panose="02010600030101010101" pitchFamily="2" charset="-122"/>
                <a:cs typeface="Times New Roman" panose="02020603050405020304" charset="0"/>
              </a:rPr>
              <a:t>Homework</a:t>
            </a:r>
          </a:p>
        </p:txBody>
      </p:sp>
    </p:spTree>
    <p:custDataLst>
      <p:tags r:id="rId1"/>
    </p:custData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email"/>
          <a:srcRect/>
          <a:stretch>
            <a:fillRect/>
          </a:stretch>
        </p:blipFill>
        <p:spPr>
          <a:xfrm>
            <a:off x="334328" y="2457926"/>
            <a:ext cx="2011204" cy="1758791"/>
          </a:xfrm>
          <a:prstGeom prst="roundRect">
            <a:avLst/>
          </a:prstGeom>
        </p:spPr>
      </p:pic>
      <p:sp>
        <p:nvSpPr>
          <p:cNvPr id="9" name="十字星 8"/>
          <p:cNvSpPr/>
          <p:nvPr/>
        </p:nvSpPr>
        <p:spPr>
          <a:xfrm>
            <a:off x="2448401" y="2696051"/>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十字星 9"/>
          <p:cNvSpPr/>
          <p:nvPr/>
        </p:nvSpPr>
        <p:spPr>
          <a:xfrm>
            <a:off x="2612231" y="2802731"/>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十字星 10"/>
          <p:cNvSpPr/>
          <p:nvPr/>
        </p:nvSpPr>
        <p:spPr>
          <a:xfrm>
            <a:off x="5335905" y="2710815"/>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十字星 11"/>
          <p:cNvSpPr/>
          <p:nvPr/>
        </p:nvSpPr>
        <p:spPr>
          <a:xfrm>
            <a:off x="3287554" y="2699385"/>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十字星 12"/>
          <p:cNvSpPr/>
          <p:nvPr/>
        </p:nvSpPr>
        <p:spPr>
          <a:xfrm>
            <a:off x="8140065" y="2733675"/>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十字星 13"/>
          <p:cNvSpPr/>
          <p:nvPr/>
        </p:nvSpPr>
        <p:spPr>
          <a:xfrm>
            <a:off x="6446044" y="3970020"/>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 name="文本框 2"/>
          <p:cNvSpPr txBox="1"/>
          <p:nvPr/>
        </p:nvSpPr>
        <p:spPr>
          <a:xfrm>
            <a:off x="2457926" y="2787491"/>
            <a:ext cx="6534626" cy="1211580"/>
          </a:xfrm>
          <a:prstGeom prst="rect">
            <a:avLst/>
          </a:prstGeom>
          <a:noFill/>
        </p:spPr>
        <p:txBody>
          <a:bodyPr wrap="square" rtlCol="0">
            <a:spAutoFit/>
          </a:bodyPr>
          <a:lstStyle/>
          <a:p>
            <a:r>
              <a:rPr lang="en-US" altLang="zh-CN" sz="7275" b="1">
                <a:solidFill>
                  <a:schemeClr val="accent1"/>
                </a:solidFill>
                <a:effectLst>
                  <a:outerShdw blurRad="38100" dist="25400" dir="5400000" algn="ctr" rotWithShape="0">
                    <a:srgbClr val="6E747A">
                      <a:alpha val="43000"/>
                    </a:srgbClr>
                  </a:outerShdw>
                </a:effectLst>
                <a:latin typeface="Segoe Script" panose="030B0504020000000003" charset="0"/>
              </a:rPr>
              <a:t>Thank you!</a:t>
            </a:r>
          </a:p>
        </p:txBody>
      </p:sp>
    </p:spTree>
    <p:custDataLst>
      <p:tags r:id="rId1"/>
    </p:custData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99185" y="1127760"/>
            <a:ext cx="2549525" cy="702310"/>
          </a:xfrm>
        </p:spPr>
        <p:txBody>
          <a:bodyPr/>
          <a:lstStyle/>
          <a:p>
            <a:r>
              <a:rPr lang="en-US" altLang="zh-CN" sz="3200" b="1" dirty="0">
                <a:latin typeface="Times New Roman" panose="02020603050405020304" charset="0"/>
              </a:rPr>
              <a:t>Warming up</a:t>
            </a:r>
          </a:p>
        </p:txBody>
      </p:sp>
      <p:pic>
        <p:nvPicPr>
          <p:cNvPr id="6" name="图片 5"/>
          <p:cNvPicPr>
            <a:picLocks noChangeAspect="1"/>
          </p:cNvPicPr>
          <p:nvPr/>
        </p:nvPicPr>
        <p:blipFill>
          <a:blip r:embed="rId3" cstate="email"/>
          <a:srcRect r="1327" b="1532"/>
          <a:stretch>
            <a:fillRect/>
          </a:stretch>
        </p:blipFill>
        <p:spPr>
          <a:xfrm>
            <a:off x="6105049" y="1533049"/>
            <a:ext cx="2548890" cy="2937986"/>
          </a:xfrm>
          <a:prstGeom prst="rect">
            <a:avLst/>
          </a:prstGeom>
        </p:spPr>
      </p:pic>
      <p:sp>
        <p:nvSpPr>
          <p:cNvPr id="9" name="文本框 8"/>
          <p:cNvSpPr txBox="1"/>
          <p:nvPr/>
        </p:nvSpPr>
        <p:spPr>
          <a:xfrm>
            <a:off x="640080" y="2380615"/>
            <a:ext cx="5116195" cy="1753235"/>
          </a:xfrm>
          <a:prstGeom prst="rect">
            <a:avLst/>
          </a:prstGeom>
          <a:noFill/>
        </p:spPr>
        <p:txBody>
          <a:bodyPr wrap="square" rtlCol="0">
            <a:spAutoFit/>
          </a:bodyPr>
          <a:lstStyle/>
          <a:p>
            <a:pPr>
              <a:lnSpc>
                <a:spcPct val="150000"/>
              </a:lnSpc>
            </a:pPr>
            <a:r>
              <a:rPr lang="en-US" altLang="zh-CN" sz="2400" dirty="0">
                <a:latin typeface="Times New Roman" panose="02020603050405020304" charset="0"/>
              </a:rPr>
              <a:t>1.How do you feel when you hear </a:t>
            </a:r>
          </a:p>
          <a:p>
            <a:pPr>
              <a:lnSpc>
                <a:spcPct val="150000"/>
              </a:lnSpc>
            </a:pPr>
            <a:r>
              <a:rPr lang="en-US" altLang="zh-CN" sz="2400" dirty="0">
                <a:latin typeface="Times New Roman" panose="02020603050405020304" charset="0"/>
              </a:rPr>
              <a:t>   strange noises at night?</a:t>
            </a:r>
          </a:p>
          <a:p>
            <a:pPr>
              <a:lnSpc>
                <a:spcPct val="150000"/>
              </a:lnSpc>
            </a:pPr>
            <a:r>
              <a:rPr lang="en-US" altLang="zh-CN" sz="2400" dirty="0">
                <a:latin typeface="Times New Roman" panose="02020603050405020304" charset="0"/>
              </a:rPr>
              <a:t>2.Do you think it might be an animal?</a:t>
            </a:r>
          </a:p>
        </p:txBody>
      </p:sp>
    </p:spTree>
    <p:custDataLst>
      <p:tags r:id="rId1"/>
    </p:custData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99720" y="2339816"/>
            <a:ext cx="7379494" cy="4246245"/>
          </a:xfrm>
          <a:prstGeom prst="rect">
            <a:avLst/>
          </a:prstGeom>
          <a:noFill/>
          <a:ln w="25400" cmpd="sng">
            <a:solidFill>
              <a:schemeClr val="accent1">
                <a:shade val="50000"/>
              </a:schemeClr>
            </a:solidFill>
            <a:prstDash val="sysDot"/>
          </a:ln>
        </p:spPr>
        <p:txBody>
          <a:bodyPr wrap="square" rtlCol="0">
            <a:spAutoFit/>
          </a:bodyPr>
          <a:lstStyle/>
          <a:p>
            <a:pPr>
              <a:lnSpc>
                <a:spcPct val="150000"/>
              </a:lnSpc>
            </a:pPr>
            <a:r>
              <a:rPr lang="zh-CN" altLang="en-US" sz="2000" dirty="0">
                <a:solidFill>
                  <a:srgbClr val="7030A0"/>
                </a:solidFill>
                <a:latin typeface="Times New Roman" panose="02020603050405020304" charset="0"/>
              </a:rPr>
              <a:t>We live in a small town and almost everyone knows each other.It used to be very quiet</a:t>
            </a:r>
            <a:r>
              <a:rPr lang="en-US" altLang="zh-CN" sz="2000" dirty="0">
                <a:solidFill>
                  <a:srgbClr val="7030A0"/>
                </a:solidFill>
                <a:latin typeface="Times New Roman" panose="02020603050405020304" charset="0"/>
              </a:rPr>
              <a:t>.N</a:t>
            </a:r>
            <a:r>
              <a:rPr lang="zh-CN" altLang="en-US" sz="2000" dirty="0">
                <a:solidFill>
                  <a:srgbClr val="7030A0"/>
                </a:solidFill>
                <a:latin typeface="Times New Roman" panose="02020603050405020304" charset="0"/>
              </a:rPr>
              <a:t>othing much ever happened around here.However, these days</a:t>
            </a:r>
            <a:r>
              <a:rPr lang="en-US" altLang="zh-CN" sz="2000" dirty="0">
                <a:solidFill>
                  <a:srgbClr val="7030A0"/>
                </a:solidFill>
                <a:latin typeface="Times New Roman" panose="02020603050405020304" charset="0"/>
              </a:rPr>
              <a:t>,</a:t>
            </a:r>
            <a:r>
              <a:rPr lang="zh-CN" altLang="en-US" sz="2000" dirty="0">
                <a:solidFill>
                  <a:srgbClr val="7030A0"/>
                </a:solidFill>
                <a:latin typeface="Times New Roman" panose="02020603050405020304" charset="0"/>
              </a:rPr>
              <a:t>something unusual is happening in our town.Victor,a teacher at my school,is really nervous.When he was interviewed by the town newspaper,he said,</a:t>
            </a:r>
            <a:r>
              <a:rPr lang="en-US" altLang="zh-CN" sz="2000" dirty="0">
                <a:solidFill>
                  <a:srgbClr val="7030A0"/>
                </a:solidFill>
                <a:latin typeface="Times New Roman" panose="02020603050405020304" charset="0"/>
              </a:rPr>
              <a:t>“</a:t>
            </a:r>
            <a:r>
              <a:rPr lang="zh-CN" altLang="en-US" sz="2000" dirty="0">
                <a:solidFill>
                  <a:srgbClr val="7030A0"/>
                </a:solidFill>
                <a:latin typeface="Times New Roman" panose="02020603050405020304" charset="0"/>
              </a:rPr>
              <a:t>Every night we hear strange noises outside our window.My wife thinks that it could be an animal,but my friends and I think it must be teenagers having fun.My parents called the policemen,but they couldn</a:t>
            </a:r>
            <a:r>
              <a:rPr lang="en-US" altLang="zh-CN" sz="2000" dirty="0">
                <a:solidFill>
                  <a:srgbClr val="7030A0"/>
                </a:solidFill>
                <a:latin typeface="Times New Roman" panose="02020603050405020304" charset="0"/>
              </a:rPr>
              <a:t>’</a:t>
            </a:r>
            <a:r>
              <a:rPr lang="zh-CN" altLang="en-US" sz="2000" dirty="0">
                <a:solidFill>
                  <a:srgbClr val="7030A0"/>
                </a:solidFill>
                <a:latin typeface="Times New Roman" panose="02020603050405020304" charset="0"/>
              </a:rPr>
              <a:t>t find anything strange. They think it might be the wind.I don</a:t>
            </a:r>
            <a:r>
              <a:rPr lang="en-US" altLang="zh-CN" sz="2000" dirty="0">
                <a:solidFill>
                  <a:srgbClr val="7030A0"/>
                </a:solidFill>
                <a:latin typeface="Times New Roman" panose="02020603050405020304" charset="0"/>
              </a:rPr>
              <a:t>’</a:t>
            </a:r>
            <a:r>
              <a:rPr lang="zh-CN" altLang="en-US" sz="2000" dirty="0">
                <a:solidFill>
                  <a:srgbClr val="7030A0"/>
                </a:solidFill>
                <a:latin typeface="Times New Roman" panose="02020603050405020304" charset="0"/>
              </a:rPr>
              <a:t>t think so!” </a:t>
            </a:r>
          </a:p>
        </p:txBody>
      </p:sp>
      <p:sp>
        <p:nvSpPr>
          <p:cNvPr id="5" name="标题 1"/>
          <p:cNvSpPr>
            <a:spLocks noGrp="1"/>
          </p:cNvSpPr>
          <p:nvPr/>
        </p:nvSpPr>
        <p:spPr>
          <a:xfrm>
            <a:off x="1499870" y="245745"/>
            <a:ext cx="7665720" cy="8680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dirty="0">
                <a:latin typeface="Times New Roman" panose="02020603050405020304" charset="0"/>
              </a:rPr>
              <a:t>Read the article and decide which might be the best title.</a:t>
            </a:r>
          </a:p>
        </p:txBody>
      </p:sp>
      <p:sp>
        <p:nvSpPr>
          <p:cNvPr id="183" name=" 183"/>
          <p:cNvSpPr/>
          <p:nvPr/>
        </p:nvSpPr>
        <p:spPr>
          <a:xfrm>
            <a:off x="779780" y="412750"/>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3a</a:t>
            </a:r>
          </a:p>
        </p:txBody>
      </p:sp>
      <p:sp>
        <p:nvSpPr>
          <p:cNvPr id="7" name="文本框 6"/>
          <p:cNvSpPr txBox="1"/>
          <p:nvPr/>
        </p:nvSpPr>
        <p:spPr>
          <a:xfrm>
            <a:off x="4554855" y="946785"/>
            <a:ext cx="3780155" cy="1291590"/>
          </a:xfrm>
          <a:prstGeom prst="rect">
            <a:avLst/>
          </a:prstGeom>
          <a:noFill/>
          <a:ln>
            <a:solidFill>
              <a:srgbClr val="7030A0"/>
            </a:solidFill>
            <a:prstDash val="dashDot"/>
          </a:ln>
        </p:spPr>
        <p:txBody>
          <a:bodyPr wrap="none" rtlCol="0">
            <a:spAutoFit/>
          </a:bodyPr>
          <a:lstStyle/>
          <a:p>
            <a:pPr>
              <a:lnSpc>
                <a:spcPct val="130000"/>
              </a:lnSpc>
            </a:pPr>
            <a:r>
              <a:rPr lang="en-US" altLang="zh-CN" sz="2000" dirty="0" smtClean="0">
                <a:solidFill>
                  <a:schemeClr val="tx1">
                    <a:lumMod val="50000"/>
                  </a:schemeClr>
                </a:solidFill>
                <a:latin typeface="Times New Roman" panose="02020603050405020304" charset="0"/>
                <a:ea typeface="微软雅黑" panose="020B0503020204020204" charset="-122"/>
              </a:rPr>
              <a:t>A.A small and Quiet Town</a:t>
            </a:r>
          </a:p>
          <a:p>
            <a:pPr>
              <a:lnSpc>
                <a:spcPct val="130000"/>
              </a:lnSpc>
            </a:pPr>
            <a:r>
              <a:rPr lang="en-US" altLang="zh-CN" sz="2000" dirty="0" smtClean="0">
                <a:solidFill>
                  <a:schemeClr val="tx1">
                    <a:lumMod val="50000"/>
                  </a:schemeClr>
                </a:solidFill>
                <a:latin typeface="Times New Roman" panose="02020603050405020304" charset="0"/>
                <a:ea typeface="微软雅黑" panose="020B0503020204020204" charset="-122"/>
              </a:rPr>
              <a:t>B.Strange Happenings in My Town</a:t>
            </a:r>
          </a:p>
          <a:p>
            <a:pPr>
              <a:lnSpc>
                <a:spcPct val="130000"/>
              </a:lnSpc>
            </a:pPr>
            <a:r>
              <a:rPr lang="en-US" altLang="zh-CN" sz="2000" dirty="0" smtClean="0">
                <a:solidFill>
                  <a:schemeClr val="tx1">
                    <a:lumMod val="50000"/>
                  </a:schemeClr>
                </a:solidFill>
                <a:latin typeface="Times New Roman" panose="02020603050405020304" charset="0"/>
                <a:ea typeface="微软雅黑" panose="020B0503020204020204" charset="-122"/>
              </a:rPr>
              <a:t>C.Animals in Our Neighborhood</a:t>
            </a:r>
          </a:p>
        </p:txBody>
      </p:sp>
      <p:sp>
        <p:nvSpPr>
          <p:cNvPr id="8" name="椭圆 7"/>
          <p:cNvSpPr/>
          <p:nvPr/>
        </p:nvSpPr>
        <p:spPr>
          <a:xfrm>
            <a:off x="4526915" y="1371600"/>
            <a:ext cx="3754755" cy="525145"/>
          </a:xfrm>
          <a:prstGeom prst="ellipse">
            <a:avLst/>
          </a:prstGeom>
          <a:noFill/>
          <a:ln>
            <a:solidFill>
              <a:srgbClr val="7030A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38225" y="382111"/>
            <a:ext cx="7379494" cy="5631180"/>
          </a:xfrm>
          <a:prstGeom prst="rect">
            <a:avLst/>
          </a:prstGeom>
          <a:noFill/>
          <a:ln w="25400" cmpd="sng">
            <a:solidFill>
              <a:schemeClr val="accent1">
                <a:shade val="50000"/>
              </a:schemeClr>
            </a:solidFill>
            <a:prstDash val="sysDot"/>
          </a:ln>
        </p:spPr>
        <p:txBody>
          <a:bodyPr wrap="square" rtlCol="0">
            <a:spAutoFit/>
          </a:bodyPr>
          <a:lstStyle/>
          <a:p>
            <a:pPr>
              <a:lnSpc>
                <a:spcPct val="150000"/>
              </a:lnSpc>
            </a:pPr>
            <a:r>
              <a:rPr lang="zh-CN" altLang="en-US" sz="2000">
                <a:solidFill>
                  <a:srgbClr val="7030A0"/>
                </a:solidFill>
                <a:latin typeface="Times New Roman" panose="02020603050405020304" charset="0"/>
              </a:rPr>
              <a:t>Victor</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s next-door neighbor Helen is worried,too.</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At first,I thought that it might be a dog,but I couldn</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t see a do</a:t>
            </a:r>
            <a:r>
              <a:rPr lang="en-US" altLang="zh-CN" sz="2000">
                <a:solidFill>
                  <a:srgbClr val="7030A0"/>
                </a:solidFill>
                <a:latin typeface="Times New Roman" panose="02020603050405020304" charset="0"/>
              </a:rPr>
              <a:t>g </a:t>
            </a:r>
            <a:r>
              <a:rPr lang="zh-CN" altLang="en-US" sz="2000">
                <a:solidFill>
                  <a:srgbClr val="7030A0"/>
                </a:solidFill>
                <a:latin typeface="Times New Roman" panose="02020603050405020304" charset="0"/>
              </a:rPr>
              <a:t>or anything else,either. So I guess it can</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t be a dog.But then,what could it be?</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One woman in the area saw something running away</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but it was dark so she is not sure. </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I think it was too big to be a dog,</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she said.</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Maybe it was a bear or a wolf.</a:t>
            </a:r>
            <a:r>
              <a:rPr lang="en-US" altLang="zh-CN" sz="2000">
                <a:solidFill>
                  <a:srgbClr val="7030A0"/>
                </a:solidFill>
                <a:latin typeface="Times New Roman" panose="02020603050405020304" charset="0"/>
              </a:rPr>
              <a:t>”</a:t>
            </a:r>
            <a:r>
              <a:rPr lang="zh-CN" altLang="en-US" sz="2000">
                <a:solidFill>
                  <a:srgbClr val="7030A0"/>
                </a:solidFill>
                <a:latin typeface="Times New Roman" panose="02020603050405020304" charset="0"/>
              </a:rPr>
              <a:t> </a:t>
            </a:r>
          </a:p>
          <a:p>
            <a:pPr>
              <a:lnSpc>
                <a:spcPct val="150000"/>
              </a:lnSpc>
            </a:pPr>
            <a:r>
              <a:rPr lang="zh-CN" altLang="en-US" sz="2000">
                <a:solidFill>
                  <a:srgbClr val="7030A0"/>
                </a:solidFill>
                <a:latin typeface="Times New Roman" panose="02020603050405020304" charset="0"/>
              </a:rPr>
              <a:t>Everyone in our town is feeling uneasy,and everyone has his or her own ideas.There must be something visiting the homes in our neighborhood,but what is it? We have no idea.Most people hope that this animal or person will simply go away,but I do not think that is going to happen.The noise-maker is having too much fun creating fear in the neighborhood. </a:t>
            </a:r>
          </a:p>
        </p:txBody>
      </p:sp>
    </p:spTree>
    <p:custDataLst>
      <p:tags r:id="rId1"/>
    </p:custData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31056" y="1860074"/>
            <a:ext cx="7481411" cy="2861310"/>
          </a:xfrm>
          <a:prstGeom prst="rect">
            <a:avLst/>
          </a:prstGeom>
          <a:noFill/>
          <a:ln w="38100">
            <a:solidFill>
              <a:schemeClr val="accent6">
                <a:lumMod val="60000"/>
                <a:lumOff val="40000"/>
              </a:schemeClr>
            </a:solidFill>
            <a:prstDash val="sysDot"/>
          </a:ln>
        </p:spPr>
        <p:txBody>
          <a:bodyPr wrap="square" rtlCol="0">
            <a:spAutoFit/>
          </a:bodyPr>
          <a:lstStyle/>
          <a:p>
            <a:pPr>
              <a:lnSpc>
                <a:spcPct val="150000"/>
              </a:lnSpc>
            </a:pPr>
            <a:r>
              <a:rPr lang="en-US" altLang="zh-CN" sz="2000" dirty="0">
                <a:solidFill>
                  <a:schemeClr val="tx1">
                    <a:lumMod val="50000"/>
                  </a:schemeClr>
                </a:solidFill>
                <a:latin typeface="Times New Roman" panose="02020603050405020304" charset="0"/>
              </a:rPr>
              <a:t>n</a:t>
            </a:r>
            <a:r>
              <a:rPr lang="zh-CN" altLang="en-US" sz="2000" dirty="0">
                <a:solidFill>
                  <a:schemeClr val="tx1">
                    <a:lumMod val="50000"/>
                  </a:schemeClr>
                </a:solidFill>
                <a:latin typeface="Times New Roman" panose="02020603050405020304" charset="0"/>
              </a:rPr>
              <a:t>ervous or worried                           </a:t>
            </a:r>
            <a:r>
              <a:rPr lang="en-US" altLang="zh-CN" sz="2000" dirty="0">
                <a:solidFill>
                  <a:schemeClr val="tx1">
                    <a:lumMod val="50000"/>
                  </a:schemeClr>
                </a:solidFill>
                <a:latin typeface="Times New Roman" panose="02020603050405020304" charset="0"/>
                <a:sym typeface="+mn-ea"/>
              </a:rPr>
              <a:t>a</a:t>
            </a:r>
            <a:r>
              <a:rPr lang="zh-CN" altLang="en-US" sz="2000" dirty="0">
                <a:solidFill>
                  <a:schemeClr val="tx1">
                    <a:lumMod val="50000"/>
                  </a:schemeClr>
                </a:solidFill>
                <a:latin typeface="Times New Roman" panose="02020603050405020304" charset="0"/>
                <a:sym typeface="+mn-ea"/>
              </a:rPr>
              <a:t>rea where people live </a:t>
            </a:r>
          </a:p>
          <a:p>
            <a:pPr>
              <a:lnSpc>
                <a:spcPct val="150000"/>
              </a:lnSpc>
            </a:pPr>
            <a:r>
              <a:rPr lang="en-US" altLang="zh-CN" sz="2000" dirty="0">
                <a:solidFill>
                  <a:schemeClr val="tx1">
                    <a:lumMod val="50000"/>
                  </a:schemeClr>
                </a:solidFill>
                <a:latin typeface="Times New Roman" panose="02020603050405020304" charset="0"/>
              </a:rPr>
              <a:t> ____</a:t>
            </a:r>
            <a:r>
              <a:rPr lang="en-US" altLang="zh-CN" sz="2000" dirty="0">
                <a:solidFill>
                  <a:schemeClr val="tx1">
                    <a:lumMod val="50000"/>
                  </a:schemeClr>
                </a:solidFill>
                <a:latin typeface="Times New Roman" panose="02020603050405020304" charset="0"/>
                <a:sym typeface="+mn-ea"/>
              </a:rPr>
              <a:t>__________                              ______________</a:t>
            </a:r>
          </a:p>
          <a:p>
            <a:pPr>
              <a:lnSpc>
                <a:spcPct val="150000"/>
              </a:lnSpc>
            </a:pPr>
            <a:r>
              <a:rPr lang="en-US" altLang="zh-CN" sz="2000" dirty="0">
                <a:solidFill>
                  <a:schemeClr val="tx1">
                    <a:lumMod val="50000"/>
                  </a:schemeClr>
                </a:solidFill>
                <a:latin typeface="Times New Roman" panose="02020603050405020304" charset="0"/>
              </a:rPr>
              <a:t>y</a:t>
            </a:r>
            <a:r>
              <a:rPr lang="zh-CN" altLang="en-US" sz="2000" dirty="0">
                <a:solidFill>
                  <a:schemeClr val="tx1">
                    <a:lumMod val="50000"/>
                  </a:schemeClr>
                </a:solidFill>
                <a:latin typeface="Times New Roman" panose="02020603050405020304" charset="0"/>
              </a:rPr>
              <a:t>oung people                                   </a:t>
            </a:r>
            <a:r>
              <a:rPr lang="en-US" altLang="zh-CN" sz="2000" dirty="0">
                <a:solidFill>
                  <a:schemeClr val="tx1">
                    <a:lumMod val="50000"/>
                  </a:schemeClr>
                </a:solidFill>
                <a:latin typeface="Times New Roman" panose="02020603050405020304" charset="0"/>
                <a:sym typeface="+mn-ea"/>
              </a:rPr>
              <a:t>a</a:t>
            </a:r>
            <a:r>
              <a:rPr lang="zh-CN" altLang="en-US" sz="2000" dirty="0">
                <a:solidFill>
                  <a:schemeClr val="tx1">
                    <a:lumMod val="50000"/>
                  </a:schemeClr>
                </a:solidFill>
                <a:latin typeface="Times New Roman" panose="02020603050405020304" charset="0"/>
                <a:sym typeface="+mn-ea"/>
              </a:rPr>
              <a:t>nimal like a very large dog</a:t>
            </a:r>
          </a:p>
          <a:p>
            <a:pPr>
              <a:lnSpc>
                <a:spcPct val="150000"/>
              </a:lnSpc>
            </a:pPr>
            <a:r>
              <a:rPr lang="en-US" altLang="zh-CN" sz="2000" dirty="0">
                <a:solidFill>
                  <a:schemeClr val="tx1">
                    <a:lumMod val="50000"/>
                  </a:schemeClr>
                </a:solidFill>
                <a:latin typeface="Times New Roman" panose="02020603050405020304" charset="0"/>
              </a:rPr>
              <a:t> ______________                              ______________</a:t>
            </a:r>
          </a:p>
          <a:p>
            <a:pPr>
              <a:lnSpc>
                <a:spcPct val="150000"/>
              </a:lnSpc>
            </a:pPr>
            <a:r>
              <a:rPr lang="en-US" altLang="zh-CN" sz="2000" dirty="0">
                <a:solidFill>
                  <a:schemeClr val="tx1">
                    <a:lumMod val="50000"/>
                  </a:schemeClr>
                </a:solidFill>
                <a:latin typeface="Times New Roman" panose="02020603050405020304" charset="0"/>
              </a:rPr>
              <a:t>p</a:t>
            </a:r>
            <a:r>
              <a:rPr lang="zh-CN" altLang="en-US" sz="2000" dirty="0">
                <a:solidFill>
                  <a:schemeClr val="tx1">
                    <a:lumMod val="50000"/>
                  </a:schemeClr>
                </a:solidFill>
                <a:latin typeface="Times New Roman" panose="02020603050405020304" charset="0"/>
              </a:rPr>
              <a:t>erson in the next house                 </a:t>
            </a:r>
            <a:r>
              <a:rPr lang="en-US" altLang="zh-CN" sz="2000" dirty="0">
                <a:solidFill>
                  <a:schemeClr val="tx1">
                    <a:lumMod val="50000"/>
                  </a:schemeClr>
                </a:solidFill>
                <a:latin typeface="Times New Roman" panose="02020603050405020304" charset="0"/>
                <a:sym typeface="+mn-ea"/>
              </a:rPr>
              <a:t>p</a:t>
            </a:r>
            <a:r>
              <a:rPr lang="zh-CN" altLang="en-US" sz="2000" dirty="0">
                <a:solidFill>
                  <a:schemeClr val="tx1">
                    <a:lumMod val="50000"/>
                  </a:schemeClr>
                </a:solidFill>
                <a:latin typeface="Times New Roman" panose="02020603050405020304" charset="0"/>
                <a:sym typeface="+mn-ea"/>
              </a:rPr>
              <a:t>erson who makes noise</a:t>
            </a:r>
          </a:p>
          <a:p>
            <a:pPr>
              <a:lnSpc>
                <a:spcPct val="150000"/>
              </a:lnSpc>
            </a:pPr>
            <a:r>
              <a:rPr lang="zh-CN" altLang="en-US" sz="2000" dirty="0">
                <a:solidFill>
                  <a:schemeClr val="tx1">
                    <a:lumMod val="50000"/>
                  </a:schemeClr>
                </a:solidFill>
                <a:latin typeface="Times New Roman" panose="02020603050405020304" charset="0"/>
              </a:rPr>
              <a:t> </a:t>
            </a:r>
            <a:r>
              <a:rPr lang="en-US" altLang="zh-CN" sz="2000" dirty="0">
                <a:solidFill>
                  <a:schemeClr val="tx1">
                    <a:lumMod val="50000"/>
                  </a:schemeClr>
                </a:solidFill>
                <a:latin typeface="Times New Roman" panose="02020603050405020304" charset="0"/>
              </a:rPr>
              <a:t>______________                              ______________</a:t>
            </a:r>
          </a:p>
        </p:txBody>
      </p:sp>
      <p:sp>
        <p:nvSpPr>
          <p:cNvPr id="7" name="文本框 6"/>
          <p:cNvSpPr txBox="1"/>
          <p:nvPr/>
        </p:nvSpPr>
        <p:spPr>
          <a:xfrm>
            <a:off x="1368266" y="2426811"/>
            <a:ext cx="1122998"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uneasy</a:t>
            </a:r>
          </a:p>
        </p:txBody>
      </p:sp>
      <p:sp>
        <p:nvSpPr>
          <p:cNvPr id="8" name="文本框 7"/>
          <p:cNvSpPr txBox="1"/>
          <p:nvPr/>
        </p:nvSpPr>
        <p:spPr>
          <a:xfrm>
            <a:off x="4789646" y="2442051"/>
            <a:ext cx="185547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neighborhood</a:t>
            </a:r>
          </a:p>
        </p:txBody>
      </p:sp>
      <p:sp>
        <p:nvSpPr>
          <p:cNvPr id="10" name="文本框 9"/>
          <p:cNvSpPr txBox="1"/>
          <p:nvPr/>
        </p:nvSpPr>
        <p:spPr>
          <a:xfrm>
            <a:off x="1269206" y="3341211"/>
            <a:ext cx="1271588"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teenagers</a:t>
            </a:r>
          </a:p>
        </p:txBody>
      </p:sp>
      <p:sp>
        <p:nvSpPr>
          <p:cNvPr id="11" name="文本框 10"/>
          <p:cNvSpPr txBox="1"/>
          <p:nvPr/>
        </p:nvSpPr>
        <p:spPr>
          <a:xfrm>
            <a:off x="5029835" y="3364230"/>
            <a:ext cx="88773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wolf</a:t>
            </a:r>
          </a:p>
        </p:txBody>
      </p:sp>
      <p:sp>
        <p:nvSpPr>
          <p:cNvPr id="12" name="文本框 11"/>
          <p:cNvSpPr txBox="1"/>
          <p:nvPr/>
        </p:nvSpPr>
        <p:spPr>
          <a:xfrm>
            <a:off x="1323023" y="4195128"/>
            <a:ext cx="1168718"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neighbor</a:t>
            </a:r>
          </a:p>
        </p:txBody>
      </p:sp>
      <p:sp>
        <p:nvSpPr>
          <p:cNvPr id="13" name="文本框 12"/>
          <p:cNvSpPr txBox="1"/>
          <p:nvPr/>
        </p:nvSpPr>
        <p:spPr>
          <a:xfrm>
            <a:off x="4834890" y="4221798"/>
            <a:ext cx="170688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noise-maker</a:t>
            </a:r>
          </a:p>
        </p:txBody>
      </p:sp>
      <p:sp>
        <p:nvSpPr>
          <p:cNvPr id="5" name="标题 1"/>
          <p:cNvSpPr>
            <a:spLocks noGrp="1"/>
          </p:cNvSpPr>
          <p:nvPr/>
        </p:nvSpPr>
        <p:spPr>
          <a:xfrm>
            <a:off x="1499870" y="879475"/>
            <a:ext cx="7665720" cy="8680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dirty="0">
                <a:latin typeface="Times New Roman" panose="02020603050405020304" charset="0"/>
              </a:rPr>
              <a:t>Read the article again and find words to match the meanings.</a:t>
            </a:r>
          </a:p>
        </p:txBody>
      </p:sp>
      <p:sp>
        <p:nvSpPr>
          <p:cNvPr id="183" name=" 183"/>
          <p:cNvSpPr/>
          <p:nvPr/>
        </p:nvSpPr>
        <p:spPr>
          <a:xfrm>
            <a:off x="779780" y="879475"/>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3b</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0"/>
                                        </p:tgtEl>
                                        <p:attrNameLst>
                                          <p:attrName>style.visibility</p:attrName>
                                        </p:attrNameLst>
                                      </p:cBhvr>
                                      <p:to>
                                        <p:strVal val="visible"/>
                                      </p:to>
                                    </p:set>
                                    <p:anim calcmode="discrete" valueType="clr">
                                      <p:cBhvr override="childStyle">
                                        <p:cTn id="21"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0"/>
                                        </p:tgtEl>
                                        <p:attrNameLst>
                                          <p:attrName>fillcolor</p:attrName>
                                        </p:attrNameLst>
                                      </p:cBhvr>
                                      <p:tavLst>
                                        <p:tav tm="0">
                                          <p:val>
                                            <p:clrVal>
                                              <a:schemeClr val="accent2"/>
                                            </p:clrVal>
                                          </p:val>
                                        </p:tav>
                                        <p:tav tm="50000">
                                          <p:val>
                                            <p:clrVal>
                                              <a:schemeClr val="hlink"/>
                                            </p:clrVal>
                                          </p:val>
                                        </p:tav>
                                      </p:tavLst>
                                    </p:anim>
                                    <p:set>
                                      <p:cBhvr>
                                        <p:cTn id="23" dur="80"/>
                                        <p:tgtEl>
                                          <p:spTgt spid="10"/>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1"/>
                                        </p:tgtEl>
                                        <p:attrNameLst>
                                          <p:attrName>style.visibility</p:attrName>
                                        </p:attrNameLst>
                                      </p:cBhvr>
                                      <p:to>
                                        <p:strVal val="visible"/>
                                      </p:to>
                                    </p:set>
                                    <p:anim calcmode="discrete" valueType="clr">
                                      <p:cBhvr override="childStyle">
                                        <p:cTn id="28"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1"/>
                                        </p:tgtEl>
                                        <p:attrNameLst>
                                          <p:attrName>fillcolor</p:attrName>
                                        </p:attrNameLst>
                                      </p:cBhvr>
                                      <p:tavLst>
                                        <p:tav tm="0">
                                          <p:val>
                                            <p:clrVal>
                                              <a:schemeClr val="accent2"/>
                                            </p:clrVal>
                                          </p:val>
                                        </p:tav>
                                        <p:tav tm="50000">
                                          <p:val>
                                            <p:clrVal>
                                              <a:schemeClr val="hlink"/>
                                            </p:clrVal>
                                          </p:val>
                                        </p:tav>
                                      </p:tavLst>
                                    </p:anim>
                                    <p:set>
                                      <p:cBhvr>
                                        <p:cTn id="30" dur="80"/>
                                        <p:tgtEl>
                                          <p:spTgt spid="11"/>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2"/>
                                        </p:tgtEl>
                                        <p:attrNameLst>
                                          <p:attrName>style.visibility</p:attrName>
                                        </p:attrNameLst>
                                      </p:cBhvr>
                                      <p:to>
                                        <p:strVal val="visible"/>
                                      </p:to>
                                    </p:set>
                                    <p:anim calcmode="discrete" valueType="clr">
                                      <p:cBhvr override="childStyle">
                                        <p:cTn id="35"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2"/>
                                        </p:tgtEl>
                                        <p:attrNameLst>
                                          <p:attrName>fillcolor</p:attrName>
                                        </p:attrNameLst>
                                      </p:cBhvr>
                                      <p:tavLst>
                                        <p:tav tm="0">
                                          <p:val>
                                            <p:clrVal>
                                              <a:schemeClr val="accent2"/>
                                            </p:clrVal>
                                          </p:val>
                                        </p:tav>
                                        <p:tav tm="50000">
                                          <p:val>
                                            <p:clrVal>
                                              <a:schemeClr val="hlink"/>
                                            </p:clrVal>
                                          </p:val>
                                        </p:tav>
                                      </p:tavLst>
                                    </p:anim>
                                    <p:set>
                                      <p:cBhvr>
                                        <p:cTn id="37" dur="80"/>
                                        <p:tgtEl>
                                          <p:spTgt spid="12"/>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3"/>
                                        </p:tgtEl>
                                        <p:attrNameLst>
                                          <p:attrName>style.visibility</p:attrName>
                                        </p:attrNameLst>
                                      </p:cBhvr>
                                      <p:to>
                                        <p:strVal val="visible"/>
                                      </p:to>
                                    </p:set>
                                    <p:anim calcmode="discrete" valueType="clr">
                                      <p:cBhvr override="childStyle">
                                        <p:cTn id="42"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3"/>
                                        </p:tgtEl>
                                        <p:attrNameLst>
                                          <p:attrName>fillcolor</p:attrName>
                                        </p:attrNameLst>
                                      </p:cBhvr>
                                      <p:tavLst>
                                        <p:tav tm="0">
                                          <p:val>
                                            <p:clrVal>
                                              <a:schemeClr val="accent2"/>
                                            </p:clrVal>
                                          </p:val>
                                        </p:tav>
                                        <p:tav tm="50000">
                                          <p:val>
                                            <p:clrVal>
                                              <a:schemeClr val="hlink"/>
                                            </p:clrVal>
                                          </p:val>
                                        </p:tav>
                                      </p:tavLst>
                                    </p:anim>
                                    <p:set>
                                      <p:cBhvr>
                                        <p:cTn id="44"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nvGraphicFramePr>
        <p:xfrm>
          <a:off x="892493" y="2280285"/>
          <a:ext cx="8038465" cy="3223260"/>
        </p:xfrm>
        <a:graphic>
          <a:graphicData uri="http://schemas.openxmlformats.org/drawingml/2006/table">
            <a:tbl>
              <a:tblPr firstRow="1" bandRow="1">
                <a:tableStyleId>{5C22544A-7EE6-4342-B048-85BDC9FD1C3A}</a:tableStyleId>
              </a:tblPr>
              <a:tblGrid>
                <a:gridCol w="3099435">
                  <a:extLst>
                    <a:ext uri="{9D8B030D-6E8A-4147-A177-3AD203B41FA5}">
                      <a16:colId xmlns:a16="http://schemas.microsoft.com/office/drawing/2014/main" val="20000"/>
                    </a:ext>
                  </a:extLst>
                </a:gridCol>
                <a:gridCol w="4939030">
                  <a:extLst>
                    <a:ext uri="{9D8B030D-6E8A-4147-A177-3AD203B41FA5}">
                      <a16:colId xmlns:a16="http://schemas.microsoft.com/office/drawing/2014/main" val="20001"/>
                    </a:ext>
                  </a:extLst>
                </a:gridCol>
              </a:tblGrid>
              <a:tr h="342900">
                <a:tc>
                  <a:txBody>
                    <a:bodyPr/>
                    <a:lstStyle/>
                    <a:p>
                      <a:pPr algn="ctr">
                        <a:buNone/>
                      </a:pPr>
                      <a:r>
                        <a:rPr lang="en-US" altLang="zh-CN" sz="2000" dirty="0">
                          <a:solidFill>
                            <a:srgbClr val="7030A0"/>
                          </a:solidFill>
                          <a:latin typeface="Times New Roman" panose="02020603050405020304" charset="0"/>
                        </a:rPr>
                        <a:t>Who gave opinions?</a:t>
                      </a:r>
                    </a:p>
                  </a:txBody>
                  <a:tcPr marL="68580" marR="68580" marT="34290" marB="34290">
                    <a:solidFill>
                      <a:schemeClr val="accent6">
                        <a:lumMod val="20000"/>
                        <a:lumOff val="80000"/>
                      </a:schemeClr>
                    </a:solidFill>
                  </a:tcPr>
                </a:tc>
                <a:tc>
                  <a:txBody>
                    <a:bodyPr/>
                    <a:lstStyle/>
                    <a:p>
                      <a:pPr algn="ctr">
                        <a:buNone/>
                      </a:pPr>
                      <a:r>
                        <a:rPr lang="en-US" altLang="zh-CN" sz="2000">
                          <a:solidFill>
                            <a:srgbClr val="7030A0"/>
                          </a:solidFill>
                          <a:latin typeface="Times New Roman" panose="02020603050405020304" charset="0"/>
                        </a:rPr>
                        <a:t>What are the opinions?</a:t>
                      </a:r>
                    </a:p>
                  </a:txBody>
                  <a:tcPr marL="68580" marR="68580" marT="34290" marB="34290">
                    <a:solidFill>
                      <a:schemeClr val="accent6">
                        <a:lumMod val="20000"/>
                        <a:lumOff val="80000"/>
                      </a:schemeClr>
                    </a:solidFill>
                  </a:tcPr>
                </a:tc>
                <a:extLst>
                  <a:ext uri="{0D108BD9-81ED-4DB2-BD59-A6C34878D82A}">
                    <a16:rowId xmlns:a16="http://schemas.microsoft.com/office/drawing/2014/main" val="10000"/>
                  </a:ext>
                </a:extLst>
              </a:tr>
              <a:tr h="342900">
                <a:tc>
                  <a:txBody>
                    <a:bodyPr/>
                    <a:lstStyle/>
                    <a:p>
                      <a:pPr>
                        <a:buNone/>
                      </a:pPr>
                      <a:r>
                        <a:rPr lang="en-US" altLang="zh-CN" sz="2000">
                          <a:solidFill>
                            <a:schemeClr val="tx1">
                              <a:lumMod val="50000"/>
                            </a:schemeClr>
                          </a:solidFill>
                          <a:latin typeface="Times New Roman" panose="02020603050405020304" charset="0"/>
                        </a:rPr>
                        <a:t>Victor's wife</a:t>
                      </a:r>
                    </a:p>
                  </a:txBody>
                  <a:tcPr marL="68580" marR="68580" marT="34290" marB="34290">
                    <a:solidFill>
                      <a:schemeClr val="accent6">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She thinks that it could be an animal.</a:t>
                      </a:r>
                    </a:p>
                  </a:txBody>
                  <a:tcPr marL="68580" marR="68580" marT="34290" marB="34290">
                    <a:solidFill>
                      <a:schemeClr val="accent6">
                        <a:lumMod val="20000"/>
                        <a:lumOff val="80000"/>
                      </a:schemeClr>
                    </a:solidFill>
                  </a:tcPr>
                </a:tc>
                <a:extLst>
                  <a:ext uri="{0D108BD9-81ED-4DB2-BD59-A6C34878D82A}">
                    <a16:rowId xmlns:a16="http://schemas.microsoft.com/office/drawing/2014/main" val="10001"/>
                  </a:ext>
                </a:extLst>
              </a:tr>
              <a:tr h="342900">
                <a:tc>
                  <a:txBody>
                    <a:bodyPr/>
                    <a:lstStyle/>
                    <a:p>
                      <a:pPr>
                        <a:buNone/>
                      </a:pPr>
                      <a:r>
                        <a:rPr lang="en-US" altLang="zh-CN" sz="2000">
                          <a:solidFill>
                            <a:schemeClr val="tx1">
                              <a:lumMod val="50000"/>
                            </a:schemeClr>
                          </a:solidFill>
                          <a:latin typeface="Times New Roman" panose="02020603050405020304" charset="0"/>
                        </a:rPr>
                        <a:t>Victor and his friends</a:t>
                      </a:r>
                    </a:p>
                  </a:txBody>
                  <a:tcPr marL="68580" marR="68580" marT="34290" marB="34290">
                    <a:solidFill>
                      <a:schemeClr val="accent6">
                        <a:lumMod val="20000"/>
                        <a:lumOff val="80000"/>
                      </a:schemeClr>
                    </a:solidFill>
                  </a:tcPr>
                </a:tc>
                <a:tc>
                  <a:txBody>
                    <a:bodyPr/>
                    <a:lstStyle/>
                    <a:p>
                      <a:pPr>
                        <a:buNone/>
                      </a:pPr>
                      <a:endParaRPr lang="zh-CN" altLang="en-US" sz="2000">
                        <a:solidFill>
                          <a:schemeClr val="tx1">
                            <a:lumMod val="50000"/>
                          </a:schemeClr>
                        </a:solidFill>
                        <a:latin typeface="Times New Roman" panose="02020603050405020304" charset="0"/>
                      </a:endParaRPr>
                    </a:p>
                  </a:txBody>
                  <a:tcPr marL="68580" marR="68580" marT="34290" marB="34290">
                    <a:solidFill>
                      <a:schemeClr val="accent6">
                        <a:lumMod val="20000"/>
                        <a:lumOff val="80000"/>
                      </a:schemeClr>
                    </a:solidFill>
                  </a:tcPr>
                </a:tc>
                <a:extLst>
                  <a:ext uri="{0D108BD9-81ED-4DB2-BD59-A6C34878D82A}">
                    <a16:rowId xmlns:a16="http://schemas.microsoft.com/office/drawing/2014/main" val="10002"/>
                  </a:ext>
                </a:extLst>
              </a:tr>
              <a:tr h="342900">
                <a:tc>
                  <a:txBody>
                    <a:bodyPr/>
                    <a:lstStyle/>
                    <a:p>
                      <a:pPr>
                        <a:buNone/>
                      </a:pPr>
                      <a:r>
                        <a:rPr lang="en-US" altLang="zh-CN" sz="2000">
                          <a:solidFill>
                            <a:schemeClr val="tx1">
                              <a:lumMod val="50000"/>
                            </a:schemeClr>
                          </a:solidFill>
                          <a:latin typeface="Times New Roman" panose="02020603050405020304" charset="0"/>
                        </a:rPr>
                        <a:t>The policemen</a:t>
                      </a:r>
                    </a:p>
                  </a:txBody>
                  <a:tcPr marL="68580" marR="68580" marT="34290" marB="34290">
                    <a:solidFill>
                      <a:schemeClr val="accent6">
                        <a:lumMod val="20000"/>
                        <a:lumOff val="80000"/>
                      </a:schemeClr>
                    </a:solidFill>
                  </a:tcPr>
                </a:tc>
                <a:tc>
                  <a:txBody>
                    <a:bodyPr/>
                    <a:lstStyle/>
                    <a:p>
                      <a:pPr>
                        <a:buNone/>
                      </a:pPr>
                      <a:endParaRPr lang="zh-CN" altLang="en-US" sz="2000">
                        <a:solidFill>
                          <a:schemeClr val="tx1">
                            <a:lumMod val="50000"/>
                          </a:schemeClr>
                        </a:solidFill>
                        <a:latin typeface="Times New Roman" panose="02020603050405020304" charset="0"/>
                      </a:endParaRPr>
                    </a:p>
                  </a:txBody>
                  <a:tcPr marL="68580" marR="68580" marT="34290" marB="34290">
                    <a:solidFill>
                      <a:schemeClr val="accent6">
                        <a:lumMod val="20000"/>
                        <a:lumOff val="80000"/>
                      </a:schemeClr>
                    </a:solidFill>
                  </a:tcPr>
                </a:tc>
                <a:extLst>
                  <a:ext uri="{0D108BD9-81ED-4DB2-BD59-A6C34878D82A}">
                    <a16:rowId xmlns:a16="http://schemas.microsoft.com/office/drawing/2014/main" val="10003"/>
                  </a:ext>
                </a:extLst>
              </a:tr>
              <a:tr h="342900">
                <a:tc>
                  <a:txBody>
                    <a:bodyPr/>
                    <a:lstStyle/>
                    <a:p>
                      <a:pPr>
                        <a:buNone/>
                      </a:pPr>
                      <a:r>
                        <a:rPr lang="en-US" altLang="zh-CN" sz="2000">
                          <a:solidFill>
                            <a:schemeClr val="tx1">
                              <a:lumMod val="50000"/>
                            </a:schemeClr>
                          </a:solidFill>
                          <a:latin typeface="Times New Roman" panose="02020603050405020304" charset="0"/>
                        </a:rPr>
                        <a:t>Helen</a:t>
                      </a:r>
                    </a:p>
                  </a:txBody>
                  <a:tcPr marL="68580" marR="68580" marT="34290" marB="34290">
                    <a:solidFill>
                      <a:schemeClr val="accent6">
                        <a:lumMod val="20000"/>
                        <a:lumOff val="80000"/>
                      </a:schemeClr>
                    </a:solidFill>
                  </a:tcPr>
                </a:tc>
                <a:tc>
                  <a:txBody>
                    <a:bodyPr/>
                    <a:lstStyle/>
                    <a:p>
                      <a:pPr>
                        <a:buNone/>
                      </a:pPr>
                      <a:endParaRPr lang="zh-CN" altLang="en-US" sz="2000">
                        <a:solidFill>
                          <a:schemeClr val="tx1">
                            <a:lumMod val="50000"/>
                          </a:schemeClr>
                        </a:solidFill>
                        <a:latin typeface="Times New Roman" panose="02020603050405020304" charset="0"/>
                      </a:endParaRPr>
                    </a:p>
                  </a:txBody>
                  <a:tcPr marL="68580" marR="68580" marT="34290" marB="34290">
                    <a:solidFill>
                      <a:schemeClr val="accent6">
                        <a:lumMod val="20000"/>
                        <a:lumOff val="80000"/>
                      </a:schemeClr>
                    </a:solidFill>
                  </a:tcPr>
                </a:tc>
                <a:extLst>
                  <a:ext uri="{0D108BD9-81ED-4DB2-BD59-A6C34878D82A}">
                    <a16:rowId xmlns:a16="http://schemas.microsoft.com/office/drawing/2014/main" val="10004"/>
                  </a:ext>
                </a:extLst>
              </a:tr>
              <a:tr h="342900">
                <a:tc>
                  <a:txBody>
                    <a:bodyPr/>
                    <a:lstStyle/>
                    <a:p>
                      <a:pPr>
                        <a:buNone/>
                      </a:pPr>
                      <a:r>
                        <a:rPr lang="en-US" altLang="zh-CN" sz="2000">
                          <a:solidFill>
                            <a:schemeClr val="tx1">
                              <a:lumMod val="50000"/>
                            </a:schemeClr>
                          </a:solidFill>
                          <a:latin typeface="Times New Roman" panose="02020603050405020304" charset="0"/>
                        </a:rPr>
                        <a:t>One woman in the area</a:t>
                      </a:r>
                    </a:p>
                  </a:txBody>
                  <a:tcPr marL="68580" marR="68580" marT="34290" marB="34290">
                    <a:solidFill>
                      <a:schemeClr val="accent6">
                        <a:lumMod val="20000"/>
                        <a:lumOff val="80000"/>
                      </a:schemeClr>
                    </a:solidFill>
                  </a:tcPr>
                </a:tc>
                <a:tc>
                  <a:txBody>
                    <a:bodyPr/>
                    <a:lstStyle/>
                    <a:p>
                      <a:pPr>
                        <a:buNone/>
                      </a:pPr>
                      <a:endParaRPr lang="zh-CN" altLang="en-US" sz="2000">
                        <a:solidFill>
                          <a:schemeClr val="tx1">
                            <a:lumMod val="50000"/>
                          </a:schemeClr>
                        </a:solidFill>
                        <a:latin typeface="Times New Roman" panose="02020603050405020304" charset="0"/>
                      </a:endParaRPr>
                    </a:p>
                  </a:txBody>
                  <a:tcPr marL="68580" marR="68580" marT="34290" marB="34290">
                    <a:solidFill>
                      <a:schemeClr val="accent6">
                        <a:lumMod val="20000"/>
                        <a:lumOff val="80000"/>
                      </a:schemeClr>
                    </a:solidFill>
                  </a:tcPr>
                </a:tc>
                <a:extLst>
                  <a:ext uri="{0D108BD9-81ED-4DB2-BD59-A6C34878D82A}">
                    <a16:rowId xmlns:a16="http://schemas.microsoft.com/office/drawing/2014/main" val="10005"/>
                  </a:ext>
                </a:extLst>
              </a:tr>
              <a:tr h="685800">
                <a:tc>
                  <a:txBody>
                    <a:bodyPr/>
                    <a:lstStyle/>
                    <a:p>
                      <a:pPr>
                        <a:lnSpc>
                          <a:spcPct val="180000"/>
                        </a:lnSpc>
                        <a:buNone/>
                      </a:pPr>
                      <a:r>
                        <a:rPr lang="en-US" altLang="zh-CN" sz="2000">
                          <a:solidFill>
                            <a:schemeClr val="tx1">
                              <a:lumMod val="50000"/>
                            </a:schemeClr>
                          </a:solidFill>
                          <a:latin typeface="Times New Roman" panose="02020603050405020304" charset="0"/>
                        </a:rPr>
                        <a:t>The writer himself</a:t>
                      </a:r>
                    </a:p>
                  </a:txBody>
                  <a:tcPr marL="68580" marR="68580" marT="34290" marB="34290">
                    <a:solidFill>
                      <a:schemeClr val="accent6">
                        <a:lumMod val="20000"/>
                        <a:lumOff val="80000"/>
                      </a:schemeClr>
                    </a:solidFill>
                  </a:tcPr>
                </a:tc>
                <a:tc>
                  <a:txBody>
                    <a:bodyPr/>
                    <a:lstStyle/>
                    <a:p>
                      <a:pPr>
                        <a:buNone/>
                      </a:pPr>
                      <a:endParaRPr lang="zh-CN" altLang="en-US" sz="2000">
                        <a:solidFill>
                          <a:schemeClr val="tx1">
                            <a:lumMod val="50000"/>
                          </a:schemeClr>
                        </a:solidFill>
                        <a:latin typeface="Times New Roman" panose="02020603050405020304" charset="0"/>
                      </a:endParaRPr>
                    </a:p>
                    <a:p>
                      <a:pPr>
                        <a:buNone/>
                      </a:pPr>
                      <a:endParaRPr lang="zh-CN" altLang="en-US" sz="2000">
                        <a:solidFill>
                          <a:schemeClr val="tx1">
                            <a:lumMod val="50000"/>
                          </a:schemeClr>
                        </a:solidFill>
                        <a:latin typeface="Times New Roman" panose="02020603050405020304" charset="0"/>
                      </a:endParaRPr>
                    </a:p>
                    <a:p>
                      <a:pPr>
                        <a:buNone/>
                      </a:pPr>
                      <a:endParaRPr lang="zh-CN" altLang="en-US" sz="2000">
                        <a:latin typeface="Times New Roman" panose="02020603050405020304" charset="0"/>
                      </a:endParaRPr>
                    </a:p>
                  </a:txBody>
                  <a:tcPr marL="68580" marR="68580" marT="34290" marB="34290">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10" name="文本框 9"/>
          <p:cNvSpPr txBox="1"/>
          <p:nvPr/>
        </p:nvSpPr>
        <p:spPr>
          <a:xfrm>
            <a:off x="3976688" y="2987516"/>
            <a:ext cx="4812506"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They think it must be teenagers having fun.</a:t>
            </a:r>
          </a:p>
        </p:txBody>
      </p:sp>
      <p:sp>
        <p:nvSpPr>
          <p:cNvPr id="11" name="文本框 10"/>
          <p:cNvSpPr txBox="1"/>
          <p:nvPr/>
        </p:nvSpPr>
        <p:spPr>
          <a:xfrm>
            <a:off x="3980498" y="3398996"/>
            <a:ext cx="4812506"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They think it might be the wind.</a:t>
            </a:r>
          </a:p>
        </p:txBody>
      </p:sp>
      <p:sp>
        <p:nvSpPr>
          <p:cNvPr id="12" name="文本框 11"/>
          <p:cNvSpPr txBox="1"/>
          <p:nvPr/>
        </p:nvSpPr>
        <p:spPr>
          <a:xfrm>
            <a:off x="3980498" y="3797141"/>
            <a:ext cx="4812506"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She thinks it can't be a dog.</a:t>
            </a:r>
          </a:p>
        </p:txBody>
      </p:sp>
      <p:sp>
        <p:nvSpPr>
          <p:cNvPr id="13" name="文本框 12"/>
          <p:cNvSpPr txBox="1"/>
          <p:nvPr/>
        </p:nvSpPr>
        <p:spPr>
          <a:xfrm>
            <a:off x="4003358" y="4164806"/>
            <a:ext cx="4812506"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She thinks it might be a bear or a wolf.</a:t>
            </a:r>
          </a:p>
        </p:txBody>
      </p:sp>
      <p:sp>
        <p:nvSpPr>
          <p:cNvPr id="14" name="文本框 13"/>
          <p:cNvSpPr txBox="1"/>
          <p:nvPr/>
        </p:nvSpPr>
        <p:spPr>
          <a:xfrm>
            <a:off x="4003358" y="4682014"/>
            <a:ext cx="4812506"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He/She doesn't think that is going to happen.</a:t>
            </a:r>
          </a:p>
        </p:txBody>
      </p:sp>
      <p:sp>
        <p:nvSpPr>
          <p:cNvPr id="5" name="标题 1"/>
          <p:cNvSpPr>
            <a:spLocks noGrp="1"/>
          </p:cNvSpPr>
          <p:nvPr/>
        </p:nvSpPr>
        <p:spPr>
          <a:xfrm>
            <a:off x="1499870" y="879475"/>
            <a:ext cx="7665720" cy="8680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dirty="0">
                <a:latin typeface="Times New Roman" panose="02020603050405020304" charset="0"/>
              </a:rPr>
              <a:t>Read the article carefully and write what people think about the strange noises.</a:t>
            </a:r>
          </a:p>
        </p:txBody>
      </p:sp>
      <p:sp>
        <p:nvSpPr>
          <p:cNvPr id="183" name=" 183"/>
          <p:cNvSpPr/>
          <p:nvPr/>
        </p:nvSpPr>
        <p:spPr>
          <a:xfrm>
            <a:off x="779780" y="879475"/>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3c</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07854" y="1389380"/>
            <a:ext cx="8167688" cy="5408295"/>
          </a:xfrm>
          <a:prstGeom prst="rect">
            <a:avLst/>
          </a:prstGeom>
          <a:noFill/>
        </p:spPr>
        <p:txBody>
          <a:bodyPr wrap="square" rtlCol="0">
            <a:spAutoFit/>
          </a:bodyPr>
          <a:lstStyle/>
          <a:p>
            <a:pPr algn="l">
              <a:lnSpc>
                <a:spcPct val="120000"/>
              </a:lnSpc>
              <a:spcBef>
                <a:spcPts val="0"/>
              </a:spcBef>
              <a:buNone/>
            </a:pPr>
            <a:r>
              <a:rPr lang="zh-CN" altLang="en-US" sz="2400" b="1" dirty="0">
                <a:solidFill>
                  <a:schemeClr val="tx1">
                    <a:lumMod val="50000"/>
                  </a:schemeClr>
                </a:solidFill>
                <a:latin typeface="Times New Roman" panose="02020603050405020304" charset="0"/>
              </a:rPr>
              <a:t>1.At first,I thought that it might be a dog,but I couldn't see a dog or an</a:t>
            </a:r>
            <a:r>
              <a:rPr lang="en-US" altLang="zh-CN" sz="2400" b="1" dirty="0">
                <a:solidFill>
                  <a:schemeClr val="tx1">
                    <a:lumMod val="50000"/>
                  </a:schemeClr>
                </a:solidFill>
                <a:latin typeface="Times New Roman" panose="02020603050405020304" charset="0"/>
              </a:rPr>
              <a:t>y</a:t>
            </a:r>
            <a:r>
              <a:rPr lang="zh-CN" altLang="en-US" sz="2400" b="1" dirty="0">
                <a:solidFill>
                  <a:schemeClr val="tx1">
                    <a:lumMod val="50000"/>
                  </a:schemeClr>
                </a:solidFill>
                <a:latin typeface="Times New Roman" panose="02020603050405020304" charset="0"/>
              </a:rPr>
              <a:t>thing else,either.起初，我认为它可能是一只狗，但我没看到狗，也没看到其他任何东西。（教材P59）</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either作副词，意为：“也”。</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rPr>
              <a:t>e.g.:</a:t>
            </a:r>
            <a:r>
              <a:rPr lang="zh-CN" altLang="en-US" sz="2400" dirty="0">
                <a:solidFill>
                  <a:schemeClr val="tx1">
                    <a:lumMod val="50000"/>
                  </a:schemeClr>
                </a:solidFill>
                <a:latin typeface="Times New Roman" panose="02020603050405020304" charset="0"/>
              </a:rPr>
              <a:t>I don't know,either.</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【辨析】</a:t>
            </a:r>
            <a:r>
              <a:rPr lang="en-US" altLang="zh-CN" sz="2400" dirty="0" err="1">
                <a:solidFill>
                  <a:schemeClr val="tx1">
                    <a:lumMod val="50000"/>
                  </a:schemeClr>
                </a:solidFill>
                <a:latin typeface="Times New Roman" panose="02020603050405020304" charset="0"/>
              </a:rPr>
              <a:t>either,too,also</a:t>
            </a:r>
            <a:r>
              <a:rPr lang="zh-CN" altLang="en-US" sz="2400" dirty="0">
                <a:solidFill>
                  <a:schemeClr val="tx1">
                    <a:lumMod val="50000"/>
                  </a:schemeClr>
                </a:solidFill>
                <a:latin typeface="Times New Roman" panose="02020603050405020304" charset="0"/>
              </a:rPr>
              <a:t>与</a:t>
            </a:r>
            <a:r>
              <a:rPr lang="en-US" altLang="zh-CN" sz="2400" dirty="0">
                <a:solidFill>
                  <a:schemeClr val="tx1">
                    <a:lumMod val="50000"/>
                  </a:schemeClr>
                </a:solidFill>
                <a:latin typeface="Times New Roman" panose="02020603050405020304" charset="0"/>
              </a:rPr>
              <a:t>as well</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(1) either用</a:t>
            </a:r>
            <a:r>
              <a:rPr lang="zh-CN" altLang="en-US" sz="2400" dirty="0">
                <a:solidFill>
                  <a:schemeClr val="tx1">
                    <a:lumMod val="50000"/>
                  </a:schemeClr>
                </a:solidFill>
                <a:latin typeface="Times New Roman" panose="02020603050405020304" charset="0"/>
                <a:sym typeface="+mn-ea"/>
              </a:rPr>
              <a:t>于</a:t>
            </a:r>
            <a:r>
              <a:rPr lang="zh-CN" altLang="en-US" sz="2400" dirty="0">
                <a:solidFill>
                  <a:schemeClr val="tx1">
                    <a:lumMod val="50000"/>
                  </a:schemeClr>
                </a:solidFill>
                <a:latin typeface="Times New Roman" panose="02020603050405020304" charset="0"/>
              </a:rPr>
              <a:t>否定句，放于句尾，意为"（后者）也（不）"其前常有逗号。</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If he doesn't go,I won't go,either.</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(2) too用于肯定句，且一般放于句末，意为“(后者)也”，其前常有逗号。</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Jim likes red.I like red,too.</a:t>
            </a:r>
            <a:endParaRPr lang="en-US" altLang="zh-CN" dirty="0">
              <a:solidFill>
                <a:srgbClr val="FFFF00"/>
              </a:solidFill>
              <a:latin typeface="+mj-lt"/>
            </a:endParaRPr>
          </a:p>
        </p:txBody>
      </p:sp>
      <p:sp>
        <p:nvSpPr>
          <p:cNvPr id="6" name="矩形 5"/>
          <p:cNvSpPr/>
          <p:nvPr/>
        </p:nvSpPr>
        <p:spPr>
          <a:xfrm>
            <a:off x="1880235" y="267970"/>
            <a:ext cx="5622925" cy="1014730"/>
          </a:xfrm>
          <a:prstGeom prst="rect">
            <a:avLst/>
          </a:prstGeom>
          <a:noFill/>
          <a:ln>
            <a:noFill/>
          </a:ln>
        </p:spPr>
        <p:txBody>
          <a:bodyPr wrap="none" rtlCol="0" anchor="t">
            <a:spAutoFit/>
          </a:bodyPr>
          <a:lstStyle/>
          <a:p>
            <a:pPr algn="ctr"/>
            <a:r>
              <a:rPr lang="en-US" altLang="zh-CN" sz="6000" b="1" dirty="0">
                <a:ln w="19050" cmpd="sng">
                  <a:gradFill>
                    <a:gsLst>
                      <a:gs pos="30000">
                        <a:srgbClr val="DBEEC0"/>
                      </a:gs>
                      <a:gs pos="22000">
                        <a:srgbClr val="2F8B93">
                          <a:alpha val="100000"/>
                        </a:srgbClr>
                      </a:gs>
                      <a:gs pos="63000">
                        <a:srgbClr val="3088B5"/>
                      </a:gs>
                      <a:gs pos="81000">
                        <a:srgbClr val="2D8E70"/>
                      </a:gs>
                    </a:gsLst>
                    <a:lin ang="5400000"/>
                  </a:gradFill>
                  <a:prstDash val="solid"/>
                </a:ln>
                <a:blipFill>
                  <a:blip r:embed="rId3">
                    <a:alphaModFix amt="80000"/>
                  </a:blip>
                  <a:tile tx="0" ty="0" sx="82000" sy="72000" flip="none" algn="bl"/>
                </a:blipFill>
                <a:effectLst>
                  <a:glow rad="50800">
                    <a:srgbClr val="C5E499">
                      <a:alpha val="49000"/>
                    </a:srgbClr>
                  </a:glow>
                </a:effectLst>
                <a:latin typeface="Times New Roman" panose="02020603050405020304" charset="0"/>
              </a:rPr>
              <a:t>Language Points</a:t>
            </a:r>
          </a:p>
        </p:txBody>
      </p:sp>
    </p:spTree>
    <p:custDataLst>
      <p:tags r:id="rId1"/>
    </p:custData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43255" y="1660049"/>
            <a:ext cx="7857649" cy="2749550"/>
          </a:xfrm>
          <a:prstGeom prst="rect">
            <a:avLst/>
          </a:prstGeom>
          <a:noFill/>
        </p:spPr>
        <p:txBody>
          <a:bodyPr wrap="square" rtlCol="0">
            <a:spAutoFit/>
          </a:bodyPr>
          <a:lstStyle/>
          <a:p>
            <a:pPr algn="l">
              <a:lnSpc>
                <a:spcPct val="120000"/>
              </a:lnSpc>
              <a:spcBef>
                <a:spcPts val="0"/>
              </a:spcBef>
              <a:buNone/>
            </a:pPr>
            <a:r>
              <a:rPr lang="zh-CN" altLang="en-US" sz="2400" dirty="0">
                <a:solidFill>
                  <a:schemeClr val="tx1">
                    <a:lumMod val="50000"/>
                  </a:schemeClr>
                </a:solidFill>
                <a:latin typeface="Times New Roman" panose="02020603050405020304" charset="0"/>
              </a:rPr>
              <a:t>(3)  also用于肯定句，且放于连系动词、助动词或情态动词之后，实义动词之前，意为“也”。</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They also agree with me .</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(4) as well常用于肯定句句末，意为“也；还”，其前无逗号。</a:t>
            </a:r>
          </a:p>
          <a:p>
            <a:pPr algn="l">
              <a:lnSpc>
                <a:spcPct val="120000"/>
              </a:lnSpc>
              <a:spcBef>
                <a:spcPts val="0"/>
              </a:spcBef>
              <a:buNone/>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He speaks English,and he knows French as well. </a:t>
            </a:r>
          </a:p>
        </p:txBody>
      </p:sp>
    </p:spTree>
    <p:custDataLst>
      <p:tags r:id="rId1"/>
    </p:custData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73455" y="518954"/>
            <a:ext cx="7684294" cy="5851525"/>
          </a:xfrm>
          <a:prstGeom prst="rect">
            <a:avLst/>
          </a:prstGeom>
          <a:noFill/>
        </p:spPr>
        <p:txBody>
          <a:bodyPr wrap="square" rtlCol="0">
            <a:spAutoFit/>
          </a:bodyPr>
          <a:lstStyle/>
          <a:p>
            <a:pPr algn="l">
              <a:lnSpc>
                <a:spcPct val="120000"/>
              </a:lnSpc>
              <a:buNone/>
            </a:pPr>
            <a:r>
              <a:rPr lang="zh-CN" altLang="en-US" sz="2400" b="1" dirty="0">
                <a:solidFill>
                  <a:schemeClr val="tx1">
                    <a:lumMod val="50000"/>
                  </a:schemeClr>
                </a:solidFill>
                <a:latin typeface="Times New Roman" panose="02020603050405020304" charset="0"/>
              </a:rPr>
              <a:t>2.Maybe it was a bear or a wolf.也许它是一只熊或一只狼。（教材 P59）</a:t>
            </a:r>
            <a:r>
              <a:rPr lang="zh-CN" altLang="en-US" sz="2400" dirty="0">
                <a:solidFill>
                  <a:schemeClr val="tx1">
                    <a:lumMod val="50000"/>
                  </a:schemeClr>
                </a:solidFill>
                <a:latin typeface="Times New Roman" panose="02020603050405020304" charset="0"/>
              </a:rPr>
              <a:t>   </a:t>
            </a:r>
          </a:p>
          <a:p>
            <a:pPr algn="l">
              <a:lnSpc>
                <a:spcPct val="120000"/>
              </a:lnSpc>
              <a:buNone/>
            </a:pPr>
            <a:r>
              <a:rPr lang="zh-CN" altLang="en-US" sz="2400" dirty="0">
                <a:solidFill>
                  <a:schemeClr val="tx1">
                    <a:lumMod val="50000"/>
                  </a:schemeClr>
                </a:solidFill>
                <a:latin typeface="Times New Roman" panose="02020603050405020304" charset="0"/>
              </a:rPr>
              <a:t>   maybe此处作副词，意为“也许，可能”，相当于perhaps,常位于句首。</a:t>
            </a:r>
          </a:p>
          <a:p>
            <a:pPr algn="l">
              <a:lnSpc>
                <a:spcPct val="120000"/>
              </a:lnSpc>
              <a:buNone/>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Maybe she'll come this afternoon.</a:t>
            </a:r>
          </a:p>
          <a:p>
            <a:pPr algn="l">
              <a:lnSpc>
                <a:spcPct val="120000"/>
              </a:lnSpc>
              <a:buNone/>
            </a:pPr>
            <a:r>
              <a:rPr lang="zh-CN" altLang="en-US" sz="2400" dirty="0">
                <a:solidFill>
                  <a:schemeClr val="tx1">
                    <a:lumMod val="50000"/>
                  </a:schemeClr>
                </a:solidFill>
                <a:latin typeface="Times New Roman" panose="02020603050405020304" charset="0"/>
              </a:rPr>
              <a:t>   Maybe you put the letter in your pockets.</a:t>
            </a:r>
          </a:p>
          <a:p>
            <a:pPr algn="l">
              <a:lnSpc>
                <a:spcPct val="120000"/>
              </a:lnSpc>
              <a:buNone/>
            </a:pPr>
            <a:r>
              <a:rPr lang="zh-CN" altLang="en-US" sz="2400" dirty="0">
                <a:solidFill>
                  <a:schemeClr val="tx1">
                    <a:lumMod val="50000"/>
                  </a:schemeClr>
                </a:solidFill>
                <a:latin typeface="Times New Roman" panose="02020603050405020304" charset="0"/>
                <a:sym typeface="+mn-ea"/>
              </a:rPr>
              <a:t>【辨析】</a:t>
            </a:r>
            <a:r>
              <a:rPr lang="en-US" altLang="zh-CN" sz="2400" dirty="0">
                <a:solidFill>
                  <a:schemeClr val="tx1">
                    <a:lumMod val="50000"/>
                  </a:schemeClr>
                </a:solidFill>
                <a:latin typeface="Times New Roman" panose="02020603050405020304" charset="0"/>
                <a:sym typeface="+mn-ea"/>
              </a:rPr>
              <a:t>may be</a:t>
            </a:r>
            <a:r>
              <a:rPr lang="zh-CN" altLang="en-US" sz="2400" dirty="0">
                <a:solidFill>
                  <a:schemeClr val="tx1">
                    <a:lumMod val="50000"/>
                  </a:schemeClr>
                </a:solidFill>
                <a:latin typeface="Times New Roman" panose="02020603050405020304" charset="0"/>
                <a:sym typeface="+mn-ea"/>
              </a:rPr>
              <a:t>与</a:t>
            </a:r>
            <a:r>
              <a:rPr lang="en-US" altLang="zh-CN" sz="2400" dirty="0">
                <a:solidFill>
                  <a:schemeClr val="tx1">
                    <a:lumMod val="50000"/>
                  </a:schemeClr>
                </a:solidFill>
                <a:latin typeface="Times New Roman" panose="02020603050405020304" charset="0"/>
                <a:sym typeface="+mn-ea"/>
              </a:rPr>
              <a:t>maybe</a:t>
            </a:r>
            <a:endParaRPr lang="zh-CN" altLang="en-US" sz="2400" dirty="0">
              <a:solidFill>
                <a:schemeClr val="tx1">
                  <a:lumMod val="50000"/>
                </a:schemeClr>
              </a:solidFill>
              <a:latin typeface="Times New Roman" panose="02020603050405020304" charset="0"/>
            </a:endParaRPr>
          </a:p>
          <a:p>
            <a:pPr algn="l">
              <a:lnSpc>
                <a:spcPct val="120000"/>
              </a:lnSpc>
              <a:buNone/>
            </a:pPr>
            <a:r>
              <a:rPr lang="zh-CN" altLang="en-US" sz="2400" dirty="0">
                <a:solidFill>
                  <a:schemeClr val="tx1">
                    <a:lumMod val="50000"/>
                  </a:schemeClr>
                </a:solidFill>
                <a:latin typeface="Times New Roman" panose="02020603050405020304" charset="0"/>
              </a:rPr>
              <a:t>   (1) </a:t>
            </a:r>
            <a:r>
              <a:rPr lang="zh-CN" altLang="en-US" sz="2400" dirty="0">
                <a:solidFill>
                  <a:schemeClr val="tx1">
                    <a:lumMod val="50000"/>
                  </a:schemeClr>
                </a:solidFill>
                <a:latin typeface="Times New Roman" panose="02020603050405020304" charset="0"/>
                <a:sym typeface="Wingdings" panose="05000000000000000000" charset="0"/>
              </a:rPr>
              <a:t>may be意为“也许是，可能是”，may是情态动词，be是动词原形，两者构成完整的谓语形式，与主语形成系表结构。</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sym typeface="Wingdings" panose="05000000000000000000" charset="0"/>
              </a:rPr>
              <a:t>He may be a soldier.</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(2) maybe和may be可相互转换。</a:t>
            </a:r>
          </a:p>
          <a:p>
            <a:pPr algn="l">
              <a:lnSpc>
                <a:spcPct val="120000"/>
              </a:lnSpc>
              <a:buNone/>
            </a:pPr>
            <a:r>
              <a:rPr lang="zh-CN" altLang="en-US" sz="2400" dirty="0">
                <a:solidFill>
                  <a:schemeClr val="tx1">
                    <a:lumMod val="50000"/>
                  </a:schemeClr>
                </a:solidFill>
                <a:latin typeface="Times New Roman" panose="02020603050405020304" charset="0"/>
                <a:sym typeface="Wingdings" panose="05000000000000000000" charset="0"/>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sym typeface="Wingdings" panose="05000000000000000000" charset="0"/>
              </a:rPr>
              <a:t>Maybe you are right.=You may  be right.</a:t>
            </a:r>
          </a:p>
        </p:txBody>
      </p:sp>
    </p:spTree>
    <p:custDataLst>
      <p:tags r:id="rId1"/>
    </p:custDataLst>
  </p:cSld>
  <p:clrMapOvr>
    <a:masterClrMapping/>
  </p:clrMapOvr>
  <p:transition spd="med">
    <p:random/>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heme/theme1.xml><?xml version="1.0" encoding="utf-8"?>
<a:theme xmlns:a="http://schemas.openxmlformats.org/drawingml/2006/main" name="WWW.2PPT.COM&#10;">
  <a:themeElements>
    <a:clrScheme name="自定义 1">
      <a:dk1>
        <a:srgbClr val="3F3F3F"/>
      </a:dk1>
      <a:lt1>
        <a:sysClr val="window" lastClr="FFFFFF"/>
      </a:lt1>
      <a:dk2>
        <a:srgbClr val="3F3F3F"/>
      </a:dk2>
      <a:lt2>
        <a:srgbClr val="FFFFFF"/>
      </a:lt2>
      <a:accent1>
        <a:srgbClr val="76AA30"/>
      </a:accent1>
      <a:accent2>
        <a:srgbClr val="BED15D"/>
      </a:accent2>
      <a:accent3>
        <a:srgbClr val="38A68C"/>
      </a:accent3>
      <a:accent4>
        <a:srgbClr val="C5BE27"/>
      </a:accent4>
      <a:accent5>
        <a:srgbClr val="555835"/>
      </a:accent5>
      <a:accent6>
        <a:srgbClr val="3AA5BA"/>
      </a:accent6>
      <a:hlink>
        <a:srgbClr val="0070C0"/>
      </a:hlink>
      <a:folHlink>
        <a:srgbClr val="7F7F7F"/>
      </a:folHlink>
    </a:clrScheme>
    <a:fontScheme name="自定义 3">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1422</Words>
  <Application>Microsoft Office PowerPoint</Application>
  <PresentationFormat>全屏显示(4:3)</PresentationFormat>
  <Paragraphs>119</Paragraphs>
  <Slides>16</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黑体</vt:lpstr>
      <vt:lpstr>宋体</vt:lpstr>
      <vt:lpstr>微软雅黑</vt:lpstr>
      <vt:lpstr>幼圆</vt:lpstr>
      <vt:lpstr>Arial</vt:lpstr>
      <vt:lpstr>Calibri</vt:lpstr>
      <vt:lpstr>Segoe Script</vt:lpstr>
      <vt:lpstr>Times New Roman</vt:lpstr>
      <vt:lpstr>Wingdings</vt:lpstr>
      <vt:lpstr>WWW.2PPT.COM
</vt:lpstr>
      <vt:lpstr>PowerPoint 演示文稿</vt:lpstr>
      <vt:lpstr>Warming up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2015-05-05T08:02:00Z</dcterms:created>
  <dcterms:modified xsi:type="dcterms:W3CDTF">2023-01-17T02:21:48Z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254E1721FA5E49F1BE08A05861F708FD</vt:lpwstr>
  </property>
  <property fmtid="{A09F084E-AD41-489F-8076-AA5BE3082BCA}" pid="100">
    <vt:ui4>5</vt:ui4>
  </property>
  <property fmtid="{64440492-4C8B-11D1-8B70-080036B11A03}" pid="11">
    <vt:lpwstr>www.2ppt.com-爱PPT提供资源下载</vt:lpwstr>
  </property>
</Properties>
</file>