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handoutMasterIdLst>
    <p:handoutMasterId r:id="rId25"/>
  </p:handoutMasterIdLst>
  <p:sldIdLst>
    <p:sldId id="256" r:id="rId3"/>
    <p:sldId id="258" r:id="rId4"/>
    <p:sldId id="257" r:id="rId5"/>
    <p:sldId id="260" r:id="rId6"/>
    <p:sldId id="259" r:id="rId7"/>
    <p:sldId id="262" r:id="rId8"/>
    <p:sldId id="261" r:id="rId9"/>
    <p:sldId id="277" r:id="rId10"/>
    <p:sldId id="265" r:id="rId11"/>
    <p:sldId id="266" r:id="rId12"/>
    <p:sldId id="267" r:id="rId13"/>
    <p:sldId id="278" r:id="rId14"/>
    <p:sldId id="269" r:id="rId15"/>
    <p:sldId id="270" r:id="rId16"/>
    <p:sldId id="271" r:id="rId17"/>
    <p:sldId id="268" r:id="rId18"/>
    <p:sldId id="279" r:id="rId19"/>
    <p:sldId id="275" r:id="rId20"/>
    <p:sldId id="281" r:id="rId21"/>
    <p:sldId id="276" r:id="rId22"/>
    <p:sldId id="28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0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D2B"/>
    <a:srgbClr val="F6CD59"/>
    <a:srgbClr val="FFFFFF"/>
    <a:srgbClr val="936861"/>
    <a:srgbClr val="663D36"/>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75" d="100"/>
          <a:sy n="75" d="100"/>
        </p:scale>
        <p:origin x="-2022" y="-942"/>
      </p:cViewPr>
      <p:guideLst>
        <p:guide orient="horz" pos="2160"/>
        <p:guide pos="380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680" b="1" i="0" u="none" strike="noStrike" kern="1200" baseline="0">
              <a:solidFill>
                <a:schemeClr val="bg1"/>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1F0-4E7A-89C2-634605BF9BFE}"/>
            </c:ext>
          </c:extLst>
        </c:ser>
        <c:ser>
          <c:idx val="1"/>
          <c:order val="1"/>
          <c:tx>
            <c:strRef>
              <c:f>Sheet1!$C$1</c:f>
              <c:strCache>
                <c:ptCount val="1"/>
                <c:pt idx="0">
                  <c:v>系列 2</c:v>
                </c:pt>
              </c:strCache>
            </c:strRef>
          </c:tx>
          <c:spPr>
            <a:solidFill>
              <a:srgbClr val="F9BD2B"/>
            </a:solidFill>
            <a:ln>
              <a:noFill/>
            </a:ln>
            <a:effectLst/>
          </c:spPr>
          <c:invertIfNegative val="0"/>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1F0-4E7A-89C2-634605BF9BFE}"/>
            </c:ext>
          </c:extLst>
        </c:ser>
        <c:dLbls>
          <c:showLegendKey val="0"/>
          <c:showVal val="0"/>
          <c:showCatName val="0"/>
          <c:showSerName val="0"/>
          <c:showPercent val="0"/>
          <c:showBubbleSize val="0"/>
        </c:dLbls>
        <c:gapWidth val="219"/>
        <c:overlap val="-27"/>
        <c:axId val="601335680"/>
        <c:axId val="601337216"/>
      </c:barChart>
      <c:lineChart>
        <c:grouping val="standard"/>
        <c:varyColors val="0"/>
        <c:ser>
          <c:idx val="2"/>
          <c:order val="2"/>
          <c:tx>
            <c:strRef>
              <c:f>Sheet1!$D$1</c:f>
              <c:strCache>
                <c:ptCount val="1"/>
                <c:pt idx="0">
                  <c:v>系列 3</c:v>
                </c:pt>
              </c:strCache>
            </c:strRef>
          </c:tx>
          <c:spPr>
            <a:ln w="28575" cap="rnd" cmpd="sng" algn="ctr">
              <a:solidFill>
                <a:srgbClr val="936861"/>
              </a:solidFill>
              <a:prstDash val="solid"/>
              <a:round/>
            </a:ln>
            <a:effectLst/>
          </c:spPr>
          <c:marker>
            <c:symbol val="none"/>
          </c:marker>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D1F0-4E7A-89C2-634605BF9BFE}"/>
            </c:ext>
          </c:extLst>
        </c:ser>
        <c:dLbls>
          <c:showLegendKey val="0"/>
          <c:showVal val="0"/>
          <c:showCatName val="0"/>
          <c:showSerName val="0"/>
          <c:showPercent val="0"/>
          <c:showBubbleSize val="0"/>
        </c:dLbls>
        <c:marker val="1"/>
        <c:smooth val="0"/>
        <c:axId val="601335680"/>
        <c:axId val="601337216"/>
      </c:lineChart>
      <c:catAx>
        <c:axId val="6013356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crossAx val="601337216"/>
        <c:crosses val="autoZero"/>
        <c:auto val="1"/>
        <c:lblAlgn val="ctr"/>
        <c:lblOffset val="100"/>
        <c:noMultiLvlLbl val="0"/>
      </c:catAx>
      <c:valAx>
        <c:axId val="60133721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crossAx val="601335680"/>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sz="1400">
          <a:solidFill>
            <a:schemeClr val="bg1"/>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680" b="1" i="0" u="none" strike="noStrike" kern="1200" baseline="0">
              <a:solidFill>
                <a:schemeClr val="bg1"/>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2</c:v>
                </c:pt>
                <c:pt idx="3">
                  <c:v>1.5</c:v>
                </c:pt>
              </c:numCache>
            </c:numRef>
          </c:val>
          <c:extLst>
            <c:ext xmlns:c16="http://schemas.microsoft.com/office/drawing/2014/chart" uri="{C3380CC4-5D6E-409C-BE32-E72D297353CC}">
              <c16:uniqueId val="{00000000-2A65-4C03-8FFD-28F0D82D7923}"/>
            </c:ext>
          </c:extLst>
        </c:ser>
        <c:ser>
          <c:idx val="1"/>
          <c:order val="1"/>
          <c:tx>
            <c:strRef>
              <c:f>Sheet1!$C$1</c:f>
              <c:strCache>
                <c:ptCount val="1"/>
                <c:pt idx="0">
                  <c:v>系列 2</c:v>
                </c:pt>
              </c:strCache>
            </c:strRef>
          </c:tx>
          <c:spPr>
            <a:solidFill>
              <a:srgbClr val="F9BD2B"/>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4</c:v>
                </c:pt>
                <c:pt idx="3">
                  <c:v>2.8</c:v>
                </c:pt>
              </c:numCache>
            </c:numRef>
          </c:val>
          <c:extLst>
            <c:ext xmlns:c16="http://schemas.microsoft.com/office/drawing/2014/chart" uri="{C3380CC4-5D6E-409C-BE32-E72D297353CC}">
              <c16:uniqueId val="{00000001-2A65-4C03-8FFD-28F0D82D7923}"/>
            </c:ext>
          </c:extLst>
        </c:ser>
        <c:dLbls>
          <c:showLegendKey val="0"/>
          <c:showVal val="0"/>
          <c:showCatName val="0"/>
          <c:showSerName val="0"/>
          <c:showPercent val="0"/>
          <c:showBubbleSize val="0"/>
        </c:dLbls>
        <c:gapWidth val="219"/>
        <c:overlap val="-27"/>
        <c:axId val="620862080"/>
        <c:axId val="620876160"/>
      </c:barChart>
      <c:lineChart>
        <c:grouping val="standard"/>
        <c:varyColors val="0"/>
        <c:ser>
          <c:idx val="2"/>
          <c:order val="2"/>
          <c:tx>
            <c:strRef>
              <c:f>Sheet1!$D$1</c:f>
              <c:strCache>
                <c:ptCount val="1"/>
                <c:pt idx="0">
                  <c:v>系列 3</c:v>
                </c:pt>
              </c:strCache>
            </c:strRef>
          </c:tx>
          <c:spPr>
            <a:ln w="28575" cap="rnd" cmpd="sng" algn="ctr">
              <a:solidFill>
                <a:srgbClr val="936861"/>
              </a:solidFill>
              <a:prstDash val="solid"/>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A65-4C03-8FFD-28F0D82D7923}"/>
            </c:ext>
          </c:extLst>
        </c:ser>
        <c:dLbls>
          <c:showLegendKey val="0"/>
          <c:showVal val="0"/>
          <c:showCatName val="0"/>
          <c:showSerName val="0"/>
          <c:showPercent val="0"/>
          <c:showBubbleSize val="0"/>
        </c:dLbls>
        <c:marker val="1"/>
        <c:smooth val="0"/>
        <c:axId val="620862080"/>
        <c:axId val="620876160"/>
      </c:lineChart>
      <c:catAx>
        <c:axId val="6208620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crossAx val="620876160"/>
        <c:crosses val="autoZero"/>
        <c:auto val="1"/>
        <c:lblAlgn val="ctr"/>
        <c:lblOffset val="100"/>
        <c:noMultiLvlLbl val="0"/>
      </c:catAx>
      <c:valAx>
        <c:axId val="62087616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crossAx val="620862080"/>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sz="1400">
          <a:solidFill>
            <a:schemeClr val="bg1"/>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680" b="1" i="0" u="none" strike="noStrike" kern="1200" baseline="0">
              <a:solidFill>
                <a:schemeClr val="bg1"/>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91D-4BD1-A617-94C5BA2FB257}"/>
            </c:ext>
          </c:extLst>
        </c:ser>
        <c:ser>
          <c:idx val="1"/>
          <c:order val="1"/>
          <c:tx>
            <c:strRef>
              <c:f>Sheet1!$C$1</c:f>
              <c:strCache>
                <c:ptCount val="1"/>
                <c:pt idx="0">
                  <c:v>系列 2</c:v>
                </c:pt>
              </c:strCache>
            </c:strRef>
          </c:tx>
          <c:spPr>
            <a:solidFill>
              <a:srgbClr val="F9BD2B"/>
            </a:solidFill>
            <a:ln>
              <a:noFill/>
            </a:ln>
            <a:effectLst/>
          </c:spPr>
          <c:invertIfNegative val="0"/>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91D-4BD1-A617-94C5BA2FB257}"/>
            </c:ext>
          </c:extLst>
        </c:ser>
        <c:dLbls>
          <c:showLegendKey val="0"/>
          <c:showVal val="0"/>
          <c:showCatName val="0"/>
          <c:showSerName val="0"/>
          <c:showPercent val="0"/>
          <c:showBubbleSize val="0"/>
        </c:dLbls>
        <c:gapWidth val="219"/>
        <c:overlap val="-27"/>
        <c:axId val="759239808"/>
        <c:axId val="759241344"/>
      </c:barChart>
      <c:lineChart>
        <c:grouping val="standard"/>
        <c:varyColors val="0"/>
        <c:ser>
          <c:idx val="2"/>
          <c:order val="2"/>
          <c:tx>
            <c:strRef>
              <c:f>Sheet1!$D$1</c:f>
              <c:strCache>
                <c:ptCount val="1"/>
                <c:pt idx="0">
                  <c:v>系列 3</c:v>
                </c:pt>
              </c:strCache>
            </c:strRef>
          </c:tx>
          <c:spPr>
            <a:ln w="28575" cap="rnd" cmpd="sng" algn="ctr">
              <a:solidFill>
                <a:srgbClr val="936861"/>
              </a:solidFill>
              <a:prstDash val="solid"/>
              <a:round/>
            </a:ln>
            <a:effectLst/>
          </c:spPr>
          <c:marker>
            <c:symbol val="none"/>
          </c:marker>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891D-4BD1-A617-94C5BA2FB257}"/>
            </c:ext>
          </c:extLst>
        </c:ser>
        <c:dLbls>
          <c:showLegendKey val="0"/>
          <c:showVal val="0"/>
          <c:showCatName val="0"/>
          <c:showSerName val="0"/>
          <c:showPercent val="0"/>
          <c:showBubbleSize val="0"/>
        </c:dLbls>
        <c:marker val="1"/>
        <c:smooth val="0"/>
        <c:axId val="759239808"/>
        <c:axId val="759241344"/>
      </c:lineChart>
      <c:catAx>
        <c:axId val="7592398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crossAx val="759241344"/>
        <c:crosses val="autoZero"/>
        <c:auto val="1"/>
        <c:lblAlgn val="ctr"/>
        <c:lblOffset val="100"/>
        <c:noMultiLvlLbl val="0"/>
      </c:catAx>
      <c:valAx>
        <c:axId val="75924134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crossAx val="759239808"/>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sz="1400">
          <a:solidFill>
            <a:schemeClr val="bg1"/>
          </a:solidFill>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680" b="1" i="0" u="none" strike="noStrike" kern="1200" baseline="0">
              <a:solidFill>
                <a:schemeClr val="bg1"/>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2</c:v>
                </c:pt>
                <c:pt idx="3">
                  <c:v>1.5</c:v>
                </c:pt>
              </c:numCache>
            </c:numRef>
          </c:val>
          <c:extLst>
            <c:ext xmlns:c16="http://schemas.microsoft.com/office/drawing/2014/chart" uri="{C3380CC4-5D6E-409C-BE32-E72D297353CC}">
              <c16:uniqueId val="{00000000-FEA3-47D9-9C12-4F7806D1CCE2}"/>
            </c:ext>
          </c:extLst>
        </c:ser>
        <c:ser>
          <c:idx val="1"/>
          <c:order val="1"/>
          <c:tx>
            <c:strRef>
              <c:f>Sheet1!$C$1</c:f>
              <c:strCache>
                <c:ptCount val="1"/>
                <c:pt idx="0">
                  <c:v>系列 2</c:v>
                </c:pt>
              </c:strCache>
            </c:strRef>
          </c:tx>
          <c:spPr>
            <a:solidFill>
              <a:srgbClr val="F9BD2B"/>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4</c:v>
                </c:pt>
                <c:pt idx="3">
                  <c:v>2.8</c:v>
                </c:pt>
              </c:numCache>
            </c:numRef>
          </c:val>
          <c:extLst>
            <c:ext xmlns:c16="http://schemas.microsoft.com/office/drawing/2014/chart" uri="{C3380CC4-5D6E-409C-BE32-E72D297353CC}">
              <c16:uniqueId val="{00000001-FEA3-47D9-9C12-4F7806D1CCE2}"/>
            </c:ext>
          </c:extLst>
        </c:ser>
        <c:dLbls>
          <c:showLegendKey val="0"/>
          <c:showVal val="0"/>
          <c:showCatName val="0"/>
          <c:showSerName val="0"/>
          <c:showPercent val="0"/>
          <c:showBubbleSize val="0"/>
        </c:dLbls>
        <c:gapWidth val="219"/>
        <c:overlap val="-27"/>
        <c:axId val="759277440"/>
        <c:axId val="759278976"/>
      </c:barChart>
      <c:lineChart>
        <c:grouping val="standard"/>
        <c:varyColors val="0"/>
        <c:ser>
          <c:idx val="2"/>
          <c:order val="2"/>
          <c:tx>
            <c:strRef>
              <c:f>Sheet1!$D$1</c:f>
              <c:strCache>
                <c:ptCount val="1"/>
                <c:pt idx="0">
                  <c:v>系列 3</c:v>
                </c:pt>
              </c:strCache>
            </c:strRef>
          </c:tx>
          <c:spPr>
            <a:ln w="28575" cap="rnd" cmpd="sng" algn="ctr">
              <a:solidFill>
                <a:srgbClr val="936861"/>
              </a:solidFill>
              <a:prstDash val="solid"/>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EA3-47D9-9C12-4F7806D1CCE2}"/>
            </c:ext>
          </c:extLst>
        </c:ser>
        <c:dLbls>
          <c:showLegendKey val="0"/>
          <c:showVal val="0"/>
          <c:showCatName val="0"/>
          <c:showSerName val="0"/>
          <c:showPercent val="0"/>
          <c:showBubbleSize val="0"/>
        </c:dLbls>
        <c:marker val="1"/>
        <c:smooth val="0"/>
        <c:axId val="759277440"/>
        <c:axId val="759278976"/>
      </c:lineChart>
      <c:catAx>
        <c:axId val="7592774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crossAx val="759278976"/>
        <c:crosses val="autoZero"/>
        <c:auto val="1"/>
        <c:lblAlgn val="ctr"/>
        <c:lblOffset val="100"/>
        <c:noMultiLvlLbl val="0"/>
      </c:catAx>
      <c:valAx>
        <c:axId val="75927897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crossAx val="759277440"/>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400" b="0" i="0" u="none" strike="noStrike" kern="1200" baseline="0">
              <a:solidFill>
                <a:schemeClr val="bg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sz="1400">
          <a:solidFill>
            <a:schemeClr val="bg1"/>
          </a:solidFill>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Master" Target="../slideMasters/slideMaster1.xml"/><Relationship Id="rId5" Type="http://schemas.openxmlformats.org/officeDocument/2006/relationships/tags" Target="../tags/tag75.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10" Type="http://schemas.openxmlformats.org/officeDocument/2006/relationships/hyperlink" Target="http://www.1ppt.com/jieri/" TargetMode="External"/><Relationship Id="rId4" Type="http://schemas.openxmlformats.org/officeDocument/2006/relationships/tags" Target="../tags/tag44.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187624" y="6725159"/>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10"/>
              </a:rPr>
              <a:t>节</a:t>
            </a:r>
            <a:r>
              <a:rPr lang="zh-CN" altLang="en-US" sz="100" dirty="0" smtClean="0">
                <a:solidFill>
                  <a:prstClr val="black"/>
                </a:solidFill>
                <a:ea typeface="微软雅黑" panose="020B0503020204020204" pitchFamily="34" charset="-122"/>
                <a:hlinkClick r:id="rId10"/>
              </a:rPr>
              <a:t>日</a:t>
            </a:r>
            <a:r>
              <a:rPr lang="en-US" altLang="zh-CN" sz="100" dirty="0" smtClean="0">
                <a:solidFill>
                  <a:prstClr val="black"/>
                </a:solidFill>
                <a:ea typeface="微软雅黑" panose="020B0503020204020204" pitchFamily="34" charset="-122"/>
                <a:hlinkClick r:id="rId10"/>
              </a:rPr>
              <a:t>PPT</a:t>
            </a:r>
            <a:r>
              <a:rPr lang="zh-CN" altLang="en-US" sz="100" dirty="0" smtClean="0">
                <a:solidFill>
                  <a:prstClr val="black"/>
                </a:solidFill>
                <a:ea typeface="微软雅黑" panose="020B0503020204020204" pitchFamily="34" charset="-122"/>
                <a:hlinkClick r:id="rId10"/>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tags" Target="../tags/tag99.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8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横版封面"/>
          <p:cNvPicPr>
            <a:picLocks noChangeAspect="1"/>
          </p:cNvPicPr>
          <p:nvPr/>
        </p:nvPicPr>
        <p:blipFill>
          <a:blip r:embed="rId4"/>
          <a:stretch>
            <a:fillRect/>
          </a:stretch>
        </p:blipFill>
        <p:spPr>
          <a:xfrm>
            <a:off x="0" y="0"/>
            <a:ext cx="12192000" cy="6858000"/>
          </a:xfrm>
          <a:prstGeom prst="rect">
            <a:avLst/>
          </a:prstGeom>
        </p:spPr>
      </p:pic>
      <p:sp>
        <p:nvSpPr>
          <p:cNvPr id="2" name="标题 1"/>
          <p:cNvSpPr>
            <a:spLocks noGrp="1"/>
          </p:cNvSpPr>
          <p:nvPr>
            <p:ph type="ctrTitle"/>
            <p:custDataLst>
              <p:tags r:id="rId2"/>
            </p:custDataLst>
          </p:nvPr>
        </p:nvSpPr>
        <p:spPr>
          <a:xfrm>
            <a:off x="5501640" y="3120390"/>
            <a:ext cx="4502785" cy="1210945"/>
          </a:xfrm>
        </p:spPr>
        <p:txBody>
          <a:bodyPr>
            <a:normAutofit fontScale="90000"/>
          </a:bodyPr>
          <a:lstStyle/>
          <a:p>
            <a:r>
              <a:rPr lang="zh-CN" altLang="zh-CN" sz="8890" dirty="0">
                <a:solidFill>
                  <a:srgbClr val="F9BD2B"/>
                </a:solidFill>
                <a:effectLst>
                  <a:outerShdw blurRad="38100" dist="38100" dir="2700000" algn="tl">
                    <a:srgbClr val="000000">
                      <a:alpha val="43137"/>
                    </a:srgbClr>
                  </a:outerShdw>
                </a:effectLst>
                <a:latin typeface="+mn-lt"/>
                <a:ea typeface="+mn-ea"/>
                <a:cs typeface="+mn-ea"/>
                <a:sym typeface="+mn-lt"/>
              </a:rPr>
              <a:t>春节快乐</a:t>
            </a:r>
          </a:p>
        </p:txBody>
      </p:sp>
      <p:sp>
        <p:nvSpPr>
          <p:cNvPr id="5" name="文本框 4"/>
          <p:cNvSpPr txBox="1"/>
          <p:nvPr/>
        </p:nvSpPr>
        <p:spPr>
          <a:xfrm>
            <a:off x="5450205" y="938530"/>
            <a:ext cx="4554220" cy="2091690"/>
          </a:xfrm>
          <a:prstGeom prst="rect">
            <a:avLst/>
          </a:prstGeom>
          <a:noFill/>
        </p:spPr>
        <p:txBody>
          <a:bodyPr wrap="square" rtlCol="0">
            <a:spAutoFit/>
          </a:bodyPr>
          <a:lstStyle/>
          <a:p>
            <a:pPr algn="ctr"/>
            <a:r>
              <a:rPr lang="en-US" altLang="zh-CN" sz="13000" b="1" dirty="0">
                <a:solidFill>
                  <a:srgbClr val="F9BD2B"/>
                </a:solidFill>
                <a:effectLst>
                  <a:outerShdw blurRad="38100" dist="38100" dir="2700000" algn="tl">
                    <a:srgbClr val="000000">
                      <a:alpha val="43137"/>
                    </a:srgbClr>
                  </a:outerShdw>
                </a:effectLst>
                <a:cs typeface="+mn-ea"/>
                <a:sym typeface="+mn-lt"/>
              </a:rPr>
              <a:t>2022</a:t>
            </a:r>
          </a:p>
        </p:txBody>
      </p:sp>
      <p:cxnSp>
        <p:nvCxnSpPr>
          <p:cNvPr id="8" name="直接连接符 7"/>
          <p:cNvCxnSpPr/>
          <p:nvPr/>
        </p:nvCxnSpPr>
        <p:spPr>
          <a:xfrm>
            <a:off x="5521643" y="3091815"/>
            <a:ext cx="4561205" cy="0"/>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2"/>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6" name="组合 75"/>
          <p:cNvGrpSpPr/>
          <p:nvPr/>
        </p:nvGrpSpPr>
        <p:grpSpPr>
          <a:xfrm>
            <a:off x="6411595" y="1413202"/>
            <a:ext cx="4346575" cy="1348086"/>
            <a:chOff x="1144" y="2628"/>
            <a:chExt cx="7057" cy="2189"/>
          </a:xfrm>
        </p:grpSpPr>
        <p:grpSp>
          <p:nvGrpSpPr>
            <p:cNvPr id="25" name="组合 24"/>
            <p:cNvGrpSpPr/>
            <p:nvPr/>
          </p:nvGrpSpPr>
          <p:grpSpPr>
            <a:xfrm>
              <a:off x="1144" y="2628"/>
              <a:ext cx="2264" cy="2189"/>
              <a:chOff x="1883" y="3637"/>
              <a:chExt cx="2338" cy="2261"/>
            </a:xfrm>
            <a:solidFill>
              <a:srgbClr val="F9BD2B"/>
            </a:solidFill>
          </p:grpSpPr>
          <p:sp>
            <p:nvSpPr>
              <p:cNvPr id="26" name="圆角矩形 25"/>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7" name="圆角矩形 26"/>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28" name="组合 27"/>
              <p:cNvGrpSpPr/>
              <p:nvPr/>
            </p:nvGrpSpPr>
            <p:grpSpPr>
              <a:xfrm>
                <a:off x="2499" y="5474"/>
                <a:ext cx="1106" cy="424"/>
                <a:chOff x="2499" y="5474"/>
                <a:chExt cx="1106" cy="424"/>
              </a:xfrm>
              <a:grpFill/>
            </p:grpSpPr>
            <p:sp>
              <p:nvSpPr>
                <p:cNvPr id="29" name="矩形 28"/>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0" name="矩形 29"/>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1" name="矩形 30"/>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2" name="矩形 31"/>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3" name="矩形 32"/>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sp>
            <p:nvSpPr>
              <p:cNvPr id="34" name="椭圆 33"/>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cs typeface="+mn-ea"/>
                    <a:sym typeface="+mn-lt"/>
                  </a:rPr>
                  <a:t>小标题</a:t>
                </a:r>
              </a:p>
            </p:txBody>
          </p:sp>
        </p:grpSp>
        <p:sp>
          <p:nvSpPr>
            <p:cNvPr id="36" name="文本框 35"/>
            <p:cNvSpPr txBox="1"/>
            <p:nvPr/>
          </p:nvSpPr>
          <p:spPr>
            <a:xfrm>
              <a:off x="3657" y="2778"/>
              <a:ext cx="4544" cy="1947"/>
            </a:xfrm>
            <a:prstGeom prst="rect">
              <a:avLst/>
            </a:prstGeom>
            <a:noFill/>
          </p:spPr>
          <p:txBody>
            <a:bodyPr wrap="square" rtlCol="0" anchor="t">
              <a:spAutoFit/>
            </a:bodyPr>
            <a:lstStyle/>
            <a:p>
              <a:pPr lvl="0" indent="0" algn="l">
                <a:lnSpc>
                  <a:spcPct val="150000"/>
                </a:lnSpc>
                <a:spcBef>
                  <a:spcPts val="0"/>
                </a:spcBef>
                <a:spcAft>
                  <a:spcPts val="0"/>
                </a:spcAft>
                <a:buClrTx/>
                <a:buSzTx/>
                <a:buFont typeface="Wingdings" panose="05000000000000000000" charset="0"/>
                <a:buNone/>
              </a:pPr>
              <a:r>
                <a:rPr lang="zh-CN" altLang="en-US" sz="1600" kern="0" dirty="0">
                  <a:solidFill>
                    <a:srgbClr val="F6CD59"/>
                  </a:solidFill>
                  <a:cs typeface="+mn-ea"/>
                  <a:sym typeface="+mn-lt"/>
                </a:rPr>
                <a:t>请在此处添加具体内容，请在此处添加具体内容，请在此处添加具体内容</a:t>
              </a:r>
            </a:p>
          </p:txBody>
        </p:sp>
      </p:grpSp>
      <p:grpSp>
        <p:nvGrpSpPr>
          <p:cNvPr id="77" name="组合 76"/>
          <p:cNvGrpSpPr/>
          <p:nvPr/>
        </p:nvGrpSpPr>
        <p:grpSpPr>
          <a:xfrm>
            <a:off x="1268730" y="1413510"/>
            <a:ext cx="4346575" cy="1348086"/>
            <a:chOff x="1144" y="2628"/>
            <a:chExt cx="7057" cy="2189"/>
          </a:xfrm>
        </p:grpSpPr>
        <p:grpSp>
          <p:nvGrpSpPr>
            <p:cNvPr id="78" name="组合 77"/>
            <p:cNvGrpSpPr/>
            <p:nvPr/>
          </p:nvGrpSpPr>
          <p:grpSpPr>
            <a:xfrm>
              <a:off x="1144" y="2628"/>
              <a:ext cx="2264" cy="2189"/>
              <a:chOff x="1883" y="3637"/>
              <a:chExt cx="2338" cy="2261"/>
            </a:xfrm>
            <a:solidFill>
              <a:srgbClr val="F9BD2B"/>
            </a:solidFill>
          </p:grpSpPr>
          <p:sp>
            <p:nvSpPr>
              <p:cNvPr id="79" name="圆角矩形 78"/>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80" name="圆角矩形 79"/>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81" name="组合 80"/>
              <p:cNvGrpSpPr/>
              <p:nvPr/>
            </p:nvGrpSpPr>
            <p:grpSpPr>
              <a:xfrm>
                <a:off x="2499" y="5474"/>
                <a:ext cx="1106" cy="424"/>
                <a:chOff x="2499" y="5474"/>
                <a:chExt cx="1106" cy="424"/>
              </a:xfrm>
              <a:grpFill/>
            </p:grpSpPr>
            <p:sp>
              <p:nvSpPr>
                <p:cNvPr id="82" name="矩形 81"/>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83" name="矩形 82"/>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84" name="矩形 83"/>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85" name="矩形 84"/>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86" name="矩形 85"/>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sp>
            <p:nvSpPr>
              <p:cNvPr id="87" name="椭圆 86"/>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cs typeface="+mn-ea"/>
                    <a:sym typeface="+mn-lt"/>
                  </a:rPr>
                  <a:t>小标题</a:t>
                </a:r>
              </a:p>
            </p:txBody>
          </p:sp>
        </p:grpSp>
        <p:sp>
          <p:nvSpPr>
            <p:cNvPr id="88" name="文本框 87"/>
            <p:cNvSpPr txBox="1"/>
            <p:nvPr/>
          </p:nvSpPr>
          <p:spPr>
            <a:xfrm>
              <a:off x="3657" y="2778"/>
              <a:ext cx="4544" cy="1947"/>
            </a:xfrm>
            <a:prstGeom prst="rect">
              <a:avLst/>
            </a:prstGeom>
            <a:noFill/>
          </p:spPr>
          <p:txBody>
            <a:bodyPr wrap="square" rtlCol="0" anchor="t">
              <a:spAutoFit/>
            </a:bodyPr>
            <a:lstStyle/>
            <a:p>
              <a:pPr lvl="0" indent="0" algn="l">
                <a:lnSpc>
                  <a:spcPct val="150000"/>
                </a:lnSpc>
                <a:spcBef>
                  <a:spcPts val="0"/>
                </a:spcBef>
                <a:spcAft>
                  <a:spcPts val="0"/>
                </a:spcAft>
                <a:buClrTx/>
                <a:buSzTx/>
                <a:buFont typeface="Wingdings" panose="05000000000000000000" charset="0"/>
                <a:buNone/>
              </a:pPr>
              <a:r>
                <a:rPr lang="zh-CN" altLang="en-US" sz="1600" kern="0" dirty="0">
                  <a:solidFill>
                    <a:srgbClr val="F6CD59"/>
                  </a:solidFill>
                  <a:cs typeface="+mn-ea"/>
                  <a:sym typeface="+mn-lt"/>
                </a:rPr>
                <a:t>请在此处添加具体内容，请在此处添加具体内容，请在此处添加具体内容</a:t>
              </a:r>
            </a:p>
          </p:txBody>
        </p:sp>
      </p:grpSp>
      <p:grpSp>
        <p:nvGrpSpPr>
          <p:cNvPr id="89" name="组合 88"/>
          <p:cNvGrpSpPr/>
          <p:nvPr/>
        </p:nvGrpSpPr>
        <p:grpSpPr>
          <a:xfrm>
            <a:off x="6411595" y="3189605"/>
            <a:ext cx="4346575" cy="1348086"/>
            <a:chOff x="1144" y="2628"/>
            <a:chExt cx="7057" cy="2189"/>
          </a:xfrm>
        </p:grpSpPr>
        <p:grpSp>
          <p:nvGrpSpPr>
            <p:cNvPr id="90" name="组合 89"/>
            <p:cNvGrpSpPr/>
            <p:nvPr/>
          </p:nvGrpSpPr>
          <p:grpSpPr>
            <a:xfrm>
              <a:off x="1144" y="2628"/>
              <a:ext cx="2264" cy="2189"/>
              <a:chOff x="1883" y="3637"/>
              <a:chExt cx="2338" cy="2261"/>
            </a:xfrm>
            <a:solidFill>
              <a:srgbClr val="F9BD2B"/>
            </a:solidFill>
          </p:grpSpPr>
          <p:sp>
            <p:nvSpPr>
              <p:cNvPr id="91" name="圆角矩形 90"/>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2" name="圆角矩形 91"/>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93" name="组合 92"/>
              <p:cNvGrpSpPr/>
              <p:nvPr/>
            </p:nvGrpSpPr>
            <p:grpSpPr>
              <a:xfrm>
                <a:off x="2499" y="5474"/>
                <a:ext cx="1106" cy="424"/>
                <a:chOff x="2499" y="5474"/>
                <a:chExt cx="1106" cy="424"/>
              </a:xfrm>
              <a:grpFill/>
            </p:grpSpPr>
            <p:sp>
              <p:nvSpPr>
                <p:cNvPr id="94" name="矩形 93"/>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5" name="矩形 94"/>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6" name="矩形 95"/>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7" name="矩形 96"/>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8" name="矩形 97"/>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sp>
            <p:nvSpPr>
              <p:cNvPr id="99" name="椭圆 98"/>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cs typeface="+mn-ea"/>
                    <a:sym typeface="+mn-lt"/>
                  </a:rPr>
                  <a:t>小标题</a:t>
                </a:r>
              </a:p>
            </p:txBody>
          </p:sp>
        </p:grpSp>
        <p:sp>
          <p:nvSpPr>
            <p:cNvPr id="100" name="文本框 99"/>
            <p:cNvSpPr txBox="1"/>
            <p:nvPr/>
          </p:nvSpPr>
          <p:spPr>
            <a:xfrm>
              <a:off x="3657" y="2778"/>
              <a:ext cx="4544" cy="1947"/>
            </a:xfrm>
            <a:prstGeom prst="rect">
              <a:avLst/>
            </a:prstGeom>
            <a:noFill/>
          </p:spPr>
          <p:txBody>
            <a:bodyPr wrap="square" rtlCol="0" anchor="t">
              <a:spAutoFit/>
            </a:bodyPr>
            <a:lstStyle/>
            <a:p>
              <a:pPr lvl="0" indent="0" algn="l">
                <a:lnSpc>
                  <a:spcPct val="150000"/>
                </a:lnSpc>
                <a:spcBef>
                  <a:spcPts val="0"/>
                </a:spcBef>
                <a:spcAft>
                  <a:spcPts val="0"/>
                </a:spcAft>
                <a:buClrTx/>
                <a:buSzTx/>
                <a:buFont typeface="Wingdings" panose="05000000000000000000" charset="0"/>
                <a:buNone/>
              </a:pPr>
              <a:r>
                <a:rPr lang="zh-CN" altLang="en-US" sz="1600" kern="0" dirty="0">
                  <a:solidFill>
                    <a:srgbClr val="F6CD59"/>
                  </a:solidFill>
                  <a:cs typeface="+mn-ea"/>
                  <a:sym typeface="+mn-lt"/>
                </a:rPr>
                <a:t>请在此处添加具体内容，请在此处添加具体内容，请在此处添加具体内容</a:t>
              </a:r>
            </a:p>
          </p:txBody>
        </p:sp>
      </p:grpSp>
      <p:grpSp>
        <p:nvGrpSpPr>
          <p:cNvPr id="101" name="组合 100"/>
          <p:cNvGrpSpPr/>
          <p:nvPr/>
        </p:nvGrpSpPr>
        <p:grpSpPr>
          <a:xfrm>
            <a:off x="1268730" y="3189605"/>
            <a:ext cx="4346575" cy="1348086"/>
            <a:chOff x="1144" y="2628"/>
            <a:chExt cx="7057" cy="2189"/>
          </a:xfrm>
        </p:grpSpPr>
        <p:grpSp>
          <p:nvGrpSpPr>
            <p:cNvPr id="102" name="组合 101"/>
            <p:cNvGrpSpPr/>
            <p:nvPr/>
          </p:nvGrpSpPr>
          <p:grpSpPr>
            <a:xfrm>
              <a:off x="1144" y="2628"/>
              <a:ext cx="2264" cy="2189"/>
              <a:chOff x="1883" y="3637"/>
              <a:chExt cx="2338" cy="2261"/>
            </a:xfrm>
            <a:solidFill>
              <a:srgbClr val="F9BD2B"/>
            </a:solidFill>
          </p:grpSpPr>
          <p:sp>
            <p:nvSpPr>
              <p:cNvPr id="103" name="圆角矩形 102"/>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4" name="圆角矩形 103"/>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105" name="组合 104"/>
              <p:cNvGrpSpPr/>
              <p:nvPr/>
            </p:nvGrpSpPr>
            <p:grpSpPr>
              <a:xfrm>
                <a:off x="2499" y="5474"/>
                <a:ext cx="1106" cy="424"/>
                <a:chOff x="2499" y="5474"/>
                <a:chExt cx="1106" cy="424"/>
              </a:xfrm>
              <a:grpFill/>
            </p:grpSpPr>
            <p:sp>
              <p:nvSpPr>
                <p:cNvPr id="106" name="矩形 105"/>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7" name="矩形 106"/>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8" name="矩形 107"/>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9" name="矩形 108"/>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10" name="矩形 109"/>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sp>
            <p:nvSpPr>
              <p:cNvPr id="111" name="椭圆 110"/>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cs typeface="+mn-ea"/>
                    <a:sym typeface="+mn-lt"/>
                  </a:rPr>
                  <a:t>小标题</a:t>
                </a:r>
              </a:p>
            </p:txBody>
          </p:sp>
        </p:grpSp>
        <p:sp>
          <p:nvSpPr>
            <p:cNvPr id="112" name="文本框 111"/>
            <p:cNvSpPr txBox="1"/>
            <p:nvPr/>
          </p:nvSpPr>
          <p:spPr>
            <a:xfrm>
              <a:off x="3657" y="2778"/>
              <a:ext cx="4544" cy="1947"/>
            </a:xfrm>
            <a:prstGeom prst="rect">
              <a:avLst/>
            </a:prstGeom>
            <a:noFill/>
          </p:spPr>
          <p:txBody>
            <a:bodyPr wrap="square" rtlCol="0" anchor="t">
              <a:spAutoFit/>
            </a:bodyPr>
            <a:lstStyle/>
            <a:p>
              <a:pPr lvl="0" indent="0" algn="l">
                <a:lnSpc>
                  <a:spcPct val="150000"/>
                </a:lnSpc>
                <a:spcBef>
                  <a:spcPts val="0"/>
                </a:spcBef>
                <a:spcAft>
                  <a:spcPts val="0"/>
                </a:spcAft>
                <a:buClrTx/>
                <a:buSzTx/>
                <a:buFont typeface="Wingdings" panose="05000000000000000000" charset="0"/>
                <a:buNone/>
              </a:pPr>
              <a:r>
                <a:rPr lang="zh-CN" altLang="en-US" sz="1600" kern="0" dirty="0">
                  <a:solidFill>
                    <a:srgbClr val="F6CD59"/>
                  </a:solidFill>
                  <a:cs typeface="+mn-ea"/>
                  <a:sym typeface="+mn-lt"/>
                </a:rPr>
                <a:t>请在此处添加具体内容，请在此处添加具体内容，请在此处添加具体内容</a:t>
              </a:r>
            </a:p>
          </p:txBody>
        </p:sp>
      </p:grpSp>
      <p:grpSp>
        <p:nvGrpSpPr>
          <p:cNvPr id="113" name="组合 112"/>
          <p:cNvGrpSpPr/>
          <p:nvPr/>
        </p:nvGrpSpPr>
        <p:grpSpPr>
          <a:xfrm>
            <a:off x="1268730" y="4987290"/>
            <a:ext cx="4346575" cy="1348086"/>
            <a:chOff x="1144" y="2628"/>
            <a:chExt cx="7057" cy="2189"/>
          </a:xfrm>
        </p:grpSpPr>
        <p:grpSp>
          <p:nvGrpSpPr>
            <p:cNvPr id="114" name="组合 113"/>
            <p:cNvGrpSpPr/>
            <p:nvPr/>
          </p:nvGrpSpPr>
          <p:grpSpPr>
            <a:xfrm>
              <a:off x="1144" y="2628"/>
              <a:ext cx="2264" cy="2189"/>
              <a:chOff x="1883" y="3637"/>
              <a:chExt cx="2338" cy="2261"/>
            </a:xfrm>
            <a:solidFill>
              <a:srgbClr val="F9BD2B"/>
            </a:solidFill>
          </p:grpSpPr>
          <p:sp>
            <p:nvSpPr>
              <p:cNvPr id="115" name="圆角矩形 114"/>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16" name="圆角矩形 115"/>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117" name="组合 116"/>
              <p:cNvGrpSpPr/>
              <p:nvPr/>
            </p:nvGrpSpPr>
            <p:grpSpPr>
              <a:xfrm>
                <a:off x="2499" y="5474"/>
                <a:ext cx="1106" cy="424"/>
                <a:chOff x="2499" y="5474"/>
                <a:chExt cx="1106" cy="424"/>
              </a:xfrm>
              <a:grpFill/>
            </p:grpSpPr>
            <p:sp>
              <p:nvSpPr>
                <p:cNvPr id="118" name="矩形 117"/>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19" name="矩形 118"/>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20" name="矩形 119"/>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21" name="矩形 120"/>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22" name="矩形 121"/>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sp>
            <p:nvSpPr>
              <p:cNvPr id="123" name="椭圆 122"/>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cs typeface="+mn-ea"/>
                    <a:sym typeface="+mn-lt"/>
                  </a:rPr>
                  <a:t>小标题</a:t>
                </a:r>
              </a:p>
            </p:txBody>
          </p:sp>
        </p:grpSp>
        <p:sp>
          <p:nvSpPr>
            <p:cNvPr id="124" name="文本框 123"/>
            <p:cNvSpPr txBox="1"/>
            <p:nvPr/>
          </p:nvSpPr>
          <p:spPr>
            <a:xfrm>
              <a:off x="3657" y="2778"/>
              <a:ext cx="4544" cy="1947"/>
            </a:xfrm>
            <a:prstGeom prst="rect">
              <a:avLst/>
            </a:prstGeom>
            <a:noFill/>
          </p:spPr>
          <p:txBody>
            <a:bodyPr wrap="square" rtlCol="0" anchor="t">
              <a:spAutoFit/>
            </a:bodyPr>
            <a:lstStyle/>
            <a:p>
              <a:pPr lvl="0" indent="0" algn="l">
                <a:lnSpc>
                  <a:spcPct val="150000"/>
                </a:lnSpc>
                <a:spcBef>
                  <a:spcPts val="0"/>
                </a:spcBef>
                <a:spcAft>
                  <a:spcPts val="0"/>
                </a:spcAft>
                <a:buClrTx/>
                <a:buSzTx/>
                <a:buFont typeface="Wingdings" panose="05000000000000000000" charset="0"/>
                <a:buNone/>
              </a:pPr>
              <a:r>
                <a:rPr lang="zh-CN" altLang="en-US" sz="1600" kern="0" dirty="0">
                  <a:solidFill>
                    <a:srgbClr val="F6CD59"/>
                  </a:solidFill>
                  <a:cs typeface="+mn-ea"/>
                  <a:sym typeface="+mn-lt"/>
                </a:rPr>
                <a:t>请在此处添加具体内容，请在此处添加具体内容，请在此处添加具体内容</a:t>
              </a:r>
            </a:p>
          </p:txBody>
        </p:sp>
      </p:grpSp>
      <p:grpSp>
        <p:nvGrpSpPr>
          <p:cNvPr id="2" name="组合 1"/>
          <p:cNvGrpSpPr/>
          <p:nvPr/>
        </p:nvGrpSpPr>
        <p:grpSpPr>
          <a:xfrm>
            <a:off x="6411595" y="4987290"/>
            <a:ext cx="4346575" cy="1348086"/>
            <a:chOff x="1144" y="2628"/>
            <a:chExt cx="7057" cy="2189"/>
          </a:xfrm>
        </p:grpSpPr>
        <p:grpSp>
          <p:nvGrpSpPr>
            <p:cNvPr id="3" name="组合 2"/>
            <p:cNvGrpSpPr/>
            <p:nvPr/>
          </p:nvGrpSpPr>
          <p:grpSpPr>
            <a:xfrm>
              <a:off x="1144" y="2628"/>
              <a:ext cx="2264" cy="2189"/>
              <a:chOff x="1883" y="3637"/>
              <a:chExt cx="2338" cy="2261"/>
            </a:xfrm>
            <a:solidFill>
              <a:srgbClr val="F9BD2B"/>
            </a:solidFill>
          </p:grpSpPr>
          <p:sp>
            <p:nvSpPr>
              <p:cNvPr id="5" name="圆角矩形 4"/>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6" name="圆角矩形 5"/>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7" name="组合 6"/>
              <p:cNvGrpSpPr/>
              <p:nvPr/>
            </p:nvGrpSpPr>
            <p:grpSpPr>
              <a:xfrm>
                <a:off x="2499" y="5474"/>
                <a:ext cx="1106" cy="424"/>
                <a:chOff x="2499" y="5474"/>
                <a:chExt cx="1106" cy="424"/>
              </a:xfrm>
              <a:grpFill/>
            </p:grpSpPr>
            <p:sp>
              <p:nvSpPr>
                <p:cNvPr id="8" name="矩形 7"/>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 name="矩形 8"/>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2" name="矩形 11"/>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3" name="矩形 12"/>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4" name="矩形 13"/>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sp>
            <p:nvSpPr>
              <p:cNvPr id="15" name="椭圆 14"/>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cs typeface="+mn-ea"/>
                    <a:sym typeface="+mn-lt"/>
                  </a:rPr>
                  <a:t>小标题</a:t>
                </a:r>
              </a:p>
            </p:txBody>
          </p:sp>
        </p:grpSp>
        <p:sp>
          <p:nvSpPr>
            <p:cNvPr id="16" name="文本框 15"/>
            <p:cNvSpPr txBox="1"/>
            <p:nvPr/>
          </p:nvSpPr>
          <p:spPr>
            <a:xfrm>
              <a:off x="3657" y="2778"/>
              <a:ext cx="4544" cy="1947"/>
            </a:xfrm>
            <a:prstGeom prst="rect">
              <a:avLst/>
            </a:prstGeom>
            <a:noFill/>
          </p:spPr>
          <p:txBody>
            <a:bodyPr wrap="square" rtlCol="0" anchor="t">
              <a:spAutoFit/>
            </a:bodyPr>
            <a:lstStyle/>
            <a:p>
              <a:pPr lvl="0" indent="0" algn="l">
                <a:lnSpc>
                  <a:spcPct val="150000"/>
                </a:lnSpc>
                <a:spcBef>
                  <a:spcPts val="0"/>
                </a:spcBef>
                <a:spcAft>
                  <a:spcPts val="0"/>
                </a:spcAft>
                <a:buClrTx/>
                <a:buSzTx/>
                <a:buFont typeface="Wingdings" panose="05000000000000000000" charset="0"/>
                <a:buNone/>
              </a:pPr>
              <a:r>
                <a:rPr lang="zh-CN" altLang="en-US" sz="1600" kern="0" dirty="0">
                  <a:solidFill>
                    <a:srgbClr val="F6CD59"/>
                  </a:solidFill>
                  <a:cs typeface="+mn-ea"/>
                  <a:sym typeface="+mn-lt"/>
                </a:rPr>
                <a:t>请在此处添加具体内容，请在此处添加具体内容，请在此处添加具体内容</a:t>
              </a:r>
            </a:p>
          </p:txBody>
        </p:sp>
      </p:gr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000" fill="hold"/>
                                        <p:tgtEl>
                                          <p:spTgt spid="77"/>
                                        </p:tgtEl>
                                        <p:attrNameLst>
                                          <p:attrName>ppt_x</p:attrName>
                                        </p:attrNameLst>
                                      </p:cBhvr>
                                      <p:tavLst>
                                        <p:tav tm="0">
                                          <p:val>
                                            <p:strVal val="#ppt_x-.2"/>
                                          </p:val>
                                        </p:tav>
                                        <p:tav tm="100000">
                                          <p:val>
                                            <p:strVal val="#ppt_x"/>
                                          </p:val>
                                        </p:tav>
                                      </p:tavLst>
                                    </p:anim>
                                    <p:anim calcmode="lin" valueType="num">
                                      <p:cBhvr>
                                        <p:cTn id="8"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6"/>
                                        </p:tgtEl>
                                        <p:attrNameLst>
                                          <p:attrName>style.visibility</p:attrName>
                                        </p:attrNameLst>
                                      </p:cBhvr>
                                      <p:to>
                                        <p:strVal val="visible"/>
                                      </p:to>
                                    </p:set>
                                    <p:anim calcmode="lin" valueType="num">
                                      <p:cBhvr>
                                        <p:cTn id="14" dur="1000" fill="hold"/>
                                        <p:tgtEl>
                                          <p:spTgt spid="76"/>
                                        </p:tgtEl>
                                        <p:attrNameLst>
                                          <p:attrName>ppt_x</p:attrName>
                                        </p:attrNameLst>
                                      </p:cBhvr>
                                      <p:tavLst>
                                        <p:tav tm="0">
                                          <p:val>
                                            <p:strVal val="#ppt_x-.2"/>
                                          </p:val>
                                        </p:tav>
                                        <p:tav tm="100000">
                                          <p:val>
                                            <p:strVal val="#ppt_x"/>
                                          </p:val>
                                        </p:tav>
                                      </p:tavLst>
                                    </p:anim>
                                    <p:anim calcmode="lin" valueType="num">
                                      <p:cBhvr>
                                        <p:cTn id="15" dur="1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1000" fill="hold"/>
                                        <p:tgtEl>
                                          <p:spTgt spid="101"/>
                                        </p:tgtEl>
                                        <p:attrNameLst>
                                          <p:attrName>ppt_x</p:attrName>
                                        </p:attrNameLst>
                                      </p:cBhvr>
                                      <p:tavLst>
                                        <p:tav tm="0">
                                          <p:val>
                                            <p:strVal val="#ppt_x-.2"/>
                                          </p:val>
                                        </p:tav>
                                        <p:tav tm="100000">
                                          <p:val>
                                            <p:strVal val="#ppt_x"/>
                                          </p:val>
                                        </p:tav>
                                      </p:tavLst>
                                    </p:anim>
                                    <p:anim calcmode="lin" valueType="num">
                                      <p:cBhvr>
                                        <p:cTn id="22" dur="1000" fill="hold"/>
                                        <p:tgtEl>
                                          <p:spTgt spid="10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89"/>
                                        </p:tgtEl>
                                        <p:attrNameLst>
                                          <p:attrName>style.visibility</p:attrName>
                                        </p:attrNameLst>
                                      </p:cBhvr>
                                      <p:to>
                                        <p:strVal val="visible"/>
                                      </p:to>
                                    </p:set>
                                    <p:anim calcmode="lin" valueType="num">
                                      <p:cBhvr>
                                        <p:cTn id="28" dur="1000" fill="hold"/>
                                        <p:tgtEl>
                                          <p:spTgt spid="89"/>
                                        </p:tgtEl>
                                        <p:attrNameLst>
                                          <p:attrName>ppt_x</p:attrName>
                                        </p:attrNameLst>
                                      </p:cBhvr>
                                      <p:tavLst>
                                        <p:tav tm="0">
                                          <p:val>
                                            <p:strVal val="#ppt_x-.2"/>
                                          </p:val>
                                        </p:tav>
                                        <p:tav tm="100000">
                                          <p:val>
                                            <p:strVal val="#ppt_x"/>
                                          </p:val>
                                        </p:tav>
                                      </p:tavLst>
                                    </p:anim>
                                    <p:anim calcmode="lin" valueType="num">
                                      <p:cBhvr>
                                        <p:cTn id="29" dur="1000" fill="hold"/>
                                        <p:tgtEl>
                                          <p:spTgt spid="8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1000" fill="hold"/>
                                        <p:tgtEl>
                                          <p:spTgt spid="113"/>
                                        </p:tgtEl>
                                        <p:attrNameLst>
                                          <p:attrName>ppt_x</p:attrName>
                                        </p:attrNameLst>
                                      </p:cBhvr>
                                      <p:tavLst>
                                        <p:tav tm="0">
                                          <p:val>
                                            <p:strVal val="#ppt_x-.2"/>
                                          </p:val>
                                        </p:tav>
                                        <p:tav tm="100000">
                                          <p:val>
                                            <p:strVal val="#ppt_x"/>
                                          </p:val>
                                        </p:tav>
                                      </p:tavLst>
                                    </p:anim>
                                    <p:anim calcmode="lin" valueType="num">
                                      <p:cBhvr>
                                        <p:cTn id="36" dur="1000" fill="hold"/>
                                        <p:tgtEl>
                                          <p:spTgt spid="11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3"/>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ppt_x</p:attrName>
                                        </p:attrNameLst>
                                      </p:cBhvr>
                                      <p:tavLst>
                                        <p:tav tm="0">
                                          <p:val>
                                            <p:strVal val="#ppt_x-.2"/>
                                          </p:val>
                                        </p:tav>
                                        <p:tav tm="100000">
                                          <p:val>
                                            <p:strVal val="#ppt_x"/>
                                          </p:val>
                                        </p:tav>
                                      </p:tavLst>
                                    </p:anim>
                                    <p:anim calcmode="lin" valueType="num">
                                      <p:cBhvr>
                                        <p:cTn id="4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1086485" y="1680845"/>
            <a:ext cx="10145395" cy="4229100"/>
            <a:chOff x="1711" y="2722"/>
            <a:chExt cx="15977" cy="6660"/>
          </a:xfrm>
        </p:grpSpPr>
        <p:grpSp>
          <p:nvGrpSpPr>
            <p:cNvPr id="3" name="组合 2"/>
            <p:cNvGrpSpPr/>
            <p:nvPr/>
          </p:nvGrpSpPr>
          <p:grpSpPr>
            <a:xfrm>
              <a:off x="5442" y="2980"/>
              <a:ext cx="8320" cy="6402"/>
              <a:chOff x="5440" y="3014"/>
              <a:chExt cx="8320" cy="6402"/>
            </a:xfrm>
          </p:grpSpPr>
          <p:cxnSp>
            <p:nvCxnSpPr>
              <p:cNvPr id="836" name="Google Shape;836;p34"/>
              <p:cNvCxnSpPr/>
              <p:nvPr/>
            </p:nvCxnSpPr>
            <p:spPr>
              <a:xfrm>
                <a:off x="9602" y="3378"/>
                <a:ext cx="0" cy="5822"/>
              </a:xfrm>
              <a:prstGeom prst="straightConnector1">
                <a:avLst/>
              </a:prstGeom>
              <a:noFill/>
              <a:ln w="19050" cap="flat" cmpd="sng">
                <a:solidFill>
                  <a:schemeClr val="dk2"/>
                </a:solidFill>
                <a:prstDash val="solid"/>
                <a:round/>
                <a:headEnd type="none" w="med" len="med"/>
                <a:tailEnd type="none" w="med" len="med"/>
              </a:ln>
            </p:spPr>
          </p:cxnSp>
          <p:grpSp>
            <p:nvGrpSpPr>
              <p:cNvPr id="839" name="Google Shape;839;p34"/>
              <p:cNvGrpSpPr/>
              <p:nvPr/>
            </p:nvGrpSpPr>
            <p:grpSpPr>
              <a:xfrm>
                <a:off x="5440" y="5168"/>
                <a:ext cx="6828" cy="1137"/>
                <a:chOff x="2590975" y="2461174"/>
                <a:chExt cx="3251925" cy="541376"/>
              </a:xfrm>
            </p:grpSpPr>
            <p:cxnSp>
              <p:nvCxnSpPr>
                <p:cNvPr id="840" name="Google Shape;840;p34"/>
                <p:cNvCxnSpPr/>
                <p:nvPr/>
              </p:nvCxnSpPr>
              <p:spPr>
                <a:xfrm>
                  <a:off x="2590975" y="2717172"/>
                  <a:ext cx="995100" cy="0"/>
                </a:xfrm>
                <a:prstGeom prst="straightConnector1">
                  <a:avLst/>
                </a:prstGeom>
                <a:noFill/>
                <a:ln w="19050" cap="flat" cmpd="sng">
                  <a:solidFill>
                    <a:schemeClr val="dk2"/>
                  </a:solidFill>
                  <a:prstDash val="solid"/>
                  <a:round/>
                  <a:headEnd type="oval" w="med" len="med"/>
                  <a:tailEnd type="none" w="med" len="med"/>
                </a:ln>
              </p:spPr>
            </p:cxnSp>
            <p:sp>
              <p:nvSpPr>
                <p:cNvPr id="843" name="Google Shape;843;p34"/>
                <p:cNvSpPr/>
                <p:nvPr/>
              </p:nvSpPr>
              <p:spPr>
                <a:xfrm>
                  <a:off x="3527394" y="2461174"/>
                  <a:ext cx="2315506" cy="541376"/>
                </a:xfrm>
                <a:custGeom>
                  <a:avLst/>
                  <a:gdLst/>
                  <a:ahLst/>
                  <a:cxnLst/>
                  <a:rect l="l" t="t" r="r" b="b"/>
                  <a:pathLst>
                    <a:path w="70816" h="19798" extrusionOk="0">
                      <a:moveTo>
                        <a:pt x="69650" y="1"/>
                      </a:moveTo>
                      <a:cubicBezTo>
                        <a:pt x="69635" y="1"/>
                        <a:pt x="69620" y="2"/>
                        <a:pt x="69605" y="5"/>
                      </a:cubicBezTo>
                      <a:cubicBezTo>
                        <a:pt x="69565" y="24"/>
                        <a:pt x="69545" y="24"/>
                        <a:pt x="69505" y="44"/>
                      </a:cubicBezTo>
                      <a:cubicBezTo>
                        <a:pt x="67058" y="1138"/>
                        <a:pt x="64253" y="1417"/>
                        <a:pt x="61588" y="1715"/>
                      </a:cubicBezTo>
                      <a:cubicBezTo>
                        <a:pt x="59141" y="1994"/>
                        <a:pt x="56654" y="2392"/>
                        <a:pt x="54188" y="2392"/>
                      </a:cubicBezTo>
                      <a:cubicBezTo>
                        <a:pt x="52019" y="2392"/>
                        <a:pt x="49851" y="2790"/>
                        <a:pt x="47683" y="2790"/>
                      </a:cubicBezTo>
                      <a:cubicBezTo>
                        <a:pt x="46549" y="2790"/>
                        <a:pt x="45375" y="2909"/>
                        <a:pt x="44241" y="2949"/>
                      </a:cubicBezTo>
                      <a:cubicBezTo>
                        <a:pt x="42889" y="2989"/>
                        <a:pt x="41536" y="2969"/>
                        <a:pt x="40203" y="3068"/>
                      </a:cubicBezTo>
                      <a:cubicBezTo>
                        <a:pt x="39162" y="3164"/>
                        <a:pt x="38116" y="3191"/>
                        <a:pt x="37070" y="3191"/>
                      </a:cubicBezTo>
                      <a:cubicBezTo>
                        <a:pt x="35739" y="3191"/>
                        <a:pt x="34407" y="3148"/>
                        <a:pt x="33082" y="3148"/>
                      </a:cubicBezTo>
                      <a:cubicBezTo>
                        <a:pt x="30416" y="3148"/>
                        <a:pt x="27730" y="3048"/>
                        <a:pt x="25065" y="3008"/>
                      </a:cubicBezTo>
                      <a:cubicBezTo>
                        <a:pt x="24033" y="2990"/>
                        <a:pt x="23001" y="2906"/>
                        <a:pt x="21970" y="2906"/>
                      </a:cubicBezTo>
                      <a:cubicBezTo>
                        <a:pt x="21868" y="2906"/>
                        <a:pt x="21765" y="2907"/>
                        <a:pt x="21663" y="2909"/>
                      </a:cubicBezTo>
                      <a:cubicBezTo>
                        <a:pt x="20649" y="2909"/>
                        <a:pt x="19495" y="2869"/>
                        <a:pt x="18480" y="2750"/>
                      </a:cubicBezTo>
                      <a:cubicBezTo>
                        <a:pt x="18150" y="2706"/>
                        <a:pt x="17808" y="2692"/>
                        <a:pt x="17468" y="2692"/>
                      </a:cubicBezTo>
                      <a:cubicBezTo>
                        <a:pt x="17192" y="2692"/>
                        <a:pt x="16917" y="2701"/>
                        <a:pt x="16650" y="2710"/>
                      </a:cubicBezTo>
                      <a:cubicBezTo>
                        <a:pt x="16606" y="2712"/>
                        <a:pt x="16562" y="2712"/>
                        <a:pt x="16518" y="2712"/>
                      </a:cubicBezTo>
                      <a:cubicBezTo>
                        <a:pt x="15988" y="2712"/>
                        <a:pt x="15474" y="2609"/>
                        <a:pt x="14959" y="2591"/>
                      </a:cubicBezTo>
                      <a:cubicBezTo>
                        <a:pt x="13985" y="2591"/>
                        <a:pt x="12910" y="2511"/>
                        <a:pt x="11936" y="2372"/>
                      </a:cubicBezTo>
                      <a:cubicBezTo>
                        <a:pt x="10125" y="2133"/>
                        <a:pt x="8236" y="2252"/>
                        <a:pt x="6425" y="1875"/>
                      </a:cubicBezTo>
                      <a:cubicBezTo>
                        <a:pt x="5471" y="1676"/>
                        <a:pt x="4476" y="1656"/>
                        <a:pt x="3521" y="1457"/>
                      </a:cubicBezTo>
                      <a:cubicBezTo>
                        <a:pt x="2467" y="1218"/>
                        <a:pt x="1492" y="581"/>
                        <a:pt x="418" y="462"/>
                      </a:cubicBezTo>
                      <a:cubicBezTo>
                        <a:pt x="399" y="425"/>
                        <a:pt x="354" y="405"/>
                        <a:pt x="309" y="405"/>
                      </a:cubicBezTo>
                      <a:cubicBezTo>
                        <a:pt x="259" y="405"/>
                        <a:pt x="209" y="430"/>
                        <a:pt x="199" y="482"/>
                      </a:cubicBezTo>
                      <a:cubicBezTo>
                        <a:pt x="119" y="522"/>
                        <a:pt x="80" y="601"/>
                        <a:pt x="80" y="681"/>
                      </a:cubicBezTo>
                      <a:cubicBezTo>
                        <a:pt x="80" y="880"/>
                        <a:pt x="20" y="1059"/>
                        <a:pt x="20" y="1238"/>
                      </a:cubicBezTo>
                      <a:cubicBezTo>
                        <a:pt x="40" y="1298"/>
                        <a:pt x="60" y="1337"/>
                        <a:pt x="80" y="1377"/>
                      </a:cubicBezTo>
                      <a:cubicBezTo>
                        <a:pt x="0" y="2571"/>
                        <a:pt x="80" y="3804"/>
                        <a:pt x="139" y="4998"/>
                      </a:cubicBezTo>
                      <a:cubicBezTo>
                        <a:pt x="199" y="6470"/>
                        <a:pt x="279" y="7942"/>
                        <a:pt x="358" y="9414"/>
                      </a:cubicBezTo>
                      <a:cubicBezTo>
                        <a:pt x="418" y="10727"/>
                        <a:pt x="597" y="12060"/>
                        <a:pt x="597" y="13373"/>
                      </a:cubicBezTo>
                      <a:cubicBezTo>
                        <a:pt x="597" y="13989"/>
                        <a:pt x="776" y="14606"/>
                        <a:pt x="796" y="15223"/>
                      </a:cubicBezTo>
                      <a:cubicBezTo>
                        <a:pt x="816" y="15799"/>
                        <a:pt x="935" y="16456"/>
                        <a:pt x="1134" y="16973"/>
                      </a:cubicBezTo>
                      <a:cubicBezTo>
                        <a:pt x="1194" y="17112"/>
                        <a:pt x="1293" y="17152"/>
                        <a:pt x="1412" y="17152"/>
                      </a:cubicBezTo>
                      <a:cubicBezTo>
                        <a:pt x="2328" y="17391"/>
                        <a:pt x="3203" y="17709"/>
                        <a:pt x="4138" y="17908"/>
                      </a:cubicBezTo>
                      <a:cubicBezTo>
                        <a:pt x="5172" y="18107"/>
                        <a:pt x="6207" y="18226"/>
                        <a:pt x="7221" y="18445"/>
                      </a:cubicBezTo>
                      <a:cubicBezTo>
                        <a:pt x="7479" y="18506"/>
                        <a:pt x="7784" y="18532"/>
                        <a:pt x="8065" y="18532"/>
                      </a:cubicBezTo>
                      <a:cubicBezTo>
                        <a:pt x="8151" y="18532"/>
                        <a:pt x="8235" y="18529"/>
                        <a:pt x="8315" y="18525"/>
                      </a:cubicBezTo>
                      <a:cubicBezTo>
                        <a:pt x="8342" y="18524"/>
                        <a:pt x="8369" y="18523"/>
                        <a:pt x="8396" y="18523"/>
                      </a:cubicBezTo>
                      <a:cubicBezTo>
                        <a:pt x="8824" y="18523"/>
                        <a:pt x="9238" y="18664"/>
                        <a:pt x="9688" y="18664"/>
                      </a:cubicBezTo>
                      <a:cubicBezTo>
                        <a:pt x="10623" y="18664"/>
                        <a:pt x="11737" y="18744"/>
                        <a:pt x="12652" y="18923"/>
                      </a:cubicBezTo>
                      <a:cubicBezTo>
                        <a:pt x="13146" y="19011"/>
                        <a:pt x="13736" y="19027"/>
                        <a:pt x="14305" y="19027"/>
                      </a:cubicBezTo>
                      <a:cubicBezTo>
                        <a:pt x="14630" y="19027"/>
                        <a:pt x="14949" y="19022"/>
                        <a:pt x="15238" y="19022"/>
                      </a:cubicBezTo>
                      <a:cubicBezTo>
                        <a:pt x="16332" y="19022"/>
                        <a:pt x="17486" y="19062"/>
                        <a:pt x="18560" y="19221"/>
                      </a:cubicBezTo>
                      <a:cubicBezTo>
                        <a:pt x="20225" y="19457"/>
                        <a:pt x="21964" y="19481"/>
                        <a:pt x="23660" y="19481"/>
                      </a:cubicBezTo>
                      <a:cubicBezTo>
                        <a:pt x="24112" y="19481"/>
                        <a:pt x="24561" y="19480"/>
                        <a:pt x="25005" y="19480"/>
                      </a:cubicBezTo>
                      <a:cubicBezTo>
                        <a:pt x="27154" y="19480"/>
                        <a:pt x="29262" y="19738"/>
                        <a:pt x="31411" y="19738"/>
                      </a:cubicBezTo>
                      <a:cubicBezTo>
                        <a:pt x="33897" y="19738"/>
                        <a:pt x="36404" y="19758"/>
                        <a:pt x="38890" y="19798"/>
                      </a:cubicBezTo>
                      <a:cubicBezTo>
                        <a:pt x="40004" y="19798"/>
                        <a:pt x="41098" y="19679"/>
                        <a:pt x="42212" y="19679"/>
                      </a:cubicBezTo>
                      <a:cubicBezTo>
                        <a:pt x="43545" y="19679"/>
                        <a:pt x="44898" y="19679"/>
                        <a:pt x="46211" y="19619"/>
                      </a:cubicBezTo>
                      <a:cubicBezTo>
                        <a:pt x="47305" y="19579"/>
                        <a:pt x="48419" y="19619"/>
                        <a:pt x="49513" y="19480"/>
                      </a:cubicBezTo>
                      <a:cubicBezTo>
                        <a:pt x="49902" y="19432"/>
                        <a:pt x="50294" y="19419"/>
                        <a:pt x="50686" y="19419"/>
                      </a:cubicBezTo>
                      <a:cubicBezTo>
                        <a:pt x="51126" y="19419"/>
                        <a:pt x="51567" y="19435"/>
                        <a:pt x="52006" y="19435"/>
                      </a:cubicBezTo>
                      <a:cubicBezTo>
                        <a:pt x="52316" y="19435"/>
                        <a:pt x="52626" y="19427"/>
                        <a:pt x="52935" y="19400"/>
                      </a:cubicBezTo>
                      <a:cubicBezTo>
                        <a:pt x="54486" y="19261"/>
                        <a:pt x="56058" y="19320"/>
                        <a:pt x="57609" y="19181"/>
                      </a:cubicBezTo>
                      <a:cubicBezTo>
                        <a:pt x="59260" y="19062"/>
                        <a:pt x="60852" y="18883"/>
                        <a:pt x="62483" y="18604"/>
                      </a:cubicBezTo>
                      <a:cubicBezTo>
                        <a:pt x="64074" y="18366"/>
                        <a:pt x="65686" y="18206"/>
                        <a:pt x="67257" y="17868"/>
                      </a:cubicBezTo>
                      <a:cubicBezTo>
                        <a:pt x="67874" y="17749"/>
                        <a:pt x="68491" y="17550"/>
                        <a:pt x="69107" y="17391"/>
                      </a:cubicBezTo>
                      <a:cubicBezTo>
                        <a:pt x="69565" y="17271"/>
                        <a:pt x="69983" y="17271"/>
                        <a:pt x="70341" y="16973"/>
                      </a:cubicBezTo>
                      <a:cubicBezTo>
                        <a:pt x="70400" y="16953"/>
                        <a:pt x="70460" y="16933"/>
                        <a:pt x="70500" y="16933"/>
                      </a:cubicBezTo>
                      <a:cubicBezTo>
                        <a:pt x="70508" y="16934"/>
                        <a:pt x="70516" y="16935"/>
                        <a:pt x="70525" y="16935"/>
                      </a:cubicBezTo>
                      <a:cubicBezTo>
                        <a:pt x="70691" y="16935"/>
                        <a:pt x="70815" y="16746"/>
                        <a:pt x="70758" y="16575"/>
                      </a:cubicBezTo>
                      <a:cubicBezTo>
                        <a:pt x="70619" y="16078"/>
                        <a:pt x="70301" y="15720"/>
                        <a:pt x="69983" y="15302"/>
                      </a:cubicBezTo>
                      <a:cubicBezTo>
                        <a:pt x="69426" y="14566"/>
                        <a:pt x="68888" y="13830"/>
                        <a:pt x="68491" y="13014"/>
                      </a:cubicBezTo>
                      <a:cubicBezTo>
                        <a:pt x="68073" y="12199"/>
                        <a:pt x="67655" y="11363"/>
                        <a:pt x="67217" y="10548"/>
                      </a:cubicBezTo>
                      <a:cubicBezTo>
                        <a:pt x="66979" y="10110"/>
                        <a:pt x="66780" y="9434"/>
                        <a:pt x="66422" y="9036"/>
                      </a:cubicBezTo>
                      <a:cubicBezTo>
                        <a:pt x="67317" y="7922"/>
                        <a:pt x="67794" y="6330"/>
                        <a:pt x="68331" y="5057"/>
                      </a:cubicBezTo>
                      <a:cubicBezTo>
                        <a:pt x="68928" y="3585"/>
                        <a:pt x="69863" y="2034"/>
                        <a:pt x="69903" y="402"/>
                      </a:cubicBezTo>
                      <a:cubicBezTo>
                        <a:pt x="69943" y="323"/>
                        <a:pt x="69923" y="223"/>
                        <a:pt x="69883" y="164"/>
                      </a:cubicBezTo>
                      <a:cubicBezTo>
                        <a:pt x="69848" y="60"/>
                        <a:pt x="69753" y="1"/>
                        <a:pt x="69650" y="1"/>
                      </a:cubicBezTo>
                      <a:close/>
                    </a:path>
                  </a:pathLst>
                </a:custGeom>
                <a:solidFill>
                  <a:srgbClr val="F9BD2B"/>
                </a:solidFill>
                <a:ln>
                  <a:noFill/>
                </a:ln>
              </p:spPr>
              <p:txBody>
                <a:bodyPr spcFirstLastPara="1" wrap="square" lIns="121900" tIns="121900" rIns="121900" bIns="121900" anchor="ctr" anchorCtr="0">
                  <a:noAutofit/>
                </a:bodyPr>
                <a:lstStyle/>
                <a:p>
                  <a:pPr algn="ctr" defTabSz="1219200">
                    <a:buClr>
                      <a:srgbClr val="000000"/>
                    </a:buClr>
                  </a:pPr>
                  <a:endParaRPr sz="1600" kern="0">
                    <a:solidFill>
                      <a:srgbClr val="FFFFFF"/>
                    </a:solidFill>
                    <a:cs typeface="+mn-ea"/>
                    <a:sym typeface="+mn-lt"/>
                  </a:endParaRPr>
                </a:p>
              </p:txBody>
            </p:sp>
          </p:grpSp>
          <p:grpSp>
            <p:nvGrpSpPr>
              <p:cNvPr id="849" name="Google Shape;849;p34"/>
              <p:cNvGrpSpPr/>
              <p:nvPr/>
            </p:nvGrpSpPr>
            <p:grpSpPr>
              <a:xfrm>
                <a:off x="5440" y="3014"/>
                <a:ext cx="7422" cy="1185"/>
                <a:chOff x="3057379" y="1291773"/>
                <a:chExt cx="2702696" cy="516200"/>
              </a:xfrm>
            </p:grpSpPr>
            <p:cxnSp>
              <p:nvCxnSpPr>
                <p:cNvPr id="850" name="Google Shape;850;p34"/>
                <p:cNvCxnSpPr/>
                <p:nvPr/>
              </p:nvCxnSpPr>
              <p:spPr>
                <a:xfrm>
                  <a:off x="3057379" y="1549999"/>
                  <a:ext cx="460500" cy="0"/>
                </a:xfrm>
                <a:prstGeom prst="straightConnector1">
                  <a:avLst/>
                </a:prstGeom>
                <a:noFill/>
                <a:ln w="19050" cap="flat" cmpd="sng">
                  <a:solidFill>
                    <a:schemeClr val="dk2"/>
                  </a:solidFill>
                  <a:prstDash val="solid"/>
                  <a:round/>
                  <a:headEnd type="oval" w="med" len="med"/>
                  <a:tailEnd type="none" w="med" len="med"/>
                </a:ln>
              </p:spPr>
            </p:cxnSp>
            <p:sp>
              <p:nvSpPr>
                <p:cNvPr id="852" name="Google Shape;852;p34"/>
                <p:cNvSpPr/>
                <p:nvPr/>
              </p:nvSpPr>
              <p:spPr>
                <a:xfrm>
                  <a:off x="3461525" y="1291773"/>
                  <a:ext cx="2298550" cy="516200"/>
                </a:xfrm>
                <a:custGeom>
                  <a:avLst/>
                  <a:gdLst/>
                  <a:ahLst/>
                  <a:cxnLst/>
                  <a:rect l="l" t="t" r="r" b="b"/>
                  <a:pathLst>
                    <a:path w="91942" h="20648" extrusionOk="0">
                      <a:moveTo>
                        <a:pt x="90806" y="0"/>
                      </a:moveTo>
                      <a:cubicBezTo>
                        <a:pt x="90737" y="0"/>
                        <a:pt x="90670" y="29"/>
                        <a:pt x="90631" y="90"/>
                      </a:cubicBezTo>
                      <a:cubicBezTo>
                        <a:pt x="90114" y="250"/>
                        <a:pt x="89677" y="588"/>
                        <a:pt x="89179" y="767"/>
                      </a:cubicBezTo>
                      <a:cubicBezTo>
                        <a:pt x="88503" y="1005"/>
                        <a:pt x="87787" y="1184"/>
                        <a:pt x="87110" y="1364"/>
                      </a:cubicBezTo>
                      <a:cubicBezTo>
                        <a:pt x="86175" y="1622"/>
                        <a:pt x="85221" y="1781"/>
                        <a:pt x="84306" y="2000"/>
                      </a:cubicBezTo>
                      <a:cubicBezTo>
                        <a:pt x="82018" y="2279"/>
                        <a:pt x="79730" y="2537"/>
                        <a:pt x="77443" y="2756"/>
                      </a:cubicBezTo>
                      <a:cubicBezTo>
                        <a:pt x="75234" y="2955"/>
                        <a:pt x="72947" y="3293"/>
                        <a:pt x="70719" y="3293"/>
                      </a:cubicBezTo>
                      <a:cubicBezTo>
                        <a:pt x="68590" y="3293"/>
                        <a:pt x="66442" y="3452"/>
                        <a:pt x="64313" y="3591"/>
                      </a:cubicBezTo>
                      <a:cubicBezTo>
                        <a:pt x="62225" y="3751"/>
                        <a:pt x="60136" y="3751"/>
                        <a:pt x="58047" y="3870"/>
                      </a:cubicBezTo>
                      <a:lnTo>
                        <a:pt x="58027" y="3870"/>
                      </a:lnTo>
                      <a:cubicBezTo>
                        <a:pt x="57530" y="3850"/>
                        <a:pt x="57033" y="3870"/>
                        <a:pt x="56515" y="3830"/>
                      </a:cubicBezTo>
                      <a:cubicBezTo>
                        <a:pt x="55819" y="3751"/>
                        <a:pt x="55083" y="3751"/>
                        <a:pt x="54367" y="3751"/>
                      </a:cubicBezTo>
                      <a:cubicBezTo>
                        <a:pt x="52895" y="3790"/>
                        <a:pt x="51403" y="3870"/>
                        <a:pt x="49931" y="3910"/>
                      </a:cubicBezTo>
                      <a:cubicBezTo>
                        <a:pt x="47166" y="3969"/>
                        <a:pt x="44401" y="3969"/>
                        <a:pt x="41636" y="3969"/>
                      </a:cubicBezTo>
                      <a:cubicBezTo>
                        <a:pt x="40144" y="3969"/>
                        <a:pt x="38652" y="3969"/>
                        <a:pt x="37140" y="3950"/>
                      </a:cubicBezTo>
                      <a:cubicBezTo>
                        <a:pt x="35728" y="3930"/>
                        <a:pt x="34295" y="3810"/>
                        <a:pt x="32883" y="3810"/>
                      </a:cubicBezTo>
                      <a:cubicBezTo>
                        <a:pt x="32574" y="3810"/>
                        <a:pt x="32259" y="3811"/>
                        <a:pt x="31942" y="3811"/>
                      </a:cubicBezTo>
                      <a:cubicBezTo>
                        <a:pt x="30833" y="3811"/>
                        <a:pt x="29694" y="3799"/>
                        <a:pt x="28626" y="3691"/>
                      </a:cubicBezTo>
                      <a:cubicBezTo>
                        <a:pt x="28356" y="3661"/>
                        <a:pt x="28083" y="3651"/>
                        <a:pt x="27809" y="3651"/>
                      </a:cubicBezTo>
                      <a:cubicBezTo>
                        <a:pt x="27357" y="3651"/>
                        <a:pt x="26904" y="3679"/>
                        <a:pt x="26458" y="3691"/>
                      </a:cubicBezTo>
                      <a:lnTo>
                        <a:pt x="26438" y="3691"/>
                      </a:lnTo>
                      <a:cubicBezTo>
                        <a:pt x="26127" y="3691"/>
                        <a:pt x="25773" y="3548"/>
                        <a:pt x="25448" y="3548"/>
                      </a:cubicBezTo>
                      <a:cubicBezTo>
                        <a:pt x="25336" y="3548"/>
                        <a:pt x="25227" y="3565"/>
                        <a:pt x="25125" y="3611"/>
                      </a:cubicBezTo>
                      <a:cubicBezTo>
                        <a:pt x="23056" y="3373"/>
                        <a:pt x="20947" y="3552"/>
                        <a:pt x="18898" y="3253"/>
                      </a:cubicBezTo>
                      <a:cubicBezTo>
                        <a:pt x="16810" y="2935"/>
                        <a:pt x="14661" y="2895"/>
                        <a:pt x="12573" y="2696"/>
                      </a:cubicBezTo>
                      <a:cubicBezTo>
                        <a:pt x="10345" y="2497"/>
                        <a:pt x="8097" y="2100"/>
                        <a:pt x="5869" y="1761"/>
                      </a:cubicBezTo>
                      <a:cubicBezTo>
                        <a:pt x="4695" y="1582"/>
                        <a:pt x="3541" y="1463"/>
                        <a:pt x="2387" y="1085"/>
                      </a:cubicBezTo>
                      <a:cubicBezTo>
                        <a:pt x="1771" y="886"/>
                        <a:pt x="1194" y="608"/>
                        <a:pt x="637" y="269"/>
                      </a:cubicBezTo>
                      <a:cubicBezTo>
                        <a:pt x="492" y="197"/>
                        <a:pt x="479" y="108"/>
                        <a:pt x="342" y="108"/>
                      </a:cubicBezTo>
                      <a:cubicBezTo>
                        <a:pt x="329" y="108"/>
                        <a:pt x="314" y="109"/>
                        <a:pt x="299" y="110"/>
                      </a:cubicBezTo>
                      <a:cubicBezTo>
                        <a:pt x="179" y="130"/>
                        <a:pt x="140" y="269"/>
                        <a:pt x="140" y="369"/>
                      </a:cubicBezTo>
                      <a:lnTo>
                        <a:pt x="159" y="409"/>
                      </a:lnTo>
                      <a:cubicBezTo>
                        <a:pt x="159" y="448"/>
                        <a:pt x="179" y="488"/>
                        <a:pt x="199" y="508"/>
                      </a:cubicBezTo>
                      <a:cubicBezTo>
                        <a:pt x="0" y="1901"/>
                        <a:pt x="100" y="3393"/>
                        <a:pt x="179" y="4785"/>
                      </a:cubicBezTo>
                      <a:cubicBezTo>
                        <a:pt x="239" y="6257"/>
                        <a:pt x="319" y="7729"/>
                        <a:pt x="398" y="9201"/>
                      </a:cubicBezTo>
                      <a:cubicBezTo>
                        <a:pt x="458" y="10514"/>
                        <a:pt x="637" y="11847"/>
                        <a:pt x="637" y="13180"/>
                      </a:cubicBezTo>
                      <a:cubicBezTo>
                        <a:pt x="637" y="13777"/>
                        <a:pt x="816" y="14393"/>
                        <a:pt x="836" y="15010"/>
                      </a:cubicBezTo>
                      <a:cubicBezTo>
                        <a:pt x="856" y="15587"/>
                        <a:pt x="975" y="16243"/>
                        <a:pt x="1174" y="16780"/>
                      </a:cubicBezTo>
                      <a:cubicBezTo>
                        <a:pt x="1194" y="16840"/>
                        <a:pt x="1254" y="16880"/>
                        <a:pt x="1293" y="16920"/>
                      </a:cubicBezTo>
                      <a:cubicBezTo>
                        <a:pt x="1731" y="17616"/>
                        <a:pt x="3104" y="17775"/>
                        <a:pt x="3780" y="17954"/>
                      </a:cubicBezTo>
                      <a:cubicBezTo>
                        <a:pt x="5053" y="18312"/>
                        <a:pt x="6267" y="18611"/>
                        <a:pt x="7560" y="18809"/>
                      </a:cubicBezTo>
                      <a:cubicBezTo>
                        <a:pt x="10046" y="19207"/>
                        <a:pt x="12533" y="19406"/>
                        <a:pt x="15039" y="19625"/>
                      </a:cubicBezTo>
                      <a:cubicBezTo>
                        <a:pt x="17327" y="19824"/>
                        <a:pt x="19654" y="19744"/>
                        <a:pt x="21902" y="20043"/>
                      </a:cubicBezTo>
                      <a:cubicBezTo>
                        <a:pt x="22877" y="20182"/>
                        <a:pt x="23891" y="20182"/>
                        <a:pt x="24866" y="20281"/>
                      </a:cubicBezTo>
                      <a:cubicBezTo>
                        <a:pt x="25680" y="20368"/>
                        <a:pt x="26706" y="20425"/>
                        <a:pt x="27509" y="20425"/>
                      </a:cubicBezTo>
                      <a:cubicBezTo>
                        <a:pt x="27628" y="20425"/>
                        <a:pt x="27742" y="20423"/>
                        <a:pt x="27850" y="20421"/>
                      </a:cubicBezTo>
                      <a:cubicBezTo>
                        <a:pt x="27890" y="20441"/>
                        <a:pt x="27910" y="20461"/>
                        <a:pt x="27969" y="20461"/>
                      </a:cubicBezTo>
                      <a:cubicBezTo>
                        <a:pt x="30118" y="20620"/>
                        <a:pt x="32266" y="20620"/>
                        <a:pt x="34415" y="20620"/>
                      </a:cubicBezTo>
                      <a:cubicBezTo>
                        <a:pt x="35303" y="20620"/>
                        <a:pt x="36192" y="20637"/>
                        <a:pt x="37080" y="20637"/>
                      </a:cubicBezTo>
                      <a:cubicBezTo>
                        <a:pt x="37525" y="20637"/>
                        <a:pt x="37969" y="20633"/>
                        <a:pt x="38413" y="20620"/>
                      </a:cubicBezTo>
                      <a:cubicBezTo>
                        <a:pt x="38595" y="20613"/>
                        <a:pt x="38778" y="20611"/>
                        <a:pt x="38963" y="20611"/>
                      </a:cubicBezTo>
                      <a:cubicBezTo>
                        <a:pt x="39485" y="20611"/>
                        <a:pt x="40017" y="20630"/>
                        <a:pt x="40548" y="20630"/>
                      </a:cubicBezTo>
                      <a:cubicBezTo>
                        <a:pt x="41019" y="20630"/>
                        <a:pt x="41490" y="20615"/>
                        <a:pt x="41954" y="20560"/>
                      </a:cubicBezTo>
                      <a:cubicBezTo>
                        <a:pt x="42201" y="20536"/>
                        <a:pt x="42449" y="20526"/>
                        <a:pt x="42697" y="20526"/>
                      </a:cubicBezTo>
                      <a:cubicBezTo>
                        <a:pt x="43574" y="20526"/>
                        <a:pt x="44458" y="20644"/>
                        <a:pt x="45344" y="20644"/>
                      </a:cubicBezTo>
                      <a:cubicBezTo>
                        <a:pt x="45441" y="20644"/>
                        <a:pt x="45537" y="20643"/>
                        <a:pt x="45634" y="20640"/>
                      </a:cubicBezTo>
                      <a:cubicBezTo>
                        <a:pt x="46118" y="20620"/>
                        <a:pt x="46604" y="20613"/>
                        <a:pt x="47091" y="20613"/>
                      </a:cubicBezTo>
                      <a:cubicBezTo>
                        <a:pt x="48066" y="20613"/>
                        <a:pt x="49042" y="20640"/>
                        <a:pt x="50011" y="20640"/>
                      </a:cubicBezTo>
                      <a:cubicBezTo>
                        <a:pt x="51045" y="20640"/>
                        <a:pt x="52075" y="20647"/>
                        <a:pt x="53104" y="20647"/>
                      </a:cubicBezTo>
                      <a:cubicBezTo>
                        <a:pt x="54389" y="20647"/>
                        <a:pt x="55671" y="20635"/>
                        <a:pt x="56953" y="20580"/>
                      </a:cubicBezTo>
                      <a:cubicBezTo>
                        <a:pt x="57013" y="20580"/>
                        <a:pt x="57072" y="20560"/>
                        <a:pt x="57112" y="20540"/>
                      </a:cubicBezTo>
                      <a:cubicBezTo>
                        <a:pt x="57458" y="20549"/>
                        <a:pt x="57803" y="20553"/>
                        <a:pt x="58148" y="20553"/>
                      </a:cubicBezTo>
                      <a:cubicBezTo>
                        <a:pt x="59335" y="20553"/>
                        <a:pt x="60521" y="20507"/>
                        <a:pt x="61707" y="20461"/>
                      </a:cubicBezTo>
                      <a:cubicBezTo>
                        <a:pt x="63219" y="20381"/>
                        <a:pt x="64731" y="20421"/>
                        <a:pt x="66243" y="20281"/>
                      </a:cubicBezTo>
                      <a:cubicBezTo>
                        <a:pt x="67815" y="20122"/>
                        <a:pt x="69406" y="20142"/>
                        <a:pt x="70977" y="20003"/>
                      </a:cubicBezTo>
                      <a:cubicBezTo>
                        <a:pt x="72728" y="19844"/>
                        <a:pt x="74598" y="19983"/>
                        <a:pt x="76348" y="19645"/>
                      </a:cubicBezTo>
                      <a:cubicBezTo>
                        <a:pt x="76565" y="19674"/>
                        <a:pt x="76799" y="19687"/>
                        <a:pt x="77041" y="19687"/>
                      </a:cubicBezTo>
                      <a:cubicBezTo>
                        <a:pt x="77780" y="19687"/>
                        <a:pt x="78594" y="19571"/>
                        <a:pt x="79193" y="19466"/>
                      </a:cubicBezTo>
                      <a:cubicBezTo>
                        <a:pt x="80606" y="19227"/>
                        <a:pt x="82018" y="19088"/>
                        <a:pt x="83430" y="18869"/>
                      </a:cubicBezTo>
                      <a:cubicBezTo>
                        <a:pt x="84962" y="18650"/>
                        <a:pt x="86514" y="18431"/>
                        <a:pt x="87986" y="18073"/>
                      </a:cubicBezTo>
                      <a:cubicBezTo>
                        <a:pt x="88980" y="17815"/>
                        <a:pt x="90333" y="17636"/>
                        <a:pt x="91248" y="17059"/>
                      </a:cubicBezTo>
                      <a:cubicBezTo>
                        <a:pt x="91367" y="16999"/>
                        <a:pt x="91546" y="16920"/>
                        <a:pt x="91626" y="16920"/>
                      </a:cubicBezTo>
                      <a:cubicBezTo>
                        <a:pt x="91634" y="16921"/>
                        <a:pt x="91643" y="16921"/>
                        <a:pt x="91651" y="16921"/>
                      </a:cubicBezTo>
                      <a:cubicBezTo>
                        <a:pt x="91818" y="16921"/>
                        <a:pt x="91942" y="16733"/>
                        <a:pt x="91885" y="16581"/>
                      </a:cubicBezTo>
                      <a:cubicBezTo>
                        <a:pt x="91745" y="16064"/>
                        <a:pt x="91427" y="15726"/>
                        <a:pt x="91109" y="15288"/>
                      </a:cubicBezTo>
                      <a:cubicBezTo>
                        <a:pt x="90572" y="14572"/>
                        <a:pt x="90035" y="13816"/>
                        <a:pt x="89617" y="13021"/>
                      </a:cubicBezTo>
                      <a:cubicBezTo>
                        <a:pt x="89199" y="12185"/>
                        <a:pt x="88801" y="11350"/>
                        <a:pt x="88344" y="10554"/>
                      </a:cubicBezTo>
                      <a:cubicBezTo>
                        <a:pt x="88105" y="10116"/>
                        <a:pt x="87926" y="9420"/>
                        <a:pt x="87568" y="9022"/>
                      </a:cubicBezTo>
                      <a:cubicBezTo>
                        <a:pt x="88443" y="7928"/>
                        <a:pt x="88921" y="6337"/>
                        <a:pt x="89458" y="5044"/>
                      </a:cubicBezTo>
                      <a:cubicBezTo>
                        <a:pt x="90094" y="3532"/>
                        <a:pt x="91069" y="1921"/>
                        <a:pt x="91029" y="210"/>
                      </a:cubicBezTo>
                      <a:cubicBezTo>
                        <a:pt x="91029" y="75"/>
                        <a:pt x="90916" y="0"/>
                        <a:pt x="90806" y="0"/>
                      </a:cubicBezTo>
                      <a:close/>
                    </a:path>
                  </a:pathLst>
                </a:custGeom>
                <a:solidFill>
                  <a:srgbClr val="F9BD2B"/>
                </a:solidFill>
                <a:ln>
                  <a:noFill/>
                </a:ln>
              </p:spPr>
              <p:txBody>
                <a:bodyPr spcFirstLastPara="1" wrap="square" lIns="121900" tIns="121900" rIns="121900" bIns="121900" anchor="ctr" anchorCtr="0">
                  <a:noAutofit/>
                </a:bodyPr>
                <a:lstStyle/>
                <a:p>
                  <a:pPr algn="ctr" defTabSz="1219200">
                    <a:buClr>
                      <a:srgbClr val="000000"/>
                    </a:buClr>
                  </a:pPr>
                  <a:endParaRPr sz="1600" kern="0">
                    <a:solidFill>
                      <a:srgbClr val="FFFFFF"/>
                    </a:solidFill>
                    <a:cs typeface="+mn-ea"/>
                    <a:sym typeface="+mn-lt"/>
                  </a:endParaRPr>
                </a:p>
              </p:txBody>
            </p:sp>
          </p:grpSp>
          <p:grpSp>
            <p:nvGrpSpPr>
              <p:cNvPr id="865" name="Google Shape;865;p34"/>
              <p:cNvGrpSpPr/>
              <p:nvPr/>
            </p:nvGrpSpPr>
            <p:grpSpPr>
              <a:xfrm>
                <a:off x="5440" y="7290"/>
                <a:ext cx="6175" cy="1091"/>
                <a:chOff x="3057379" y="3297318"/>
                <a:chExt cx="2248721" cy="475350"/>
              </a:xfrm>
            </p:grpSpPr>
            <p:cxnSp>
              <p:nvCxnSpPr>
                <p:cNvPr id="866" name="Google Shape;866;p34"/>
                <p:cNvCxnSpPr/>
                <p:nvPr/>
              </p:nvCxnSpPr>
              <p:spPr>
                <a:xfrm>
                  <a:off x="3057379" y="3520662"/>
                  <a:ext cx="1035300" cy="14400"/>
                </a:xfrm>
                <a:prstGeom prst="straightConnector1">
                  <a:avLst/>
                </a:prstGeom>
                <a:noFill/>
                <a:ln w="19050" cap="flat" cmpd="sng">
                  <a:solidFill>
                    <a:schemeClr val="dk2"/>
                  </a:solidFill>
                  <a:prstDash val="solid"/>
                  <a:round/>
                  <a:headEnd type="oval" w="med" len="med"/>
                  <a:tailEnd type="none" w="med" len="med"/>
                </a:ln>
              </p:spPr>
            </p:cxnSp>
            <p:sp>
              <p:nvSpPr>
                <p:cNvPr id="868" name="Google Shape;868;p34"/>
                <p:cNvSpPr/>
                <p:nvPr/>
              </p:nvSpPr>
              <p:spPr>
                <a:xfrm>
                  <a:off x="4013050" y="3297318"/>
                  <a:ext cx="1293050" cy="475350"/>
                </a:xfrm>
                <a:custGeom>
                  <a:avLst/>
                  <a:gdLst/>
                  <a:ahLst/>
                  <a:cxnLst/>
                  <a:rect l="l" t="t" r="r" b="b"/>
                  <a:pathLst>
                    <a:path w="51722" h="19014" extrusionOk="0">
                      <a:moveTo>
                        <a:pt x="50170" y="0"/>
                      </a:moveTo>
                      <a:cubicBezTo>
                        <a:pt x="50090" y="0"/>
                        <a:pt x="50011" y="40"/>
                        <a:pt x="49971" y="100"/>
                      </a:cubicBezTo>
                      <a:cubicBezTo>
                        <a:pt x="48817" y="637"/>
                        <a:pt x="47345" y="876"/>
                        <a:pt x="46092" y="1035"/>
                      </a:cubicBezTo>
                      <a:cubicBezTo>
                        <a:pt x="44898" y="1194"/>
                        <a:pt x="43705" y="1433"/>
                        <a:pt x="42511" y="1512"/>
                      </a:cubicBezTo>
                      <a:cubicBezTo>
                        <a:pt x="40781" y="1619"/>
                        <a:pt x="39003" y="1902"/>
                        <a:pt x="37263" y="1902"/>
                      </a:cubicBezTo>
                      <a:cubicBezTo>
                        <a:pt x="37062" y="1902"/>
                        <a:pt x="36862" y="1898"/>
                        <a:pt x="36663" y="1890"/>
                      </a:cubicBezTo>
                      <a:cubicBezTo>
                        <a:pt x="36559" y="1886"/>
                        <a:pt x="36454" y="1884"/>
                        <a:pt x="36350" y="1884"/>
                      </a:cubicBezTo>
                      <a:cubicBezTo>
                        <a:pt x="35511" y="1884"/>
                        <a:pt x="34649" y="2009"/>
                        <a:pt x="33818" y="2009"/>
                      </a:cubicBezTo>
                      <a:cubicBezTo>
                        <a:pt x="32664" y="2009"/>
                        <a:pt x="31471" y="2009"/>
                        <a:pt x="30317" y="2049"/>
                      </a:cubicBezTo>
                      <a:cubicBezTo>
                        <a:pt x="28778" y="2102"/>
                        <a:pt x="27240" y="2111"/>
                        <a:pt x="25702" y="2111"/>
                      </a:cubicBezTo>
                      <a:cubicBezTo>
                        <a:pt x="24933" y="2111"/>
                        <a:pt x="24163" y="2109"/>
                        <a:pt x="23394" y="2109"/>
                      </a:cubicBezTo>
                      <a:cubicBezTo>
                        <a:pt x="22005" y="2109"/>
                        <a:pt x="20594" y="1966"/>
                        <a:pt x="19202" y="1966"/>
                      </a:cubicBezTo>
                      <a:cubicBezTo>
                        <a:pt x="18720" y="1966"/>
                        <a:pt x="18240" y="1983"/>
                        <a:pt x="17765" y="2029"/>
                      </a:cubicBezTo>
                      <a:cubicBezTo>
                        <a:pt x="17259" y="2084"/>
                        <a:pt x="16749" y="2105"/>
                        <a:pt x="16238" y="2105"/>
                      </a:cubicBezTo>
                      <a:cubicBezTo>
                        <a:pt x="14494" y="2105"/>
                        <a:pt x="12728" y="1857"/>
                        <a:pt x="11021" y="1811"/>
                      </a:cubicBezTo>
                      <a:cubicBezTo>
                        <a:pt x="9350" y="1751"/>
                        <a:pt x="7639" y="1512"/>
                        <a:pt x="5968" y="1313"/>
                      </a:cubicBezTo>
                      <a:cubicBezTo>
                        <a:pt x="5113" y="1214"/>
                        <a:pt x="4257" y="1214"/>
                        <a:pt x="3402" y="1035"/>
                      </a:cubicBezTo>
                      <a:cubicBezTo>
                        <a:pt x="2825" y="895"/>
                        <a:pt x="2228" y="756"/>
                        <a:pt x="1651" y="577"/>
                      </a:cubicBezTo>
                      <a:cubicBezTo>
                        <a:pt x="1273" y="478"/>
                        <a:pt x="796" y="458"/>
                        <a:pt x="438" y="259"/>
                      </a:cubicBezTo>
                      <a:cubicBezTo>
                        <a:pt x="406" y="240"/>
                        <a:pt x="373" y="231"/>
                        <a:pt x="340" y="231"/>
                      </a:cubicBezTo>
                      <a:cubicBezTo>
                        <a:pt x="168" y="231"/>
                        <a:pt x="12" y="463"/>
                        <a:pt x="179" y="597"/>
                      </a:cubicBezTo>
                      <a:lnTo>
                        <a:pt x="199" y="617"/>
                      </a:lnTo>
                      <a:cubicBezTo>
                        <a:pt x="0" y="1990"/>
                        <a:pt x="120" y="3462"/>
                        <a:pt x="179" y="4854"/>
                      </a:cubicBezTo>
                      <a:cubicBezTo>
                        <a:pt x="259" y="6326"/>
                        <a:pt x="339" y="7798"/>
                        <a:pt x="398" y="9270"/>
                      </a:cubicBezTo>
                      <a:cubicBezTo>
                        <a:pt x="458" y="10603"/>
                        <a:pt x="637" y="11916"/>
                        <a:pt x="637" y="13249"/>
                      </a:cubicBezTo>
                      <a:cubicBezTo>
                        <a:pt x="637" y="13866"/>
                        <a:pt x="816" y="14482"/>
                        <a:pt x="836" y="15079"/>
                      </a:cubicBezTo>
                      <a:cubicBezTo>
                        <a:pt x="856" y="15656"/>
                        <a:pt x="975" y="16312"/>
                        <a:pt x="1174" y="16849"/>
                      </a:cubicBezTo>
                      <a:cubicBezTo>
                        <a:pt x="1224" y="16967"/>
                        <a:pt x="1317" y="17013"/>
                        <a:pt x="1416" y="17013"/>
                      </a:cubicBezTo>
                      <a:cubicBezTo>
                        <a:pt x="1435" y="17013"/>
                        <a:pt x="1454" y="17012"/>
                        <a:pt x="1472" y="17009"/>
                      </a:cubicBezTo>
                      <a:cubicBezTo>
                        <a:pt x="2049" y="17367"/>
                        <a:pt x="2845" y="17466"/>
                        <a:pt x="3482" y="17625"/>
                      </a:cubicBezTo>
                      <a:cubicBezTo>
                        <a:pt x="4397" y="17824"/>
                        <a:pt x="5351" y="18103"/>
                        <a:pt x="6286" y="18103"/>
                      </a:cubicBezTo>
                      <a:cubicBezTo>
                        <a:pt x="7997" y="18103"/>
                        <a:pt x="9708" y="18501"/>
                        <a:pt x="11439" y="18580"/>
                      </a:cubicBezTo>
                      <a:cubicBezTo>
                        <a:pt x="13746" y="18680"/>
                        <a:pt x="16054" y="18839"/>
                        <a:pt x="18361" y="18938"/>
                      </a:cubicBezTo>
                      <a:cubicBezTo>
                        <a:pt x="18468" y="18941"/>
                        <a:pt x="18575" y="18942"/>
                        <a:pt x="18682" y="18942"/>
                      </a:cubicBezTo>
                      <a:cubicBezTo>
                        <a:pt x="19375" y="18942"/>
                        <a:pt x="20079" y="18890"/>
                        <a:pt x="20768" y="18839"/>
                      </a:cubicBezTo>
                      <a:cubicBezTo>
                        <a:pt x="21045" y="18816"/>
                        <a:pt x="21327" y="18807"/>
                        <a:pt x="21611" y="18807"/>
                      </a:cubicBezTo>
                      <a:cubicBezTo>
                        <a:pt x="22569" y="18807"/>
                        <a:pt x="23557" y="18912"/>
                        <a:pt x="24508" y="18958"/>
                      </a:cubicBezTo>
                      <a:cubicBezTo>
                        <a:pt x="25304" y="18998"/>
                        <a:pt x="26106" y="19013"/>
                        <a:pt x="26911" y="19013"/>
                      </a:cubicBezTo>
                      <a:cubicBezTo>
                        <a:pt x="28522" y="19013"/>
                        <a:pt x="30144" y="18951"/>
                        <a:pt x="31749" y="18898"/>
                      </a:cubicBezTo>
                      <a:cubicBezTo>
                        <a:pt x="32863" y="18859"/>
                        <a:pt x="33997" y="18859"/>
                        <a:pt x="35111" y="18859"/>
                      </a:cubicBezTo>
                      <a:cubicBezTo>
                        <a:pt x="36033" y="18859"/>
                        <a:pt x="36986" y="18752"/>
                        <a:pt x="37917" y="18752"/>
                      </a:cubicBezTo>
                      <a:cubicBezTo>
                        <a:pt x="38049" y="18752"/>
                        <a:pt x="38182" y="18754"/>
                        <a:pt x="38314" y="18759"/>
                      </a:cubicBezTo>
                      <a:cubicBezTo>
                        <a:pt x="38424" y="18765"/>
                        <a:pt x="38537" y="18767"/>
                        <a:pt x="38651" y="18767"/>
                      </a:cubicBezTo>
                      <a:cubicBezTo>
                        <a:pt x="39380" y="18767"/>
                        <a:pt x="40172" y="18666"/>
                        <a:pt x="40860" y="18580"/>
                      </a:cubicBezTo>
                      <a:cubicBezTo>
                        <a:pt x="41994" y="18421"/>
                        <a:pt x="43167" y="18421"/>
                        <a:pt x="44301" y="18282"/>
                      </a:cubicBezTo>
                      <a:cubicBezTo>
                        <a:pt x="46251" y="18043"/>
                        <a:pt x="48459" y="17944"/>
                        <a:pt x="50389" y="17287"/>
                      </a:cubicBezTo>
                      <a:cubicBezTo>
                        <a:pt x="50439" y="17294"/>
                        <a:pt x="50488" y="17299"/>
                        <a:pt x="50535" y="17299"/>
                      </a:cubicBezTo>
                      <a:cubicBezTo>
                        <a:pt x="50618" y="17299"/>
                        <a:pt x="50698" y="17285"/>
                        <a:pt x="50786" y="17247"/>
                      </a:cubicBezTo>
                      <a:cubicBezTo>
                        <a:pt x="50886" y="17207"/>
                        <a:pt x="51144" y="17068"/>
                        <a:pt x="51264" y="17068"/>
                      </a:cubicBezTo>
                      <a:cubicBezTo>
                        <a:pt x="51273" y="17070"/>
                        <a:pt x="51282" y="17070"/>
                        <a:pt x="51291" y="17070"/>
                      </a:cubicBezTo>
                      <a:cubicBezTo>
                        <a:pt x="51418" y="17070"/>
                        <a:pt x="51524" y="16940"/>
                        <a:pt x="51542" y="16810"/>
                      </a:cubicBezTo>
                      <a:cubicBezTo>
                        <a:pt x="51721" y="16651"/>
                        <a:pt x="51602" y="16312"/>
                        <a:pt x="51343" y="16292"/>
                      </a:cubicBezTo>
                      <a:cubicBezTo>
                        <a:pt x="51184" y="15994"/>
                        <a:pt x="50965" y="15735"/>
                        <a:pt x="50747" y="15437"/>
                      </a:cubicBezTo>
                      <a:cubicBezTo>
                        <a:pt x="50190" y="14721"/>
                        <a:pt x="49652" y="13965"/>
                        <a:pt x="49255" y="13149"/>
                      </a:cubicBezTo>
                      <a:cubicBezTo>
                        <a:pt x="48837" y="12334"/>
                        <a:pt x="48419" y="11498"/>
                        <a:pt x="47982" y="10703"/>
                      </a:cubicBezTo>
                      <a:cubicBezTo>
                        <a:pt x="47743" y="10265"/>
                        <a:pt x="47544" y="9569"/>
                        <a:pt x="47206" y="9171"/>
                      </a:cubicBezTo>
                      <a:cubicBezTo>
                        <a:pt x="48081" y="8057"/>
                        <a:pt x="48558" y="6485"/>
                        <a:pt x="49095" y="5192"/>
                      </a:cubicBezTo>
                      <a:cubicBezTo>
                        <a:pt x="49732" y="3680"/>
                        <a:pt x="50687" y="2069"/>
                        <a:pt x="50667" y="358"/>
                      </a:cubicBezTo>
                      <a:cubicBezTo>
                        <a:pt x="50667" y="239"/>
                        <a:pt x="50568" y="159"/>
                        <a:pt x="50468" y="159"/>
                      </a:cubicBezTo>
                      <a:cubicBezTo>
                        <a:pt x="50428" y="60"/>
                        <a:pt x="50329" y="0"/>
                        <a:pt x="50229" y="0"/>
                      </a:cubicBezTo>
                      <a:close/>
                    </a:path>
                  </a:pathLst>
                </a:custGeom>
                <a:solidFill>
                  <a:srgbClr val="F9BD2B"/>
                </a:solidFill>
                <a:ln>
                  <a:noFill/>
                </a:ln>
              </p:spPr>
              <p:txBody>
                <a:bodyPr spcFirstLastPara="1" wrap="square" lIns="121900" tIns="121900" rIns="121900" bIns="121900" anchor="ctr" anchorCtr="0">
                  <a:noAutofit/>
                </a:bodyPr>
                <a:lstStyle/>
                <a:p>
                  <a:pPr algn="ctr" defTabSz="1219200">
                    <a:buClr>
                      <a:srgbClr val="000000"/>
                    </a:buClr>
                  </a:pPr>
                  <a:endParaRPr sz="1600" kern="0">
                    <a:solidFill>
                      <a:srgbClr val="FFFFFF"/>
                    </a:solidFill>
                    <a:cs typeface="+mn-ea"/>
                    <a:sym typeface="+mn-lt"/>
                  </a:endParaRPr>
                </a:p>
              </p:txBody>
            </p:sp>
          </p:grpSp>
          <p:grpSp>
            <p:nvGrpSpPr>
              <p:cNvPr id="874" name="Google Shape;874;p34"/>
              <p:cNvGrpSpPr/>
              <p:nvPr/>
            </p:nvGrpSpPr>
            <p:grpSpPr>
              <a:xfrm>
                <a:off x="6952" y="6248"/>
                <a:ext cx="6808" cy="1106"/>
                <a:chOff x="3310773" y="2975506"/>
                <a:chExt cx="3242327" cy="526965"/>
              </a:xfrm>
            </p:grpSpPr>
            <p:cxnSp>
              <p:nvCxnSpPr>
                <p:cNvPr id="875" name="Google Shape;875;p34"/>
                <p:cNvCxnSpPr/>
                <p:nvPr/>
              </p:nvCxnSpPr>
              <p:spPr>
                <a:xfrm rot="10800000">
                  <a:off x="5227400" y="3235322"/>
                  <a:ext cx="1325700" cy="0"/>
                </a:xfrm>
                <a:prstGeom prst="straightConnector1">
                  <a:avLst/>
                </a:prstGeom>
                <a:noFill/>
                <a:ln w="19050" cap="flat" cmpd="sng">
                  <a:solidFill>
                    <a:schemeClr val="dk2"/>
                  </a:solidFill>
                  <a:prstDash val="solid"/>
                  <a:round/>
                  <a:headEnd type="oval" w="med" len="med"/>
                  <a:tailEnd type="none" w="med" len="med"/>
                </a:ln>
              </p:spPr>
            </p:cxnSp>
            <p:sp>
              <p:nvSpPr>
                <p:cNvPr id="878" name="Google Shape;878;p34"/>
                <p:cNvSpPr/>
                <p:nvPr/>
              </p:nvSpPr>
              <p:spPr>
                <a:xfrm>
                  <a:off x="3310773" y="2975506"/>
                  <a:ext cx="1968292" cy="526965"/>
                </a:xfrm>
                <a:custGeom>
                  <a:avLst/>
                  <a:gdLst/>
                  <a:ahLst/>
                  <a:cxnLst/>
                  <a:rect l="l" t="t" r="r" b="b"/>
                  <a:pathLst>
                    <a:path w="60197" h="19271" extrusionOk="0">
                      <a:moveTo>
                        <a:pt x="59848" y="0"/>
                      </a:moveTo>
                      <a:cubicBezTo>
                        <a:pt x="59814" y="0"/>
                        <a:pt x="59781" y="12"/>
                        <a:pt x="59758" y="34"/>
                      </a:cubicBezTo>
                      <a:lnTo>
                        <a:pt x="59679" y="34"/>
                      </a:lnTo>
                      <a:cubicBezTo>
                        <a:pt x="59579" y="34"/>
                        <a:pt x="59500" y="74"/>
                        <a:pt x="59460" y="133"/>
                      </a:cubicBezTo>
                      <a:cubicBezTo>
                        <a:pt x="58426" y="671"/>
                        <a:pt x="57033" y="790"/>
                        <a:pt x="55919" y="1029"/>
                      </a:cubicBezTo>
                      <a:cubicBezTo>
                        <a:pt x="54745" y="1287"/>
                        <a:pt x="53532" y="1387"/>
                        <a:pt x="52338" y="1606"/>
                      </a:cubicBezTo>
                      <a:cubicBezTo>
                        <a:pt x="50230" y="2003"/>
                        <a:pt x="48081" y="2222"/>
                        <a:pt x="45933" y="2222"/>
                      </a:cubicBezTo>
                      <a:cubicBezTo>
                        <a:pt x="41139" y="2222"/>
                        <a:pt x="36365" y="2580"/>
                        <a:pt x="31570" y="2580"/>
                      </a:cubicBezTo>
                      <a:lnTo>
                        <a:pt x="27393" y="2580"/>
                      </a:lnTo>
                      <a:cubicBezTo>
                        <a:pt x="26438" y="2580"/>
                        <a:pt x="25426" y="2645"/>
                        <a:pt x="24430" y="2645"/>
                      </a:cubicBezTo>
                      <a:cubicBezTo>
                        <a:pt x="23870" y="2645"/>
                        <a:pt x="23315" y="2625"/>
                        <a:pt x="22778" y="2560"/>
                      </a:cubicBezTo>
                      <a:cubicBezTo>
                        <a:pt x="21664" y="2421"/>
                        <a:pt x="20510" y="2540"/>
                        <a:pt x="19396" y="2421"/>
                      </a:cubicBezTo>
                      <a:cubicBezTo>
                        <a:pt x="18593" y="2357"/>
                        <a:pt x="17725" y="2215"/>
                        <a:pt x="16897" y="2215"/>
                      </a:cubicBezTo>
                      <a:cubicBezTo>
                        <a:pt x="16700" y="2215"/>
                        <a:pt x="16504" y="2223"/>
                        <a:pt x="16313" y="2242"/>
                      </a:cubicBezTo>
                      <a:cubicBezTo>
                        <a:pt x="16175" y="2253"/>
                        <a:pt x="16035" y="2257"/>
                        <a:pt x="15894" y="2257"/>
                      </a:cubicBezTo>
                      <a:cubicBezTo>
                        <a:pt x="14978" y="2257"/>
                        <a:pt x="14007" y="2063"/>
                        <a:pt x="13110" y="2063"/>
                      </a:cubicBezTo>
                      <a:cubicBezTo>
                        <a:pt x="12155" y="2063"/>
                        <a:pt x="11220" y="1864"/>
                        <a:pt x="10285" y="1864"/>
                      </a:cubicBezTo>
                      <a:cubicBezTo>
                        <a:pt x="9470" y="1864"/>
                        <a:pt x="8654" y="1645"/>
                        <a:pt x="7839" y="1645"/>
                      </a:cubicBezTo>
                      <a:cubicBezTo>
                        <a:pt x="6605" y="1645"/>
                        <a:pt x="5312" y="1486"/>
                        <a:pt x="4119" y="1148"/>
                      </a:cubicBezTo>
                      <a:cubicBezTo>
                        <a:pt x="3243" y="889"/>
                        <a:pt x="2308" y="651"/>
                        <a:pt x="1453" y="332"/>
                      </a:cubicBezTo>
                      <a:cubicBezTo>
                        <a:pt x="1433" y="313"/>
                        <a:pt x="1393" y="313"/>
                        <a:pt x="1354" y="313"/>
                      </a:cubicBezTo>
                      <a:cubicBezTo>
                        <a:pt x="1354" y="293"/>
                        <a:pt x="1354" y="273"/>
                        <a:pt x="1354" y="253"/>
                      </a:cubicBezTo>
                      <a:cubicBezTo>
                        <a:pt x="1327" y="148"/>
                        <a:pt x="1240" y="101"/>
                        <a:pt x="1150" y="101"/>
                      </a:cubicBezTo>
                      <a:cubicBezTo>
                        <a:pt x="1035" y="101"/>
                        <a:pt x="916" y="178"/>
                        <a:pt x="916" y="313"/>
                      </a:cubicBezTo>
                      <a:cubicBezTo>
                        <a:pt x="896" y="2023"/>
                        <a:pt x="1851" y="3635"/>
                        <a:pt x="2487" y="5146"/>
                      </a:cubicBezTo>
                      <a:cubicBezTo>
                        <a:pt x="3024" y="6439"/>
                        <a:pt x="3502" y="8011"/>
                        <a:pt x="4377" y="9125"/>
                      </a:cubicBezTo>
                      <a:cubicBezTo>
                        <a:pt x="4039" y="9523"/>
                        <a:pt x="3840" y="10219"/>
                        <a:pt x="3601" y="10657"/>
                      </a:cubicBezTo>
                      <a:cubicBezTo>
                        <a:pt x="3144" y="11452"/>
                        <a:pt x="2746" y="12288"/>
                        <a:pt x="2328" y="13104"/>
                      </a:cubicBezTo>
                      <a:cubicBezTo>
                        <a:pt x="1911" y="13919"/>
                        <a:pt x="1373" y="14675"/>
                        <a:pt x="836" y="15391"/>
                      </a:cubicBezTo>
                      <a:cubicBezTo>
                        <a:pt x="518" y="15809"/>
                        <a:pt x="200" y="16167"/>
                        <a:pt x="60" y="16684"/>
                      </a:cubicBezTo>
                      <a:cubicBezTo>
                        <a:pt x="1" y="16843"/>
                        <a:pt x="140" y="17042"/>
                        <a:pt x="319" y="17042"/>
                      </a:cubicBezTo>
                      <a:cubicBezTo>
                        <a:pt x="327" y="17041"/>
                        <a:pt x="335" y="17040"/>
                        <a:pt x="344" y="17040"/>
                      </a:cubicBezTo>
                      <a:cubicBezTo>
                        <a:pt x="472" y="17040"/>
                        <a:pt x="704" y="17164"/>
                        <a:pt x="797" y="17201"/>
                      </a:cubicBezTo>
                      <a:cubicBezTo>
                        <a:pt x="897" y="17239"/>
                        <a:pt x="998" y="17253"/>
                        <a:pt x="1094" y="17253"/>
                      </a:cubicBezTo>
                      <a:cubicBezTo>
                        <a:pt x="1149" y="17253"/>
                        <a:pt x="1203" y="17249"/>
                        <a:pt x="1254" y="17241"/>
                      </a:cubicBezTo>
                      <a:cubicBezTo>
                        <a:pt x="4735" y="18455"/>
                        <a:pt x="8336" y="18276"/>
                        <a:pt x="11956" y="18733"/>
                      </a:cubicBezTo>
                      <a:cubicBezTo>
                        <a:pt x="12971" y="18872"/>
                        <a:pt x="14085" y="18853"/>
                        <a:pt x="15119" y="18892"/>
                      </a:cubicBezTo>
                      <a:cubicBezTo>
                        <a:pt x="16154" y="18932"/>
                        <a:pt x="17228" y="19111"/>
                        <a:pt x="18262" y="19111"/>
                      </a:cubicBezTo>
                      <a:cubicBezTo>
                        <a:pt x="20888" y="19111"/>
                        <a:pt x="23494" y="19270"/>
                        <a:pt x="26140" y="19270"/>
                      </a:cubicBezTo>
                      <a:lnTo>
                        <a:pt x="30377" y="19270"/>
                      </a:lnTo>
                      <a:cubicBezTo>
                        <a:pt x="31610" y="19270"/>
                        <a:pt x="32824" y="19151"/>
                        <a:pt x="34057" y="19151"/>
                      </a:cubicBezTo>
                      <a:cubicBezTo>
                        <a:pt x="36305" y="19151"/>
                        <a:pt x="38553" y="18952"/>
                        <a:pt x="40781" y="18952"/>
                      </a:cubicBezTo>
                      <a:cubicBezTo>
                        <a:pt x="43148" y="18952"/>
                        <a:pt x="45495" y="18892"/>
                        <a:pt x="47863" y="18773"/>
                      </a:cubicBezTo>
                      <a:cubicBezTo>
                        <a:pt x="48817" y="18733"/>
                        <a:pt x="49752" y="18594"/>
                        <a:pt x="50707" y="18435"/>
                      </a:cubicBezTo>
                      <a:cubicBezTo>
                        <a:pt x="51901" y="18256"/>
                        <a:pt x="53234" y="18136"/>
                        <a:pt x="54387" y="17818"/>
                      </a:cubicBezTo>
                      <a:cubicBezTo>
                        <a:pt x="55859" y="17420"/>
                        <a:pt x="57610" y="17440"/>
                        <a:pt x="58983" y="16684"/>
                      </a:cubicBezTo>
                      <a:cubicBezTo>
                        <a:pt x="59102" y="16605"/>
                        <a:pt x="59142" y="16465"/>
                        <a:pt x="59082" y="16346"/>
                      </a:cubicBezTo>
                      <a:cubicBezTo>
                        <a:pt x="59241" y="15849"/>
                        <a:pt x="59341" y="15312"/>
                        <a:pt x="59361" y="14814"/>
                      </a:cubicBezTo>
                      <a:cubicBezTo>
                        <a:pt x="59380" y="14198"/>
                        <a:pt x="59560" y="13581"/>
                        <a:pt x="59560" y="12964"/>
                      </a:cubicBezTo>
                      <a:cubicBezTo>
                        <a:pt x="59560" y="11651"/>
                        <a:pt x="59739" y="10319"/>
                        <a:pt x="59798" y="8986"/>
                      </a:cubicBezTo>
                      <a:cubicBezTo>
                        <a:pt x="59858" y="7514"/>
                        <a:pt x="59937" y="6062"/>
                        <a:pt x="60017" y="4589"/>
                      </a:cubicBezTo>
                      <a:cubicBezTo>
                        <a:pt x="60097" y="3197"/>
                        <a:pt x="60196" y="1745"/>
                        <a:pt x="59997" y="352"/>
                      </a:cubicBezTo>
                      <a:cubicBezTo>
                        <a:pt x="59997" y="313"/>
                        <a:pt x="59997" y="253"/>
                        <a:pt x="59977" y="213"/>
                      </a:cubicBezTo>
                      <a:cubicBezTo>
                        <a:pt x="59977" y="173"/>
                        <a:pt x="59977" y="133"/>
                        <a:pt x="59957" y="94"/>
                      </a:cubicBezTo>
                      <a:cubicBezTo>
                        <a:pt x="59957" y="32"/>
                        <a:pt x="59903" y="0"/>
                        <a:pt x="59848" y="0"/>
                      </a:cubicBezTo>
                      <a:close/>
                    </a:path>
                  </a:pathLst>
                </a:custGeom>
                <a:solidFill>
                  <a:srgbClr val="F6CD59"/>
                </a:solidFill>
                <a:ln>
                  <a:noFill/>
                </a:ln>
              </p:spPr>
              <p:txBody>
                <a:bodyPr spcFirstLastPara="1" wrap="square" lIns="121900" tIns="121900" rIns="121900" bIns="121900" anchor="ctr" anchorCtr="0">
                  <a:noAutofit/>
                </a:bodyPr>
                <a:lstStyle/>
                <a:p>
                  <a:pPr algn="ctr" defTabSz="1219200">
                    <a:buClr>
                      <a:srgbClr val="000000"/>
                    </a:buClr>
                  </a:pPr>
                  <a:endParaRPr sz="1600" kern="0">
                    <a:solidFill>
                      <a:srgbClr val="FFFFFF"/>
                    </a:solidFill>
                    <a:cs typeface="+mn-ea"/>
                    <a:sym typeface="+mn-lt"/>
                  </a:endParaRPr>
                </a:p>
              </p:txBody>
            </p:sp>
          </p:grpSp>
          <p:grpSp>
            <p:nvGrpSpPr>
              <p:cNvPr id="884" name="Google Shape;884;p34"/>
              <p:cNvGrpSpPr/>
              <p:nvPr/>
            </p:nvGrpSpPr>
            <p:grpSpPr>
              <a:xfrm>
                <a:off x="7504" y="8342"/>
                <a:ext cx="6256" cy="1074"/>
                <a:chOff x="3573563" y="3973079"/>
                <a:chExt cx="2979537" cy="511707"/>
              </a:xfrm>
            </p:grpSpPr>
            <p:cxnSp>
              <p:nvCxnSpPr>
                <p:cNvPr id="885" name="Google Shape;885;p34"/>
                <p:cNvCxnSpPr/>
                <p:nvPr/>
              </p:nvCxnSpPr>
              <p:spPr>
                <a:xfrm rot="10800000">
                  <a:off x="4923800" y="4216002"/>
                  <a:ext cx="1629300" cy="0"/>
                </a:xfrm>
                <a:prstGeom prst="straightConnector1">
                  <a:avLst/>
                </a:prstGeom>
                <a:noFill/>
                <a:ln w="19050" cap="flat" cmpd="sng">
                  <a:solidFill>
                    <a:schemeClr val="dk2"/>
                  </a:solidFill>
                  <a:prstDash val="solid"/>
                  <a:round/>
                  <a:headEnd type="oval" w="med" len="med"/>
                  <a:tailEnd type="none" w="med" len="med"/>
                </a:ln>
              </p:spPr>
            </p:cxnSp>
            <p:sp>
              <p:nvSpPr>
                <p:cNvPr id="888" name="Google Shape;888;p34"/>
                <p:cNvSpPr/>
                <p:nvPr/>
              </p:nvSpPr>
              <p:spPr>
                <a:xfrm>
                  <a:off x="3573563" y="3973079"/>
                  <a:ext cx="1458178" cy="511707"/>
                </a:xfrm>
                <a:custGeom>
                  <a:avLst/>
                  <a:gdLst/>
                  <a:ahLst/>
                  <a:cxnLst/>
                  <a:rect l="l" t="t" r="r" b="b"/>
                  <a:pathLst>
                    <a:path w="44596" h="18713" extrusionOk="0">
                      <a:moveTo>
                        <a:pt x="44188" y="1"/>
                      </a:moveTo>
                      <a:cubicBezTo>
                        <a:pt x="44104" y="1"/>
                        <a:pt x="44021" y="35"/>
                        <a:pt x="43963" y="116"/>
                      </a:cubicBezTo>
                      <a:cubicBezTo>
                        <a:pt x="43923" y="195"/>
                        <a:pt x="43267" y="315"/>
                        <a:pt x="43187" y="335"/>
                      </a:cubicBezTo>
                      <a:cubicBezTo>
                        <a:pt x="42690" y="494"/>
                        <a:pt x="42193" y="593"/>
                        <a:pt x="41696" y="693"/>
                      </a:cubicBezTo>
                      <a:cubicBezTo>
                        <a:pt x="40701" y="892"/>
                        <a:pt x="39706" y="1051"/>
                        <a:pt x="38712" y="1230"/>
                      </a:cubicBezTo>
                      <a:cubicBezTo>
                        <a:pt x="36683" y="1608"/>
                        <a:pt x="34614" y="1369"/>
                        <a:pt x="32585" y="1608"/>
                      </a:cubicBezTo>
                      <a:cubicBezTo>
                        <a:pt x="31738" y="1697"/>
                        <a:pt x="30875" y="1710"/>
                        <a:pt x="30011" y="1710"/>
                      </a:cubicBezTo>
                      <a:cubicBezTo>
                        <a:pt x="29645" y="1710"/>
                        <a:pt x="29279" y="1708"/>
                        <a:pt x="28914" y="1708"/>
                      </a:cubicBezTo>
                      <a:cubicBezTo>
                        <a:pt x="28216" y="1708"/>
                        <a:pt x="27521" y="1716"/>
                        <a:pt x="26836" y="1767"/>
                      </a:cubicBezTo>
                      <a:cubicBezTo>
                        <a:pt x="24966" y="1906"/>
                        <a:pt x="23056" y="1807"/>
                        <a:pt x="21186" y="1886"/>
                      </a:cubicBezTo>
                      <a:cubicBezTo>
                        <a:pt x="20495" y="1917"/>
                        <a:pt x="19804" y="1930"/>
                        <a:pt x="19114" y="1930"/>
                      </a:cubicBezTo>
                      <a:cubicBezTo>
                        <a:pt x="16190" y="1930"/>
                        <a:pt x="13274" y="1697"/>
                        <a:pt x="10345" y="1568"/>
                      </a:cubicBezTo>
                      <a:cubicBezTo>
                        <a:pt x="8773" y="1488"/>
                        <a:pt x="7122" y="1409"/>
                        <a:pt x="5551" y="1130"/>
                      </a:cubicBezTo>
                      <a:cubicBezTo>
                        <a:pt x="4735" y="971"/>
                        <a:pt x="3919" y="951"/>
                        <a:pt x="3104" y="772"/>
                      </a:cubicBezTo>
                      <a:cubicBezTo>
                        <a:pt x="2586" y="653"/>
                        <a:pt x="1930" y="235"/>
                        <a:pt x="1373" y="235"/>
                      </a:cubicBezTo>
                      <a:cubicBezTo>
                        <a:pt x="1332" y="187"/>
                        <a:pt x="1274" y="165"/>
                        <a:pt x="1215" y="165"/>
                      </a:cubicBezTo>
                      <a:cubicBezTo>
                        <a:pt x="1104" y="165"/>
                        <a:pt x="988" y="244"/>
                        <a:pt x="975" y="374"/>
                      </a:cubicBezTo>
                      <a:cubicBezTo>
                        <a:pt x="955" y="2065"/>
                        <a:pt x="1930" y="3677"/>
                        <a:pt x="2547" y="5208"/>
                      </a:cubicBezTo>
                      <a:cubicBezTo>
                        <a:pt x="3084" y="6482"/>
                        <a:pt x="3561" y="8073"/>
                        <a:pt x="4456" y="9187"/>
                      </a:cubicBezTo>
                      <a:cubicBezTo>
                        <a:pt x="4098" y="9585"/>
                        <a:pt x="3899" y="10261"/>
                        <a:pt x="3661" y="10699"/>
                      </a:cubicBezTo>
                      <a:cubicBezTo>
                        <a:pt x="3223" y="11514"/>
                        <a:pt x="2825" y="12350"/>
                        <a:pt x="2407" y="13165"/>
                      </a:cubicBezTo>
                      <a:cubicBezTo>
                        <a:pt x="1990" y="13981"/>
                        <a:pt x="1453" y="14717"/>
                        <a:pt x="896" y="15453"/>
                      </a:cubicBezTo>
                      <a:cubicBezTo>
                        <a:pt x="637" y="15791"/>
                        <a:pt x="378" y="16110"/>
                        <a:pt x="219" y="16488"/>
                      </a:cubicBezTo>
                      <a:cubicBezTo>
                        <a:pt x="20" y="16527"/>
                        <a:pt x="0" y="16746"/>
                        <a:pt x="120" y="16866"/>
                      </a:cubicBezTo>
                      <a:cubicBezTo>
                        <a:pt x="138" y="16976"/>
                        <a:pt x="242" y="17087"/>
                        <a:pt x="368" y="17087"/>
                      </a:cubicBezTo>
                      <a:cubicBezTo>
                        <a:pt x="378" y="17087"/>
                        <a:pt x="388" y="17086"/>
                        <a:pt x="398" y="17084"/>
                      </a:cubicBezTo>
                      <a:cubicBezTo>
                        <a:pt x="498" y="17084"/>
                        <a:pt x="776" y="17224"/>
                        <a:pt x="876" y="17263"/>
                      </a:cubicBezTo>
                      <a:cubicBezTo>
                        <a:pt x="977" y="17301"/>
                        <a:pt x="1078" y="17315"/>
                        <a:pt x="1178" y="17315"/>
                      </a:cubicBezTo>
                      <a:cubicBezTo>
                        <a:pt x="1237" y="17315"/>
                        <a:pt x="1295" y="17310"/>
                        <a:pt x="1353" y="17303"/>
                      </a:cubicBezTo>
                      <a:cubicBezTo>
                        <a:pt x="1572" y="17383"/>
                        <a:pt x="1771" y="17462"/>
                        <a:pt x="1950" y="17522"/>
                      </a:cubicBezTo>
                      <a:cubicBezTo>
                        <a:pt x="2785" y="17860"/>
                        <a:pt x="3860" y="17800"/>
                        <a:pt x="4755" y="17960"/>
                      </a:cubicBezTo>
                      <a:cubicBezTo>
                        <a:pt x="6247" y="18238"/>
                        <a:pt x="7798" y="18178"/>
                        <a:pt x="9330" y="18357"/>
                      </a:cubicBezTo>
                      <a:cubicBezTo>
                        <a:pt x="10285" y="18457"/>
                        <a:pt x="11240" y="18417"/>
                        <a:pt x="12175" y="18517"/>
                      </a:cubicBezTo>
                      <a:cubicBezTo>
                        <a:pt x="12864" y="18601"/>
                        <a:pt x="13610" y="18685"/>
                        <a:pt x="14317" y="18685"/>
                      </a:cubicBezTo>
                      <a:cubicBezTo>
                        <a:pt x="14447" y="18685"/>
                        <a:pt x="14575" y="18682"/>
                        <a:pt x="14701" y="18676"/>
                      </a:cubicBezTo>
                      <a:cubicBezTo>
                        <a:pt x="15070" y="18657"/>
                        <a:pt x="15440" y="18651"/>
                        <a:pt x="15809" y="18651"/>
                      </a:cubicBezTo>
                      <a:cubicBezTo>
                        <a:pt x="16917" y="18651"/>
                        <a:pt x="18024" y="18712"/>
                        <a:pt x="19132" y="18712"/>
                      </a:cubicBezTo>
                      <a:cubicBezTo>
                        <a:pt x="19664" y="18712"/>
                        <a:pt x="20196" y="18698"/>
                        <a:pt x="20729" y="18656"/>
                      </a:cubicBezTo>
                      <a:cubicBezTo>
                        <a:pt x="21230" y="18613"/>
                        <a:pt x="21735" y="18600"/>
                        <a:pt x="22242" y="18600"/>
                      </a:cubicBezTo>
                      <a:cubicBezTo>
                        <a:pt x="22938" y="18600"/>
                        <a:pt x="23638" y="18624"/>
                        <a:pt x="24335" y="18624"/>
                      </a:cubicBezTo>
                      <a:cubicBezTo>
                        <a:pt x="25007" y="18624"/>
                        <a:pt x="25677" y="18602"/>
                        <a:pt x="26338" y="18517"/>
                      </a:cubicBezTo>
                      <a:cubicBezTo>
                        <a:pt x="27198" y="18403"/>
                        <a:pt x="28073" y="18381"/>
                        <a:pt x="28950" y="18381"/>
                      </a:cubicBezTo>
                      <a:cubicBezTo>
                        <a:pt x="29469" y="18381"/>
                        <a:pt x="29988" y="18389"/>
                        <a:pt x="30506" y="18389"/>
                      </a:cubicBezTo>
                      <a:cubicBezTo>
                        <a:pt x="31097" y="18389"/>
                        <a:pt x="31685" y="18379"/>
                        <a:pt x="32266" y="18338"/>
                      </a:cubicBezTo>
                      <a:cubicBezTo>
                        <a:pt x="33261" y="18258"/>
                        <a:pt x="34256" y="18318"/>
                        <a:pt x="35250" y="18258"/>
                      </a:cubicBezTo>
                      <a:cubicBezTo>
                        <a:pt x="36364" y="18218"/>
                        <a:pt x="37478" y="18079"/>
                        <a:pt x="38572" y="17920"/>
                      </a:cubicBezTo>
                      <a:cubicBezTo>
                        <a:pt x="39647" y="17781"/>
                        <a:pt x="40701" y="17522"/>
                        <a:pt x="41755" y="17283"/>
                      </a:cubicBezTo>
                      <a:cubicBezTo>
                        <a:pt x="42193" y="17184"/>
                        <a:pt x="43148" y="17064"/>
                        <a:pt x="43426" y="16647"/>
                      </a:cubicBezTo>
                      <a:cubicBezTo>
                        <a:pt x="43506" y="16527"/>
                        <a:pt x="43486" y="16408"/>
                        <a:pt x="43386" y="16328"/>
                      </a:cubicBezTo>
                      <a:cubicBezTo>
                        <a:pt x="43526" y="15871"/>
                        <a:pt x="43605" y="15393"/>
                        <a:pt x="43605" y="14936"/>
                      </a:cubicBezTo>
                      <a:cubicBezTo>
                        <a:pt x="43645" y="14319"/>
                        <a:pt x="43804" y="13703"/>
                        <a:pt x="43804" y="13086"/>
                      </a:cubicBezTo>
                      <a:cubicBezTo>
                        <a:pt x="43804" y="11773"/>
                        <a:pt x="43983" y="10440"/>
                        <a:pt x="44043" y="9127"/>
                      </a:cubicBezTo>
                      <a:cubicBezTo>
                        <a:pt x="44122" y="7655"/>
                        <a:pt x="44202" y="6183"/>
                        <a:pt x="44262" y="4711"/>
                      </a:cubicBezTo>
                      <a:cubicBezTo>
                        <a:pt x="44341" y="3358"/>
                        <a:pt x="44441" y="1926"/>
                        <a:pt x="44262" y="593"/>
                      </a:cubicBezTo>
                      <a:cubicBezTo>
                        <a:pt x="44341" y="534"/>
                        <a:pt x="44401" y="474"/>
                        <a:pt x="44441" y="414"/>
                      </a:cubicBezTo>
                      <a:cubicBezTo>
                        <a:pt x="44596" y="203"/>
                        <a:pt x="44391" y="1"/>
                        <a:pt x="44188" y="1"/>
                      </a:cubicBezTo>
                      <a:close/>
                    </a:path>
                  </a:pathLst>
                </a:custGeom>
                <a:solidFill>
                  <a:srgbClr val="F6CD59"/>
                </a:solidFill>
                <a:ln>
                  <a:noFill/>
                </a:ln>
              </p:spPr>
              <p:txBody>
                <a:bodyPr spcFirstLastPara="1" wrap="square" lIns="121900" tIns="121900" rIns="121900" bIns="121900" anchor="ctr" anchorCtr="0">
                  <a:noAutofit/>
                </a:bodyPr>
                <a:lstStyle/>
                <a:p>
                  <a:pPr algn="ctr" defTabSz="1219200">
                    <a:buClr>
                      <a:srgbClr val="000000"/>
                    </a:buClr>
                  </a:pPr>
                  <a:endParaRPr sz="1600" kern="0">
                    <a:solidFill>
                      <a:srgbClr val="FFFFFF"/>
                    </a:solidFill>
                    <a:cs typeface="+mn-ea"/>
                    <a:sym typeface="+mn-lt"/>
                  </a:endParaRPr>
                </a:p>
              </p:txBody>
            </p:sp>
          </p:grpSp>
          <p:grpSp>
            <p:nvGrpSpPr>
              <p:cNvPr id="894" name="Google Shape;894;p34"/>
              <p:cNvGrpSpPr/>
              <p:nvPr/>
            </p:nvGrpSpPr>
            <p:grpSpPr>
              <a:xfrm>
                <a:off x="6328" y="4104"/>
                <a:ext cx="7432" cy="1161"/>
                <a:chOff x="3013618" y="1954307"/>
                <a:chExt cx="3539457" cy="552889"/>
              </a:xfrm>
            </p:grpSpPr>
            <p:sp>
              <p:nvSpPr>
                <p:cNvPr id="896" name="Google Shape;896;p34"/>
                <p:cNvSpPr/>
                <p:nvPr/>
              </p:nvSpPr>
              <p:spPr>
                <a:xfrm>
                  <a:off x="3013618" y="1954307"/>
                  <a:ext cx="2668705" cy="552889"/>
                </a:xfrm>
                <a:custGeom>
                  <a:avLst/>
                  <a:gdLst/>
                  <a:ahLst/>
                  <a:cxnLst/>
                  <a:rect l="l" t="t" r="r" b="b"/>
                  <a:pathLst>
                    <a:path w="81618" h="20219" extrusionOk="0">
                      <a:moveTo>
                        <a:pt x="80901" y="1"/>
                      </a:moveTo>
                      <a:cubicBezTo>
                        <a:pt x="80782" y="1"/>
                        <a:pt x="80702" y="60"/>
                        <a:pt x="80663" y="140"/>
                      </a:cubicBezTo>
                      <a:cubicBezTo>
                        <a:pt x="78594" y="916"/>
                        <a:pt x="76386" y="1453"/>
                        <a:pt x="74158" y="1612"/>
                      </a:cubicBezTo>
                      <a:cubicBezTo>
                        <a:pt x="73084" y="1672"/>
                        <a:pt x="72049" y="1970"/>
                        <a:pt x="70975" y="2069"/>
                      </a:cubicBezTo>
                      <a:cubicBezTo>
                        <a:pt x="69662" y="2169"/>
                        <a:pt x="68349" y="2348"/>
                        <a:pt x="67036" y="2368"/>
                      </a:cubicBezTo>
                      <a:cubicBezTo>
                        <a:pt x="64649" y="2408"/>
                        <a:pt x="62202" y="2726"/>
                        <a:pt x="59815" y="2925"/>
                      </a:cubicBezTo>
                      <a:cubicBezTo>
                        <a:pt x="58701" y="3024"/>
                        <a:pt x="57547" y="3164"/>
                        <a:pt x="56453" y="3164"/>
                      </a:cubicBezTo>
                      <a:cubicBezTo>
                        <a:pt x="55327" y="3164"/>
                        <a:pt x="54234" y="3387"/>
                        <a:pt x="53112" y="3387"/>
                      </a:cubicBezTo>
                      <a:cubicBezTo>
                        <a:pt x="53026" y="3387"/>
                        <a:pt x="52939" y="3385"/>
                        <a:pt x="52853" y="3382"/>
                      </a:cubicBezTo>
                      <a:cubicBezTo>
                        <a:pt x="51540" y="3323"/>
                        <a:pt x="50207" y="3303"/>
                        <a:pt x="48894" y="3303"/>
                      </a:cubicBezTo>
                      <a:cubicBezTo>
                        <a:pt x="47715" y="3303"/>
                        <a:pt x="46535" y="3397"/>
                        <a:pt x="45378" y="3397"/>
                      </a:cubicBezTo>
                      <a:cubicBezTo>
                        <a:pt x="45130" y="3397"/>
                        <a:pt x="44883" y="3393"/>
                        <a:pt x="44637" y="3382"/>
                      </a:cubicBezTo>
                      <a:cubicBezTo>
                        <a:pt x="43811" y="3355"/>
                        <a:pt x="42938" y="3282"/>
                        <a:pt x="42095" y="3282"/>
                      </a:cubicBezTo>
                      <a:cubicBezTo>
                        <a:pt x="41700" y="3282"/>
                        <a:pt x="41311" y="3298"/>
                        <a:pt x="40937" y="3343"/>
                      </a:cubicBezTo>
                      <a:cubicBezTo>
                        <a:pt x="40302" y="3415"/>
                        <a:pt x="39638" y="3450"/>
                        <a:pt x="38972" y="3450"/>
                      </a:cubicBezTo>
                      <a:cubicBezTo>
                        <a:pt x="38177" y="3450"/>
                        <a:pt x="37378" y="3400"/>
                        <a:pt x="36620" y="3303"/>
                      </a:cubicBezTo>
                      <a:cubicBezTo>
                        <a:pt x="36245" y="3255"/>
                        <a:pt x="35861" y="3240"/>
                        <a:pt x="35472" y="3240"/>
                      </a:cubicBezTo>
                      <a:cubicBezTo>
                        <a:pt x="34742" y="3240"/>
                        <a:pt x="33995" y="3294"/>
                        <a:pt x="33260" y="3294"/>
                      </a:cubicBezTo>
                      <a:cubicBezTo>
                        <a:pt x="33080" y="3294"/>
                        <a:pt x="32900" y="3291"/>
                        <a:pt x="32721" y="3283"/>
                      </a:cubicBezTo>
                      <a:cubicBezTo>
                        <a:pt x="32125" y="3263"/>
                        <a:pt x="31528" y="3164"/>
                        <a:pt x="30911" y="3164"/>
                      </a:cubicBezTo>
                      <a:cubicBezTo>
                        <a:pt x="30195" y="3164"/>
                        <a:pt x="29399" y="3164"/>
                        <a:pt x="28703" y="3044"/>
                      </a:cubicBezTo>
                      <a:cubicBezTo>
                        <a:pt x="28007" y="2934"/>
                        <a:pt x="27268" y="2909"/>
                        <a:pt x="26530" y="2909"/>
                      </a:cubicBezTo>
                      <a:cubicBezTo>
                        <a:pt x="25939" y="2909"/>
                        <a:pt x="25350" y="2925"/>
                        <a:pt x="24784" y="2925"/>
                      </a:cubicBezTo>
                      <a:cubicBezTo>
                        <a:pt x="23531" y="2925"/>
                        <a:pt x="22298" y="2865"/>
                        <a:pt x="21044" y="2746"/>
                      </a:cubicBezTo>
                      <a:cubicBezTo>
                        <a:pt x="17822" y="2447"/>
                        <a:pt x="14579" y="2547"/>
                        <a:pt x="11357" y="2149"/>
                      </a:cubicBezTo>
                      <a:cubicBezTo>
                        <a:pt x="9606" y="1930"/>
                        <a:pt x="7875" y="1672"/>
                        <a:pt x="6125" y="1393"/>
                      </a:cubicBezTo>
                      <a:cubicBezTo>
                        <a:pt x="5289" y="1254"/>
                        <a:pt x="4474" y="1075"/>
                        <a:pt x="3658" y="896"/>
                      </a:cubicBezTo>
                      <a:cubicBezTo>
                        <a:pt x="2922" y="757"/>
                        <a:pt x="2206" y="438"/>
                        <a:pt x="1490" y="299"/>
                      </a:cubicBezTo>
                      <a:cubicBezTo>
                        <a:pt x="1440" y="229"/>
                        <a:pt x="1356" y="195"/>
                        <a:pt x="1271" y="195"/>
                      </a:cubicBezTo>
                      <a:cubicBezTo>
                        <a:pt x="1186" y="195"/>
                        <a:pt x="1102" y="229"/>
                        <a:pt x="1052" y="299"/>
                      </a:cubicBezTo>
                      <a:cubicBezTo>
                        <a:pt x="973" y="339"/>
                        <a:pt x="913" y="398"/>
                        <a:pt x="913" y="498"/>
                      </a:cubicBezTo>
                      <a:cubicBezTo>
                        <a:pt x="893" y="2189"/>
                        <a:pt x="1848" y="3800"/>
                        <a:pt x="2484" y="5332"/>
                      </a:cubicBezTo>
                      <a:cubicBezTo>
                        <a:pt x="3022" y="6605"/>
                        <a:pt x="3499" y="8196"/>
                        <a:pt x="4374" y="9310"/>
                      </a:cubicBezTo>
                      <a:cubicBezTo>
                        <a:pt x="4036" y="9708"/>
                        <a:pt x="3837" y="10385"/>
                        <a:pt x="3598" y="10822"/>
                      </a:cubicBezTo>
                      <a:cubicBezTo>
                        <a:pt x="3161" y="11638"/>
                        <a:pt x="2743" y="12473"/>
                        <a:pt x="2325" y="13289"/>
                      </a:cubicBezTo>
                      <a:cubicBezTo>
                        <a:pt x="1908" y="14105"/>
                        <a:pt x="1390" y="14841"/>
                        <a:pt x="833" y="15577"/>
                      </a:cubicBezTo>
                      <a:cubicBezTo>
                        <a:pt x="595" y="15895"/>
                        <a:pt x="356" y="16173"/>
                        <a:pt x="197" y="16492"/>
                      </a:cubicBezTo>
                      <a:cubicBezTo>
                        <a:pt x="137" y="16531"/>
                        <a:pt x="117" y="16591"/>
                        <a:pt x="117" y="16691"/>
                      </a:cubicBezTo>
                      <a:cubicBezTo>
                        <a:pt x="97" y="16750"/>
                        <a:pt x="77" y="16790"/>
                        <a:pt x="58" y="16850"/>
                      </a:cubicBezTo>
                      <a:cubicBezTo>
                        <a:pt x="1" y="17020"/>
                        <a:pt x="125" y="17209"/>
                        <a:pt x="291" y="17209"/>
                      </a:cubicBezTo>
                      <a:cubicBezTo>
                        <a:pt x="300" y="17209"/>
                        <a:pt x="308" y="17209"/>
                        <a:pt x="316" y="17208"/>
                      </a:cubicBezTo>
                      <a:cubicBezTo>
                        <a:pt x="435" y="17208"/>
                        <a:pt x="694" y="17347"/>
                        <a:pt x="794" y="17387"/>
                      </a:cubicBezTo>
                      <a:cubicBezTo>
                        <a:pt x="894" y="17420"/>
                        <a:pt x="992" y="17433"/>
                        <a:pt x="1089" y="17433"/>
                      </a:cubicBezTo>
                      <a:cubicBezTo>
                        <a:pt x="1221" y="17433"/>
                        <a:pt x="1352" y="17410"/>
                        <a:pt x="1490" y="17387"/>
                      </a:cubicBezTo>
                      <a:cubicBezTo>
                        <a:pt x="1569" y="17427"/>
                        <a:pt x="1649" y="17446"/>
                        <a:pt x="1729" y="17466"/>
                      </a:cubicBezTo>
                      <a:cubicBezTo>
                        <a:pt x="2325" y="17645"/>
                        <a:pt x="2942" y="17745"/>
                        <a:pt x="3539" y="17864"/>
                      </a:cubicBezTo>
                      <a:cubicBezTo>
                        <a:pt x="4872" y="18143"/>
                        <a:pt x="6224" y="18381"/>
                        <a:pt x="7557" y="18600"/>
                      </a:cubicBezTo>
                      <a:cubicBezTo>
                        <a:pt x="9765" y="18998"/>
                        <a:pt x="11993" y="18958"/>
                        <a:pt x="14201" y="19237"/>
                      </a:cubicBezTo>
                      <a:cubicBezTo>
                        <a:pt x="16648" y="19535"/>
                        <a:pt x="19155" y="19436"/>
                        <a:pt x="21601" y="19635"/>
                      </a:cubicBezTo>
                      <a:cubicBezTo>
                        <a:pt x="22835" y="19734"/>
                        <a:pt x="24068" y="19694"/>
                        <a:pt x="25301" y="19754"/>
                      </a:cubicBezTo>
                      <a:cubicBezTo>
                        <a:pt x="26674" y="19834"/>
                        <a:pt x="28086" y="19953"/>
                        <a:pt x="29459" y="19953"/>
                      </a:cubicBezTo>
                      <a:cubicBezTo>
                        <a:pt x="32045" y="19953"/>
                        <a:pt x="34651" y="20172"/>
                        <a:pt x="37237" y="20172"/>
                      </a:cubicBezTo>
                      <a:lnTo>
                        <a:pt x="39365" y="20172"/>
                      </a:lnTo>
                      <a:cubicBezTo>
                        <a:pt x="39816" y="20172"/>
                        <a:pt x="40250" y="20119"/>
                        <a:pt x="40689" y="20119"/>
                      </a:cubicBezTo>
                      <a:cubicBezTo>
                        <a:pt x="40908" y="20119"/>
                        <a:pt x="41129" y="20132"/>
                        <a:pt x="41355" y="20172"/>
                      </a:cubicBezTo>
                      <a:cubicBezTo>
                        <a:pt x="41534" y="20198"/>
                        <a:pt x="41722" y="20207"/>
                        <a:pt x="41913" y="20207"/>
                      </a:cubicBezTo>
                      <a:cubicBezTo>
                        <a:pt x="42296" y="20207"/>
                        <a:pt x="42694" y="20172"/>
                        <a:pt x="43066" y="20172"/>
                      </a:cubicBezTo>
                      <a:cubicBezTo>
                        <a:pt x="43477" y="20172"/>
                        <a:pt x="43897" y="20207"/>
                        <a:pt x="44314" y="20207"/>
                      </a:cubicBezTo>
                      <a:cubicBezTo>
                        <a:pt x="44522" y="20207"/>
                        <a:pt x="44730" y="20198"/>
                        <a:pt x="44935" y="20172"/>
                      </a:cubicBezTo>
                      <a:cubicBezTo>
                        <a:pt x="45622" y="20070"/>
                        <a:pt x="46312" y="20034"/>
                        <a:pt x="47004" y="20034"/>
                      </a:cubicBezTo>
                      <a:cubicBezTo>
                        <a:pt x="48579" y="20034"/>
                        <a:pt x="50164" y="20218"/>
                        <a:pt x="51738" y="20218"/>
                      </a:cubicBezTo>
                      <a:cubicBezTo>
                        <a:pt x="52297" y="20218"/>
                        <a:pt x="52854" y="20195"/>
                        <a:pt x="53410" y="20132"/>
                      </a:cubicBezTo>
                      <a:cubicBezTo>
                        <a:pt x="55797" y="19854"/>
                        <a:pt x="58244" y="19734"/>
                        <a:pt x="60651" y="19595"/>
                      </a:cubicBezTo>
                      <a:cubicBezTo>
                        <a:pt x="64072" y="19396"/>
                        <a:pt x="67534" y="19197"/>
                        <a:pt x="70955" y="18759"/>
                      </a:cubicBezTo>
                      <a:cubicBezTo>
                        <a:pt x="74098" y="18342"/>
                        <a:pt x="77201" y="17964"/>
                        <a:pt x="80185" y="16810"/>
                      </a:cubicBezTo>
                      <a:cubicBezTo>
                        <a:pt x="80285" y="16810"/>
                        <a:pt x="80364" y="16770"/>
                        <a:pt x="80404" y="16651"/>
                      </a:cubicBezTo>
                      <a:cubicBezTo>
                        <a:pt x="80603" y="16114"/>
                        <a:pt x="80722" y="15457"/>
                        <a:pt x="80742" y="14880"/>
                      </a:cubicBezTo>
                      <a:cubicBezTo>
                        <a:pt x="80782" y="14284"/>
                        <a:pt x="80941" y="13667"/>
                        <a:pt x="80941" y="13050"/>
                      </a:cubicBezTo>
                      <a:cubicBezTo>
                        <a:pt x="80941" y="11717"/>
                        <a:pt x="81120" y="10404"/>
                        <a:pt x="81200" y="9072"/>
                      </a:cubicBezTo>
                      <a:cubicBezTo>
                        <a:pt x="81259" y="7600"/>
                        <a:pt x="81339" y="6128"/>
                        <a:pt x="81419" y="4675"/>
                      </a:cubicBezTo>
                      <a:cubicBezTo>
                        <a:pt x="81498" y="3183"/>
                        <a:pt x="81618" y="1632"/>
                        <a:pt x="81359" y="160"/>
                      </a:cubicBezTo>
                      <a:cubicBezTo>
                        <a:pt x="81339" y="100"/>
                        <a:pt x="81299" y="80"/>
                        <a:pt x="81240" y="80"/>
                      </a:cubicBezTo>
                      <a:cubicBezTo>
                        <a:pt x="81180" y="40"/>
                        <a:pt x="81120" y="20"/>
                        <a:pt x="81041" y="1"/>
                      </a:cubicBezTo>
                      <a:close/>
                    </a:path>
                  </a:pathLst>
                </a:custGeom>
                <a:solidFill>
                  <a:srgbClr val="F6CD59"/>
                </a:solidFill>
                <a:ln>
                  <a:noFill/>
                </a:ln>
              </p:spPr>
              <p:txBody>
                <a:bodyPr spcFirstLastPara="1" wrap="square" lIns="121900" tIns="121900" rIns="121900" bIns="121900" anchor="ctr" anchorCtr="0">
                  <a:noAutofit/>
                </a:bodyPr>
                <a:lstStyle/>
                <a:p>
                  <a:pPr algn="ctr" defTabSz="1219200">
                    <a:buClr>
                      <a:srgbClr val="000000"/>
                    </a:buClr>
                  </a:pPr>
                  <a:endParaRPr sz="1600" kern="0">
                    <a:solidFill>
                      <a:schemeClr val="tx1"/>
                    </a:solidFill>
                    <a:cs typeface="+mn-ea"/>
                    <a:sym typeface="+mn-lt"/>
                  </a:endParaRPr>
                </a:p>
              </p:txBody>
            </p:sp>
            <p:cxnSp>
              <p:nvCxnSpPr>
                <p:cNvPr id="902" name="Google Shape;902;p34"/>
                <p:cNvCxnSpPr/>
                <p:nvPr/>
              </p:nvCxnSpPr>
              <p:spPr>
                <a:xfrm rot="10800000">
                  <a:off x="5634475" y="2254625"/>
                  <a:ext cx="918600" cy="0"/>
                </a:xfrm>
                <a:prstGeom prst="straightConnector1">
                  <a:avLst/>
                </a:prstGeom>
                <a:noFill/>
                <a:ln w="19050" cap="flat" cmpd="sng">
                  <a:solidFill>
                    <a:schemeClr val="dk2"/>
                  </a:solidFill>
                  <a:prstDash val="solid"/>
                  <a:round/>
                  <a:headEnd type="oval" w="med" len="med"/>
                  <a:tailEnd type="none" w="med" len="med"/>
                </a:ln>
              </p:spPr>
            </p:cxnSp>
          </p:grpSp>
          <p:sp>
            <p:nvSpPr>
              <p:cNvPr id="904" name="Google Shape;904;p34"/>
              <p:cNvSpPr/>
              <p:nvPr/>
            </p:nvSpPr>
            <p:spPr>
              <a:xfrm>
                <a:off x="8404" y="7552"/>
                <a:ext cx="2062" cy="62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zh-CN" sz="2135" b="1" kern="0">
                    <a:solidFill>
                      <a:schemeClr val="tx1"/>
                    </a:solidFill>
                    <a:cs typeface="+mn-ea"/>
                    <a:sym typeface="+mn-lt"/>
                  </a:rPr>
                  <a:t>小标题</a:t>
                </a:r>
              </a:p>
            </p:txBody>
          </p:sp>
          <p:sp>
            <p:nvSpPr>
              <p:cNvPr id="905" name="Google Shape;905;p34"/>
              <p:cNvSpPr/>
              <p:nvPr/>
            </p:nvSpPr>
            <p:spPr>
              <a:xfrm>
                <a:off x="8404" y="6516"/>
                <a:ext cx="2062" cy="62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zh-CN" sz="2135" b="1" kern="0">
                    <a:solidFill>
                      <a:schemeClr val="tx1"/>
                    </a:solidFill>
                    <a:cs typeface="+mn-ea"/>
                    <a:sym typeface="+mn-lt"/>
                  </a:rPr>
                  <a:t>小标题</a:t>
                </a:r>
              </a:p>
            </p:txBody>
          </p:sp>
          <p:sp>
            <p:nvSpPr>
              <p:cNvPr id="906" name="Google Shape;906;p34"/>
              <p:cNvSpPr/>
              <p:nvPr/>
            </p:nvSpPr>
            <p:spPr>
              <a:xfrm>
                <a:off x="8404" y="5480"/>
                <a:ext cx="2062" cy="62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zh-CN" sz="2135" b="1" kern="0">
                    <a:solidFill>
                      <a:schemeClr val="tx1"/>
                    </a:solidFill>
                    <a:cs typeface="+mn-ea"/>
                    <a:sym typeface="+mn-lt"/>
                  </a:rPr>
                  <a:t>小标题</a:t>
                </a:r>
              </a:p>
            </p:txBody>
          </p:sp>
          <p:sp>
            <p:nvSpPr>
              <p:cNvPr id="907" name="Google Shape;907;p34"/>
              <p:cNvSpPr/>
              <p:nvPr/>
            </p:nvSpPr>
            <p:spPr>
              <a:xfrm>
                <a:off x="8404" y="4444"/>
                <a:ext cx="2062" cy="62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zh-CN" sz="2135" b="1" kern="0">
                    <a:solidFill>
                      <a:schemeClr val="tx1"/>
                    </a:solidFill>
                    <a:cs typeface="+mn-ea"/>
                    <a:sym typeface="+mn-lt"/>
                  </a:rPr>
                  <a:t>小标题</a:t>
                </a:r>
              </a:p>
            </p:txBody>
          </p:sp>
          <p:sp>
            <p:nvSpPr>
              <p:cNvPr id="908" name="Google Shape;908;p34"/>
              <p:cNvSpPr/>
              <p:nvPr/>
            </p:nvSpPr>
            <p:spPr>
              <a:xfrm>
                <a:off x="8404" y="3408"/>
                <a:ext cx="2062" cy="62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zh-CN" sz="2135" b="1" kern="0">
                    <a:solidFill>
                      <a:schemeClr val="tx1"/>
                    </a:solidFill>
                    <a:cs typeface="+mn-ea"/>
                    <a:sym typeface="+mn-lt"/>
                  </a:rPr>
                  <a:t>小标题</a:t>
                </a:r>
              </a:p>
            </p:txBody>
          </p:sp>
          <p:sp>
            <p:nvSpPr>
              <p:cNvPr id="909" name="Google Shape;909;p34"/>
              <p:cNvSpPr/>
              <p:nvPr/>
            </p:nvSpPr>
            <p:spPr>
              <a:xfrm>
                <a:off x="8404" y="8588"/>
                <a:ext cx="2062" cy="62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zh-CN" sz="2135" b="1" kern="0">
                    <a:solidFill>
                      <a:schemeClr val="tx1"/>
                    </a:solidFill>
                    <a:cs typeface="+mn-ea"/>
                    <a:sym typeface="+mn-lt"/>
                  </a:rPr>
                  <a:t>小标题</a:t>
                </a:r>
              </a:p>
            </p:txBody>
          </p:sp>
        </p:grpSp>
        <p:sp>
          <p:nvSpPr>
            <p:cNvPr id="9" name="文本框 8"/>
            <p:cNvSpPr txBox="1"/>
            <p:nvPr/>
          </p:nvSpPr>
          <p:spPr>
            <a:xfrm>
              <a:off x="1796" y="2722"/>
              <a:ext cx="3724" cy="1246"/>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a:t>
              </a:r>
            </a:p>
          </p:txBody>
        </p:sp>
        <p:sp>
          <p:nvSpPr>
            <p:cNvPr id="2" name="文本框 1"/>
            <p:cNvSpPr txBox="1"/>
            <p:nvPr/>
          </p:nvSpPr>
          <p:spPr>
            <a:xfrm>
              <a:off x="1796" y="4922"/>
              <a:ext cx="3918" cy="1246"/>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a:t>
              </a:r>
            </a:p>
          </p:txBody>
        </p:sp>
        <p:sp>
          <p:nvSpPr>
            <p:cNvPr id="7" name="文本框 6"/>
            <p:cNvSpPr txBox="1"/>
            <p:nvPr/>
          </p:nvSpPr>
          <p:spPr>
            <a:xfrm>
              <a:off x="1711" y="7002"/>
              <a:ext cx="3918" cy="1246"/>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a:t>
              </a:r>
            </a:p>
          </p:txBody>
        </p:sp>
        <p:sp>
          <p:nvSpPr>
            <p:cNvPr id="15" name="文本框 14"/>
            <p:cNvSpPr txBox="1"/>
            <p:nvPr/>
          </p:nvSpPr>
          <p:spPr>
            <a:xfrm>
              <a:off x="13964" y="3924"/>
              <a:ext cx="3724" cy="1246"/>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a:t>
              </a:r>
            </a:p>
          </p:txBody>
        </p:sp>
        <p:sp>
          <p:nvSpPr>
            <p:cNvPr id="16" name="文本框 15"/>
            <p:cNvSpPr txBox="1"/>
            <p:nvPr/>
          </p:nvSpPr>
          <p:spPr>
            <a:xfrm>
              <a:off x="13964" y="5949"/>
              <a:ext cx="3724" cy="1246"/>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a:t>
              </a:r>
            </a:p>
          </p:txBody>
        </p:sp>
        <p:sp>
          <p:nvSpPr>
            <p:cNvPr id="4" name="文本框 3"/>
            <p:cNvSpPr txBox="1"/>
            <p:nvPr/>
          </p:nvSpPr>
          <p:spPr>
            <a:xfrm>
              <a:off x="13964" y="8048"/>
              <a:ext cx="3724" cy="1246"/>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a:t>
              </a:r>
            </a:p>
          </p:txBody>
        </p:sp>
      </p:gr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横版封面"/>
          <p:cNvPicPr>
            <a:picLocks noChangeAspect="1"/>
          </p:cNvPicPr>
          <p:nvPr/>
        </p:nvPicPr>
        <p:blipFill>
          <a:blip r:embed="rId4"/>
          <a:stretch>
            <a:fillRect/>
          </a:stretch>
        </p:blipFill>
        <p:spPr>
          <a:xfrm>
            <a:off x="0" y="0"/>
            <a:ext cx="12192000" cy="6858000"/>
          </a:xfrm>
          <a:prstGeom prst="rect">
            <a:avLst/>
          </a:prstGeom>
        </p:spPr>
      </p:pic>
      <p:sp>
        <p:nvSpPr>
          <p:cNvPr id="5" name="标题 4"/>
          <p:cNvSpPr>
            <a:spLocks noGrp="1"/>
          </p:cNvSpPr>
          <p:nvPr>
            <p:ph type="ctrTitle"/>
            <p:custDataLst>
              <p:tags r:id="rId2"/>
            </p:custDataLst>
          </p:nvPr>
        </p:nvSpPr>
        <p:spPr>
          <a:xfrm>
            <a:off x="5284470" y="2719070"/>
            <a:ext cx="5172075" cy="1210945"/>
          </a:xfrm>
        </p:spPr>
        <p:txBody>
          <a:bodyPr>
            <a:normAutofit fontScale="90000"/>
          </a:bodyPr>
          <a:lstStyle/>
          <a:p>
            <a:r>
              <a:rPr lang="zh-CN" altLang="zh-CN" sz="6665" b="0">
                <a:solidFill>
                  <a:srgbClr val="F9BD2B"/>
                </a:solidFill>
                <a:effectLst>
                  <a:outerShdw blurRad="38100" dist="38100" dir="2700000" algn="tl">
                    <a:srgbClr val="000000">
                      <a:alpha val="43137"/>
                    </a:srgbClr>
                  </a:outerShdw>
                </a:effectLst>
                <a:latin typeface="+mn-lt"/>
                <a:ea typeface="+mn-ea"/>
                <a:cs typeface="+mn-ea"/>
                <a:sym typeface="+mn-lt"/>
              </a:rPr>
              <a:t>输入章节标题</a:t>
            </a:r>
          </a:p>
        </p:txBody>
      </p:sp>
      <p:sp>
        <p:nvSpPr>
          <p:cNvPr id="8" name="文本框 7"/>
          <p:cNvSpPr txBox="1"/>
          <p:nvPr/>
        </p:nvSpPr>
        <p:spPr>
          <a:xfrm>
            <a:off x="5886450" y="1356360"/>
            <a:ext cx="4098290" cy="1198880"/>
          </a:xfrm>
          <a:prstGeom prst="rect">
            <a:avLst/>
          </a:prstGeom>
          <a:noFill/>
        </p:spPr>
        <p:txBody>
          <a:bodyPr wrap="square" rtlCol="0">
            <a:spAutoFit/>
          </a:bodyPr>
          <a:lstStyle/>
          <a:p>
            <a:r>
              <a:rPr lang="zh-CN" altLang="en-US" sz="7200">
                <a:solidFill>
                  <a:srgbClr val="F9BD2B"/>
                </a:solidFill>
                <a:effectLst>
                  <a:outerShdw blurRad="38100" dist="38100" dir="2700000" algn="tl">
                    <a:srgbClr val="000000">
                      <a:alpha val="43137"/>
                    </a:srgbClr>
                  </a:outerShdw>
                </a:effectLst>
                <a:cs typeface="+mn-ea"/>
                <a:sym typeface="+mn-lt"/>
              </a:rPr>
              <a:t>第叁部分</a:t>
            </a:r>
          </a:p>
        </p:txBody>
      </p:sp>
      <p:cxnSp>
        <p:nvCxnSpPr>
          <p:cNvPr id="2" name="直接连接符 1"/>
          <p:cNvCxnSpPr/>
          <p:nvPr/>
        </p:nvCxnSpPr>
        <p:spPr>
          <a:xfrm>
            <a:off x="5521643" y="2720340"/>
            <a:ext cx="4561205" cy="0"/>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1721485" y="1629410"/>
            <a:ext cx="3429000" cy="1743710"/>
            <a:chOff x="4100" y="2354"/>
            <a:chExt cx="5400" cy="2746"/>
          </a:xfrm>
        </p:grpSpPr>
        <p:sp>
          <p:nvSpPr>
            <p:cNvPr id="1122" name="Google Shape;1122;p35"/>
            <p:cNvSpPr/>
            <p:nvPr/>
          </p:nvSpPr>
          <p:spPr>
            <a:xfrm rot="5400000">
              <a:off x="5427" y="1027"/>
              <a:ext cx="2747" cy="5401"/>
            </a:xfrm>
            <a:custGeom>
              <a:avLst/>
              <a:gdLst/>
              <a:ahLst/>
              <a:cxnLst/>
              <a:rect l="l" t="t" r="r" b="b"/>
              <a:pathLst>
                <a:path w="17404" h="34218" extrusionOk="0">
                  <a:moveTo>
                    <a:pt x="8605" y="1"/>
                  </a:moveTo>
                  <a:cubicBezTo>
                    <a:pt x="6017" y="1"/>
                    <a:pt x="3522" y="1310"/>
                    <a:pt x="2159" y="3663"/>
                  </a:cubicBezTo>
                  <a:cubicBezTo>
                    <a:pt x="1" y="7390"/>
                    <a:pt x="1564" y="12084"/>
                    <a:pt x="5261" y="14048"/>
                  </a:cubicBezTo>
                  <a:cubicBezTo>
                    <a:pt x="6325" y="14614"/>
                    <a:pt x="6969" y="15743"/>
                    <a:pt x="6968" y="16949"/>
                  </a:cubicBezTo>
                  <a:lnTo>
                    <a:pt x="6968" y="17175"/>
                  </a:lnTo>
                  <a:cubicBezTo>
                    <a:pt x="6967" y="18349"/>
                    <a:pt x="6332" y="19420"/>
                    <a:pt x="5321" y="19998"/>
                  </a:cubicBezTo>
                  <a:cubicBezTo>
                    <a:pt x="5269" y="20028"/>
                    <a:pt x="5217" y="20058"/>
                    <a:pt x="5163" y="20086"/>
                  </a:cubicBezTo>
                  <a:cubicBezTo>
                    <a:pt x="4100" y="20618"/>
                    <a:pt x="3162" y="21408"/>
                    <a:pt x="2451" y="22428"/>
                  </a:cubicBezTo>
                  <a:cubicBezTo>
                    <a:pt x="2430" y="22459"/>
                    <a:pt x="2410" y="22489"/>
                    <a:pt x="2389" y="22518"/>
                  </a:cubicBezTo>
                  <a:cubicBezTo>
                    <a:pt x="2356" y="22568"/>
                    <a:pt x="2325" y="22616"/>
                    <a:pt x="2293" y="22666"/>
                  </a:cubicBezTo>
                  <a:cubicBezTo>
                    <a:pt x="2246" y="22738"/>
                    <a:pt x="2200" y="22813"/>
                    <a:pt x="2155" y="22889"/>
                  </a:cubicBezTo>
                  <a:cubicBezTo>
                    <a:pt x="2147" y="22903"/>
                    <a:pt x="2136" y="22918"/>
                    <a:pt x="2127" y="22934"/>
                  </a:cubicBezTo>
                  <a:cubicBezTo>
                    <a:pt x="81" y="26478"/>
                    <a:pt x="1369" y="31058"/>
                    <a:pt x="5008" y="33166"/>
                  </a:cubicBezTo>
                  <a:cubicBezTo>
                    <a:pt x="6239" y="33878"/>
                    <a:pt x="7581" y="34217"/>
                    <a:pt x="8897" y="34217"/>
                  </a:cubicBezTo>
                  <a:cubicBezTo>
                    <a:pt x="11475" y="34217"/>
                    <a:pt x="13957" y="32917"/>
                    <a:pt x="15317" y="30573"/>
                  </a:cubicBezTo>
                  <a:lnTo>
                    <a:pt x="15345" y="30526"/>
                  </a:lnTo>
                  <a:cubicBezTo>
                    <a:pt x="15388" y="30449"/>
                    <a:pt x="15429" y="30373"/>
                    <a:pt x="15468" y="30297"/>
                  </a:cubicBezTo>
                  <a:cubicBezTo>
                    <a:pt x="15496" y="30245"/>
                    <a:pt x="15523" y="30191"/>
                    <a:pt x="15549" y="30138"/>
                  </a:cubicBezTo>
                  <a:cubicBezTo>
                    <a:pt x="15565" y="30105"/>
                    <a:pt x="15581" y="30074"/>
                    <a:pt x="15595" y="30041"/>
                  </a:cubicBezTo>
                  <a:cubicBezTo>
                    <a:pt x="16128" y="28913"/>
                    <a:pt x="16346" y="27703"/>
                    <a:pt x="16278" y="26513"/>
                  </a:cubicBezTo>
                  <a:cubicBezTo>
                    <a:pt x="16274" y="26452"/>
                    <a:pt x="16274" y="26388"/>
                    <a:pt x="16274" y="26327"/>
                  </a:cubicBezTo>
                  <a:cubicBezTo>
                    <a:pt x="16088" y="24058"/>
                    <a:pt x="14860" y="21888"/>
                    <a:pt x="12795" y="20545"/>
                  </a:cubicBezTo>
                  <a:cubicBezTo>
                    <a:pt x="12675" y="20467"/>
                    <a:pt x="12557" y="20394"/>
                    <a:pt x="12441" y="20327"/>
                  </a:cubicBezTo>
                  <a:cubicBezTo>
                    <a:pt x="12430" y="20321"/>
                    <a:pt x="12417" y="20314"/>
                    <a:pt x="12405" y="20307"/>
                  </a:cubicBezTo>
                  <a:cubicBezTo>
                    <a:pt x="12295" y="20244"/>
                    <a:pt x="12182" y="20182"/>
                    <a:pt x="12072" y="20127"/>
                  </a:cubicBezTo>
                  <a:cubicBezTo>
                    <a:pt x="10963" y="19564"/>
                    <a:pt x="10251" y="18443"/>
                    <a:pt x="10252" y="17200"/>
                  </a:cubicBezTo>
                  <a:lnTo>
                    <a:pt x="10252" y="17190"/>
                  </a:lnTo>
                  <a:cubicBezTo>
                    <a:pt x="10253" y="15920"/>
                    <a:pt x="11000" y="14778"/>
                    <a:pt x="12149" y="14236"/>
                  </a:cubicBezTo>
                  <a:cubicBezTo>
                    <a:pt x="13451" y="13622"/>
                    <a:pt x="14580" y="12627"/>
                    <a:pt x="15349" y="11301"/>
                  </a:cubicBezTo>
                  <a:cubicBezTo>
                    <a:pt x="17403" y="7753"/>
                    <a:pt x="16117" y="3154"/>
                    <a:pt x="12481" y="1048"/>
                  </a:cubicBezTo>
                  <a:cubicBezTo>
                    <a:pt x="11256" y="338"/>
                    <a:pt x="9918" y="1"/>
                    <a:pt x="8605" y="1"/>
                  </a:cubicBezTo>
                  <a:close/>
                </a:path>
              </a:pathLst>
            </a:custGeom>
            <a:solidFill>
              <a:srgbClr val="F9BD2B"/>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sp>
          <p:nvSpPr>
            <p:cNvPr id="1123" name="Google Shape;1123;p35"/>
            <p:cNvSpPr/>
            <p:nvPr/>
          </p:nvSpPr>
          <p:spPr>
            <a:xfrm rot="5400000">
              <a:off x="7449" y="2865"/>
              <a:ext cx="1741" cy="1741"/>
            </a:xfrm>
            <a:custGeom>
              <a:avLst/>
              <a:gdLst/>
              <a:ahLst/>
              <a:cxnLst/>
              <a:rect l="l" t="t" r="r" b="b"/>
              <a:pathLst>
                <a:path w="11033" h="11033" extrusionOk="0">
                  <a:moveTo>
                    <a:pt x="5516" y="1"/>
                  </a:moveTo>
                  <a:cubicBezTo>
                    <a:pt x="4053" y="1"/>
                    <a:pt x="2650" y="582"/>
                    <a:pt x="1616" y="1616"/>
                  </a:cubicBezTo>
                  <a:cubicBezTo>
                    <a:pt x="581" y="2651"/>
                    <a:pt x="0" y="4053"/>
                    <a:pt x="0" y="5517"/>
                  </a:cubicBezTo>
                  <a:cubicBezTo>
                    <a:pt x="0" y="6980"/>
                    <a:pt x="581" y="8383"/>
                    <a:pt x="1616" y="9417"/>
                  </a:cubicBezTo>
                  <a:cubicBezTo>
                    <a:pt x="2650" y="10451"/>
                    <a:pt x="4053" y="11033"/>
                    <a:pt x="5516" y="11033"/>
                  </a:cubicBezTo>
                  <a:cubicBezTo>
                    <a:pt x="6978" y="11033"/>
                    <a:pt x="8382" y="10451"/>
                    <a:pt x="9417" y="9417"/>
                  </a:cubicBezTo>
                  <a:cubicBezTo>
                    <a:pt x="10451" y="8383"/>
                    <a:pt x="11032" y="6980"/>
                    <a:pt x="11032" y="5517"/>
                  </a:cubicBezTo>
                  <a:cubicBezTo>
                    <a:pt x="11032" y="4053"/>
                    <a:pt x="10451" y="2651"/>
                    <a:pt x="9417" y="1616"/>
                  </a:cubicBezTo>
                  <a:cubicBezTo>
                    <a:pt x="8382" y="582"/>
                    <a:pt x="6978" y="1"/>
                    <a:pt x="551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1124" name="Google Shape;1124;p35"/>
            <p:cNvSpPr/>
            <p:nvPr/>
          </p:nvSpPr>
          <p:spPr>
            <a:xfrm rot="5400000">
              <a:off x="4430" y="2883"/>
              <a:ext cx="1694" cy="1694"/>
            </a:xfrm>
            <a:custGeom>
              <a:avLst/>
              <a:gdLst/>
              <a:ahLst/>
              <a:cxnLst/>
              <a:rect l="l" t="t" r="r" b="b"/>
              <a:pathLst>
                <a:path w="10733" h="10733" extrusionOk="0">
                  <a:moveTo>
                    <a:pt x="5366" y="1"/>
                  </a:moveTo>
                  <a:cubicBezTo>
                    <a:pt x="3944" y="1"/>
                    <a:pt x="2579" y="567"/>
                    <a:pt x="1572" y="1573"/>
                  </a:cubicBezTo>
                  <a:cubicBezTo>
                    <a:pt x="567" y="2578"/>
                    <a:pt x="1" y="3943"/>
                    <a:pt x="1" y="5367"/>
                  </a:cubicBezTo>
                  <a:cubicBezTo>
                    <a:pt x="1" y="6790"/>
                    <a:pt x="567" y="8155"/>
                    <a:pt x="1572" y="9161"/>
                  </a:cubicBezTo>
                  <a:cubicBezTo>
                    <a:pt x="2579" y="10167"/>
                    <a:pt x="3944" y="10732"/>
                    <a:pt x="5366" y="10732"/>
                  </a:cubicBezTo>
                  <a:cubicBezTo>
                    <a:pt x="6790" y="10732"/>
                    <a:pt x="8155" y="10167"/>
                    <a:pt x="9161" y="9161"/>
                  </a:cubicBezTo>
                  <a:cubicBezTo>
                    <a:pt x="10167" y="8155"/>
                    <a:pt x="10732" y="6790"/>
                    <a:pt x="10732" y="5367"/>
                  </a:cubicBezTo>
                  <a:cubicBezTo>
                    <a:pt x="10732" y="3943"/>
                    <a:pt x="10167" y="2579"/>
                    <a:pt x="9160" y="1573"/>
                  </a:cubicBezTo>
                  <a:cubicBezTo>
                    <a:pt x="8155" y="567"/>
                    <a:pt x="6790" y="1"/>
                    <a:pt x="536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grpSp>
          <p:nvGrpSpPr>
            <p:cNvPr id="1125" name="Google Shape;1125;p35"/>
            <p:cNvGrpSpPr/>
            <p:nvPr/>
          </p:nvGrpSpPr>
          <p:grpSpPr>
            <a:xfrm>
              <a:off x="4892" y="3452"/>
              <a:ext cx="769" cy="551"/>
              <a:chOff x="-60621600" y="2716100"/>
              <a:chExt cx="316650" cy="226875"/>
            </a:xfrm>
          </p:grpSpPr>
          <p:sp>
            <p:nvSpPr>
              <p:cNvPr id="1126" name="Google Shape;1126;p35"/>
              <p:cNvSpPr/>
              <p:nvPr/>
            </p:nvSpPr>
            <p:spPr>
              <a:xfrm>
                <a:off x="-60621600" y="2716100"/>
                <a:ext cx="316650" cy="226875"/>
              </a:xfrm>
              <a:custGeom>
                <a:avLst/>
                <a:gdLst/>
                <a:ahLst/>
                <a:cxnLst/>
                <a:rect l="l" t="t" r="r" b="b"/>
                <a:pathLst>
                  <a:path w="12666" h="9075" extrusionOk="0">
                    <a:moveTo>
                      <a:pt x="11374" y="789"/>
                    </a:moveTo>
                    <a:cubicBezTo>
                      <a:pt x="11626" y="789"/>
                      <a:pt x="11815" y="1009"/>
                      <a:pt x="11815" y="1230"/>
                    </a:cubicBezTo>
                    <a:lnTo>
                      <a:pt x="11815" y="1671"/>
                    </a:lnTo>
                    <a:lnTo>
                      <a:pt x="788" y="1671"/>
                    </a:lnTo>
                    <a:lnTo>
                      <a:pt x="788" y="1230"/>
                    </a:lnTo>
                    <a:cubicBezTo>
                      <a:pt x="788" y="1009"/>
                      <a:pt x="977" y="789"/>
                      <a:pt x="1166" y="789"/>
                    </a:cubicBezTo>
                    <a:close/>
                    <a:moveTo>
                      <a:pt x="11815" y="2490"/>
                    </a:moveTo>
                    <a:lnTo>
                      <a:pt x="11815" y="7877"/>
                    </a:lnTo>
                    <a:cubicBezTo>
                      <a:pt x="11815" y="8129"/>
                      <a:pt x="11626" y="8318"/>
                      <a:pt x="11374" y="8318"/>
                    </a:cubicBezTo>
                    <a:lnTo>
                      <a:pt x="1166" y="8318"/>
                    </a:lnTo>
                    <a:cubicBezTo>
                      <a:pt x="946" y="8318"/>
                      <a:pt x="788" y="8129"/>
                      <a:pt x="788" y="7877"/>
                    </a:cubicBezTo>
                    <a:lnTo>
                      <a:pt x="788" y="2490"/>
                    </a:lnTo>
                    <a:close/>
                    <a:moveTo>
                      <a:pt x="1229" y="1"/>
                    </a:moveTo>
                    <a:cubicBezTo>
                      <a:pt x="536" y="1"/>
                      <a:pt x="1" y="568"/>
                      <a:pt x="1" y="1230"/>
                    </a:cubicBezTo>
                    <a:lnTo>
                      <a:pt x="1" y="7846"/>
                    </a:lnTo>
                    <a:cubicBezTo>
                      <a:pt x="1" y="8507"/>
                      <a:pt x="536" y="9074"/>
                      <a:pt x="1229" y="9074"/>
                    </a:cubicBezTo>
                    <a:lnTo>
                      <a:pt x="11406" y="9074"/>
                    </a:lnTo>
                    <a:cubicBezTo>
                      <a:pt x="12099" y="9074"/>
                      <a:pt x="12666" y="8507"/>
                      <a:pt x="12666" y="7846"/>
                    </a:cubicBezTo>
                    <a:lnTo>
                      <a:pt x="12666" y="1230"/>
                    </a:lnTo>
                    <a:cubicBezTo>
                      <a:pt x="12634" y="568"/>
                      <a:pt x="12099" y="1"/>
                      <a:pt x="11406" y="1"/>
                    </a:cubicBezTo>
                    <a:close/>
                  </a:path>
                </a:pathLst>
              </a:custGeom>
              <a:solidFill>
                <a:srgbClr val="663D36"/>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sp>
            <p:nvSpPr>
              <p:cNvPr id="1127" name="Google Shape;1127;p35"/>
              <p:cNvSpPr/>
              <p:nvPr/>
            </p:nvSpPr>
            <p:spPr>
              <a:xfrm>
                <a:off x="-60546775" y="2798025"/>
                <a:ext cx="166225" cy="104775"/>
              </a:xfrm>
              <a:custGeom>
                <a:avLst/>
                <a:gdLst/>
                <a:ahLst/>
                <a:cxnLst/>
                <a:rect l="l" t="t" r="r" b="b"/>
                <a:pathLst>
                  <a:path w="6649" h="4191" extrusionOk="0">
                    <a:moveTo>
                      <a:pt x="2080" y="883"/>
                    </a:moveTo>
                    <a:cubicBezTo>
                      <a:pt x="2332" y="883"/>
                      <a:pt x="2553" y="946"/>
                      <a:pt x="2805" y="1072"/>
                    </a:cubicBezTo>
                    <a:cubicBezTo>
                      <a:pt x="2647" y="1387"/>
                      <a:pt x="2521" y="1733"/>
                      <a:pt x="2521" y="2080"/>
                    </a:cubicBezTo>
                    <a:cubicBezTo>
                      <a:pt x="2521" y="2489"/>
                      <a:pt x="2647" y="2804"/>
                      <a:pt x="2805" y="3119"/>
                    </a:cubicBezTo>
                    <a:cubicBezTo>
                      <a:pt x="2584" y="3245"/>
                      <a:pt x="2364" y="3308"/>
                      <a:pt x="2080" y="3308"/>
                    </a:cubicBezTo>
                    <a:cubicBezTo>
                      <a:pt x="1418" y="3308"/>
                      <a:pt x="820" y="2741"/>
                      <a:pt x="820" y="2048"/>
                    </a:cubicBezTo>
                    <a:cubicBezTo>
                      <a:pt x="820" y="1418"/>
                      <a:pt x="1418" y="883"/>
                      <a:pt x="2080" y="883"/>
                    </a:cubicBezTo>
                    <a:close/>
                    <a:moveTo>
                      <a:pt x="4569" y="883"/>
                    </a:moveTo>
                    <a:cubicBezTo>
                      <a:pt x="5231" y="883"/>
                      <a:pt x="5798" y="1418"/>
                      <a:pt x="5798" y="2080"/>
                    </a:cubicBezTo>
                    <a:cubicBezTo>
                      <a:pt x="5798" y="2741"/>
                      <a:pt x="5231" y="3340"/>
                      <a:pt x="4569" y="3340"/>
                    </a:cubicBezTo>
                    <a:cubicBezTo>
                      <a:pt x="3907" y="3340"/>
                      <a:pt x="3340" y="2804"/>
                      <a:pt x="3340" y="2080"/>
                    </a:cubicBezTo>
                    <a:cubicBezTo>
                      <a:pt x="3309" y="1418"/>
                      <a:pt x="3907" y="883"/>
                      <a:pt x="4569" y="883"/>
                    </a:cubicBezTo>
                    <a:close/>
                    <a:moveTo>
                      <a:pt x="2080" y="0"/>
                    </a:moveTo>
                    <a:cubicBezTo>
                      <a:pt x="946" y="0"/>
                      <a:pt x="1" y="946"/>
                      <a:pt x="1" y="2080"/>
                    </a:cubicBezTo>
                    <a:cubicBezTo>
                      <a:pt x="1" y="3245"/>
                      <a:pt x="946" y="4191"/>
                      <a:pt x="2080" y="4191"/>
                    </a:cubicBezTo>
                    <a:cubicBezTo>
                      <a:pt x="2521" y="4191"/>
                      <a:pt x="2962" y="4033"/>
                      <a:pt x="3340" y="3749"/>
                    </a:cubicBezTo>
                    <a:cubicBezTo>
                      <a:pt x="3687" y="4033"/>
                      <a:pt x="4128" y="4191"/>
                      <a:pt x="4569" y="4191"/>
                    </a:cubicBezTo>
                    <a:cubicBezTo>
                      <a:pt x="5703" y="4191"/>
                      <a:pt x="6648" y="3245"/>
                      <a:pt x="6648" y="2080"/>
                    </a:cubicBezTo>
                    <a:cubicBezTo>
                      <a:pt x="6648" y="946"/>
                      <a:pt x="5703" y="0"/>
                      <a:pt x="4569" y="0"/>
                    </a:cubicBezTo>
                    <a:cubicBezTo>
                      <a:pt x="4096" y="0"/>
                      <a:pt x="3655" y="158"/>
                      <a:pt x="3340" y="441"/>
                    </a:cubicBezTo>
                    <a:cubicBezTo>
                      <a:pt x="2994" y="158"/>
                      <a:pt x="2553" y="0"/>
                      <a:pt x="2080" y="0"/>
                    </a:cubicBezTo>
                    <a:close/>
                  </a:path>
                </a:pathLst>
              </a:custGeom>
              <a:solidFill>
                <a:srgbClr val="663D36"/>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grpSp>
        <p:sp>
          <p:nvSpPr>
            <p:cNvPr id="1130" name="Google Shape;1130;p35"/>
            <p:cNvSpPr/>
            <p:nvPr/>
          </p:nvSpPr>
          <p:spPr>
            <a:xfrm>
              <a:off x="7994" y="3349"/>
              <a:ext cx="652" cy="773"/>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solidFill>
              <a:srgbClr val="663D36"/>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grpSp>
      <p:sp>
        <p:nvSpPr>
          <p:cNvPr id="21" name="文本框 20"/>
          <p:cNvSpPr txBox="1"/>
          <p:nvPr/>
        </p:nvSpPr>
        <p:spPr>
          <a:xfrm>
            <a:off x="1543685" y="3669665"/>
            <a:ext cx="378460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sp>
        <p:nvSpPr>
          <p:cNvPr id="23" name="文本框 22"/>
          <p:cNvSpPr txBox="1"/>
          <p:nvPr/>
        </p:nvSpPr>
        <p:spPr>
          <a:xfrm>
            <a:off x="1525270" y="4945380"/>
            <a:ext cx="382143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grpSp>
        <p:nvGrpSpPr>
          <p:cNvPr id="2" name="组合 1"/>
          <p:cNvGrpSpPr/>
          <p:nvPr/>
        </p:nvGrpSpPr>
        <p:grpSpPr>
          <a:xfrm>
            <a:off x="6856730" y="4262755"/>
            <a:ext cx="3429000" cy="1743710"/>
            <a:chOff x="4100" y="2354"/>
            <a:chExt cx="5400" cy="2746"/>
          </a:xfrm>
        </p:grpSpPr>
        <p:sp>
          <p:nvSpPr>
            <p:cNvPr id="3" name="Google Shape;1122;p35"/>
            <p:cNvSpPr/>
            <p:nvPr/>
          </p:nvSpPr>
          <p:spPr>
            <a:xfrm rot="5400000">
              <a:off x="5427" y="1027"/>
              <a:ext cx="2747" cy="5401"/>
            </a:xfrm>
            <a:custGeom>
              <a:avLst/>
              <a:gdLst/>
              <a:ahLst/>
              <a:cxnLst/>
              <a:rect l="l" t="t" r="r" b="b"/>
              <a:pathLst>
                <a:path w="17404" h="34218" extrusionOk="0">
                  <a:moveTo>
                    <a:pt x="8605" y="1"/>
                  </a:moveTo>
                  <a:cubicBezTo>
                    <a:pt x="6017" y="1"/>
                    <a:pt x="3522" y="1310"/>
                    <a:pt x="2159" y="3663"/>
                  </a:cubicBezTo>
                  <a:cubicBezTo>
                    <a:pt x="1" y="7390"/>
                    <a:pt x="1564" y="12084"/>
                    <a:pt x="5261" y="14048"/>
                  </a:cubicBezTo>
                  <a:cubicBezTo>
                    <a:pt x="6325" y="14614"/>
                    <a:pt x="6969" y="15743"/>
                    <a:pt x="6968" y="16949"/>
                  </a:cubicBezTo>
                  <a:lnTo>
                    <a:pt x="6968" y="17175"/>
                  </a:lnTo>
                  <a:cubicBezTo>
                    <a:pt x="6967" y="18349"/>
                    <a:pt x="6332" y="19420"/>
                    <a:pt x="5321" y="19998"/>
                  </a:cubicBezTo>
                  <a:cubicBezTo>
                    <a:pt x="5269" y="20028"/>
                    <a:pt x="5217" y="20058"/>
                    <a:pt x="5163" y="20086"/>
                  </a:cubicBezTo>
                  <a:cubicBezTo>
                    <a:pt x="4100" y="20618"/>
                    <a:pt x="3162" y="21408"/>
                    <a:pt x="2451" y="22428"/>
                  </a:cubicBezTo>
                  <a:cubicBezTo>
                    <a:pt x="2430" y="22459"/>
                    <a:pt x="2410" y="22489"/>
                    <a:pt x="2389" y="22518"/>
                  </a:cubicBezTo>
                  <a:cubicBezTo>
                    <a:pt x="2356" y="22568"/>
                    <a:pt x="2325" y="22616"/>
                    <a:pt x="2293" y="22666"/>
                  </a:cubicBezTo>
                  <a:cubicBezTo>
                    <a:pt x="2246" y="22738"/>
                    <a:pt x="2200" y="22813"/>
                    <a:pt x="2155" y="22889"/>
                  </a:cubicBezTo>
                  <a:cubicBezTo>
                    <a:pt x="2147" y="22903"/>
                    <a:pt x="2136" y="22918"/>
                    <a:pt x="2127" y="22934"/>
                  </a:cubicBezTo>
                  <a:cubicBezTo>
                    <a:pt x="81" y="26478"/>
                    <a:pt x="1369" y="31058"/>
                    <a:pt x="5008" y="33166"/>
                  </a:cubicBezTo>
                  <a:cubicBezTo>
                    <a:pt x="6239" y="33878"/>
                    <a:pt x="7581" y="34217"/>
                    <a:pt x="8897" y="34217"/>
                  </a:cubicBezTo>
                  <a:cubicBezTo>
                    <a:pt x="11475" y="34217"/>
                    <a:pt x="13957" y="32917"/>
                    <a:pt x="15317" y="30573"/>
                  </a:cubicBezTo>
                  <a:lnTo>
                    <a:pt x="15345" y="30526"/>
                  </a:lnTo>
                  <a:cubicBezTo>
                    <a:pt x="15388" y="30449"/>
                    <a:pt x="15429" y="30373"/>
                    <a:pt x="15468" y="30297"/>
                  </a:cubicBezTo>
                  <a:cubicBezTo>
                    <a:pt x="15496" y="30245"/>
                    <a:pt x="15523" y="30191"/>
                    <a:pt x="15549" y="30138"/>
                  </a:cubicBezTo>
                  <a:cubicBezTo>
                    <a:pt x="15565" y="30105"/>
                    <a:pt x="15581" y="30074"/>
                    <a:pt x="15595" y="30041"/>
                  </a:cubicBezTo>
                  <a:cubicBezTo>
                    <a:pt x="16128" y="28913"/>
                    <a:pt x="16346" y="27703"/>
                    <a:pt x="16278" y="26513"/>
                  </a:cubicBezTo>
                  <a:cubicBezTo>
                    <a:pt x="16274" y="26452"/>
                    <a:pt x="16274" y="26388"/>
                    <a:pt x="16274" y="26327"/>
                  </a:cubicBezTo>
                  <a:cubicBezTo>
                    <a:pt x="16088" y="24058"/>
                    <a:pt x="14860" y="21888"/>
                    <a:pt x="12795" y="20545"/>
                  </a:cubicBezTo>
                  <a:cubicBezTo>
                    <a:pt x="12675" y="20467"/>
                    <a:pt x="12557" y="20394"/>
                    <a:pt x="12441" y="20327"/>
                  </a:cubicBezTo>
                  <a:cubicBezTo>
                    <a:pt x="12430" y="20321"/>
                    <a:pt x="12417" y="20314"/>
                    <a:pt x="12405" y="20307"/>
                  </a:cubicBezTo>
                  <a:cubicBezTo>
                    <a:pt x="12295" y="20244"/>
                    <a:pt x="12182" y="20182"/>
                    <a:pt x="12072" y="20127"/>
                  </a:cubicBezTo>
                  <a:cubicBezTo>
                    <a:pt x="10963" y="19564"/>
                    <a:pt x="10251" y="18443"/>
                    <a:pt x="10252" y="17200"/>
                  </a:cubicBezTo>
                  <a:lnTo>
                    <a:pt x="10252" y="17190"/>
                  </a:lnTo>
                  <a:cubicBezTo>
                    <a:pt x="10253" y="15920"/>
                    <a:pt x="11000" y="14778"/>
                    <a:pt x="12149" y="14236"/>
                  </a:cubicBezTo>
                  <a:cubicBezTo>
                    <a:pt x="13451" y="13622"/>
                    <a:pt x="14580" y="12627"/>
                    <a:pt x="15349" y="11301"/>
                  </a:cubicBezTo>
                  <a:cubicBezTo>
                    <a:pt x="17403" y="7753"/>
                    <a:pt x="16117" y="3154"/>
                    <a:pt x="12481" y="1048"/>
                  </a:cubicBezTo>
                  <a:cubicBezTo>
                    <a:pt x="11256" y="338"/>
                    <a:pt x="9918" y="1"/>
                    <a:pt x="8605" y="1"/>
                  </a:cubicBezTo>
                  <a:close/>
                </a:path>
              </a:pathLst>
            </a:custGeom>
            <a:solidFill>
              <a:srgbClr val="F9BD2B"/>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sp>
          <p:nvSpPr>
            <p:cNvPr id="4" name="Google Shape;1123;p35"/>
            <p:cNvSpPr/>
            <p:nvPr/>
          </p:nvSpPr>
          <p:spPr>
            <a:xfrm rot="5400000">
              <a:off x="7449" y="2865"/>
              <a:ext cx="1741" cy="1741"/>
            </a:xfrm>
            <a:custGeom>
              <a:avLst/>
              <a:gdLst/>
              <a:ahLst/>
              <a:cxnLst/>
              <a:rect l="l" t="t" r="r" b="b"/>
              <a:pathLst>
                <a:path w="11033" h="11033" extrusionOk="0">
                  <a:moveTo>
                    <a:pt x="5516" y="1"/>
                  </a:moveTo>
                  <a:cubicBezTo>
                    <a:pt x="4053" y="1"/>
                    <a:pt x="2650" y="582"/>
                    <a:pt x="1616" y="1616"/>
                  </a:cubicBezTo>
                  <a:cubicBezTo>
                    <a:pt x="581" y="2651"/>
                    <a:pt x="0" y="4053"/>
                    <a:pt x="0" y="5517"/>
                  </a:cubicBezTo>
                  <a:cubicBezTo>
                    <a:pt x="0" y="6980"/>
                    <a:pt x="581" y="8383"/>
                    <a:pt x="1616" y="9417"/>
                  </a:cubicBezTo>
                  <a:cubicBezTo>
                    <a:pt x="2650" y="10451"/>
                    <a:pt x="4053" y="11033"/>
                    <a:pt x="5516" y="11033"/>
                  </a:cubicBezTo>
                  <a:cubicBezTo>
                    <a:pt x="6978" y="11033"/>
                    <a:pt x="8382" y="10451"/>
                    <a:pt x="9417" y="9417"/>
                  </a:cubicBezTo>
                  <a:cubicBezTo>
                    <a:pt x="10451" y="8383"/>
                    <a:pt x="11032" y="6980"/>
                    <a:pt x="11032" y="5517"/>
                  </a:cubicBezTo>
                  <a:cubicBezTo>
                    <a:pt x="11032" y="4053"/>
                    <a:pt x="10451" y="2651"/>
                    <a:pt x="9417" y="1616"/>
                  </a:cubicBezTo>
                  <a:cubicBezTo>
                    <a:pt x="8382" y="582"/>
                    <a:pt x="6978" y="1"/>
                    <a:pt x="551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5" name="Google Shape;1124;p35"/>
            <p:cNvSpPr/>
            <p:nvPr/>
          </p:nvSpPr>
          <p:spPr>
            <a:xfrm rot="5400000">
              <a:off x="4430" y="2883"/>
              <a:ext cx="1694" cy="1694"/>
            </a:xfrm>
            <a:custGeom>
              <a:avLst/>
              <a:gdLst/>
              <a:ahLst/>
              <a:cxnLst/>
              <a:rect l="l" t="t" r="r" b="b"/>
              <a:pathLst>
                <a:path w="10733" h="10733" extrusionOk="0">
                  <a:moveTo>
                    <a:pt x="5366" y="1"/>
                  </a:moveTo>
                  <a:cubicBezTo>
                    <a:pt x="3944" y="1"/>
                    <a:pt x="2579" y="567"/>
                    <a:pt x="1572" y="1573"/>
                  </a:cubicBezTo>
                  <a:cubicBezTo>
                    <a:pt x="567" y="2578"/>
                    <a:pt x="1" y="3943"/>
                    <a:pt x="1" y="5367"/>
                  </a:cubicBezTo>
                  <a:cubicBezTo>
                    <a:pt x="1" y="6790"/>
                    <a:pt x="567" y="8155"/>
                    <a:pt x="1572" y="9161"/>
                  </a:cubicBezTo>
                  <a:cubicBezTo>
                    <a:pt x="2579" y="10167"/>
                    <a:pt x="3944" y="10732"/>
                    <a:pt x="5366" y="10732"/>
                  </a:cubicBezTo>
                  <a:cubicBezTo>
                    <a:pt x="6790" y="10732"/>
                    <a:pt x="8155" y="10167"/>
                    <a:pt x="9161" y="9161"/>
                  </a:cubicBezTo>
                  <a:cubicBezTo>
                    <a:pt x="10167" y="8155"/>
                    <a:pt x="10732" y="6790"/>
                    <a:pt x="10732" y="5367"/>
                  </a:cubicBezTo>
                  <a:cubicBezTo>
                    <a:pt x="10732" y="3943"/>
                    <a:pt x="10167" y="2579"/>
                    <a:pt x="9160" y="1573"/>
                  </a:cubicBezTo>
                  <a:cubicBezTo>
                    <a:pt x="8155" y="567"/>
                    <a:pt x="6790" y="1"/>
                    <a:pt x="536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grpSp>
          <p:nvGrpSpPr>
            <p:cNvPr id="7" name="Google Shape;1125;p35"/>
            <p:cNvGrpSpPr/>
            <p:nvPr/>
          </p:nvGrpSpPr>
          <p:grpSpPr>
            <a:xfrm>
              <a:off x="4892" y="3452"/>
              <a:ext cx="769" cy="551"/>
              <a:chOff x="-60621600" y="2716100"/>
              <a:chExt cx="316650" cy="226875"/>
            </a:xfrm>
          </p:grpSpPr>
          <p:sp>
            <p:nvSpPr>
              <p:cNvPr id="8" name="Google Shape;1126;p35"/>
              <p:cNvSpPr/>
              <p:nvPr/>
            </p:nvSpPr>
            <p:spPr>
              <a:xfrm>
                <a:off x="-60621600" y="2716100"/>
                <a:ext cx="316650" cy="226875"/>
              </a:xfrm>
              <a:custGeom>
                <a:avLst/>
                <a:gdLst/>
                <a:ahLst/>
                <a:cxnLst/>
                <a:rect l="l" t="t" r="r" b="b"/>
                <a:pathLst>
                  <a:path w="12666" h="9075" extrusionOk="0">
                    <a:moveTo>
                      <a:pt x="11374" y="789"/>
                    </a:moveTo>
                    <a:cubicBezTo>
                      <a:pt x="11626" y="789"/>
                      <a:pt x="11815" y="1009"/>
                      <a:pt x="11815" y="1230"/>
                    </a:cubicBezTo>
                    <a:lnTo>
                      <a:pt x="11815" y="1671"/>
                    </a:lnTo>
                    <a:lnTo>
                      <a:pt x="788" y="1671"/>
                    </a:lnTo>
                    <a:lnTo>
                      <a:pt x="788" y="1230"/>
                    </a:lnTo>
                    <a:cubicBezTo>
                      <a:pt x="788" y="1009"/>
                      <a:pt x="977" y="789"/>
                      <a:pt x="1166" y="789"/>
                    </a:cubicBezTo>
                    <a:close/>
                    <a:moveTo>
                      <a:pt x="11815" y="2490"/>
                    </a:moveTo>
                    <a:lnTo>
                      <a:pt x="11815" y="7877"/>
                    </a:lnTo>
                    <a:cubicBezTo>
                      <a:pt x="11815" y="8129"/>
                      <a:pt x="11626" y="8318"/>
                      <a:pt x="11374" y="8318"/>
                    </a:cubicBezTo>
                    <a:lnTo>
                      <a:pt x="1166" y="8318"/>
                    </a:lnTo>
                    <a:cubicBezTo>
                      <a:pt x="946" y="8318"/>
                      <a:pt x="788" y="8129"/>
                      <a:pt x="788" y="7877"/>
                    </a:cubicBezTo>
                    <a:lnTo>
                      <a:pt x="788" y="2490"/>
                    </a:lnTo>
                    <a:close/>
                    <a:moveTo>
                      <a:pt x="1229" y="1"/>
                    </a:moveTo>
                    <a:cubicBezTo>
                      <a:pt x="536" y="1"/>
                      <a:pt x="1" y="568"/>
                      <a:pt x="1" y="1230"/>
                    </a:cubicBezTo>
                    <a:lnTo>
                      <a:pt x="1" y="7846"/>
                    </a:lnTo>
                    <a:cubicBezTo>
                      <a:pt x="1" y="8507"/>
                      <a:pt x="536" y="9074"/>
                      <a:pt x="1229" y="9074"/>
                    </a:cubicBezTo>
                    <a:lnTo>
                      <a:pt x="11406" y="9074"/>
                    </a:lnTo>
                    <a:cubicBezTo>
                      <a:pt x="12099" y="9074"/>
                      <a:pt x="12666" y="8507"/>
                      <a:pt x="12666" y="7846"/>
                    </a:cubicBezTo>
                    <a:lnTo>
                      <a:pt x="12666" y="1230"/>
                    </a:lnTo>
                    <a:cubicBezTo>
                      <a:pt x="12634" y="568"/>
                      <a:pt x="12099" y="1"/>
                      <a:pt x="11406" y="1"/>
                    </a:cubicBezTo>
                    <a:close/>
                  </a:path>
                </a:pathLst>
              </a:custGeom>
              <a:solidFill>
                <a:srgbClr val="663D36"/>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sp>
            <p:nvSpPr>
              <p:cNvPr id="9" name="Google Shape;1127;p35"/>
              <p:cNvSpPr/>
              <p:nvPr/>
            </p:nvSpPr>
            <p:spPr>
              <a:xfrm>
                <a:off x="-60546775" y="2798025"/>
                <a:ext cx="166225" cy="104775"/>
              </a:xfrm>
              <a:custGeom>
                <a:avLst/>
                <a:gdLst/>
                <a:ahLst/>
                <a:cxnLst/>
                <a:rect l="l" t="t" r="r" b="b"/>
                <a:pathLst>
                  <a:path w="6649" h="4191" extrusionOk="0">
                    <a:moveTo>
                      <a:pt x="2080" y="883"/>
                    </a:moveTo>
                    <a:cubicBezTo>
                      <a:pt x="2332" y="883"/>
                      <a:pt x="2553" y="946"/>
                      <a:pt x="2805" y="1072"/>
                    </a:cubicBezTo>
                    <a:cubicBezTo>
                      <a:pt x="2647" y="1387"/>
                      <a:pt x="2521" y="1733"/>
                      <a:pt x="2521" y="2080"/>
                    </a:cubicBezTo>
                    <a:cubicBezTo>
                      <a:pt x="2521" y="2489"/>
                      <a:pt x="2647" y="2804"/>
                      <a:pt x="2805" y="3119"/>
                    </a:cubicBezTo>
                    <a:cubicBezTo>
                      <a:pt x="2584" y="3245"/>
                      <a:pt x="2364" y="3308"/>
                      <a:pt x="2080" y="3308"/>
                    </a:cubicBezTo>
                    <a:cubicBezTo>
                      <a:pt x="1418" y="3308"/>
                      <a:pt x="820" y="2741"/>
                      <a:pt x="820" y="2048"/>
                    </a:cubicBezTo>
                    <a:cubicBezTo>
                      <a:pt x="820" y="1418"/>
                      <a:pt x="1418" y="883"/>
                      <a:pt x="2080" y="883"/>
                    </a:cubicBezTo>
                    <a:close/>
                    <a:moveTo>
                      <a:pt x="4569" y="883"/>
                    </a:moveTo>
                    <a:cubicBezTo>
                      <a:pt x="5231" y="883"/>
                      <a:pt x="5798" y="1418"/>
                      <a:pt x="5798" y="2080"/>
                    </a:cubicBezTo>
                    <a:cubicBezTo>
                      <a:pt x="5798" y="2741"/>
                      <a:pt x="5231" y="3340"/>
                      <a:pt x="4569" y="3340"/>
                    </a:cubicBezTo>
                    <a:cubicBezTo>
                      <a:pt x="3907" y="3340"/>
                      <a:pt x="3340" y="2804"/>
                      <a:pt x="3340" y="2080"/>
                    </a:cubicBezTo>
                    <a:cubicBezTo>
                      <a:pt x="3309" y="1418"/>
                      <a:pt x="3907" y="883"/>
                      <a:pt x="4569" y="883"/>
                    </a:cubicBezTo>
                    <a:close/>
                    <a:moveTo>
                      <a:pt x="2080" y="0"/>
                    </a:moveTo>
                    <a:cubicBezTo>
                      <a:pt x="946" y="0"/>
                      <a:pt x="1" y="946"/>
                      <a:pt x="1" y="2080"/>
                    </a:cubicBezTo>
                    <a:cubicBezTo>
                      <a:pt x="1" y="3245"/>
                      <a:pt x="946" y="4191"/>
                      <a:pt x="2080" y="4191"/>
                    </a:cubicBezTo>
                    <a:cubicBezTo>
                      <a:pt x="2521" y="4191"/>
                      <a:pt x="2962" y="4033"/>
                      <a:pt x="3340" y="3749"/>
                    </a:cubicBezTo>
                    <a:cubicBezTo>
                      <a:pt x="3687" y="4033"/>
                      <a:pt x="4128" y="4191"/>
                      <a:pt x="4569" y="4191"/>
                    </a:cubicBezTo>
                    <a:cubicBezTo>
                      <a:pt x="5703" y="4191"/>
                      <a:pt x="6648" y="3245"/>
                      <a:pt x="6648" y="2080"/>
                    </a:cubicBezTo>
                    <a:cubicBezTo>
                      <a:pt x="6648" y="946"/>
                      <a:pt x="5703" y="0"/>
                      <a:pt x="4569" y="0"/>
                    </a:cubicBezTo>
                    <a:cubicBezTo>
                      <a:pt x="4096" y="0"/>
                      <a:pt x="3655" y="158"/>
                      <a:pt x="3340" y="441"/>
                    </a:cubicBezTo>
                    <a:cubicBezTo>
                      <a:pt x="2994" y="158"/>
                      <a:pt x="2553" y="0"/>
                      <a:pt x="2080" y="0"/>
                    </a:cubicBezTo>
                    <a:close/>
                  </a:path>
                </a:pathLst>
              </a:custGeom>
              <a:solidFill>
                <a:srgbClr val="663D36"/>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grpSp>
        <p:sp>
          <p:nvSpPr>
            <p:cNvPr id="12" name="Google Shape;1130;p35"/>
            <p:cNvSpPr/>
            <p:nvPr/>
          </p:nvSpPr>
          <p:spPr>
            <a:xfrm>
              <a:off x="7994" y="3349"/>
              <a:ext cx="652" cy="773"/>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solidFill>
              <a:srgbClr val="663D36"/>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grpSp>
      <p:sp>
        <p:nvSpPr>
          <p:cNvPr id="13" name="文本框 12"/>
          <p:cNvSpPr txBox="1"/>
          <p:nvPr/>
        </p:nvSpPr>
        <p:spPr>
          <a:xfrm>
            <a:off x="6678930" y="1707515"/>
            <a:ext cx="378460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sp>
        <p:nvSpPr>
          <p:cNvPr id="14" name="文本框 13"/>
          <p:cNvSpPr txBox="1"/>
          <p:nvPr/>
        </p:nvSpPr>
        <p:spPr>
          <a:xfrm>
            <a:off x="6660515" y="2983230"/>
            <a:ext cx="382143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ppt_x</p:attrName>
                                        </p:attrNameLst>
                                      </p:cBhvr>
                                      <p:tavLst>
                                        <p:tav tm="0">
                                          <p:val>
                                            <p:strVal val="#ppt_x-.2"/>
                                          </p:val>
                                        </p:tav>
                                        <p:tav tm="100000">
                                          <p:val>
                                            <p:strVal val="#ppt_x"/>
                                          </p:val>
                                        </p:tav>
                                      </p:tavLst>
                                    </p:anim>
                                    <p:anim calcmode="lin" valueType="num">
                                      <p:cBhvr>
                                        <p:cTn id="1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ppt_x</p:attrName>
                                        </p:attrNameLst>
                                      </p:cBhvr>
                                      <p:tavLst>
                                        <p:tav tm="0">
                                          <p:val>
                                            <p:strVal val="#ppt_x-.2"/>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randombar(horizont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259205" y="3134360"/>
            <a:ext cx="9662160" cy="1717040"/>
            <a:chOff x="2000" y="5601"/>
            <a:chExt cx="15216" cy="2704"/>
          </a:xfrm>
        </p:grpSpPr>
        <p:sp>
          <p:nvSpPr>
            <p:cNvPr id="1348" name="Google Shape;1348;p40"/>
            <p:cNvSpPr/>
            <p:nvPr/>
          </p:nvSpPr>
          <p:spPr>
            <a:xfrm>
              <a:off x="2000" y="5601"/>
              <a:ext cx="15217" cy="2705"/>
            </a:xfrm>
            <a:custGeom>
              <a:avLst/>
              <a:gdLst/>
              <a:ahLst/>
              <a:cxnLst/>
              <a:rect l="l" t="t" r="r" b="b"/>
              <a:pathLst>
                <a:path w="115296" h="20492" extrusionOk="0">
                  <a:moveTo>
                    <a:pt x="10504" y="1"/>
                  </a:moveTo>
                  <a:cubicBezTo>
                    <a:pt x="10347" y="1"/>
                    <a:pt x="10190" y="4"/>
                    <a:pt x="10032" y="11"/>
                  </a:cubicBezTo>
                  <a:cubicBezTo>
                    <a:pt x="4779" y="248"/>
                    <a:pt x="513" y="4509"/>
                    <a:pt x="272" y="9762"/>
                  </a:cubicBezTo>
                  <a:cubicBezTo>
                    <a:pt x="1" y="15641"/>
                    <a:pt x="4687" y="20491"/>
                    <a:pt x="10506" y="20491"/>
                  </a:cubicBezTo>
                  <a:cubicBezTo>
                    <a:pt x="13799" y="20491"/>
                    <a:pt x="16731" y="18936"/>
                    <a:pt x="18604" y="16520"/>
                  </a:cubicBezTo>
                  <a:cubicBezTo>
                    <a:pt x="20429" y="14170"/>
                    <a:pt x="23244" y="12804"/>
                    <a:pt x="26220" y="12804"/>
                  </a:cubicBezTo>
                  <a:cubicBezTo>
                    <a:pt x="29195" y="12804"/>
                    <a:pt x="32011" y="14170"/>
                    <a:pt x="33835" y="16520"/>
                  </a:cubicBezTo>
                  <a:cubicBezTo>
                    <a:pt x="35709" y="18936"/>
                    <a:pt x="38640" y="20491"/>
                    <a:pt x="41934" y="20491"/>
                  </a:cubicBezTo>
                  <a:cubicBezTo>
                    <a:pt x="45228" y="20491"/>
                    <a:pt x="48159" y="18936"/>
                    <a:pt x="50033" y="16520"/>
                  </a:cubicBezTo>
                  <a:cubicBezTo>
                    <a:pt x="51857" y="14170"/>
                    <a:pt x="54673" y="12804"/>
                    <a:pt x="57648" y="12804"/>
                  </a:cubicBezTo>
                  <a:cubicBezTo>
                    <a:pt x="60623" y="12804"/>
                    <a:pt x="63439" y="14170"/>
                    <a:pt x="65264" y="16520"/>
                  </a:cubicBezTo>
                  <a:cubicBezTo>
                    <a:pt x="67138" y="18936"/>
                    <a:pt x="70068" y="20491"/>
                    <a:pt x="73362" y="20491"/>
                  </a:cubicBezTo>
                  <a:cubicBezTo>
                    <a:pt x="76657" y="20491"/>
                    <a:pt x="79587" y="18936"/>
                    <a:pt x="81462" y="16520"/>
                  </a:cubicBezTo>
                  <a:cubicBezTo>
                    <a:pt x="83286" y="14170"/>
                    <a:pt x="86101" y="12804"/>
                    <a:pt x="89076" y="12804"/>
                  </a:cubicBezTo>
                  <a:cubicBezTo>
                    <a:pt x="92053" y="12804"/>
                    <a:pt x="94867" y="14170"/>
                    <a:pt x="96692" y="16520"/>
                  </a:cubicBezTo>
                  <a:cubicBezTo>
                    <a:pt x="98566" y="18936"/>
                    <a:pt x="101497" y="20491"/>
                    <a:pt x="104791" y="20491"/>
                  </a:cubicBezTo>
                  <a:cubicBezTo>
                    <a:pt x="110609" y="20491"/>
                    <a:pt x="115295" y="15641"/>
                    <a:pt x="115025" y="9762"/>
                  </a:cubicBezTo>
                  <a:cubicBezTo>
                    <a:pt x="114783" y="4509"/>
                    <a:pt x="110517" y="248"/>
                    <a:pt x="105264" y="11"/>
                  </a:cubicBezTo>
                  <a:cubicBezTo>
                    <a:pt x="105106" y="4"/>
                    <a:pt x="104949" y="1"/>
                    <a:pt x="104792" y="1"/>
                  </a:cubicBezTo>
                  <a:cubicBezTo>
                    <a:pt x="101515" y="1"/>
                    <a:pt x="98598" y="1538"/>
                    <a:pt x="96722" y="3931"/>
                  </a:cubicBezTo>
                  <a:cubicBezTo>
                    <a:pt x="94877" y="6288"/>
                    <a:pt x="92070" y="7687"/>
                    <a:pt x="89077" y="7687"/>
                  </a:cubicBezTo>
                  <a:lnTo>
                    <a:pt x="89076" y="7687"/>
                  </a:lnTo>
                  <a:cubicBezTo>
                    <a:pt x="86101" y="7687"/>
                    <a:pt x="83286" y="6321"/>
                    <a:pt x="81462" y="3971"/>
                  </a:cubicBezTo>
                  <a:cubicBezTo>
                    <a:pt x="79587" y="1555"/>
                    <a:pt x="76657" y="1"/>
                    <a:pt x="73362" y="1"/>
                  </a:cubicBezTo>
                  <a:cubicBezTo>
                    <a:pt x="70068" y="1"/>
                    <a:pt x="67138" y="1555"/>
                    <a:pt x="65264" y="3971"/>
                  </a:cubicBezTo>
                  <a:cubicBezTo>
                    <a:pt x="63439" y="6321"/>
                    <a:pt x="60623" y="7687"/>
                    <a:pt x="57648" y="7687"/>
                  </a:cubicBezTo>
                  <a:cubicBezTo>
                    <a:pt x="54673" y="7687"/>
                    <a:pt x="51857" y="6321"/>
                    <a:pt x="50033" y="3971"/>
                  </a:cubicBezTo>
                  <a:cubicBezTo>
                    <a:pt x="48159" y="1555"/>
                    <a:pt x="45228" y="1"/>
                    <a:pt x="41934" y="1"/>
                  </a:cubicBezTo>
                  <a:cubicBezTo>
                    <a:pt x="38640" y="1"/>
                    <a:pt x="35709" y="1555"/>
                    <a:pt x="33835" y="3971"/>
                  </a:cubicBezTo>
                  <a:cubicBezTo>
                    <a:pt x="32011" y="6321"/>
                    <a:pt x="29195" y="7687"/>
                    <a:pt x="26220" y="7687"/>
                  </a:cubicBezTo>
                  <a:cubicBezTo>
                    <a:pt x="23227" y="7687"/>
                    <a:pt x="20420" y="6288"/>
                    <a:pt x="18573" y="3931"/>
                  </a:cubicBezTo>
                  <a:cubicBezTo>
                    <a:pt x="16699" y="1538"/>
                    <a:pt x="13781" y="1"/>
                    <a:pt x="10504" y="1"/>
                  </a:cubicBezTo>
                  <a:close/>
                </a:path>
              </a:pathLst>
            </a:custGeom>
            <a:solidFill>
              <a:srgbClr val="F9BD2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50" name="Google Shape;1350;p40"/>
            <p:cNvSpPr/>
            <p:nvPr/>
          </p:nvSpPr>
          <p:spPr>
            <a:xfrm>
              <a:off x="14854" y="6017"/>
              <a:ext cx="1872" cy="1872"/>
            </a:xfrm>
            <a:custGeom>
              <a:avLst/>
              <a:gdLst/>
              <a:ahLst/>
              <a:cxnLst/>
              <a:rect l="l" t="t" r="r" b="b"/>
              <a:pathLst>
                <a:path w="14187" h="14186" extrusionOk="0">
                  <a:moveTo>
                    <a:pt x="7093" y="1"/>
                  </a:moveTo>
                  <a:cubicBezTo>
                    <a:pt x="5212" y="1"/>
                    <a:pt x="3408" y="747"/>
                    <a:pt x="2078" y="2078"/>
                  </a:cubicBezTo>
                  <a:cubicBezTo>
                    <a:pt x="749" y="3408"/>
                    <a:pt x="1" y="5212"/>
                    <a:pt x="1" y="7093"/>
                  </a:cubicBezTo>
                  <a:cubicBezTo>
                    <a:pt x="1" y="8974"/>
                    <a:pt x="749" y="10778"/>
                    <a:pt x="2078" y="12108"/>
                  </a:cubicBezTo>
                  <a:cubicBezTo>
                    <a:pt x="3408" y="13438"/>
                    <a:pt x="5212" y="14185"/>
                    <a:pt x="7093" y="14185"/>
                  </a:cubicBezTo>
                  <a:cubicBezTo>
                    <a:pt x="8974" y="14185"/>
                    <a:pt x="10778" y="13438"/>
                    <a:pt x="12108" y="12108"/>
                  </a:cubicBezTo>
                  <a:cubicBezTo>
                    <a:pt x="13438" y="10778"/>
                    <a:pt x="14186" y="8974"/>
                    <a:pt x="14186" y="7093"/>
                  </a:cubicBezTo>
                  <a:cubicBezTo>
                    <a:pt x="14186" y="5212"/>
                    <a:pt x="13438" y="3408"/>
                    <a:pt x="12108" y="2078"/>
                  </a:cubicBezTo>
                  <a:cubicBezTo>
                    <a:pt x="10778" y="747"/>
                    <a:pt x="8974" y="1"/>
                    <a:pt x="7093" y="1"/>
                  </a:cubicBezTo>
                  <a:close/>
                </a:path>
              </a:pathLst>
            </a:custGeom>
            <a:solidFill>
              <a:schemeClr val="bg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51" name="Google Shape;1351;p40"/>
            <p:cNvSpPr txBox="1"/>
            <p:nvPr/>
          </p:nvSpPr>
          <p:spPr>
            <a:xfrm>
              <a:off x="15139" y="5949"/>
              <a:ext cx="1336" cy="1584"/>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15000"/>
                </a:lnSpc>
                <a:spcBef>
                  <a:spcPts val="0"/>
                </a:spcBef>
                <a:spcAft>
                  <a:spcPts val="2135"/>
                </a:spcAft>
                <a:buClr>
                  <a:srgbClr val="000000"/>
                </a:buClr>
                <a:buSzTx/>
                <a:buFontTx/>
                <a:buNone/>
                <a:defRPr/>
              </a:pPr>
              <a:r>
                <a:rPr kumimoji="0" lang="en-GB" sz="4800" b="1" i="0" u="none" strike="noStrike" kern="0" cap="none" spc="0" normalizeH="0" baseline="0" noProof="0" dirty="0">
                  <a:ln>
                    <a:noFill/>
                  </a:ln>
                  <a:solidFill>
                    <a:schemeClr val="tx1"/>
                  </a:solidFill>
                  <a:effectLst/>
                  <a:uLnTx/>
                  <a:uFillTx/>
                  <a:cs typeface="+mn-ea"/>
                  <a:sym typeface="+mn-lt"/>
                </a:rPr>
                <a:t>D</a:t>
              </a:r>
            </a:p>
          </p:txBody>
        </p:sp>
        <p:sp>
          <p:nvSpPr>
            <p:cNvPr id="1353" name="Google Shape;1353;p40"/>
            <p:cNvSpPr/>
            <p:nvPr/>
          </p:nvSpPr>
          <p:spPr>
            <a:xfrm>
              <a:off x="10706" y="6017"/>
              <a:ext cx="1872" cy="1872"/>
            </a:xfrm>
            <a:custGeom>
              <a:avLst/>
              <a:gdLst/>
              <a:ahLst/>
              <a:cxnLst/>
              <a:rect l="l" t="t" r="r" b="b"/>
              <a:pathLst>
                <a:path w="14185" h="14186" extrusionOk="0">
                  <a:moveTo>
                    <a:pt x="7092" y="1"/>
                  </a:moveTo>
                  <a:cubicBezTo>
                    <a:pt x="5212" y="1"/>
                    <a:pt x="3408" y="747"/>
                    <a:pt x="2078" y="2078"/>
                  </a:cubicBezTo>
                  <a:cubicBezTo>
                    <a:pt x="747" y="3408"/>
                    <a:pt x="0" y="5212"/>
                    <a:pt x="0" y="7093"/>
                  </a:cubicBezTo>
                  <a:cubicBezTo>
                    <a:pt x="0" y="8974"/>
                    <a:pt x="747" y="10778"/>
                    <a:pt x="2078" y="12108"/>
                  </a:cubicBezTo>
                  <a:cubicBezTo>
                    <a:pt x="3408" y="13438"/>
                    <a:pt x="5212" y="14185"/>
                    <a:pt x="7092" y="14185"/>
                  </a:cubicBezTo>
                  <a:cubicBezTo>
                    <a:pt x="8974" y="14185"/>
                    <a:pt x="10778" y="13438"/>
                    <a:pt x="12108" y="12108"/>
                  </a:cubicBezTo>
                  <a:cubicBezTo>
                    <a:pt x="13438" y="10778"/>
                    <a:pt x="14185" y="8974"/>
                    <a:pt x="14185" y="7093"/>
                  </a:cubicBezTo>
                  <a:cubicBezTo>
                    <a:pt x="14185" y="5212"/>
                    <a:pt x="13438" y="3408"/>
                    <a:pt x="12108" y="2078"/>
                  </a:cubicBezTo>
                  <a:cubicBezTo>
                    <a:pt x="10778" y="747"/>
                    <a:pt x="8974" y="1"/>
                    <a:pt x="7092" y="1"/>
                  </a:cubicBezTo>
                  <a:close/>
                </a:path>
              </a:pathLst>
            </a:custGeom>
            <a:solidFill>
              <a:schemeClr val="bg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sp>
          <p:nvSpPr>
            <p:cNvPr id="1354" name="Google Shape;1354;p40"/>
            <p:cNvSpPr txBox="1"/>
            <p:nvPr/>
          </p:nvSpPr>
          <p:spPr>
            <a:xfrm>
              <a:off x="11003" y="5949"/>
              <a:ext cx="1336" cy="172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15000"/>
                </a:lnSpc>
                <a:spcBef>
                  <a:spcPts val="0"/>
                </a:spcBef>
                <a:spcAft>
                  <a:spcPts val="2135"/>
                </a:spcAft>
                <a:buClr>
                  <a:srgbClr val="000000"/>
                </a:buClr>
                <a:buSzTx/>
                <a:buFontTx/>
                <a:buNone/>
                <a:defRPr/>
              </a:pPr>
              <a:r>
                <a:rPr kumimoji="0" lang="en-GB" sz="4800" b="1" i="0" u="none" strike="noStrike" kern="0" cap="none" spc="0" normalizeH="0" baseline="0" noProof="0" dirty="0">
                  <a:ln>
                    <a:noFill/>
                  </a:ln>
                  <a:solidFill>
                    <a:schemeClr val="tx1"/>
                  </a:solidFill>
                  <a:effectLst/>
                  <a:uLnTx/>
                  <a:uFillTx/>
                  <a:cs typeface="+mn-ea"/>
                  <a:sym typeface="+mn-lt"/>
                </a:rPr>
                <a:t>C</a:t>
              </a:r>
            </a:p>
          </p:txBody>
        </p:sp>
        <p:sp>
          <p:nvSpPr>
            <p:cNvPr id="1356" name="Google Shape;1356;p40"/>
            <p:cNvSpPr/>
            <p:nvPr/>
          </p:nvSpPr>
          <p:spPr>
            <a:xfrm>
              <a:off x="2410" y="6017"/>
              <a:ext cx="1872" cy="1872"/>
            </a:xfrm>
            <a:custGeom>
              <a:avLst/>
              <a:gdLst/>
              <a:ahLst/>
              <a:cxnLst/>
              <a:rect l="l" t="t" r="r" b="b"/>
              <a:pathLst>
                <a:path w="14187" h="14186" extrusionOk="0">
                  <a:moveTo>
                    <a:pt x="7094" y="1"/>
                  </a:moveTo>
                  <a:cubicBezTo>
                    <a:pt x="5212" y="1"/>
                    <a:pt x="3408" y="747"/>
                    <a:pt x="2078" y="2078"/>
                  </a:cubicBezTo>
                  <a:cubicBezTo>
                    <a:pt x="749" y="3408"/>
                    <a:pt x="1" y="5212"/>
                    <a:pt x="1" y="7093"/>
                  </a:cubicBezTo>
                  <a:cubicBezTo>
                    <a:pt x="1" y="8974"/>
                    <a:pt x="749" y="10778"/>
                    <a:pt x="2078" y="12108"/>
                  </a:cubicBezTo>
                  <a:cubicBezTo>
                    <a:pt x="3408" y="13438"/>
                    <a:pt x="5212" y="14185"/>
                    <a:pt x="7094" y="14185"/>
                  </a:cubicBezTo>
                  <a:cubicBezTo>
                    <a:pt x="8974" y="14185"/>
                    <a:pt x="10778" y="13438"/>
                    <a:pt x="12108" y="12108"/>
                  </a:cubicBezTo>
                  <a:cubicBezTo>
                    <a:pt x="13439" y="10778"/>
                    <a:pt x="14186" y="8974"/>
                    <a:pt x="14186" y="7093"/>
                  </a:cubicBezTo>
                  <a:cubicBezTo>
                    <a:pt x="14186" y="5212"/>
                    <a:pt x="13439" y="3408"/>
                    <a:pt x="12108" y="2078"/>
                  </a:cubicBezTo>
                  <a:cubicBezTo>
                    <a:pt x="10778" y="747"/>
                    <a:pt x="8974" y="1"/>
                    <a:pt x="7094"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sp>
          <p:nvSpPr>
            <p:cNvPr id="1357" name="Google Shape;1357;p40"/>
            <p:cNvSpPr txBox="1"/>
            <p:nvPr/>
          </p:nvSpPr>
          <p:spPr>
            <a:xfrm>
              <a:off x="2666" y="5949"/>
              <a:ext cx="1336" cy="1584"/>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15000"/>
                </a:lnSpc>
                <a:spcBef>
                  <a:spcPts val="0"/>
                </a:spcBef>
                <a:spcAft>
                  <a:spcPts val="2135"/>
                </a:spcAft>
                <a:buClr>
                  <a:srgbClr val="000000"/>
                </a:buClr>
                <a:buSzTx/>
                <a:buFontTx/>
                <a:buNone/>
                <a:defRPr/>
              </a:pPr>
              <a:r>
                <a:rPr kumimoji="0" lang="en-GB" sz="4800" b="1" i="0" u="none" strike="noStrike" kern="0" cap="none" spc="0" normalizeH="0" baseline="0" noProof="0">
                  <a:ln>
                    <a:noFill/>
                  </a:ln>
                  <a:solidFill>
                    <a:schemeClr val="tx1"/>
                  </a:solidFill>
                  <a:effectLst/>
                  <a:uLnTx/>
                  <a:uFillTx/>
                  <a:cs typeface="+mn-ea"/>
                  <a:sym typeface="+mn-lt"/>
                </a:rPr>
                <a:t>A</a:t>
              </a:r>
              <a:endParaRPr kumimoji="0" lang="en-GB" sz="4800" b="1" i="0" u="none" strike="noStrike" kern="0" cap="none" spc="0" normalizeH="0" baseline="0" noProof="0" dirty="0">
                <a:ln>
                  <a:noFill/>
                </a:ln>
                <a:solidFill>
                  <a:schemeClr val="tx1"/>
                </a:solidFill>
                <a:effectLst/>
                <a:uLnTx/>
                <a:uFillTx/>
                <a:cs typeface="+mn-ea"/>
                <a:sym typeface="+mn-lt"/>
              </a:endParaRPr>
            </a:p>
          </p:txBody>
        </p:sp>
        <p:sp>
          <p:nvSpPr>
            <p:cNvPr id="1359" name="Google Shape;1359;p40"/>
            <p:cNvSpPr/>
            <p:nvPr/>
          </p:nvSpPr>
          <p:spPr>
            <a:xfrm>
              <a:off x="6582" y="6017"/>
              <a:ext cx="1872" cy="1872"/>
            </a:xfrm>
            <a:custGeom>
              <a:avLst/>
              <a:gdLst/>
              <a:ahLst/>
              <a:cxnLst/>
              <a:rect l="l" t="t" r="r" b="b"/>
              <a:pathLst>
                <a:path w="14185" h="14186" extrusionOk="0">
                  <a:moveTo>
                    <a:pt x="7093" y="1"/>
                  </a:moveTo>
                  <a:cubicBezTo>
                    <a:pt x="5211" y="1"/>
                    <a:pt x="3408" y="747"/>
                    <a:pt x="2077" y="2078"/>
                  </a:cubicBezTo>
                  <a:cubicBezTo>
                    <a:pt x="747" y="3408"/>
                    <a:pt x="0" y="5212"/>
                    <a:pt x="0" y="7093"/>
                  </a:cubicBezTo>
                  <a:cubicBezTo>
                    <a:pt x="0" y="8974"/>
                    <a:pt x="747" y="10778"/>
                    <a:pt x="2077" y="12108"/>
                  </a:cubicBezTo>
                  <a:cubicBezTo>
                    <a:pt x="3408" y="13438"/>
                    <a:pt x="5211" y="14185"/>
                    <a:pt x="7093" y="14185"/>
                  </a:cubicBezTo>
                  <a:cubicBezTo>
                    <a:pt x="8974" y="14185"/>
                    <a:pt x="10778" y="13438"/>
                    <a:pt x="12108" y="12108"/>
                  </a:cubicBezTo>
                  <a:cubicBezTo>
                    <a:pt x="13438" y="10778"/>
                    <a:pt x="14185" y="8974"/>
                    <a:pt x="14185" y="7093"/>
                  </a:cubicBezTo>
                  <a:cubicBezTo>
                    <a:pt x="14185" y="5212"/>
                    <a:pt x="13438" y="3408"/>
                    <a:pt x="12108" y="2078"/>
                  </a:cubicBezTo>
                  <a:cubicBezTo>
                    <a:pt x="10778" y="747"/>
                    <a:pt x="8974" y="1"/>
                    <a:pt x="7093" y="1"/>
                  </a:cubicBezTo>
                  <a:close/>
                </a:path>
              </a:pathLst>
            </a:custGeom>
            <a:solidFill>
              <a:schemeClr val="bg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60" name="Google Shape;1360;p40"/>
            <p:cNvSpPr txBox="1"/>
            <p:nvPr/>
          </p:nvSpPr>
          <p:spPr>
            <a:xfrm>
              <a:off x="6843" y="5949"/>
              <a:ext cx="1336" cy="1585"/>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15000"/>
                </a:lnSpc>
                <a:spcBef>
                  <a:spcPts val="0"/>
                </a:spcBef>
                <a:spcAft>
                  <a:spcPts val="2135"/>
                </a:spcAft>
                <a:buClr>
                  <a:srgbClr val="000000"/>
                </a:buClr>
                <a:buSzTx/>
                <a:buFontTx/>
                <a:buNone/>
                <a:defRPr/>
              </a:pPr>
              <a:r>
                <a:rPr kumimoji="0" lang="en-GB" sz="4800" b="1" i="0" u="none" strike="noStrike" kern="0" cap="none" spc="0" normalizeH="0" baseline="0" noProof="0" dirty="0">
                  <a:ln>
                    <a:noFill/>
                  </a:ln>
                  <a:solidFill>
                    <a:schemeClr val="tx1"/>
                  </a:solidFill>
                  <a:effectLst/>
                  <a:uLnTx/>
                  <a:uFillTx/>
                  <a:cs typeface="+mn-ea"/>
                  <a:sym typeface="+mn-lt"/>
                </a:rPr>
                <a:t>B</a:t>
              </a:r>
            </a:p>
          </p:txBody>
        </p:sp>
      </p:grpSp>
      <p:grpSp>
        <p:nvGrpSpPr>
          <p:cNvPr id="19" name="组合 18"/>
          <p:cNvGrpSpPr/>
          <p:nvPr/>
        </p:nvGrpSpPr>
        <p:grpSpPr>
          <a:xfrm>
            <a:off x="1572895" y="1724025"/>
            <a:ext cx="3785235" cy="1527810"/>
            <a:chOff x="2477" y="2139"/>
            <a:chExt cx="5961" cy="2406"/>
          </a:xfrm>
        </p:grpSpPr>
        <p:sp>
          <p:nvSpPr>
            <p:cNvPr id="3" name="文本框 2"/>
            <p:cNvSpPr txBox="1"/>
            <p:nvPr/>
          </p:nvSpPr>
          <p:spPr>
            <a:xfrm>
              <a:off x="2477" y="2139"/>
              <a:ext cx="5961" cy="1246"/>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cxnSp>
          <p:nvCxnSpPr>
            <p:cNvPr id="9" name="直接连接符 8"/>
            <p:cNvCxnSpPr/>
            <p:nvPr/>
          </p:nvCxnSpPr>
          <p:spPr>
            <a:xfrm>
              <a:off x="2773" y="2760"/>
              <a:ext cx="0" cy="1785"/>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388110" y="4587875"/>
            <a:ext cx="3785235" cy="1502410"/>
            <a:chOff x="2186" y="6649"/>
            <a:chExt cx="5961" cy="2366"/>
          </a:xfrm>
        </p:grpSpPr>
        <p:sp>
          <p:nvSpPr>
            <p:cNvPr id="7" name="文本框 6"/>
            <p:cNvSpPr txBox="1"/>
            <p:nvPr/>
          </p:nvSpPr>
          <p:spPr>
            <a:xfrm>
              <a:off x="2186" y="7769"/>
              <a:ext cx="5961" cy="1246"/>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cxnSp>
          <p:nvCxnSpPr>
            <p:cNvPr id="15" name="直接连接符 14"/>
            <p:cNvCxnSpPr/>
            <p:nvPr/>
          </p:nvCxnSpPr>
          <p:spPr>
            <a:xfrm>
              <a:off x="7502" y="6649"/>
              <a:ext cx="0" cy="1256"/>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6771640" y="1724025"/>
            <a:ext cx="3785235" cy="1527810"/>
            <a:chOff x="10664" y="2139"/>
            <a:chExt cx="5961" cy="2406"/>
          </a:xfrm>
        </p:grpSpPr>
        <p:sp>
          <p:nvSpPr>
            <p:cNvPr id="8" name="文本框 7"/>
            <p:cNvSpPr txBox="1"/>
            <p:nvPr/>
          </p:nvSpPr>
          <p:spPr>
            <a:xfrm>
              <a:off x="10664" y="2139"/>
              <a:ext cx="5961" cy="1246"/>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cxnSp>
          <p:nvCxnSpPr>
            <p:cNvPr id="16" name="直接连接符 15"/>
            <p:cNvCxnSpPr/>
            <p:nvPr/>
          </p:nvCxnSpPr>
          <p:spPr>
            <a:xfrm>
              <a:off x="10986" y="2760"/>
              <a:ext cx="0" cy="1785"/>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656070" y="4587875"/>
            <a:ext cx="3785235" cy="1502410"/>
            <a:chOff x="10482" y="6649"/>
            <a:chExt cx="5961" cy="2366"/>
          </a:xfrm>
        </p:grpSpPr>
        <p:sp>
          <p:nvSpPr>
            <p:cNvPr id="12" name="文本框 11"/>
            <p:cNvSpPr txBox="1"/>
            <p:nvPr/>
          </p:nvSpPr>
          <p:spPr>
            <a:xfrm>
              <a:off x="10482" y="7769"/>
              <a:ext cx="5961" cy="1246"/>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cxnSp>
          <p:nvCxnSpPr>
            <p:cNvPr id="18" name="直接连接符 17"/>
            <p:cNvCxnSpPr/>
            <p:nvPr/>
          </p:nvCxnSpPr>
          <p:spPr>
            <a:xfrm>
              <a:off x="15790" y="6649"/>
              <a:ext cx="0" cy="1256"/>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ppt_x</p:attrName>
                                        </p:attrNameLst>
                                      </p:cBhvr>
                                      <p:tavLst>
                                        <p:tav tm="0">
                                          <p:val>
                                            <p:strVal val="#ppt_x-.2"/>
                                          </p:val>
                                        </p:tav>
                                        <p:tav tm="100000">
                                          <p:val>
                                            <p:strVal val="#ppt_x"/>
                                          </p:val>
                                        </p:tav>
                                      </p:tavLst>
                                    </p:anim>
                                    <p:anim calcmode="lin" valueType="num">
                                      <p:cBhvr>
                                        <p:cTn id="1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ppt_x</p:attrName>
                                        </p:attrNameLst>
                                      </p:cBhvr>
                                      <p:tavLst>
                                        <p:tav tm="0">
                                          <p:val>
                                            <p:strVal val="#ppt_x-.2"/>
                                          </p:val>
                                        </p:tav>
                                        <p:tav tm="100000">
                                          <p:val>
                                            <p:strVal val="#ppt_x"/>
                                          </p:val>
                                        </p:tav>
                                      </p:tavLst>
                                    </p:anim>
                                    <p:anim calcmode="lin" valueType="num">
                                      <p:cBhvr>
                                        <p:cTn id="2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1000" fill="hold"/>
                                        <p:tgtEl>
                                          <p:spTgt spid="21"/>
                                        </p:tgtEl>
                                        <p:attrNameLst>
                                          <p:attrName>ppt_x</p:attrName>
                                        </p:attrNameLst>
                                      </p:cBhvr>
                                      <p:tavLst>
                                        <p:tav tm="0">
                                          <p:val>
                                            <p:strVal val="#ppt_x-.2"/>
                                          </p:val>
                                        </p:tav>
                                        <p:tav tm="100000">
                                          <p:val>
                                            <p:strVal val="#ppt_x"/>
                                          </p:val>
                                        </p:tav>
                                      </p:tavLst>
                                    </p:anim>
                                    <p:anim calcmode="lin" valueType="num">
                                      <p:cBhvr>
                                        <p:cTn id="2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ppt_x</p:attrName>
                                        </p:attrNameLst>
                                      </p:cBhvr>
                                      <p:tavLst>
                                        <p:tav tm="0">
                                          <p:val>
                                            <p:strVal val="#ppt_x-.2"/>
                                          </p:val>
                                        </p:tav>
                                        <p:tav tm="100000">
                                          <p:val>
                                            <p:strVal val="#ppt_x"/>
                                          </p:val>
                                        </p:tav>
                                      </p:tavLst>
                                    </p:anim>
                                    <p:anim calcmode="lin" valueType="num">
                                      <p:cBhvr>
                                        <p:cTn id="34"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8" name="Google Shape;458;p25"/>
          <p:cNvSpPr/>
          <p:nvPr/>
        </p:nvSpPr>
        <p:spPr>
          <a:xfrm>
            <a:off x="6503670" y="4074160"/>
            <a:ext cx="26035" cy="49530"/>
          </a:xfrm>
          <a:custGeom>
            <a:avLst/>
            <a:gdLst/>
            <a:ahLst/>
            <a:cxnLst/>
            <a:rect l="l" t="t" r="r" b="b"/>
            <a:pathLst>
              <a:path w="309" h="586" extrusionOk="0">
                <a:moveTo>
                  <a:pt x="308" y="1"/>
                </a:moveTo>
                <a:lnTo>
                  <a:pt x="308" y="1"/>
                </a:lnTo>
                <a:cubicBezTo>
                  <a:pt x="237" y="113"/>
                  <a:pt x="172" y="231"/>
                  <a:pt x="115" y="354"/>
                </a:cubicBezTo>
                <a:cubicBezTo>
                  <a:pt x="78" y="431"/>
                  <a:pt x="39" y="509"/>
                  <a:pt x="0" y="586"/>
                </a:cubicBezTo>
                <a:cubicBezTo>
                  <a:pt x="111" y="394"/>
                  <a:pt x="214" y="199"/>
                  <a:pt x="308" y="1"/>
                </a:cubicBezTo>
                <a:close/>
              </a:path>
            </a:pathLst>
          </a:custGeom>
          <a:solidFill>
            <a:srgbClr val="327AB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59" name="Google Shape;459;p25"/>
          <p:cNvSpPr/>
          <p:nvPr/>
        </p:nvSpPr>
        <p:spPr>
          <a:xfrm>
            <a:off x="6541135" y="3563620"/>
            <a:ext cx="13335" cy="34290"/>
          </a:xfrm>
          <a:custGeom>
            <a:avLst/>
            <a:gdLst/>
            <a:ahLst/>
            <a:cxnLst/>
            <a:rect l="l" t="t" r="r" b="b"/>
            <a:pathLst>
              <a:path w="159" h="404" extrusionOk="0">
                <a:moveTo>
                  <a:pt x="0" y="1"/>
                </a:moveTo>
                <a:cubicBezTo>
                  <a:pt x="52" y="130"/>
                  <a:pt x="100" y="259"/>
                  <a:pt x="143" y="389"/>
                </a:cubicBezTo>
                <a:cubicBezTo>
                  <a:pt x="149" y="394"/>
                  <a:pt x="154" y="399"/>
                  <a:pt x="159" y="404"/>
                </a:cubicBezTo>
                <a:cubicBezTo>
                  <a:pt x="111" y="269"/>
                  <a:pt x="58" y="134"/>
                  <a:pt x="0" y="1"/>
                </a:cubicBezTo>
                <a:close/>
              </a:path>
            </a:pathLst>
          </a:custGeom>
          <a:solidFill>
            <a:srgbClr val="327AB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60" name="Google Shape;460;p25"/>
          <p:cNvSpPr/>
          <p:nvPr/>
        </p:nvSpPr>
        <p:spPr>
          <a:xfrm>
            <a:off x="3624580" y="1571625"/>
            <a:ext cx="4657090" cy="4479925"/>
          </a:xfrm>
          <a:custGeom>
            <a:avLst/>
            <a:gdLst/>
            <a:ahLst/>
            <a:cxnLst/>
            <a:rect l="l" t="t" r="r" b="b"/>
            <a:pathLst>
              <a:path w="55417" h="53301" extrusionOk="0">
                <a:moveTo>
                  <a:pt x="34572" y="29775"/>
                </a:moveTo>
                <a:lnTo>
                  <a:pt x="34572" y="29775"/>
                </a:lnTo>
                <a:cubicBezTo>
                  <a:pt x="34478" y="29973"/>
                  <a:pt x="34375" y="30168"/>
                  <a:pt x="34264" y="30360"/>
                </a:cubicBezTo>
                <a:cubicBezTo>
                  <a:pt x="34303" y="30283"/>
                  <a:pt x="34342" y="30205"/>
                  <a:pt x="34379" y="30128"/>
                </a:cubicBezTo>
                <a:cubicBezTo>
                  <a:pt x="34436" y="30005"/>
                  <a:pt x="34501" y="29887"/>
                  <a:pt x="34572" y="29775"/>
                </a:cubicBezTo>
                <a:close/>
                <a:moveTo>
                  <a:pt x="27847" y="1"/>
                </a:moveTo>
                <a:cubicBezTo>
                  <a:pt x="26533" y="1"/>
                  <a:pt x="25196" y="338"/>
                  <a:pt x="23971" y="1047"/>
                </a:cubicBezTo>
                <a:cubicBezTo>
                  <a:pt x="20334" y="3154"/>
                  <a:pt x="19047" y="7753"/>
                  <a:pt x="21103" y="11302"/>
                </a:cubicBezTo>
                <a:cubicBezTo>
                  <a:pt x="21870" y="12628"/>
                  <a:pt x="23000" y="13622"/>
                  <a:pt x="24303" y="14235"/>
                </a:cubicBezTo>
                <a:cubicBezTo>
                  <a:pt x="25451" y="14778"/>
                  <a:pt x="26197" y="15920"/>
                  <a:pt x="26199" y="17189"/>
                </a:cubicBezTo>
                <a:lnTo>
                  <a:pt x="26199" y="17200"/>
                </a:lnTo>
                <a:cubicBezTo>
                  <a:pt x="26200" y="18067"/>
                  <a:pt x="25853" y="18876"/>
                  <a:pt x="25265" y="19477"/>
                </a:cubicBezTo>
                <a:cubicBezTo>
                  <a:pt x="25096" y="19535"/>
                  <a:pt x="24927" y="19600"/>
                  <a:pt x="24759" y="19673"/>
                </a:cubicBezTo>
                <a:lnTo>
                  <a:pt x="24757" y="19674"/>
                </a:lnTo>
                <a:cubicBezTo>
                  <a:pt x="24435" y="19803"/>
                  <a:pt x="24116" y="19957"/>
                  <a:pt x="23805" y="20137"/>
                </a:cubicBezTo>
                <a:cubicBezTo>
                  <a:pt x="22327" y="20994"/>
                  <a:pt x="21260" y="22298"/>
                  <a:pt x="20672" y="23791"/>
                </a:cubicBezTo>
                <a:cubicBezTo>
                  <a:pt x="20676" y="23786"/>
                  <a:pt x="20680" y="23781"/>
                  <a:pt x="20685" y="23777"/>
                </a:cubicBezTo>
                <a:lnTo>
                  <a:pt x="20685" y="23777"/>
                </a:lnTo>
                <a:cubicBezTo>
                  <a:pt x="20652" y="23854"/>
                  <a:pt x="20619" y="23933"/>
                  <a:pt x="20588" y="24013"/>
                </a:cubicBezTo>
                <a:cubicBezTo>
                  <a:pt x="20615" y="23938"/>
                  <a:pt x="20643" y="23865"/>
                  <a:pt x="20672" y="23791"/>
                </a:cubicBezTo>
                <a:lnTo>
                  <a:pt x="20672" y="23791"/>
                </a:lnTo>
                <a:cubicBezTo>
                  <a:pt x="20063" y="24483"/>
                  <a:pt x="19183" y="24896"/>
                  <a:pt x="18235" y="24898"/>
                </a:cubicBezTo>
                <a:lnTo>
                  <a:pt x="18008" y="24898"/>
                </a:lnTo>
                <a:cubicBezTo>
                  <a:pt x="18007" y="24898"/>
                  <a:pt x="18006" y="24898"/>
                  <a:pt x="18005" y="24898"/>
                </a:cubicBezTo>
                <a:cubicBezTo>
                  <a:pt x="16801" y="24898"/>
                  <a:pt x="15674" y="24254"/>
                  <a:pt x="15107" y="23191"/>
                </a:cubicBezTo>
                <a:cubicBezTo>
                  <a:pt x="13753" y="20642"/>
                  <a:pt x="11100" y="19107"/>
                  <a:pt x="8362" y="19107"/>
                </a:cubicBezTo>
                <a:cubicBezTo>
                  <a:pt x="7129" y="19107"/>
                  <a:pt x="5879" y="19418"/>
                  <a:pt x="4722" y="20088"/>
                </a:cubicBezTo>
                <a:cubicBezTo>
                  <a:pt x="1173" y="22144"/>
                  <a:pt x="1" y="26772"/>
                  <a:pt x="2107" y="30410"/>
                </a:cubicBezTo>
                <a:cubicBezTo>
                  <a:pt x="3533" y="32872"/>
                  <a:pt x="6102" y="34257"/>
                  <a:pt x="8713" y="34257"/>
                </a:cubicBezTo>
                <a:cubicBezTo>
                  <a:pt x="9959" y="34257"/>
                  <a:pt x="11215" y="33941"/>
                  <a:pt x="12361" y="33278"/>
                </a:cubicBezTo>
                <a:cubicBezTo>
                  <a:pt x="13687" y="32509"/>
                  <a:pt x="14682" y="31381"/>
                  <a:pt x="15294" y="30078"/>
                </a:cubicBezTo>
                <a:cubicBezTo>
                  <a:pt x="15838" y="28929"/>
                  <a:pt x="16980" y="28183"/>
                  <a:pt x="18249" y="28181"/>
                </a:cubicBezTo>
                <a:lnTo>
                  <a:pt x="18260" y="28181"/>
                </a:lnTo>
                <a:cubicBezTo>
                  <a:pt x="19083" y="28181"/>
                  <a:pt x="19854" y="28493"/>
                  <a:pt x="20443" y="29028"/>
                </a:cubicBezTo>
                <a:cubicBezTo>
                  <a:pt x="20524" y="29270"/>
                  <a:pt x="20617" y="29510"/>
                  <a:pt x="20724" y="29746"/>
                </a:cubicBezTo>
                <a:cubicBezTo>
                  <a:pt x="20766" y="29845"/>
                  <a:pt x="20810" y="29943"/>
                  <a:pt x="20856" y="30041"/>
                </a:cubicBezTo>
                <a:cubicBezTo>
                  <a:pt x="20871" y="30073"/>
                  <a:pt x="20886" y="30106"/>
                  <a:pt x="20902" y="30138"/>
                </a:cubicBezTo>
                <a:cubicBezTo>
                  <a:pt x="20929" y="30191"/>
                  <a:pt x="20956" y="30244"/>
                  <a:pt x="20983" y="30296"/>
                </a:cubicBezTo>
                <a:cubicBezTo>
                  <a:pt x="21023" y="30373"/>
                  <a:pt x="21064" y="30449"/>
                  <a:pt x="21107" y="30526"/>
                </a:cubicBezTo>
                <a:lnTo>
                  <a:pt x="21134" y="30573"/>
                </a:lnTo>
                <a:cubicBezTo>
                  <a:pt x="22022" y="32102"/>
                  <a:pt x="23389" y="33188"/>
                  <a:pt x="24947" y="33758"/>
                </a:cubicBezTo>
                <a:cubicBezTo>
                  <a:pt x="25694" y="34369"/>
                  <a:pt x="26149" y="35282"/>
                  <a:pt x="26150" y="36274"/>
                </a:cubicBezTo>
                <a:lnTo>
                  <a:pt x="26150" y="36283"/>
                </a:lnTo>
                <a:cubicBezTo>
                  <a:pt x="26151" y="37526"/>
                  <a:pt x="25438" y="38648"/>
                  <a:pt x="24330" y="39211"/>
                </a:cubicBezTo>
                <a:cubicBezTo>
                  <a:pt x="24221" y="39266"/>
                  <a:pt x="24108" y="39327"/>
                  <a:pt x="23998" y="39391"/>
                </a:cubicBezTo>
                <a:cubicBezTo>
                  <a:pt x="23985" y="39399"/>
                  <a:pt x="23973" y="39404"/>
                  <a:pt x="23961" y="39411"/>
                </a:cubicBezTo>
                <a:cubicBezTo>
                  <a:pt x="23845" y="39478"/>
                  <a:pt x="23728" y="39550"/>
                  <a:pt x="23608" y="39628"/>
                </a:cubicBezTo>
                <a:cubicBezTo>
                  <a:pt x="21543" y="40971"/>
                  <a:pt x="20314" y="43141"/>
                  <a:pt x="20129" y="45410"/>
                </a:cubicBezTo>
                <a:cubicBezTo>
                  <a:pt x="20129" y="45471"/>
                  <a:pt x="20129" y="45535"/>
                  <a:pt x="20125" y="45597"/>
                </a:cubicBezTo>
                <a:cubicBezTo>
                  <a:pt x="20056" y="46787"/>
                  <a:pt x="20274" y="47997"/>
                  <a:pt x="20807" y="49124"/>
                </a:cubicBezTo>
                <a:cubicBezTo>
                  <a:pt x="20822" y="49157"/>
                  <a:pt x="20838" y="49190"/>
                  <a:pt x="20853" y="49221"/>
                </a:cubicBezTo>
                <a:cubicBezTo>
                  <a:pt x="20880" y="49274"/>
                  <a:pt x="20907" y="49328"/>
                  <a:pt x="20934" y="49380"/>
                </a:cubicBezTo>
                <a:cubicBezTo>
                  <a:pt x="20974" y="49457"/>
                  <a:pt x="21015" y="49533"/>
                  <a:pt x="21058" y="49609"/>
                </a:cubicBezTo>
                <a:lnTo>
                  <a:pt x="21086" y="49656"/>
                </a:lnTo>
                <a:cubicBezTo>
                  <a:pt x="22446" y="52000"/>
                  <a:pt x="24927" y="53301"/>
                  <a:pt x="27506" y="53301"/>
                </a:cubicBezTo>
                <a:cubicBezTo>
                  <a:pt x="28822" y="53301"/>
                  <a:pt x="30164" y="52962"/>
                  <a:pt x="31394" y="52249"/>
                </a:cubicBezTo>
                <a:cubicBezTo>
                  <a:pt x="35033" y="50141"/>
                  <a:pt x="36322" y="45561"/>
                  <a:pt x="34276" y="42017"/>
                </a:cubicBezTo>
                <a:cubicBezTo>
                  <a:pt x="34266" y="42003"/>
                  <a:pt x="34256" y="41987"/>
                  <a:pt x="34248" y="41972"/>
                </a:cubicBezTo>
                <a:cubicBezTo>
                  <a:pt x="34203" y="41897"/>
                  <a:pt x="34157" y="41823"/>
                  <a:pt x="34110" y="41749"/>
                </a:cubicBezTo>
                <a:cubicBezTo>
                  <a:pt x="34078" y="41700"/>
                  <a:pt x="34046" y="41651"/>
                  <a:pt x="34013" y="41602"/>
                </a:cubicBezTo>
                <a:cubicBezTo>
                  <a:pt x="33993" y="41572"/>
                  <a:pt x="33973" y="41542"/>
                  <a:pt x="33951" y="41512"/>
                </a:cubicBezTo>
                <a:cubicBezTo>
                  <a:pt x="33240" y="40491"/>
                  <a:pt x="32302" y="39701"/>
                  <a:pt x="31240" y="39169"/>
                </a:cubicBezTo>
                <a:cubicBezTo>
                  <a:pt x="31184" y="39141"/>
                  <a:pt x="31133" y="39111"/>
                  <a:pt x="31080" y="39081"/>
                </a:cubicBezTo>
                <a:cubicBezTo>
                  <a:pt x="30069" y="38503"/>
                  <a:pt x="29436" y="37432"/>
                  <a:pt x="29435" y="36259"/>
                </a:cubicBezTo>
                <a:lnTo>
                  <a:pt x="29434" y="36032"/>
                </a:lnTo>
                <a:cubicBezTo>
                  <a:pt x="29434" y="35242"/>
                  <a:pt x="29710" y="34486"/>
                  <a:pt x="30199" y="33899"/>
                </a:cubicBezTo>
                <a:cubicBezTo>
                  <a:pt x="30404" y="33827"/>
                  <a:pt x="30605" y="33747"/>
                  <a:pt x="30806" y="33655"/>
                </a:cubicBezTo>
                <a:cubicBezTo>
                  <a:pt x="30904" y="33615"/>
                  <a:pt x="31002" y="33571"/>
                  <a:pt x="31101" y="33524"/>
                </a:cubicBezTo>
                <a:cubicBezTo>
                  <a:pt x="31133" y="33510"/>
                  <a:pt x="31165" y="33494"/>
                  <a:pt x="31198" y="33478"/>
                </a:cubicBezTo>
                <a:cubicBezTo>
                  <a:pt x="31250" y="33452"/>
                  <a:pt x="31303" y="33425"/>
                  <a:pt x="31356" y="33398"/>
                </a:cubicBezTo>
                <a:cubicBezTo>
                  <a:pt x="31432" y="33358"/>
                  <a:pt x="31509" y="33317"/>
                  <a:pt x="31585" y="33274"/>
                </a:cubicBezTo>
                <a:lnTo>
                  <a:pt x="31632" y="33246"/>
                </a:lnTo>
                <a:cubicBezTo>
                  <a:pt x="33162" y="32358"/>
                  <a:pt x="34248" y="30992"/>
                  <a:pt x="34817" y="29434"/>
                </a:cubicBezTo>
                <a:cubicBezTo>
                  <a:pt x="35428" y="28687"/>
                  <a:pt x="36341" y="28232"/>
                  <a:pt x="37333" y="28231"/>
                </a:cubicBezTo>
                <a:lnTo>
                  <a:pt x="37343" y="28231"/>
                </a:lnTo>
                <a:cubicBezTo>
                  <a:pt x="37344" y="28231"/>
                  <a:pt x="37345" y="28231"/>
                  <a:pt x="37346" y="28231"/>
                </a:cubicBezTo>
                <a:cubicBezTo>
                  <a:pt x="38588" y="28231"/>
                  <a:pt x="39707" y="28942"/>
                  <a:pt x="40270" y="30050"/>
                </a:cubicBezTo>
                <a:cubicBezTo>
                  <a:pt x="40326" y="30159"/>
                  <a:pt x="40386" y="30272"/>
                  <a:pt x="40450" y="30383"/>
                </a:cubicBezTo>
                <a:cubicBezTo>
                  <a:pt x="40458" y="30395"/>
                  <a:pt x="40463" y="30408"/>
                  <a:pt x="40470" y="30419"/>
                </a:cubicBezTo>
                <a:cubicBezTo>
                  <a:pt x="40537" y="30536"/>
                  <a:pt x="40610" y="30653"/>
                  <a:pt x="40688" y="30772"/>
                </a:cubicBezTo>
                <a:cubicBezTo>
                  <a:pt x="42030" y="32838"/>
                  <a:pt x="44200" y="34067"/>
                  <a:pt x="46470" y="34251"/>
                </a:cubicBezTo>
                <a:cubicBezTo>
                  <a:pt x="46531" y="34251"/>
                  <a:pt x="46594" y="34252"/>
                  <a:pt x="46656" y="34256"/>
                </a:cubicBezTo>
                <a:cubicBezTo>
                  <a:pt x="46796" y="34264"/>
                  <a:pt x="46936" y="34268"/>
                  <a:pt x="47076" y="34268"/>
                </a:cubicBezTo>
                <a:cubicBezTo>
                  <a:pt x="48130" y="34268"/>
                  <a:pt x="49189" y="34043"/>
                  <a:pt x="50184" y="33573"/>
                </a:cubicBezTo>
                <a:cubicBezTo>
                  <a:pt x="50217" y="33558"/>
                  <a:pt x="50249" y="33543"/>
                  <a:pt x="50281" y="33527"/>
                </a:cubicBezTo>
                <a:cubicBezTo>
                  <a:pt x="50334" y="33500"/>
                  <a:pt x="50388" y="33473"/>
                  <a:pt x="50440" y="33447"/>
                </a:cubicBezTo>
                <a:cubicBezTo>
                  <a:pt x="50517" y="33406"/>
                  <a:pt x="50592" y="33365"/>
                  <a:pt x="50669" y="33322"/>
                </a:cubicBezTo>
                <a:lnTo>
                  <a:pt x="50716" y="33295"/>
                </a:lnTo>
                <a:cubicBezTo>
                  <a:pt x="54255" y="31241"/>
                  <a:pt x="55417" y="26627"/>
                  <a:pt x="53308" y="22987"/>
                </a:cubicBezTo>
                <a:cubicBezTo>
                  <a:pt x="51880" y="20520"/>
                  <a:pt x="49315" y="19133"/>
                  <a:pt x="46707" y="19133"/>
                </a:cubicBezTo>
                <a:cubicBezTo>
                  <a:pt x="45468" y="19133"/>
                  <a:pt x="44219" y="19446"/>
                  <a:pt x="43077" y="20105"/>
                </a:cubicBezTo>
                <a:cubicBezTo>
                  <a:pt x="43062" y="20115"/>
                  <a:pt x="43046" y="20125"/>
                  <a:pt x="43031" y="20133"/>
                </a:cubicBezTo>
                <a:cubicBezTo>
                  <a:pt x="42956" y="20178"/>
                  <a:pt x="42882" y="20224"/>
                  <a:pt x="42809" y="20271"/>
                </a:cubicBezTo>
                <a:cubicBezTo>
                  <a:pt x="42759" y="20303"/>
                  <a:pt x="42711" y="20335"/>
                  <a:pt x="42661" y="20367"/>
                </a:cubicBezTo>
                <a:cubicBezTo>
                  <a:pt x="42631" y="20388"/>
                  <a:pt x="42601" y="20408"/>
                  <a:pt x="42572" y="20430"/>
                </a:cubicBezTo>
                <a:cubicBezTo>
                  <a:pt x="41551" y="21140"/>
                  <a:pt x="40762" y="22078"/>
                  <a:pt x="40228" y="23141"/>
                </a:cubicBezTo>
                <a:cubicBezTo>
                  <a:pt x="40201" y="23195"/>
                  <a:pt x="40171" y="23248"/>
                  <a:pt x="40141" y="23300"/>
                </a:cubicBezTo>
                <a:cubicBezTo>
                  <a:pt x="39563" y="24311"/>
                  <a:pt x="38491" y="24944"/>
                  <a:pt x="37319" y="24946"/>
                </a:cubicBezTo>
                <a:lnTo>
                  <a:pt x="37092" y="24946"/>
                </a:lnTo>
                <a:cubicBezTo>
                  <a:pt x="37091" y="24946"/>
                  <a:pt x="37090" y="24946"/>
                  <a:pt x="37088" y="24946"/>
                </a:cubicBezTo>
                <a:cubicBezTo>
                  <a:pt x="36258" y="24946"/>
                  <a:pt x="35466" y="24640"/>
                  <a:pt x="34867" y="24103"/>
                </a:cubicBezTo>
                <a:cubicBezTo>
                  <a:pt x="34862" y="24098"/>
                  <a:pt x="34857" y="24093"/>
                  <a:pt x="34851" y="24088"/>
                </a:cubicBezTo>
                <a:cubicBezTo>
                  <a:pt x="34808" y="23958"/>
                  <a:pt x="34760" y="23829"/>
                  <a:pt x="34708" y="23700"/>
                </a:cubicBezTo>
                <a:lnTo>
                  <a:pt x="34707" y="23697"/>
                </a:lnTo>
                <a:cubicBezTo>
                  <a:pt x="34578" y="23374"/>
                  <a:pt x="34424" y="23057"/>
                  <a:pt x="34244" y="22746"/>
                </a:cubicBezTo>
                <a:cubicBezTo>
                  <a:pt x="33387" y="21267"/>
                  <a:pt x="32083" y="20201"/>
                  <a:pt x="30589" y="19612"/>
                </a:cubicBezTo>
                <a:cubicBezTo>
                  <a:pt x="29898" y="19004"/>
                  <a:pt x="29484" y="18122"/>
                  <a:pt x="29483" y="17176"/>
                </a:cubicBezTo>
                <a:lnTo>
                  <a:pt x="29483" y="16949"/>
                </a:lnTo>
                <a:cubicBezTo>
                  <a:pt x="29482" y="15744"/>
                  <a:pt x="30125" y="14614"/>
                  <a:pt x="31190" y="14048"/>
                </a:cubicBezTo>
                <a:cubicBezTo>
                  <a:pt x="34887" y="12084"/>
                  <a:pt x="36451" y="7389"/>
                  <a:pt x="34292" y="3663"/>
                </a:cubicBezTo>
                <a:cubicBezTo>
                  <a:pt x="32929" y="1309"/>
                  <a:pt x="30434" y="1"/>
                  <a:pt x="27847" y="1"/>
                </a:cubicBezTo>
                <a:close/>
              </a:path>
            </a:pathLst>
          </a:custGeom>
          <a:solidFill>
            <a:srgbClr val="F9BD2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61" name="Google Shape;461;p25"/>
          <p:cNvSpPr/>
          <p:nvPr/>
        </p:nvSpPr>
        <p:spPr>
          <a:xfrm>
            <a:off x="5354955" y="3570605"/>
            <a:ext cx="8255" cy="20320"/>
          </a:xfrm>
          <a:custGeom>
            <a:avLst/>
            <a:gdLst/>
            <a:ahLst/>
            <a:cxnLst/>
            <a:rect l="l" t="t" r="r" b="b"/>
            <a:pathLst>
              <a:path w="97" h="237" extrusionOk="0">
                <a:moveTo>
                  <a:pt x="97" y="1"/>
                </a:moveTo>
                <a:lnTo>
                  <a:pt x="97" y="1"/>
                </a:lnTo>
                <a:cubicBezTo>
                  <a:pt x="92" y="6"/>
                  <a:pt x="88" y="10"/>
                  <a:pt x="84" y="15"/>
                </a:cubicBezTo>
                <a:cubicBezTo>
                  <a:pt x="55" y="89"/>
                  <a:pt x="27" y="162"/>
                  <a:pt x="0" y="237"/>
                </a:cubicBezTo>
                <a:cubicBezTo>
                  <a:pt x="31" y="157"/>
                  <a:pt x="64" y="78"/>
                  <a:pt x="97" y="1"/>
                </a:cubicBezTo>
                <a:close/>
              </a:path>
            </a:pathLst>
          </a:custGeom>
          <a:solidFill>
            <a:srgbClr val="327AB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62" name="Google Shape;462;p25"/>
          <p:cNvSpPr/>
          <p:nvPr/>
        </p:nvSpPr>
        <p:spPr>
          <a:xfrm>
            <a:off x="6503670" y="4074160"/>
            <a:ext cx="26035" cy="49530"/>
          </a:xfrm>
          <a:custGeom>
            <a:avLst/>
            <a:gdLst/>
            <a:ahLst/>
            <a:cxnLst/>
            <a:rect l="l" t="t" r="r" b="b"/>
            <a:pathLst>
              <a:path w="309" h="586" extrusionOk="0">
                <a:moveTo>
                  <a:pt x="308" y="1"/>
                </a:moveTo>
                <a:lnTo>
                  <a:pt x="308" y="1"/>
                </a:lnTo>
                <a:cubicBezTo>
                  <a:pt x="237" y="113"/>
                  <a:pt x="172" y="231"/>
                  <a:pt x="115" y="354"/>
                </a:cubicBezTo>
                <a:cubicBezTo>
                  <a:pt x="78" y="431"/>
                  <a:pt x="39" y="509"/>
                  <a:pt x="0" y="586"/>
                </a:cubicBezTo>
                <a:cubicBezTo>
                  <a:pt x="111" y="394"/>
                  <a:pt x="214" y="199"/>
                  <a:pt x="308" y="1"/>
                </a:cubicBezTo>
                <a:close/>
              </a:path>
            </a:pathLst>
          </a:custGeom>
          <a:solidFill>
            <a:srgbClr val="327AB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63" name="Google Shape;463;p25"/>
          <p:cNvSpPr/>
          <p:nvPr/>
        </p:nvSpPr>
        <p:spPr>
          <a:xfrm>
            <a:off x="5354955" y="3570605"/>
            <a:ext cx="8255" cy="20320"/>
          </a:xfrm>
          <a:custGeom>
            <a:avLst/>
            <a:gdLst/>
            <a:ahLst/>
            <a:cxnLst/>
            <a:rect l="l" t="t" r="r" b="b"/>
            <a:pathLst>
              <a:path w="97" h="237" extrusionOk="0">
                <a:moveTo>
                  <a:pt x="97" y="1"/>
                </a:moveTo>
                <a:lnTo>
                  <a:pt x="97" y="1"/>
                </a:lnTo>
                <a:cubicBezTo>
                  <a:pt x="92" y="6"/>
                  <a:pt x="88" y="10"/>
                  <a:pt x="84" y="15"/>
                </a:cubicBezTo>
                <a:cubicBezTo>
                  <a:pt x="55" y="89"/>
                  <a:pt x="27" y="162"/>
                  <a:pt x="0" y="237"/>
                </a:cubicBezTo>
                <a:cubicBezTo>
                  <a:pt x="31" y="157"/>
                  <a:pt x="64" y="78"/>
                  <a:pt x="97" y="1"/>
                </a:cubicBezTo>
                <a:close/>
              </a:path>
            </a:pathLst>
          </a:custGeom>
          <a:solidFill>
            <a:srgbClr val="327AB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64" name="Google Shape;464;p25"/>
          <p:cNvSpPr/>
          <p:nvPr/>
        </p:nvSpPr>
        <p:spPr>
          <a:xfrm>
            <a:off x="3799840" y="3269615"/>
            <a:ext cx="1084580" cy="1084580"/>
          </a:xfrm>
          <a:custGeom>
            <a:avLst/>
            <a:gdLst/>
            <a:ahLst/>
            <a:cxnLst/>
            <a:rect l="l" t="t" r="r" b="b"/>
            <a:pathLst>
              <a:path w="10732" h="10732" extrusionOk="0">
                <a:moveTo>
                  <a:pt x="5366" y="0"/>
                </a:moveTo>
                <a:cubicBezTo>
                  <a:pt x="3942" y="0"/>
                  <a:pt x="2578" y="565"/>
                  <a:pt x="1572" y="1572"/>
                </a:cubicBezTo>
                <a:cubicBezTo>
                  <a:pt x="565" y="2578"/>
                  <a:pt x="0" y="3943"/>
                  <a:pt x="0" y="5366"/>
                </a:cubicBezTo>
                <a:cubicBezTo>
                  <a:pt x="0" y="6789"/>
                  <a:pt x="565" y="8154"/>
                  <a:pt x="1572" y="9160"/>
                </a:cubicBezTo>
                <a:cubicBezTo>
                  <a:pt x="2578" y="10166"/>
                  <a:pt x="3942" y="10731"/>
                  <a:pt x="5366" y="10731"/>
                </a:cubicBezTo>
                <a:cubicBezTo>
                  <a:pt x="6789" y="10731"/>
                  <a:pt x="8154" y="10167"/>
                  <a:pt x="9160" y="9160"/>
                </a:cubicBezTo>
                <a:cubicBezTo>
                  <a:pt x="10166" y="8154"/>
                  <a:pt x="10731" y="6789"/>
                  <a:pt x="10731" y="5366"/>
                </a:cubicBezTo>
                <a:cubicBezTo>
                  <a:pt x="10731" y="3943"/>
                  <a:pt x="10165" y="2578"/>
                  <a:pt x="9160" y="1572"/>
                </a:cubicBezTo>
                <a:cubicBezTo>
                  <a:pt x="8154" y="565"/>
                  <a:pt x="6789" y="0"/>
                  <a:pt x="5366" y="0"/>
                </a:cubicBezTo>
                <a:close/>
              </a:path>
            </a:pathLst>
          </a:custGeom>
          <a:solidFill>
            <a:srgbClr val="C00000"/>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65" name="Google Shape;465;p25"/>
          <p:cNvSpPr/>
          <p:nvPr/>
        </p:nvSpPr>
        <p:spPr>
          <a:xfrm>
            <a:off x="5410835" y="1668145"/>
            <a:ext cx="1084580" cy="1084580"/>
          </a:xfrm>
          <a:custGeom>
            <a:avLst/>
            <a:gdLst/>
            <a:ahLst/>
            <a:cxnLst/>
            <a:rect l="l" t="t" r="r" b="b"/>
            <a:pathLst>
              <a:path w="10732" h="10732" extrusionOk="0">
                <a:moveTo>
                  <a:pt x="5366" y="0"/>
                </a:moveTo>
                <a:cubicBezTo>
                  <a:pt x="3942" y="0"/>
                  <a:pt x="2578" y="565"/>
                  <a:pt x="1572" y="1572"/>
                </a:cubicBezTo>
                <a:cubicBezTo>
                  <a:pt x="565" y="2578"/>
                  <a:pt x="0" y="3943"/>
                  <a:pt x="0" y="5366"/>
                </a:cubicBezTo>
                <a:cubicBezTo>
                  <a:pt x="0" y="6789"/>
                  <a:pt x="565" y="8154"/>
                  <a:pt x="1572" y="9160"/>
                </a:cubicBezTo>
                <a:cubicBezTo>
                  <a:pt x="2578" y="10166"/>
                  <a:pt x="3942" y="10731"/>
                  <a:pt x="5366" y="10731"/>
                </a:cubicBezTo>
                <a:cubicBezTo>
                  <a:pt x="6789" y="10731"/>
                  <a:pt x="8154" y="10167"/>
                  <a:pt x="9160" y="9160"/>
                </a:cubicBezTo>
                <a:cubicBezTo>
                  <a:pt x="10166" y="8154"/>
                  <a:pt x="10731" y="6789"/>
                  <a:pt x="10731" y="5366"/>
                </a:cubicBezTo>
                <a:cubicBezTo>
                  <a:pt x="10731" y="3943"/>
                  <a:pt x="10165" y="2578"/>
                  <a:pt x="9160" y="1572"/>
                </a:cubicBezTo>
                <a:cubicBezTo>
                  <a:pt x="8154" y="565"/>
                  <a:pt x="6789" y="0"/>
                  <a:pt x="5366" y="0"/>
                </a:cubicBezTo>
                <a:close/>
              </a:path>
            </a:pathLst>
          </a:custGeom>
          <a:solidFill>
            <a:srgbClr val="C00000"/>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66" name="Google Shape;466;p25"/>
          <p:cNvSpPr/>
          <p:nvPr/>
        </p:nvSpPr>
        <p:spPr>
          <a:xfrm>
            <a:off x="5401310" y="4872355"/>
            <a:ext cx="1084580" cy="1084580"/>
          </a:xfrm>
          <a:custGeom>
            <a:avLst/>
            <a:gdLst/>
            <a:ahLst/>
            <a:cxnLst/>
            <a:rect l="l" t="t" r="r" b="b"/>
            <a:pathLst>
              <a:path w="10732" h="10732" extrusionOk="0">
                <a:moveTo>
                  <a:pt x="5366" y="0"/>
                </a:moveTo>
                <a:cubicBezTo>
                  <a:pt x="3942" y="0"/>
                  <a:pt x="2578" y="565"/>
                  <a:pt x="1572" y="1572"/>
                </a:cubicBezTo>
                <a:cubicBezTo>
                  <a:pt x="565" y="2578"/>
                  <a:pt x="0" y="3943"/>
                  <a:pt x="0" y="5366"/>
                </a:cubicBezTo>
                <a:cubicBezTo>
                  <a:pt x="0" y="6789"/>
                  <a:pt x="565" y="8154"/>
                  <a:pt x="1572" y="9160"/>
                </a:cubicBezTo>
                <a:cubicBezTo>
                  <a:pt x="2578" y="10166"/>
                  <a:pt x="3942" y="10731"/>
                  <a:pt x="5366" y="10731"/>
                </a:cubicBezTo>
                <a:cubicBezTo>
                  <a:pt x="6789" y="10731"/>
                  <a:pt x="8154" y="10167"/>
                  <a:pt x="9160" y="9160"/>
                </a:cubicBezTo>
                <a:cubicBezTo>
                  <a:pt x="10166" y="8154"/>
                  <a:pt x="10731" y="6789"/>
                  <a:pt x="10731" y="5366"/>
                </a:cubicBezTo>
                <a:cubicBezTo>
                  <a:pt x="10731" y="3943"/>
                  <a:pt x="10165" y="2578"/>
                  <a:pt x="9160" y="1572"/>
                </a:cubicBezTo>
                <a:cubicBezTo>
                  <a:pt x="8154" y="565"/>
                  <a:pt x="6789" y="0"/>
                  <a:pt x="5366" y="0"/>
                </a:cubicBezTo>
                <a:close/>
              </a:path>
            </a:pathLst>
          </a:custGeom>
          <a:solidFill>
            <a:srgbClr val="C00000"/>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67" name="Google Shape;467;p25"/>
          <p:cNvSpPr/>
          <p:nvPr/>
        </p:nvSpPr>
        <p:spPr>
          <a:xfrm>
            <a:off x="7025640" y="3269615"/>
            <a:ext cx="1084580" cy="1084580"/>
          </a:xfrm>
          <a:custGeom>
            <a:avLst/>
            <a:gdLst/>
            <a:ahLst/>
            <a:cxnLst/>
            <a:rect l="l" t="t" r="r" b="b"/>
            <a:pathLst>
              <a:path w="10732" h="10732" extrusionOk="0">
                <a:moveTo>
                  <a:pt x="5366" y="0"/>
                </a:moveTo>
                <a:cubicBezTo>
                  <a:pt x="3942" y="0"/>
                  <a:pt x="2578" y="565"/>
                  <a:pt x="1572" y="1572"/>
                </a:cubicBezTo>
                <a:cubicBezTo>
                  <a:pt x="565" y="2578"/>
                  <a:pt x="0" y="3943"/>
                  <a:pt x="0" y="5366"/>
                </a:cubicBezTo>
                <a:cubicBezTo>
                  <a:pt x="0" y="6789"/>
                  <a:pt x="565" y="8154"/>
                  <a:pt x="1572" y="9160"/>
                </a:cubicBezTo>
                <a:cubicBezTo>
                  <a:pt x="2578" y="10166"/>
                  <a:pt x="3942" y="10731"/>
                  <a:pt x="5366" y="10731"/>
                </a:cubicBezTo>
                <a:cubicBezTo>
                  <a:pt x="6789" y="10731"/>
                  <a:pt x="8154" y="10167"/>
                  <a:pt x="9160" y="9160"/>
                </a:cubicBezTo>
                <a:cubicBezTo>
                  <a:pt x="10166" y="8154"/>
                  <a:pt x="10731" y="6789"/>
                  <a:pt x="10731" y="5366"/>
                </a:cubicBezTo>
                <a:cubicBezTo>
                  <a:pt x="10731" y="3943"/>
                  <a:pt x="10165" y="2578"/>
                  <a:pt x="9160" y="1572"/>
                </a:cubicBezTo>
                <a:cubicBezTo>
                  <a:pt x="8154" y="565"/>
                  <a:pt x="6789" y="0"/>
                  <a:pt x="5366" y="0"/>
                </a:cubicBezTo>
                <a:close/>
              </a:path>
            </a:pathLst>
          </a:custGeom>
          <a:solidFill>
            <a:srgbClr val="C00000"/>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68" name="Google Shape;468;p25"/>
          <p:cNvSpPr/>
          <p:nvPr/>
        </p:nvSpPr>
        <p:spPr>
          <a:xfrm>
            <a:off x="5410200" y="3270250"/>
            <a:ext cx="1084580" cy="1084580"/>
          </a:xfrm>
          <a:custGeom>
            <a:avLst/>
            <a:gdLst/>
            <a:ahLst/>
            <a:cxnLst/>
            <a:rect l="l" t="t" r="r" b="b"/>
            <a:pathLst>
              <a:path w="10732" h="10732" extrusionOk="0">
                <a:moveTo>
                  <a:pt x="5366" y="0"/>
                </a:moveTo>
                <a:cubicBezTo>
                  <a:pt x="3942" y="0"/>
                  <a:pt x="2578" y="565"/>
                  <a:pt x="1572" y="1572"/>
                </a:cubicBezTo>
                <a:cubicBezTo>
                  <a:pt x="565" y="2578"/>
                  <a:pt x="0" y="3943"/>
                  <a:pt x="0" y="5366"/>
                </a:cubicBezTo>
                <a:cubicBezTo>
                  <a:pt x="0" y="6789"/>
                  <a:pt x="565" y="8154"/>
                  <a:pt x="1572" y="9160"/>
                </a:cubicBezTo>
                <a:cubicBezTo>
                  <a:pt x="2578" y="10166"/>
                  <a:pt x="3942" y="10731"/>
                  <a:pt x="5366" y="10731"/>
                </a:cubicBezTo>
                <a:cubicBezTo>
                  <a:pt x="6789" y="10731"/>
                  <a:pt x="8154" y="10167"/>
                  <a:pt x="9160" y="9160"/>
                </a:cubicBezTo>
                <a:cubicBezTo>
                  <a:pt x="10166" y="8154"/>
                  <a:pt x="10731" y="6789"/>
                  <a:pt x="10731" y="5366"/>
                </a:cubicBezTo>
                <a:cubicBezTo>
                  <a:pt x="10731" y="3943"/>
                  <a:pt x="10165" y="2578"/>
                  <a:pt x="9160" y="1572"/>
                </a:cubicBezTo>
                <a:cubicBezTo>
                  <a:pt x="8154" y="565"/>
                  <a:pt x="6789" y="0"/>
                  <a:pt x="536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zh-CN" b="0" i="0" u="none" strike="noStrike" kern="0" cap="none" spc="0" normalizeH="0" baseline="0" noProof="0">
                <a:ln>
                  <a:noFill/>
                </a:ln>
                <a:effectLst/>
                <a:uLnTx/>
                <a:uFillTx/>
                <a:cs typeface="+mn-ea"/>
                <a:sym typeface="+mn-lt"/>
              </a:rPr>
              <a:t>关键词</a:t>
            </a:r>
            <a:endParaRPr kumimoji="0" lang="zh-CN" altLang="zh-CN" b="0" i="0" u="none" strike="noStrike" kern="0" cap="none" spc="0" normalizeH="0" baseline="0" noProof="0">
              <a:ln>
                <a:noFill/>
              </a:ln>
              <a:effectLst/>
              <a:uLnTx/>
              <a:uFillTx/>
              <a:cs typeface="+mn-ea"/>
              <a:sym typeface="+mn-lt"/>
            </a:endParaRPr>
          </a:p>
        </p:txBody>
      </p:sp>
      <p:grpSp>
        <p:nvGrpSpPr>
          <p:cNvPr id="469" name="Google Shape;469;p25"/>
          <p:cNvGrpSpPr/>
          <p:nvPr/>
        </p:nvGrpSpPr>
        <p:grpSpPr>
          <a:xfrm>
            <a:off x="4088765" y="3557905"/>
            <a:ext cx="506095" cy="508635"/>
            <a:chOff x="-62882850" y="2664925"/>
            <a:chExt cx="315850" cy="317425"/>
          </a:xfrm>
          <a:solidFill>
            <a:srgbClr val="F9BD2B"/>
          </a:solidFill>
        </p:grpSpPr>
        <p:sp>
          <p:nvSpPr>
            <p:cNvPr id="470" name="Google Shape;470;p25"/>
            <p:cNvSpPr/>
            <p:nvPr/>
          </p:nvSpPr>
          <p:spPr>
            <a:xfrm>
              <a:off x="-62882850" y="2664925"/>
              <a:ext cx="315850" cy="317425"/>
            </a:xfrm>
            <a:custGeom>
              <a:avLst/>
              <a:gdLst/>
              <a:ahLst/>
              <a:cxnLst/>
              <a:rect l="l" t="t" r="r" b="b"/>
              <a:pathLst>
                <a:path w="12634" h="12697" extrusionOk="0">
                  <a:moveTo>
                    <a:pt x="11405" y="851"/>
                  </a:moveTo>
                  <a:cubicBezTo>
                    <a:pt x="11657" y="851"/>
                    <a:pt x="11814" y="1040"/>
                    <a:pt x="11814" y="1260"/>
                  </a:cubicBezTo>
                  <a:lnTo>
                    <a:pt x="11814" y="7719"/>
                  </a:lnTo>
                  <a:lnTo>
                    <a:pt x="788" y="7719"/>
                  </a:lnTo>
                  <a:lnTo>
                    <a:pt x="788" y="1260"/>
                  </a:lnTo>
                  <a:cubicBezTo>
                    <a:pt x="788" y="1040"/>
                    <a:pt x="977" y="851"/>
                    <a:pt x="1197" y="851"/>
                  </a:cubicBezTo>
                  <a:close/>
                  <a:moveTo>
                    <a:pt x="11814" y="8506"/>
                  </a:moveTo>
                  <a:lnTo>
                    <a:pt x="11814" y="8947"/>
                  </a:lnTo>
                  <a:cubicBezTo>
                    <a:pt x="11814" y="9199"/>
                    <a:pt x="11594" y="9389"/>
                    <a:pt x="11405" y="9389"/>
                  </a:cubicBezTo>
                  <a:lnTo>
                    <a:pt x="1197" y="9389"/>
                  </a:lnTo>
                  <a:cubicBezTo>
                    <a:pt x="977" y="9389"/>
                    <a:pt x="788" y="9199"/>
                    <a:pt x="788" y="8947"/>
                  </a:cubicBezTo>
                  <a:lnTo>
                    <a:pt x="788" y="8506"/>
                  </a:lnTo>
                  <a:close/>
                  <a:moveTo>
                    <a:pt x="7782" y="10208"/>
                  </a:moveTo>
                  <a:lnTo>
                    <a:pt x="8349" y="11877"/>
                  </a:lnTo>
                  <a:lnTo>
                    <a:pt x="4253" y="11877"/>
                  </a:lnTo>
                  <a:lnTo>
                    <a:pt x="4789" y="10208"/>
                  </a:lnTo>
                  <a:close/>
                  <a:moveTo>
                    <a:pt x="1197" y="0"/>
                  </a:moveTo>
                  <a:cubicBezTo>
                    <a:pt x="536" y="0"/>
                    <a:pt x="0" y="567"/>
                    <a:pt x="0" y="1229"/>
                  </a:cubicBezTo>
                  <a:lnTo>
                    <a:pt x="0" y="8947"/>
                  </a:lnTo>
                  <a:cubicBezTo>
                    <a:pt x="0" y="9609"/>
                    <a:pt x="536" y="10176"/>
                    <a:pt x="1197" y="10176"/>
                  </a:cubicBezTo>
                  <a:lnTo>
                    <a:pt x="3938" y="10176"/>
                  </a:lnTo>
                  <a:lnTo>
                    <a:pt x="3371" y="11814"/>
                  </a:lnTo>
                  <a:lnTo>
                    <a:pt x="2867" y="11814"/>
                  </a:lnTo>
                  <a:cubicBezTo>
                    <a:pt x="2615" y="11814"/>
                    <a:pt x="2457" y="12003"/>
                    <a:pt x="2457" y="12255"/>
                  </a:cubicBezTo>
                  <a:cubicBezTo>
                    <a:pt x="2457" y="12476"/>
                    <a:pt x="2678" y="12697"/>
                    <a:pt x="2867" y="12697"/>
                  </a:cubicBezTo>
                  <a:lnTo>
                    <a:pt x="9767" y="12697"/>
                  </a:lnTo>
                  <a:cubicBezTo>
                    <a:pt x="9987" y="12697"/>
                    <a:pt x="10176" y="12476"/>
                    <a:pt x="10176" y="12255"/>
                  </a:cubicBezTo>
                  <a:cubicBezTo>
                    <a:pt x="10176" y="12003"/>
                    <a:pt x="9987" y="11814"/>
                    <a:pt x="9767" y="11814"/>
                  </a:cubicBezTo>
                  <a:lnTo>
                    <a:pt x="9231" y="11814"/>
                  </a:lnTo>
                  <a:lnTo>
                    <a:pt x="8695" y="10176"/>
                  </a:lnTo>
                  <a:lnTo>
                    <a:pt x="11405" y="10176"/>
                  </a:lnTo>
                  <a:cubicBezTo>
                    <a:pt x="12066" y="10176"/>
                    <a:pt x="12634" y="9609"/>
                    <a:pt x="12634" y="8947"/>
                  </a:cubicBezTo>
                  <a:lnTo>
                    <a:pt x="12634" y="1229"/>
                  </a:lnTo>
                  <a:cubicBezTo>
                    <a:pt x="12634" y="567"/>
                    <a:pt x="12066" y="0"/>
                    <a:pt x="11405" y="0"/>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71" name="Google Shape;471;p25"/>
            <p:cNvSpPr/>
            <p:nvPr/>
          </p:nvSpPr>
          <p:spPr>
            <a:xfrm>
              <a:off x="-62756050" y="2702725"/>
              <a:ext cx="62225" cy="146525"/>
            </a:xfrm>
            <a:custGeom>
              <a:avLst/>
              <a:gdLst/>
              <a:ahLst/>
              <a:cxnLst/>
              <a:rect l="l" t="t" r="r" b="b"/>
              <a:pathLst>
                <a:path w="2489" h="5861" extrusionOk="0">
                  <a:moveTo>
                    <a:pt x="1229" y="0"/>
                  </a:moveTo>
                  <a:cubicBezTo>
                    <a:pt x="977" y="0"/>
                    <a:pt x="819" y="189"/>
                    <a:pt x="819" y="441"/>
                  </a:cubicBezTo>
                  <a:lnTo>
                    <a:pt x="819" y="693"/>
                  </a:lnTo>
                  <a:cubicBezTo>
                    <a:pt x="347" y="851"/>
                    <a:pt x="0" y="1324"/>
                    <a:pt x="0" y="1891"/>
                  </a:cubicBezTo>
                  <a:cubicBezTo>
                    <a:pt x="0" y="2552"/>
                    <a:pt x="536" y="2962"/>
                    <a:pt x="977" y="3277"/>
                  </a:cubicBezTo>
                  <a:cubicBezTo>
                    <a:pt x="1292" y="3497"/>
                    <a:pt x="1639" y="3749"/>
                    <a:pt x="1639" y="3970"/>
                  </a:cubicBezTo>
                  <a:cubicBezTo>
                    <a:pt x="1639" y="4222"/>
                    <a:pt x="1450" y="4411"/>
                    <a:pt x="1229" y="4411"/>
                  </a:cubicBezTo>
                  <a:cubicBezTo>
                    <a:pt x="977" y="4411"/>
                    <a:pt x="819" y="4222"/>
                    <a:pt x="819" y="3970"/>
                  </a:cubicBezTo>
                  <a:cubicBezTo>
                    <a:pt x="819" y="3749"/>
                    <a:pt x="630" y="3529"/>
                    <a:pt x="441" y="3529"/>
                  </a:cubicBezTo>
                  <a:cubicBezTo>
                    <a:pt x="189" y="3529"/>
                    <a:pt x="0" y="3749"/>
                    <a:pt x="0" y="3970"/>
                  </a:cubicBezTo>
                  <a:cubicBezTo>
                    <a:pt x="0" y="4537"/>
                    <a:pt x="347" y="4947"/>
                    <a:pt x="819" y="5167"/>
                  </a:cubicBezTo>
                  <a:lnTo>
                    <a:pt x="819" y="5419"/>
                  </a:lnTo>
                  <a:cubicBezTo>
                    <a:pt x="819" y="5671"/>
                    <a:pt x="1008" y="5860"/>
                    <a:pt x="1229" y="5860"/>
                  </a:cubicBezTo>
                  <a:cubicBezTo>
                    <a:pt x="1450" y="5860"/>
                    <a:pt x="1639" y="5671"/>
                    <a:pt x="1639" y="5419"/>
                  </a:cubicBezTo>
                  <a:lnTo>
                    <a:pt x="1639" y="5167"/>
                  </a:lnTo>
                  <a:cubicBezTo>
                    <a:pt x="2111" y="5010"/>
                    <a:pt x="2489" y="4537"/>
                    <a:pt x="2489" y="3970"/>
                  </a:cubicBezTo>
                  <a:cubicBezTo>
                    <a:pt x="2489" y="3308"/>
                    <a:pt x="1922" y="2899"/>
                    <a:pt x="1481" y="2584"/>
                  </a:cubicBezTo>
                  <a:cubicBezTo>
                    <a:pt x="1166" y="2363"/>
                    <a:pt x="819" y="2111"/>
                    <a:pt x="819" y="1891"/>
                  </a:cubicBezTo>
                  <a:cubicBezTo>
                    <a:pt x="819" y="1639"/>
                    <a:pt x="977" y="1450"/>
                    <a:pt x="1229" y="1450"/>
                  </a:cubicBezTo>
                  <a:cubicBezTo>
                    <a:pt x="1450" y="1450"/>
                    <a:pt x="1639" y="1639"/>
                    <a:pt x="1639" y="1891"/>
                  </a:cubicBezTo>
                  <a:cubicBezTo>
                    <a:pt x="1639" y="2111"/>
                    <a:pt x="1859" y="2332"/>
                    <a:pt x="2048" y="2332"/>
                  </a:cubicBezTo>
                  <a:cubicBezTo>
                    <a:pt x="2237" y="2332"/>
                    <a:pt x="2489" y="2111"/>
                    <a:pt x="2489" y="1891"/>
                  </a:cubicBezTo>
                  <a:cubicBezTo>
                    <a:pt x="2489" y="1324"/>
                    <a:pt x="2143" y="914"/>
                    <a:pt x="1639" y="693"/>
                  </a:cubicBezTo>
                  <a:lnTo>
                    <a:pt x="1639" y="441"/>
                  </a:lnTo>
                  <a:cubicBezTo>
                    <a:pt x="1639" y="189"/>
                    <a:pt x="1450" y="0"/>
                    <a:pt x="1229" y="0"/>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grpSp>
      <p:grpSp>
        <p:nvGrpSpPr>
          <p:cNvPr id="472" name="Google Shape;472;p25"/>
          <p:cNvGrpSpPr/>
          <p:nvPr/>
        </p:nvGrpSpPr>
        <p:grpSpPr>
          <a:xfrm>
            <a:off x="7314565" y="3557905"/>
            <a:ext cx="506095" cy="509270"/>
            <a:chOff x="-62516625" y="2297875"/>
            <a:chExt cx="315875" cy="317650"/>
          </a:xfrm>
          <a:solidFill>
            <a:srgbClr val="F9BD2B"/>
          </a:solidFill>
        </p:grpSpPr>
        <p:sp>
          <p:nvSpPr>
            <p:cNvPr id="473" name="Google Shape;473;p25"/>
            <p:cNvSpPr/>
            <p:nvPr/>
          </p:nvSpPr>
          <p:spPr>
            <a:xfrm>
              <a:off x="-62516625" y="2297875"/>
              <a:ext cx="315875" cy="317650"/>
            </a:xfrm>
            <a:custGeom>
              <a:avLst/>
              <a:gdLst/>
              <a:ahLst/>
              <a:cxnLst/>
              <a:rect l="l" t="t" r="r" b="b"/>
              <a:pathLst>
                <a:path w="12635" h="12706" extrusionOk="0">
                  <a:moveTo>
                    <a:pt x="4632" y="3309"/>
                  </a:moveTo>
                  <a:cubicBezTo>
                    <a:pt x="5388" y="3309"/>
                    <a:pt x="6018" y="3939"/>
                    <a:pt x="6018" y="4695"/>
                  </a:cubicBezTo>
                  <a:cubicBezTo>
                    <a:pt x="6018" y="4916"/>
                    <a:pt x="5924" y="5168"/>
                    <a:pt x="5829" y="5388"/>
                  </a:cubicBezTo>
                  <a:lnTo>
                    <a:pt x="5357" y="5861"/>
                  </a:lnTo>
                  <a:cubicBezTo>
                    <a:pt x="5136" y="5987"/>
                    <a:pt x="4916" y="6081"/>
                    <a:pt x="4632" y="6081"/>
                  </a:cubicBezTo>
                  <a:cubicBezTo>
                    <a:pt x="3876" y="6081"/>
                    <a:pt x="3246" y="5451"/>
                    <a:pt x="3246" y="4695"/>
                  </a:cubicBezTo>
                  <a:cubicBezTo>
                    <a:pt x="3246" y="3939"/>
                    <a:pt x="3876" y="3309"/>
                    <a:pt x="4632" y="3309"/>
                  </a:cubicBezTo>
                  <a:close/>
                  <a:moveTo>
                    <a:pt x="4632" y="820"/>
                  </a:moveTo>
                  <a:cubicBezTo>
                    <a:pt x="6617" y="820"/>
                    <a:pt x="8287" y="2364"/>
                    <a:pt x="8444" y="4285"/>
                  </a:cubicBezTo>
                  <a:lnTo>
                    <a:pt x="8444" y="4412"/>
                  </a:lnTo>
                  <a:cubicBezTo>
                    <a:pt x="7877" y="4412"/>
                    <a:pt x="7310" y="4538"/>
                    <a:pt x="6806" y="4758"/>
                  </a:cubicBezTo>
                  <a:lnTo>
                    <a:pt x="6806" y="4695"/>
                  </a:lnTo>
                  <a:cubicBezTo>
                    <a:pt x="6806" y="3466"/>
                    <a:pt x="5829" y="2490"/>
                    <a:pt x="4601" y="2490"/>
                  </a:cubicBezTo>
                  <a:cubicBezTo>
                    <a:pt x="3372" y="2490"/>
                    <a:pt x="2395" y="3466"/>
                    <a:pt x="2395" y="4695"/>
                  </a:cubicBezTo>
                  <a:cubicBezTo>
                    <a:pt x="2395" y="5924"/>
                    <a:pt x="3372" y="6900"/>
                    <a:pt x="4601" y="6900"/>
                  </a:cubicBezTo>
                  <a:lnTo>
                    <a:pt x="4664" y="6900"/>
                  </a:lnTo>
                  <a:cubicBezTo>
                    <a:pt x="4443" y="7404"/>
                    <a:pt x="4317" y="7972"/>
                    <a:pt x="4317" y="8539"/>
                  </a:cubicBezTo>
                  <a:cubicBezTo>
                    <a:pt x="4317" y="9421"/>
                    <a:pt x="4601" y="10240"/>
                    <a:pt x="5073" y="10902"/>
                  </a:cubicBezTo>
                  <a:lnTo>
                    <a:pt x="4601" y="11532"/>
                  </a:lnTo>
                  <a:lnTo>
                    <a:pt x="1513" y="7026"/>
                  </a:lnTo>
                  <a:cubicBezTo>
                    <a:pt x="1009" y="6333"/>
                    <a:pt x="725" y="5546"/>
                    <a:pt x="725" y="4695"/>
                  </a:cubicBezTo>
                  <a:cubicBezTo>
                    <a:pt x="788" y="2553"/>
                    <a:pt x="2521" y="820"/>
                    <a:pt x="4632" y="820"/>
                  </a:cubicBezTo>
                  <a:close/>
                  <a:moveTo>
                    <a:pt x="8507" y="5231"/>
                  </a:moveTo>
                  <a:cubicBezTo>
                    <a:pt x="10334" y="5231"/>
                    <a:pt x="11815" y="6743"/>
                    <a:pt x="11815" y="8539"/>
                  </a:cubicBezTo>
                  <a:cubicBezTo>
                    <a:pt x="11815" y="10366"/>
                    <a:pt x="10303" y="11847"/>
                    <a:pt x="8507" y="11847"/>
                  </a:cubicBezTo>
                  <a:cubicBezTo>
                    <a:pt x="6680" y="11847"/>
                    <a:pt x="5199" y="10366"/>
                    <a:pt x="5199" y="8539"/>
                  </a:cubicBezTo>
                  <a:cubicBezTo>
                    <a:pt x="5199" y="6743"/>
                    <a:pt x="6680" y="5231"/>
                    <a:pt x="8507" y="5231"/>
                  </a:cubicBezTo>
                  <a:close/>
                  <a:moveTo>
                    <a:pt x="4664" y="1"/>
                  </a:moveTo>
                  <a:cubicBezTo>
                    <a:pt x="2080" y="1"/>
                    <a:pt x="1" y="2080"/>
                    <a:pt x="1" y="4695"/>
                  </a:cubicBezTo>
                  <a:cubicBezTo>
                    <a:pt x="1" y="5703"/>
                    <a:pt x="316" y="6711"/>
                    <a:pt x="946" y="7499"/>
                  </a:cubicBezTo>
                  <a:lnTo>
                    <a:pt x="4317" y="12540"/>
                  </a:lnTo>
                  <a:cubicBezTo>
                    <a:pt x="4396" y="12650"/>
                    <a:pt x="4522" y="12705"/>
                    <a:pt x="4648" y="12705"/>
                  </a:cubicBezTo>
                  <a:cubicBezTo>
                    <a:pt x="4774" y="12705"/>
                    <a:pt x="4900" y="12650"/>
                    <a:pt x="4979" y="12540"/>
                  </a:cubicBezTo>
                  <a:lnTo>
                    <a:pt x="5672" y="11532"/>
                  </a:lnTo>
                  <a:cubicBezTo>
                    <a:pt x="6396" y="12256"/>
                    <a:pt x="7404" y="12697"/>
                    <a:pt x="8507" y="12697"/>
                  </a:cubicBezTo>
                  <a:cubicBezTo>
                    <a:pt x="10776" y="12697"/>
                    <a:pt x="12634" y="10838"/>
                    <a:pt x="12634" y="8539"/>
                  </a:cubicBezTo>
                  <a:cubicBezTo>
                    <a:pt x="12634" y="6554"/>
                    <a:pt x="11217" y="4884"/>
                    <a:pt x="9326" y="4506"/>
                  </a:cubicBezTo>
                  <a:lnTo>
                    <a:pt x="9326" y="4222"/>
                  </a:lnTo>
                  <a:cubicBezTo>
                    <a:pt x="9074" y="1891"/>
                    <a:pt x="7121" y="1"/>
                    <a:pt x="4664" y="1"/>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74" name="Google Shape;474;p25"/>
            <p:cNvSpPr/>
            <p:nvPr/>
          </p:nvSpPr>
          <p:spPr>
            <a:xfrm>
              <a:off x="-62335475" y="2438075"/>
              <a:ext cx="62250" cy="145750"/>
            </a:xfrm>
            <a:custGeom>
              <a:avLst/>
              <a:gdLst/>
              <a:ahLst/>
              <a:cxnLst/>
              <a:rect l="l" t="t" r="r" b="b"/>
              <a:pathLst>
                <a:path w="2490" h="5830" extrusionOk="0">
                  <a:moveTo>
                    <a:pt x="1261" y="1"/>
                  </a:moveTo>
                  <a:cubicBezTo>
                    <a:pt x="1009" y="1"/>
                    <a:pt x="820" y="190"/>
                    <a:pt x="820" y="410"/>
                  </a:cubicBezTo>
                  <a:lnTo>
                    <a:pt x="820" y="694"/>
                  </a:lnTo>
                  <a:cubicBezTo>
                    <a:pt x="348" y="851"/>
                    <a:pt x="1" y="1324"/>
                    <a:pt x="1" y="1891"/>
                  </a:cubicBezTo>
                  <a:cubicBezTo>
                    <a:pt x="1" y="2553"/>
                    <a:pt x="537" y="2931"/>
                    <a:pt x="978" y="3246"/>
                  </a:cubicBezTo>
                  <a:cubicBezTo>
                    <a:pt x="1293" y="3498"/>
                    <a:pt x="1639" y="3718"/>
                    <a:pt x="1639" y="3970"/>
                  </a:cubicBezTo>
                  <a:cubicBezTo>
                    <a:pt x="1671" y="4191"/>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20"/>
                  </a:lnTo>
                  <a:cubicBezTo>
                    <a:pt x="820" y="5672"/>
                    <a:pt x="1009" y="5829"/>
                    <a:pt x="1261" y="5829"/>
                  </a:cubicBezTo>
                  <a:cubicBezTo>
                    <a:pt x="1482" y="5829"/>
                    <a:pt x="1639" y="5609"/>
                    <a:pt x="1639" y="5420"/>
                  </a:cubicBezTo>
                  <a:lnTo>
                    <a:pt x="1639" y="5136"/>
                  </a:lnTo>
                  <a:cubicBezTo>
                    <a:pt x="2112" y="4978"/>
                    <a:pt x="2458" y="4506"/>
                    <a:pt x="2458" y="3970"/>
                  </a:cubicBezTo>
                  <a:cubicBezTo>
                    <a:pt x="2458" y="3309"/>
                    <a:pt x="1923" y="2899"/>
                    <a:pt x="1482" y="2584"/>
                  </a:cubicBezTo>
                  <a:cubicBezTo>
                    <a:pt x="1167" y="2364"/>
                    <a:pt x="820" y="2112"/>
                    <a:pt x="820" y="1891"/>
                  </a:cubicBezTo>
                  <a:cubicBezTo>
                    <a:pt x="820" y="1639"/>
                    <a:pt x="1009" y="1450"/>
                    <a:pt x="1261" y="1450"/>
                  </a:cubicBezTo>
                  <a:cubicBezTo>
                    <a:pt x="1482" y="1450"/>
                    <a:pt x="1639" y="1639"/>
                    <a:pt x="1639" y="1891"/>
                  </a:cubicBezTo>
                  <a:cubicBezTo>
                    <a:pt x="1639" y="2112"/>
                    <a:pt x="1860" y="2301"/>
                    <a:pt x="2049" y="2301"/>
                  </a:cubicBezTo>
                  <a:cubicBezTo>
                    <a:pt x="2269" y="2301"/>
                    <a:pt x="2490" y="2112"/>
                    <a:pt x="2490" y="1891"/>
                  </a:cubicBezTo>
                  <a:cubicBezTo>
                    <a:pt x="2490" y="1324"/>
                    <a:pt x="2112" y="883"/>
                    <a:pt x="1639" y="694"/>
                  </a:cubicBezTo>
                  <a:lnTo>
                    <a:pt x="1639" y="410"/>
                  </a:lnTo>
                  <a:cubicBezTo>
                    <a:pt x="1639" y="190"/>
                    <a:pt x="1450" y="1"/>
                    <a:pt x="1261" y="1"/>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grpSp>
      <p:grpSp>
        <p:nvGrpSpPr>
          <p:cNvPr id="475" name="Google Shape;475;p25"/>
          <p:cNvGrpSpPr/>
          <p:nvPr/>
        </p:nvGrpSpPr>
        <p:grpSpPr>
          <a:xfrm>
            <a:off x="5688330" y="1978660"/>
            <a:ext cx="509270" cy="462915"/>
            <a:chOff x="-62518200" y="2692475"/>
            <a:chExt cx="318225" cy="289100"/>
          </a:xfrm>
          <a:solidFill>
            <a:srgbClr val="F9BD2B"/>
          </a:solidFill>
        </p:grpSpPr>
        <p:sp>
          <p:nvSpPr>
            <p:cNvPr id="476" name="Google Shape;476;p25"/>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77" name="Google Shape;477;p25"/>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grpSp>
      <p:grpSp>
        <p:nvGrpSpPr>
          <p:cNvPr id="478" name="Google Shape;478;p25"/>
          <p:cNvGrpSpPr/>
          <p:nvPr/>
        </p:nvGrpSpPr>
        <p:grpSpPr>
          <a:xfrm>
            <a:off x="5688965" y="5125085"/>
            <a:ext cx="508635" cy="483870"/>
            <a:chOff x="-59889100" y="1945025"/>
            <a:chExt cx="317425" cy="301975"/>
          </a:xfrm>
          <a:solidFill>
            <a:srgbClr val="F9BD2B"/>
          </a:solidFill>
        </p:grpSpPr>
        <p:sp>
          <p:nvSpPr>
            <p:cNvPr id="479" name="Google Shape;479;p25"/>
            <p:cNvSpPr/>
            <p:nvPr/>
          </p:nvSpPr>
          <p:spPr>
            <a:xfrm>
              <a:off x="-59845000" y="2074200"/>
              <a:ext cx="63025" cy="61450"/>
            </a:xfrm>
            <a:custGeom>
              <a:avLst/>
              <a:gdLst/>
              <a:ahLst/>
              <a:cxnLst/>
              <a:rect l="l" t="t" r="r" b="b"/>
              <a:pathLst>
                <a:path w="2521" h="2458" extrusionOk="0">
                  <a:moveTo>
                    <a:pt x="1702" y="788"/>
                  </a:moveTo>
                  <a:lnTo>
                    <a:pt x="1702" y="1639"/>
                  </a:lnTo>
                  <a:lnTo>
                    <a:pt x="883" y="1639"/>
                  </a:lnTo>
                  <a:lnTo>
                    <a:pt x="883" y="788"/>
                  </a:lnTo>
                  <a:close/>
                  <a:moveTo>
                    <a:pt x="442" y="0"/>
                  </a:moveTo>
                  <a:cubicBezTo>
                    <a:pt x="190" y="0"/>
                    <a:pt x="1" y="190"/>
                    <a:pt x="1" y="410"/>
                  </a:cubicBezTo>
                  <a:lnTo>
                    <a:pt x="1" y="2048"/>
                  </a:lnTo>
                  <a:cubicBezTo>
                    <a:pt x="1" y="2300"/>
                    <a:pt x="190" y="2458"/>
                    <a:pt x="442" y="2458"/>
                  </a:cubicBezTo>
                  <a:lnTo>
                    <a:pt x="2080" y="2458"/>
                  </a:lnTo>
                  <a:cubicBezTo>
                    <a:pt x="2332" y="2458"/>
                    <a:pt x="2521" y="2237"/>
                    <a:pt x="2521" y="2048"/>
                  </a:cubicBezTo>
                  <a:lnTo>
                    <a:pt x="2521" y="410"/>
                  </a:lnTo>
                  <a:cubicBezTo>
                    <a:pt x="2521" y="158"/>
                    <a:pt x="2332" y="0"/>
                    <a:pt x="2080" y="0"/>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80" name="Google Shape;480;p25"/>
            <p:cNvSpPr/>
            <p:nvPr/>
          </p:nvSpPr>
          <p:spPr>
            <a:xfrm>
              <a:off x="-59761500" y="1990700"/>
              <a:ext cx="61450" cy="144950"/>
            </a:xfrm>
            <a:custGeom>
              <a:avLst/>
              <a:gdLst/>
              <a:ahLst/>
              <a:cxnLst/>
              <a:rect l="l" t="t" r="r" b="b"/>
              <a:pathLst>
                <a:path w="2458" h="5798" extrusionOk="0">
                  <a:moveTo>
                    <a:pt x="1670" y="820"/>
                  </a:moveTo>
                  <a:lnTo>
                    <a:pt x="1670" y="4979"/>
                  </a:lnTo>
                  <a:lnTo>
                    <a:pt x="851" y="4979"/>
                  </a:lnTo>
                  <a:lnTo>
                    <a:pt x="851" y="820"/>
                  </a:lnTo>
                  <a:close/>
                  <a:moveTo>
                    <a:pt x="410" y="1"/>
                  </a:moveTo>
                  <a:cubicBezTo>
                    <a:pt x="158" y="1"/>
                    <a:pt x="0" y="190"/>
                    <a:pt x="0" y="411"/>
                  </a:cubicBezTo>
                  <a:lnTo>
                    <a:pt x="0" y="5357"/>
                  </a:lnTo>
                  <a:cubicBezTo>
                    <a:pt x="0" y="5577"/>
                    <a:pt x="158" y="5798"/>
                    <a:pt x="410" y="5798"/>
                  </a:cubicBezTo>
                  <a:lnTo>
                    <a:pt x="2048" y="5798"/>
                  </a:lnTo>
                  <a:cubicBezTo>
                    <a:pt x="2300" y="5798"/>
                    <a:pt x="2458" y="5577"/>
                    <a:pt x="2458" y="5388"/>
                  </a:cubicBezTo>
                  <a:lnTo>
                    <a:pt x="2458" y="411"/>
                  </a:lnTo>
                  <a:cubicBezTo>
                    <a:pt x="2458" y="158"/>
                    <a:pt x="2269" y="1"/>
                    <a:pt x="2048" y="1"/>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81" name="Google Shape;481;p25"/>
            <p:cNvSpPr/>
            <p:nvPr/>
          </p:nvSpPr>
          <p:spPr>
            <a:xfrm>
              <a:off x="-59678800" y="2053725"/>
              <a:ext cx="61450" cy="81925"/>
            </a:xfrm>
            <a:custGeom>
              <a:avLst/>
              <a:gdLst/>
              <a:ahLst/>
              <a:cxnLst/>
              <a:rect l="l" t="t" r="r" b="b"/>
              <a:pathLst>
                <a:path w="2458" h="3277" extrusionOk="0">
                  <a:moveTo>
                    <a:pt x="1670" y="788"/>
                  </a:moveTo>
                  <a:lnTo>
                    <a:pt x="1670" y="2458"/>
                  </a:lnTo>
                  <a:lnTo>
                    <a:pt x="851" y="2458"/>
                  </a:lnTo>
                  <a:lnTo>
                    <a:pt x="851" y="788"/>
                  </a:lnTo>
                  <a:close/>
                  <a:moveTo>
                    <a:pt x="410" y="0"/>
                  </a:moveTo>
                  <a:cubicBezTo>
                    <a:pt x="158" y="0"/>
                    <a:pt x="0" y="189"/>
                    <a:pt x="0" y="410"/>
                  </a:cubicBezTo>
                  <a:lnTo>
                    <a:pt x="0" y="2867"/>
                  </a:lnTo>
                  <a:cubicBezTo>
                    <a:pt x="0" y="3056"/>
                    <a:pt x="158" y="3277"/>
                    <a:pt x="410" y="3277"/>
                  </a:cubicBezTo>
                  <a:lnTo>
                    <a:pt x="2048" y="3277"/>
                  </a:lnTo>
                  <a:cubicBezTo>
                    <a:pt x="2300" y="3277"/>
                    <a:pt x="2458" y="3056"/>
                    <a:pt x="2458" y="2867"/>
                  </a:cubicBezTo>
                  <a:lnTo>
                    <a:pt x="2458" y="410"/>
                  </a:lnTo>
                  <a:cubicBezTo>
                    <a:pt x="2458" y="158"/>
                    <a:pt x="2269" y="0"/>
                    <a:pt x="2048" y="0"/>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482" name="Google Shape;482;p25"/>
            <p:cNvSpPr/>
            <p:nvPr/>
          </p:nvSpPr>
          <p:spPr>
            <a:xfrm>
              <a:off x="-59889100" y="1945025"/>
              <a:ext cx="317425" cy="301975"/>
            </a:xfrm>
            <a:custGeom>
              <a:avLst/>
              <a:gdLst/>
              <a:ahLst/>
              <a:cxnLst/>
              <a:rect l="l" t="t" r="r" b="b"/>
              <a:pathLst>
                <a:path w="12697" h="12079" extrusionOk="0">
                  <a:moveTo>
                    <a:pt x="6333" y="851"/>
                  </a:moveTo>
                  <a:cubicBezTo>
                    <a:pt x="9357" y="851"/>
                    <a:pt x="11846" y="2931"/>
                    <a:pt x="11846" y="5546"/>
                  </a:cubicBezTo>
                  <a:cubicBezTo>
                    <a:pt x="11846" y="8129"/>
                    <a:pt x="9357" y="10208"/>
                    <a:pt x="6333" y="10208"/>
                  </a:cubicBezTo>
                  <a:cubicBezTo>
                    <a:pt x="5482" y="10208"/>
                    <a:pt x="4600" y="10019"/>
                    <a:pt x="3812" y="9704"/>
                  </a:cubicBezTo>
                  <a:cubicBezTo>
                    <a:pt x="3757" y="9682"/>
                    <a:pt x="3697" y="9671"/>
                    <a:pt x="3637" y="9671"/>
                  </a:cubicBezTo>
                  <a:cubicBezTo>
                    <a:pt x="3529" y="9671"/>
                    <a:pt x="3421" y="9706"/>
                    <a:pt x="3340" y="9767"/>
                  </a:cubicBezTo>
                  <a:lnTo>
                    <a:pt x="2489" y="10649"/>
                  </a:lnTo>
                  <a:lnTo>
                    <a:pt x="2489" y="9074"/>
                  </a:lnTo>
                  <a:cubicBezTo>
                    <a:pt x="2489" y="8948"/>
                    <a:pt x="2426" y="8822"/>
                    <a:pt x="2363" y="8759"/>
                  </a:cubicBezTo>
                  <a:cubicBezTo>
                    <a:pt x="1387" y="7877"/>
                    <a:pt x="819" y="6743"/>
                    <a:pt x="819" y="5514"/>
                  </a:cubicBezTo>
                  <a:cubicBezTo>
                    <a:pt x="819" y="2962"/>
                    <a:pt x="3308" y="851"/>
                    <a:pt x="6333" y="851"/>
                  </a:cubicBezTo>
                  <a:close/>
                  <a:moveTo>
                    <a:pt x="6333" y="1"/>
                  </a:moveTo>
                  <a:cubicBezTo>
                    <a:pt x="2836" y="1"/>
                    <a:pt x="0" y="2490"/>
                    <a:pt x="0" y="5514"/>
                  </a:cubicBezTo>
                  <a:cubicBezTo>
                    <a:pt x="0" y="6963"/>
                    <a:pt x="599" y="8255"/>
                    <a:pt x="1639" y="9263"/>
                  </a:cubicBezTo>
                  <a:lnTo>
                    <a:pt x="1639" y="11689"/>
                  </a:lnTo>
                  <a:cubicBezTo>
                    <a:pt x="1639" y="11918"/>
                    <a:pt x="1832" y="12079"/>
                    <a:pt x="2045" y="12079"/>
                  </a:cubicBezTo>
                  <a:cubicBezTo>
                    <a:pt x="2153" y="12079"/>
                    <a:pt x="2267" y="12037"/>
                    <a:pt x="2363" y="11941"/>
                  </a:cubicBezTo>
                  <a:lnTo>
                    <a:pt x="3749" y="10555"/>
                  </a:lnTo>
                  <a:cubicBezTo>
                    <a:pt x="4569" y="10901"/>
                    <a:pt x="5419" y="11027"/>
                    <a:pt x="6333" y="11027"/>
                  </a:cubicBezTo>
                  <a:cubicBezTo>
                    <a:pt x="9830" y="11027"/>
                    <a:pt x="12697" y="8570"/>
                    <a:pt x="12697" y="5514"/>
                  </a:cubicBezTo>
                  <a:cubicBezTo>
                    <a:pt x="12697" y="2490"/>
                    <a:pt x="9861" y="1"/>
                    <a:pt x="6333" y="1"/>
                  </a:cubicBez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grpSp>
      <p:sp>
        <p:nvSpPr>
          <p:cNvPr id="8" name="文本框 7"/>
          <p:cNvSpPr txBox="1"/>
          <p:nvPr/>
        </p:nvSpPr>
        <p:spPr>
          <a:xfrm>
            <a:off x="2553335" y="1496060"/>
            <a:ext cx="2801620" cy="1198880"/>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p:txBody>
      </p:sp>
      <p:sp>
        <p:nvSpPr>
          <p:cNvPr id="7" name="文本框 6"/>
          <p:cNvSpPr txBox="1"/>
          <p:nvPr/>
        </p:nvSpPr>
        <p:spPr>
          <a:xfrm>
            <a:off x="8422640" y="3131185"/>
            <a:ext cx="2801620" cy="1198880"/>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p:txBody>
      </p:sp>
      <p:sp>
        <p:nvSpPr>
          <p:cNvPr id="9" name="文本框 8"/>
          <p:cNvSpPr txBox="1"/>
          <p:nvPr/>
        </p:nvSpPr>
        <p:spPr>
          <a:xfrm>
            <a:off x="822960" y="3131185"/>
            <a:ext cx="2801620" cy="1198880"/>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p:txBody>
      </p:sp>
      <p:sp>
        <p:nvSpPr>
          <p:cNvPr id="15" name="文本框 14"/>
          <p:cNvSpPr txBox="1"/>
          <p:nvPr/>
        </p:nvSpPr>
        <p:spPr>
          <a:xfrm>
            <a:off x="6936740" y="4794250"/>
            <a:ext cx="2801620" cy="1198880"/>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a:t>
            </a:r>
          </a:p>
        </p:txBody>
      </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wheel(1)">
                                      <p:cBhvr>
                                        <p:cTn id="7" dur="2000"/>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65"/>
                                        </p:tgtEl>
                                        <p:attrNameLst>
                                          <p:attrName>style.visibility</p:attrName>
                                        </p:attrNameLst>
                                      </p:cBhvr>
                                      <p:to>
                                        <p:strVal val="visible"/>
                                      </p:to>
                                    </p:set>
                                    <p:animEffect transition="in" filter="randombar(horizontal)">
                                      <p:cBhvr>
                                        <p:cTn id="12" dur="500"/>
                                        <p:tgtEl>
                                          <p:spTgt spid="465"/>
                                        </p:tgtEl>
                                      </p:cBhvr>
                                    </p:animEffect>
                                  </p:childTnLst>
                                </p:cTn>
                              </p:par>
                              <p:par>
                                <p:cTn id="13" presetID="14" presetClass="entr" presetSubtype="10" fill="hold" nodeType="withEffect">
                                  <p:stCondLst>
                                    <p:cond delay="0"/>
                                  </p:stCondLst>
                                  <p:childTnLst>
                                    <p:set>
                                      <p:cBhvr>
                                        <p:cTn id="14" dur="1" fill="hold">
                                          <p:stCondLst>
                                            <p:cond delay="0"/>
                                          </p:stCondLst>
                                        </p:cTn>
                                        <p:tgtEl>
                                          <p:spTgt spid="475"/>
                                        </p:tgtEl>
                                        <p:attrNameLst>
                                          <p:attrName>style.visibility</p:attrName>
                                        </p:attrNameLst>
                                      </p:cBhvr>
                                      <p:to>
                                        <p:strVal val="visible"/>
                                      </p:to>
                                    </p:set>
                                    <p:animEffect transition="in" filter="randombar(horizontal)">
                                      <p:cBhvr>
                                        <p:cTn id="15" dur="500"/>
                                        <p:tgtEl>
                                          <p:spTgt spid="47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68"/>
                                        </p:tgtEl>
                                        <p:attrNameLst>
                                          <p:attrName>style.visibility</p:attrName>
                                        </p:attrNameLst>
                                      </p:cBhvr>
                                      <p:to>
                                        <p:strVal val="visible"/>
                                      </p:to>
                                    </p:set>
                                    <p:animEffect transition="in" filter="randombar(horizontal)">
                                      <p:cBhvr>
                                        <p:cTn id="18" dur="500"/>
                                        <p:tgtEl>
                                          <p:spTgt spid="468"/>
                                        </p:tgtEl>
                                      </p:cBhvr>
                                    </p:animEffect>
                                  </p:childTnLst>
                                </p:cTn>
                              </p:par>
                              <p:par>
                                <p:cTn id="19" presetID="14" presetClass="entr" presetSubtype="10" fill="hold" nodeType="withEffect">
                                  <p:stCondLst>
                                    <p:cond delay="0"/>
                                  </p:stCondLst>
                                  <p:childTnLst>
                                    <p:set>
                                      <p:cBhvr>
                                        <p:cTn id="20" dur="1" fill="hold">
                                          <p:stCondLst>
                                            <p:cond delay="0"/>
                                          </p:stCondLst>
                                        </p:cTn>
                                        <p:tgtEl>
                                          <p:spTgt spid="472"/>
                                        </p:tgtEl>
                                        <p:attrNameLst>
                                          <p:attrName>style.visibility</p:attrName>
                                        </p:attrNameLst>
                                      </p:cBhvr>
                                      <p:to>
                                        <p:strVal val="visible"/>
                                      </p:to>
                                    </p:set>
                                    <p:animEffect transition="in" filter="randombar(horizontal)">
                                      <p:cBhvr>
                                        <p:cTn id="21" dur="500"/>
                                        <p:tgtEl>
                                          <p:spTgt spid="47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67"/>
                                        </p:tgtEl>
                                        <p:attrNameLst>
                                          <p:attrName>style.visibility</p:attrName>
                                        </p:attrNameLst>
                                      </p:cBhvr>
                                      <p:to>
                                        <p:strVal val="visible"/>
                                      </p:to>
                                    </p:set>
                                    <p:animEffect transition="in" filter="randombar(horizontal)">
                                      <p:cBhvr>
                                        <p:cTn id="24" dur="500"/>
                                        <p:tgtEl>
                                          <p:spTgt spid="467"/>
                                        </p:tgtEl>
                                      </p:cBhvr>
                                    </p:animEffect>
                                  </p:childTnLst>
                                </p:cTn>
                              </p:par>
                              <p:par>
                                <p:cTn id="25" presetID="14" presetClass="entr" presetSubtype="10" fill="hold" nodeType="withEffect">
                                  <p:stCondLst>
                                    <p:cond delay="0"/>
                                  </p:stCondLst>
                                  <p:childTnLst>
                                    <p:set>
                                      <p:cBhvr>
                                        <p:cTn id="26" dur="1" fill="hold">
                                          <p:stCondLst>
                                            <p:cond delay="0"/>
                                          </p:stCondLst>
                                        </p:cTn>
                                        <p:tgtEl>
                                          <p:spTgt spid="478"/>
                                        </p:tgtEl>
                                        <p:attrNameLst>
                                          <p:attrName>style.visibility</p:attrName>
                                        </p:attrNameLst>
                                      </p:cBhvr>
                                      <p:to>
                                        <p:strVal val="visible"/>
                                      </p:to>
                                    </p:set>
                                    <p:animEffect transition="in" filter="randombar(horizontal)">
                                      <p:cBhvr>
                                        <p:cTn id="27" dur="500"/>
                                        <p:tgtEl>
                                          <p:spTgt spid="47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66"/>
                                        </p:tgtEl>
                                        <p:attrNameLst>
                                          <p:attrName>style.visibility</p:attrName>
                                        </p:attrNameLst>
                                      </p:cBhvr>
                                      <p:to>
                                        <p:strVal val="visible"/>
                                      </p:to>
                                    </p:set>
                                    <p:animEffect transition="in" filter="randombar(horizontal)">
                                      <p:cBhvr>
                                        <p:cTn id="30" dur="500"/>
                                        <p:tgtEl>
                                          <p:spTgt spid="466"/>
                                        </p:tgtEl>
                                      </p:cBhvr>
                                    </p:animEffect>
                                  </p:childTnLst>
                                </p:cTn>
                              </p:par>
                              <p:par>
                                <p:cTn id="31" presetID="14" presetClass="entr" presetSubtype="10" fill="hold" nodeType="withEffect">
                                  <p:stCondLst>
                                    <p:cond delay="0"/>
                                  </p:stCondLst>
                                  <p:childTnLst>
                                    <p:set>
                                      <p:cBhvr>
                                        <p:cTn id="32" dur="1" fill="hold">
                                          <p:stCondLst>
                                            <p:cond delay="0"/>
                                          </p:stCondLst>
                                        </p:cTn>
                                        <p:tgtEl>
                                          <p:spTgt spid="469"/>
                                        </p:tgtEl>
                                        <p:attrNameLst>
                                          <p:attrName>style.visibility</p:attrName>
                                        </p:attrNameLst>
                                      </p:cBhvr>
                                      <p:to>
                                        <p:strVal val="visible"/>
                                      </p:to>
                                    </p:set>
                                    <p:animEffect transition="in" filter="randombar(horizontal)">
                                      <p:cBhvr>
                                        <p:cTn id="33" dur="500"/>
                                        <p:tgtEl>
                                          <p:spTgt spid="46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64"/>
                                        </p:tgtEl>
                                        <p:attrNameLst>
                                          <p:attrName>style.visibility</p:attrName>
                                        </p:attrNameLst>
                                      </p:cBhvr>
                                      <p:to>
                                        <p:strVal val="visible"/>
                                      </p:to>
                                    </p:set>
                                    <p:animEffect transition="in" filter="randombar(horizontal)">
                                      <p:cBhvr>
                                        <p:cTn id="36" dur="500"/>
                                        <p:tgtEl>
                                          <p:spTgt spid="464"/>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ppt_x</p:attrName>
                                        </p:attrNameLst>
                                      </p:cBhvr>
                                      <p:tavLst>
                                        <p:tav tm="0">
                                          <p:val>
                                            <p:strVal val="#ppt_x-.2"/>
                                          </p:val>
                                        </p:tav>
                                        <p:tav tm="100000">
                                          <p:val>
                                            <p:strVal val="#ppt_x"/>
                                          </p:val>
                                        </p:tav>
                                      </p:tavLst>
                                    </p:anim>
                                    <p:anim calcmode="lin" valueType="num">
                                      <p:cBhvr>
                                        <p:cTn id="4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ppt_x</p:attrName>
                                        </p:attrNameLst>
                                      </p:cBhvr>
                                      <p:tavLst>
                                        <p:tav tm="0">
                                          <p:val>
                                            <p:strVal val="#ppt_x-.2"/>
                                          </p:val>
                                        </p:tav>
                                        <p:tav tm="100000">
                                          <p:val>
                                            <p:strVal val="#ppt_x"/>
                                          </p:val>
                                        </p:tav>
                                      </p:tavLst>
                                    </p:anim>
                                    <p:anim calcmode="lin" valueType="num">
                                      <p:cBhvr>
                                        <p:cTn id="4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ppt_x</p:attrName>
                                        </p:attrNameLst>
                                      </p:cBhvr>
                                      <p:tavLst>
                                        <p:tav tm="0">
                                          <p:val>
                                            <p:strVal val="#ppt_x-.2"/>
                                          </p:val>
                                        </p:tav>
                                        <p:tav tm="100000">
                                          <p:val>
                                            <p:strVal val="#ppt_x"/>
                                          </p:val>
                                        </p:tav>
                                      </p:tavLst>
                                    </p:anim>
                                    <p:anim calcmode="lin" valueType="num">
                                      <p:cBhvr>
                                        <p:cTn id="5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ppt_x</p:attrName>
                                        </p:attrNameLst>
                                      </p:cBhvr>
                                      <p:tavLst>
                                        <p:tav tm="0">
                                          <p:val>
                                            <p:strVal val="#ppt_x-.2"/>
                                          </p:val>
                                        </p:tav>
                                        <p:tav tm="100000">
                                          <p:val>
                                            <p:strVal val="#ppt_x"/>
                                          </p:val>
                                        </p:tav>
                                      </p:tavLst>
                                    </p:anim>
                                    <p:anim calcmode="lin" valueType="num">
                                      <p:cBhvr>
                                        <p:cTn id="6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0" animBg="1"/>
      <p:bldP spid="464" grpId="0" bldLvl="0" animBg="1"/>
      <p:bldP spid="465" grpId="0" bldLvl="0" animBg="1"/>
      <p:bldP spid="466" grpId="0" bldLvl="0" animBg="1"/>
      <p:bldP spid="467" grpId="0" bldLvl="0" animBg="1"/>
      <p:bldP spid="468" grpId="0" animBg="1"/>
      <p:bldP spid="8" grpId="0"/>
      <p:bldP spid="7" grpId="0"/>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1265555" y="1784350"/>
            <a:ext cx="9552940" cy="4218940"/>
            <a:chOff x="1993" y="2498"/>
            <a:chExt cx="15044" cy="6644"/>
          </a:xfrm>
        </p:grpSpPr>
        <p:cxnSp>
          <p:nvCxnSpPr>
            <p:cNvPr id="32" name="直接连接符 31"/>
            <p:cNvCxnSpPr/>
            <p:nvPr/>
          </p:nvCxnSpPr>
          <p:spPr>
            <a:xfrm>
              <a:off x="1993" y="5820"/>
              <a:ext cx="15045" cy="0"/>
            </a:xfrm>
            <a:prstGeom prst="line">
              <a:avLst/>
            </a:prstGeom>
            <a:ln w="19050">
              <a:solidFill>
                <a:srgbClr val="F9BD2B"/>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516" y="2498"/>
              <a:ext cx="0" cy="6645"/>
            </a:xfrm>
            <a:prstGeom prst="line">
              <a:avLst/>
            </a:prstGeom>
            <a:ln w="19050">
              <a:solidFill>
                <a:srgbClr val="F9BD2B"/>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234440" y="1954530"/>
            <a:ext cx="2905760" cy="1628775"/>
            <a:chOff x="1809" y="2556"/>
            <a:chExt cx="4576" cy="2565"/>
          </a:xfrm>
        </p:grpSpPr>
        <p:sp>
          <p:nvSpPr>
            <p:cNvPr id="21" name="五边形 20"/>
            <p:cNvSpPr/>
            <p:nvPr/>
          </p:nvSpPr>
          <p:spPr>
            <a:xfrm>
              <a:off x="1809" y="2556"/>
              <a:ext cx="4440" cy="666"/>
            </a:xfrm>
            <a:prstGeom prst="homePlate">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cs typeface="+mn-ea"/>
                  <a:sym typeface="+mn-lt"/>
                </a:rPr>
                <a:t>此处添加标题</a:t>
              </a:r>
            </a:p>
          </p:txBody>
        </p:sp>
        <p:sp>
          <p:nvSpPr>
            <p:cNvPr id="22" name="文本框 21"/>
            <p:cNvSpPr txBox="1"/>
            <p:nvPr/>
          </p:nvSpPr>
          <p:spPr>
            <a:xfrm>
              <a:off x="1809" y="3233"/>
              <a:ext cx="4577" cy="1888"/>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请在此处添加具体内容，请在此处添加具体内容，请在此处添加具体内容</a:t>
              </a:r>
            </a:p>
          </p:txBody>
        </p:sp>
      </p:grpSp>
      <p:grpSp>
        <p:nvGrpSpPr>
          <p:cNvPr id="23" name="组合 22"/>
          <p:cNvGrpSpPr/>
          <p:nvPr/>
        </p:nvGrpSpPr>
        <p:grpSpPr>
          <a:xfrm>
            <a:off x="1234440" y="4318000"/>
            <a:ext cx="2905760" cy="1628775"/>
            <a:chOff x="1809" y="2556"/>
            <a:chExt cx="4576" cy="2565"/>
          </a:xfrm>
        </p:grpSpPr>
        <p:sp>
          <p:nvSpPr>
            <p:cNvPr id="24" name="五边形 23"/>
            <p:cNvSpPr/>
            <p:nvPr/>
          </p:nvSpPr>
          <p:spPr>
            <a:xfrm>
              <a:off x="1809" y="2556"/>
              <a:ext cx="4440" cy="666"/>
            </a:xfrm>
            <a:prstGeom prst="homePlate">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cs typeface="+mn-ea"/>
                  <a:sym typeface="+mn-lt"/>
                </a:rPr>
                <a:t>此处添加标题</a:t>
              </a:r>
            </a:p>
          </p:txBody>
        </p:sp>
        <p:sp>
          <p:nvSpPr>
            <p:cNvPr id="25" name="文本框 24"/>
            <p:cNvSpPr txBox="1"/>
            <p:nvPr/>
          </p:nvSpPr>
          <p:spPr>
            <a:xfrm>
              <a:off x="1809" y="3233"/>
              <a:ext cx="4577" cy="1888"/>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请在此处添加具体内容，请在此处添加具体内容，请在此处添加具体内容</a:t>
              </a:r>
            </a:p>
          </p:txBody>
        </p:sp>
      </p:grpSp>
      <p:grpSp>
        <p:nvGrpSpPr>
          <p:cNvPr id="26" name="组合 25"/>
          <p:cNvGrpSpPr/>
          <p:nvPr/>
        </p:nvGrpSpPr>
        <p:grpSpPr>
          <a:xfrm>
            <a:off x="7721600" y="1954530"/>
            <a:ext cx="2905760" cy="1628775"/>
            <a:chOff x="1809" y="2556"/>
            <a:chExt cx="4576" cy="2565"/>
          </a:xfrm>
        </p:grpSpPr>
        <p:sp>
          <p:nvSpPr>
            <p:cNvPr id="27" name="五边形 26"/>
            <p:cNvSpPr/>
            <p:nvPr/>
          </p:nvSpPr>
          <p:spPr>
            <a:xfrm>
              <a:off x="1809" y="2556"/>
              <a:ext cx="4440" cy="666"/>
            </a:xfrm>
            <a:prstGeom prst="homePlate">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cs typeface="+mn-ea"/>
                  <a:sym typeface="+mn-lt"/>
                </a:rPr>
                <a:t>此处添加标题</a:t>
              </a:r>
            </a:p>
          </p:txBody>
        </p:sp>
        <p:sp>
          <p:nvSpPr>
            <p:cNvPr id="28" name="文本框 27"/>
            <p:cNvSpPr txBox="1"/>
            <p:nvPr/>
          </p:nvSpPr>
          <p:spPr>
            <a:xfrm>
              <a:off x="1809" y="3233"/>
              <a:ext cx="4577" cy="1888"/>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请在此处添加具体内容，请在此处添加具体内容，请在此处添加具体内容</a:t>
              </a:r>
            </a:p>
          </p:txBody>
        </p:sp>
      </p:grpSp>
      <p:grpSp>
        <p:nvGrpSpPr>
          <p:cNvPr id="29" name="组合 28"/>
          <p:cNvGrpSpPr/>
          <p:nvPr/>
        </p:nvGrpSpPr>
        <p:grpSpPr>
          <a:xfrm>
            <a:off x="7721600" y="4318000"/>
            <a:ext cx="2905760" cy="1628775"/>
            <a:chOff x="1809" y="2556"/>
            <a:chExt cx="4576" cy="2565"/>
          </a:xfrm>
        </p:grpSpPr>
        <p:sp>
          <p:nvSpPr>
            <p:cNvPr id="30" name="五边形 29"/>
            <p:cNvSpPr/>
            <p:nvPr/>
          </p:nvSpPr>
          <p:spPr>
            <a:xfrm>
              <a:off x="1809" y="2556"/>
              <a:ext cx="4440" cy="666"/>
            </a:xfrm>
            <a:prstGeom prst="homePlate">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cs typeface="+mn-ea"/>
                  <a:sym typeface="+mn-lt"/>
                </a:rPr>
                <a:t>此处添加标题</a:t>
              </a:r>
            </a:p>
          </p:txBody>
        </p:sp>
        <p:sp>
          <p:nvSpPr>
            <p:cNvPr id="31" name="文本框 30"/>
            <p:cNvSpPr txBox="1"/>
            <p:nvPr/>
          </p:nvSpPr>
          <p:spPr>
            <a:xfrm>
              <a:off x="1809" y="3233"/>
              <a:ext cx="4577" cy="1888"/>
            </a:xfrm>
            <a:prstGeom prst="rect">
              <a:avLst/>
            </a:prstGeom>
            <a:noFill/>
          </p:spPr>
          <p:txBody>
            <a:bodyPr wrap="square" rtlCol="0" anchor="t">
              <a:spAutoFit/>
            </a:bodyPr>
            <a:lstStyle/>
            <a:p>
              <a:pPr lvl="0" algn="l">
                <a:lnSpc>
                  <a:spcPct val="150000"/>
                </a:lnSpc>
                <a:spcBef>
                  <a:spcPts val="0"/>
                </a:spcBef>
                <a:spcAft>
                  <a:spcPts val="0"/>
                </a:spcAft>
                <a:buClrTx/>
                <a:buSzTx/>
                <a:buFontTx/>
              </a:pPr>
              <a:r>
                <a:rPr lang="zh-CN" altLang="en-US" sz="1600" kern="0" dirty="0">
                  <a:solidFill>
                    <a:srgbClr val="F9BD2B"/>
                  </a:solidFill>
                  <a:cs typeface="+mn-ea"/>
                  <a:sym typeface="+mn-lt"/>
                </a:rPr>
                <a:t>请在此处添加具体内容，请在此处添加具体内容，请在此处添加具体内容</a:t>
              </a:r>
            </a:p>
          </p:txBody>
        </p:sp>
      </p:grpSp>
      <p:grpSp>
        <p:nvGrpSpPr>
          <p:cNvPr id="41" name="组合 40"/>
          <p:cNvGrpSpPr/>
          <p:nvPr/>
        </p:nvGrpSpPr>
        <p:grpSpPr>
          <a:xfrm>
            <a:off x="4532630" y="2143125"/>
            <a:ext cx="2723515" cy="3429000"/>
            <a:chOff x="7138" y="3063"/>
            <a:chExt cx="4289" cy="5400"/>
          </a:xfrm>
        </p:grpSpPr>
        <p:grpSp>
          <p:nvGrpSpPr>
            <p:cNvPr id="36" name="组合 35"/>
            <p:cNvGrpSpPr/>
            <p:nvPr/>
          </p:nvGrpSpPr>
          <p:grpSpPr>
            <a:xfrm>
              <a:off x="7138" y="3063"/>
              <a:ext cx="4289" cy="5400"/>
              <a:chOff x="7138" y="3063"/>
              <a:chExt cx="4289" cy="5400"/>
            </a:xfrm>
          </p:grpSpPr>
          <p:sp>
            <p:nvSpPr>
              <p:cNvPr id="2" name="椭圆 1"/>
              <p:cNvSpPr/>
              <p:nvPr/>
            </p:nvSpPr>
            <p:spPr>
              <a:xfrm>
                <a:off x="7138" y="6026"/>
                <a:ext cx="1845" cy="1845"/>
              </a:xfrm>
              <a:prstGeom prst="ellipse">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7937" y="3063"/>
                <a:ext cx="3491" cy="5400"/>
                <a:chOff x="7937" y="3063"/>
                <a:chExt cx="3491" cy="5400"/>
              </a:xfrm>
            </p:grpSpPr>
            <p:grpSp>
              <p:nvGrpSpPr>
                <p:cNvPr id="3" name="组合 2"/>
                <p:cNvGrpSpPr/>
                <p:nvPr/>
              </p:nvGrpSpPr>
              <p:grpSpPr>
                <a:xfrm rot="2700000">
                  <a:off x="6610" y="4390"/>
                  <a:ext cx="5401" cy="2747"/>
                  <a:chOff x="3325" y="4390"/>
                  <a:chExt cx="5401" cy="2747"/>
                </a:xfrm>
              </p:grpSpPr>
              <p:sp>
                <p:nvSpPr>
                  <p:cNvPr id="1122" name="Google Shape;1122;p35"/>
                  <p:cNvSpPr/>
                  <p:nvPr/>
                </p:nvSpPr>
                <p:spPr>
                  <a:xfrm rot="5400000">
                    <a:off x="4652" y="3063"/>
                    <a:ext cx="2747" cy="5401"/>
                  </a:xfrm>
                  <a:custGeom>
                    <a:avLst/>
                    <a:gdLst/>
                    <a:ahLst/>
                    <a:cxnLst/>
                    <a:rect l="l" t="t" r="r" b="b"/>
                    <a:pathLst>
                      <a:path w="17404" h="34218" extrusionOk="0">
                        <a:moveTo>
                          <a:pt x="8605" y="1"/>
                        </a:moveTo>
                        <a:cubicBezTo>
                          <a:pt x="6017" y="1"/>
                          <a:pt x="3522" y="1310"/>
                          <a:pt x="2159" y="3663"/>
                        </a:cubicBezTo>
                        <a:cubicBezTo>
                          <a:pt x="1" y="7390"/>
                          <a:pt x="1564" y="12084"/>
                          <a:pt x="5261" y="14048"/>
                        </a:cubicBezTo>
                        <a:cubicBezTo>
                          <a:pt x="6325" y="14614"/>
                          <a:pt x="6969" y="15743"/>
                          <a:pt x="6968" y="16949"/>
                        </a:cubicBezTo>
                        <a:lnTo>
                          <a:pt x="6968" y="17175"/>
                        </a:lnTo>
                        <a:cubicBezTo>
                          <a:pt x="6967" y="18349"/>
                          <a:pt x="6332" y="19420"/>
                          <a:pt x="5321" y="19998"/>
                        </a:cubicBezTo>
                        <a:cubicBezTo>
                          <a:pt x="5269" y="20028"/>
                          <a:pt x="5217" y="20058"/>
                          <a:pt x="5163" y="20086"/>
                        </a:cubicBezTo>
                        <a:cubicBezTo>
                          <a:pt x="4100" y="20618"/>
                          <a:pt x="3162" y="21408"/>
                          <a:pt x="2451" y="22428"/>
                        </a:cubicBezTo>
                        <a:cubicBezTo>
                          <a:pt x="2430" y="22459"/>
                          <a:pt x="2410" y="22489"/>
                          <a:pt x="2389" y="22518"/>
                        </a:cubicBezTo>
                        <a:cubicBezTo>
                          <a:pt x="2356" y="22568"/>
                          <a:pt x="2325" y="22616"/>
                          <a:pt x="2293" y="22666"/>
                        </a:cubicBezTo>
                        <a:cubicBezTo>
                          <a:pt x="2246" y="22738"/>
                          <a:pt x="2200" y="22813"/>
                          <a:pt x="2155" y="22889"/>
                        </a:cubicBezTo>
                        <a:cubicBezTo>
                          <a:pt x="2147" y="22903"/>
                          <a:pt x="2136" y="22918"/>
                          <a:pt x="2127" y="22934"/>
                        </a:cubicBezTo>
                        <a:cubicBezTo>
                          <a:pt x="81" y="26478"/>
                          <a:pt x="1369" y="31058"/>
                          <a:pt x="5008" y="33166"/>
                        </a:cubicBezTo>
                        <a:cubicBezTo>
                          <a:pt x="6239" y="33878"/>
                          <a:pt x="7581" y="34217"/>
                          <a:pt x="8897" y="34217"/>
                        </a:cubicBezTo>
                        <a:cubicBezTo>
                          <a:pt x="11475" y="34217"/>
                          <a:pt x="13957" y="32917"/>
                          <a:pt x="15317" y="30573"/>
                        </a:cubicBezTo>
                        <a:lnTo>
                          <a:pt x="15345" y="30526"/>
                        </a:lnTo>
                        <a:cubicBezTo>
                          <a:pt x="15388" y="30449"/>
                          <a:pt x="15429" y="30373"/>
                          <a:pt x="15468" y="30297"/>
                        </a:cubicBezTo>
                        <a:cubicBezTo>
                          <a:pt x="15496" y="30245"/>
                          <a:pt x="15523" y="30191"/>
                          <a:pt x="15549" y="30138"/>
                        </a:cubicBezTo>
                        <a:cubicBezTo>
                          <a:pt x="15565" y="30105"/>
                          <a:pt x="15581" y="30074"/>
                          <a:pt x="15595" y="30041"/>
                        </a:cubicBezTo>
                        <a:cubicBezTo>
                          <a:pt x="16128" y="28913"/>
                          <a:pt x="16346" y="27703"/>
                          <a:pt x="16278" y="26513"/>
                        </a:cubicBezTo>
                        <a:cubicBezTo>
                          <a:pt x="16274" y="26452"/>
                          <a:pt x="16274" y="26388"/>
                          <a:pt x="16274" y="26327"/>
                        </a:cubicBezTo>
                        <a:cubicBezTo>
                          <a:pt x="16088" y="24058"/>
                          <a:pt x="14860" y="21888"/>
                          <a:pt x="12795" y="20545"/>
                        </a:cubicBezTo>
                        <a:cubicBezTo>
                          <a:pt x="12675" y="20467"/>
                          <a:pt x="12557" y="20394"/>
                          <a:pt x="12441" y="20327"/>
                        </a:cubicBezTo>
                        <a:cubicBezTo>
                          <a:pt x="12430" y="20321"/>
                          <a:pt x="12417" y="20314"/>
                          <a:pt x="12405" y="20307"/>
                        </a:cubicBezTo>
                        <a:cubicBezTo>
                          <a:pt x="12295" y="20244"/>
                          <a:pt x="12182" y="20182"/>
                          <a:pt x="12072" y="20127"/>
                        </a:cubicBezTo>
                        <a:cubicBezTo>
                          <a:pt x="10963" y="19564"/>
                          <a:pt x="10251" y="18443"/>
                          <a:pt x="10252" y="17200"/>
                        </a:cubicBezTo>
                        <a:lnTo>
                          <a:pt x="10252" y="17190"/>
                        </a:lnTo>
                        <a:cubicBezTo>
                          <a:pt x="10253" y="15920"/>
                          <a:pt x="11000" y="14778"/>
                          <a:pt x="12149" y="14236"/>
                        </a:cubicBezTo>
                        <a:cubicBezTo>
                          <a:pt x="13451" y="13622"/>
                          <a:pt x="14580" y="12627"/>
                          <a:pt x="15349" y="11301"/>
                        </a:cubicBezTo>
                        <a:cubicBezTo>
                          <a:pt x="17403" y="7753"/>
                          <a:pt x="16117" y="3154"/>
                          <a:pt x="12481" y="1048"/>
                        </a:cubicBezTo>
                        <a:cubicBezTo>
                          <a:pt x="11256" y="338"/>
                          <a:pt x="9918" y="1"/>
                          <a:pt x="8605" y="1"/>
                        </a:cubicBezTo>
                        <a:close/>
                      </a:path>
                    </a:pathLst>
                  </a:custGeom>
                  <a:solidFill>
                    <a:srgbClr val="F9BD2B"/>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sp>
                <p:nvSpPr>
                  <p:cNvPr id="1123" name="Google Shape;1123;p35"/>
                  <p:cNvSpPr/>
                  <p:nvPr/>
                </p:nvSpPr>
                <p:spPr>
                  <a:xfrm rot="5400000">
                    <a:off x="6674" y="4901"/>
                    <a:ext cx="1741" cy="1741"/>
                  </a:xfrm>
                  <a:custGeom>
                    <a:avLst/>
                    <a:gdLst/>
                    <a:ahLst/>
                    <a:cxnLst/>
                    <a:rect l="l" t="t" r="r" b="b"/>
                    <a:pathLst>
                      <a:path w="11033" h="11033" extrusionOk="0">
                        <a:moveTo>
                          <a:pt x="5516" y="1"/>
                        </a:moveTo>
                        <a:cubicBezTo>
                          <a:pt x="4053" y="1"/>
                          <a:pt x="2650" y="582"/>
                          <a:pt x="1616" y="1616"/>
                        </a:cubicBezTo>
                        <a:cubicBezTo>
                          <a:pt x="581" y="2651"/>
                          <a:pt x="0" y="4053"/>
                          <a:pt x="0" y="5517"/>
                        </a:cubicBezTo>
                        <a:cubicBezTo>
                          <a:pt x="0" y="6980"/>
                          <a:pt x="581" y="8383"/>
                          <a:pt x="1616" y="9417"/>
                        </a:cubicBezTo>
                        <a:cubicBezTo>
                          <a:pt x="2650" y="10451"/>
                          <a:pt x="4053" y="11033"/>
                          <a:pt x="5516" y="11033"/>
                        </a:cubicBezTo>
                        <a:cubicBezTo>
                          <a:pt x="6978" y="11033"/>
                          <a:pt x="8382" y="10451"/>
                          <a:pt x="9417" y="9417"/>
                        </a:cubicBezTo>
                        <a:cubicBezTo>
                          <a:pt x="10451" y="8383"/>
                          <a:pt x="11032" y="6980"/>
                          <a:pt x="11032" y="5517"/>
                        </a:cubicBezTo>
                        <a:cubicBezTo>
                          <a:pt x="11032" y="4053"/>
                          <a:pt x="10451" y="2651"/>
                          <a:pt x="9417" y="1616"/>
                        </a:cubicBezTo>
                        <a:cubicBezTo>
                          <a:pt x="8382" y="582"/>
                          <a:pt x="6978" y="1"/>
                          <a:pt x="551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1124" name="Google Shape;1124;p35"/>
                  <p:cNvSpPr/>
                  <p:nvPr/>
                </p:nvSpPr>
                <p:spPr>
                  <a:xfrm rot="5400000">
                    <a:off x="3655" y="4919"/>
                    <a:ext cx="1694" cy="1694"/>
                  </a:xfrm>
                  <a:custGeom>
                    <a:avLst/>
                    <a:gdLst/>
                    <a:ahLst/>
                    <a:cxnLst/>
                    <a:rect l="l" t="t" r="r" b="b"/>
                    <a:pathLst>
                      <a:path w="10733" h="10733" extrusionOk="0">
                        <a:moveTo>
                          <a:pt x="5366" y="1"/>
                        </a:moveTo>
                        <a:cubicBezTo>
                          <a:pt x="3944" y="1"/>
                          <a:pt x="2579" y="567"/>
                          <a:pt x="1572" y="1573"/>
                        </a:cubicBezTo>
                        <a:cubicBezTo>
                          <a:pt x="567" y="2578"/>
                          <a:pt x="1" y="3943"/>
                          <a:pt x="1" y="5367"/>
                        </a:cubicBezTo>
                        <a:cubicBezTo>
                          <a:pt x="1" y="6790"/>
                          <a:pt x="567" y="8155"/>
                          <a:pt x="1572" y="9161"/>
                        </a:cubicBezTo>
                        <a:cubicBezTo>
                          <a:pt x="2579" y="10167"/>
                          <a:pt x="3944" y="10732"/>
                          <a:pt x="5366" y="10732"/>
                        </a:cubicBezTo>
                        <a:cubicBezTo>
                          <a:pt x="6790" y="10732"/>
                          <a:pt x="8155" y="10167"/>
                          <a:pt x="9161" y="9161"/>
                        </a:cubicBezTo>
                        <a:cubicBezTo>
                          <a:pt x="10167" y="8155"/>
                          <a:pt x="10732" y="6790"/>
                          <a:pt x="10732" y="5367"/>
                        </a:cubicBezTo>
                        <a:cubicBezTo>
                          <a:pt x="10732" y="3943"/>
                          <a:pt x="10167" y="2579"/>
                          <a:pt x="9160" y="1573"/>
                        </a:cubicBezTo>
                        <a:cubicBezTo>
                          <a:pt x="8155" y="567"/>
                          <a:pt x="6790" y="1"/>
                          <a:pt x="536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grpSp>
            <p:sp>
              <p:nvSpPr>
                <p:cNvPr id="8" name="椭圆 7"/>
                <p:cNvSpPr/>
                <p:nvPr/>
              </p:nvSpPr>
              <p:spPr>
                <a:xfrm>
                  <a:off x="9584" y="3630"/>
                  <a:ext cx="1845" cy="1845"/>
                </a:xfrm>
                <a:prstGeom prst="ellipse">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7" name="文本框 36"/>
            <p:cNvSpPr txBox="1"/>
            <p:nvPr/>
          </p:nvSpPr>
          <p:spPr>
            <a:xfrm>
              <a:off x="7811" y="4039"/>
              <a:ext cx="841" cy="1113"/>
            </a:xfrm>
            <a:prstGeom prst="rect">
              <a:avLst/>
            </a:prstGeom>
            <a:noFill/>
          </p:spPr>
          <p:txBody>
            <a:bodyPr wrap="square" rtlCol="0">
              <a:spAutoFit/>
            </a:bodyPr>
            <a:lstStyle/>
            <a:p>
              <a:pPr algn="ctr"/>
              <a:r>
                <a:rPr lang="en-US" altLang="zh-CN" sz="4000" b="1">
                  <a:cs typeface="+mn-ea"/>
                  <a:sym typeface="+mn-lt"/>
                </a:rPr>
                <a:t>S</a:t>
              </a:r>
            </a:p>
          </p:txBody>
        </p:sp>
        <p:sp>
          <p:nvSpPr>
            <p:cNvPr id="38" name="文本框 37"/>
            <p:cNvSpPr txBox="1"/>
            <p:nvPr/>
          </p:nvSpPr>
          <p:spPr>
            <a:xfrm>
              <a:off x="9961" y="6249"/>
              <a:ext cx="841" cy="1113"/>
            </a:xfrm>
            <a:prstGeom prst="rect">
              <a:avLst/>
            </a:prstGeom>
            <a:noFill/>
          </p:spPr>
          <p:txBody>
            <a:bodyPr wrap="square" rtlCol="0">
              <a:spAutoFit/>
            </a:bodyPr>
            <a:lstStyle/>
            <a:p>
              <a:pPr algn="ctr"/>
              <a:r>
                <a:rPr lang="en-US" altLang="zh-CN" sz="4000" b="1">
                  <a:cs typeface="+mn-ea"/>
                  <a:sym typeface="+mn-lt"/>
                </a:rPr>
                <a:t>T</a:t>
              </a:r>
            </a:p>
          </p:txBody>
        </p:sp>
        <p:sp>
          <p:nvSpPr>
            <p:cNvPr id="39" name="文本框 38"/>
            <p:cNvSpPr txBox="1"/>
            <p:nvPr/>
          </p:nvSpPr>
          <p:spPr>
            <a:xfrm>
              <a:off x="10049" y="4009"/>
              <a:ext cx="841" cy="1113"/>
            </a:xfrm>
            <a:prstGeom prst="rect">
              <a:avLst/>
            </a:prstGeom>
            <a:noFill/>
          </p:spPr>
          <p:txBody>
            <a:bodyPr wrap="square" rtlCol="0">
              <a:spAutoFit/>
            </a:bodyPr>
            <a:lstStyle/>
            <a:p>
              <a:pPr algn="ctr"/>
              <a:r>
                <a:rPr lang="en-US" altLang="zh-CN" sz="4000">
                  <a:solidFill>
                    <a:schemeClr val="tx1"/>
                  </a:solidFill>
                  <a:cs typeface="+mn-ea"/>
                  <a:sym typeface="+mn-lt"/>
                </a:rPr>
                <a:t>W</a:t>
              </a:r>
            </a:p>
          </p:txBody>
        </p:sp>
        <p:sp>
          <p:nvSpPr>
            <p:cNvPr id="40" name="文本框 39"/>
            <p:cNvSpPr txBox="1"/>
            <p:nvPr/>
          </p:nvSpPr>
          <p:spPr>
            <a:xfrm>
              <a:off x="7598" y="6309"/>
              <a:ext cx="841" cy="1113"/>
            </a:xfrm>
            <a:prstGeom prst="rect">
              <a:avLst/>
            </a:prstGeom>
            <a:noFill/>
          </p:spPr>
          <p:txBody>
            <a:bodyPr wrap="square" rtlCol="0">
              <a:spAutoFit/>
            </a:bodyPr>
            <a:lstStyle/>
            <a:p>
              <a:pPr algn="ctr"/>
              <a:r>
                <a:rPr lang="en-US" altLang="zh-CN" sz="4000">
                  <a:solidFill>
                    <a:schemeClr val="tx1"/>
                  </a:solidFill>
                  <a:cs typeface="+mn-ea"/>
                  <a:sym typeface="+mn-lt"/>
                </a:rPr>
                <a:t>O</a:t>
              </a:r>
            </a:p>
          </p:txBody>
        </p:sp>
      </p:gr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par>
                                <p:cTn id="13" presetID="14" presetClass="entr" presetSubtype="1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ppt_x</p:attrName>
                                        </p:attrNameLst>
                                      </p:cBhvr>
                                      <p:tavLst>
                                        <p:tav tm="0">
                                          <p:val>
                                            <p:strVal val="#ppt_x-.2"/>
                                          </p:val>
                                        </p:tav>
                                        <p:tav tm="100000">
                                          <p:val>
                                            <p:strVal val="#ppt_x"/>
                                          </p:val>
                                        </p:tav>
                                      </p:tavLst>
                                    </p:anim>
                                    <p:anim calcmode="lin" valueType="num">
                                      <p:cBhvr>
                                        <p:cTn id="2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ppt_x</p:attrName>
                                        </p:attrNameLst>
                                      </p:cBhvr>
                                      <p:tavLst>
                                        <p:tav tm="0">
                                          <p:val>
                                            <p:strVal val="#ppt_x-.2"/>
                                          </p:val>
                                        </p:tav>
                                        <p:tav tm="100000">
                                          <p:val>
                                            <p:strVal val="#ppt_x"/>
                                          </p:val>
                                        </p:tav>
                                      </p:tavLst>
                                    </p:anim>
                                    <p:anim calcmode="lin" valueType="num">
                                      <p:cBhvr>
                                        <p:cTn id="2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ppt_x</p:attrName>
                                        </p:attrNameLst>
                                      </p:cBhvr>
                                      <p:tavLst>
                                        <p:tav tm="0">
                                          <p:val>
                                            <p:strVal val="#ppt_x-.2"/>
                                          </p:val>
                                        </p:tav>
                                        <p:tav tm="100000">
                                          <p:val>
                                            <p:strVal val="#ppt_x"/>
                                          </p:val>
                                        </p:tav>
                                      </p:tavLst>
                                    </p:anim>
                                    <p:anim calcmode="lin" valueType="num">
                                      <p:cBhvr>
                                        <p:cTn id="3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1000" fill="hold"/>
                                        <p:tgtEl>
                                          <p:spTgt spid="29"/>
                                        </p:tgtEl>
                                        <p:attrNameLst>
                                          <p:attrName>ppt_x</p:attrName>
                                        </p:attrNameLst>
                                      </p:cBhvr>
                                      <p:tavLst>
                                        <p:tav tm="0">
                                          <p:val>
                                            <p:strVal val="#ppt_x-.2"/>
                                          </p:val>
                                        </p:tav>
                                        <p:tav tm="100000">
                                          <p:val>
                                            <p:strVal val="#ppt_x"/>
                                          </p:val>
                                        </p:tav>
                                      </p:tavLst>
                                    </p:anim>
                                    <p:anim calcmode="lin" valueType="num">
                                      <p:cBhvr>
                                        <p:cTn id="42"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横版封面"/>
          <p:cNvPicPr>
            <a:picLocks noChangeAspect="1"/>
          </p:cNvPicPr>
          <p:nvPr/>
        </p:nvPicPr>
        <p:blipFill>
          <a:blip r:embed="rId4"/>
          <a:stretch>
            <a:fillRect/>
          </a:stretch>
        </p:blipFill>
        <p:spPr>
          <a:xfrm>
            <a:off x="0" y="0"/>
            <a:ext cx="12192000" cy="6858000"/>
          </a:xfrm>
          <a:prstGeom prst="rect">
            <a:avLst/>
          </a:prstGeom>
        </p:spPr>
      </p:pic>
      <p:sp>
        <p:nvSpPr>
          <p:cNvPr id="5" name="标题 4"/>
          <p:cNvSpPr>
            <a:spLocks noGrp="1"/>
          </p:cNvSpPr>
          <p:nvPr>
            <p:ph type="ctrTitle"/>
            <p:custDataLst>
              <p:tags r:id="rId2"/>
            </p:custDataLst>
          </p:nvPr>
        </p:nvSpPr>
        <p:spPr>
          <a:xfrm>
            <a:off x="5236845" y="2815590"/>
            <a:ext cx="5455920" cy="1210945"/>
          </a:xfrm>
        </p:spPr>
        <p:txBody>
          <a:bodyPr>
            <a:normAutofit fontScale="90000"/>
          </a:bodyPr>
          <a:lstStyle/>
          <a:p>
            <a:r>
              <a:rPr lang="zh-CN" altLang="zh-CN" sz="6665" b="0">
                <a:solidFill>
                  <a:srgbClr val="F9BD2B"/>
                </a:solidFill>
                <a:effectLst>
                  <a:outerShdw blurRad="38100" dist="38100" dir="2700000" algn="tl">
                    <a:srgbClr val="000000">
                      <a:alpha val="43137"/>
                    </a:srgbClr>
                  </a:outerShdw>
                </a:effectLst>
                <a:latin typeface="+mn-lt"/>
                <a:ea typeface="+mn-ea"/>
                <a:cs typeface="+mn-ea"/>
                <a:sym typeface="+mn-lt"/>
              </a:rPr>
              <a:t>输入章节标题</a:t>
            </a:r>
          </a:p>
        </p:txBody>
      </p:sp>
      <p:sp>
        <p:nvSpPr>
          <p:cNvPr id="8" name="文本框 7"/>
          <p:cNvSpPr txBox="1"/>
          <p:nvPr/>
        </p:nvSpPr>
        <p:spPr>
          <a:xfrm>
            <a:off x="5886450" y="1513840"/>
            <a:ext cx="4098290" cy="1198880"/>
          </a:xfrm>
          <a:prstGeom prst="rect">
            <a:avLst/>
          </a:prstGeom>
          <a:noFill/>
        </p:spPr>
        <p:txBody>
          <a:bodyPr wrap="square" rtlCol="0">
            <a:spAutoFit/>
          </a:bodyPr>
          <a:lstStyle/>
          <a:p>
            <a:r>
              <a:rPr lang="zh-CN" altLang="en-US" sz="7200">
                <a:solidFill>
                  <a:srgbClr val="F9BD2B"/>
                </a:solidFill>
                <a:effectLst>
                  <a:outerShdw blurRad="38100" dist="38100" dir="2700000" algn="tl">
                    <a:srgbClr val="000000">
                      <a:alpha val="43137"/>
                    </a:srgbClr>
                  </a:outerShdw>
                </a:effectLst>
                <a:cs typeface="+mn-ea"/>
                <a:sym typeface="+mn-lt"/>
              </a:rPr>
              <a:t>第肆部分</a:t>
            </a:r>
          </a:p>
        </p:txBody>
      </p:sp>
      <p:cxnSp>
        <p:nvCxnSpPr>
          <p:cNvPr id="2" name="直接连接符 1"/>
          <p:cNvCxnSpPr/>
          <p:nvPr/>
        </p:nvCxnSpPr>
        <p:spPr>
          <a:xfrm>
            <a:off x="5521643" y="2853690"/>
            <a:ext cx="4561205" cy="0"/>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39520" y="2181225"/>
            <a:ext cx="4473796" cy="1196975"/>
            <a:chOff x="1423" y="2475"/>
            <a:chExt cx="7677" cy="2055"/>
          </a:xfrm>
        </p:grpSpPr>
        <p:sp>
          <p:nvSpPr>
            <p:cNvPr id="2" name="流程图: 可选过程 1"/>
            <p:cNvSpPr/>
            <p:nvPr/>
          </p:nvSpPr>
          <p:spPr>
            <a:xfrm>
              <a:off x="3461" y="2475"/>
              <a:ext cx="5588" cy="1935"/>
            </a:xfrm>
            <a:prstGeom prst="flowChartAlternateProcess">
              <a:avLst/>
            </a:prstGeom>
            <a:noFill/>
            <a:ln w="19050">
              <a:solidFill>
                <a:schemeClr val="bg1">
                  <a:lumMod val="85000"/>
                </a:schemeClr>
              </a:solidFill>
              <a:prstDash val="sysDot"/>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2354" y="4410"/>
              <a:ext cx="6694" cy="120"/>
            </a:xfrm>
            <a:prstGeom prst="rec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流程图: 数据 2"/>
            <p:cNvSpPr/>
            <p:nvPr/>
          </p:nvSpPr>
          <p:spPr>
            <a:xfrm>
              <a:off x="1423" y="3239"/>
              <a:ext cx="3630" cy="1171"/>
            </a:xfrm>
            <a:prstGeom prst="flowChartInputOutpu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cs typeface="+mn-ea"/>
                  <a:sym typeface="+mn-lt"/>
                </a:rPr>
                <a:t>小标题</a:t>
              </a:r>
            </a:p>
          </p:txBody>
        </p:sp>
        <p:sp>
          <p:nvSpPr>
            <p:cNvPr id="38" name="文本框 37"/>
            <p:cNvSpPr txBox="1"/>
            <p:nvPr/>
          </p:nvSpPr>
          <p:spPr>
            <a:xfrm>
              <a:off x="5042" y="2551"/>
              <a:ext cx="4058" cy="1804"/>
            </a:xfrm>
            <a:prstGeom prst="rect">
              <a:avLst/>
            </a:prstGeom>
            <a:noFill/>
          </p:spPr>
          <p:txBody>
            <a:bodyPr wrap="square" rtlCol="0" anchor="t">
              <a:spAutoFit/>
            </a:bodyPr>
            <a:lstStyle/>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p:txBody>
        </p:sp>
      </p:grpSp>
      <p:grpSp>
        <p:nvGrpSpPr>
          <p:cNvPr id="6" name="组合 5"/>
          <p:cNvGrpSpPr/>
          <p:nvPr/>
        </p:nvGrpSpPr>
        <p:grpSpPr>
          <a:xfrm>
            <a:off x="1239520" y="4158615"/>
            <a:ext cx="4481372" cy="1196975"/>
            <a:chOff x="1423" y="2475"/>
            <a:chExt cx="7690" cy="2055"/>
          </a:xfrm>
        </p:grpSpPr>
        <p:sp>
          <p:nvSpPr>
            <p:cNvPr id="12" name="流程图: 可选过程 11"/>
            <p:cNvSpPr/>
            <p:nvPr/>
          </p:nvSpPr>
          <p:spPr>
            <a:xfrm>
              <a:off x="3461" y="2475"/>
              <a:ext cx="5590" cy="1935"/>
            </a:xfrm>
            <a:prstGeom prst="flowChartAlternateProcess">
              <a:avLst/>
            </a:prstGeom>
            <a:noFill/>
            <a:ln w="19050">
              <a:solidFill>
                <a:schemeClr val="bg1">
                  <a:lumMod val="85000"/>
                </a:schemeClr>
              </a:solidFill>
              <a:prstDash val="sysDot"/>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2354" y="4410"/>
              <a:ext cx="6694" cy="120"/>
            </a:xfrm>
            <a:prstGeom prst="rec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数据 13"/>
            <p:cNvSpPr/>
            <p:nvPr/>
          </p:nvSpPr>
          <p:spPr>
            <a:xfrm>
              <a:off x="1423" y="3239"/>
              <a:ext cx="3630" cy="1171"/>
            </a:xfrm>
            <a:prstGeom prst="flowChartInputOutpu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cs typeface="+mn-ea"/>
                  <a:sym typeface="+mn-lt"/>
                </a:rPr>
                <a:t>小标题</a:t>
              </a:r>
            </a:p>
          </p:txBody>
        </p:sp>
        <p:sp>
          <p:nvSpPr>
            <p:cNvPr id="29" name="文本框 28"/>
            <p:cNvSpPr txBox="1"/>
            <p:nvPr/>
          </p:nvSpPr>
          <p:spPr>
            <a:xfrm>
              <a:off x="5055" y="2538"/>
              <a:ext cx="4058" cy="1804"/>
            </a:xfrm>
            <a:prstGeom prst="rect">
              <a:avLst/>
            </a:prstGeom>
            <a:noFill/>
          </p:spPr>
          <p:txBody>
            <a:bodyPr wrap="square" rtlCol="0" anchor="t">
              <a:spAutoFit/>
            </a:bodyPr>
            <a:lstStyle/>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p:txBody>
        </p:sp>
      </p:grpSp>
      <p:grpSp>
        <p:nvGrpSpPr>
          <p:cNvPr id="30" name="组合 29"/>
          <p:cNvGrpSpPr/>
          <p:nvPr/>
        </p:nvGrpSpPr>
        <p:grpSpPr>
          <a:xfrm>
            <a:off x="6250940" y="1214120"/>
            <a:ext cx="4473796" cy="1196975"/>
            <a:chOff x="1423" y="2475"/>
            <a:chExt cx="7677" cy="2055"/>
          </a:xfrm>
        </p:grpSpPr>
        <p:sp>
          <p:nvSpPr>
            <p:cNvPr id="31" name="流程图: 可选过程 30"/>
            <p:cNvSpPr/>
            <p:nvPr/>
          </p:nvSpPr>
          <p:spPr>
            <a:xfrm>
              <a:off x="3461" y="2475"/>
              <a:ext cx="5590" cy="1935"/>
            </a:xfrm>
            <a:prstGeom prst="flowChartAlternateProcess">
              <a:avLst/>
            </a:prstGeom>
            <a:noFill/>
            <a:ln w="19050">
              <a:solidFill>
                <a:schemeClr val="bg1">
                  <a:lumMod val="85000"/>
                </a:schemeClr>
              </a:solidFill>
              <a:prstDash val="sysDot"/>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2354" y="4410"/>
              <a:ext cx="6694" cy="120"/>
            </a:xfrm>
            <a:prstGeom prst="rec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流程图: 数据 32"/>
            <p:cNvSpPr/>
            <p:nvPr/>
          </p:nvSpPr>
          <p:spPr>
            <a:xfrm>
              <a:off x="1423" y="3239"/>
              <a:ext cx="3630" cy="1171"/>
            </a:xfrm>
            <a:prstGeom prst="flowChartInputOutpu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cs typeface="+mn-ea"/>
                  <a:sym typeface="+mn-lt"/>
                </a:rPr>
                <a:t>小标题</a:t>
              </a:r>
            </a:p>
          </p:txBody>
        </p:sp>
        <p:sp>
          <p:nvSpPr>
            <p:cNvPr id="34" name="文本框 33"/>
            <p:cNvSpPr txBox="1"/>
            <p:nvPr/>
          </p:nvSpPr>
          <p:spPr>
            <a:xfrm>
              <a:off x="5042" y="2499"/>
              <a:ext cx="4058" cy="1804"/>
            </a:xfrm>
            <a:prstGeom prst="rect">
              <a:avLst/>
            </a:prstGeom>
            <a:noFill/>
          </p:spPr>
          <p:txBody>
            <a:bodyPr wrap="square" rtlCol="0" anchor="t">
              <a:spAutoFit/>
            </a:bodyPr>
            <a:lstStyle/>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p:txBody>
        </p:sp>
      </p:grpSp>
      <p:grpSp>
        <p:nvGrpSpPr>
          <p:cNvPr id="35" name="组合 34"/>
          <p:cNvGrpSpPr/>
          <p:nvPr/>
        </p:nvGrpSpPr>
        <p:grpSpPr>
          <a:xfrm>
            <a:off x="6250940" y="5008880"/>
            <a:ext cx="4488948" cy="1196975"/>
            <a:chOff x="1423" y="2475"/>
            <a:chExt cx="7703" cy="2055"/>
          </a:xfrm>
        </p:grpSpPr>
        <p:sp>
          <p:nvSpPr>
            <p:cNvPr id="36" name="流程图: 可选过程 35"/>
            <p:cNvSpPr/>
            <p:nvPr/>
          </p:nvSpPr>
          <p:spPr>
            <a:xfrm>
              <a:off x="3461" y="2475"/>
              <a:ext cx="5589" cy="1935"/>
            </a:xfrm>
            <a:prstGeom prst="flowChartAlternateProcess">
              <a:avLst/>
            </a:prstGeom>
            <a:noFill/>
            <a:ln w="19050">
              <a:solidFill>
                <a:schemeClr val="bg1">
                  <a:lumMod val="85000"/>
                </a:schemeClr>
              </a:solidFill>
              <a:prstDash val="sysDot"/>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2354" y="4410"/>
              <a:ext cx="6694" cy="120"/>
            </a:xfrm>
            <a:prstGeom prst="rec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流程图: 数据 38"/>
            <p:cNvSpPr/>
            <p:nvPr/>
          </p:nvSpPr>
          <p:spPr>
            <a:xfrm>
              <a:off x="1423" y="3239"/>
              <a:ext cx="3630" cy="1171"/>
            </a:xfrm>
            <a:prstGeom prst="flowChartInputOutpu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cs typeface="+mn-ea"/>
                  <a:sym typeface="+mn-lt"/>
                </a:rPr>
                <a:t>小标题</a:t>
              </a:r>
            </a:p>
          </p:txBody>
        </p:sp>
        <p:sp>
          <p:nvSpPr>
            <p:cNvPr id="40" name="文本框 39"/>
            <p:cNvSpPr txBox="1"/>
            <p:nvPr/>
          </p:nvSpPr>
          <p:spPr>
            <a:xfrm>
              <a:off x="5068" y="2525"/>
              <a:ext cx="4058" cy="1804"/>
            </a:xfrm>
            <a:prstGeom prst="rect">
              <a:avLst/>
            </a:prstGeom>
            <a:noFill/>
          </p:spPr>
          <p:txBody>
            <a:bodyPr wrap="square" rtlCol="0" anchor="t">
              <a:spAutoFit/>
            </a:bodyPr>
            <a:lstStyle/>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p:txBody>
        </p:sp>
      </p:grpSp>
      <p:grpSp>
        <p:nvGrpSpPr>
          <p:cNvPr id="41" name="组合 40"/>
          <p:cNvGrpSpPr/>
          <p:nvPr/>
        </p:nvGrpSpPr>
        <p:grpSpPr>
          <a:xfrm>
            <a:off x="6250940" y="3111500"/>
            <a:ext cx="4496523" cy="1196975"/>
            <a:chOff x="1423" y="2475"/>
            <a:chExt cx="7716" cy="2055"/>
          </a:xfrm>
        </p:grpSpPr>
        <p:sp>
          <p:nvSpPr>
            <p:cNvPr id="42" name="流程图: 可选过程 41"/>
            <p:cNvSpPr/>
            <p:nvPr/>
          </p:nvSpPr>
          <p:spPr>
            <a:xfrm>
              <a:off x="3461" y="2475"/>
              <a:ext cx="5588" cy="1935"/>
            </a:xfrm>
            <a:prstGeom prst="flowChartAlternateProcess">
              <a:avLst/>
            </a:prstGeom>
            <a:noFill/>
            <a:ln w="19050">
              <a:solidFill>
                <a:schemeClr val="bg1">
                  <a:lumMod val="85000"/>
                </a:schemeClr>
              </a:solidFill>
              <a:prstDash val="sysDot"/>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2354" y="4410"/>
              <a:ext cx="6694" cy="120"/>
            </a:xfrm>
            <a:prstGeom prst="rec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流程图: 数据 43"/>
            <p:cNvSpPr/>
            <p:nvPr/>
          </p:nvSpPr>
          <p:spPr>
            <a:xfrm>
              <a:off x="1423" y="3239"/>
              <a:ext cx="3630" cy="1171"/>
            </a:xfrm>
            <a:prstGeom prst="flowChartInputOutpu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cs typeface="+mn-ea"/>
                  <a:sym typeface="+mn-lt"/>
                </a:rPr>
                <a:t>小标题</a:t>
              </a:r>
            </a:p>
          </p:txBody>
        </p:sp>
        <p:sp>
          <p:nvSpPr>
            <p:cNvPr id="45" name="文本框 44"/>
            <p:cNvSpPr txBox="1"/>
            <p:nvPr/>
          </p:nvSpPr>
          <p:spPr>
            <a:xfrm>
              <a:off x="5081" y="2512"/>
              <a:ext cx="4058" cy="1804"/>
            </a:xfrm>
            <a:prstGeom prst="rect">
              <a:avLst/>
            </a:prstGeom>
            <a:noFill/>
          </p:spPr>
          <p:txBody>
            <a:bodyPr wrap="square" rtlCol="0" anchor="t">
              <a:spAutoFit/>
            </a:bodyPr>
            <a:lstStyle/>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a:p>
              <a:pPr lvl="0" indent="0" algn="l">
                <a:lnSpc>
                  <a:spcPct val="130000"/>
                </a:lnSpc>
                <a:spcBef>
                  <a:spcPts val="0"/>
                </a:spcBef>
                <a:spcAft>
                  <a:spcPts val="0"/>
                </a:spcAft>
                <a:buClrTx/>
                <a:buSzTx/>
                <a:buFont typeface="Wingdings" panose="05000000000000000000" charset="0"/>
                <a:buNone/>
              </a:pPr>
              <a:r>
                <a:rPr lang="zh-CN" altLang="en-US" sz="1600" kern="0" dirty="0">
                  <a:solidFill>
                    <a:srgbClr val="F9BD2B"/>
                  </a:solidFill>
                  <a:cs typeface="+mn-ea"/>
                  <a:sym typeface="+mn-lt"/>
                </a:rPr>
                <a:t>请在此处添加具体内容</a:t>
              </a:r>
            </a:p>
          </p:txBody>
        </p:sp>
      </p:grpSp>
      <p:grpSp>
        <p:nvGrpSpPr>
          <p:cNvPr id="9" name="组合 8"/>
          <p:cNvGrpSpPr/>
          <p:nvPr/>
        </p:nvGrpSpPr>
        <p:grpSpPr>
          <a:xfrm>
            <a:off x="751205" y="431800"/>
            <a:ext cx="4868545" cy="590550"/>
            <a:chOff x="2819" y="4226"/>
            <a:chExt cx="7667" cy="930"/>
          </a:xfrm>
        </p:grpSpPr>
        <p:sp>
          <p:nvSpPr>
            <p:cNvPr id="15" name="文本框 14"/>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6" name="笑脸 15"/>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474345" y="1838960"/>
            <a:ext cx="5405120" cy="4317365"/>
            <a:chOff x="1047" y="2968"/>
            <a:chExt cx="8512" cy="6799"/>
          </a:xfrm>
        </p:grpSpPr>
        <p:graphicFrame>
          <p:nvGraphicFramePr>
            <p:cNvPr id="2" name="图表 1"/>
            <p:cNvGraphicFramePr/>
            <p:nvPr/>
          </p:nvGraphicFramePr>
          <p:xfrm>
            <a:off x="1488" y="2968"/>
            <a:ext cx="7630" cy="5724"/>
          </p:xfrm>
          <a:graphic>
            <a:graphicData uri="http://schemas.openxmlformats.org/drawingml/2006/chart">
              <c:chart xmlns:c="http://schemas.openxmlformats.org/drawingml/2006/chart" xmlns:r="http://schemas.openxmlformats.org/officeDocument/2006/relationships" r:id="rId3"/>
            </a:graphicData>
          </a:graphic>
        </p:graphicFrame>
        <p:sp>
          <p:nvSpPr>
            <p:cNvPr id="7" name="圆角矩形 6"/>
            <p:cNvSpPr/>
            <p:nvPr/>
          </p:nvSpPr>
          <p:spPr>
            <a:xfrm>
              <a:off x="1047" y="8955"/>
              <a:ext cx="8512" cy="813"/>
            </a:xfrm>
            <a:prstGeom prst="roundRect">
              <a:avLst>
                <a:gd name="adj" fmla="val 50000"/>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0" dirty="0">
                  <a:solidFill>
                    <a:schemeClr val="tx1"/>
                  </a:solidFill>
                  <a:cs typeface="+mn-ea"/>
                  <a:sym typeface="+mn-lt"/>
                </a:rPr>
                <a:t>请在此处添加具体内容，请在此处添加具体内容</a:t>
              </a:r>
            </a:p>
          </p:txBody>
        </p:sp>
      </p:grpSp>
      <p:grpSp>
        <p:nvGrpSpPr>
          <p:cNvPr id="9" name="组合 8"/>
          <p:cNvGrpSpPr/>
          <p:nvPr/>
        </p:nvGrpSpPr>
        <p:grpSpPr>
          <a:xfrm>
            <a:off x="6348730" y="1838960"/>
            <a:ext cx="5405120" cy="4317365"/>
            <a:chOff x="1047" y="2968"/>
            <a:chExt cx="8512" cy="6799"/>
          </a:xfrm>
        </p:grpSpPr>
        <p:graphicFrame>
          <p:nvGraphicFramePr>
            <p:cNvPr id="12" name="图表 11"/>
            <p:cNvGraphicFramePr/>
            <p:nvPr/>
          </p:nvGraphicFramePr>
          <p:xfrm>
            <a:off x="1488" y="2968"/>
            <a:ext cx="7630" cy="5724"/>
          </p:xfrm>
          <a:graphic>
            <a:graphicData uri="http://schemas.openxmlformats.org/drawingml/2006/chart">
              <c:chart xmlns:c="http://schemas.openxmlformats.org/drawingml/2006/chart" xmlns:r="http://schemas.openxmlformats.org/officeDocument/2006/relationships" r:id="rId4"/>
            </a:graphicData>
          </a:graphic>
        </p:graphicFrame>
        <p:sp>
          <p:nvSpPr>
            <p:cNvPr id="13" name="圆角矩形 12"/>
            <p:cNvSpPr/>
            <p:nvPr/>
          </p:nvSpPr>
          <p:spPr>
            <a:xfrm>
              <a:off x="1047" y="8955"/>
              <a:ext cx="8512" cy="813"/>
            </a:xfrm>
            <a:prstGeom prst="roundRect">
              <a:avLst>
                <a:gd name="adj" fmla="val 50000"/>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0" dirty="0">
                  <a:solidFill>
                    <a:schemeClr val="tx1"/>
                  </a:solidFill>
                  <a:cs typeface="+mn-ea"/>
                  <a:sym typeface="+mn-lt"/>
                </a:rPr>
                <a:t>请在此处添加具体内容，请在此处添加具体内容</a:t>
              </a:r>
            </a:p>
          </p:txBody>
        </p:sp>
      </p:gr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a:off x="0" y="0"/>
            <a:ext cx="12192000" cy="6858000"/>
          </a:xfrm>
          <a:prstGeom prst="rect">
            <a:avLst/>
          </a:prstGeom>
        </p:spPr>
      </p:pic>
      <p:sp>
        <p:nvSpPr>
          <p:cNvPr id="8" name="文本框 7"/>
          <p:cNvSpPr txBox="1"/>
          <p:nvPr/>
        </p:nvSpPr>
        <p:spPr>
          <a:xfrm>
            <a:off x="836930" y="1308735"/>
            <a:ext cx="6732270" cy="1015663"/>
          </a:xfrm>
          <a:prstGeom prst="rect">
            <a:avLst/>
          </a:prstGeom>
          <a:noFill/>
        </p:spPr>
        <p:txBody>
          <a:bodyPr wrap="square" rtlCol="0" anchor="t">
            <a:spAutoFit/>
          </a:bodyPr>
          <a:lstStyle/>
          <a:p>
            <a:pPr algn="l"/>
            <a:r>
              <a:rPr lang="en-US" altLang="zh-CN" sz="6000" b="1" i="1" dirty="0">
                <a:solidFill>
                  <a:srgbClr val="F9BD2B"/>
                </a:solidFill>
                <a:cs typeface="+mn-ea"/>
                <a:sym typeface="+mn-lt"/>
              </a:rPr>
              <a:t>CONTENTS/</a:t>
            </a:r>
            <a:r>
              <a:rPr lang="zh-CN" altLang="en-US" sz="6000" i="1" dirty="0">
                <a:solidFill>
                  <a:srgbClr val="F9BD2B"/>
                </a:solidFill>
                <a:cs typeface="+mn-ea"/>
                <a:sym typeface="+mn-lt"/>
              </a:rPr>
              <a:t>目录</a:t>
            </a:r>
          </a:p>
        </p:txBody>
      </p:sp>
      <p:grpSp>
        <p:nvGrpSpPr>
          <p:cNvPr id="11" name="组合 10"/>
          <p:cNvGrpSpPr/>
          <p:nvPr/>
        </p:nvGrpSpPr>
        <p:grpSpPr>
          <a:xfrm>
            <a:off x="1084580" y="2841625"/>
            <a:ext cx="3441065" cy="995045"/>
            <a:chOff x="2819" y="4084"/>
            <a:chExt cx="5419" cy="1567"/>
          </a:xfrm>
        </p:grpSpPr>
        <p:grpSp>
          <p:nvGrpSpPr>
            <p:cNvPr id="16" name="组合 15"/>
            <p:cNvGrpSpPr/>
            <p:nvPr/>
          </p:nvGrpSpPr>
          <p:grpSpPr>
            <a:xfrm>
              <a:off x="3818" y="4084"/>
              <a:ext cx="4420" cy="1567"/>
              <a:chOff x="3726" y="3193"/>
              <a:chExt cx="4420" cy="1567"/>
            </a:xfrm>
          </p:grpSpPr>
          <p:sp>
            <p:nvSpPr>
              <p:cNvPr id="17" name="文本框 16"/>
              <p:cNvSpPr txBox="1"/>
              <p:nvPr/>
            </p:nvSpPr>
            <p:spPr>
              <a:xfrm>
                <a:off x="3726" y="3193"/>
                <a:ext cx="4420" cy="72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400" b="1">
                    <a:solidFill>
                      <a:srgbClr val="F9BD2B"/>
                    </a:solidFill>
                    <a:effectLst/>
                    <a:cs typeface="+mn-ea"/>
                    <a:sym typeface="+mn-lt"/>
                  </a:rPr>
                  <a:t>此处输入章节标题</a:t>
                </a:r>
              </a:p>
            </p:txBody>
          </p:sp>
          <p:sp>
            <p:nvSpPr>
              <p:cNvPr id="18" name="Subtitle 2"/>
              <p:cNvSpPr txBox="1"/>
              <p:nvPr/>
            </p:nvSpPr>
            <p:spPr>
              <a:xfrm>
                <a:off x="3726" y="3889"/>
                <a:ext cx="4238" cy="871"/>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200" dirty="0">
                    <a:solidFill>
                      <a:srgbClr val="F9BD2B"/>
                    </a:solidFill>
                    <a:effectLst/>
                    <a:latin typeface="+mn-lt"/>
                    <a:cs typeface="+mn-ea"/>
                    <a:sym typeface="+mn-lt"/>
                  </a:rPr>
                  <a:t>根据你所需的内容输入你想要的文本</a:t>
                </a:r>
                <a:r>
                  <a:rPr lang="zh-CN" altLang="en-US" sz="1200" kern="0" dirty="0">
                    <a:solidFill>
                      <a:srgbClr val="F9BD2B"/>
                    </a:solidFill>
                    <a:effectLst/>
                    <a:latin typeface="+mn-lt"/>
                    <a:cs typeface="+mn-ea"/>
                    <a:sym typeface="+mn-lt"/>
                  </a:rPr>
                  <a:t>。</a:t>
                </a:r>
              </a:p>
            </p:txBody>
          </p:sp>
        </p:gr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11"/>
          <p:cNvGrpSpPr/>
          <p:nvPr/>
        </p:nvGrpSpPr>
        <p:grpSpPr>
          <a:xfrm>
            <a:off x="1084580" y="4140835"/>
            <a:ext cx="3441065" cy="995045"/>
            <a:chOff x="2819" y="4084"/>
            <a:chExt cx="5419" cy="1567"/>
          </a:xfrm>
        </p:grpSpPr>
        <p:grpSp>
          <p:nvGrpSpPr>
            <p:cNvPr id="13" name="组合 12"/>
            <p:cNvGrpSpPr/>
            <p:nvPr/>
          </p:nvGrpSpPr>
          <p:grpSpPr>
            <a:xfrm>
              <a:off x="3818" y="4084"/>
              <a:ext cx="4420" cy="1567"/>
              <a:chOff x="3726" y="3193"/>
              <a:chExt cx="4420" cy="1567"/>
            </a:xfrm>
          </p:grpSpPr>
          <p:sp>
            <p:nvSpPr>
              <p:cNvPr id="14" name="文本框 13"/>
              <p:cNvSpPr txBox="1"/>
              <p:nvPr/>
            </p:nvSpPr>
            <p:spPr>
              <a:xfrm>
                <a:off x="3726" y="3193"/>
                <a:ext cx="4420" cy="72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400" b="1">
                    <a:solidFill>
                      <a:srgbClr val="F9BD2B"/>
                    </a:solidFill>
                    <a:effectLst/>
                    <a:cs typeface="+mn-ea"/>
                    <a:sym typeface="+mn-lt"/>
                  </a:rPr>
                  <a:t>此处输入章节标题</a:t>
                </a:r>
              </a:p>
            </p:txBody>
          </p:sp>
          <p:sp>
            <p:nvSpPr>
              <p:cNvPr id="22" name="Subtitle 2"/>
              <p:cNvSpPr txBox="1"/>
              <p:nvPr/>
            </p:nvSpPr>
            <p:spPr>
              <a:xfrm>
                <a:off x="3726" y="3889"/>
                <a:ext cx="4238" cy="871"/>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200" dirty="0">
                    <a:solidFill>
                      <a:srgbClr val="F9BD2B"/>
                    </a:solidFill>
                    <a:effectLst/>
                    <a:latin typeface="+mn-lt"/>
                    <a:cs typeface="+mn-ea"/>
                    <a:sym typeface="+mn-lt"/>
                  </a:rPr>
                  <a:t>根据你所需的内容输入你想要的文本</a:t>
                </a:r>
                <a:r>
                  <a:rPr lang="zh-CN" altLang="en-US" sz="1200" kern="0" dirty="0">
                    <a:solidFill>
                      <a:srgbClr val="F9BD2B"/>
                    </a:solidFill>
                    <a:effectLst/>
                    <a:latin typeface="+mn-lt"/>
                    <a:cs typeface="+mn-ea"/>
                    <a:sym typeface="+mn-lt"/>
                  </a:rPr>
                  <a:t>。</a:t>
                </a:r>
              </a:p>
            </p:txBody>
          </p:sp>
        </p:grpSp>
        <p:sp>
          <p:nvSpPr>
            <p:cNvPr id="23" name="笑脸 22"/>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5248910" y="2841625"/>
            <a:ext cx="3441065" cy="995045"/>
            <a:chOff x="2819" y="4084"/>
            <a:chExt cx="5419" cy="1567"/>
          </a:xfrm>
        </p:grpSpPr>
        <p:grpSp>
          <p:nvGrpSpPr>
            <p:cNvPr id="25" name="组合 24"/>
            <p:cNvGrpSpPr/>
            <p:nvPr/>
          </p:nvGrpSpPr>
          <p:grpSpPr>
            <a:xfrm>
              <a:off x="3818" y="4084"/>
              <a:ext cx="4420" cy="1567"/>
              <a:chOff x="3726" y="3193"/>
              <a:chExt cx="4420" cy="1567"/>
            </a:xfrm>
          </p:grpSpPr>
          <p:sp>
            <p:nvSpPr>
              <p:cNvPr id="26" name="文本框 25"/>
              <p:cNvSpPr txBox="1"/>
              <p:nvPr/>
            </p:nvSpPr>
            <p:spPr>
              <a:xfrm>
                <a:off x="3726" y="3193"/>
                <a:ext cx="4420" cy="72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400" b="1">
                    <a:solidFill>
                      <a:srgbClr val="F9BD2B"/>
                    </a:solidFill>
                    <a:effectLst/>
                    <a:cs typeface="+mn-ea"/>
                    <a:sym typeface="+mn-lt"/>
                  </a:rPr>
                  <a:t>此处输入章节标题</a:t>
                </a:r>
              </a:p>
            </p:txBody>
          </p:sp>
          <p:sp>
            <p:nvSpPr>
              <p:cNvPr id="27" name="Subtitle 2"/>
              <p:cNvSpPr txBox="1"/>
              <p:nvPr/>
            </p:nvSpPr>
            <p:spPr>
              <a:xfrm>
                <a:off x="3726" y="3889"/>
                <a:ext cx="4238" cy="871"/>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200" dirty="0">
                    <a:solidFill>
                      <a:srgbClr val="F9BD2B"/>
                    </a:solidFill>
                    <a:effectLst/>
                    <a:latin typeface="+mn-lt"/>
                    <a:cs typeface="+mn-ea"/>
                    <a:sym typeface="+mn-lt"/>
                  </a:rPr>
                  <a:t>根据你所需的内容输入你想要的文本</a:t>
                </a:r>
                <a:r>
                  <a:rPr lang="zh-CN" altLang="en-US" sz="1200" kern="0" dirty="0">
                    <a:solidFill>
                      <a:srgbClr val="F9BD2B"/>
                    </a:solidFill>
                    <a:effectLst/>
                    <a:latin typeface="+mn-lt"/>
                    <a:cs typeface="+mn-ea"/>
                    <a:sym typeface="+mn-lt"/>
                  </a:rPr>
                  <a:t>。</a:t>
                </a:r>
              </a:p>
            </p:txBody>
          </p:sp>
        </p:grpSp>
        <p:sp>
          <p:nvSpPr>
            <p:cNvPr id="28" name="笑脸 27"/>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5248910" y="4140835"/>
            <a:ext cx="3441065" cy="995045"/>
            <a:chOff x="2819" y="4084"/>
            <a:chExt cx="5419" cy="1567"/>
          </a:xfrm>
        </p:grpSpPr>
        <p:grpSp>
          <p:nvGrpSpPr>
            <p:cNvPr id="30" name="组合 29"/>
            <p:cNvGrpSpPr/>
            <p:nvPr/>
          </p:nvGrpSpPr>
          <p:grpSpPr>
            <a:xfrm>
              <a:off x="3818" y="4084"/>
              <a:ext cx="4420" cy="1567"/>
              <a:chOff x="3726" y="3193"/>
              <a:chExt cx="4420" cy="1567"/>
            </a:xfrm>
          </p:grpSpPr>
          <p:sp>
            <p:nvSpPr>
              <p:cNvPr id="31" name="文本框 30"/>
              <p:cNvSpPr txBox="1"/>
              <p:nvPr/>
            </p:nvSpPr>
            <p:spPr>
              <a:xfrm>
                <a:off x="3726" y="3193"/>
                <a:ext cx="4420" cy="72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400" b="1">
                    <a:solidFill>
                      <a:srgbClr val="F9BD2B"/>
                    </a:solidFill>
                    <a:effectLst/>
                    <a:cs typeface="+mn-ea"/>
                    <a:sym typeface="+mn-lt"/>
                  </a:rPr>
                  <a:t>此处输入章节标题</a:t>
                </a:r>
              </a:p>
            </p:txBody>
          </p:sp>
          <p:sp>
            <p:nvSpPr>
              <p:cNvPr id="32" name="Subtitle 2"/>
              <p:cNvSpPr txBox="1"/>
              <p:nvPr/>
            </p:nvSpPr>
            <p:spPr>
              <a:xfrm>
                <a:off x="3726" y="3889"/>
                <a:ext cx="4238" cy="871"/>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200" dirty="0">
                    <a:solidFill>
                      <a:srgbClr val="F9BD2B"/>
                    </a:solidFill>
                    <a:effectLst/>
                    <a:latin typeface="+mn-lt"/>
                    <a:cs typeface="+mn-ea"/>
                    <a:sym typeface="+mn-lt"/>
                  </a:rPr>
                  <a:t>根据你所需的内容输入你想要的文本</a:t>
                </a:r>
                <a:r>
                  <a:rPr lang="zh-CN" altLang="en-US" sz="1200" kern="0" dirty="0">
                    <a:solidFill>
                      <a:srgbClr val="F9BD2B"/>
                    </a:solidFill>
                    <a:effectLst/>
                    <a:latin typeface="+mn-lt"/>
                    <a:cs typeface="+mn-ea"/>
                    <a:sym typeface="+mn-lt"/>
                  </a:rPr>
                  <a:t>。</a:t>
                </a:r>
              </a:p>
            </p:txBody>
          </p:sp>
        </p:grpSp>
        <p:sp>
          <p:nvSpPr>
            <p:cNvPr id="33" name="笑脸 32"/>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3" name="直接连接符 2"/>
          <p:cNvCxnSpPr/>
          <p:nvPr/>
        </p:nvCxnSpPr>
        <p:spPr>
          <a:xfrm>
            <a:off x="1421130" y="2404110"/>
            <a:ext cx="7651750" cy="0"/>
          </a:xfrm>
          <a:prstGeom prst="line">
            <a:avLst/>
          </a:prstGeom>
          <a:ln w="38100">
            <a:solidFill>
              <a:srgbClr val="F9BD2B"/>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ppt_x</p:attrName>
                                        </p:attrNameLst>
                                      </p:cBhvr>
                                      <p:tavLst>
                                        <p:tav tm="0">
                                          <p:val>
                                            <p:strVal val="#ppt_x-.2"/>
                                          </p:val>
                                        </p:tav>
                                        <p:tav tm="100000">
                                          <p:val>
                                            <p:strVal val="#ppt_x"/>
                                          </p:val>
                                        </p:tav>
                                      </p:tavLst>
                                    </p:anim>
                                    <p:anim calcmode="lin" valueType="num">
                                      <p:cBhvr>
                                        <p:cTn id="2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ppt_x</p:attrName>
                                        </p:attrNameLst>
                                      </p:cBhvr>
                                      <p:tavLst>
                                        <p:tav tm="0">
                                          <p:val>
                                            <p:strVal val="#ppt_x-.2"/>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ppt_x</p:attrName>
                                        </p:attrNameLst>
                                      </p:cBhvr>
                                      <p:tavLst>
                                        <p:tav tm="0">
                                          <p:val>
                                            <p:strVal val="#ppt_x-.2"/>
                                          </p:val>
                                        </p:tav>
                                        <p:tav tm="100000">
                                          <p:val>
                                            <p:strVal val="#ppt_x"/>
                                          </p:val>
                                        </p:tav>
                                      </p:tavLst>
                                    </p:anim>
                                    <p:anim calcmode="lin" valueType="num">
                                      <p:cBhvr>
                                        <p:cTn id="43"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0" name="组合 79"/>
          <p:cNvGrpSpPr/>
          <p:nvPr/>
        </p:nvGrpSpPr>
        <p:grpSpPr>
          <a:xfrm>
            <a:off x="594360" y="2453005"/>
            <a:ext cx="2626360" cy="3372485"/>
            <a:chOff x="302" y="3863"/>
            <a:chExt cx="4136" cy="5311"/>
          </a:xfrm>
        </p:grpSpPr>
        <p:grpSp>
          <p:nvGrpSpPr>
            <p:cNvPr id="70" name="组合 69"/>
            <p:cNvGrpSpPr/>
            <p:nvPr/>
          </p:nvGrpSpPr>
          <p:grpSpPr>
            <a:xfrm>
              <a:off x="784" y="3863"/>
              <a:ext cx="3172" cy="3035"/>
              <a:chOff x="2334" y="4809"/>
              <a:chExt cx="3172" cy="3035"/>
            </a:xfrm>
            <a:solidFill>
              <a:srgbClr val="F9BD2B"/>
            </a:solidFill>
          </p:grpSpPr>
          <p:grpSp>
            <p:nvGrpSpPr>
              <p:cNvPr id="3" name="组合 35"/>
              <p:cNvGrpSpPr/>
              <p:nvPr/>
            </p:nvGrpSpPr>
            <p:grpSpPr bwMode="auto">
              <a:xfrm>
                <a:off x="2334" y="4809"/>
                <a:ext cx="3172" cy="3035"/>
                <a:chOff x="0" y="0"/>
                <a:chExt cx="2641800" cy="2641800"/>
              </a:xfrm>
              <a:grpFill/>
            </p:grpSpPr>
            <p:grpSp>
              <p:nvGrpSpPr>
                <p:cNvPr id="5" name="组合 31"/>
                <p:cNvGrpSpPr/>
                <p:nvPr/>
              </p:nvGrpSpPr>
              <p:grpSpPr bwMode="auto">
                <a:xfrm>
                  <a:off x="0" y="0"/>
                  <a:ext cx="2641800" cy="2641800"/>
                  <a:chOff x="0" y="0"/>
                  <a:chExt cx="2641800" cy="2641800"/>
                </a:xfrm>
                <a:grpFill/>
              </p:grpSpPr>
              <p:sp>
                <p:nvSpPr>
                  <p:cNvPr id="7" name="梯形 2"/>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8" name="梯形 43"/>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9" name="梯形 44"/>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2" name="梯形 47"/>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 name="梯形 48"/>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12" name="梯形 49"/>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13" name="梯形 50"/>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14" name="梯形 51"/>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15" name="梯形 52"/>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16" name="梯形 53"/>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18" name="梯形 54"/>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19" name="梯形 55"/>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grpSp>
            <p:sp>
              <p:nvSpPr>
                <p:cNvPr id="20" name="同心圆 2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grpSp>
          <p:sp>
            <p:nvSpPr>
              <p:cNvPr id="76" name="文本框 75"/>
              <p:cNvSpPr txBox="1"/>
              <p:nvPr/>
            </p:nvSpPr>
            <p:spPr>
              <a:xfrm>
                <a:off x="3087" y="5837"/>
                <a:ext cx="1580" cy="1016"/>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indent="0" algn="ctr">
                  <a:buFont typeface="Wingdings" panose="05000000000000000000" charset="0"/>
                  <a:buNone/>
                </a:pPr>
                <a:r>
                  <a:rPr lang="zh-CN" altLang="en-US" b="1">
                    <a:solidFill>
                      <a:srgbClr val="F9BD2B"/>
                    </a:solidFill>
                    <a:cs typeface="+mn-ea"/>
                    <a:sym typeface="+mn-lt"/>
                  </a:rPr>
                  <a:t>此处输入标题</a:t>
                </a:r>
              </a:p>
            </p:txBody>
          </p:sp>
        </p:grpSp>
        <p:sp>
          <p:nvSpPr>
            <p:cNvPr id="73" name="文本框 72"/>
            <p:cNvSpPr txBox="1"/>
            <p:nvPr/>
          </p:nvSpPr>
          <p:spPr>
            <a:xfrm>
              <a:off x="302" y="7286"/>
              <a:ext cx="4136" cy="1888"/>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grpSp>
      <p:grpSp>
        <p:nvGrpSpPr>
          <p:cNvPr id="79" name="组合 78"/>
          <p:cNvGrpSpPr/>
          <p:nvPr/>
        </p:nvGrpSpPr>
        <p:grpSpPr>
          <a:xfrm>
            <a:off x="3403600" y="1361440"/>
            <a:ext cx="2626360" cy="3594735"/>
            <a:chOff x="4197" y="2144"/>
            <a:chExt cx="4136" cy="5661"/>
          </a:xfrm>
        </p:grpSpPr>
        <p:grpSp>
          <p:nvGrpSpPr>
            <p:cNvPr id="21" name="组合 20"/>
            <p:cNvGrpSpPr/>
            <p:nvPr/>
          </p:nvGrpSpPr>
          <p:grpSpPr>
            <a:xfrm>
              <a:off x="4364" y="2144"/>
              <a:ext cx="3803" cy="3639"/>
              <a:chOff x="2334" y="4809"/>
              <a:chExt cx="3172" cy="3035"/>
            </a:xfrm>
            <a:solidFill>
              <a:srgbClr val="F9BD2B"/>
            </a:solidFill>
          </p:grpSpPr>
          <p:grpSp>
            <p:nvGrpSpPr>
              <p:cNvPr id="22" name="组合 35"/>
              <p:cNvGrpSpPr/>
              <p:nvPr/>
            </p:nvGrpSpPr>
            <p:grpSpPr bwMode="auto">
              <a:xfrm>
                <a:off x="2334" y="4809"/>
                <a:ext cx="3172" cy="3035"/>
                <a:chOff x="0" y="0"/>
                <a:chExt cx="2641800" cy="2641800"/>
              </a:xfrm>
              <a:grpFill/>
            </p:grpSpPr>
            <p:grpSp>
              <p:nvGrpSpPr>
                <p:cNvPr id="23" name="组合 31"/>
                <p:cNvGrpSpPr/>
                <p:nvPr/>
              </p:nvGrpSpPr>
              <p:grpSpPr bwMode="auto">
                <a:xfrm>
                  <a:off x="0" y="0"/>
                  <a:ext cx="2641800" cy="2641800"/>
                  <a:chOff x="0" y="0"/>
                  <a:chExt cx="2641800" cy="2641800"/>
                </a:xfrm>
                <a:grpFill/>
              </p:grpSpPr>
              <p:sp>
                <p:nvSpPr>
                  <p:cNvPr id="24" name="梯形 2"/>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25" name="梯形 43"/>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26" name="梯形 44"/>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27" name="梯形 47"/>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28" name="梯形 48"/>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29" name="梯形 49"/>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30" name="梯形 50"/>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31" name="梯形 51"/>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32" name="梯形 52"/>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33" name="梯形 53"/>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34" name="梯形 54"/>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35" name="梯形 55"/>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grpSp>
            <p:sp>
              <p:nvSpPr>
                <p:cNvPr id="36" name="同心圆 2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grpSp>
          <p:sp>
            <p:nvSpPr>
              <p:cNvPr id="37" name="文本框 36"/>
              <p:cNvSpPr txBox="1"/>
              <p:nvPr/>
            </p:nvSpPr>
            <p:spPr>
              <a:xfrm>
                <a:off x="3147" y="5897"/>
                <a:ext cx="1580" cy="847"/>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indent="0" algn="ctr">
                  <a:buFont typeface="Wingdings" panose="05000000000000000000" charset="0"/>
                  <a:buNone/>
                </a:pPr>
                <a:r>
                  <a:rPr lang="zh-CN" altLang="en-US" b="1">
                    <a:solidFill>
                      <a:srgbClr val="F9BD2B"/>
                    </a:solidFill>
                    <a:cs typeface="+mn-ea"/>
                    <a:sym typeface="+mn-lt"/>
                  </a:rPr>
                  <a:t>此处输入标题</a:t>
                </a:r>
              </a:p>
            </p:txBody>
          </p:sp>
        </p:grpSp>
        <p:sp>
          <p:nvSpPr>
            <p:cNvPr id="74" name="文本框 73"/>
            <p:cNvSpPr txBox="1"/>
            <p:nvPr/>
          </p:nvSpPr>
          <p:spPr>
            <a:xfrm>
              <a:off x="4197" y="5917"/>
              <a:ext cx="4136" cy="1888"/>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grpSp>
      <p:grpSp>
        <p:nvGrpSpPr>
          <p:cNvPr id="78" name="组合 77"/>
          <p:cNvGrpSpPr/>
          <p:nvPr/>
        </p:nvGrpSpPr>
        <p:grpSpPr>
          <a:xfrm>
            <a:off x="6233160" y="2684145"/>
            <a:ext cx="2626360" cy="3233420"/>
            <a:chOff x="8236" y="3402"/>
            <a:chExt cx="4136" cy="5092"/>
          </a:xfrm>
        </p:grpSpPr>
        <p:grpSp>
          <p:nvGrpSpPr>
            <p:cNvPr id="38" name="组合 37"/>
            <p:cNvGrpSpPr/>
            <p:nvPr/>
          </p:nvGrpSpPr>
          <p:grpSpPr>
            <a:xfrm>
              <a:off x="8718" y="3402"/>
              <a:ext cx="3172" cy="3035"/>
              <a:chOff x="2334" y="4809"/>
              <a:chExt cx="3172" cy="3035"/>
            </a:xfrm>
            <a:solidFill>
              <a:srgbClr val="F9BD2B"/>
            </a:solidFill>
          </p:grpSpPr>
          <p:grpSp>
            <p:nvGrpSpPr>
              <p:cNvPr id="39" name="组合 35"/>
              <p:cNvGrpSpPr/>
              <p:nvPr/>
            </p:nvGrpSpPr>
            <p:grpSpPr bwMode="auto">
              <a:xfrm>
                <a:off x="2334" y="4809"/>
                <a:ext cx="3172" cy="3035"/>
                <a:chOff x="0" y="0"/>
                <a:chExt cx="2641800" cy="2641800"/>
              </a:xfrm>
              <a:grpFill/>
            </p:grpSpPr>
            <p:grpSp>
              <p:nvGrpSpPr>
                <p:cNvPr id="40" name="组合 31"/>
                <p:cNvGrpSpPr/>
                <p:nvPr/>
              </p:nvGrpSpPr>
              <p:grpSpPr bwMode="auto">
                <a:xfrm>
                  <a:off x="0" y="0"/>
                  <a:ext cx="2641800" cy="2641800"/>
                  <a:chOff x="0" y="0"/>
                  <a:chExt cx="2641800" cy="2641800"/>
                </a:xfrm>
                <a:grpFill/>
              </p:grpSpPr>
              <p:sp>
                <p:nvSpPr>
                  <p:cNvPr id="41" name="梯形 2"/>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42" name="梯形 43"/>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43" name="梯形 44"/>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44" name="梯形 47"/>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45" name="梯形 48"/>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46" name="梯形 49"/>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47" name="梯形 50"/>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48" name="梯形 51"/>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49" name="梯形 52"/>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50" name="梯形 53"/>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51" name="梯形 54"/>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52" name="梯形 55"/>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grpSp>
            <p:sp>
              <p:nvSpPr>
                <p:cNvPr id="53" name="同心圆 2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grpSp>
          <p:sp>
            <p:nvSpPr>
              <p:cNvPr id="54" name="文本框 53"/>
              <p:cNvSpPr txBox="1"/>
              <p:nvPr/>
            </p:nvSpPr>
            <p:spPr>
              <a:xfrm>
                <a:off x="3123" y="5837"/>
                <a:ext cx="1580" cy="1016"/>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indent="0" algn="ctr">
                  <a:buFont typeface="Wingdings" panose="05000000000000000000" charset="0"/>
                  <a:buNone/>
                </a:pPr>
                <a:r>
                  <a:rPr lang="zh-CN" altLang="en-US" b="1">
                    <a:solidFill>
                      <a:srgbClr val="F9BD2B"/>
                    </a:solidFill>
                    <a:cs typeface="+mn-ea"/>
                    <a:sym typeface="+mn-lt"/>
                  </a:rPr>
                  <a:t>此处输入标题</a:t>
                </a:r>
              </a:p>
            </p:txBody>
          </p:sp>
        </p:grpSp>
        <p:sp>
          <p:nvSpPr>
            <p:cNvPr id="75" name="文本框 74"/>
            <p:cNvSpPr txBox="1"/>
            <p:nvPr/>
          </p:nvSpPr>
          <p:spPr>
            <a:xfrm>
              <a:off x="8236" y="6606"/>
              <a:ext cx="4136" cy="1888"/>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grpSp>
      <p:grpSp>
        <p:nvGrpSpPr>
          <p:cNvPr id="82" name="组合 81"/>
          <p:cNvGrpSpPr/>
          <p:nvPr/>
        </p:nvGrpSpPr>
        <p:grpSpPr>
          <a:xfrm>
            <a:off x="8859520" y="1755140"/>
            <a:ext cx="2626360" cy="3333750"/>
            <a:chOff x="13984" y="3197"/>
            <a:chExt cx="4136" cy="5250"/>
          </a:xfrm>
        </p:grpSpPr>
        <p:grpSp>
          <p:nvGrpSpPr>
            <p:cNvPr id="55" name="组合 54"/>
            <p:cNvGrpSpPr/>
            <p:nvPr/>
          </p:nvGrpSpPr>
          <p:grpSpPr>
            <a:xfrm>
              <a:off x="14412" y="3197"/>
              <a:ext cx="3280" cy="3140"/>
              <a:chOff x="2334" y="4809"/>
              <a:chExt cx="3172" cy="3035"/>
            </a:xfrm>
            <a:solidFill>
              <a:srgbClr val="F9BD2B"/>
            </a:solidFill>
          </p:grpSpPr>
          <p:grpSp>
            <p:nvGrpSpPr>
              <p:cNvPr id="56" name="组合 35"/>
              <p:cNvGrpSpPr/>
              <p:nvPr/>
            </p:nvGrpSpPr>
            <p:grpSpPr bwMode="auto">
              <a:xfrm>
                <a:off x="2334" y="4809"/>
                <a:ext cx="3172" cy="3035"/>
                <a:chOff x="0" y="0"/>
                <a:chExt cx="2641800" cy="2641800"/>
              </a:xfrm>
              <a:grpFill/>
            </p:grpSpPr>
            <p:grpSp>
              <p:nvGrpSpPr>
                <p:cNvPr id="57" name="组合 31"/>
                <p:cNvGrpSpPr/>
                <p:nvPr/>
              </p:nvGrpSpPr>
              <p:grpSpPr bwMode="auto">
                <a:xfrm>
                  <a:off x="0" y="0"/>
                  <a:ext cx="2641800" cy="2641800"/>
                  <a:chOff x="0" y="0"/>
                  <a:chExt cx="2641800" cy="2641800"/>
                </a:xfrm>
                <a:grpFill/>
              </p:grpSpPr>
              <p:sp>
                <p:nvSpPr>
                  <p:cNvPr id="58" name="梯形 2"/>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59" name="梯形 43"/>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0" name="梯形 44"/>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1" name="梯形 47"/>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2" name="梯形 48"/>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3" name="梯形 49"/>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4" name="梯形 50"/>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5" name="梯形 51"/>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6" name="梯形 52"/>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7" name="梯形 53"/>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8" name="梯形 54"/>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sp>
                <p:nvSpPr>
                  <p:cNvPr id="69" name="梯形 55"/>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grpSp>
            <p:sp>
              <p:nvSpPr>
                <p:cNvPr id="71" name="同心圆 2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lang="zh-CN" altLang="en-US" sz="2935">
                    <a:solidFill>
                      <a:schemeClr val="bg1"/>
                    </a:solidFill>
                    <a:cs typeface="+mn-ea"/>
                    <a:sym typeface="+mn-lt"/>
                  </a:endParaRPr>
                </a:p>
              </p:txBody>
            </p:sp>
          </p:grpSp>
          <p:sp>
            <p:nvSpPr>
              <p:cNvPr id="72" name="文本框 71"/>
              <p:cNvSpPr txBox="1"/>
              <p:nvPr/>
            </p:nvSpPr>
            <p:spPr>
              <a:xfrm>
                <a:off x="3130" y="5848"/>
                <a:ext cx="1580" cy="982"/>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indent="0" algn="ctr">
                  <a:buFont typeface="Wingdings" panose="05000000000000000000" charset="0"/>
                  <a:buNone/>
                </a:pPr>
                <a:r>
                  <a:rPr lang="zh-CN" altLang="en-US" b="1">
                    <a:solidFill>
                      <a:srgbClr val="F9BD2B"/>
                    </a:solidFill>
                    <a:cs typeface="+mn-ea"/>
                    <a:sym typeface="+mn-lt"/>
                  </a:rPr>
                  <a:t>此处输入标题</a:t>
                </a:r>
              </a:p>
            </p:txBody>
          </p:sp>
        </p:grpSp>
        <p:sp>
          <p:nvSpPr>
            <p:cNvPr id="77" name="文本框 76"/>
            <p:cNvSpPr txBox="1"/>
            <p:nvPr/>
          </p:nvSpPr>
          <p:spPr>
            <a:xfrm>
              <a:off x="13984" y="6559"/>
              <a:ext cx="4136" cy="1888"/>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gr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ppt_x"/>
                                          </p:val>
                                        </p:tav>
                                        <p:tav tm="100000">
                                          <p:val>
                                            <p:strVal val="#ppt_x"/>
                                          </p:val>
                                        </p:tav>
                                      </p:tavLst>
                                    </p:anim>
                                    <p:anim calcmode="lin" valueType="num">
                                      <p:cBhvr additive="base">
                                        <p:cTn id="1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ppt_x"/>
                                          </p:val>
                                        </p:tav>
                                        <p:tav tm="100000">
                                          <p:val>
                                            <p:strVal val="#ppt_x"/>
                                          </p:val>
                                        </p:tav>
                                      </p:tavLst>
                                    </p:anim>
                                    <p:anim calcmode="lin" valueType="num">
                                      <p:cBhvr additive="base">
                                        <p:cTn id="2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横版封面"/>
          <p:cNvPicPr>
            <a:picLocks noChangeAspect="1"/>
          </p:cNvPicPr>
          <p:nvPr/>
        </p:nvPicPr>
        <p:blipFill>
          <a:blip r:embed="rId4"/>
          <a:stretch>
            <a:fillRect/>
          </a:stretch>
        </p:blipFill>
        <p:spPr>
          <a:xfrm>
            <a:off x="0" y="0"/>
            <a:ext cx="12192000" cy="6858000"/>
          </a:xfrm>
          <a:prstGeom prst="rect">
            <a:avLst/>
          </a:prstGeom>
        </p:spPr>
      </p:pic>
      <p:sp>
        <p:nvSpPr>
          <p:cNvPr id="2" name="标题 1"/>
          <p:cNvSpPr>
            <a:spLocks noGrp="1"/>
          </p:cNvSpPr>
          <p:nvPr>
            <p:ph type="ctrTitle"/>
            <p:custDataLst>
              <p:tags r:id="rId2"/>
            </p:custDataLst>
          </p:nvPr>
        </p:nvSpPr>
        <p:spPr>
          <a:xfrm>
            <a:off x="5501640" y="3138170"/>
            <a:ext cx="4502785" cy="1210945"/>
          </a:xfrm>
        </p:spPr>
        <p:txBody>
          <a:bodyPr>
            <a:normAutofit fontScale="90000"/>
          </a:bodyPr>
          <a:lstStyle/>
          <a:p>
            <a:r>
              <a:rPr lang="zh-CN" altLang="zh-CN" sz="8890">
                <a:solidFill>
                  <a:srgbClr val="F9BD2B"/>
                </a:solidFill>
                <a:effectLst>
                  <a:outerShdw blurRad="38100" dist="38100" dir="2700000" algn="tl">
                    <a:srgbClr val="000000">
                      <a:alpha val="43137"/>
                    </a:srgbClr>
                  </a:outerShdw>
                </a:effectLst>
                <a:latin typeface="+mn-lt"/>
                <a:ea typeface="+mn-ea"/>
                <a:cs typeface="+mn-ea"/>
                <a:sym typeface="+mn-lt"/>
              </a:rPr>
              <a:t>虎年大吉</a:t>
            </a:r>
          </a:p>
        </p:txBody>
      </p:sp>
      <p:sp>
        <p:nvSpPr>
          <p:cNvPr id="5" name="文本框 4"/>
          <p:cNvSpPr txBox="1"/>
          <p:nvPr/>
        </p:nvSpPr>
        <p:spPr>
          <a:xfrm>
            <a:off x="5450205" y="938530"/>
            <a:ext cx="4554220" cy="2091690"/>
          </a:xfrm>
          <a:prstGeom prst="rect">
            <a:avLst/>
          </a:prstGeom>
          <a:noFill/>
        </p:spPr>
        <p:txBody>
          <a:bodyPr wrap="square" rtlCol="0">
            <a:spAutoFit/>
          </a:bodyPr>
          <a:lstStyle/>
          <a:p>
            <a:pPr algn="ctr"/>
            <a:r>
              <a:rPr lang="en-US" altLang="zh-CN" sz="13000" b="1">
                <a:solidFill>
                  <a:srgbClr val="F9BD2B"/>
                </a:solidFill>
                <a:effectLst>
                  <a:outerShdw blurRad="38100" dist="38100" dir="2700000" algn="tl">
                    <a:srgbClr val="000000">
                      <a:alpha val="43137"/>
                    </a:srgbClr>
                  </a:outerShdw>
                </a:effectLst>
                <a:cs typeface="+mn-ea"/>
                <a:sym typeface="+mn-lt"/>
              </a:rPr>
              <a:t>2022</a:t>
            </a:r>
          </a:p>
        </p:txBody>
      </p:sp>
      <p:cxnSp>
        <p:nvCxnSpPr>
          <p:cNvPr id="8" name="直接连接符 7"/>
          <p:cNvCxnSpPr/>
          <p:nvPr/>
        </p:nvCxnSpPr>
        <p:spPr>
          <a:xfrm>
            <a:off x="5521643" y="3034665"/>
            <a:ext cx="4561205" cy="0"/>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2"/>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横版封面"/>
          <p:cNvPicPr>
            <a:picLocks noChangeAspect="1"/>
          </p:cNvPicPr>
          <p:nvPr/>
        </p:nvPicPr>
        <p:blipFill>
          <a:blip r:embed="rId4"/>
          <a:stretch>
            <a:fillRect/>
          </a:stretch>
        </p:blipFill>
        <p:spPr>
          <a:xfrm>
            <a:off x="0" y="0"/>
            <a:ext cx="12192000" cy="6858000"/>
          </a:xfrm>
          <a:prstGeom prst="rect">
            <a:avLst/>
          </a:prstGeom>
        </p:spPr>
      </p:pic>
      <p:sp>
        <p:nvSpPr>
          <p:cNvPr id="5" name="标题 4"/>
          <p:cNvSpPr>
            <a:spLocks noGrp="1"/>
          </p:cNvSpPr>
          <p:nvPr>
            <p:ph type="ctrTitle"/>
            <p:custDataLst>
              <p:tags r:id="rId2"/>
            </p:custDataLst>
          </p:nvPr>
        </p:nvSpPr>
        <p:spPr>
          <a:xfrm>
            <a:off x="5325110" y="2650490"/>
            <a:ext cx="5220970" cy="1210945"/>
          </a:xfrm>
        </p:spPr>
        <p:txBody>
          <a:bodyPr>
            <a:normAutofit fontScale="90000"/>
          </a:bodyPr>
          <a:lstStyle/>
          <a:p>
            <a:r>
              <a:rPr lang="zh-CN" altLang="zh-CN" sz="6665" b="0">
                <a:solidFill>
                  <a:srgbClr val="F9BD2B"/>
                </a:solidFill>
                <a:effectLst>
                  <a:outerShdw blurRad="38100" dist="38100" dir="2700000" algn="tl">
                    <a:srgbClr val="000000">
                      <a:alpha val="43137"/>
                    </a:srgbClr>
                  </a:outerShdw>
                </a:effectLst>
                <a:latin typeface="+mn-lt"/>
                <a:ea typeface="+mn-ea"/>
                <a:cs typeface="+mn-ea"/>
                <a:sym typeface="+mn-lt"/>
              </a:rPr>
              <a:t>输入章节标题</a:t>
            </a:r>
          </a:p>
        </p:txBody>
      </p:sp>
      <p:sp>
        <p:nvSpPr>
          <p:cNvPr id="8" name="文本框 7"/>
          <p:cNvSpPr txBox="1"/>
          <p:nvPr/>
        </p:nvSpPr>
        <p:spPr>
          <a:xfrm>
            <a:off x="5886450" y="1308100"/>
            <a:ext cx="4098290" cy="1168400"/>
          </a:xfrm>
          <a:prstGeom prst="rect">
            <a:avLst/>
          </a:prstGeom>
          <a:noFill/>
        </p:spPr>
        <p:txBody>
          <a:bodyPr wrap="square" rtlCol="0">
            <a:spAutoFit/>
          </a:bodyPr>
          <a:lstStyle/>
          <a:p>
            <a:r>
              <a:rPr lang="zh-CN" altLang="en-US" sz="7000">
                <a:solidFill>
                  <a:srgbClr val="F9BD2B"/>
                </a:solidFill>
                <a:effectLst>
                  <a:outerShdw blurRad="38100" dist="38100" dir="2700000" algn="tl">
                    <a:srgbClr val="000000">
                      <a:alpha val="43137"/>
                    </a:srgbClr>
                  </a:outerShdw>
                </a:effectLst>
                <a:cs typeface="+mn-ea"/>
                <a:sym typeface="+mn-lt"/>
              </a:rPr>
              <a:t>第壹部分</a:t>
            </a:r>
          </a:p>
        </p:txBody>
      </p:sp>
      <p:cxnSp>
        <p:nvCxnSpPr>
          <p:cNvPr id="4" name="直接连接符 3"/>
          <p:cNvCxnSpPr/>
          <p:nvPr/>
        </p:nvCxnSpPr>
        <p:spPr>
          <a:xfrm>
            <a:off x="5521643" y="2701290"/>
            <a:ext cx="4561205" cy="0"/>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zhuo"/>
          <p:cNvPicPr>
            <a:picLocks noGrp="1" noChangeAspect="1"/>
          </p:cNvPicPr>
          <p:nvPr>
            <p:ph idx="1"/>
          </p:nvPr>
        </p:nvPicPr>
        <p:blipFill>
          <a:blip r:embed="rId3"/>
          <a:stretch>
            <a:fillRect/>
          </a:stretch>
        </p:blipFill>
        <p:spPr>
          <a:xfrm>
            <a:off x="0" y="0"/>
            <a:ext cx="2847975" cy="6847840"/>
          </a:xfrm>
          <a:prstGeom prst="rect">
            <a:avLst/>
          </a:prstGeom>
        </p:spPr>
      </p:pic>
      <p:grpSp>
        <p:nvGrpSpPr>
          <p:cNvPr id="11" name="组合 10"/>
          <p:cNvGrpSpPr/>
          <p:nvPr/>
        </p:nvGrpSpPr>
        <p:grpSpPr>
          <a:xfrm>
            <a:off x="177482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2721610" y="1399540"/>
            <a:ext cx="3429000" cy="1743710"/>
            <a:chOff x="4100" y="2354"/>
            <a:chExt cx="5400" cy="2746"/>
          </a:xfrm>
        </p:grpSpPr>
        <p:sp>
          <p:nvSpPr>
            <p:cNvPr id="1122" name="Google Shape;1122;p35"/>
            <p:cNvSpPr/>
            <p:nvPr/>
          </p:nvSpPr>
          <p:spPr>
            <a:xfrm rot="5400000">
              <a:off x="5427" y="1027"/>
              <a:ext cx="2747" cy="5401"/>
            </a:xfrm>
            <a:custGeom>
              <a:avLst/>
              <a:gdLst/>
              <a:ahLst/>
              <a:cxnLst/>
              <a:rect l="l" t="t" r="r" b="b"/>
              <a:pathLst>
                <a:path w="17404" h="34218" extrusionOk="0">
                  <a:moveTo>
                    <a:pt x="8605" y="1"/>
                  </a:moveTo>
                  <a:cubicBezTo>
                    <a:pt x="6017" y="1"/>
                    <a:pt x="3522" y="1310"/>
                    <a:pt x="2159" y="3663"/>
                  </a:cubicBezTo>
                  <a:cubicBezTo>
                    <a:pt x="1" y="7390"/>
                    <a:pt x="1564" y="12084"/>
                    <a:pt x="5261" y="14048"/>
                  </a:cubicBezTo>
                  <a:cubicBezTo>
                    <a:pt x="6325" y="14614"/>
                    <a:pt x="6969" y="15743"/>
                    <a:pt x="6968" y="16949"/>
                  </a:cubicBezTo>
                  <a:lnTo>
                    <a:pt x="6968" y="17175"/>
                  </a:lnTo>
                  <a:cubicBezTo>
                    <a:pt x="6967" y="18349"/>
                    <a:pt x="6332" y="19420"/>
                    <a:pt x="5321" y="19998"/>
                  </a:cubicBezTo>
                  <a:cubicBezTo>
                    <a:pt x="5269" y="20028"/>
                    <a:pt x="5217" y="20058"/>
                    <a:pt x="5163" y="20086"/>
                  </a:cubicBezTo>
                  <a:cubicBezTo>
                    <a:pt x="4100" y="20618"/>
                    <a:pt x="3162" y="21408"/>
                    <a:pt x="2451" y="22428"/>
                  </a:cubicBezTo>
                  <a:cubicBezTo>
                    <a:pt x="2430" y="22459"/>
                    <a:pt x="2410" y="22489"/>
                    <a:pt x="2389" y="22518"/>
                  </a:cubicBezTo>
                  <a:cubicBezTo>
                    <a:pt x="2356" y="22568"/>
                    <a:pt x="2325" y="22616"/>
                    <a:pt x="2293" y="22666"/>
                  </a:cubicBezTo>
                  <a:cubicBezTo>
                    <a:pt x="2246" y="22738"/>
                    <a:pt x="2200" y="22813"/>
                    <a:pt x="2155" y="22889"/>
                  </a:cubicBezTo>
                  <a:cubicBezTo>
                    <a:pt x="2147" y="22903"/>
                    <a:pt x="2136" y="22918"/>
                    <a:pt x="2127" y="22934"/>
                  </a:cubicBezTo>
                  <a:cubicBezTo>
                    <a:pt x="81" y="26478"/>
                    <a:pt x="1369" y="31058"/>
                    <a:pt x="5008" y="33166"/>
                  </a:cubicBezTo>
                  <a:cubicBezTo>
                    <a:pt x="6239" y="33878"/>
                    <a:pt x="7581" y="34217"/>
                    <a:pt x="8897" y="34217"/>
                  </a:cubicBezTo>
                  <a:cubicBezTo>
                    <a:pt x="11475" y="34217"/>
                    <a:pt x="13957" y="32917"/>
                    <a:pt x="15317" y="30573"/>
                  </a:cubicBezTo>
                  <a:lnTo>
                    <a:pt x="15345" y="30526"/>
                  </a:lnTo>
                  <a:cubicBezTo>
                    <a:pt x="15388" y="30449"/>
                    <a:pt x="15429" y="30373"/>
                    <a:pt x="15468" y="30297"/>
                  </a:cubicBezTo>
                  <a:cubicBezTo>
                    <a:pt x="15496" y="30245"/>
                    <a:pt x="15523" y="30191"/>
                    <a:pt x="15549" y="30138"/>
                  </a:cubicBezTo>
                  <a:cubicBezTo>
                    <a:pt x="15565" y="30105"/>
                    <a:pt x="15581" y="30074"/>
                    <a:pt x="15595" y="30041"/>
                  </a:cubicBezTo>
                  <a:cubicBezTo>
                    <a:pt x="16128" y="28913"/>
                    <a:pt x="16346" y="27703"/>
                    <a:pt x="16278" y="26513"/>
                  </a:cubicBezTo>
                  <a:cubicBezTo>
                    <a:pt x="16274" y="26452"/>
                    <a:pt x="16274" y="26388"/>
                    <a:pt x="16274" y="26327"/>
                  </a:cubicBezTo>
                  <a:cubicBezTo>
                    <a:pt x="16088" y="24058"/>
                    <a:pt x="14860" y="21888"/>
                    <a:pt x="12795" y="20545"/>
                  </a:cubicBezTo>
                  <a:cubicBezTo>
                    <a:pt x="12675" y="20467"/>
                    <a:pt x="12557" y="20394"/>
                    <a:pt x="12441" y="20327"/>
                  </a:cubicBezTo>
                  <a:cubicBezTo>
                    <a:pt x="12430" y="20321"/>
                    <a:pt x="12417" y="20314"/>
                    <a:pt x="12405" y="20307"/>
                  </a:cubicBezTo>
                  <a:cubicBezTo>
                    <a:pt x="12295" y="20244"/>
                    <a:pt x="12182" y="20182"/>
                    <a:pt x="12072" y="20127"/>
                  </a:cubicBezTo>
                  <a:cubicBezTo>
                    <a:pt x="10963" y="19564"/>
                    <a:pt x="10251" y="18443"/>
                    <a:pt x="10252" y="17200"/>
                  </a:cubicBezTo>
                  <a:lnTo>
                    <a:pt x="10252" y="17190"/>
                  </a:lnTo>
                  <a:cubicBezTo>
                    <a:pt x="10253" y="15920"/>
                    <a:pt x="11000" y="14778"/>
                    <a:pt x="12149" y="14236"/>
                  </a:cubicBezTo>
                  <a:cubicBezTo>
                    <a:pt x="13451" y="13622"/>
                    <a:pt x="14580" y="12627"/>
                    <a:pt x="15349" y="11301"/>
                  </a:cubicBezTo>
                  <a:cubicBezTo>
                    <a:pt x="17403" y="7753"/>
                    <a:pt x="16117" y="3154"/>
                    <a:pt x="12481" y="1048"/>
                  </a:cubicBezTo>
                  <a:cubicBezTo>
                    <a:pt x="11256" y="338"/>
                    <a:pt x="9918" y="1"/>
                    <a:pt x="8605" y="1"/>
                  </a:cubicBezTo>
                  <a:close/>
                </a:path>
              </a:pathLst>
            </a:custGeom>
            <a:solidFill>
              <a:srgbClr val="F9BD2B"/>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sp>
          <p:nvSpPr>
            <p:cNvPr id="1123" name="Google Shape;1123;p35"/>
            <p:cNvSpPr/>
            <p:nvPr/>
          </p:nvSpPr>
          <p:spPr>
            <a:xfrm rot="5400000">
              <a:off x="7449" y="2865"/>
              <a:ext cx="1741" cy="1741"/>
            </a:xfrm>
            <a:custGeom>
              <a:avLst/>
              <a:gdLst/>
              <a:ahLst/>
              <a:cxnLst/>
              <a:rect l="l" t="t" r="r" b="b"/>
              <a:pathLst>
                <a:path w="11033" h="11033" extrusionOk="0">
                  <a:moveTo>
                    <a:pt x="5516" y="1"/>
                  </a:moveTo>
                  <a:cubicBezTo>
                    <a:pt x="4053" y="1"/>
                    <a:pt x="2650" y="582"/>
                    <a:pt x="1616" y="1616"/>
                  </a:cubicBezTo>
                  <a:cubicBezTo>
                    <a:pt x="581" y="2651"/>
                    <a:pt x="0" y="4053"/>
                    <a:pt x="0" y="5517"/>
                  </a:cubicBezTo>
                  <a:cubicBezTo>
                    <a:pt x="0" y="6980"/>
                    <a:pt x="581" y="8383"/>
                    <a:pt x="1616" y="9417"/>
                  </a:cubicBezTo>
                  <a:cubicBezTo>
                    <a:pt x="2650" y="10451"/>
                    <a:pt x="4053" y="11033"/>
                    <a:pt x="5516" y="11033"/>
                  </a:cubicBezTo>
                  <a:cubicBezTo>
                    <a:pt x="6978" y="11033"/>
                    <a:pt x="8382" y="10451"/>
                    <a:pt x="9417" y="9417"/>
                  </a:cubicBezTo>
                  <a:cubicBezTo>
                    <a:pt x="10451" y="8383"/>
                    <a:pt x="11032" y="6980"/>
                    <a:pt x="11032" y="5517"/>
                  </a:cubicBezTo>
                  <a:cubicBezTo>
                    <a:pt x="11032" y="4053"/>
                    <a:pt x="10451" y="2651"/>
                    <a:pt x="9417" y="1616"/>
                  </a:cubicBezTo>
                  <a:cubicBezTo>
                    <a:pt x="8382" y="582"/>
                    <a:pt x="6978" y="1"/>
                    <a:pt x="551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1124" name="Google Shape;1124;p35"/>
            <p:cNvSpPr/>
            <p:nvPr/>
          </p:nvSpPr>
          <p:spPr>
            <a:xfrm rot="5400000">
              <a:off x="4430" y="2883"/>
              <a:ext cx="1694" cy="1694"/>
            </a:xfrm>
            <a:custGeom>
              <a:avLst/>
              <a:gdLst/>
              <a:ahLst/>
              <a:cxnLst/>
              <a:rect l="l" t="t" r="r" b="b"/>
              <a:pathLst>
                <a:path w="10733" h="10733" extrusionOk="0">
                  <a:moveTo>
                    <a:pt x="5366" y="1"/>
                  </a:moveTo>
                  <a:cubicBezTo>
                    <a:pt x="3944" y="1"/>
                    <a:pt x="2579" y="567"/>
                    <a:pt x="1572" y="1573"/>
                  </a:cubicBezTo>
                  <a:cubicBezTo>
                    <a:pt x="567" y="2578"/>
                    <a:pt x="1" y="3943"/>
                    <a:pt x="1" y="5367"/>
                  </a:cubicBezTo>
                  <a:cubicBezTo>
                    <a:pt x="1" y="6790"/>
                    <a:pt x="567" y="8155"/>
                    <a:pt x="1572" y="9161"/>
                  </a:cubicBezTo>
                  <a:cubicBezTo>
                    <a:pt x="2579" y="10167"/>
                    <a:pt x="3944" y="10732"/>
                    <a:pt x="5366" y="10732"/>
                  </a:cubicBezTo>
                  <a:cubicBezTo>
                    <a:pt x="6790" y="10732"/>
                    <a:pt x="8155" y="10167"/>
                    <a:pt x="9161" y="9161"/>
                  </a:cubicBezTo>
                  <a:cubicBezTo>
                    <a:pt x="10167" y="8155"/>
                    <a:pt x="10732" y="6790"/>
                    <a:pt x="10732" y="5367"/>
                  </a:cubicBezTo>
                  <a:cubicBezTo>
                    <a:pt x="10732" y="3943"/>
                    <a:pt x="10167" y="2579"/>
                    <a:pt x="9160" y="1573"/>
                  </a:cubicBezTo>
                  <a:cubicBezTo>
                    <a:pt x="8155" y="567"/>
                    <a:pt x="6790" y="1"/>
                    <a:pt x="536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grpSp>
          <p:nvGrpSpPr>
            <p:cNvPr id="1125" name="Google Shape;1125;p35"/>
            <p:cNvGrpSpPr/>
            <p:nvPr/>
          </p:nvGrpSpPr>
          <p:grpSpPr>
            <a:xfrm>
              <a:off x="4892" y="3452"/>
              <a:ext cx="769" cy="551"/>
              <a:chOff x="-60621600" y="2716100"/>
              <a:chExt cx="316650" cy="226875"/>
            </a:xfrm>
          </p:grpSpPr>
          <p:sp>
            <p:nvSpPr>
              <p:cNvPr id="1126" name="Google Shape;1126;p35"/>
              <p:cNvSpPr/>
              <p:nvPr/>
            </p:nvSpPr>
            <p:spPr>
              <a:xfrm>
                <a:off x="-60621600" y="2716100"/>
                <a:ext cx="316650" cy="226875"/>
              </a:xfrm>
              <a:custGeom>
                <a:avLst/>
                <a:gdLst/>
                <a:ahLst/>
                <a:cxnLst/>
                <a:rect l="l" t="t" r="r" b="b"/>
                <a:pathLst>
                  <a:path w="12666" h="9075" extrusionOk="0">
                    <a:moveTo>
                      <a:pt x="11374" y="789"/>
                    </a:moveTo>
                    <a:cubicBezTo>
                      <a:pt x="11626" y="789"/>
                      <a:pt x="11815" y="1009"/>
                      <a:pt x="11815" y="1230"/>
                    </a:cubicBezTo>
                    <a:lnTo>
                      <a:pt x="11815" y="1671"/>
                    </a:lnTo>
                    <a:lnTo>
                      <a:pt x="788" y="1671"/>
                    </a:lnTo>
                    <a:lnTo>
                      <a:pt x="788" y="1230"/>
                    </a:lnTo>
                    <a:cubicBezTo>
                      <a:pt x="788" y="1009"/>
                      <a:pt x="977" y="789"/>
                      <a:pt x="1166" y="789"/>
                    </a:cubicBezTo>
                    <a:close/>
                    <a:moveTo>
                      <a:pt x="11815" y="2490"/>
                    </a:moveTo>
                    <a:lnTo>
                      <a:pt x="11815" y="7877"/>
                    </a:lnTo>
                    <a:cubicBezTo>
                      <a:pt x="11815" y="8129"/>
                      <a:pt x="11626" y="8318"/>
                      <a:pt x="11374" y="8318"/>
                    </a:cubicBezTo>
                    <a:lnTo>
                      <a:pt x="1166" y="8318"/>
                    </a:lnTo>
                    <a:cubicBezTo>
                      <a:pt x="946" y="8318"/>
                      <a:pt x="788" y="8129"/>
                      <a:pt x="788" y="7877"/>
                    </a:cubicBezTo>
                    <a:lnTo>
                      <a:pt x="788" y="2490"/>
                    </a:lnTo>
                    <a:close/>
                    <a:moveTo>
                      <a:pt x="1229" y="1"/>
                    </a:moveTo>
                    <a:cubicBezTo>
                      <a:pt x="536" y="1"/>
                      <a:pt x="1" y="568"/>
                      <a:pt x="1" y="1230"/>
                    </a:cubicBezTo>
                    <a:lnTo>
                      <a:pt x="1" y="7846"/>
                    </a:lnTo>
                    <a:cubicBezTo>
                      <a:pt x="1" y="8507"/>
                      <a:pt x="536" y="9074"/>
                      <a:pt x="1229" y="9074"/>
                    </a:cubicBezTo>
                    <a:lnTo>
                      <a:pt x="11406" y="9074"/>
                    </a:lnTo>
                    <a:cubicBezTo>
                      <a:pt x="12099" y="9074"/>
                      <a:pt x="12666" y="8507"/>
                      <a:pt x="12666" y="7846"/>
                    </a:cubicBezTo>
                    <a:lnTo>
                      <a:pt x="12666" y="1230"/>
                    </a:lnTo>
                    <a:cubicBezTo>
                      <a:pt x="12634" y="568"/>
                      <a:pt x="12099" y="1"/>
                      <a:pt x="11406" y="1"/>
                    </a:cubicBezTo>
                    <a:close/>
                  </a:path>
                </a:pathLst>
              </a:custGeom>
              <a:solidFill>
                <a:srgbClr val="663D36"/>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sp>
            <p:nvSpPr>
              <p:cNvPr id="1127" name="Google Shape;1127;p35"/>
              <p:cNvSpPr/>
              <p:nvPr/>
            </p:nvSpPr>
            <p:spPr>
              <a:xfrm>
                <a:off x="-60546775" y="2798025"/>
                <a:ext cx="166225" cy="104775"/>
              </a:xfrm>
              <a:custGeom>
                <a:avLst/>
                <a:gdLst/>
                <a:ahLst/>
                <a:cxnLst/>
                <a:rect l="l" t="t" r="r" b="b"/>
                <a:pathLst>
                  <a:path w="6649" h="4191" extrusionOk="0">
                    <a:moveTo>
                      <a:pt x="2080" y="883"/>
                    </a:moveTo>
                    <a:cubicBezTo>
                      <a:pt x="2332" y="883"/>
                      <a:pt x="2553" y="946"/>
                      <a:pt x="2805" y="1072"/>
                    </a:cubicBezTo>
                    <a:cubicBezTo>
                      <a:pt x="2647" y="1387"/>
                      <a:pt x="2521" y="1733"/>
                      <a:pt x="2521" y="2080"/>
                    </a:cubicBezTo>
                    <a:cubicBezTo>
                      <a:pt x="2521" y="2489"/>
                      <a:pt x="2647" y="2804"/>
                      <a:pt x="2805" y="3119"/>
                    </a:cubicBezTo>
                    <a:cubicBezTo>
                      <a:pt x="2584" y="3245"/>
                      <a:pt x="2364" y="3308"/>
                      <a:pt x="2080" y="3308"/>
                    </a:cubicBezTo>
                    <a:cubicBezTo>
                      <a:pt x="1418" y="3308"/>
                      <a:pt x="820" y="2741"/>
                      <a:pt x="820" y="2048"/>
                    </a:cubicBezTo>
                    <a:cubicBezTo>
                      <a:pt x="820" y="1418"/>
                      <a:pt x="1418" y="883"/>
                      <a:pt x="2080" y="883"/>
                    </a:cubicBezTo>
                    <a:close/>
                    <a:moveTo>
                      <a:pt x="4569" y="883"/>
                    </a:moveTo>
                    <a:cubicBezTo>
                      <a:pt x="5231" y="883"/>
                      <a:pt x="5798" y="1418"/>
                      <a:pt x="5798" y="2080"/>
                    </a:cubicBezTo>
                    <a:cubicBezTo>
                      <a:pt x="5798" y="2741"/>
                      <a:pt x="5231" y="3340"/>
                      <a:pt x="4569" y="3340"/>
                    </a:cubicBezTo>
                    <a:cubicBezTo>
                      <a:pt x="3907" y="3340"/>
                      <a:pt x="3340" y="2804"/>
                      <a:pt x="3340" y="2080"/>
                    </a:cubicBezTo>
                    <a:cubicBezTo>
                      <a:pt x="3309" y="1418"/>
                      <a:pt x="3907" y="883"/>
                      <a:pt x="4569" y="883"/>
                    </a:cubicBezTo>
                    <a:close/>
                    <a:moveTo>
                      <a:pt x="2080" y="0"/>
                    </a:moveTo>
                    <a:cubicBezTo>
                      <a:pt x="946" y="0"/>
                      <a:pt x="1" y="946"/>
                      <a:pt x="1" y="2080"/>
                    </a:cubicBezTo>
                    <a:cubicBezTo>
                      <a:pt x="1" y="3245"/>
                      <a:pt x="946" y="4191"/>
                      <a:pt x="2080" y="4191"/>
                    </a:cubicBezTo>
                    <a:cubicBezTo>
                      <a:pt x="2521" y="4191"/>
                      <a:pt x="2962" y="4033"/>
                      <a:pt x="3340" y="3749"/>
                    </a:cubicBezTo>
                    <a:cubicBezTo>
                      <a:pt x="3687" y="4033"/>
                      <a:pt x="4128" y="4191"/>
                      <a:pt x="4569" y="4191"/>
                    </a:cubicBezTo>
                    <a:cubicBezTo>
                      <a:pt x="5703" y="4191"/>
                      <a:pt x="6648" y="3245"/>
                      <a:pt x="6648" y="2080"/>
                    </a:cubicBezTo>
                    <a:cubicBezTo>
                      <a:pt x="6648" y="946"/>
                      <a:pt x="5703" y="0"/>
                      <a:pt x="4569" y="0"/>
                    </a:cubicBezTo>
                    <a:cubicBezTo>
                      <a:pt x="4096" y="0"/>
                      <a:pt x="3655" y="158"/>
                      <a:pt x="3340" y="441"/>
                    </a:cubicBezTo>
                    <a:cubicBezTo>
                      <a:pt x="2994" y="158"/>
                      <a:pt x="2553" y="0"/>
                      <a:pt x="2080" y="0"/>
                    </a:cubicBezTo>
                    <a:close/>
                  </a:path>
                </a:pathLst>
              </a:custGeom>
              <a:solidFill>
                <a:srgbClr val="663D36"/>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grpSp>
        <p:sp>
          <p:nvSpPr>
            <p:cNvPr id="1130" name="Google Shape;1130;p35"/>
            <p:cNvSpPr/>
            <p:nvPr/>
          </p:nvSpPr>
          <p:spPr>
            <a:xfrm>
              <a:off x="7994" y="3349"/>
              <a:ext cx="652" cy="773"/>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solidFill>
              <a:srgbClr val="663D36"/>
            </a:solidFill>
            <a:ln>
              <a:noFill/>
            </a:ln>
          </p:spPr>
          <p:txBody>
            <a:bodyPr spcFirstLastPara="1" wrap="square" lIns="121900" tIns="121900" rIns="121900" bIns="121900" anchor="ctr" anchorCtr="0">
              <a:noAutofit/>
            </a:bodyPr>
            <a:lstStyle/>
            <a:p>
              <a:pPr defTabSz="1219200">
                <a:buClr>
                  <a:srgbClr val="000000"/>
                </a:buClr>
              </a:pPr>
              <a:endParaRPr sz="1865" kern="0">
                <a:cs typeface="+mn-ea"/>
                <a:sym typeface="+mn-lt"/>
              </a:endParaRPr>
            </a:p>
          </p:txBody>
        </p:sp>
      </p:grpSp>
      <p:grpSp>
        <p:nvGrpSpPr>
          <p:cNvPr id="5" name="组合 4"/>
          <p:cNvGrpSpPr/>
          <p:nvPr/>
        </p:nvGrpSpPr>
        <p:grpSpPr>
          <a:xfrm>
            <a:off x="7504430" y="3039745"/>
            <a:ext cx="3429635" cy="1744345"/>
            <a:chOff x="10808" y="2350"/>
            <a:chExt cx="5401" cy="2747"/>
          </a:xfrm>
        </p:grpSpPr>
        <p:sp>
          <p:nvSpPr>
            <p:cNvPr id="1133" name="Google Shape;1133;p35"/>
            <p:cNvSpPr/>
            <p:nvPr/>
          </p:nvSpPr>
          <p:spPr>
            <a:xfrm rot="5400000">
              <a:off x="12135" y="1023"/>
              <a:ext cx="2747" cy="5401"/>
            </a:xfrm>
            <a:custGeom>
              <a:avLst/>
              <a:gdLst/>
              <a:ahLst/>
              <a:cxnLst/>
              <a:rect l="l" t="t" r="r" b="b"/>
              <a:pathLst>
                <a:path w="17404" h="34218" extrusionOk="0">
                  <a:moveTo>
                    <a:pt x="8605" y="1"/>
                  </a:moveTo>
                  <a:cubicBezTo>
                    <a:pt x="6017" y="1"/>
                    <a:pt x="3522" y="1310"/>
                    <a:pt x="2159" y="3663"/>
                  </a:cubicBezTo>
                  <a:cubicBezTo>
                    <a:pt x="1" y="7390"/>
                    <a:pt x="1564" y="12084"/>
                    <a:pt x="5261" y="14048"/>
                  </a:cubicBezTo>
                  <a:cubicBezTo>
                    <a:pt x="6325" y="14614"/>
                    <a:pt x="6969" y="15743"/>
                    <a:pt x="6968" y="16949"/>
                  </a:cubicBezTo>
                  <a:lnTo>
                    <a:pt x="6968" y="17175"/>
                  </a:lnTo>
                  <a:cubicBezTo>
                    <a:pt x="6967" y="18349"/>
                    <a:pt x="6332" y="19420"/>
                    <a:pt x="5321" y="19998"/>
                  </a:cubicBezTo>
                  <a:cubicBezTo>
                    <a:pt x="5269" y="20028"/>
                    <a:pt x="5217" y="20058"/>
                    <a:pt x="5163" y="20086"/>
                  </a:cubicBezTo>
                  <a:cubicBezTo>
                    <a:pt x="4100" y="20618"/>
                    <a:pt x="3162" y="21408"/>
                    <a:pt x="2451" y="22428"/>
                  </a:cubicBezTo>
                  <a:cubicBezTo>
                    <a:pt x="2430" y="22459"/>
                    <a:pt x="2410" y="22489"/>
                    <a:pt x="2389" y="22518"/>
                  </a:cubicBezTo>
                  <a:cubicBezTo>
                    <a:pt x="2356" y="22568"/>
                    <a:pt x="2325" y="22616"/>
                    <a:pt x="2293" y="22666"/>
                  </a:cubicBezTo>
                  <a:cubicBezTo>
                    <a:pt x="2246" y="22738"/>
                    <a:pt x="2200" y="22813"/>
                    <a:pt x="2155" y="22889"/>
                  </a:cubicBezTo>
                  <a:cubicBezTo>
                    <a:pt x="2147" y="22903"/>
                    <a:pt x="2136" y="22918"/>
                    <a:pt x="2127" y="22934"/>
                  </a:cubicBezTo>
                  <a:cubicBezTo>
                    <a:pt x="81" y="26478"/>
                    <a:pt x="1369" y="31058"/>
                    <a:pt x="5008" y="33166"/>
                  </a:cubicBezTo>
                  <a:cubicBezTo>
                    <a:pt x="6239" y="33878"/>
                    <a:pt x="7581" y="34217"/>
                    <a:pt x="8897" y="34217"/>
                  </a:cubicBezTo>
                  <a:cubicBezTo>
                    <a:pt x="11475" y="34217"/>
                    <a:pt x="13957" y="32917"/>
                    <a:pt x="15317" y="30573"/>
                  </a:cubicBezTo>
                  <a:lnTo>
                    <a:pt x="15345" y="30526"/>
                  </a:lnTo>
                  <a:cubicBezTo>
                    <a:pt x="15388" y="30449"/>
                    <a:pt x="15429" y="30373"/>
                    <a:pt x="15468" y="30297"/>
                  </a:cubicBezTo>
                  <a:cubicBezTo>
                    <a:pt x="15496" y="30245"/>
                    <a:pt x="15523" y="30191"/>
                    <a:pt x="15549" y="30138"/>
                  </a:cubicBezTo>
                  <a:cubicBezTo>
                    <a:pt x="15565" y="30105"/>
                    <a:pt x="15581" y="30074"/>
                    <a:pt x="15595" y="30041"/>
                  </a:cubicBezTo>
                  <a:cubicBezTo>
                    <a:pt x="16128" y="28913"/>
                    <a:pt x="16346" y="27703"/>
                    <a:pt x="16278" y="26513"/>
                  </a:cubicBezTo>
                  <a:cubicBezTo>
                    <a:pt x="16274" y="26452"/>
                    <a:pt x="16274" y="26388"/>
                    <a:pt x="16274" y="26327"/>
                  </a:cubicBezTo>
                  <a:cubicBezTo>
                    <a:pt x="16088" y="24058"/>
                    <a:pt x="14860" y="21888"/>
                    <a:pt x="12795" y="20545"/>
                  </a:cubicBezTo>
                  <a:cubicBezTo>
                    <a:pt x="12675" y="20467"/>
                    <a:pt x="12557" y="20394"/>
                    <a:pt x="12441" y="20327"/>
                  </a:cubicBezTo>
                  <a:cubicBezTo>
                    <a:pt x="12430" y="20321"/>
                    <a:pt x="12417" y="20314"/>
                    <a:pt x="12405" y="20307"/>
                  </a:cubicBezTo>
                  <a:cubicBezTo>
                    <a:pt x="12295" y="20244"/>
                    <a:pt x="12182" y="20182"/>
                    <a:pt x="12072" y="20127"/>
                  </a:cubicBezTo>
                  <a:cubicBezTo>
                    <a:pt x="10963" y="19564"/>
                    <a:pt x="10251" y="18443"/>
                    <a:pt x="10252" y="17200"/>
                  </a:cubicBezTo>
                  <a:lnTo>
                    <a:pt x="10252" y="17190"/>
                  </a:lnTo>
                  <a:cubicBezTo>
                    <a:pt x="10253" y="15920"/>
                    <a:pt x="11000" y="14778"/>
                    <a:pt x="12149" y="14236"/>
                  </a:cubicBezTo>
                  <a:cubicBezTo>
                    <a:pt x="13451" y="13622"/>
                    <a:pt x="14580" y="12627"/>
                    <a:pt x="15349" y="11301"/>
                  </a:cubicBezTo>
                  <a:cubicBezTo>
                    <a:pt x="17403" y="7753"/>
                    <a:pt x="16117" y="3154"/>
                    <a:pt x="12481" y="1048"/>
                  </a:cubicBezTo>
                  <a:cubicBezTo>
                    <a:pt x="11256" y="338"/>
                    <a:pt x="9918" y="1"/>
                    <a:pt x="8605" y="1"/>
                  </a:cubicBezTo>
                  <a:close/>
                </a:path>
              </a:pathLst>
            </a:custGeom>
            <a:solidFill>
              <a:srgbClr val="F9BD2B"/>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134" name="Google Shape;1134;p35"/>
            <p:cNvSpPr/>
            <p:nvPr/>
          </p:nvSpPr>
          <p:spPr>
            <a:xfrm rot="5400000">
              <a:off x="14157" y="2861"/>
              <a:ext cx="1741" cy="1741"/>
            </a:xfrm>
            <a:custGeom>
              <a:avLst/>
              <a:gdLst/>
              <a:ahLst/>
              <a:cxnLst/>
              <a:rect l="l" t="t" r="r" b="b"/>
              <a:pathLst>
                <a:path w="11033" h="11033" extrusionOk="0">
                  <a:moveTo>
                    <a:pt x="5516" y="1"/>
                  </a:moveTo>
                  <a:cubicBezTo>
                    <a:pt x="4053" y="1"/>
                    <a:pt x="2650" y="582"/>
                    <a:pt x="1616" y="1616"/>
                  </a:cubicBezTo>
                  <a:cubicBezTo>
                    <a:pt x="581" y="2651"/>
                    <a:pt x="0" y="4053"/>
                    <a:pt x="0" y="5517"/>
                  </a:cubicBezTo>
                  <a:cubicBezTo>
                    <a:pt x="0" y="6980"/>
                    <a:pt x="581" y="8383"/>
                    <a:pt x="1616" y="9417"/>
                  </a:cubicBezTo>
                  <a:cubicBezTo>
                    <a:pt x="2650" y="10451"/>
                    <a:pt x="4053" y="11033"/>
                    <a:pt x="5516" y="11033"/>
                  </a:cubicBezTo>
                  <a:cubicBezTo>
                    <a:pt x="6978" y="11033"/>
                    <a:pt x="8382" y="10451"/>
                    <a:pt x="9417" y="9417"/>
                  </a:cubicBezTo>
                  <a:cubicBezTo>
                    <a:pt x="10451" y="8383"/>
                    <a:pt x="11032" y="6980"/>
                    <a:pt x="11032" y="5517"/>
                  </a:cubicBezTo>
                  <a:cubicBezTo>
                    <a:pt x="11032" y="4053"/>
                    <a:pt x="10451" y="2651"/>
                    <a:pt x="9417" y="1616"/>
                  </a:cubicBezTo>
                  <a:cubicBezTo>
                    <a:pt x="8382" y="582"/>
                    <a:pt x="6978" y="1"/>
                    <a:pt x="551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sp>
          <p:nvSpPr>
            <p:cNvPr id="1135" name="Google Shape;1135;p35"/>
            <p:cNvSpPr/>
            <p:nvPr/>
          </p:nvSpPr>
          <p:spPr>
            <a:xfrm rot="5400000">
              <a:off x="11138" y="2879"/>
              <a:ext cx="1694" cy="1694"/>
            </a:xfrm>
            <a:custGeom>
              <a:avLst/>
              <a:gdLst/>
              <a:ahLst/>
              <a:cxnLst/>
              <a:rect l="l" t="t" r="r" b="b"/>
              <a:pathLst>
                <a:path w="10733" h="10733" extrusionOk="0">
                  <a:moveTo>
                    <a:pt x="5366" y="1"/>
                  </a:moveTo>
                  <a:cubicBezTo>
                    <a:pt x="3944" y="1"/>
                    <a:pt x="2579" y="567"/>
                    <a:pt x="1572" y="1573"/>
                  </a:cubicBezTo>
                  <a:cubicBezTo>
                    <a:pt x="567" y="2578"/>
                    <a:pt x="1" y="3943"/>
                    <a:pt x="1" y="5367"/>
                  </a:cubicBezTo>
                  <a:cubicBezTo>
                    <a:pt x="1" y="6790"/>
                    <a:pt x="567" y="8155"/>
                    <a:pt x="1572" y="9161"/>
                  </a:cubicBezTo>
                  <a:cubicBezTo>
                    <a:pt x="2579" y="10167"/>
                    <a:pt x="3944" y="10732"/>
                    <a:pt x="5366" y="10732"/>
                  </a:cubicBezTo>
                  <a:cubicBezTo>
                    <a:pt x="6790" y="10732"/>
                    <a:pt x="8155" y="10167"/>
                    <a:pt x="9161" y="9161"/>
                  </a:cubicBezTo>
                  <a:cubicBezTo>
                    <a:pt x="10167" y="8155"/>
                    <a:pt x="10732" y="6790"/>
                    <a:pt x="10732" y="5367"/>
                  </a:cubicBezTo>
                  <a:cubicBezTo>
                    <a:pt x="10732" y="3943"/>
                    <a:pt x="10167" y="2579"/>
                    <a:pt x="9160" y="1573"/>
                  </a:cubicBezTo>
                  <a:cubicBezTo>
                    <a:pt x="8155" y="567"/>
                    <a:pt x="6790" y="1"/>
                    <a:pt x="536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effectLst/>
                <a:uLnTx/>
                <a:uFillTx/>
                <a:cs typeface="+mn-ea"/>
                <a:sym typeface="+mn-lt"/>
              </a:endParaRPr>
            </a:p>
          </p:txBody>
        </p:sp>
      </p:grpSp>
      <p:sp>
        <p:nvSpPr>
          <p:cNvPr id="16" name="同心圆 15"/>
          <p:cNvSpPr/>
          <p:nvPr/>
        </p:nvSpPr>
        <p:spPr>
          <a:xfrm>
            <a:off x="7087870" y="1999615"/>
            <a:ext cx="4262120" cy="4262120"/>
          </a:xfrm>
          <a:prstGeom prst="donut">
            <a:avLst>
              <a:gd name="adj" fmla="val 3589"/>
            </a:avLst>
          </a:prstGeom>
          <a:solidFill>
            <a:srgbClr val="F9BD2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文本框 20"/>
          <p:cNvSpPr txBox="1"/>
          <p:nvPr/>
        </p:nvSpPr>
        <p:spPr>
          <a:xfrm>
            <a:off x="2543810" y="3439795"/>
            <a:ext cx="378460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sp>
        <p:nvSpPr>
          <p:cNvPr id="23" name="文本框 22"/>
          <p:cNvSpPr txBox="1"/>
          <p:nvPr/>
        </p:nvSpPr>
        <p:spPr>
          <a:xfrm>
            <a:off x="2525395" y="4715510"/>
            <a:ext cx="382143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9BD2B"/>
                </a:solidFill>
                <a:cs typeface="+mn-ea"/>
                <a:sym typeface="+mn-lt"/>
              </a:rPr>
              <a:t>请在此处添加具体内容，请在此处添加具体内容，请在此处添加具体内容</a:t>
            </a:r>
          </a:p>
        </p:txBody>
      </p:sp>
      <p:sp>
        <p:nvSpPr>
          <p:cNvPr id="18" name="空心弧 17"/>
          <p:cNvSpPr/>
          <p:nvPr/>
        </p:nvSpPr>
        <p:spPr>
          <a:xfrm flipV="1">
            <a:off x="8548370" y="4269740"/>
            <a:ext cx="1342390" cy="1342390"/>
          </a:xfrm>
          <a:prstGeom prst="blockArc">
            <a:avLst>
              <a:gd name="adj1" fmla="val 10800000"/>
              <a:gd name="adj2" fmla="val 21345485"/>
              <a:gd name="adj3" fmla="val 5353"/>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文本框 21"/>
          <p:cNvSpPr txBox="1"/>
          <p:nvPr/>
        </p:nvSpPr>
        <p:spPr>
          <a:xfrm>
            <a:off x="7833995" y="3769360"/>
            <a:ext cx="825500" cy="337185"/>
          </a:xfrm>
          <a:prstGeom prst="rect">
            <a:avLst/>
          </a:prstGeom>
          <a:noFill/>
        </p:spPr>
        <p:txBody>
          <a:bodyPr wrap="square" rtlCol="0">
            <a:spAutoFit/>
          </a:bodyPr>
          <a:lstStyle/>
          <a:p>
            <a:r>
              <a:rPr lang="zh-CN" altLang="en-US" sz="1600" b="1">
                <a:cs typeface="+mn-ea"/>
                <a:sym typeface="+mn-lt"/>
              </a:rPr>
              <a:t>关键词</a:t>
            </a:r>
          </a:p>
        </p:txBody>
      </p:sp>
      <p:sp>
        <p:nvSpPr>
          <p:cNvPr id="24" name="文本框 23"/>
          <p:cNvSpPr txBox="1"/>
          <p:nvPr/>
        </p:nvSpPr>
        <p:spPr>
          <a:xfrm>
            <a:off x="9771380" y="3769360"/>
            <a:ext cx="825500" cy="337185"/>
          </a:xfrm>
          <a:prstGeom prst="rect">
            <a:avLst/>
          </a:prstGeom>
          <a:noFill/>
        </p:spPr>
        <p:txBody>
          <a:bodyPr wrap="square" rtlCol="0">
            <a:spAutoFit/>
          </a:bodyPr>
          <a:lstStyle/>
          <a:p>
            <a:r>
              <a:rPr lang="zh-CN" altLang="en-US" sz="1600" b="1">
                <a:cs typeface="+mn-ea"/>
                <a:sym typeface="+mn-lt"/>
              </a:rPr>
              <a:t>关键词</a:t>
            </a:r>
          </a:p>
        </p:txBody>
      </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ppt_x</p:attrName>
                                        </p:attrNameLst>
                                      </p:cBhvr>
                                      <p:tavLst>
                                        <p:tav tm="0">
                                          <p:val>
                                            <p:strVal val="#ppt_x-.2"/>
                                          </p:val>
                                        </p:tav>
                                        <p:tav tm="100000">
                                          <p:val>
                                            <p:strVal val="#ppt_x"/>
                                          </p:val>
                                        </p:tav>
                                      </p:tavLst>
                                    </p:anim>
                                    <p:anim calcmode="lin" valueType="num">
                                      <p:cBhvr>
                                        <p:cTn id="1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par>
                                <p:cTn id="25" presetID="21" presetClass="entr" presetSubtype="1"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770" decel="100000"/>
                                        <p:tgtEl>
                                          <p:spTgt spid="22"/>
                                        </p:tgtEl>
                                      </p:cBhvr>
                                    </p:animEffect>
                                    <p:animScale>
                                      <p:cBhvr>
                                        <p:cTn id="36" dur="770" decel="100000"/>
                                        <p:tgtEl>
                                          <p:spTgt spid="22"/>
                                        </p:tgtEl>
                                      </p:cBhvr>
                                      <p:from x="10000" y="10000"/>
                                      <p:to x="200000" y="450000"/>
                                    </p:animScale>
                                    <p:animScale>
                                      <p:cBhvr>
                                        <p:cTn id="37" dur="1230" accel="100000" fill="hold">
                                          <p:stCondLst>
                                            <p:cond delay="770"/>
                                          </p:stCondLst>
                                        </p:cTn>
                                        <p:tgtEl>
                                          <p:spTgt spid="22"/>
                                        </p:tgtEl>
                                      </p:cBhvr>
                                      <p:from x="200000" y="450000"/>
                                      <p:to x="100000" y="100000"/>
                                    </p:animScale>
                                    <p:set>
                                      <p:cBhvr>
                                        <p:cTn id="38" dur="770" fill="hold"/>
                                        <p:tgtEl>
                                          <p:spTgt spid="22"/>
                                        </p:tgtEl>
                                        <p:attrNameLst>
                                          <p:attrName>ppt_x</p:attrName>
                                        </p:attrNameLst>
                                      </p:cBhvr>
                                      <p:to>
                                        <p:strVal val="(0.5)"/>
                                      </p:to>
                                    </p:set>
                                    <p:anim from="(0.5)" to="(#ppt_x)" calcmode="lin" valueType="num">
                                      <p:cBhvr>
                                        <p:cTn id="39" dur="1230" accel="100000" fill="hold">
                                          <p:stCondLst>
                                            <p:cond delay="770"/>
                                          </p:stCondLst>
                                        </p:cTn>
                                        <p:tgtEl>
                                          <p:spTgt spid="22"/>
                                        </p:tgtEl>
                                        <p:attrNameLst>
                                          <p:attrName>ppt_x</p:attrName>
                                        </p:attrNameLst>
                                      </p:cBhvr>
                                    </p:anim>
                                    <p:set>
                                      <p:cBhvr>
                                        <p:cTn id="40" dur="770" fill="hold"/>
                                        <p:tgtEl>
                                          <p:spTgt spid="22"/>
                                        </p:tgtEl>
                                        <p:attrNameLst>
                                          <p:attrName>ppt_y</p:attrName>
                                        </p:attrNameLst>
                                      </p:cBhvr>
                                      <p:to>
                                        <p:strVal val="(#ppt_y+0.4)"/>
                                      </p:to>
                                    </p:set>
                                    <p:anim from="(#ppt_y+0.4)" to="(#ppt_y)" calcmode="lin" valueType="num">
                                      <p:cBhvr>
                                        <p:cTn id="41" dur="1230" accel="100000" fill="hold">
                                          <p:stCondLst>
                                            <p:cond delay="770"/>
                                          </p:stCondLst>
                                        </p:cTn>
                                        <p:tgtEl>
                                          <p:spTgt spid="22"/>
                                        </p:tgtEl>
                                        <p:attrNameLst>
                                          <p:attrName>ppt_y</p:attrName>
                                        </p:attrNameLst>
                                      </p:cBhvr>
                                    </p:anim>
                                  </p:childTnLst>
                                </p:cTn>
                              </p:par>
                              <p:par>
                                <p:cTn id="42" presetID="5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770" decel="100000"/>
                                        <p:tgtEl>
                                          <p:spTgt spid="24"/>
                                        </p:tgtEl>
                                      </p:cBhvr>
                                    </p:animEffect>
                                    <p:animScale>
                                      <p:cBhvr>
                                        <p:cTn id="45" dur="770" decel="100000"/>
                                        <p:tgtEl>
                                          <p:spTgt spid="24"/>
                                        </p:tgtEl>
                                      </p:cBhvr>
                                      <p:from x="10000" y="10000"/>
                                      <p:to x="200000" y="450000"/>
                                    </p:animScale>
                                    <p:animScale>
                                      <p:cBhvr>
                                        <p:cTn id="46" dur="1230" accel="100000" fill="hold">
                                          <p:stCondLst>
                                            <p:cond delay="770"/>
                                          </p:stCondLst>
                                        </p:cTn>
                                        <p:tgtEl>
                                          <p:spTgt spid="24"/>
                                        </p:tgtEl>
                                      </p:cBhvr>
                                      <p:from x="200000" y="450000"/>
                                      <p:to x="100000" y="100000"/>
                                    </p:animScale>
                                    <p:set>
                                      <p:cBhvr>
                                        <p:cTn id="47" dur="770" fill="hold"/>
                                        <p:tgtEl>
                                          <p:spTgt spid="24"/>
                                        </p:tgtEl>
                                        <p:attrNameLst>
                                          <p:attrName>ppt_x</p:attrName>
                                        </p:attrNameLst>
                                      </p:cBhvr>
                                      <p:to>
                                        <p:strVal val="(0.5)"/>
                                      </p:to>
                                    </p:set>
                                    <p:anim from="(0.5)" to="(#ppt_x)" calcmode="lin" valueType="num">
                                      <p:cBhvr>
                                        <p:cTn id="48" dur="1230" accel="100000" fill="hold">
                                          <p:stCondLst>
                                            <p:cond delay="770"/>
                                          </p:stCondLst>
                                        </p:cTn>
                                        <p:tgtEl>
                                          <p:spTgt spid="24"/>
                                        </p:tgtEl>
                                        <p:attrNameLst>
                                          <p:attrName>ppt_x</p:attrName>
                                        </p:attrNameLst>
                                      </p:cBhvr>
                                    </p:anim>
                                    <p:set>
                                      <p:cBhvr>
                                        <p:cTn id="49" dur="770" fill="hold"/>
                                        <p:tgtEl>
                                          <p:spTgt spid="24"/>
                                        </p:tgtEl>
                                        <p:attrNameLst>
                                          <p:attrName>ppt_y</p:attrName>
                                        </p:attrNameLst>
                                      </p:cBhvr>
                                      <p:to>
                                        <p:strVal val="(#ppt_y+0.4)"/>
                                      </p:to>
                                    </p:set>
                                    <p:anim from="(#ppt_y+0.4)" to="(#ppt_y)" calcmode="lin" valueType="num">
                                      <p:cBhvr>
                                        <p:cTn id="50"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P spid="23" grpId="0"/>
      <p:bldP spid="18" grpId="0" animBg="1"/>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p:cNvSpPr txBox="1"/>
          <p:nvPr/>
        </p:nvSpPr>
        <p:spPr>
          <a:xfrm>
            <a:off x="528320" y="3719830"/>
            <a:ext cx="2626360" cy="1160574"/>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sp>
        <p:nvSpPr>
          <p:cNvPr id="75" name="文本框 74"/>
          <p:cNvSpPr txBox="1"/>
          <p:nvPr/>
        </p:nvSpPr>
        <p:spPr>
          <a:xfrm>
            <a:off x="3308985" y="4918710"/>
            <a:ext cx="2626360" cy="1160574"/>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sp>
        <p:nvSpPr>
          <p:cNvPr id="76" name="文本框 75"/>
          <p:cNvSpPr txBox="1"/>
          <p:nvPr/>
        </p:nvSpPr>
        <p:spPr>
          <a:xfrm>
            <a:off x="6090285" y="3640455"/>
            <a:ext cx="2626360" cy="1160574"/>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sp>
        <p:nvSpPr>
          <p:cNvPr id="77" name="文本框 76"/>
          <p:cNvSpPr txBox="1"/>
          <p:nvPr/>
        </p:nvSpPr>
        <p:spPr>
          <a:xfrm>
            <a:off x="9072880" y="4569460"/>
            <a:ext cx="2626360" cy="1160574"/>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cxnSp>
        <p:nvCxnSpPr>
          <p:cNvPr id="78" name="直接连接符 77"/>
          <p:cNvCxnSpPr/>
          <p:nvPr/>
        </p:nvCxnSpPr>
        <p:spPr>
          <a:xfrm>
            <a:off x="1737995" y="1497965"/>
            <a:ext cx="2540" cy="532130"/>
          </a:xfrm>
          <a:prstGeom prst="line">
            <a:avLst/>
          </a:prstGeom>
          <a:ln w="38100">
            <a:solidFill>
              <a:srgbClr val="F9BD2B"/>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619625" y="1561465"/>
            <a:ext cx="0" cy="1936750"/>
          </a:xfrm>
          <a:prstGeom prst="line">
            <a:avLst/>
          </a:prstGeom>
          <a:ln w="38100">
            <a:solidFill>
              <a:srgbClr val="F9BD2B"/>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7502525" y="1508760"/>
            <a:ext cx="2540" cy="532130"/>
          </a:xfrm>
          <a:prstGeom prst="line">
            <a:avLst/>
          </a:prstGeom>
          <a:ln w="38100">
            <a:solidFill>
              <a:srgbClr val="F9BD2B"/>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0386060" y="1522095"/>
            <a:ext cx="0" cy="1936750"/>
          </a:xfrm>
          <a:prstGeom prst="line">
            <a:avLst/>
          </a:prstGeom>
          <a:ln w="38100">
            <a:solidFill>
              <a:srgbClr val="F9BD2B"/>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998220" y="2030095"/>
            <a:ext cx="1484630" cy="1435735"/>
            <a:chOff x="1883" y="3637"/>
            <a:chExt cx="2338" cy="2261"/>
          </a:xfrm>
          <a:solidFill>
            <a:srgbClr val="F9BD2B"/>
          </a:solidFill>
        </p:grpSpPr>
        <p:sp>
          <p:nvSpPr>
            <p:cNvPr id="2" name="圆角矩形 1"/>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2499" y="5474"/>
              <a:ext cx="1106" cy="424"/>
              <a:chOff x="2499" y="5474"/>
              <a:chExt cx="1106" cy="424"/>
            </a:xfrm>
            <a:grpFill/>
          </p:grpSpPr>
          <p:sp>
            <p:nvSpPr>
              <p:cNvPr id="8" name="矩形 7"/>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椭圆 2"/>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cs typeface="+mn-ea"/>
                  <a:sym typeface="+mn-lt"/>
                </a:rPr>
                <a:t>小标题</a:t>
              </a:r>
            </a:p>
          </p:txBody>
        </p:sp>
      </p:grpSp>
      <p:grpSp>
        <p:nvGrpSpPr>
          <p:cNvPr id="35" name="组合 34"/>
          <p:cNvGrpSpPr/>
          <p:nvPr/>
        </p:nvGrpSpPr>
        <p:grpSpPr>
          <a:xfrm>
            <a:off x="6761480" y="2030095"/>
            <a:ext cx="1484630" cy="1435735"/>
            <a:chOff x="1883" y="3637"/>
            <a:chExt cx="2338" cy="2261"/>
          </a:xfrm>
          <a:solidFill>
            <a:srgbClr val="F9BD2B"/>
          </a:solidFill>
        </p:grpSpPr>
        <p:sp>
          <p:nvSpPr>
            <p:cNvPr id="36" name="圆角矩形 35"/>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圆角矩形 36"/>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2499" y="5474"/>
              <a:ext cx="1106" cy="424"/>
              <a:chOff x="2499" y="5474"/>
              <a:chExt cx="1106" cy="424"/>
            </a:xfrm>
            <a:grpFill/>
          </p:grpSpPr>
          <p:sp>
            <p:nvSpPr>
              <p:cNvPr id="39" name="矩形 38"/>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4" name="椭圆 43"/>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cs typeface="+mn-ea"/>
                  <a:sym typeface="+mn-lt"/>
                </a:rPr>
                <a:t>小标题</a:t>
              </a:r>
            </a:p>
          </p:txBody>
        </p:sp>
      </p:grpSp>
      <p:grpSp>
        <p:nvGrpSpPr>
          <p:cNvPr id="55" name="组合 54"/>
          <p:cNvGrpSpPr/>
          <p:nvPr/>
        </p:nvGrpSpPr>
        <p:grpSpPr>
          <a:xfrm>
            <a:off x="3879850" y="3402965"/>
            <a:ext cx="1484630" cy="1435735"/>
            <a:chOff x="1883" y="3637"/>
            <a:chExt cx="2338" cy="2261"/>
          </a:xfrm>
          <a:solidFill>
            <a:srgbClr val="F9BD2B"/>
          </a:solidFill>
        </p:grpSpPr>
        <p:sp>
          <p:nvSpPr>
            <p:cNvPr id="56" name="圆角矩形 55"/>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圆角矩形 56"/>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8" name="组合 57"/>
            <p:cNvGrpSpPr/>
            <p:nvPr/>
          </p:nvGrpSpPr>
          <p:grpSpPr>
            <a:xfrm>
              <a:off x="2499" y="5474"/>
              <a:ext cx="1106" cy="424"/>
              <a:chOff x="2499" y="5474"/>
              <a:chExt cx="1106" cy="424"/>
            </a:xfrm>
            <a:grpFill/>
          </p:grpSpPr>
          <p:sp>
            <p:nvSpPr>
              <p:cNvPr id="59" name="矩形 58"/>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矩形 59"/>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4" name="椭圆 63"/>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cs typeface="+mn-ea"/>
                  <a:sym typeface="+mn-lt"/>
                </a:rPr>
                <a:t>小标题</a:t>
              </a:r>
            </a:p>
          </p:txBody>
        </p:sp>
      </p:grpSp>
      <p:grpSp>
        <p:nvGrpSpPr>
          <p:cNvPr id="65" name="组合 64"/>
          <p:cNvGrpSpPr/>
          <p:nvPr/>
        </p:nvGrpSpPr>
        <p:grpSpPr>
          <a:xfrm>
            <a:off x="9643110" y="2728595"/>
            <a:ext cx="1484630" cy="1435735"/>
            <a:chOff x="1883" y="3637"/>
            <a:chExt cx="2338" cy="2261"/>
          </a:xfrm>
          <a:solidFill>
            <a:srgbClr val="F9BD2B"/>
          </a:solidFill>
        </p:grpSpPr>
        <p:sp>
          <p:nvSpPr>
            <p:cNvPr id="66" name="圆角矩形 65"/>
            <p:cNvSpPr/>
            <p:nvPr/>
          </p:nvSpPr>
          <p:spPr>
            <a:xfrm>
              <a:off x="2358" y="3637"/>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圆角矩形 66"/>
            <p:cNvSpPr/>
            <p:nvPr/>
          </p:nvSpPr>
          <p:spPr>
            <a:xfrm>
              <a:off x="2358" y="5061"/>
              <a:ext cx="1388" cy="3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8" name="组合 67"/>
            <p:cNvGrpSpPr/>
            <p:nvPr/>
          </p:nvGrpSpPr>
          <p:grpSpPr>
            <a:xfrm>
              <a:off x="2499" y="5474"/>
              <a:ext cx="1106" cy="424"/>
              <a:chOff x="2499" y="5474"/>
              <a:chExt cx="1106" cy="424"/>
            </a:xfrm>
            <a:grpFill/>
          </p:grpSpPr>
          <p:sp>
            <p:nvSpPr>
              <p:cNvPr id="69" name="矩形 68"/>
              <p:cNvSpPr/>
              <p:nvPr/>
            </p:nvSpPr>
            <p:spPr>
              <a:xfrm>
                <a:off x="2499"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p:cNvSpPr/>
              <p:nvPr/>
            </p:nvSpPr>
            <p:spPr>
              <a:xfrm>
                <a:off x="2746"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p:cNvSpPr/>
              <p:nvPr/>
            </p:nvSpPr>
            <p:spPr>
              <a:xfrm>
                <a:off x="2993"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3487"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p:cNvSpPr/>
              <p:nvPr/>
            </p:nvSpPr>
            <p:spPr>
              <a:xfrm>
                <a:off x="3240" y="5474"/>
                <a:ext cx="119" cy="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4" name="椭圆 73"/>
            <p:cNvSpPr/>
            <p:nvPr/>
          </p:nvSpPr>
          <p:spPr>
            <a:xfrm>
              <a:off x="1883" y="3849"/>
              <a:ext cx="2338" cy="1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cs typeface="+mn-ea"/>
                  <a:sym typeface="+mn-lt"/>
                </a:rPr>
                <a:t>小标题</a:t>
              </a:r>
            </a:p>
          </p:txBody>
        </p:sp>
      </p:grpSp>
      <p:sp>
        <p:nvSpPr>
          <p:cNvPr id="16" name="矩形 15"/>
          <p:cNvSpPr/>
          <p:nvPr/>
        </p:nvSpPr>
        <p:spPr>
          <a:xfrm>
            <a:off x="29210" y="1497965"/>
            <a:ext cx="12142470" cy="100965"/>
          </a:xfrm>
          <a:prstGeom prst="rect">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anim calcmode="lin" valueType="num">
                                      <p:cBhvr additive="base">
                                        <p:cTn id="14" dur="500" fill="hold"/>
                                        <p:tgtEl>
                                          <p:spTgt spid="78"/>
                                        </p:tgtEl>
                                        <p:attrNameLst>
                                          <p:attrName>ppt_x</p:attrName>
                                        </p:attrNameLst>
                                      </p:cBhvr>
                                      <p:tavLst>
                                        <p:tav tm="0">
                                          <p:val>
                                            <p:strVal val="#ppt_x"/>
                                          </p:val>
                                        </p:tav>
                                        <p:tav tm="100000">
                                          <p:val>
                                            <p:strVal val="#ppt_x"/>
                                          </p:val>
                                        </p:tav>
                                      </p:tavLst>
                                    </p:anim>
                                    <p:anim calcmode="lin" valueType="num">
                                      <p:cBhvr additive="base">
                                        <p:cTn id="15" dur="500" fill="hold"/>
                                        <p:tgtEl>
                                          <p:spTgt spid="78"/>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fill="hold"/>
                                        <p:tgtEl>
                                          <p:spTgt spid="79"/>
                                        </p:tgtEl>
                                        <p:attrNameLst>
                                          <p:attrName>ppt_x</p:attrName>
                                        </p:attrNameLst>
                                      </p:cBhvr>
                                      <p:tavLst>
                                        <p:tav tm="0">
                                          <p:val>
                                            <p:strVal val="#ppt_x"/>
                                          </p:val>
                                        </p:tav>
                                        <p:tav tm="100000">
                                          <p:val>
                                            <p:strVal val="#ppt_x"/>
                                          </p:val>
                                        </p:tav>
                                      </p:tavLst>
                                    </p:anim>
                                    <p:anim calcmode="lin" valueType="num">
                                      <p:cBhvr additive="base">
                                        <p:cTn id="25" dur="500" fill="hold"/>
                                        <p:tgtEl>
                                          <p:spTgt spid="79"/>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additive="base">
                                        <p:cTn id="34" dur="500" fill="hold"/>
                                        <p:tgtEl>
                                          <p:spTgt spid="80"/>
                                        </p:tgtEl>
                                        <p:attrNameLst>
                                          <p:attrName>ppt_x</p:attrName>
                                        </p:attrNameLst>
                                      </p:cBhvr>
                                      <p:tavLst>
                                        <p:tav tm="0">
                                          <p:val>
                                            <p:strVal val="#ppt_x"/>
                                          </p:val>
                                        </p:tav>
                                        <p:tav tm="100000">
                                          <p:val>
                                            <p:strVal val="#ppt_x"/>
                                          </p:val>
                                        </p:tav>
                                      </p:tavLst>
                                    </p:anim>
                                    <p:anim calcmode="lin" valueType="num">
                                      <p:cBhvr additive="base">
                                        <p:cTn id="35" dur="500" fill="hold"/>
                                        <p:tgtEl>
                                          <p:spTgt spid="80"/>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81"/>
                                        </p:tgtEl>
                                        <p:attrNameLst>
                                          <p:attrName>style.visibility</p:attrName>
                                        </p:attrNameLst>
                                      </p:cBhvr>
                                      <p:to>
                                        <p:strVal val="visible"/>
                                      </p:to>
                                    </p:set>
                                    <p:anim calcmode="lin" valueType="num">
                                      <p:cBhvr additive="base">
                                        <p:cTn id="44" dur="500" fill="hold"/>
                                        <p:tgtEl>
                                          <p:spTgt spid="81"/>
                                        </p:tgtEl>
                                        <p:attrNameLst>
                                          <p:attrName>ppt_x</p:attrName>
                                        </p:attrNameLst>
                                      </p:cBhvr>
                                      <p:tavLst>
                                        <p:tav tm="0">
                                          <p:val>
                                            <p:strVal val="#ppt_x"/>
                                          </p:val>
                                        </p:tav>
                                        <p:tav tm="100000">
                                          <p:val>
                                            <p:strVal val="#ppt_x"/>
                                          </p:val>
                                        </p:tav>
                                      </p:tavLst>
                                    </p:anim>
                                    <p:anim calcmode="lin" valueType="num">
                                      <p:cBhvr additive="base">
                                        <p:cTn id="45" dur="500" fill="hold"/>
                                        <p:tgtEl>
                                          <p:spTgt spid="81"/>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500" fill="hold"/>
                                        <p:tgtEl>
                                          <p:spTgt spid="65"/>
                                        </p:tgtEl>
                                        <p:attrNameLst>
                                          <p:attrName>ppt_x</p:attrName>
                                        </p:attrNameLst>
                                      </p:cBhvr>
                                      <p:tavLst>
                                        <p:tav tm="0">
                                          <p:val>
                                            <p:strVal val="#ppt_x"/>
                                          </p:val>
                                        </p:tav>
                                        <p:tav tm="100000">
                                          <p:val>
                                            <p:strVal val="#ppt_x"/>
                                          </p:val>
                                        </p:tav>
                                      </p:tavLst>
                                    </p:anim>
                                    <p:anim calcmode="lin" valueType="num">
                                      <p:cBhvr additive="base">
                                        <p:cTn id="49"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ppt_x</p:attrName>
                                        </p:attrNameLst>
                                      </p:cBhvr>
                                      <p:tavLst>
                                        <p:tav tm="0">
                                          <p:val>
                                            <p:strVal val="#ppt_x-.2"/>
                                          </p:val>
                                        </p:tav>
                                        <p:tav tm="100000">
                                          <p:val>
                                            <p:strVal val="#ppt_x"/>
                                          </p:val>
                                        </p:tav>
                                      </p:tavLst>
                                    </p:anim>
                                    <p:anim calcmode="lin" valueType="num">
                                      <p:cBhvr>
                                        <p:cTn id="5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p:cTn id="61" dur="1000" fill="hold"/>
                                        <p:tgtEl>
                                          <p:spTgt spid="75"/>
                                        </p:tgtEl>
                                        <p:attrNameLst>
                                          <p:attrName>ppt_x</p:attrName>
                                        </p:attrNameLst>
                                      </p:cBhvr>
                                      <p:tavLst>
                                        <p:tav tm="0">
                                          <p:val>
                                            <p:strVal val="#ppt_x-.2"/>
                                          </p:val>
                                        </p:tav>
                                        <p:tav tm="100000">
                                          <p:val>
                                            <p:strVal val="#ppt_x"/>
                                          </p:val>
                                        </p:tav>
                                      </p:tavLst>
                                    </p:anim>
                                    <p:anim calcmode="lin" valueType="num">
                                      <p:cBhvr>
                                        <p:cTn id="62"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75"/>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ppt_x</p:attrName>
                                        </p:attrNameLst>
                                      </p:cBhvr>
                                      <p:tavLst>
                                        <p:tav tm="0">
                                          <p:val>
                                            <p:strVal val="#ppt_x-.2"/>
                                          </p:val>
                                        </p:tav>
                                        <p:tav tm="100000">
                                          <p:val>
                                            <p:strVal val="#ppt_x"/>
                                          </p:val>
                                        </p:tav>
                                      </p:tavLst>
                                    </p:anim>
                                    <p:anim calcmode="lin" valueType="num">
                                      <p:cBhvr>
                                        <p:cTn id="69" dur="1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76"/>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p:cTn id="75" dur="1000" fill="hold"/>
                                        <p:tgtEl>
                                          <p:spTgt spid="77"/>
                                        </p:tgtEl>
                                        <p:attrNameLst>
                                          <p:attrName>ppt_x</p:attrName>
                                        </p:attrNameLst>
                                      </p:cBhvr>
                                      <p:tavLst>
                                        <p:tav tm="0">
                                          <p:val>
                                            <p:strVal val="#ppt_x-.2"/>
                                          </p:val>
                                        </p:tav>
                                        <p:tav tm="100000">
                                          <p:val>
                                            <p:strVal val="#ppt_x"/>
                                          </p:val>
                                        </p:tav>
                                      </p:tavLst>
                                    </p:anim>
                                    <p:anim calcmode="lin" valueType="num">
                                      <p:cBhvr>
                                        <p:cTn id="76"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5" grpId="0"/>
      <p:bldP spid="76" grpId="0"/>
      <p:bldP spid="77" grpId="0"/>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wushi"/>
          <p:cNvPicPr>
            <a:picLocks noChangeAspect="1"/>
          </p:cNvPicPr>
          <p:nvPr/>
        </p:nvPicPr>
        <p:blipFill>
          <a:blip r:embed="rId3"/>
          <a:stretch>
            <a:fillRect/>
          </a:stretch>
        </p:blipFill>
        <p:spPr>
          <a:xfrm>
            <a:off x="4349750" y="466090"/>
            <a:ext cx="3891915" cy="6062345"/>
          </a:xfrm>
          <a:prstGeom prst="rect">
            <a:avLst/>
          </a:prstGeom>
        </p:spPr>
      </p:pic>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文本框 23"/>
          <p:cNvSpPr txBox="1"/>
          <p:nvPr/>
        </p:nvSpPr>
        <p:spPr>
          <a:xfrm>
            <a:off x="528320" y="1918335"/>
            <a:ext cx="382143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sp>
        <p:nvSpPr>
          <p:cNvPr id="2" name="文本框 1"/>
          <p:cNvSpPr txBox="1"/>
          <p:nvPr/>
        </p:nvSpPr>
        <p:spPr>
          <a:xfrm>
            <a:off x="528320" y="3021965"/>
            <a:ext cx="382143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sp>
        <p:nvSpPr>
          <p:cNvPr id="3" name="文本框 2"/>
          <p:cNvSpPr txBox="1"/>
          <p:nvPr/>
        </p:nvSpPr>
        <p:spPr>
          <a:xfrm>
            <a:off x="528320" y="4125595"/>
            <a:ext cx="382143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sp>
        <p:nvSpPr>
          <p:cNvPr id="8" name="文本框 7"/>
          <p:cNvSpPr txBox="1"/>
          <p:nvPr/>
        </p:nvSpPr>
        <p:spPr>
          <a:xfrm>
            <a:off x="7990205" y="3021965"/>
            <a:ext cx="382143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sp>
        <p:nvSpPr>
          <p:cNvPr id="9" name="文本框 8"/>
          <p:cNvSpPr txBox="1"/>
          <p:nvPr/>
        </p:nvSpPr>
        <p:spPr>
          <a:xfrm>
            <a:off x="7990205" y="4125595"/>
            <a:ext cx="382143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sp>
        <p:nvSpPr>
          <p:cNvPr id="12" name="文本框 11"/>
          <p:cNvSpPr txBox="1"/>
          <p:nvPr/>
        </p:nvSpPr>
        <p:spPr>
          <a:xfrm>
            <a:off x="7990205" y="5229225"/>
            <a:ext cx="3821430" cy="791242"/>
          </a:xfrm>
          <a:prstGeom prst="rect">
            <a:avLst/>
          </a:prstGeom>
          <a:noFill/>
        </p:spPr>
        <p:txBody>
          <a:bodyPr wrap="square" rtlCol="0" anchor="t">
            <a:spAutoFit/>
          </a:bodyPr>
          <a:lstStyle/>
          <a:p>
            <a:pPr marL="285750" lvl="0" indent="-285750" algn="l">
              <a:lnSpc>
                <a:spcPct val="150000"/>
              </a:lnSpc>
              <a:spcBef>
                <a:spcPts val="0"/>
              </a:spcBef>
              <a:spcAft>
                <a:spcPts val="0"/>
              </a:spcAft>
              <a:buClrTx/>
              <a:buSzTx/>
              <a:buFont typeface="Wingdings" panose="05000000000000000000" charset="0"/>
              <a:buChar char="u"/>
            </a:pPr>
            <a:r>
              <a:rPr lang="zh-CN" altLang="en-US" sz="1600" kern="0" dirty="0">
                <a:solidFill>
                  <a:srgbClr val="F6CD59"/>
                </a:solidFill>
                <a:cs typeface="+mn-ea"/>
                <a:sym typeface="+mn-lt"/>
              </a:rPr>
              <a:t>请在此处添加具体内容，请在此处添加具体内容，请在此处添加具体内容</a:t>
            </a:r>
          </a:p>
        </p:txBody>
      </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9"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1000" fill="hold"/>
                                        <p:tgtEl>
                                          <p:spTgt spid="24"/>
                                        </p:tgtEl>
                                        <p:attrNameLst>
                                          <p:attrName>ppt_x</p:attrName>
                                        </p:attrNameLst>
                                      </p:cBhvr>
                                      <p:tavLst>
                                        <p:tav tm="0">
                                          <p:val>
                                            <p:strVal val="#ppt_x-.2"/>
                                          </p:val>
                                        </p:tav>
                                        <p:tav tm="100000">
                                          <p:val>
                                            <p:strVal val="#ppt_x"/>
                                          </p:val>
                                        </p:tav>
                                      </p:tavLst>
                                    </p:anim>
                                    <p:anim calcmode="lin" valueType="num">
                                      <p:cBhvr>
                                        <p:cTn id="12"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4"/>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ppt_x</p:attrName>
                                        </p:attrNameLst>
                                      </p:cBhvr>
                                      <p:tavLst>
                                        <p:tav tm="0">
                                          <p:val>
                                            <p:strVal val="#ppt_x-.2"/>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
                                        </p:tgtEl>
                                      </p:cBhvr>
                                    </p:animEffect>
                                  </p:childTnLst>
                                </p:cTn>
                              </p:par>
                              <p:par>
                                <p:cTn id="19" presetID="29"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ppt_x</p:attrName>
                                        </p:attrNameLst>
                                      </p:cBhvr>
                                      <p:tavLst>
                                        <p:tav tm="0">
                                          <p:val>
                                            <p:strVal val="#ppt_x-.2"/>
                                          </p:val>
                                        </p:tav>
                                        <p:tav tm="100000">
                                          <p:val>
                                            <p:strVal val="#ppt_x"/>
                                          </p:val>
                                        </p:tav>
                                      </p:tavLst>
                                    </p:anim>
                                    <p:anim calcmode="lin" valueType="num">
                                      <p:cBhvr>
                                        <p:cTn id="3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ppt_x</p:attrName>
                                        </p:attrNameLst>
                                      </p:cBhvr>
                                      <p:tavLst>
                                        <p:tav tm="0">
                                          <p:val>
                                            <p:strVal val="#ppt_x-.2"/>
                                          </p:val>
                                        </p:tav>
                                        <p:tav tm="100000">
                                          <p:val>
                                            <p:strVal val="#ppt_x"/>
                                          </p:val>
                                        </p:tav>
                                      </p:tavLst>
                                    </p:anim>
                                    <p:anim calcmode="lin" valueType="num">
                                      <p:cBhvr>
                                        <p:cTn id="3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3" grpId="0"/>
      <p:bldP spid="8"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1836420" y="1697990"/>
            <a:ext cx="3808730" cy="914400"/>
            <a:chOff x="2143" y="2565"/>
            <a:chExt cx="5998" cy="1440"/>
          </a:xfrm>
        </p:grpSpPr>
        <p:grpSp>
          <p:nvGrpSpPr>
            <p:cNvPr id="7" name="组合 6"/>
            <p:cNvGrpSpPr/>
            <p:nvPr/>
          </p:nvGrpSpPr>
          <p:grpSpPr>
            <a:xfrm>
              <a:off x="2143" y="2565"/>
              <a:ext cx="5998" cy="1440"/>
              <a:chOff x="1618" y="3120"/>
              <a:chExt cx="5998" cy="1440"/>
            </a:xfrm>
          </p:grpSpPr>
          <p:sp>
            <p:nvSpPr>
              <p:cNvPr id="2" name="五边形 1"/>
              <p:cNvSpPr/>
              <p:nvPr/>
            </p:nvSpPr>
            <p:spPr>
              <a:xfrm>
                <a:off x="3298" y="3240"/>
                <a:ext cx="4319" cy="1200"/>
              </a:xfrm>
              <a:prstGeom prst="homePlat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燕尾形 2"/>
              <p:cNvSpPr/>
              <p:nvPr/>
            </p:nvSpPr>
            <p:spPr>
              <a:xfrm>
                <a:off x="1618" y="3120"/>
                <a:ext cx="3210" cy="1440"/>
              </a:xfrm>
              <a:prstGeom prst="chevron">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a:cs typeface="+mn-ea"/>
                    <a:sym typeface="+mn-lt"/>
                  </a:rPr>
                  <a:t>小标题</a:t>
                </a:r>
              </a:p>
            </p:txBody>
          </p:sp>
        </p:grpSp>
        <p:sp>
          <p:nvSpPr>
            <p:cNvPr id="23" name="文本框 22"/>
            <p:cNvSpPr txBox="1"/>
            <p:nvPr/>
          </p:nvSpPr>
          <p:spPr>
            <a:xfrm>
              <a:off x="5622" y="2995"/>
              <a:ext cx="1800" cy="580"/>
            </a:xfrm>
            <a:prstGeom prst="rect">
              <a:avLst/>
            </a:prstGeom>
            <a:noFill/>
          </p:spPr>
          <p:txBody>
            <a:bodyPr wrap="square" rtlCol="0">
              <a:spAutoFit/>
            </a:bodyPr>
            <a:lstStyle/>
            <a:p>
              <a:r>
                <a:rPr lang="zh-CN" altLang="en-US">
                  <a:solidFill>
                    <a:schemeClr val="tx1"/>
                  </a:solidFill>
                  <a:cs typeface="+mn-ea"/>
                  <a:sym typeface="+mn-lt"/>
                </a:rPr>
                <a:t>关键词</a:t>
              </a:r>
            </a:p>
          </p:txBody>
        </p:sp>
      </p:grpSp>
      <p:grpSp>
        <p:nvGrpSpPr>
          <p:cNvPr id="5" name="组合 4"/>
          <p:cNvGrpSpPr/>
          <p:nvPr/>
        </p:nvGrpSpPr>
        <p:grpSpPr>
          <a:xfrm>
            <a:off x="1836420" y="3331845"/>
            <a:ext cx="3808730" cy="914400"/>
            <a:chOff x="2143" y="2565"/>
            <a:chExt cx="5998" cy="1440"/>
          </a:xfrm>
        </p:grpSpPr>
        <p:grpSp>
          <p:nvGrpSpPr>
            <p:cNvPr id="6" name="组合 5"/>
            <p:cNvGrpSpPr/>
            <p:nvPr/>
          </p:nvGrpSpPr>
          <p:grpSpPr>
            <a:xfrm>
              <a:off x="2143" y="2565"/>
              <a:ext cx="5998" cy="1440"/>
              <a:chOff x="1618" y="3120"/>
              <a:chExt cx="5998" cy="1440"/>
            </a:xfrm>
          </p:grpSpPr>
          <p:sp>
            <p:nvSpPr>
              <p:cNvPr id="8" name="五边形 7"/>
              <p:cNvSpPr/>
              <p:nvPr/>
            </p:nvSpPr>
            <p:spPr>
              <a:xfrm>
                <a:off x="3298" y="3240"/>
                <a:ext cx="4319" cy="1200"/>
              </a:xfrm>
              <a:prstGeom prst="homePlat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燕尾形 8"/>
              <p:cNvSpPr/>
              <p:nvPr/>
            </p:nvSpPr>
            <p:spPr>
              <a:xfrm>
                <a:off x="1618" y="3120"/>
                <a:ext cx="3210" cy="1440"/>
              </a:xfrm>
              <a:prstGeom prst="chevron">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a:cs typeface="+mn-ea"/>
                    <a:sym typeface="+mn-lt"/>
                  </a:rPr>
                  <a:t>小标题</a:t>
                </a:r>
              </a:p>
            </p:txBody>
          </p:sp>
        </p:grpSp>
        <p:sp>
          <p:nvSpPr>
            <p:cNvPr id="12" name="文本框 11"/>
            <p:cNvSpPr txBox="1"/>
            <p:nvPr/>
          </p:nvSpPr>
          <p:spPr>
            <a:xfrm>
              <a:off x="5622" y="2995"/>
              <a:ext cx="1800" cy="580"/>
            </a:xfrm>
            <a:prstGeom prst="rect">
              <a:avLst/>
            </a:prstGeom>
            <a:noFill/>
          </p:spPr>
          <p:txBody>
            <a:bodyPr wrap="square" rtlCol="0">
              <a:spAutoFit/>
            </a:bodyPr>
            <a:lstStyle/>
            <a:p>
              <a:r>
                <a:rPr lang="zh-CN" altLang="en-US">
                  <a:solidFill>
                    <a:schemeClr val="tx1"/>
                  </a:solidFill>
                  <a:cs typeface="+mn-ea"/>
                  <a:sym typeface="+mn-lt"/>
                </a:rPr>
                <a:t>关键词</a:t>
              </a:r>
            </a:p>
          </p:txBody>
        </p:sp>
      </p:grpSp>
      <p:grpSp>
        <p:nvGrpSpPr>
          <p:cNvPr id="13" name="组合 12"/>
          <p:cNvGrpSpPr/>
          <p:nvPr/>
        </p:nvGrpSpPr>
        <p:grpSpPr>
          <a:xfrm>
            <a:off x="1836420" y="4970780"/>
            <a:ext cx="3808730" cy="914400"/>
            <a:chOff x="2143" y="2565"/>
            <a:chExt cx="5998" cy="1440"/>
          </a:xfrm>
        </p:grpSpPr>
        <p:grpSp>
          <p:nvGrpSpPr>
            <p:cNvPr id="14" name="组合 13"/>
            <p:cNvGrpSpPr/>
            <p:nvPr/>
          </p:nvGrpSpPr>
          <p:grpSpPr>
            <a:xfrm>
              <a:off x="2143" y="2565"/>
              <a:ext cx="5998" cy="1440"/>
              <a:chOff x="1618" y="3120"/>
              <a:chExt cx="5998" cy="1440"/>
            </a:xfrm>
          </p:grpSpPr>
          <p:sp>
            <p:nvSpPr>
              <p:cNvPr id="15" name="五边形 14"/>
              <p:cNvSpPr/>
              <p:nvPr/>
            </p:nvSpPr>
            <p:spPr>
              <a:xfrm>
                <a:off x="3298" y="3240"/>
                <a:ext cx="4319" cy="1200"/>
              </a:xfrm>
              <a:prstGeom prst="homePlat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燕尾形 15"/>
              <p:cNvSpPr/>
              <p:nvPr/>
            </p:nvSpPr>
            <p:spPr>
              <a:xfrm>
                <a:off x="1618" y="3120"/>
                <a:ext cx="3210" cy="1440"/>
              </a:xfrm>
              <a:prstGeom prst="chevron">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a:cs typeface="+mn-ea"/>
                    <a:sym typeface="+mn-lt"/>
                  </a:rPr>
                  <a:t>小标题</a:t>
                </a:r>
              </a:p>
            </p:txBody>
          </p:sp>
        </p:grpSp>
        <p:sp>
          <p:nvSpPr>
            <p:cNvPr id="18" name="文本框 17"/>
            <p:cNvSpPr txBox="1"/>
            <p:nvPr/>
          </p:nvSpPr>
          <p:spPr>
            <a:xfrm>
              <a:off x="5622" y="2995"/>
              <a:ext cx="1800" cy="580"/>
            </a:xfrm>
            <a:prstGeom prst="rect">
              <a:avLst/>
            </a:prstGeom>
            <a:noFill/>
          </p:spPr>
          <p:txBody>
            <a:bodyPr wrap="square" rtlCol="0">
              <a:spAutoFit/>
            </a:bodyPr>
            <a:lstStyle/>
            <a:p>
              <a:r>
                <a:rPr lang="zh-CN" altLang="en-US">
                  <a:solidFill>
                    <a:schemeClr val="tx1"/>
                  </a:solidFill>
                  <a:cs typeface="+mn-ea"/>
                  <a:sym typeface="+mn-lt"/>
                </a:rPr>
                <a:t>关键词</a:t>
              </a:r>
            </a:p>
          </p:txBody>
        </p:sp>
      </p:grpSp>
      <p:sp>
        <p:nvSpPr>
          <p:cNvPr id="19" name="文本框 18"/>
          <p:cNvSpPr txBox="1"/>
          <p:nvPr/>
        </p:nvSpPr>
        <p:spPr>
          <a:xfrm>
            <a:off x="6242685" y="1737995"/>
            <a:ext cx="4565650" cy="791242"/>
          </a:xfrm>
          <a:prstGeom prst="rect">
            <a:avLst/>
          </a:prstGeom>
          <a:noFill/>
        </p:spPr>
        <p:txBody>
          <a:bodyPr wrap="square" rtlCol="0" anchor="t">
            <a:spAutoFit/>
          </a:bodyPr>
          <a:lstStyle/>
          <a:p>
            <a:pPr lvl="0" indent="0" algn="l">
              <a:lnSpc>
                <a:spcPct val="150000"/>
              </a:lnSpc>
              <a:spcBef>
                <a:spcPts val="0"/>
              </a:spcBef>
              <a:spcAft>
                <a:spcPts val="0"/>
              </a:spcAft>
              <a:buClrTx/>
              <a:buSzTx/>
              <a:buFont typeface="Wingdings" panose="05000000000000000000" charset="0"/>
              <a:buNone/>
            </a:pPr>
            <a:r>
              <a:rPr lang="zh-CN" altLang="en-US" sz="1600" kern="0" dirty="0">
                <a:solidFill>
                  <a:srgbClr val="F6CD59"/>
                </a:solidFill>
                <a:cs typeface="+mn-ea"/>
                <a:sym typeface="+mn-lt"/>
              </a:rPr>
              <a:t>请在此处添加具体内容，请在此处添加具体内容，请在此处添加具体内容，请在此处添加具体内容</a:t>
            </a:r>
          </a:p>
        </p:txBody>
      </p:sp>
      <p:sp>
        <p:nvSpPr>
          <p:cNvPr id="20" name="文本框 19"/>
          <p:cNvSpPr txBox="1"/>
          <p:nvPr/>
        </p:nvSpPr>
        <p:spPr>
          <a:xfrm>
            <a:off x="6242685" y="3311525"/>
            <a:ext cx="4565650" cy="791242"/>
          </a:xfrm>
          <a:prstGeom prst="rect">
            <a:avLst/>
          </a:prstGeom>
          <a:noFill/>
        </p:spPr>
        <p:txBody>
          <a:bodyPr wrap="square" rtlCol="0" anchor="t">
            <a:spAutoFit/>
          </a:bodyPr>
          <a:lstStyle/>
          <a:p>
            <a:pPr lvl="0" indent="0" algn="l">
              <a:lnSpc>
                <a:spcPct val="150000"/>
              </a:lnSpc>
              <a:spcBef>
                <a:spcPts val="0"/>
              </a:spcBef>
              <a:spcAft>
                <a:spcPts val="0"/>
              </a:spcAft>
              <a:buClrTx/>
              <a:buSzTx/>
              <a:buFont typeface="Wingdings" panose="05000000000000000000" charset="0"/>
              <a:buNone/>
            </a:pPr>
            <a:r>
              <a:rPr lang="zh-CN" altLang="en-US" sz="1600" kern="0" dirty="0">
                <a:solidFill>
                  <a:srgbClr val="F6CD59"/>
                </a:solidFill>
                <a:cs typeface="+mn-ea"/>
                <a:sym typeface="+mn-lt"/>
              </a:rPr>
              <a:t>请在此处添加具体内容，请在此处添加具体内容，请在此处添加具体内容，请在此处添加具体内容</a:t>
            </a:r>
          </a:p>
        </p:txBody>
      </p:sp>
      <p:sp>
        <p:nvSpPr>
          <p:cNvPr id="21" name="文本框 20"/>
          <p:cNvSpPr txBox="1"/>
          <p:nvPr/>
        </p:nvSpPr>
        <p:spPr>
          <a:xfrm>
            <a:off x="6242685" y="4953635"/>
            <a:ext cx="4565650" cy="791242"/>
          </a:xfrm>
          <a:prstGeom prst="rect">
            <a:avLst/>
          </a:prstGeom>
          <a:noFill/>
        </p:spPr>
        <p:txBody>
          <a:bodyPr wrap="square" rtlCol="0" anchor="t">
            <a:spAutoFit/>
          </a:bodyPr>
          <a:lstStyle/>
          <a:p>
            <a:pPr lvl="0" indent="0" algn="l">
              <a:lnSpc>
                <a:spcPct val="150000"/>
              </a:lnSpc>
              <a:spcBef>
                <a:spcPts val="0"/>
              </a:spcBef>
              <a:spcAft>
                <a:spcPts val="0"/>
              </a:spcAft>
              <a:buClrTx/>
              <a:buSzTx/>
              <a:buFont typeface="Wingdings" panose="05000000000000000000" charset="0"/>
              <a:buNone/>
            </a:pPr>
            <a:r>
              <a:rPr lang="zh-CN" altLang="en-US" sz="1600" kern="0" dirty="0">
                <a:solidFill>
                  <a:srgbClr val="F6CD59"/>
                </a:solidFill>
                <a:cs typeface="+mn-ea"/>
                <a:sym typeface="+mn-lt"/>
              </a:rPr>
              <a:t>请在此处添加具体内容，请在此处添加具体内容，请在此处添加具体内容，请在此处添加具体内容</a:t>
            </a:r>
          </a:p>
        </p:txBody>
      </p:sp>
      <p:sp>
        <p:nvSpPr>
          <p:cNvPr id="26" name="TextBox 25"/>
          <p:cNvSpPr txBox="1"/>
          <p:nvPr/>
        </p:nvSpPr>
        <p:spPr>
          <a:xfrm>
            <a:off x="205904" y="6598159"/>
            <a:ext cx="1440159" cy="121920"/>
          </a:xfrm>
          <a:prstGeom prst="rect">
            <a:avLst/>
          </a:prstGeom>
          <a:noFill/>
        </p:spPr>
        <p:txBody>
          <a:bodyPr wrap="square" rtlCol="0">
            <a:spAutoFit/>
          </a:bodyPr>
          <a:lstStyle/>
          <a:p>
            <a:pPr>
              <a:lnSpc>
                <a:spcPct val="200000"/>
              </a:lnSpc>
            </a:pPr>
            <a:r>
              <a:rPr lang="zh-CN" altLang="en-US" sz="100" smtClean="0">
                <a:solidFill>
                  <a:srgbClr val="C00000"/>
                </a:solidFill>
                <a:ea typeface="微软雅黑" panose="020B0503020204020204" pitchFamily="34" charset="-122"/>
              </a:rPr>
              <a:t>节日</a:t>
            </a:r>
            <a:r>
              <a:rPr lang="en-US" altLang="zh-CN" sz="100" smtClean="0">
                <a:solidFill>
                  <a:srgbClr val="C00000"/>
                </a:solidFill>
                <a:ea typeface="微软雅黑" panose="020B0503020204020204" pitchFamily="34" charset="-122"/>
              </a:rPr>
              <a:t>PPT</a:t>
            </a:r>
            <a:r>
              <a:rPr lang="zh-CN" altLang="en-US" sz="100" smtClean="0">
                <a:solidFill>
                  <a:srgbClr val="C00000"/>
                </a:solidFill>
                <a:ea typeface="微软雅黑" panose="020B0503020204020204" pitchFamily="34" charset="-122"/>
              </a:rPr>
              <a:t>模板 </a:t>
            </a:r>
            <a:r>
              <a:rPr lang="en-US" altLang="zh-CN" sz="100" smtClean="0">
                <a:solidFill>
                  <a:srgbClr val="C00000"/>
                </a:solidFill>
                <a:ea typeface="微软雅黑" panose="020B0503020204020204" pitchFamily="34" charset="-122"/>
              </a:rPr>
              <a:t>http:// www.PPT818.com/jieri/</a:t>
            </a:r>
            <a:endParaRPr lang="en-US" altLang="zh-CN" sz="100" dirty="0" smtClean="0">
              <a:solidFill>
                <a:srgbClr val="C00000"/>
              </a:solidFill>
              <a:ea typeface="微软雅黑" panose="020B0503020204020204" pitchFamily="34" charset="-122"/>
            </a:endParaRPr>
          </a:p>
        </p:txBody>
      </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ppt_x</p:attrName>
                                        </p:attrNameLst>
                                      </p:cBhvr>
                                      <p:tavLst>
                                        <p:tav tm="0">
                                          <p:val>
                                            <p:strVal val="#ppt_x-.2"/>
                                          </p:val>
                                        </p:tav>
                                        <p:tav tm="100000">
                                          <p:val>
                                            <p:strVal val="#ppt_x"/>
                                          </p:val>
                                        </p:tav>
                                      </p:tavLst>
                                    </p:anim>
                                    <p:anim calcmode="lin" valueType="num">
                                      <p:cBhvr>
                                        <p:cTn id="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ppt_x</p:attrName>
                                        </p:attrNameLst>
                                      </p:cBhvr>
                                      <p:tavLst>
                                        <p:tav tm="0">
                                          <p:val>
                                            <p:strVal val="#ppt_x-.2"/>
                                          </p:val>
                                        </p:tav>
                                        <p:tav tm="100000">
                                          <p:val>
                                            <p:strVal val="#ppt_x"/>
                                          </p:val>
                                        </p:tav>
                                      </p:tavLst>
                                    </p:anim>
                                    <p:anim calcmode="lin" valueType="num">
                                      <p:cBhvr>
                                        <p:cTn id="1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ppt_x</p:attrName>
                                        </p:attrNameLst>
                                      </p:cBhvr>
                                      <p:tavLst>
                                        <p:tav tm="0">
                                          <p:val>
                                            <p:strVal val="#ppt_x-.2"/>
                                          </p:val>
                                        </p:tav>
                                        <p:tav tm="100000">
                                          <p:val>
                                            <p:strVal val="#ppt_x"/>
                                          </p:val>
                                        </p:tav>
                                      </p:tavLst>
                                    </p:anim>
                                    <p:anim calcmode="lin" valueType="num">
                                      <p:cBhvr>
                                        <p:cTn id="2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ppt_x</p:attrName>
                                        </p:attrNameLst>
                                      </p:cBhvr>
                                      <p:tavLst>
                                        <p:tav tm="0">
                                          <p:val>
                                            <p:strVal val="#ppt_x-.2"/>
                                          </p:val>
                                        </p:tav>
                                        <p:tav tm="100000">
                                          <p:val>
                                            <p:strVal val="#ppt_x"/>
                                          </p:val>
                                        </p:tav>
                                      </p:tavLst>
                                    </p:anim>
                                    <p:anim calcmode="lin" valueType="num">
                                      <p:cBhvr>
                                        <p:cTn id="3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3"/>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ppt_x</p:attrName>
                                        </p:attrNameLst>
                                      </p:cBhvr>
                                      <p:tavLst>
                                        <p:tav tm="0">
                                          <p:val>
                                            <p:strVal val="#ppt_x-.2"/>
                                          </p:val>
                                        </p:tav>
                                        <p:tav tm="100000">
                                          <p:val>
                                            <p:strVal val="#ppt_x"/>
                                          </p:val>
                                        </p:tav>
                                      </p:tavLst>
                                    </p:anim>
                                    <p:anim calcmode="lin" valueType="num">
                                      <p:cBhvr>
                                        <p:cTn id="3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横版封面"/>
          <p:cNvPicPr>
            <a:picLocks noChangeAspect="1"/>
          </p:cNvPicPr>
          <p:nvPr/>
        </p:nvPicPr>
        <p:blipFill>
          <a:blip r:embed="rId4"/>
          <a:stretch>
            <a:fillRect/>
          </a:stretch>
        </p:blipFill>
        <p:spPr>
          <a:xfrm>
            <a:off x="0" y="0"/>
            <a:ext cx="12192000" cy="6858000"/>
          </a:xfrm>
          <a:prstGeom prst="rect">
            <a:avLst/>
          </a:prstGeom>
        </p:spPr>
      </p:pic>
      <p:sp>
        <p:nvSpPr>
          <p:cNvPr id="5" name="标题 4"/>
          <p:cNvSpPr>
            <a:spLocks noGrp="1"/>
          </p:cNvSpPr>
          <p:nvPr>
            <p:ph type="ctrTitle"/>
            <p:custDataLst>
              <p:tags r:id="rId2"/>
            </p:custDataLst>
          </p:nvPr>
        </p:nvSpPr>
        <p:spPr>
          <a:xfrm>
            <a:off x="5295900" y="2685415"/>
            <a:ext cx="5338445" cy="1210945"/>
          </a:xfrm>
        </p:spPr>
        <p:txBody>
          <a:bodyPr>
            <a:normAutofit fontScale="90000"/>
          </a:bodyPr>
          <a:lstStyle/>
          <a:p>
            <a:r>
              <a:rPr lang="zh-CN" altLang="zh-CN" sz="6665" b="0">
                <a:solidFill>
                  <a:srgbClr val="F9BD2B"/>
                </a:solidFill>
                <a:effectLst>
                  <a:outerShdw blurRad="38100" dist="38100" dir="2700000" algn="tl">
                    <a:srgbClr val="000000">
                      <a:alpha val="43137"/>
                    </a:srgbClr>
                  </a:outerShdw>
                </a:effectLst>
                <a:latin typeface="+mn-lt"/>
                <a:ea typeface="+mn-ea"/>
                <a:cs typeface="+mn-ea"/>
                <a:sym typeface="+mn-lt"/>
              </a:rPr>
              <a:t>输入章节标题</a:t>
            </a:r>
          </a:p>
        </p:txBody>
      </p:sp>
      <p:sp>
        <p:nvSpPr>
          <p:cNvPr id="8" name="文本框 7"/>
          <p:cNvSpPr txBox="1"/>
          <p:nvPr/>
        </p:nvSpPr>
        <p:spPr>
          <a:xfrm>
            <a:off x="5886450" y="1327150"/>
            <a:ext cx="4098290" cy="1198880"/>
          </a:xfrm>
          <a:prstGeom prst="rect">
            <a:avLst/>
          </a:prstGeom>
          <a:noFill/>
        </p:spPr>
        <p:txBody>
          <a:bodyPr wrap="square" rtlCol="0">
            <a:spAutoFit/>
          </a:bodyPr>
          <a:lstStyle/>
          <a:p>
            <a:r>
              <a:rPr lang="zh-CN" altLang="en-US" sz="7200">
                <a:solidFill>
                  <a:srgbClr val="F9BD2B"/>
                </a:solidFill>
                <a:effectLst>
                  <a:outerShdw blurRad="38100" dist="38100" dir="2700000" algn="tl">
                    <a:srgbClr val="000000">
                      <a:alpha val="43137"/>
                    </a:srgbClr>
                  </a:outerShdw>
                </a:effectLst>
                <a:cs typeface="+mn-ea"/>
                <a:sym typeface="+mn-lt"/>
              </a:rPr>
              <a:t>第贰部分</a:t>
            </a:r>
          </a:p>
        </p:txBody>
      </p:sp>
      <p:cxnSp>
        <p:nvCxnSpPr>
          <p:cNvPr id="4" name="直接连接符 3"/>
          <p:cNvCxnSpPr/>
          <p:nvPr/>
        </p:nvCxnSpPr>
        <p:spPr>
          <a:xfrm>
            <a:off x="5521643" y="2701290"/>
            <a:ext cx="4561205" cy="0"/>
          </a:xfrm>
          <a:prstGeom prst="line">
            <a:avLst/>
          </a:prstGeom>
          <a:ln>
            <a:solidFill>
              <a:srgbClr val="F9BD2B"/>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1205" y="431800"/>
            <a:ext cx="4868545" cy="590550"/>
            <a:chOff x="2819" y="4226"/>
            <a:chExt cx="7667" cy="930"/>
          </a:xfrm>
        </p:grpSpPr>
        <p:sp>
          <p:nvSpPr>
            <p:cNvPr id="17" name="文本框 16"/>
            <p:cNvSpPr txBox="1"/>
            <p:nvPr/>
          </p:nvSpPr>
          <p:spPr>
            <a:xfrm>
              <a:off x="3930" y="4280"/>
              <a:ext cx="6556" cy="82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zh-CN" altLang="zh-CN" sz="2800">
                  <a:solidFill>
                    <a:srgbClr val="F9BD2B"/>
                  </a:solidFill>
                  <a:effectLst/>
                  <a:cs typeface="+mn-ea"/>
                  <a:sym typeface="+mn-lt"/>
                </a:rPr>
                <a:t>此处输入章节标题</a:t>
              </a:r>
            </a:p>
          </p:txBody>
        </p:sp>
        <p:sp>
          <p:nvSpPr>
            <p:cNvPr id="10" name="笑脸 9"/>
            <p:cNvSpPr/>
            <p:nvPr/>
          </p:nvSpPr>
          <p:spPr>
            <a:xfrm>
              <a:off x="2819" y="4226"/>
              <a:ext cx="930" cy="930"/>
            </a:xfrm>
            <a:prstGeom prst="smileyFace">
              <a:avLst/>
            </a:prstGeom>
            <a:solidFill>
              <a:srgbClr val="F9BD2B"/>
            </a:solidFill>
            <a:ln>
              <a:solidFill>
                <a:srgbClr val="663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474345" y="1838960"/>
            <a:ext cx="5405120" cy="4317365"/>
            <a:chOff x="1047" y="2968"/>
            <a:chExt cx="8512" cy="6799"/>
          </a:xfrm>
        </p:grpSpPr>
        <p:graphicFrame>
          <p:nvGraphicFramePr>
            <p:cNvPr id="2" name="图表 1"/>
            <p:cNvGraphicFramePr/>
            <p:nvPr/>
          </p:nvGraphicFramePr>
          <p:xfrm>
            <a:off x="1488" y="2968"/>
            <a:ext cx="7630" cy="5724"/>
          </p:xfrm>
          <a:graphic>
            <a:graphicData uri="http://schemas.openxmlformats.org/drawingml/2006/chart">
              <c:chart xmlns:c="http://schemas.openxmlformats.org/drawingml/2006/chart" xmlns:r="http://schemas.openxmlformats.org/officeDocument/2006/relationships" r:id="rId3"/>
            </a:graphicData>
          </a:graphic>
        </p:graphicFrame>
        <p:sp>
          <p:nvSpPr>
            <p:cNvPr id="7" name="圆角矩形 6"/>
            <p:cNvSpPr/>
            <p:nvPr/>
          </p:nvSpPr>
          <p:spPr>
            <a:xfrm>
              <a:off x="1047" y="8955"/>
              <a:ext cx="8512" cy="813"/>
            </a:xfrm>
            <a:prstGeom prst="roundRect">
              <a:avLst>
                <a:gd name="adj" fmla="val 50000"/>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0" dirty="0">
                  <a:solidFill>
                    <a:schemeClr val="tx1"/>
                  </a:solidFill>
                  <a:cs typeface="+mn-ea"/>
                  <a:sym typeface="+mn-lt"/>
                </a:rPr>
                <a:t>请在此处添加具体内容，请在此处添加具体内容</a:t>
              </a:r>
            </a:p>
          </p:txBody>
        </p:sp>
      </p:grpSp>
      <p:grpSp>
        <p:nvGrpSpPr>
          <p:cNvPr id="9" name="组合 8"/>
          <p:cNvGrpSpPr/>
          <p:nvPr/>
        </p:nvGrpSpPr>
        <p:grpSpPr>
          <a:xfrm>
            <a:off x="6348730" y="1838960"/>
            <a:ext cx="5405120" cy="4317365"/>
            <a:chOff x="1047" y="2968"/>
            <a:chExt cx="8512" cy="6799"/>
          </a:xfrm>
        </p:grpSpPr>
        <p:graphicFrame>
          <p:nvGraphicFramePr>
            <p:cNvPr id="12" name="图表 11"/>
            <p:cNvGraphicFramePr/>
            <p:nvPr/>
          </p:nvGraphicFramePr>
          <p:xfrm>
            <a:off x="1488" y="2968"/>
            <a:ext cx="7630" cy="5724"/>
          </p:xfrm>
          <a:graphic>
            <a:graphicData uri="http://schemas.openxmlformats.org/drawingml/2006/chart">
              <c:chart xmlns:c="http://schemas.openxmlformats.org/drawingml/2006/chart" xmlns:r="http://schemas.openxmlformats.org/officeDocument/2006/relationships" r:id="rId4"/>
            </a:graphicData>
          </a:graphic>
        </p:graphicFrame>
        <p:sp>
          <p:nvSpPr>
            <p:cNvPr id="13" name="圆角矩形 12"/>
            <p:cNvSpPr/>
            <p:nvPr/>
          </p:nvSpPr>
          <p:spPr>
            <a:xfrm>
              <a:off x="1047" y="8955"/>
              <a:ext cx="8512" cy="813"/>
            </a:xfrm>
            <a:prstGeom prst="roundRect">
              <a:avLst>
                <a:gd name="adj" fmla="val 50000"/>
              </a:avLst>
            </a:prstGeom>
            <a:solidFill>
              <a:srgbClr val="F9B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0" dirty="0">
                  <a:solidFill>
                    <a:schemeClr val="tx1"/>
                  </a:solidFill>
                  <a:cs typeface="+mn-ea"/>
                  <a:sym typeface="+mn-lt"/>
                </a:rPr>
                <a:t>请在此处添加具体内容，请在此处添加具体内容</a:t>
              </a:r>
            </a:p>
          </p:txBody>
        </p:sp>
      </p:gr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D" val="custom20205081_1*a*1"/>
  <p:tag name="KSO_WM_TEMPLATE_CATEGORY" val="custom"/>
  <p:tag name="KSO_WM_TEMPLATE_INDEX" val="20205081"/>
  <p:tag name="KSO_WM_UNIT_LAYERLEVEL" val="1"/>
  <p:tag name="KSO_WM_TAG_VERSION" val="1.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D" val="custom20205081_1*a*1"/>
  <p:tag name="KSO_WM_TEMPLATE_CATEGORY" val="custom"/>
  <p:tag name="KSO_WM_TEMPLATE_INDEX" val="20205081"/>
  <p:tag name="KSO_WM_UNIT_LAYERLEVEL" val="1"/>
  <p:tag name="KSO_WM_TAG_VERSION" val="1.0"/>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D" val="custom20205081_1*a*1"/>
  <p:tag name="KSO_WM_TEMPLATE_CATEGORY" val="custom"/>
  <p:tag name="KSO_WM_TEMPLATE_INDEX" val="20205081"/>
  <p:tag name="KSO_WM_UNIT_LAYERLEVEL" val="1"/>
  <p:tag name="KSO_WM_TAG_VERSION" val="1.0"/>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D" val="custom20205081_1*a*1"/>
  <p:tag name="KSO_WM_TEMPLATE_CATEGORY" val="custom"/>
  <p:tag name="KSO_WM_TEMPLATE_INDEX" val="20205081"/>
  <p:tag name="KSO_WM_UNIT_LAYERLEVEL" val="1"/>
  <p:tag name="KSO_WM_TAG_VERSION" val="1.0"/>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D" val="custom20205081_1*a*1"/>
  <p:tag name="KSO_WM_TEMPLATE_CATEGORY" val="custom"/>
  <p:tag name="KSO_WM_TEMPLATE_INDEX" val="20205081"/>
  <p:tag name="KSO_WM_UNIT_LAYERLEVEL" val="1"/>
  <p:tag name="KSO_WM_TAG_VERSION" val="1.0"/>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D" val="custom20205081_1*a*1"/>
  <p:tag name="KSO_WM_TEMPLATE_CATEGORY" val="custom"/>
  <p:tag name="KSO_WM_TEMPLATE_INDEX" val="20205081"/>
  <p:tag name="KSO_WM_UNIT_LAYERLEVEL" val="1"/>
  <p:tag name="KSO_WM_TAG_VERSION" val="1.0"/>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 www.2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qk5xympw">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宽屏</PresentationFormat>
  <Paragraphs>160</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21</vt:i4>
      </vt:variant>
    </vt:vector>
  </HeadingPairs>
  <TitlesOfParts>
    <vt:vector size="29" baseType="lpstr">
      <vt:lpstr>宋体</vt:lpstr>
      <vt:lpstr>微软雅黑</vt:lpstr>
      <vt:lpstr>义启小魏楷</vt:lpstr>
      <vt:lpstr>Arial</vt:lpstr>
      <vt:lpstr>Calibri</vt:lpstr>
      <vt:lpstr>Wingdings</vt:lpstr>
      <vt:lpstr> www.2ppt.com</vt:lpstr>
      <vt:lpstr>自定义设计方案</vt:lpstr>
      <vt:lpstr>春节快乐</vt:lpstr>
      <vt:lpstr>PowerPoint 演示文稿</vt:lpstr>
      <vt:lpstr>输入章节标题</vt:lpstr>
      <vt:lpstr>PowerPoint 演示文稿</vt:lpstr>
      <vt:lpstr>PowerPoint 演示文稿</vt:lpstr>
      <vt:lpstr>PowerPoint 演示文稿</vt:lpstr>
      <vt:lpstr>PowerPoint 演示文稿</vt:lpstr>
      <vt:lpstr>输入章节标题</vt:lpstr>
      <vt:lpstr>PowerPoint 演示文稿</vt:lpstr>
      <vt:lpstr>PowerPoint 演示文稿</vt:lpstr>
      <vt:lpstr>PowerPoint 演示文稿</vt:lpstr>
      <vt:lpstr>输入章节标题</vt:lpstr>
      <vt:lpstr>PowerPoint 演示文稿</vt:lpstr>
      <vt:lpstr>PowerPoint 演示文稿</vt:lpstr>
      <vt:lpstr>PowerPoint 演示文稿</vt:lpstr>
      <vt:lpstr>PowerPoint 演示文稿</vt:lpstr>
      <vt:lpstr>输入章节标题</vt:lpstr>
      <vt:lpstr>PowerPoint 演示文稿</vt:lpstr>
      <vt:lpstr>PowerPoint 演示文稿</vt:lpstr>
      <vt:lpstr>PowerPoint 演示文稿</vt:lpstr>
      <vt:lpstr>虎年大吉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2022-03-11T03:50:41Z</dcterms:created>
  <dcterms:modified xsi:type="dcterms:W3CDTF">2023-01-11T02:07:30Z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611A546A15834C5E90AE7AB28D365722</vt:lpwstr>
  </property>
  <property fmtid="{A09F084E-AD41-489F-8076-AA5BE3082BCA}" pid="100">
    <vt:ui4>5</vt:ui4>
  </property>
  <property fmtid="{64440492-4C8B-11D1-8B70-080036B11A03}" pid="11">
    <vt:lpwstr>www.2ppt.com-爱PPT提供资源下载</vt:lpwstr>
  </property>
</Properties>
</file>