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37"/>
  </p:notesMasterIdLst>
  <p:handoutMasterIdLst>
    <p:handoutMasterId r:id="rId38"/>
  </p:handoutMasterIdLst>
  <p:sldIdLst>
    <p:sldId id="257" r:id="rId3"/>
    <p:sldId id="286" r:id="rId4"/>
    <p:sldId id="320" r:id="rId5"/>
    <p:sldId id="319" r:id="rId6"/>
    <p:sldId id="322" r:id="rId7"/>
    <p:sldId id="323" r:id="rId8"/>
    <p:sldId id="290" r:id="rId9"/>
    <p:sldId id="291" r:id="rId10"/>
    <p:sldId id="292" r:id="rId11"/>
    <p:sldId id="324" r:id="rId12"/>
    <p:sldId id="294" r:id="rId13"/>
    <p:sldId id="295" r:id="rId14"/>
    <p:sldId id="296" r:id="rId15"/>
    <p:sldId id="297" r:id="rId16"/>
    <p:sldId id="298" r:id="rId17"/>
    <p:sldId id="325" r:id="rId18"/>
    <p:sldId id="300" r:id="rId19"/>
    <p:sldId id="301" r:id="rId20"/>
    <p:sldId id="302" r:id="rId21"/>
    <p:sldId id="303" r:id="rId22"/>
    <p:sldId id="304" r:id="rId23"/>
    <p:sldId id="305" r:id="rId24"/>
    <p:sldId id="326" r:id="rId25"/>
    <p:sldId id="307" r:id="rId26"/>
    <p:sldId id="308" r:id="rId27"/>
    <p:sldId id="309" r:id="rId28"/>
    <p:sldId id="327" r:id="rId29"/>
    <p:sldId id="311" r:id="rId30"/>
    <p:sldId id="312" r:id="rId31"/>
    <p:sldId id="313" r:id="rId32"/>
    <p:sldId id="314" r:id="rId33"/>
    <p:sldId id="315" r:id="rId34"/>
    <p:sldId id="316" r:id="rId35"/>
    <p:sldId id="32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07E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3210" y="9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2023-01-11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稻壳儿搜索【幻雨工作室】_3"/>
          <p:cNvSpPr/>
          <p:nvPr userDrawn="1"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8" name="稻壳儿搜索【幻雨工作室】_4"/>
          <p:cNvSpPr/>
          <p:nvPr userDrawn="1"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9" name="稻壳儿搜索【幻雨工作室】_5"/>
          <p:cNvSpPr/>
          <p:nvPr userDrawn="1"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稻壳儿搜索【幻雨工作室】_3"/>
          <p:cNvSpPr/>
          <p:nvPr userDrawn="1"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6" name="稻壳儿搜索【幻雨工作室】_4"/>
          <p:cNvSpPr/>
          <p:nvPr userDrawn="1"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7" name="稻壳儿搜索【幻雨工作室】_5"/>
          <p:cNvSpPr/>
          <p:nvPr userDrawn="1"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10" Type="http://schemas.openxmlformats.org/officeDocument/2006/relationships/tags" Target="../tags/tag6.xml"/><Relationship Id="rId4" Type="http://schemas.openxmlformats.org/officeDocument/2006/relationships/theme" Target="../theme/theme1.xml"/><Relationship Id="rId9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稻壳儿搜索【幻雨工作室】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49"/>
            <a:ext cx="1222375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椭圆 41"/>
          <p:cNvSpPr/>
          <p:nvPr/>
        </p:nvSpPr>
        <p:spPr>
          <a:xfrm>
            <a:off x="9251015" y="3795936"/>
            <a:ext cx="943286" cy="960437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5" name="椭圆 14"/>
          <p:cNvSpPr/>
          <p:nvPr/>
        </p:nvSpPr>
        <p:spPr>
          <a:xfrm>
            <a:off x="10122854" y="-668381"/>
            <a:ext cx="2280066" cy="2218507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椭圆 15"/>
          <p:cNvSpPr/>
          <p:nvPr/>
        </p:nvSpPr>
        <p:spPr>
          <a:xfrm>
            <a:off x="10607675" y="1962150"/>
            <a:ext cx="484188" cy="541338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24" name="组合 23"/>
          <p:cNvGrpSpPr/>
          <p:nvPr/>
        </p:nvGrpSpPr>
        <p:grpSpPr>
          <a:xfrm>
            <a:off x="654192" y="0"/>
            <a:ext cx="1101109" cy="1481667"/>
            <a:chOff x="233224" y="0"/>
            <a:chExt cx="2186609" cy="2942329"/>
          </a:xfrm>
          <a:solidFill>
            <a:srgbClr val="14907E"/>
          </a:solidFill>
        </p:grpSpPr>
        <p:sp>
          <p:nvSpPr>
            <p:cNvPr id="26" name="任意多边形 25"/>
            <p:cNvSpPr/>
            <p:nvPr/>
          </p:nvSpPr>
          <p:spPr>
            <a:xfrm>
              <a:off x="233224" y="0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365418" y="623070"/>
              <a:ext cx="1922218" cy="1696187"/>
            </a:xfrm>
            <a:prstGeom prst="rect">
              <a:avLst/>
            </a:prstGeom>
            <a:grpFill/>
          </p:spPr>
        </p:pic>
      </p:grpSp>
      <p:sp>
        <p:nvSpPr>
          <p:cNvPr id="30" name="TextBox 1"/>
          <p:cNvSpPr txBox="1"/>
          <p:nvPr/>
        </p:nvSpPr>
        <p:spPr>
          <a:xfrm>
            <a:off x="5358931" y="3388045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毕业论文答辩</a:t>
            </a:r>
            <a:r>
              <a:rPr lang="en-US" altLang="zh-CN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PPT</a:t>
            </a:r>
            <a:r>
              <a:rPr lang="zh-CN" altLang="en-US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模板</a:t>
            </a:r>
            <a:endParaRPr lang="zh-CN" altLang="en-US" sz="4800" b="1" dirty="0">
              <a:solidFill>
                <a:srgbClr val="14907E"/>
              </a:solidFill>
              <a:latin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492070" y="4428018"/>
            <a:ext cx="2227581" cy="424521"/>
            <a:chOff x="4654427" y="4718860"/>
            <a:chExt cx="1663809" cy="317127"/>
          </a:xfrm>
        </p:grpSpPr>
        <p:grpSp>
          <p:nvGrpSpPr>
            <p:cNvPr id="33" name="组合 32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4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r>
                <a:rPr lang="en-US" altLang="zh-CN" sz="1400" b="1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PPT818</a:t>
              </a:r>
              <a:endParaRPr lang="en-US" altLang="zh-CN" sz="1400" b="1" dirty="0" smtClean="0">
                <a:solidFill>
                  <a:srgbClr val="14907E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01878" y="4451086"/>
            <a:ext cx="2699384" cy="388620"/>
            <a:chOff x="6395842" y="4718860"/>
            <a:chExt cx="2016134" cy="290158"/>
          </a:xfrm>
        </p:grpSpPr>
        <p:grpSp>
          <p:nvGrpSpPr>
            <p:cNvPr id="47" name="组合 4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4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rgbClr val="14907E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5440680" y="2562225"/>
            <a:ext cx="2036445" cy="706755"/>
          </a:xfrm>
          <a:prstGeom prst="roundRect">
            <a:avLst/>
          </a:prstGeom>
          <a:solidFill>
            <a:srgbClr val="14907E"/>
          </a:solidFill>
          <a:ln>
            <a:solidFill>
              <a:srgbClr val="149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+mj-ea"/>
                <a:ea typeface="+mj-ea"/>
              </a:rPr>
              <a:t>20XX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5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12192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4877212" y="1981458"/>
            <a:ext cx="3005137" cy="30607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标题 4"/>
          <p:cNvSpPr txBox="1"/>
          <p:nvPr/>
        </p:nvSpPr>
        <p:spPr>
          <a:xfrm>
            <a:off x="5683342" y="2797170"/>
            <a:ext cx="5016189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1D50A2"/>
                </a:solidFill>
                <a:latin typeface="微软雅黑" panose="020B0503020204020204" charset="-122"/>
                <a:sym typeface="微软雅黑" panose="020B0503020204020204" charset="-122"/>
              </a:rPr>
              <a:t>研究方法与思路</a:t>
            </a:r>
          </a:p>
        </p:txBody>
      </p:sp>
      <p:sp>
        <p:nvSpPr>
          <p:cNvPr id="14" name="矩形 13"/>
          <p:cNvSpPr/>
          <p:nvPr/>
        </p:nvSpPr>
        <p:spPr>
          <a:xfrm>
            <a:off x="5683341" y="348212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1D50A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98342" y="3780147"/>
            <a:ext cx="1162878" cy="0"/>
          </a:xfrm>
          <a:prstGeom prst="line">
            <a:avLst/>
          </a:prstGeom>
          <a:ln w="28575">
            <a:solidFill>
              <a:srgbClr val="1D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83341" y="394781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1976" y="394781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" name="矩形 17"/>
          <p:cNvSpPr/>
          <p:nvPr/>
        </p:nvSpPr>
        <p:spPr>
          <a:xfrm>
            <a:off x="8060611" y="393600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9246" y="393263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2156" y="0"/>
            <a:ext cx="710784" cy="956441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008099" y="281476"/>
            <a:ext cx="624841" cy="55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1865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69685" y="1334619"/>
            <a:ext cx="10832023" cy="5169749"/>
            <a:chOff x="683363" y="706460"/>
            <a:chExt cx="10832023" cy="5169749"/>
          </a:xfrm>
        </p:grpSpPr>
        <p:grpSp>
          <p:nvGrpSpPr>
            <p:cNvPr id="268" name="îṣļîḋe"/>
            <p:cNvGrpSpPr/>
            <p:nvPr/>
          </p:nvGrpSpPr>
          <p:grpSpPr>
            <a:xfrm>
              <a:off x="5735960" y="706460"/>
              <a:ext cx="5489575" cy="2846388"/>
              <a:chOff x="4821238" y="2305050"/>
              <a:chExt cx="5489575" cy="2846388"/>
            </a:xfrm>
          </p:grpSpPr>
          <p:sp>
            <p:nvSpPr>
              <p:cNvPr id="298" name="íṩḻiď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9" name="îŝḷîd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0" name="îšļiḋe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1" name="iṡḻíḓê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2" name="i$1îḓé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3" name="íşlïḑe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4" name="işļiḋè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5" name="ïSļîḓe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6" name="iṡļíḓè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7" name="ïšḷidé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8" name="ïSḻiḋe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9" name="ïṧlídè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0" name="îSlíḑé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1" name="íṡļïḍè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2" name="ïSlîďé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3" name="íşḷïḋe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4" name="îṧḷíďê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5" name="ïŝľiḓé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6" name="íṩľiḓé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7" name="işļîḋe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8" name="ïSḷîde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9" name="îṣḻiďé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0" name="ïšľîḋé"/>
              <p:cNvSpPr/>
              <p:nvPr/>
            </p:nvSpPr>
            <p:spPr bwMode="auto">
              <a:xfrm>
                <a:off x="6546851" y="3286125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1" name="ïŝľîḍé"/>
              <p:cNvSpPr/>
              <p:nvPr/>
            </p:nvSpPr>
            <p:spPr bwMode="auto">
              <a:xfrm>
                <a:off x="6105526" y="2922588"/>
                <a:ext cx="196850" cy="161925"/>
              </a:xfrm>
              <a:custGeom>
                <a:avLst/>
                <a:gdLst>
                  <a:gd name="T0" fmla="*/ 57 w 72"/>
                  <a:gd name="T1" fmla="*/ 50 h 61"/>
                  <a:gd name="T2" fmla="*/ 47 w 72"/>
                  <a:gd name="T3" fmla="*/ 61 h 61"/>
                  <a:gd name="T4" fmla="*/ 34 w 72"/>
                  <a:gd name="T5" fmla="*/ 52 h 61"/>
                  <a:gd name="T6" fmla="*/ 38 w 72"/>
                  <a:gd name="T7" fmla="*/ 46 h 61"/>
                  <a:gd name="T8" fmla="*/ 44 w 72"/>
                  <a:gd name="T9" fmla="*/ 48 h 61"/>
                  <a:gd name="T10" fmla="*/ 50 w 72"/>
                  <a:gd name="T11" fmla="*/ 43 h 61"/>
                  <a:gd name="T12" fmla="*/ 50 w 72"/>
                  <a:gd name="T13" fmla="*/ 31 h 61"/>
                  <a:gd name="T14" fmla="*/ 37 w 72"/>
                  <a:gd name="T15" fmla="*/ 36 h 61"/>
                  <a:gd name="T16" fmla="*/ 14 w 72"/>
                  <a:gd name="T17" fmla="*/ 40 h 61"/>
                  <a:gd name="T18" fmla="*/ 9 w 72"/>
                  <a:gd name="T19" fmla="*/ 18 h 61"/>
                  <a:gd name="T20" fmla="*/ 0 w 72"/>
                  <a:gd name="T21" fmla="*/ 13 h 61"/>
                  <a:gd name="T22" fmla="*/ 6 w 72"/>
                  <a:gd name="T23" fmla="*/ 5 h 61"/>
                  <a:gd name="T24" fmla="*/ 14 w 72"/>
                  <a:gd name="T25" fmla="*/ 10 h 61"/>
                  <a:gd name="T26" fmla="*/ 24 w 72"/>
                  <a:gd name="T27" fmla="*/ 0 h 61"/>
                  <a:gd name="T28" fmla="*/ 36 w 72"/>
                  <a:gd name="T29" fmla="*/ 9 h 61"/>
                  <a:gd name="T30" fmla="*/ 32 w 72"/>
                  <a:gd name="T31" fmla="*/ 15 h 61"/>
                  <a:gd name="T32" fmla="*/ 25 w 72"/>
                  <a:gd name="T33" fmla="*/ 13 h 61"/>
                  <a:gd name="T34" fmla="*/ 20 w 72"/>
                  <a:gd name="T35" fmla="*/ 18 h 61"/>
                  <a:gd name="T36" fmla="*/ 20 w 72"/>
                  <a:gd name="T37" fmla="*/ 28 h 61"/>
                  <a:gd name="T38" fmla="*/ 34 w 72"/>
                  <a:gd name="T39" fmla="*/ 23 h 61"/>
                  <a:gd name="T40" fmla="*/ 56 w 72"/>
                  <a:gd name="T41" fmla="*/ 19 h 61"/>
                  <a:gd name="T42" fmla="*/ 62 w 72"/>
                  <a:gd name="T43" fmla="*/ 42 h 61"/>
                  <a:gd name="T44" fmla="*/ 72 w 72"/>
                  <a:gd name="T45" fmla="*/ 49 h 61"/>
                  <a:gd name="T46" fmla="*/ 67 w 72"/>
                  <a:gd name="T47" fmla="*/ 57 h 61"/>
                  <a:gd name="T48" fmla="*/ 57 w 72"/>
                  <a:gd name="T4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61">
                    <a:moveTo>
                      <a:pt x="57" y="50"/>
                    </a:moveTo>
                    <a:cubicBezTo>
                      <a:pt x="52" y="57"/>
                      <a:pt x="47" y="61"/>
                      <a:pt x="47" y="6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7" y="47"/>
                      <a:pt x="50" y="43"/>
                    </a:cubicBezTo>
                    <a:cubicBezTo>
                      <a:pt x="53" y="38"/>
                      <a:pt x="54" y="33"/>
                      <a:pt x="50" y="31"/>
                    </a:cubicBezTo>
                    <a:cubicBezTo>
                      <a:pt x="47" y="29"/>
                      <a:pt x="42" y="33"/>
                      <a:pt x="37" y="36"/>
                    </a:cubicBezTo>
                    <a:cubicBezTo>
                      <a:pt x="31" y="41"/>
                      <a:pt x="24" y="46"/>
                      <a:pt x="14" y="40"/>
                    </a:cubicBezTo>
                    <a:cubicBezTo>
                      <a:pt x="7" y="35"/>
                      <a:pt x="6" y="26"/>
                      <a:pt x="9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9" y="4"/>
                      <a:pt x="24" y="0"/>
                      <a:pt x="24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2" y="15"/>
                      <a:pt x="20" y="18"/>
                    </a:cubicBezTo>
                    <a:cubicBezTo>
                      <a:pt x="17" y="23"/>
                      <a:pt x="18" y="26"/>
                      <a:pt x="20" y="28"/>
                    </a:cubicBezTo>
                    <a:cubicBezTo>
                      <a:pt x="24" y="31"/>
                      <a:pt x="28" y="27"/>
                      <a:pt x="34" y="23"/>
                    </a:cubicBezTo>
                    <a:cubicBezTo>
                      <a:pt x="40" y="18"/>
                      <a:pt x="47" y="14"/>
                      <a:pt x="56" y="19"/>
                    </a:cubicBezTo>
                    <a:cubicBezTo>
                      <a:pt x="64" y="25"/>
                      <a:pt x="65" y="33"/>
                      <a:pt x="62" y="42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57" y="50"/>
                      <a:pt x="57" y="50"/>
                      <a:pt x="57" y="5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2" name="i$liḓè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3" name="îšļîḑê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4" name="isḷíḑe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5" name="ï$ľîḍê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6" name="iṩḷïḓè"/>
              <p:cNvSpPr/>
              <p:nvPr/>
            </p:nvSpPr>
            <p:spPr bwMode="auto">
              <a:xfrm>
                <a:off x="5630863" y="3313113"/>
                <a:ext cx="441325" cy="423863"/>
              </a:xfrm>
              <a:custGeom>
                <a:avLst/>
                <a:gdLst>
                  <a:gd name="T0" fmla="*/ 278 w 278"/>
                  <a:gd name="T1" fmla="*/ 64 h 267"/>
                  <a:gd name="T2" fmla="*/ 217 w 278"/>
                  <a:gd name="T3" fmla="*/ 267 h 267"/>
                  <a:gd name="T4" fmla="*/ 0 w 278"/>
                  <a:gd name="T5" fmla="*/ 203 h 267"/>
                  <a:gd name="T6" fmla="*/ 62 w 278"/>
                  <a:gd name="T7" fmla="*/ 0 h 267"/>
                  <a:gd name="T8" fmla="*/ 278 w 278"/>
                  <a:gd name="T9" fmla="*/ 6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67">
                    <a:moveTo>
                      <a:pt x="278" y="64"/>
                    </a:moveTo>
                    <a:lnTo>
                      <a:pt x="217" y="267"/>
                    </a:lnTo>
                    <a:lnTo>
                      <a:pt x="0" y="203"/>
                    </a:lnTo>
                    <a:lnTo>
                      <a:pt x="62" y="0"/>
                    </a:lnTo>
                    <a:lnTo>
                      <a:pt x="278" y="64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7" name="ïsļíḍê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8" name="ïṥḻîḍe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9" name="islîḑ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0" name="ïṣ1íď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1" name="iṥḷíď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2" name="îṥliḓ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3" name="íšḷï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4" name="isḷí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5" name="îṣḻîde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6" name="íṥlíḋê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7" name="iṩḷîdê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8" name="ïşľîḋé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9" name="íS1ïdê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0" name="íṣḻîḑe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1" name="íṧļiḓ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2" name="íSḷïď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3" name="íṣ1ïḍé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4" name="ïşľíḍê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5" name="iṡľíďé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6" name="ïṩḻíḋè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7" name="íṧ1iḍe"/>
              <p:cNvSpPr/>
              <p:nvPr/>
            </p:nvSpPr>
            <p:spPr bwMode="auto">
              <a:xfrm>
                <a:off x="5859463" y="3121025"/>
                <a:ext cx="215900" cy="136525"/>
              </a:xfrm>
              <a:custGeom>
                <a:avLst/>
                <a:gdLst>
                  <a:gd name="T0" fmla="*/ 65 w 79"/>
                  <a:gd name="T1" fmla="*/ 38 h 51"/>
                  <a:gd name="T2" fmla="*/ 58 w 79"/>
                  <a:gd name="T3" fmla="*/ 51 h 51"/>
                  <a:gd name="T4" fmla="*/ 43 w 79"/>
                  <a:gd name="T5" fmla="*/ 47 h 51"/>
                  <a:gd name="T6" fmla="*/ 45 w 79"/>
                  <a:gd name="T7" fmla="*/ 39 h 51"/>
                  <a:gd name="T8" fmla="*/ 52 w 79"/>
                  <a:gd name="T9" fmla="*/ 40 h 51"/>
                  <a:gd name="T10" fmla="*/ 56 w 79"/>
                  <a:gd name="T11" fmla="*/ 33 h 51"/>
                  <a:gd name="T12" fmla="*/ 53 w 79"/>
                  <a:gd name="T13" fmla="*/ 21 h 51"/>
                  <a:gd name="T14" fmla="*/ 21 w 79"/>
                  <a:gd name="T15" fmla="*/ 40 h 51"/>
                  <a:gd name="T16" fmla="*/ 10 w 79"/>
                  <a:gd name="T17" fmla="*/ 21 h 51"/>
                  <a:gd name="T18" fmla="*/ 0 w 79"/>
                  <a:gd name="T19" fmla="*/ 18 h 51"/>
                  <a:gd name="T20" fmla="*/ 2 w 79"/>
                  <a:gd name="T21" fmla="*/ 9 h 51"/>
                  <a:gd name="T22" fmla="*/ 12 w 79"/>
                  <a:gd name="T23" fmla="*/ 12 h 51"/>
                  <a:gd name="T24" fmla="*/ 19 w 79"/>
                  <a:gd name="T25" fmla="*/ 0 h 51"/>
                  <a:gd name="T26" fmla="*/ 33 w 79"/>
                  <a:gd name="T27" fmla="*/ 4 h 51"/>
                  <a:gd name="T28" fmla="*/ 30 w 79"/>
                  <a:gd name="T29" fmla="*/ 11 h 51"/>
                  <a:gd name="T30" fmla="*/ 24 w 79"/>
                  <a:gd name="T31" fmla="*/ 11 h 51"/>
                  <a:gd name="T32" fmla="*/ 20 w 79"/>
                  <a:gd name="T33" fmla="*/ 17 h 51"/>
                  <a:gd name="T34" fmla="*/ 23 w 79"/>
                  <a:gd name="T35" fmla="*/ 27 h 51"/>
                  <a:gd name="T36" fmla="*/ 55 w 79"/>
                  <a:gd name="T37" fmla="*/ 9 h 51"/>
                  <a:gd name="T38" fmla="*/ 67 w 79"/>
                  <a:gd name="T39" fmla="*/ 28 h 51"/>
                  <a:gd name="T40" fmla="*/ 79 w 79"/>
                  <a:gd name="T41" fmla="*/ 32 h 51"/>
                  <a:gd name="T42" fmla="*/ 76 w 79"/>
                  <a:gd name="T43" fmla="*/ 41 h 51"/>
                  <a:gd name="T44" fmla="*/ 65 w 79"/>
                  <a:gd name="T4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" h="51">
                    <a:moveTo>
                      <a:pt x="65" y="38"/>
                    </a:moveTo>
                    <a:cubicBezTo>
                      <a:pt x="62" y="45"/>
                      <a:pt x="58" y="51"/>
                      <a:pt x="58" y="5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5" y="37"/>
                      <a:pt x="56" y="33"/>
                    </a:cubicBezTo>
                    <a:cubicBezTo>
                      <a:pt x="57" y="28"/>
                      <a:pt x="57" y="23"/>
                      <a:pt x="53" y="21"/>
                    </a:cubicBezTo>
                    <a:cubicBezTo>
                      <a:pt x="44" y="19"/>
                      <a:pt x="40" y="46"/>
                      <a:pt x="21" y="40"/>
                    </a:cubicBezTo>
                    <a:cubicBezTo>
                      <a:pt x="12" y="37"/>
                      <a:pt x="9" y="30"/>
                      <a:pt x="10" y="2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5" y="5"/>
                      <a:pt x="19" y="0"/>
                      <a:pt x="19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1" y="14"/>
                      <a:pt x="20" y="17"/>
                    </a:cubicBezTo>
                    <a:cubicBezTo>
                      <a:pt x="19" y="23"/>
                      <a:pt x="20" y="26"/>
                      <a:pt x="23" y="27"/>
                    </a:cubicBezTo>
                    <a:cubicBezTo>
                      <a:pt x="32" y="30"/>
                      <a:pt x="36" y="3"/>
                      <a:pt x="55" y="9"/>
                    </a:cubicBezTo>
                    <a:cubicBezTo>
                      <a:pt x="64" y="11"/>
                      <a:pt x="68" y="19"/>
                      <a:pt x="67" y="28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6" y="41"/>
                      <a:pt x="76" y="41"/>
                      <a:pt x="76" y="41"/>
                    </a:cubicBez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8" name="ïṩliḑè"/>
              <p:cNvSpPr/>
              <p:nvPr/>
            </p:nvSpPr>
            <p:spPr bwMode="auto">
              <a:xfrm>
                <a:off x="5770563" y="2946400"/>
                <a:ext cx="136525" cy="103188"/>
              </a:xfrm>
              <a:custGeom>
                <a:avLst/>
                <a:gdLst>
                  <a:gd name="T0" fmla="*/ 0 w 86"/>
                  <a:gd name="T1" fmla="*/ 45 h 65"/>
                  <a:gd name="T2" fmla="*/ 86 w 86"/>
                  <a:gd name="T3" fmla="*/ 0 h 65"/>
                  <a:gd name="T4" fmla="*/ 67 w 86"/>
                  <a:gd name="T5" fmla="*/ 65 h 65"/>
                  <a:gd name="T6" fmla="*/ 0 w 86"/>
                  <a:gd name="T7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65">
                    <a:moveTo>
                      <a:pt x="0" y="45"/>
                    </a:moveTo>
                    <a:lnTo>
                      <a:pt x="86" y="0"/>
                    </a:lnTo>
                    <a:lnTo>
                      <a:pt x="67" y="6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9" name="îṣ1íḓé"/>
              <p:cNvSpPr/>
              <p:nvPr/>
            </p:nvSpPr>
            <p:spPr bwMode="auto">
              <a:xfrm>
                <a:off x="4821238" y="3514725"/>
                <a:ext cx="1235075" cy="1360488"/>
              </a:xfrm>
              <a:custGeom>
                <a:avLst/>
                <a:gdLst>
                  <a:gd name="T0" fmla="*/ 451 w 453"/>
                  <a:gd name="T1" fmla="*/ 380 h 511"/>
                  <a:gd name="T2" fmla="*/ 446 w 453"/>
                  <a:gd name="T3" fmla="*/ 394 h 511"/>
                  <a:gd name="T4" fmla="*/ 174 w 453"/>
                  <a:gd name="T5" fmla="*/ 509 h 511"/>
                  <a:gd name="T6" fmla="*/ 161 w 453"/>
                  <a:gd name="T7" fmla="*/ 504 h 511"/>
                  <a:gd name="T8" fmla="*/ 2 w 453"/>
                  <a:gd name="T9" fmla="*/ 131 h 511"/>
                  <a:gd name="T10" fmla="*/ 8 w 453"/>
                  <a:gd name="T11" fmla="*/ 118 h 511"/>
                  <a:gd name="T12" fmla="*/ 279 w 453"/>
                  <a:gd name="T13" fmla="*/ 2 h 511"/>
                  <a:gd name="T14" fmla="*/ 293 w 453"/>
                  <a:gd name="T15" fmla="*/ 8 h 511"/>
                  <a:gd name="T16" fmla="*/ 451 w 453"/>
                  <a:gd name="T17" fmla="*/ 38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11">
                    <a:moveTo>
                      <a:pt x="451" y="380"/>
                    </a:moveTo>
                    <a:cubicBezTo>
                      <a:pt x="453" y="385"/>
                      <a:pt x="451" y="391"/>
                      <a:pt x="446" y="394"/>
                    </a:cubicBezTo>
                    <a:cubicBezTo>
                      <a:pt x="174" y="509"/>
                      <a:pt x="174" y="509"/>
                      <a:pt x="174" y="509"/>
                    </a:cubicBezTo>
                    <a:cubicBezTo>
                      <a:pt x="169" y="511"/>
                      <a:pt x="163" y="509"/>
                      <a:pt x="161" y="504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0" y="126"/>
                      <a:pt x="2" y="120"/>
                      <a:pt x="8" y="118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84" y="0"/>
                      <a:pt x="290" y="2"/>
                      <a:pt x="293" y="8"/>
                    </a:cubicBezTo>
                    <a:lnTo>
                      <a:pt x="451" y="380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0" name="ïşľîdè"/>
              <p:cNvSpPr/>
              <p:nvPr/>
            </p:nvSpPr>
            <p:spPr bwMode="auto">
              <a:xfrm>
                <a:off x="4887913" y="3584575"/>
                <a:ext cx="1106488" cy="1227138"/>
              </a:xfrm>
              <a:custGeom>
                <a:avLst/>
                <a:gdLst>
                  <a:gd name="T0" fmla="*/ 162 w 406"/>
                  <a:gd name="T1" fmla="*/ 457 h 461"/>
                  <a:gd name="T2" fmla="*/ 143 w 406"/>
                  <a:gd name="T3" fmla="*/ 449 h 461"/>
                  <a:gd name="T4" fmla="*/ 3 w 406"/>
                  <a:gd name="T5" fmla="*/ 122 h 461"/>
                  <a:gd name="T6" fmla="*/ 11 w 406"/>
                  <a:gd name="T7" fmla="*/ 103 h 461"/>
                  <a:gd name="T8" fmla="*/ 244 w 406"/>
                  <a:gd name="T9" fmla="*/ 4 h 461"/>
                  <a:gd name="T10" fmla="*/ 264 w 406"/>
                  <a:gd name="T11" fmla="*/ 12 h 461"/>
                  <a:gd name="T12" fmla="*/ 403 w 406"/>
                  <a:gd name="T13" fmla="*/ 339 h 461"/>
                  <a:gd name="T14" fmla="*/ 395 w 406"/>
                  <a:gd name="T15" fmla="*/ 358 h 461"/>
                  <a:gd name="T16" fmla="*/ 162 w 406"/>
                  <a:gd name="T17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1">
                    <a:moveTo>
                      <a:pt x="162" y="457"/>
                    </a:moveTo>
                    <a:cubicBezTo>
                      <a:pt x="155" y="461"/>
                      <a:pt x="146" y="457"/>
                      <a:pt x="143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4" y="106"/>
                      <a:pt x="11" y="103"/>
                    </a:cubicBezTo>
                    <a:cubicBezTo>
                      <a:pt x="244" y="4"/>
                      <a:pt x="244" y="4"/>
                      <a:pt x="244" y="4"/>
                    </a:cubicBezTo>
                    <a:cubicBezTo>
                      <a:pt x="251" y="0"/>
                      <a:pt x="260" y="4"/>
                      <a:pt x="264" y="12"/>
                    </a:cubicBezTo>
                    <a:cubicBezTo>
                      <a:pt x="403" y="339"/>
                      <a:pt x="403" y="339"/>
                      <a:pt x="403" y="339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1" name="îš1iďè"/>
              <p:cNvSpPr/>
              <p:nvPr/>
            </p:nvSpPr>
            <p:spPr bwMode="auto">
              <a:xfrm>
                <a:off x="4884738" y="3579813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4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6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4"/>
                      <a:pt x="4" y="105"/>
                      <a:pt x="11" y="102"/>
                    </a:cubicBezTo>
                    <a:cubicBezTo>
                      <a:pt x="244" y="3"/>
                      <a:pt x="244" y="3"/>
                      <a:pt x="244" y="3"/>
                    </a:cubicBezTo>
                    <a:cubicBezTo>
                      <a:pt x="251" y="0"/>
                      <a:pt x="260" y="3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2" name="işľïḍé"/>
              <p:cNvSpPr/>
              <p:nvPr/>
            </p:nvSpPr>
            <p:spPr bwMode="auto">
              <a:xfrm>
                <a:off x="4881563" y="3571875"/>
                <a:ext cx="725488" cy="339725"/>
              </a:xfrm>
              <a:custGeom>
                <a:avLst/>
                <a:gdLst>
                  <a:gd name="T0" fmla="*/ 3 w 266"/>
                  <a:gd name="T1" fmla="*/ 122 h 128"/>
                  <a:gd name="T2" fmla="*/ 6 w 266"/>
                  <a:gd name="T3" fmla="*/ 128 h 128"/>
                  <a:gd name="T4" fmla="*/ 14 w 266"/>
                  <a:gd name="T5" fmla="*/ 108 h 128"/>
                  <a:gd name="T6" fmla="*/ 246 w 266"/>
                  <a:gd name="T7" fmla="*/ 9 h 128"/>
                  <a:gd name="T8" fmla="*/ 266 w 266"/>
                  <a:gd name="T9" fmla="*/ 17 h 128"/>
                  <a:gd name="T10" fmla="*/ 263 w 266"/>
                  <a:gd name="T11" fmla="*/ 11 h 128"/>
                  <a:gd name="T12" fmla="*/ 243 w 266"/>
                  <a:gd name="T13" fmla="*/ 3 h 128"/>
                  <a:gd name="T14" fmla="*/ 11 w 266"/>
                  <a:gd name="T15" fmla="*/ 102 h 128"/>
                  <a:gd name="T16" fmla="*/ 3 w 266"/>
                  <a:gd name="T17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28">
                    <a:moveTo>
                      <a:pt x="3" y="122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2" y="120"/>
                      <a:pt x="6" y="111"/>
                      <a:pt x="14" y="108"/>
                    </a:cubicBezTo>
                    <a:cubicBezTo>
                      <a:pt x="246" y="9"/>
                      <a:pt x="246" y="9"/>
                      <a:pt x="246" y="9"/>
                    </a:cubicBezTo>
                    <a:cubicBezTo>
                      <a:pt x="254" y="6"/>
                      <a:pt x="263" y="10"/>
                      <a:pt x="266" y="17"/>
                    </a:cubicBezTo>
                    <a:cubicBezTo>
                      <a:pt x="263" y="11"/>
                      <a:pt x="263" y="11"/>
                      <a:pt x="263" y="11"/>
                    </a:cubicBezTo>
                    <a:cubicBezTo>
                      <a:pt x="260" y="4"/>
                      <a:pt x="251" y="0"/>
                      <a:pt x="243" y="3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3" y="106"/>
                      <a:pt x="0" y="115"/>
                      <a:pt x="3" y="12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3" name="îŝľiḍê"/>
              <p:cNvSpPr/>
              <p:nvPr/>
            </p:nvSpPr>
            <p:spPr bwMode="auto">
              <a:xfrm>
                <a:off x="4881563" y="3571875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3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7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3" y="106"/>
                      <a:pt x="11" y="102"/>
                    </a:cubicBezTo>
                    <a:cubicBezTo>
                      <a:pt x="243" y="3"/>
                      <a:pt x="243" y="3"/>
                      <a:pt x="243" y="3"/>
                    </a:cubicBezTo>
                    <a:cubicBezTo>
                      <a:pt x="251" y="0"/>
                      <a:pt x="260" y="4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4" name="îşḷiḓe"/>
              <p:cNvSpPr/>
              <p:nvPr/>
            </p:nvSpPr>
            <p:spPr bwMode="auto">
              <a:xfrm>
                <a:off x="5511801" y="361632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5" name="íṣḷiḓe"/>
              <p:cNvSpPr/>
              <p:nvPr/>
            </p:nvSpPr>
            <p:spPr bwMode="auto">
              <a:xfrm>
                <a:off x="5440363" y="3646488"/>
                <a:ext cx="30163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6" name="ïṧḷîḍé"/>
              <p:cNvSpPr/>
              <p:nvPr/>
            </p:nvSpPr>
            <p:spPr bwMode="auto">
              <a:xfrm>
                <a:off x="5368926" y="3675063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7" name="išļïďé"/>
              <p:cNvSpPr/>
              <p:nvPr/>
            </p:nvSpPr>
            <p:spPr bwMode="auto">
              <a:xfrm>
                <a:off x="5299076" y="3703638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8" name="ïšlîḓe"/>
              <p:cNvSpPr/>
              <p:nvPr/>
            </p:nvSpPr>
            <p:spPr bwMode="auto">
              <a:xfrm>
                <a:off x="5227638" y="3733800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2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2" y="2"/>
                      <a:pt x="0" y="5"/>
                      <a:pt x="2" y="7"/>
                    </a:cubicBezTo>
                    <a:cubicBezTo>
                      <a:pt x="3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9" name="iṣļíďe"/>
              <p:cNvSpPr/>
              <p:nvPr/>
            </p:nvSpPr>
            <p:spPr bwMode="auto">
              <a:xfrm>
                <a:off x="5159376" y="376237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0" name="îṣ1ïḑè"/>
              <p:cNvSpPr/>
              <p:nvPr/>
            </p:nvSpPr>
            <p:spPr bwMode="auto">
              <a:xfrm>
                <a:off x="5089526" y="3792538"/>
                <a:ext cx="28575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1" name="ïSliďé"/>
              <p:cNvSpPr/>
              <p:nvPr/>
            </p:nvSpPr>
            <p:spPr bwMode="auto">
              <a:xfrm>
                <a:off x="5018088" y="3821113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2" name="ïšlïdé"/>
              <p:cNvSpPr/>
              <p:nvPr/>
            </p:nvSpPr>
            <p:spPr bwMode="auto">
              <a:xfrm>
                <a:off x="4946651" y="3851275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3" name="íş1idê"/>
              <p:cNvSpPr/>
              <p:nvPr/>
            </p:nvSpPr>
            <p:spPr bwMode="auto">
              <a:xfrm>
                <a:off x="4972051" y="3721100"/>
                <a:ext cx="638175" cy="279400"/>
              </a:xfrm>
              <a:custGeom>
                <a:avLst/>
                <a:gdLst>
                  <a:gd name="T0" fmla="*/ 233 w 234"/>
                  <a:gd name="T1" fmla="*/ 7 h 105"/>
                  <a:gd name="T2" fmla="*/ 4 w 234"/>
                  <a:gd name="T3" fmla="*/ 105 h 105"/>
                  <a:gd name="T4" fmla="*/ 1 w 234"/>
                  <a:gd name="T5" fmla="*/ 104 h 105"/>
                  <a:gd name="T6" fmla="*/ 0 w 234"/>
                  <a:gd name="T7" fmla="*/ 101 h 105"/>
                  <a:gd name="T8" fmla="*/ 1 w 234"/>
                  <a:gd name="T9" fmla="*/ 98 h 105"/>
                  <a:gd name="T10" fmla="*/ 230 w 234"/>
                  <a:gd name="T11" fmla="*/ 0 h 105"/>
                  <a:gd name="T12" fmla="*/ 233 w 234"/>
                  <a:gd name="T13" fmla="*/ 1 h 105"/>
                  <a:gd name="T14" fmla="*/ 234 w 234"/>
                  <a:gd name="T15" fmla="*/ 4 h 105"/>
                  <a:gd name="T16" fmla="*/ 233 w 234"/>
                  <a:gd name="T17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05">
                    <a:moveTo>
                      <a:pt x="233" y="7"/>
                    </a:moveTo>
                    <a:cubicBezTo>
                      <a:pt x="4" y="105"/>
                      <a:pt x="4" y="105"/>
                      <a:pt x="4" y="105"/>
                    </a:cubicBezTo>
                    <a:cubicBezTo>
                      <a:pt x="3" y="105"/>
                      <a:pt x="2" y="105"/>
                      <a:pt x="1" y="10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0"/>
                      <a:pt x="0" y="99"/>
                      <a:pt x="1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2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5"/>
                      <a:pt x="234" y="6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4" name="işḻîďe"/>
              <p:cNvSpPr/>
              <p:nvPr/>
            </p:nvSpPr>
            <p:spPr bwMode="auto">
              <a:xfrm>
                <a:off x="5002213" y="3786188"/>
                <a:ext cx="636588" cy="279400"/>
              </a:xfrm>
              <a:custGeom>
                <a:avLst/>
                <a:gdLst>
                  <a:gd name="T0" fmla="*/ 231 w 234"/>
                  <a:gd name="T1" fmla="*/ 7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7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4"/>
                      <a:pt x="233" y="7"/>
                      <a:pt x="231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5" name="îṥḻîďê"/>
              <p:cNvSpPr/>
              <p:nvPr/>
            </p:nvSpPr>
            <p:spPr bwMode="auto">
              <a:xfrm>
                <a:off x="5029201" y="3852863"/>
                <a:ext cx="639763" cy="279400"/>
              </a:xfrm>
              <a:custGeom>
                <a:avLst/>
                <a:gdLst>
                  <a:gd name="T0" fmla="*/ 232 w 235"/>
                  <a:gd name="T1" fmla="*/ 7 h 105"/>
                  <a:gd name="T2" fmla="*/ 6 w 235"/>
                  <a:gd name="T3" fmla="*/ 104 h 105"/>
                  <a:gd name="T4" fmla="*/ 1 w 235"/>
                  <a:gd name="T5" fmla="*/ 102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6" name="îslídê"/>
              <p:cNvSpPr/>
              <p:nvPr/>
            </p:nvSpPr>
            <p:spPr bwMode="auto">
              <a:xfrm>
                <a:off x="5059363" y="3919538"/>
                <a:ext cx="636588" cy="279400"/>
              </a:xfrm>
              <a:custGeom>
                <a:avLst/>
                <a:gdLst>
                  <a:gd name="T0" fmla="*/ 232 w 234"/>
                  <a:gd name="T1" fmla="*/ 7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7" name="íṧḻîḑê"/>
              <p:cNvSpPr/>
              <p:nvPr/>
            </p:nvSpPr>
            <p:spPr bwMode="auto">
              <a:xfrm>
                <a:off x="5089526" y="3986213"/>
                <a:ext cx="636588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8" name="ïśļiďê"/>
              <p:cNvSpPr/>
              <p:nvPr/>
            </p:nvSpPr>
            <p:spPr bwMode="auto">
              <a:xfrm>
                <a:off x="5118101" y="40528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9" name="iṥļiďé"/>
              <p:cNvSpPr/>
              <p:nvPr/>
            </p:nvSpPr>
            <p:spPr bwMode="auto">
              <a:xfrm>
                <a:off x="5146676" y="4119563"/>
                <a:ext cx="639763" cy="279400"/>
              </a:xfrm>
              <a:custGeom>
                <a:avLst/>
                <a:gdLst>
                  <a:gd name="T0" fmla="*/ 232 w 235"/>
                  <a:gd name="T1" fmla="*/ 8 h 105"/>
                  <a:gd name="T2" fmla="*/ 6 w 235"/>
                  <a:gd name="T3" fmla="*/ 104 h 105"/>
                  <a:gd name="T4" fmla="*/ 1 w 235"/>
                  <a:gd name="T5" fmla="*/ 103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5"/>
                      <a:pt x="234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0" name="ís1iḑè"/>
              <p:cNvSpPr/>
              <p:nvPr/>
            </p:nvSpPr>
            <p:spPr bwMode="auto">
              <a:xfrm>
                <a:off x="5176838" y="4186238"/>
                <a:ext cx="636588" cy="279400"/>
              </a:xfrm>
              <a:custGeom>
                <a:avLst/>
                <a:gdLst>
                  <a:gd name="T0" fmla="*/ 232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5"/>
                      <a:pt x="233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1" name="ïṡḻîḍê"/>
              <p:cNvSpPr/>
              <p:nvPr/>
            </p:nvSpPr>
            <p:spPr bwMode="auto">
              <a:xfrm>
                <a:off x="5205413" y="4252913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1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2" name="ísḻíḓè"/>
              <p:cNvSpPr/>
              <p:nvPr/>
            </p:nvSpPr>
            <p:spPr bwMode="auto">
              <a:xfrm>
                <a:off x="5235576" y="43195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5 h 105"/>
                  <a:gd name="T4" fmla="*/ 0 w 234"/>
                  <a:gd name="T5" fmla="*/ 103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3" y="105"/>
                      <a:pt x="1" y="104"/>
                      <a:pt x="0" y="103"/>
                    </a:cubicBezTo>
                    <a:cubicBezTo>
                      <a:pt x="0" y="101"/>
                      <a:pt x="0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3" name="iṩľïďé"/>
              <p:cNvSpPr/>
              <p:nvPr/>
            </p:nvSpPr>
            <p:spPr bwMode="auto">
              <a:xfrm>
                <a:off x="5262563" y="4386263"/>
                <a:ext cx="641350" cy="280988"/>
              </a:xfrm>
              <a:custGeom>
                <a:avLst/>
                <a:gdLst>
                  <a:gd name="T0" fmla="*/ 233 w 235"/>
                  <a:gd name="T1" fmla="*/ 7 h 106"/>
                  <a:gd name="T2" fmla="*/ 5 w 235"/>
                  <a:gd name="T3" fmla="*/ 105 h 106"/>
                  <a:gd name="T4" fmla="*/ 2 w 235"/>
                  <a:gd name="T5" fmla="*/ 104 h 106"/>
                  <a:gd name="T6" fmla="*/ 1 w 235"/>
                  <a:gd name="T7" fmla="*/ 101 h 106"/>
                  <a:gd name="T8" fmla="*/ 2 w 235"/>
                  <a:gd name="T9" fmla="*/ 98 h 106"/>
                  <a:gd name="T10" fmla="*/ 230 w 235"/>
                  <a:gd name="T11" fmla="*/ 0 h 106"/>
                  <a:gd name="T12" fmla="*/ 233 w 235"/>
                  <a:gd name="T13" fmla="*/ 1 h 106"/>
                  <a:gd name="T14" fmla="*/ 234 w 235"/>
                  <a:gd name="T15" fmla="*/ 4 h 106"/>
                  <a:gd name="T16" fmla="*/ 233 w 235"/>
                  <a:gd name="T17" fmla="*/ 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106">
                    <a:moveTo>
                      <a:pt x="233" y="7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4" y="106"/>
                      <a:pt x="2" y="105"/>
                      <a:pt x="2" y="104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0"/>
                      <a:pt x="1" y="99"/>
                      <a:pt x="2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3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5" y="5"/>
                      <a:pt x="234" y="7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4" name="îṣļïḑè"/>
              <p:cNvSpPr/>
              <p:nvPr/>
            </p:nvSpPr>
            <p:spPr bwMode="auto">
              <a:xfrm>
                <a:off x="5702301" y="3694113"/>
                <a:ext cx="400050" cy="822325"/>
              </a:xfrm>
              <a:custGeom>
                <a:avLst/>
                <a:gdLst>
                  <a:gd name="T0" fmla="*/ 10 w 252"/>
                  <a:gd name="T1" fmla="*/ 518 h 518"/>
                  <a:gd name="T2" fmla="*/ 0 w 252"/>
                  <a:gd name="T3" fmla="*/ 513 h 518"/>
                  <a:gd name="T4" fmla="*/ 242 w 252"/>
                  <a:gd name="T5" fmla="*/ 0 h 518"/>
                  <a:gd name="T6" fmla="*/ 252 w 252"/>
                  <a:gd name="T7" fmla="*/ 5 h 518"/>
                  <a:gd name="T8" fmla="*/ 10 w 252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518">
                    <a:moveTo>
                      <a:pt x="10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2" y="5"/>
                    </a:lnTo>
                    <a:lnTo>
                      <a:pt x="10" y="518"/>
                    </a:lnTo>
                    <a:close/>
                  </a:path>
                </a:pathLst>
              </a:custGeom>
              <a:solidFill>
                <a:srgbClr val="FB529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5" name="iṩlîďê"/>
              <p:cNvSpPr/>
              <p:nvPr/>
            </p:nvSpPr>
            <p:spPr bwMode="auto">
              <a:xfrm>
                <a:off x="5718176" y="3702050"/>
                <a:ext cx="403225" cy="822325"/>
              </a:xfrm>
              <a:custGeom>
                <a:avLst/>
                <a:gdLst>
                  <a:gd name="T0" fmla="*/ 12 w 254"/>
                  <a:gd name="T1" fmla="*/ 518 h 518"/>
                  <a:gd name="T2" fmla="*/ 0 w 254"/>
                  <a:gd name="T3" fmla="*/ 513 h 518"/>
                  <a:gd name="T4" fmla="*/ 242 w 254"/>
                  <a:gd name="T5" fmla="*/ 0 h 518"/>
                  <a:gd name="T6" fmla="*/ 254 w 254"/>
                  <a:gd name="T7" fmla="*/ 5 h 518"/>
                  <a:gd name="T8" fmla="*/ 12 w 254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518">
                    <a:moveTo>
                      <a:pt x="12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4" y="5"/>
                    </a:lnTo>
                    <a:lnTo>
                      <a:pt x="12" y="518"/>
                    </a:lnTo>
                    <a:close/>
                  </a:path>
                </a:pathLst>
              </a:custGeom>
              <a:solidFill>
                <a:srgbClr val="FB5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6" name="îślîḓe"/>
              <p:cNvSpPr/>
              <p:nvPr/>
            </p:nvSpPr>
            <p:spPr bwMode="auto">
              <a:xfrm>
                <a:off x="5737226" y="3709988"/>
                <a:ext cx="401638" cy="822325"/>
              </a:xfrm>
              <a:custGeom>
                <a:avLst/>
                <a:gdLst>
                  <a:gd name="T0" fmla="*/ 11 w 253"/>
                  <a:gd name="T1" fmla="*/ 518 h 518"/>
                  <a:gd name="T2" fmla="*/ 0 w 253"/>
                  <a:gd name="T3" fmla="*/ 513 h 518"/>
                  <a:gd name="T4" fmla="*/ 242 w 253"/>
                  <a:gd name="T5" fmla="*/ 0 h 518"/>
                  <a:gd name="T6" fmla="*/ 253 w 253"/>
                  <a:gd name="T7" fmla="*/ 5 h 518"/>
                  <a:gd name="T8" fmla="*/ 11 w 253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18">
                    <a:moveTo>
                      <a:pt x="11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3" y="5"/>
                    </a:lnTo>
                    <a:lnTo>
                      <a:pt x="11" y="518"/>
                    </a:lnTo>
                    <a:close/>
                  </a:path>
                </a:pathLst>
              </a:custGeom>
              <a:solidFill>
                <a:srgbClr val="FB529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7" name="ï$ḻîḓê"/>
              <p:cNvSpPr/>
              <p:nvPr/>
            </p:nvSpPr>
            <p:spPr bwMode="auto">
              <a:xfrm>
                <a:off x="6086476" y="3587750"/>
                <a:ext cx="80963" cy="114300"/>
              </a:xfrm>
              <a:custGeom>
                <a:avLst/>
                <a:gdLst>
                  <a:gd name="T0" fmla="*/ 10 w 51"/>
                  <a:gd name="T1" fmla="*/ 72 h 72"/>
                  <a:gd name="T2" fmla="*/ 51 w 51"/>
                  <a:gd name="T3" fmla="*/ 0 h 72"/>
                  <a:gd name="T4" fmla="*/ 0 w 51"/>
                  <a:gd name="T5" fmla="*/ 67 h 72"/>
                  <a:gd name="T6" fmla="*/ 10 w 51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72">
                    <a:moveTo>
                      <a:pt x="10" y="72"/>
                    </a:moveTo>
                    <a:lnTo>
                      <a:pt x="51" y="0"/>
                    </a:lnTo>
                    <a:lnTo>
                      <a:pt x="0" y="67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EFD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8" name="ïṧḷídè"/>
              <p:cNvSpPr/>
              <p:nvPr/>
            </p:nvSpPr>
            <p:spPr bwMode="auto">
              <a:xfrm>
                <a:off x="6102351" y="3587750"/>
                <a:ext cx="65088" cy="122238"/>
              </a:xfrm>
              <a:custGeom>
                <a:avLst/>
                <a:gdLst>
                  <a:gd name="T0" fmla="*/ 41 w 41"/>
                  <a:gd name="T1" fmla="*/ 0 h 77"/>
                  <a:gd name="T2" fmla="*/ 12 w 41"/>
                  <a:gd name="T3" fmla="*/ 77 h 77"/>
                  <a:gd name="T4" fmla="*/ 0 w 41"/>
                  <a:gd name="T5" fmla="*/ 72 h 77"/>
                  <a:gd name="T6" fmla="*/ 41 w 4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7">
                    <a:moveTo>
                      <a:pt x="41" y="0"/>
                    </a:moveTo>
                    <a:lnTo>
                      <a:pt x="12" y="77"/>
                    </a:lnTo>
                    <a:lnTo>
                      <a:pt x="0" y="7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B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9" name="íṡlîḑê"/>
              <p:cNvSpPr/>
              <p:nvPr/>
            </p:nvSpPr>
            <p:spPr bwMode="auto">
              <a:xfrm>
                <a:off x="6121401" y="3587750"/>
                <a:ext cx="46038" cy="130175"/>
              </a:xfrm>
              <a:custGeom>
                <a:avLst/>
                <a:gdLst>
                  <a:gd name="T0" fmla="*/ 29 w 29"/>
                  <a:gd name="T1" fmla="*/ 0 h 82"/>
                  <a:gd name="T2" fmla="*/ 11 w 29"/>
                  <a:gd name="T3" fmla="*/ 82 h 82"/>
                  <a:gd name="T4" fmla="*/ 0 w 29"/>
                  <a:gd name="T5" fmla="*/ 77 h 82"/>
                  <a:gd name="T6" fmla="*/ 29 w 29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2">
                    <a:moveTo>
                      <a:pt x="29" y="0"/>
                    </a:moveTo>
                    <a:lnTo>
                      <a:pt x="11" y="82"/>
                    </a:lnTo>
                    <a:lnTo>
                      <a:pt x="0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3A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0" name="ïṧḷîḍê"/>
              <p:cNvSpPr/>
              <p:nvPr/>
            </p:nvSpPr>
            <p:spPr bwMode="auto">
              <a:xfrm>
                <a:off x="6146801" y="3587750"/>
                <a:ext cx="20638" cy="31750"/>
              </a:xfrm>
              <a:custGeom>
                <a:avLst/>
                <a:gdLst>
                  <a:gd name="T0" fmla="*/ 3 w 8"/>
                  <a:gd name="T1" fmla="*/ 12 h 12"/>
                  <a:gd name="T2" fmla="*/ 3 w 8"/>
                  <a:gd name="T3" fmla="*/ 12 h 12"/>
                  <a:gd name="T4" fmla="*/ 2 w 8"/>
                  <a:gd name="T5" fmla="*/ 11 h 12"/>
                  <a:gd name="T6" fmla="*/ 0 w 8"/>
                  <a:gd name="T7" fmla="*/ 10 h 12"/>
                  <a:gd name="T8" fmla="*/ 8 w 8"/>
                  <a:gd name="T9" fmla="*/ 0 h 12"/>
                  <a:gd name="T10" fmla="*/ 5 w 8"/>
                  <a:gd name="T11" fmla="*/ 12 h 12"/>
                  <a:gd name="T12" fmla="*/ 3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5D5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1" name="ïŝliḑè"/>
              <p:cNvSpPr/>
              <p:nvPr/>
            </p:nvSpPr>
            <p:spPr bwMode="auto">
              <a:xfrm>
                <a:off x="6337301" y="4032250"/>
                <a:ext cx="2916238" cy="1084263"/>
              </a:xfrm>
              <a:custGeom>
                <a:avLst/>
                <a:gdLst>
                  <a:gd name="T0" fmla="*/ 1837 w 1837"/>
                  <a:gd name="T1" fmla="*/ 481 h 683"/>
                  <a:gd name="T2" fmla="*/ 57 w 1837"/>
                  <a:gd name="T3" fmla="*/ 683 h 683"/>
                  <a:gd name="T4" fmla="*/ 0 w 1837"/>
                  <a:gd name="T5" fmla="*/ 202 h 683"/>
                  <a:gd name="T6" fmla="*/ 1779 w 1837"/>
                  <a:gd name="T7" fmla="*/ 0 h 683"/>
                  <a:gd name="T8" fmla="*/ 1837 w 1837"/>
                  <a:gd name="T9" fmla="*/ 48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7" h="683">
                    <a:moveTo>
                      <a:pt x="1837" y="481"/>
                    </a:moveTo>
                    <a:lnTo>
                      <a:pt x="57" y="683"/>
                    </a:lnTo>
                    <a:lnTo>
                      <a:pt x="0" y="202"/>
                    </a:lnTo>
                    <a:lnTo>
                      <a:pt x="1779" y="0"/>
                    </a:lnTo>
                    <a:lnTo>
                      <a:pt x="1837" y="48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2" name="iṥḷidé"/>
              <p:cNvSpPr/>
              <p:nvPr/>
            </p:nvSpPr>
            <p:spPr bwMode="auto">
              <a:xfrm>
                <a:off x="7013576" y="4746625"/>
                <a:ext cx="762000" cy="231775"/>
              </a:xfrm>
              <a:custGeom>
                <a:avLst/>
                <a:gdLst>
                  <a:gd name="T0" fmla="*/ 480 w 480"/>
                  <a:gd name="T1" fmla="*/ 93 h 146"/>
                  <a:gd name="T2" fmla="*/ 10 w 480"/>
                  <a:gd name="T3" fmla="*/ 146 h 146"/>
                  <a:gd name="T4" fmla="*/ 0 w 480"/>
                  <a:gd name="T5" fmla="*/ 54 h 146"/>
                  <a:gd name="T6" fmla="*/ 470 w 480"/>
                  <a:gd name="T7" fmla="*/ 0 h 146"/>
                  <a:gd name="T8" fmla="*/ 480 w 480"/>
                  <a:gd name="T9" fmla="*/ 9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46">
                    <a:moveTo>
                      <a:pt x="480" y="93"/>
                    </a:moveTo>
                    <a:lnTo>
                      <a:pt x="10" y="146"/>
                    </a:lnTo>
                    <a:lnTo>
                      <a:pt x="0" y="54"/>
                    </a:lnTo>
                    <a:lnTo>
                      <a:pt x="470" y="0"/>
                    </a:lnTo>
                    <a:lnTo>
                      <a:pt x="480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3" name="îşḻîďé"/>
              <p:cNvSpPr/>
              <p:nvPr/>
            </p:nvSpPr>
            <p:spPr bwMode="auto">
              <a:xfrm>
                <a:off x="6813551" y="4835525"/>
                <a:ext cx="185738" cy="165100"/>
              </a:xfrm>
              <a:custGeom>
                <a:avLst/>
                <a:gdLst>
                  <a:gd name="T0" fmla="*/ 117 w 117"/>
                  <a:gd name="T1" fmla="*/ 92 h 104"/>
                  <a:gd name="T2" fmla="*/ 11 w 117"/>
                  <a:gd name="T3" fmla="*/ 104 h 104"/>
                  <a:gd name="T4" fmla="*/ 0 w 117"/>
                  <a:gd name="T5" fmla="*/ 12 h 104"/>
                  <a:gd name="T6" fmla="*/ 107 w 117"/>
                  <a:gd name="T7" fmla="*/ 0 h 104"/>
                  <a:gd name="T8" fmla="*/ 117 w 117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4">
                    <a:moveTo>
                      <a:pt x="117" y="92"/>
                    </a:moveTo>
                    <a:lnTo>
                      <a:pt x="11" y="104"/>
                    </a:lnTo>
                    <a:lnTo>
                      <a:pt x="0" y="12"/>
                    </a:lnTo>
                    <a:lnTo>
                      <a:pt x="107" y="0"/>
                    </a:lnTo>
                    <a:lnTo>
                      <a:pt x="117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4" name="îşľîḋé"/>
              <p:cNvSpPr/>
              <p:nvPr/>
            </p:nvSpPr>
            <p:spPr bwMode="auto">
              <a:xfrm>
                <a:off x="6653213" y="4856163"/>
                <a:ext cx="150813" cy="161925"/>
              </a:xfrm>
              <a:custGeom>
                <a:avLst/>
                <a:gdLst>
                  <a:gd name="T0" fmla="*/ 95 w 95"/>
                  <a:gd name="T1" fmla="*/ 92 h 102"/>
                  <a:gd name="T2" fmla="*/ 10 w 95"/>
                  <a:gd name="T3" fmla="*/ 102 h 102"/>
                  <a:gd name="T4" fmla="*/ 0 w 95"/>
                  <a:gd name="T5" fmla="*/ 10 h 102"/>
                  <a:gd name="T6" fmla="*/ 84 w 95"/>
                  <a:gd name="T7" fmla="*/ 0 h 102"/>
                  <a:gd name="T8" fmla="*/ 95 w 95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95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5" name="îsḷíḑê"/>
              <p:cNvSpPr/>
              <p:nvPr/>
            </p:nvSpPr>
            <p:spPr bwMode="auto">
              <a:xfrm>
                <a:off x="6473826" y="4875213"/>
                <a:ext cx="168275" cy="165100"/>
              </a:xfrm>
              <a:custGeom>
                <a:avLst/>
                <a:gdLst>
                  <a:gd name="T0" fmla="*/ 106 w 106"/>
                  <a:gd name="T1" fmla="*/ 92 h 104"/>
                  <a:gd name="T2" fmla="*/ 10 w 106"/>
                  <a:gd name="T3" fmla="*/ 104 h 104"/>
                  <a:gd name="T4" fmla="*/ 0 w 106"/>
                  <a:gd name="T5" fmla="*/ 12 h 104"/>
                  <a:gd name="T6" fmla="*/ 96 w 106"/>
                  <a:gd name="T7" fmla="*/ 0 h 104"/>
                  <a:gd name="T8" fmla="*/ 106 w 106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4">
                    <a:moveTo>
                      <a:pt x="106" y="92"/>
                    </a:moveTo>
                    <a:lnTo>
                      <a:pt x="10" y="104"/>
                    </a:lnTo>
                    <a:lnTo>
                      <a:pt x="0" y="12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6" name="íṡḻiḓê"/>
              <p:cNvSpPr/>
              <p:nvPr/>
            </p:nvSpPr>
            <p:spPr bwMode="auto">
              <a:xfrm>
                <a:off x="8132763" y="4691063"/>
                <a:ext cx="134938" cy="160338"/>
              </a:xfrm>
              <a:custGeom>
                <a:avLst/>
                <a:gdLst>
                  <a:gd name="T0" fmla="*/ 85 w 85"/>
                  <a:gd name="T1" fmla="*/ 92 h 101"/>
                  <a:gd name="T2" fmla="*/ 11 w 85"/>
                  <a:gd name="T3" fmla="*/ 101 h 101"/>
                  <a:gd name="T4" fmla="*/ 0 w 85"/>
                  <a:gd name="T5" fmla="*/ 9 h 101"/>
                  <a:gd name="T6" fmla="*/ 74 w 85"/>
                  <a:gd name="T7" fmla="*/ 0 h 101"/>
                  <a:gd name="T8" fmla="*/ 85 w 85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1">
                    <a:moveTo>
                      <a:pt x="85" y="92"/>
                    </a:moveTo>
                    <a:lnTo>
                      <a:pt x="11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7" name="îšlídé"/>
              <p:cNvSpPr/>
              <p:nvPr/>
            </p:nvSpPr>
            <p:spPr bwMode="auto">
              <a:xfrm>
                <a:off x="8275638" y="4678363"/>
                <a:ext cx="92075" cy="157163"/>
              </a:xfrm>
              <a:custGeom>
                <a:avLst/>
                <a:gdLst>
                  <a:gd name="T0" fmla="*/ 58 w 58"/>
                  <a:gd name="T1" fmla="*/ 92 h 99"/>
                  <a:gd name="T2" fmla="*/ 10 w 58"/>
                  <a:gd name="T3" fmla="*/ 99 h 99"/>
                  <a:gd name="T4" fmla="*/ 0 w 58"/>
                  <a:gd name="T5" fmla="*/ 7 h 99"/>
                  <a:gd name="T6" fmla="*/ 48 w 58"/>
                  <a:gd name="T7" fmla="*/ 0 h 99"/>
                  <a:gd name="T8" fmla="*/ 58 w 58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9">
                    <a:moveTo>
                      <a:pt x="58" y="92"/>
                    </a:moveTo>
                    <a:lnTo>
                      <a:pt x="10" y="99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8" name="ïslîďé"/>
              <p:cNvSpPr/>
              <p:nvPr/>
            </p:nvSpPr>
            <p:spPr bwMode="auto">
              <a:xfrm>
                <a:off x="8488363" y="4654550"/>
                <a:ext cx="92075" cy="153988"/>
              </a:xfrm>
              <a:custGeom>
                <a:avLst/>
                <a:gdLst>
                  <a:gd name="T0" fmla="*/ 58 w 58"/>
                  <a:gd name="T1" fmla="*/ 92 h 97"/>
                  <a:gd name="T2" fmla="*/ 10 w 58"/>
                  <a:gd name="T3" fmla="*/ 97 h 97"/>
                  <a:gd name="T4" fmla="*/ 0 w 58"/>
                  <a:gd name="T5" fmla="*/ 7 h 97"/>
                  <a:gd name="T6" fmla="*/ 48 w 58"/>
                  <a:gd name="T7" fmla="*/ 0 h 97"/>
                  <a:gd name="T8" fmla="*/ 58 w 58"/>
                  <a:gd name="T9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58" y="92"/>
                    </a:moveTo>
                    <a:lnTo>
                      <a:pt x="10" y="97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9" name="ï$ḷiďè"/>
              <p:cNvSpPr/>
              <p:nvPr/>
            </p:nvSpPr>
            <p:spPr bwMode="auto">
              <a:xfrm>
                <a:off x="7972426" y="4706938"/>
                <a:ext cx="150813" cy="163513"/>
              </a:xfrm>
              <a:custGeom>
                <a:avLst/>
                <a:gdLst>
                  <a:gd name="T0" fmla="*/ 95 w 95"/>
                  <a:gd name="T1" fmla="*/ 93 h 103"/>
                  <a:gd name="T2" fmla="*/ 10 w 95"/>
                  <a:gd name="T3" fmla="*/ 103 h 103"/>
                  <a:gd name="T4" fmla="*/ 0 w 95"/>
                  <a:gd name="T5" fmla="*/ 10 h 103"/>
                  <a:gd name="T6" fmla="*/ 84 w 95"/>
                  <a:gd name="T7" fmla="*/ 0 h 103"/>
                  <a:gd name="T8" fmla="*/ 95 w 95"/>
                  <a:gd name="T9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3">
                    <a:moveTo>
                      <a:pt x="95" y="93"/>
                    </a:moveTo>
                    <a:lnTo>
                      <a:pt x="10" y="103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0" name="îsľîḍè"/>
              <p:cNvSpPr/>
              <p:nvPr/>
            </p:nvSpPr>
            <p:spPr bwMode="auto">
              <a:xfrm>
                <a:off x="8375651" y="4667250"/>
                <a:ext cx="93663" cy="66675"/>
              </a:xfrm>
              <a:custGeom>
                <a:avLst/>
                <a:gdLst>
                  <a:gd name="T0" fmla="*/ 59 w 59"/>
                  <a:gd name="T1" fmla="*/ 35 h 42"/>
                  <a:gd name="T2" fmla="*/ 4 w 59"/>
                  <a:gd name="T3" fmla="*/ 42 h 42"/>
                  <a:gd name="T4" fmla="*/ 0 w 59"/>
                  <a:gd name="T5" fmla="*/ 5 h 42"/>
                  <a:gd name="T6" fmla="*/ 55 w 59"/>
                  <a:gd name="T7" fmla="*/ 0 h 42"/>
                  <a:gd name="T8" fmla="*/ 59 w 59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9" y="35"/>
                    </a:moveTo>
                    <a:lnTo>
                      <a:pt x="4" y="42"/>
                    </a:lnTo>
                    <a:lnTo>
                      <a:pt x="0" y="5"/>
                    </a:lnTo>
                    <a:lnTo>
                      <a:pt x="55" y="0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1" name="ïšḻîḓé"/>
              <p:cNvSpPr/>
              <p:nvPr/>
            </p:nvSpPr>
            <p:spPr bwMode="auto">
              <a:xfrm>
                <a:off x="8386763" y="4756150"/>
                <a:ext cx="92075" cy="65088"/>
              </a:xfrm>
              <a:custGeom>
                <a:avLst/>
                <a:gdLst>
                  <a:gd name="T0" fmla="*/ 58 w 58"/>
                  <a:gd name="T1" fmla="*/ 36 h 41"/>
                  <a:gd name="T2" fmla="*/ 4 w 58"/>
                  <a:gd name="T3" fmla="*/ 41 h 41"/>
                  <a:gd name="T4" fmla="*/ 0 w 58"/>
                  <a:gd name="T5" fmla="*/ 6 h 41"/>
                  <a:gd name="T6" fmla="*/ 53 w 58"/>
                  <a:gd name="T7" fmla="*/ 0 h 41"/>
                  <a:gd name="T8" fmla="*/ 58 w 58"/>
                  <a:gd name="T9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1">
                    <a:moveTo>
                      <a:pt x="58" y="36"/>
                    </a:moveTo>
                    <a:lnTo>
                      <a:pt x="4" y="41"/>
                    </a:lnTo>
                    <a:lnTo>
                      <a:pt x="0" y="6"/>
                    </a:lnTo>
                    <a:lnTo>
                      <a:pt x="53" y="0"/>
                    </a:lnTo>
                    <a:lnTo>
                      <a:pt x="58" y="3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2" name="ïṥ1ide"/>
              <p:cNvSpPr/>
              <p:nvPr/>
            </p:nvSpPr>
            <p:spPr bwMode="auto">
              <a:xfrm>
                <a:off x="7793038" y="4725988"/>
                <a:ext cx="168275" cy="161925"/>
              </a:xfrm>
              <a:custGeom>
                <a:avLst/>
                <a:gdLst>
                  <a:gd name="T0" fmla="*/ 106 w 106"/>
                  <a:gd name="T1" fmla="*/ 92 h 102"/>
                  <a:gd name="T2" fmla="*/ 10 w 106"/>
                  <a:gd name="T3" fmla="*/ 102 h 102"/>
                  <a:gd name="T4" fmla="*/ 0 w 106"/>
                  <a:gd name="T5" fmla="*/ 10 h 102"/>
                  <a:gd name="T6" fmla="*/ 96 w 106"/>
                  <a:gd name="T7" fmla="*/ 0 h 102"/>
                  <a:gd name="T8" fmla="*/ 106 w 106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2">
                    <a:moveTo>
                      <a:pt x="106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3" name="îśḷïďe"/>
              <p:cNvSpPr/>
              <p:nvPr/>
            </p:nvSpPr>
            <p:spPr bwMode="auto">
              <a:xfrm>
                <a:off x="6699251" y="466248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4" name="işliḋè"/>
              <p:cNvSpPr/>
              <p:nvPr/>
            </p:nvSpPr>
            <p:spPr bwMode="auto">
              <a:xfrm>
                <a:off x="6448426" y="4678363"/>
                <a:ext cx="234950" cy="169863"/>
              </a:xfrm>
              <a:custGeom>
                <a:avLst/>
                <a:gdLst>
                  <a:gd name="T0" fmla="*/ 148 w 148"/>
                  <a:gd name="T1" fmla="*/ 92 h 107"/>
                  <a:gd name="T2" fmla="*/ 12 w 148"/>
                  <a:gd name="T3" fmla="*/ 107 h 107"/>
                  <a:gd name="T4" fmla="*/ 0 w 148"/>
                  <a:gd name="T5" fmla="*/ 17 h 107"/>
                  <a:gd name="T6" fmla="*/ 138 w 148"/>
                  <a:gd name="T7" fmla="*/ 0 h 107"/>
                  <a:gd name="T8" fmla="*/ 148 w 148"/>
                  <a:gd name="T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07">
                    <a:moveTo>
                      <a:pt x="148" y="92"/>
                    </a:moveTo>
                    <a:lnTo>
                      <a:pt x="12" y="107"/>
                    </a:lnTo>
                    <a:lnTo>
                      <a:pt x="0" y="17"/>
                    </a:lnTo>
                    <a:lnTo>
                      <a:pt x="138" y="0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5" name="iśľíḑé"/>
              <p:cNvSpPr/>
              <p:nvPr/>
            </p:nvSpPr>
            <p:spPr bwMode="auto">
              <a:xfrm>
                <a:off x="6843713" y="46466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6" name="íşľïḑè"/>
              <p:cNvSpPr/>
              <p:nvPr/>
            </p:nvSpPr>
            <p:spPr bwMode="auto">
              <a:xfrm>
                <a:off x="6988176" y="46275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7" name="îSľîḓè"/>
              <p:cNvSpPr/>
              <p:nvPr/>
            </p:nvSpPr>
            <p:spPr bwMode="auto">
              <a:xfrm>
                <a:off x="7132638" y="46116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8" name="íşlîḑé"/>
              <p:cNvSpPr/>
              <p:nvPr/>
            </p:nvSpPr>
            <p:spPr bwMode="auto">
              <a:xfrm>
                <a:off x="7277101" y="45958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99" name="îŝ1íḍé"/>
              <p:cNvSpPr/>
              <p:nvPr/>
            </p:nvSpPr>
            <p:spPr bwMode="auto">
              <a:xfrm>
                <a:off x="7421563" y="457993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0" name="iŝļíḑè"/>
              <p:cNvSpPr/>
              <p:nvPr/>
            </p:nvSpPr>
            <p:spPr bwMode="auto">
              <a:xfrm>
                <a:off x="7566026" y="456406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1" name="iṡ1íḑe"/>
              <p:cNvSpPr/>
              <p:nvPr/>
            </p:nvSpPr>
            <p:spPr bwMode="auto">
              <a:xfrm>
                <a:off x="7710488" y="4548188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6 h 99"/>
                  <a:gd name="T6" fmla="*/ 72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6"/>
                    </a:lnTo>
                    <a:lnTo>
                      <a:pt x="72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2" name="îŝḷîdê"/>
              <p:cNvSpPr/>
              <p:nvPr/>
            </p:nvSpPr>
            <p:spPr bwMode="auto">
              <a:xfrm>
                <a:off x="7854951" y="45291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3" name="îṥlïḑè"/>
              <p:cNvSpPr/>
              <p:nvPr/>
            </p:nvSpPr>
            <p:spPr bwMode="auto">
              <a:xfrm>
                <a:off x="7999413" y="45132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4" name="íṡḷïḓê"/>
              <p:cNvSpPr/>
              <p:nvPr/>
            </p:nvSpPr>
            <p:spPr bwMode="auto">
              <a:xfrm>
                <a:off x="8143876" y="44973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5" name="îSļïḑê"/>
              <p:cNvSpPr/>
              <p:nvPr/>
            </p:nvSpPr>
            <p:spPr bwMode="auto">
              <a:xfrm>
                <a:off x="8288338" y="44815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4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6" name="ïśľïḍè"/>
              <p:cNvSpPr/>
              <p:nvPr/>
            </p:nvSpPr>
            <p:spPr bwMode="auto">
              <a:xfrm>
                <a:off x="6604001" y="4481513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7" name="íSľidê"/>
              <p:cNvSpPr/>
              <p:nvPr/>
            </p:nvSpPr>
            <p:spPr bwMode="auto">
              <a:xfrm>
                <a:off x="6427788" y="4497388"/>
                <a:ext cx="163513" cy="161925"/>
              </a:xfrm>
              <a:custGeom>
                <a:avLst/>
                <a:gdLst>
                  <a:gd name="T0" fmla="*/ 103 w 103"/>
                  <a:gd name="T1" fmla="*/ 92 h 102"/>
                  <a:gd name="T2" fmla="*/ 12 w 103"/>
                  <a:gd name="T3" fmla="*/ 102 h 102"/>
                  <a:gd name="T4" fmla="*/ 0 w 103"/>
                  <a:gd name="T5" fmla="*/ 10 h 102"/>
                  <a:gd name="T6" fmla="*/ 92 w 103"/>
                  <a:gd name="T7" fmla="*/ 0 h 102"/>
                  <a:gd name="T8" fmla="*/ 103 w 103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103" y="92"/>
                    </a:moveTo>
                    <a:lnTo>
                      <a:pt x="12" y="102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10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8" name="ïsļiḓê"/>
              <p:cNvSpPr/>
              <p:nvPr/>
            </p:nvSpPr>
            <p:spPr bwMode="auto">
              <a:xfrm>
                <a:off x="6748463" y="44624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9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09" name="íś1ide"/>
              <p:cNvSpPr/>
              <p:nvPr/>
            </p:nvSpPr>
            <p:spPr bwMode="auto">
              <a:xfrm>
                <a:off x="6892926" y="44465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0" name="ïṩļiďé"/>
              <p:cNvSpPr/>
              <p:nvPr/>
            </p:nvSpPr>
            <p:spPr bwMode="auto">
              <a:xfrm>
                <a:off x="7037388" y="44307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1" name="íṧ1ïḓê"/>
              <p:cNvSpPr/>
              <p:nvPr/>
            </p:nvSpPr>
            <p:spPr bwMode="auto">
              <a:xfrm>
                <a:off x="7181851" y="44148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2" name="íŝlïḑé"/>
              <p:cNvSpPr/>
              <p:nvPr/>
            </p:nvSpPr>
            <p:spPr bwMode="auto">
              <a:xfrm>
                <a:off x="7326313" y="4398963"/>
                <a:ext cx="133350" cy="157163"/>
              </a:xfrm>
              <a:custGeom>
                <a:avLst/>
                <a:gdLst>
                  <a:gd name="T0" fmla="*/ 84 w 84"/>
                  <a:gd name="T1" fmla="*/ 92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2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3" name="iSlïḓé"/>
              <p:cNvSpPr/>
              <p:nvPr/>
            </p:nvSpPr>
            <p:spPr bwMode="auto">
              <a:xfrm>
                <a:off x="7473951" y="437991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4" name="íśľîḑe"/>
              <p:cNvSpPr/>
              <p:nvPr/>
            </p:nvSpPr>
            <p:spPr bwMode="auto">
              <a:xfrm>
                <a:off x="7618413" y="436403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5" name="îŝ1iḋê"/>
              <p:cNvSpPr/>
              <p:nvPr/>
            </p:nvSpPr>
            <p:spPr bwMode="auto">
              <a:xfrm>
                <a:off x="7762876" y="43481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6" name="ï$1ïḓè"/>
              <p:cNvSpPr/>
              <p:nvPr/>
            </p:nvSpPr>
            <p:spPr bwMode="auto">
              <a:xfrm>
                <a:off x="7907338" y="433228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7" name="îsľîḓê"/>
              <p:cNvSpPr/>
              <p:nvPr/>
            </p:nvSpPr>
            <p:spPr bwMode="auto">
              <a:xfrm>
                <a:off x="8051801" y="4316413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8" name="îṥḷîde"/>
              <p:cNvSpPr/>
              <p:nvPr/>
            </p:nvSpPr>
            <p:spPr bwMode="auto">
              <a:xfrm>
                <a:off x="8196263" y="42973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9" name="ïşḷïḓé"/>
              <p:cNvSpPr/>
              <p:nvPr/>
            </p:nvSpPr>
            <p:spPr bwMode="auto">
              <a:xfrm>
                <a:off x="8334376" y="4276725"/>
                <a:ext cx="223838" cy="347663"/>
              </a:xfrm>
              <a:custGeom>
                <a:avLst/>
                <a:gdLst>
                  <a:gd name="T0" fmla="*/ 66 w 141"/>
                  <a:gd name="T1" fmla="*/ 5 h 219"/>
                  <a:gd name="T2" fmla="*/ 43 w 141"/>
                  <a:gd name="T3" fmla="*/ 7 h 219"/>
                  <a:gd name="T4" fmla="*/ 0 w 141"/>
                  <a:gd name="T5" fmla="*/ 12 h 219"/>
                  <a:gd name="T6" fmla="*/ 11 w 141"/>
                  <a:gd name="T7" fmla="*/ 104 h 219"/>
                  <a:gd name="T8" fmla="*/ 54 w 141"/>
                  <a:gd name="T9" fmla="*/ 99 h 219"/>
                  <a:gd name="T10" fmla="*/ 69 w 141"/>
                  <a:gd name="T11" fmla="*/ 219 h 219"/>
                  <a:gd name="T12" fmla="*/ 141 w 141"/>
                  <a:gd name="T13" fmla="*/ 211 h 219"/>
                  <a:gd name="T14" fmla="*/ 116 w 141"/>
                  <a:gd name="T15" fmla="*/ 0 h 219"/>
                  <a:gd name="T16" fmla="*/ 66 w 141"/>
                  <a:gd name="T17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19">
                    <a:moveTo>
                      <a:pt x="66" y="5"/>
                    </a:moveTo>
                    <a:lnTo>
                      <a:pt x="43" y="7"/>
                    </a:lnTo>
                    <a:lnTo>
                      <a:pt x="0" y="12"/>
                    </a:lnTo>
                    <a:lnTo>
                      <a:pt x="11" y="104"/>
                    </a:lnTo>
                    <a:lnTo>
                      <a:pt x="54" y="99"/>
                    </a:lnTo>
                    <a:lnTo>
                      <a:pt x="69" y="219"/>
                    </a:lnTo>
                    <a:lnTo>
                      <a:pt x="141" y="211"/>
                    </a:lnTo>
                    <a:lnTo>
                      <a:pt x="116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0" name="išlïde"/>
              <p:cNvSpPr/>
              <p:nvPr/>
            </p:nvSpPr>
            <p:spPr bwMode="auto">
              <a:xfrm>
                <a:off x="8564563" y="4257675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1" name="ïśļíďè"/>
              <p:cNvSpPr/>
              <p:nvPr/>
            </p:nvSpPr>
            <p:spPr bwMode="auto">
              <a:xfrm>
                <a:off x="8709026" y="4238625"/>
                <a:ext cx="130175" cy="160338"/>
              </a:xfrm>
              <a:custGeom>
                <a:avLst/>
                <a:gdLst>
                  <a:gd name="T0" fmla="*/ 82 w 82"/>
                  <a:gd name="T1" fmla="*/ 93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3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2" name="í$ľïdé"/>
              <p:cNvSpPr/>
              <p:nvPr/>
            </p:nvSpPr>
            <p:spPr bwMode="auto">
              <a:xfrm>
                <a:off x="8853488" y="4222750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3" name="iŝļíďe"/>
              <p:cNvSpPr/>
              <p:nvPr/>
            </p:nvSpPr>
            <p:spPr bwMode="auto">
              <a:xfrm>
                <a:off x="9010651" y="4348163"/>
                <a:ext cx="128588" cy="122238"/>
              </a:xfrm>
              <a:custGeom>
                <a:avLst/>
                <a:gdLst>
                  <a:gd name="T0" fmla="*/ 81 w 81"/>
                  <a:gd name="T1" fmla="*/ 69 h 77"/>
                  <a:gd name="T2" fmla="*/ 9 w 81"/>
                  <a:gd name="T3" fmla="*/ 77 h 77"/>
                  <a:gd name="T4" fmla="*/ 0 w 81"/>
                  <a:gd name="T5" fmla="*/ 8 h 77"/>
                  <a:gd name="T6" fmla="*/ 72 w 81"/>
                  <a:gd name="T7" fmla="*/ 0 h 77"/>
                  <a:gd name="T8" fmla="*/ 81 w 81"/>
                  <a:gd name="T9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7">
                    <a:moveTo>
                      <a:pt x="81" y="69"/>
                    </a:moveTo>
                    <a:lnTo>
                      <a:pt x="9" y="77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4" name="íSļiḋè"/>
              <p:cNvSpPr/>
              <p:nvPr/>
            </p:nvSpPr>
            <p:spPr bwMode="auto">
              <a:xfrm>
                <a:off x="8994776" y="4206875"/>
                <a:ext cx="128588" cy="125413"/>
              </a:xfrm>
              <a:custGeom>
                <a:avLst/>
                <a:gdLst>
                  <a:gd name="T0" fmla="*/ 81 w 81"/>
                  <a:gd name="T1" fmla="*/ 71 h 79"/>
                  <a:gd name="T2" fmla="*/ 9 w 81"/>
                  <a:gd name="T3" fmla="*/ 79 h 79"/>
                  <a:gd name="T4" fmla="*/ 0 w 81"/>
                  <a:gd name="T5" fmla="*/ 9 h 79"/>
                  <a:gd name="T6" fmla="*/ 72 w 81"/>
                  <a:gd name="T7" fmla="*/ 0 h 79"/>
                  <a:gd name="T8" fmla="*/ 81 w 81"/>
                  <a:gd name="T9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9">
                    <a:moveTo>
                      <a:pt x="81" y="71"/>
                    </a:moveTo>
                    <a:lnTo>
                      <a:pt x="9" y="79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1" y="71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5" name="iṧľîḓê"/>
              <p:cNvSpPr/>
              <p:nvPr/>
            </p:nvSpPr>
            <p:spPr bwMode="auto">
              <a:xfrm>
                <a:off x="9028113" y="4484688"/>
                <a:ext cx="144463" cy="261938"/>
              </a:xfrm>
              <a:custGeom>
                <a:avLst/>
                <a:gdLst>
                  <a:gd name="T0" fmla="*/ 91 w 91"/>
                  <a:gd name="T1" fmla="*/ 157 h 165"/>
                  <a:gd name="T2" fmla="*/ 18 w 91"/>
                  <a:gd name="T3" fmla="*/ 165 h 165"/>
                  <a:gd name="T4" fmla="*/ 0 w 91"/>
                  <a:gd name="T5" fmla="*/ 8 h 165"/>
                  <a:gd name="T6" fmla="*/ 72 w 91"/>
                  <a:gd name="T7" fmla="*/ 0 h 165"/>
                  <a:gd name="T8" fmla="*/ 91 w 91"/>
                  <a:gd name="T9" fmla="*/ 15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65">
                    <a:moveTo>
                      <a:pt x="91" y="157"/>
                    </a:moveTo>
                    <a:lnTo>
                      <a:pt x="18" y="165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91" y="157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6" name="iṧḻíďè"/>
              <p:cNvSpPr/>
              <p:nvPr/>
            </p:nvSpPr>
            <p:spPr bwMode="auto">
              <a:xfrm>
                <a:off x="8585201" y="4446588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7" name="íṩļíḋê"/>
              <p:cNvSpPr/>
              <p:nvPr/>
            </p:nvSpPr>
            <p:spPr bwMode="auto">
              <a:xfrm>
                <a:off x="8729663" y="4430713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8" name="îşḻiḓe"/>
              <p:cNvSpPr/>
              <p:nvPr/>
            </p:nvSpPr>
            <p:spPr bwMode="auto">
              <a:xfrm>
                <a:off x="8874126" y="4414838"/>
                <a:ext cx="131763" cy="157163"/>
              </a:xfrm>
              <a:custGeom>
                <a:avLst/>
                <a:gdLst>
                  <a:gd name="T0" fmla="*/ 83 w 83"/>
                  <a:gd name="T1" fmla="*/ 92 h 99"/>
                  <a:gd name="T2" fmla="*/ 11 w 83"/>
                  <a:gd name="T3" fmla="*/ 99 h 99"/>
                  <a:gd name="T4" fmla="*/ 0 w 83"/>
                  <a:gd name="T5" fmla="*/ 8 h 99"/>
                  <a:gd name="T6" fmla="*/ 73 w 83"/>
                  <a:gd name="T7" fmla="*/ 0 h 99"/>
                  <a:gd name="T8" fmla="*/ 83 w 83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9">
                    <a:moveTo>
                      <a:pt x="83" y="92"/>
                    </a:moveTo>
                    <a:lnTo>
                      <a:pt x="11" y="99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9" name="iŝḻiḍe"/>
              <p:cNvSpPr/>
              <p:nvPr/>
            </p:nvSpPr>
            <p:spPr bwMode="auto">
              <a:xfrm>
                <a:off x="8607426" y="463550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0" name="íŝ1íde"/>
              <p:cNvSpPr/>
              <p:nvPr/>
            </p:nvSpPr>
            <p:spPr bwMode="auto">
              <a:xfrm>
                <a:off x="8751888" y="4619625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1" name="ïšļîḓè"/>
              <p:cNvSpPr/>
              <p:nvPr/>
            </p:nvSpPr>
            <p:spPr bwMode="auto">
              <a:xfrm>
                <a:off x="8896351" y="460375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2" name="îšḷiďè"/>
              <p:cNvSpPr/>
              <p:nvPr/>
            </p:nvSpPr>
            <p:spPr bwMode="auto">
              <a:xfrm>
                <a:off x="6416676" y="4398963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1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3" name="íSḻïḍè"/>
              <p:cNvSpPr/>
              <p:nvPr/>
            </p:nvSpPr>
            <p:spPr bwMode="auto">
              <a:xfrm>
                <a:off x="6584951" y="43783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1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4" name="ís1íḑê"/>
              <p:cNvSpPr/>
              <p:nvPr/>
            </p:nvSpPr>
            <p:spPr bwMode="auto">
              <a:xfrm>
                <a:off x="6754813" y="435927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5" name="ïSľïďe"/>
              <p:cNvSpPr/>
              <p:nvPr/>
            </p:nvSpPr>
            <p:spPr bwMode="auto">
              <a:xfrm>
                <a:off x="6923088" y="43402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6" name="í$ľíḍè"/>
              <p:cNvSpPr/>
              <p:nvPr/>
            </p:nvSpPr>
            <p:spPr bwMode="auto">
              <a:xfrm>
                <a:off x="7092951" y="4321175"/>
                <a:ext cx="153988" cy="88900"/>
              </a:xfrm>
              <a:custGeom>
                <a:avLst/>
                <a:gdLst>
                  <a:gd name="T0" fmla="*/ 97 w 97"/>
                  <a:gd name="T1" fmla="*/ 44 h 56"/>
                  <a:gd name="T2" fmla="*/ 5 w 97"/>
                  <a:gd name="T3" fmla="*/ 56 h 56"/>
                  <a:gd name="T4" fmla="*/ 0 w 97"/>
                  <a:gd name="T5" fmla="*/ 10 h 56"/>
                  <a:gd name="T6" fmla="*/ 92 w 97"/>
                  <a:gd name="T7" fmla="*/ 0 h 56"/>
                  <a:gd name="T8" fmla="*/ 97 w 97"/>
                  <a:gd name="T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4"/>
                    </a:moveTo>
                    <a:lnTo>
                      <a:pt x="5" y="56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7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7" name="í$1îḍê"/>
              <p:cNvSpPr/>
              <p:nvPr/>
            </p:nvSpPr>
            <p:spPr bwMode="auto">
              <a:xfrm>
                <a:off x="7261226" y="43005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2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2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8" name="íşḷíḓè"/>
              <p:cNvSpPr/>
              <p:nvPr/>
            </p:nvSpPr>
            <p:spPr bwMode="auto">
              <a:xfrm>
                <a:off x="7429501" y="42814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9" name="iṥľîďê"/>
              <p:cNvSpPr/>
              <p:nvPr/>
            </p:nvSpPr>
            <p:spPr bwMode="auto">
              <a:xfrm>
                <a:off x="7602538" y="4262438"/>
                <a:ext cx="152400" cy="88900"/>
              </a:xfrm>
              <a:custGeom>
                <a:avLst/>
                <a:gdLst>
                  <a:gd name="T0" fmla="*/ 96 w 96"/>
                  <a:gd name="T1" fmla="*/ 46 h 56"/>
                  <a:gd name="T2" fmla="*/ 5 w 96"/>
                  <a:gd name="T3" fmla="*/ 56 h 56"/>
                  <a:gd name="T4" fmla="*/ 0 w 96"/>
                  <a:gd name="T5" fmla="*/ 11 h 56"/>
                  <a:gd name="T6" fmla="*/ 91 w 96"/>
                  <a:gd name="T7" fmla="*/ 0 h 56"/>
                  <a:gd name="T8" fmla="*/ 96 w 96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96" y="46"/>
                    </a:moveTo>
                    <a:lnTo>
                      <a:pt x="5" y="56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6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0" name="iŝlîḑê"/>
              <p:cNvSpPr/>
              <p:nvPr/>
            </p:nvSpPr>
            <p:spPr bwMode="auto">
              <a:xfrm>
                <a:off x="7770813" y="4244975"/>
                <a:ext cx="152400" cy="87313"/>
              </a:xfrm>
              <a:custGeom>
                <a:avLst/>
                <a:gdLst>
                  <a:gd name="T0" fmla="*/ 96 w 96"/>
                  <a:gd name="T1" fmla="*/ 43 h 55"/>
                  <a:gd name="T2" fmla="*/ 5 w 96"/>
                  <a:gd name="T3" fmla="*/ 55 h 55"/>
                  <a:gd name="T4" fmla="*/ 0 w 96"/>
                  <a:gd name="T5" fmla="*/ 10 h 55"/>
                  <a:gd name="T6" fmla="*/ 91 w 96"/>
                  <a:gd name="T7" fmla="*/ 0 h 55"/>
                  <a:gd name="T8" fmla="*/ 96 w 96"/>
                  <a:gd name="T9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5">
                    <a:moveTo>
                      <a:pt x="96" y="43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6" y="4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1" name="ïŝḻîḑé"/>
              <p:cNvSpPr/>
              <p:nvPr/>
            </p:nvSpPr>
            <p:spPr bwMode="auto">
              <a:xfrm>
                <a:off x="7940676" y="4222750"/>
                <a:ext cx="153988" cy="88900"/>
              </a:xfrm>
              <a:custGeom>
                <a:avLst/>
                <a:gdLst>
                  <a:gd name="T0" fmla="*/ 97 w 97"/>
                  <a:gd name="T1" fmla="*/ 46 h 56"/>
                  <a:gd name="T2" fmla="*/ 5 w 97"/>
                  <a:gd name="T3" fmla="*/ 56 h 56"/>
                  <a:gd name="T4" fmla="*/ 0 w 97"/>
                  <a:gd name="T5" fmla="*/ 12 h 56"/>
                  <a:gd name="T6" fmla="*/ 91 w 97"/>
                  <a:gd name="T7" fmla="*/ 0 h 56"/>
                  <a:gd name="T8" fmla="*/ 97 w 97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6"/>
                    </a:moveTo>
                    <a:lnTo>
                      <a:pt x="5" y="56"/>
                    </a:lnTo>
                    <a:lnTo>
                      <a:pt x="0" y="12"/>
                    </a:lnTo>
                    <a:lnTo>
                      <a:pt x="91" y="0"/>
                    </a:lnTo>
                    <a:lnTo>
                      <a:pt x="97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2" name="işļîḑe"/>
              <p:cNvSpPr/>
              <p:nvPr/>
            </p:nvSpPr>
            <p:spPr bwMode="auto">
              <a:xfrm>
                <a:off x="8108951" y="42052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3" name="iṧḷíďé"/>
              <p:cNvSpPr/>
              <p:nvPr/>
            </p:nvSpPr>
            <p:spPr bwMode="auto">
              <a:xfrm>
                <a:off x="8277226" y="41862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6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6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4" name="iṩľïḓè"/>
              <p:cNvSpPr/>
              <p:nvPr/>
            </p:nvSpPr>
            <p:spPr bwMode="auto">
              <a:xfrm>
                <a:off x="8447088" y="4167188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5" name="ïŝlîḍé"/>
              <p:cNvSpPr/>
              <p:nvPr/>
            </p:nvSpPr>
            <p:spPr bwMode="auto">
              <a:xfrm>
                <a:off x="8615363" y="414655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6" name="iŝļíḑé"/>
              <p:cNvSpPr/>
              <p:nvPr/>
            </p:nvSpPr>
            <p:spPr bwMode="auto">
              <a:xfrm>
                <a:off x="8785226" y="412750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7" name="ïṣliḍé"/>
              <p:cNvSpPr/>
              <p:nvPr/>
            </p:nvSpPr>
            <p:spPr bwMode="auto">
              <a:xfrm>
                <a:off x="8953501" y="4108450"/>
                <a:ext cx="155575" cy="88900"/>
              </a:xfrm>
              <a:custGeom>
                <a:avLst/>
                <a:gdLst>
                  <a:gd name="T0" fmla="*/ 98 w 98"/>
                  <a:gd name="T1" fmla="*/ 45 h 56"/>
                  <a:gd name="T2" fmla="*/ 7 w 98"/>
                  <a:gd name="T3" fmla="*/ 56 h 56"/>
                  <a:gd name="T4" fmla="*/ 0 w 98"/>
                  <a:gd name="T5" fmla="*/ 10 h 56"/>
                  <a:gd name="T6" fmla="*/ 93 w 98"/>
                  <a:gd name="T7" fmla="*/ 0 h 56"/>
                  <a:gd name="T8" fmla="*/ 98 w 98"/>
                  <a:gd name="T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6">
                    <a:moveTo>
                      <a:pt x="98" y="45"/>
                    </a:moveTo>
                    <a:lnTo>
                      <a:pt x="7" y="56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8" name="ïṣ1iḑe"/>
              <p:cNvSpPr/>
              <p:nvPr/>
            </p:nvSpPr>
            <p:spPr bwMode="auto">
              <a:xfrm>
                <a:off x="6427788" y="4795838"/>
                <a:ext cx="2828925" cy="355600"/>
              </a:xfrm>
              <a:custGeom>
                <a:avLst/>
                <a:gdLst>
                  <a:gd name="T0" fmla="*/ 1780 w 1782"/>
                  <a:gd name="T1" fmla="*/ 0 h 224"/>
                  <a:gd name="T2" fmla="*/ 0 w 1782"/>
                  <a:gd name="T3" fmla="*/ 202 h 224"/>
                  <a:gd name="T4" fmla="*/ 3 w 1782"/>
                  <a:gd name="T5" fmla="*/ 224 h 224"/>
                  <a:gd name="T6" fmla="*/ 1782 w 1782"/>
                  <a:gd name="T7" fmla="*/ 21 h 224"/>
                  <a:gd name="T8" fmla="*/ 1780 w 1782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2" h="224">
                    <a:moveTo>
                      <a:pt x="1780" y="0"/>
                    </a:moveTo>
                    <a:lnTo>
                      <a:pt x="0" y="202"/>
                    </a:lnTo>
                    <a:lnTo>
                      <a:pt x="3" y="224"/>
                    </a:lnTo>
                    <a:lnTo>
                      <a:pt x="1782" y="21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49" name="iṧḷîḍe"/>
              <p:cNvSpPr/>
              <p:nvPr/>
            </p:nvSpPr>
            <p:spPr bwMode="auto">
              <a:xfrm>
                <a:off x="6332538" y="3997325"/>
                <a:ext cx="2830513" cy="371475"/>
              </a:xfrm>
              <a:custGeom>
                <a:avLst/>
                <a:gdLst>
                  <a:gd name="T0" fmla="*/ 1783 w 1783"/>
                  <a:gd name="T1" fmla="*/ 32 h 234"/>
                  <a:gd name="T2" fmla="*/ 3 w 1783"/>
                  <a:gd name="T3" fmla="*/ 234 h 234"/>
                  <a:gd name="T4" fmla="*/ 0 w 1783"/>
                  <a:gd name="T5" fmla="*/ 203 h 234"/>
                  <a:gd name="T6" fmla="*/ 1780 w 1783"/>
                  <a:gd name="T7" fmla="*/ 0 h 234"/>
                  <a:gd name="T8" fmla="*/ 1783 w 1783"/>
                  <a:gd name="T9" fmla="*/ 3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3" h="234">
                    <a:moveTo>
                      <a:pt x="1783" y="32"/>
                    </a:moveTo>
                    <a:lnTo>
                      <a:pt x="3" y="234"/>
                    </a:lnTo>
                    <a:lnTo>
                      <a:pt x="0" y="203"/>
                    </a:lnTo>
                    <a:lnTo>
                      <a:pt x="1780" y="0"/>
                    </a:lnTo>
                    <a:lnTo>
                      <a:pt x="1783" y="32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0" name="íşḻîďê"/>
              <p:cNvSpPr/>
              <p:nvPr/>
            </p:nvSpPr>
            <p:spPr bwMode="auto">
              <a:xfrm>
                <a:off x="9390063" y="2863850"/>
                <a:ext cx="438150" cy="428625"/>
              </a:xfrm>
              <a:custGeom>
                <a:avLst/>
                <a:gdLst>
                  <a:gd name="T0" fmla="*/ 119 w 161"/>
                  <a:gd name="T1" fmla="*/ 140 h 161"/>
                  <a:gd name="T2" fmla="*/ 22 w 161"/>
                  <a:gd name="T3" fmla="*/ 119 h 161"/>
                  <a:gd name="T4" fmla="*/ 42 w 161"/>
                  <a:gd name="T5" fmla="*/ 22 h 161"/>
                  <a:gd name="T6" fmla="*/ 140 w 161"/>
                  <a:gd name="T7" fmla="*/ 42 h 161"/>
                  <a:gd name="T8" fmla="*/ 119 w 161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119" y="140"/>
                    </a:moveTo>
                    <a:cubicBezTo>
                      <a:pt x="87" y="161"/>
                      <a:pt x="43" y="152"/>
                      <a:pt x="22" y="119"/>
                    </a:cubicBezTo>
                    <a:cubicBezTo>
                      <a:pt x="0" y="87"/>
                      <a:pt x="10" y="43"/>
                      <a:pt x="42" y="22"/>
                    </a:cubicBezTo>
                    <a:cubicBezTo>
                      <a:pt x="75" y="0"/>
                      <a:pt x="119" y="10"/>
                      <a:pt x="140" y="42"/>
                    </a:cubicBezTo>
                    <a:cubicBezTo>
                      <a:pt x="161" y="75"/>
                      <a:pt x="152" y="119"/>
                      <a:pt x="119" y="140"/>
                    </a:cubicBezTo>
                    <a:close/>
                  </a:path>
                </a:pathLst>
              </a:custGeom>
              <a:solidFill>
                <a:srgbClr val="C3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1" name="íṥļïḑê"/>
              <p:cNvSpPr/>
              <p:nvPr/>
            </p:nvSpPr>
            <p:spPr bwMode="auto">
              <a:xfrm>
                <a:off x="9307513" y="2828925"/>
                <a:ext cx="561975" cy="500063"/>
              </a:xfrm>
              <a:custGeom>
                <a:avLst/>
                <a:gdLst>
                  <a:gd name="T0" fmla="*/ 0 w 206"/>
                  <a:gd name="T1" fmla="*/ 154 h 188"/>
                  <a:gd name="T2" fmla="*/ 12 w 206"/>
                  <a:gd name="T3" fmla="*/ 173 h 188"/>
                  <a:gd name="T4" fmla="*/ 48 w 206"/>
                  <a:gd name="T5" fmla="*/ 150 h 188"/>
                  <a:gd name="T6" fmla="*/ 156 w 206"/>
                  <a:gd name="T7" fmla="*/ 165 h 188"/>
                  <a:gd name="T8" fmla="*/ 180 w 206"/>
                  <a:gd name="T9" fmla="*/ 50 h 188"/>
                  <a:gd name="T10" fmla="*/ 65 w 206"/>
                  <a:gd name="T11" fmla="*/ 25 h 188"/>
                  <a:gd name="T12" fmla="*/ 35 w 206"/>
                  <a:gd name="T13" fmla="*/ 131 h 188"/>
                  <a:gd name="T14" fmla="*/ 0 w 206"/>
                  <a:gd name="T15" fmla="*/ 154 h 188"/>
                  <a:gd name="T16" fmla="*/ 76 w 206"/>
                  <a:gd name="T17" fmla="*/ 42 h 188"/>
                  <a:gd name="T18" fmla="*/ 164 w 206"/>
                  <a:gd name="T19" fmla="*/ 61 h 188"/>
                  <a:gd name="T20" fmla="*/ 145 w 206"/>
                  <a:gd name="T21" fmla="*/ 148 h 188"/>
                  <a:gd name="T22" fmla="*/ 58 w 206"/>
                  <a:gd name="T23" fmla="*/ 130 h 188"/>
                  <a:gd name="T24" fmla="*/ 76 w 206"/>
                  <a:gd name="T25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188">
                    <a:moveTo>
                      <a:pt x="0" y="154"/>
                    </a:moveTo>
                    <a:cubicBezTo>
                      <a:pt x="12" y="173"/>
                      <a:pt x="12" y="173"/>
                      <a:pt x="12" y="173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74" y="181"/>
                      <a:pt x="121" y="188"/>
                      <a:pt x="156" y="165"/>
                    </a:cubicBezTo>
                    <a:cubicBezTo>
                      <a:pt x="195" y="140"/>
                      <a:pt x="206" y="88"/>
                      <a:pt x="180" y="50"/>
                    </a:cubicBezTo>
                    <a:cubicBezTo>
                      <a:pt x="155" y="11"/>
                      <a:pt x="104" y="0"/>
                      <a:pt x="65" y="25"/>
                    </a:cubicBezTo>
                    <a:cubicBezTo>
                      <a:pt x="30" y="48"/>
                      <a:pt x="18" y="94"/>
                      <a:pt x="35" y="131"/>
                    </a:cubicBezTo>
                    <a:lnTo>
                      <a:pt x="0" y="154"/>
                    </a:lnTo>
                    <a:close/>
                    <a:moveTo>
                      <a:pt x="76" y="42"/>
                    </a:moveTo>
                    <a:cubicBezTo>
                      <a:pt x="105" y="23"/>
                      <a:pt x="145" y="31"/>
                      <a:pt x="164" y="61"/>
                    </a:cubicBezTo>
                    <a:cubicBezTo>
                      <a:pt x="183" y="90"/>
                      <a:pt x="174" y="129"/>
                      <a:pt x="145" y="148"/>
                    </a:cubicBezTo>
                    <a:cubicBezTo>
                      <a:pt x="116" y="167"/>
                      <a:pt x="77" y="159"/>
                      <a:pt x="58" y="130"/>
                    </a:cubicBezTo>
                    <a:cubicBezTo>
                      <a:pt x="39" y="100"/>
                      <a:pt x="47" y="61"/>
                      <a:pt x="76" y="42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2" name="îṧ1ïḍè"/>
              <p:cNvSpPr/>
              <p:nvPr/>
            </p:nvSpPr>
            <p:spPr bwMode="auto">
              <a:xfrm>
                <a:off x="9501188" y="2986088"/>
                <a:ext cx="261938" cy="255588"/>
              </a:xfrm>
              <a:custGeom>
                <a:avLst/>
                <a:gdLst>
                  <a:gd name="T0" fmla="*/ 71 w 96"/>
                  <a:gd name="T1" fmla="*/ 84 h 96"/>
                  <a:gd name="T2" fmla="*/ 13 w 96"/>
                  <a:gd name="T3" fmla="*/ 71 h 96"/>
                  <a:gd name="T4" fmla="*/ 25 w 96"/>
                  <a:gd name="T5" fmla="*/ 13 h 96"/>
                  <a:gd name="T6" fmla="*/ 83 w 96"/>
                  <a:gd name="T7" fmla="*/ 25 h 96"/>
                  <a:gd name="T8" fmla="*/ 71 w 96"/>
                  <a:gd name="T9" fmla="*/ 8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1" y="84"/>
                    </a:moveTo>
                    <a:cubicBezTo>
                      <a:pt x="51" y="96"/>
                      <a:pt x="25" y="91"/>
                      <a:pt x="13" y="71"/>
                    </a:cubicBezTo>
                    <a:cubicBezTo>
                      <a:pt x="0" y="52"/>
                      <a:pt x="5" y="26"/>
                      <a:pt x="25" y="13"/>
                    </a:cubicBezTo>
                    <a:cubicBezTo>
                      <a:pt x="44" y="0"/>
                      <a:pt x="70" y="6"/>
                      <a:pt x="83" y="25"/>
                    </a:cubicBezTo>
                    <a:cubicBezTo>
                      <a:pt x="96" y="45"/>
                      <a:pt x="90" y="71"/>
                      <a:pt x="71" y="84"/>
                    </a:cubicBezTo>
                    <a:close/>
                  </a:path>
                </a:pathLst>
              </a:custGeom>
              <a:solidFill>
                <a:srgbClr val="E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3" name="ís1îḋe"/>
              <p:cNvSpPr/>
              <p:nvPr/>
            </p:nvSpPr>
            <p:spPr bwMode="auto">
              <a:xfrm>
                <a:off x="9621838" y="3121025"/>
                <a:ext cx="90488" cy="90488"/>
              </a:xfrm>
              <a:custGeom>
                <a:avLst/>
                <a:gdLst>
                  <a:gd name="T0" fmla="*/ 24 w 33"/>
                  <a:gd name="T1" fmla="*/ 29 h 34"/>
                  <a:gd name="T2" fmla="*/ 4 w 33"/>
                  <a:gd name="T3" fmla="*/ 25 h 34"/>
                  <a:gd name="T4" fmla="*/ 8 w 33"/>
                  <a:gd name="T5" fmla="*/ 5 h 34"/>
                  <a:gd name="T6" fmla="*/ 29 w 33"/>
                  <a:gd name="T7" fmla="*/ 9 h 34"/>
                  <a:gd name="T8" fmla="*/ 24 w 33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24" y="29"/>
                    </a:moveTo>
                    <a:cubicBezTo>
                      <a:pt x="18" y="34"/>
                      <a:pt x="9" y="32"/>
                      <a:pt x="4" y="25"/>
                    </a:cubicBezTo>
                    <a:cubicBezTo>
                      <a:pt x="0" y="18"/>
                      <a:pt x="2" y="9"/>
                      <a:pt x="8" y="5"/>
                    </a:cubicBezTo>
                    <a:cubicBezTo>
                      <a:pt x="15" y="0"/>
                      <a:pt x="24" y="2"/>
                      <a:pt x="29" y="9"/>
                    </a:cubicBezTo>
                    <a:cubicBezTo>
                      <a:pt x="33" y="16"/>
                      <a:pt x="31" y="25"/>
                      <a:pt x="24" y="29"/>
                    </a:cubicBez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4" name="íṣlíḍé"/>
              <p:cNvSpPr/>
              <p:nvPr/>
            </p:nvSpPr>
            <p:spPr bwMode="auto">
              <a:xfrm>
                <a:off x="8826501" y="3214688"/>
                <a:ext cx="536575" cy="381000"/>
              </a:xfrm>
              <a:custGeom>
                <a:avLst/>
                <a:gdLst>
                  <a:gd name="T0" fmla="*/ 176 w 197"/>
                  <a:gd name="T1" fmla="*/ 0 h 143"/>
                  <a:gd name="T2" fmla="*/ 172 w 197"/>
                  <a:gd name="T3" fmla="*/ 2 h 143"/>
                  <a:gd name="T4" fmla="*/ 19 w 197"/>
                  <a:gd name="T5" fmla="*/ 102 h 143"/>
                  <a:gd name="T6" fmla="*/ 6 w 197"/>
                  <a:gd name="T7" fmla="*/ 134 h 143"/>
                  <a:gd name="T8" fmla="*/ 41 w 197"/>
                  <a:gd name="T9" fmla="*/ 135 h 143"/>
                  <a:gd name="T10" fmla="*/ 194 w 197"/>
                  <a:gd name="T11" fmla="*/ 35 h 143"/>
                  <a:gd name="T12" fmla="*/ 197 w 197"/>
                  <a:gd name="T13" fmla="*/ 32 h 143"/>
                  <a:gd name="T14" fmla="*/ 176 w 197"/>
                  <a:gd name="T1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143">
                    <a:moveTo>
                      <a:pt x="176" y="0"/>
                    </a:moveTo>
                    <a:cubicBezTo>
                      <a:pt x="175" y="0"/>
                      <a:pt x="173" y="1"/>
                      <a:pt x="172" y="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6" y="110"/>
                      <a:pt x="0" y="125"/>
                      <a:pt x="6" y="134"/>
                    </a:cubicBezTo>
                    <a:cubicBezTo>
                      <a:pt x="12" y="143"/>
                      <a:pt x="27" y="143"/>
                      <a:pt x="41" y="135"/>
                    </a:cubicBezTo>
                    <a:cubicBezTo>
                      <a:pt x="194" y="35"/>
                      <a:pt x="194" y="35"/>
                      <a:pt x="194" y="35"/>
                    </a:cubicBezTo>
                    <a:cubicBezTo>
                      <a:pt x="195" y="34"/>
                      <a:pt x="196" y="33"/>
                      <a:pt x="197" y="32"/>
                    </a:cubicBez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5" name="ïśľîďé"/>
              <p:cNvSpPr/>
              <p:nvPr/>
            </p:nvSpPr>
            <p:spPr bwMode="auto">
              <a:xfrm>
                <a:off x="7056438" y="3246438"/>
                <a:ext cx="1101725" cy="350838"/>
              </a:xfrm>
              <a:custGeom>
                <a:avLst/>
                <a:gdLst>
                  <a:gd name="T0" fmla="*/ 404 w 404"/>
                  <a:gd name="T1" fmla="*/ 0 h 132"/>
                  <a:gd name="T2" fmla="*/ 401 w 404"/>
                  <a:gd name="T3" fmla="*/ 0 h 132"/>
                  <a:gd name="T4" fmla="*/ 199 w 404"/>
                  <a:gd name="T5" fmla="*/ 125 h 132"/>
                  <a:gd name="T6" fmla="*/ 197 w 404"/>
                  <a:gd name="T7" fmla="*/ 125 h 132"/>
                  <a:gd name="T8" fmla="*/ 190 w 404"/>
                  <a:gd name="T9" fmla="*/ 125 h 132"/>
                  <a:gd name="T10" fmla="*/ 97 w 404"/>
                  <a:gd name="T11" fmla="*/ 102 h 132"/>
                  <a:gd name="T12" fmla="*/ 4 w 404"/>
                  <a:gd name="T13" fmla="*/ 21 h 132"/>
                  <a:gd name="T14" fmla="*/ 0 w 404"/>
                  <a:gd name="T15" fmla="*/ 15 h 132"/>
                  <a:gd name="T16" fmla="*/ 199 w 404"/>
                  <a:gd name="T17" fmla="*/ 132 h 132"/>
                  <a:gd name="T18" fmla="*/ 200 w 404"/>
                  <a:gd name="T19" fmla="*/ 132 h 132"/>
                  <a:gd name="T20" fmla="*/ 404 w 404"/>
                  <a:gd name="T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132">
                    <a:moveTo>
                      <a:pt x="404" y="0"/>
                    </a:moveTo>
                    <a:cubicBezTo>
                      <a:pt x="401" y="0"/>
                      <a:pt x="401" y="0"/>
                      <a:pt x="401" y="0"/>
                    </a:cubicBezTo>
                    <a:cubicBezTo>
                      <a:pt x="381" y="56"/>
                      <a:pt x="298" y="125"/>
                      <a:pt x="199" y="125"/>
                    </a:cubicBezTo>
                    <a:cubicBezTo>
                      <a:pt x="198" y="125"/>
                      <a:pt x="198" y="125"/>
                      <a:pt x="197" y="125"/>
                    </a:cubicBezTo>
                    <a:cubicBezTo>
                      <a:pt x="195" y="125"/>
                      <a:pt x="192" y="125"/>
                      <a:pt x="190" y="125"/>
                    </a:cubicBezTo>
                    <a:cubicBezTo>
                      <a:pt x="156" y="124"/>
                      <a:pt x="125" y="116"/>
                      <a:pt x="97" y="102"/>
                    </a:cubicBezTo>
                    <a:cubicBezTo>
                      <a:pt x="55" y="82"/>
                      <a:pt x="21" y="51"/>
                      <a:pt x="4" y="21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26" y="70"/>
                      <a:pt x="105" y="132"/>
                      <a:pt x="199" y="132"/>
                    </a:cubicBezTo>
                    <a:cubicBezTo>
                      <a:pt x="199" y="132"/>
                      <a:pt x="200" y="132"/>
                      <a:pt x="200" y="132"/>
                    </a:cubicBezTo>
                    <a:cubicBezTo>
                      <a:pt x="301" y="131"/>
                      <a:pt x="385" y="58"/>
                      <a:pt x="404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6" name="ïśḷíḑê"/>
              <p:cNvSpPr/>
              <p:nvPr/>
            </p:nvSpPr>
            <p:spPr bwMode="auto">
              <a:xfrm>
                <a:off x="7026276" y="2900363"/>
                <a:ext cx="1136650" cy="681038"/>
              </a:xfrm>
              <a:custGeom>
                <a:avLst/>
                <a:gdLst>
                  <a:gd name="T0" fmla="*/ 417 w 417"/>
                  <a:gd name="T1" fmla="*/ 105 h 256"/>
                  <a:gd name="T2" fmla="*/ 210 w 417"/>
                  <a:gd name="T3" fmla="*/ 255 h 256"/>
                  <a:gd name="T4" fmla="*/ 1 w 417"/>
                  <a:gd name="T5" fmla="*/ 108 h 256"/>
                  <a:gd name="T6" fmla="*/ 208 w 417"/>
                  <a:gd name="T7" fmla="*/ 1 h 256"/>
                  <a:gd name="T8" fmla="*/ 417 w 417"/>
                  <a:gd name="T9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6">
                    <a:moveTo>
                      <a:pt x="417" y="105"/>
                    </a:moveTo>
                    <a:cubicBezTo>
                      <a:pt x="417" y="163"/>
                      <a:pt x="324" y="255"/>
                      <a:pt x="210" y="255"/>
                    </a:cubicBezTo>
                    <a:cubicBezTo>
                      <a:pt x="94" y="256"/>
                      <a:pt x="1" y="166"/>
                      <a:pt x="1" y="108"/>
                    </a:cubicBezTo>
                    <a:cubicBezTo>
                      <a:pt x="0" y="49"/>
                      <a:pt x="93" y="2"/>
                      <a:pt x="208" y="1"/>
                    </a:cubicBezTo>
                    <a:cubicBezTo>
                      <a:pt x="323" y="0"/>
                      <a:pt x="417" y="47"/>
                      <a:pt x="417" y="105"/>
                    </a:cubicBezTo>
                  </a:path>
                </a:pathLst>
              </a:custGeom>
              <a:solidFill>
                <a:srgbClr val="4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7" name="iš1iḑé"/>
              <p:cNvSpPr/>
              <p:nvPr/>
            </p:nvSpPr>
            <p:spPr bwMode="auto">
              <a:xfrm>
                <a:off x="7021513" y="2892425"/>
                <a:ext cx="1136650" cy="688975"/>
              </a:xfrm>
              <a:custGeom>
                <a:avLst/>
                <a:gdLst>
                  <a:gd name="T0" fmla="*/ 417 w 417"/>
                  <a:gd name="T1" fmla="*/ 104 h 259"/>
                  <a:gd name="T2" fmla="*/ 210 w 417"/>
                  <a:gd name="T3" fmla="*/ 258 h 259"/>
                  <a:gd name="T4" fmla="*/ 1 w 417"/>
                  <a:gd name="T5" fmla="*/ 107 h 259"/>
                  <a:gd name="T6" fmla="*/ 209 w 417"/>
                  <a:gd name="T7" fmla="*/ 0 h 259"/>
                  <a:gd name="T8" fmla="*/ 417 w 417"/>
                  <a:gd name="T9" fmla="*/ 10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9">
                    <a:moveTo>
                      <a:pt x="417" y="104"/>
                    </a:moveTo>
                    <a:cubicBezTo>
                      <a:pt x="417" y="163"/>
                      <a:pt x="325" y="258"/>
                      <a:pt x="210" y="258"/>
                    </a:cubicBezTo>
                    <a:cubicBezTo>
                      <a:pt x="94" y="259"/>
                      <a:pt x="1" y="165"/>
                      <a:pt x="1" y="107"/>
                    </a:cubicBezTo>
                    <a:cubicBezTo>
                      <a:pt x="0" y="49"/>
                      <a:pt x="93" y="1"/>
                      <a:pt x="209" y="0"/>
                    </a:cubicBezTo>
                    <a:cubicBezTo>
                      <a:pt x="323" y="0"/>
                      <a:pt x="417" y="46"/>
                      <a:pt x="417" y="10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8" name="ï$ľíḍe"/>
              <p:cNvSpPr/>
              <p:nvPr/>
            </p:nvSpPr>
            <p:spPr bwMode="auto">
              <a:xfrm>
                <a:off x="5740401" y="2305050"/>
                <a:ext cx="3749675" cy="173038"/>
              </a:xfrm>
              <a:custGeom>
                <a:avLst/>
                <a:gdLst>
                  <a:gd name="T0" fmla="*/ 1376 w 1376"/>
                  <a:gd name="T1" fmla="*/ 43 h 65"/>
                  <a:gd name="T2" fmla="*/ 1358 w 1376"/>
                  <a:gd name="T3" fmla="*/ 56 h 65"/>
                  <a:gd name="T4" fmla="*/ 18 w 1376"/>
                  <a:gd name="T5" fmla="*/ 64 h 65"/>
                  <a:gd name="T6" fmla="*/ 0 w 1376"/>
                  <a:gd name="T7" fmla="*/ 51 h 65"/>
                  <a:gd name="T8" fmla="*/ 0 w 1376"/>
                  <a:gd name="T9" fmla="*/ 22 h 65"/>
                  <a:gd name="T10" fmla="*/ 18 w 1376"/>
                  <a:gd name="T11" fmla="*/ 8 h 65"/>
                  <a:gd name="T12" fmla="*/ 1357 w 1376"/>
                  <a:gd name="T13" fmla="*/ 0 h 65"/>
                  <a:gd name="T14" fmla="*/ 1376 w 1376"/>
                  <a:gd name="T15" fmla="*/ 14 h 65"/>
                  <a:gd name="T16" fmla="*/ 1376 w 1376"/>
                  <a:gd name="T17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6" h="65">
                    <a:moveTo>
                      <a:pt x="1376" y="43"/>
                    </a:moveTo>
                    <a:cubicBezTo>
                      <a:pt x="1376" y="50"/>
                      <a:pt x="1368" y="56"/>
                      <a:pt x="1358" y="5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5"/>
                      <a:pt x="0" y="58"/>
                      <a:pt x="0" y="5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5"/>
                      <a:pt x="8" y="8"/>
                      <a:pt x="18" y="8"/>
                    </a:cubicBezTo>
                    <a:cubicBezTo>
                      <a:pt x="1357" y="0"/>
                      <a:pt x="1357" y="0"/>
                      <a:pt x="1357" y="0"/>
                    </a:cubicBezTo>
                    <a:cubicBezTo>
                      <a:pt x="1367" y="0"/>
                      <a:pt x="1376" y="7"/>
                      <a:pt x="1376" y="14"/>
                    </a:cubicBezTo>
                    <a:lnTo>
                      <a:pt x="1376" y="4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9" name="iŝḷïḋe"/>
              <p:cNvSpPr/>
              <p:nvPr/>
            </p:nvSpPr>
            <p:spPr bwMode="auto">
              <a:xfrm>
                <a:off x="8158163" y="3214688"/>
                <a:ext cx="822325" cy="31750"/>
              </a:xfrm>
              <a:custGeom>
                <a:avLst/>
                <a:gdLst>
                  <a:gd name="T0" fmla="*/ 302 w 302"/>
                  <a:gd name="T1" fmla="*/ 0 h 12"/>
                  <a:gd name="T2" fmla="*/ 286 w 302"/>
                  <a:gd name="T3" fmla="*/ 6 h 12"/>
                  <a:gd name="T4" fmla="*/ 1 w 302"/>
                  <a:gd name="T5" fmla="*/ 8 h 12"/>
                  <a:gd name="T6" fmla="*/ 0 w 302"/>
                  <a:gd name="T7" fmla="*/ 12 h 12"/>
                  <a:gd name="T8" fmla="*/ 282 w 302"/>
                  <a:gd name="T9" fmla="*/ 11 h 12"/>
                  <a:gd name="T10" fmla="*/ 301 w 302"/>
                  <a:gd name="T11" fmla="*/ 1 h 12"/>
                  <a:gd name="T12" fmla="*/ 302 w 30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12">
                    <a:moveTo>
                      <a:pt x="302" y="0"/>
                    </a:moveTo>
                    <a:cubicBezTo>
                      <a:pt x="298" y="4"/>
                      <a:pt x="291" y="6"/>
                      <a:pt x="286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0" y="12"/>
                    </a:cubicBezTo>
                    <a:cubicBezTo>
                      <a:pt x="282" y="11"/>
                      <a:pt x="282" y="11"/>
                      <a:pt x="282" y="11"/>
                    </a:cubicBezTo>
                    <a:cubicBezTo>
                      <a:pt x="289" y="11"/>
                      <a:pt x="298" y="6"/>
                      <a:pt x="301" y="1"/>
                    </a:cubicBezTo>
                    <a:cubicBezTo>
                      <a:pt x="302" y="0"/>
                      <a:pt x="302" y="0"/>
                      <a:pt x="302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0" name="îslïďe"/>
              <p:cNvSpPr/>
              <p:nvPr/>
            </p:nvSpPr>
            <p:spPr bwMode="auto">
              <a:xfrm>
                <a:off x="8150226" y="3235325"/>
                <a:ext cx="11113" cy="11113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3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</a:path>
                </a:pathLst>
              </a:custGeom>
              <a:solidFill>
                <a:srgbClr val="8C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1" name="íSḻíḋe"/>
              <p:cNvSpPr/>
              <p:nvPr/>
            </p:nvSpPr>
            <p:spPr bwMode="auto">
              <a:xfrm>
                <a:off x="8142288" y="3235325"/>
                <a:ext cx="12700" cy="11113"/>
              </a:xfrm>
              <a:custGeom>
                <a:avLst/>
                <a:gdLst>
                  <a:gd name="T0" fmla="*/ 5 w 5"/>
                  <a:gd name="T1" fmla="*/ 0 h 4"/>
                  <a:gd name="T2" fmla="*/ 2 w 5"/>
                  <a:gd name="T3" fmla="*/ 0 h 4"/>
                  <a:gd name="T4" fmla="*/ 0 w 5"/>
                  <a:gd name="T5" fmla="*/ 4 h 4"/>
                  <a:gd name="T6" fmla="*/ 3 w 5"/>
                  <a:gd name="T7" fmla="*/ 4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1"/>
                      <a:pt x="5" y="0"/>
                    </a:cubicBezTo>
                  </a:path>
                </a:pathLst>
              </a:custGeom>
              <a:solidFill>
                <a:srgbClr val="385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2" name="íşļiḑè"/>
              <p:cNvSpPr/>
              <p:nvPr/>
            </p:nvSpPr>
            <p:spPr bwMode="auto">
              <a:xfrm>
                <a:off x="6972301" y="3241675"/>
                <a:ext cx="68263" cy="12700"/>
              </a:xfrm>
              <a:custGeom>
                <a:avLst/>
                <a:gdLst>
                  <a:gd name="T0" fmla="*/ 23 w 25"/>
                  <a:gd name="T1" fmla="*/ 0 h 5"/>
                  <a:gd name="T2" fmla="*/ 0 w 25"/>
                  <a:gd name="T3" fmla="*/ 0 h 5"/>
                  <a:gd name="T4" fmla="*/ 6 w 25"/>
                  <a:gd name="T5" fmla="*/ 5 h 5"/>
                  <a:gd name="T6" fmla="*/ 25 w 25"/>
                  <a:gd name="T7" fmla="*/ 5 h 5"/>
                  <a:gd name="T8" fmla="*/ 23 w 2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4" y="2"/>
                      <a:pt x="23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3" name="ïSḻî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4" name="íṥḻi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5" name="ïš1îḓè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6" name="î$ḻïďé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7" name="ïṩḻiďè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8" name="îşlíďe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69" name="ísḷiḑè"/>
              <p:cNvSpPr/>
              <p:nvPr/>
            </p:nvSpPr>
            <p:spPr bwMode="auto">
              <a:xfrm>
                <a:off x="6215063" y="3235325"/>
                <a:ext cx="628650" cy="22225"/>
              </a:xfrm>
              <a:custGeom>
                <a:avLst/>
                <a:gdLst>
                  <a:gd name="T0" fmla="*/ 34 w 231"/>
                  <a:gd name="T1" fmla="*/ 4 h 8"/>
                  <a:gd name="T2" fmla="*/ 22 w 231"/>
                  <a:gd name="T3" fmla="*/ 4 h 8"/>
                  <a:gd name="T4" fmla="*/ 20 w 231"/>
                  <a:gd name="T5" fmla="*/ 8 h 8"/>
                  <a:gd name="T6" fmla="*/ 33 w 231"/>
                  <a:gd name="T7" fmla="*/ 8 h 8"/>
                  <a:gd name="T8" fmla="*/ 34 w 231"/>
                  <a:gd name="T9" fmla="*/ 4 h 8"/>
                  <a:gd name="T10" fmla="*/ 57 w 231"/>
                  <a:gd name="T11" fmla="*/ 4 h 8"/>
                  <a:gd name="T12" fmla="*/ 45 w 231"/>
                  <a:gd name="T13" fmla="*/ 4 h 8"/>
                  <a:gd name="T14" fmla="*/ 43 w 231"/>
                  <a:gd name="T15" fmla="*/ 8 h 8"/>
                  <a:gd name="T16" fmla="*/ 56 w 231"/>
                  <a:gd name="T17" fmla="*/ 8 h 8"/>
                  <a:gd name="T18" fmla="*/ 57 w 231"/>
                  <a:gd name="T19" fmla="*/ 4 h 8"/>
                  <a:gd name="T20" fmla="*/ 80 w 231"/>
                  <a:gd name="T21" fmla="*/ 4 h 8"/>
                  <a:gd name="T22" fmla="*/ 68 w 231"/>
                  <a:gd name="T23" fmla="*/ 4 h 8"/>
                  <a:gd name="T24" fmla="*/ 67 w 231"/>
                  <a:gd name="T25" fmla="*/ 8 h 8"/>
                  <a:gd name="T26" fmla="*/ 79 w 231"/>
                  <a:gd name="T27" fmla="*/ 8 h 8"/>
                  <a:gd name="T28" fmla="*/ 80 w 231"/>
                  <a:gd name="T29" fmla="*/ 4 h 8"/>
                  <a:gd name="T30" fmla="*/ 104 w 231"/>
                  <a:gd name="T31" fmla="*/ 3 h 8"/>
                  <a:gd name="T32" fmla="*/ 91 w 231"/>
                  <a:gd name="T33" fmla="*/ 3 h 8"/>
                  <a:gd name="T34" fmla="*/ 90 w 231"/>
                  <a:gd name="T35" fmla="*/ 8 h 8"/>
                  <a:gd name="T36" fmla="*/ 102 w 231"/>
                  <a:gd name="T37" fmla="*/ 8 h 8"/>
                  <a:gd name="T38" fmla="*/ 104 w 231"/>
                  <a:gd name="T39" fmla="*/ 3 h 8"/>
                  <a:gd name="T40" fmla="*/ 127 w 231"/>
                  <a:gd name="T41" fmla="*/ 3 h 8"/>
                  <a:gd name="T42" fmla="*/ 114 w 231"/>
                  <a:gd name="T43" fmla="*/ 3 h 8"/>
                  <a:gd name="T44" fmla="*/ 113 w 231"/>
                  <a:gd name="T45" fmla="*/ 8 h 8"/>
                  <a:gd name="T46" fmla="*/ 126 w 231"/>
                  <a:gd name="T47" fmla="*/ 8 h 8"/>
                  <a:gd name="T48" fmla="*/ 127 w 231"/>
                  <a:gd name="T49" fmla="*/ 3 h 8"/>
                  <a:gd name="T50" fmla="*/ 150 w 231"/>
                  <a:gd name="T51" fmla="*/ 3 h 8"/>
                  <a:gd name="T52" fmla="*/ 138 w 231"/>
                  <a:gd name="T53" fmla="*/ 3 h 8"/>
                  <a:gd name="T54" fmla="*/ 136 w 231"/>
                  <a:gd name="T55" fmla="*/ 8 h 8"/>
                  <a:gd name="T56" fmla="*/ 149 w 231"/>
                  <a:gd name="T57" fmla="*/ 8 h 8"/>
                  <a:gd name="T58" fmla="*/ 150 w 231"/>
                  <a:gd name="T59" fmla="*/ 3 h 8"/>
                  <a:gd name="T60" fmla="*/ 173 w 231"/>
                  <a:gd name="T61" fmla="*/ 3 h 8"/>
                  <a:gd name="T62" fmla="*/ 161 w 231"/>
                  <a:gd name="T63" fmla="*/ 3 h 8"/>
                  <a:gd name="T64" fmla="*/ 160 w 231"/>
                  <a:gd name="T65" fmla="*/ 8 h 8"/>
                  <a:gd name="T66" fmla="*/ 172 w 231"/>
                  <a:gd name="T67" fmla="*/ 7 h 8"/>
                  <a:gd name="T68" fmla="*/ 173 w 231"/>
                  <a:gd name="T69" fmla="*/ 3 h 8"/>
                  <a:gd name="T70" fmla="*/ 231 w 231"/>
                  <a:gd name="T71" fmla="*/ 3 h 8"/>
                  <a:gd name="T72" fmla="*/ 183 w 231"/>
                  <a:gd name="T73" fmla="*/ 3 h 8"/>
                  <a:gd name="T74" fmla="*/ 184 w 231"/>
                  <a:gd name="T75" fmla="*/ 3 h 8"/>
                  <a:gd name="T76" fmla="*/ 183 w 231"/>
                  <a:gd name="T77" fmla="*/ 7 h 8"/>
                  <a:gd name="T78" fmla="*/ 195 w 231"/>
                  <a:gd name="T79" fmla="*/ 7 h 8"/>
                  <a:gd name="T80" fmla="*/ 195 w 231"/>
                  <a:gd name="T81" fmla="*/ 7 h 8"/>
                  <a:gd name="T82" fmla="*/ 197 w 231"/>
                  <a:gd name="T83" fmla="*/ 7 h 8"/>
                  <a:gd name="T84" fmla="*/ 230 w 231"/>
                  <a:gd name="T85" fmla="*/ 7 h 8"/>
                  <a:gd name="T86" fmla="*/ 231 w 231"/>
                  <a:gd name="T87" fmla="*/ 3 h 8"/>
                  <a:gd name="T88" fmla="*/ 0 w 231"/>
                  <a:gd name="T89" fmla="*/ 0 h 8"/>
                  <a:gd name="T90" fmla="*/ 0 w 231"/>
                  <a:gd name="T91" fmla="*/ 0 h 8"/>
                  <a:gd name="T92" fmla="*/ 10 w 231"/>
                  <a:gd name="T93" fmla="*/ 7 h 8"/>
                  <a:gd name="T94" fmla="*/ 11 w 231"/>
                  <a:gd name="T95" fmla="*/ 4 h 8"/>
                  <a:gd name="T96" fmla="*/ 0 w 231"/>
                  <a:gd name="T9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1" h="8">
                    <a:moveTo>
                      <a:pt x="34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4"/>
                      <a:pt x="34" y="4"/>
                      <a:pt x="34" y="4"/>
                    </a:cubicBezTo>
                    <a:moveTo>
                      <a:pt x="57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80" y="4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0" y="4"/>
                      <a:pt x="80" y="4"/>
                      <a:pt x="80" y="4"/>
                    </a:cubicBezTo>
                    <a:moveTo>
                      <a:pt x="104" y="3"/>
                    </a:moveTo>
                    <a:cubicBezTo>
                      <a:pt x="91" y="3"/>
                      <a:pt x="91" y="3"/>
                      <a:pt x="91" y="3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4" y="3"/>
                      <a:pt x="104" y="3"/>
                      <a:pt x="104" y="3"/>
                    </a:cubicBezTo>
                    <a:moveTo>
                      <a:pt x="127" y="3"/>
                    </a:move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7" y="3"/>
                      <a:pt x="127" y="3"/>
                      <a:pt x="127" y="3"/>
                    </a:cubicBezTo>
                    <a:moveTo>
                      <a:pt x="150" y="3"/>
                    </a:moveTo>
                    <a:cubicBezTo>
                      <a:pt x="138" y="3"/>
                      <a:pt x="138" y="3"/>
                      <a:pt x="138" y="3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50" y="3"/>
                      <a:pt x="150" y="3"/>
                      <a:pt x="150" y="3"/>
                    </a:cubicBezTo>
                    <a:moveTo>
                      <a:pt x="173" y="3"/>
                    </a:moveTo>
                    <a:cubicBezTo>
                      <a:pt x="161" y="3"/>
                      <a:pt x="161" y="3"/>
                      <a:pt x="161" y="3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3" y="3"/>
                      <a:pt x="173" y="3"/>
                      <a:pt x="173" y="3"/>
                    </a:cubicBezTo>
                    <a:moveTo>
                      <a:pt x="231" y="3"/>
                    </a:move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3" y="7"/>
                      <a:pt x="183" y="7"/>
                      <a:pt x="183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1" y="3"/>
                      <a:pt x="231" y="3"/>
                      <a:pt x="231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6" y="6"/>
                      <a:pt x="10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3"/>
                      <a:pt x="3" y="2"/>
                      <a:pt x="0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0" name="í$ļîḍè"/>
              <p:cNvSpPr/>
              <p:nvPr/>
            </p:nvSpPr>
            <p:spPr bwMode="auto">
              <a:xfrm>
                <a:off x="6208713" y="3233738"/>
                <a:ext cx="6350" cy="158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1" name="išliḍè"/>
              <p:cNvSpPr/>
              <p:nvPr/>
            </p:nvSpPr>
            <p:spPr bwMode="auto">
              <a:xfrm>
                <a:off x="6242051" y="3246438"/>
                <a:ext cx="31750" cy="11113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3 h 4"/>
                  <a:gd name="T4" fmla="*/ 7 w 12"/>
                  <a:gd name="T5" fmla="*/ 4 h 4"/>
                  <a:gd name="T6" fmla="*/ 7 w 12"/>
                  <a:gd name="T7" fmla="*/ 4 h 4"/>
                  <a:gd name="T8" fmla="*/ 10 w 12"/>
                  <a:gd name="T9" fmla="*/ 4 h 4"/>
                  <a:gd name="T10" fmla="*/ 12 w 12"/>
                  <a:gd name="T11" fmla="*/ 0 h 4"/>
                  <a:gd name="T12" fmla="*/ 4 w 12"/>
                  <a:gd name="T13" fmla="*/ 0 h 4"/>
                  <a:gd name="T14" fmla="*/ 4 w 12"/>
                  <a:gd name="T15" fmla="*/ 0 h 4"/>
                  <a:gd name="T16" fmla="*/ 1 w 1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2" name="íSlíḓê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3" name="iSļîḍè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4" name="iṣḻïḍ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5" name="îŝļîḑ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6" name="i$1îde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7" name="iṣļïdê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8" name="ïšľïḓé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79" name="ïṧḷiḑê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0" name="íśļï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1" name="ïṧľî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2" name="ïṥḻíḍê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3" name="ï$ļiďè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4" name="iṧḻiḓ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5" name="ïşļiḋ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6" name="îśľïde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7" name="íṡļïdè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8" name="îṡlïdè"/>
              <p:cNvSpPr/>
              <p:nvPr/>
            </p:nvSpPr>
            <p:spPr bwMode="auto">
              <a:xfrm>
                <a:off x="7034213" y="3235325"/>
                <a:ext cx="1112838" cy="19050"/>
              </a:xfrm>
              <a:custGeom>
                <a:avLst/>
                <a:gdLst>
                  <a:gd name="T0" fmla="*/ 408 w 408"/>
                  <a:gd name="T1" fmla="*/ 0 h 7"/>
                  <a:gd name="T2" fmla="*/ 0 w 408"/>
                  <a:gd name="T3" fmla="*/ 2 h 7"/>
                  <a:gd name="T4" fmla="*/ 2 w 408"/>
                  <a:gd name="T5" fmla="*/ 7 h 7"/>
                  <a:gd name="T6" fmla="*/ 406 w 408"/>
                  <a:gd name="T7" fmla="*/ 4 h 7"/>
                  <a:gd name="T8" fmla="*/ 408 w 40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7">
                    <a:moveTo>
                      <a:pt x="40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406" y="4"/>
                      <a:pt x="406" y="4"/>
                      <a:pt x="406" y="4"/>
                    </a:cubicBezTo>
                    <a:cubicBezTo>
                      <a:pt x="407" y="3"/>
                      <a:pt x="407" y="1"/>
                      <a:pt x="408" y="0"/>
                    </a:cubicBezTo>
                  </a:path>
                </a:pathLst>
              </a:custGeom>
              <a:solidFill>
                <a:srgbClr val="212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89" name="iśľiḓé"/>
              <p:cNvSpPr/>
              <p:nvPr/>
            </p:nvSpPr>
            <p:spPr bwMode="auto">
              <a:xfrm>
                <a:off x="5735638" y="2411413"/>
                <a:ext cx="3760788" cy="835025"/>
              </a:xfrm>
              <a:custGeom>
                <a:avLst/>
                <a:gdLst>
                  <a:gd name="T0" fmla="*/ 1367 w 1380"/>
                  <a:gd name="T1" fmla="*/ 0 h 314"/>
                  <a:gd name="T2" fmla="*/ 14 w 1380"/>
                  <a:gd name="T3" fmla="*/ 8 h 314"/>
                  <a:gd name="T4" fmla="*/ 5 w 1380"/>
                  <a:gd name="T5" fmla="*/ 25 h 314"/>
                  <a:gd name="T6" fmla="*/ 150 w 1380"/>
                  <a:gd name="T7" fmla="*/ 274 h 314"/>
                  <a:gd name="T8" fmla="*/ 151 w 1380"/>
                  <a:gd name="T9" fmla="*/ 274 h 314"/>
                  <a:gd name="T10" fmla="*/ 151 w 1380"/>
                  <a:gd name="T11" fmla="*/ 274 h 314"/>
                  <a:gd name="T12" fmla="*/ 171 w 1380"/>
                  <a:gd name="T13" fmla="*/ 305 h 314"/>
                  <a:gd name="T14" fmla="*/ 190 w 1380"/>
                  <a:gd name="T15" fmla="*/ 314 h 314"/>
                  <a:gd name="T16" fmla="*/ 1175 w 1380"/>
                  <a:gd name="T17" fmla="*/ 308 h 314"/>
                  <a:gd name="T18" fmla="*/ 1194 w 1380"/>
                  <a:gd name="T19" fmla="*/ 299 h 314"/>
                  <a:gd name="T20" fmla="*/ 1214 w 1380"/>
                  <a:gd name="T21" fmla="*/ 268 h 314"/>
                  <a:gd name="T22" fmla="*/ 1214 w 1380"/>
                  <a:gd name="T23" fmla="*/ 268 h 314"/>
                  <a:gd name="T24" fmla="*/ 1214 w 1380"/>
                  <a:gd name="T25" fmla="*/ 267 h 314"/>
                  <a:gd name="T26" fmla="*/ 1374 w 1380"/>
                  <a:gd name="T27" fmla="*/ 17 h 314"/>
                  <a:gd name="T28" fmla="*/ 1367 w 1380"/>
                  <a:gd name="T2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0" h="314">
                    <a:moveTo>
                      <a:pt x="136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3" y="9"/>
                      <a:pt x="0" y="16"/>
                      <a:pt x="5" y="25"/>
                    </a:cubicBezTo>
                    <a:cubicBezTo>
                      <a:pt x="150" y="274"/>
                      <a:pt x="150" y="274"/>
                      <a:pt x="150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4" y="310"/>
                      <a:pt x="182" y="314"/>
                      <a:pt x="190" y="314"/>
                    </a:cubicBezTo>
                    <a:cubicBezTo>
                      <a:pt x="1175" y="308"/>
                      <a:pt x="1175" y="308"/>
                      <a:pt x="1175" y="308"/>
                    </a:cubicBezTo>
                    <a:cubicBezTo>
                      <a:pt x="1182" y="308"/>
                      <a:pt x="1191" y="304"/>
                      <a:pt x="1194" y="299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7"/>
                      <a:pt x="1214" y="267"/>
                      <a:pt x="1214" y="267"/>
                    </a:cubicBezTo>
                    <a:cubicBezTo>
                      <a:pt x="1374" y="17"/>
                      <a:pt x="1374" y="17"/>
                      <a:pt x="1374" y="17"/>
                    </a:cubicBezTo>
                    <a:cubicBezTo>
                      <a:pt x="1380" y="8"/>
                      <a:pt x="1377" y="0"/>
                      <a:pt x="1367" y="0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0" name="ïŝḻîḓè"/>
              <p:cNvSpPr/>
              <p:nvPr/>
            </p:nvSpPr>
            <p:spPr bwMode="auto">
              <a:xfrm>
                <a:off x="5800725" y="2462213"/>
                <a:ext cx="3611563" cy="720725"/>
              </a:xfrm>
              <a:custGeom>
                <a:avLst/>
                <a:gdLst>
                  <a:gd name="T0" fmla="*/ 0 w 1325"/>
                  <a:gd name="T1" fmla="*/ 8 h 271"/>
                  <a:gd name="T2" fmla="*/ 160 w 1325"/>
                  <a:gd name="T3" fmla="*/ 271 h 271"/>
                  <a:gd name="T4" fmla="*/ 1156 w 1325"/>
                  <a:gd name="T5" fmla="*/ 265 h 271"/>
                  <a:gd name="T6" fmla="*/ 1324 w 1325"/>
                  <a:gd name="T7" fmla="*/ 1 h 271"/>
                  <a:gd name="T8" fmla="*/ 0 w 1325"/>
                  <a:gd name="T9" fmla="*/ 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5" h="271">
                    <a:moveTo>
                      <a:pt x="0" y="8"/>
                    </a:move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156" y="265"/>
                      <a:pt x="1156" y="265"/>
                      <a:pt x="1156" y="265"/>
                    </a:cubicBezTo>
                    <a:cubicBezTo>
                      <a:pt x="1324" y="1"/>
                      <a:pt x="1324" y="1"/>
                      <a:pt x="1324" y="1"/>
                    </a:cubicBezTo>
                    <a:cubicBezTo>
                      <a:pt x="1325" y="0"/>
                      <a:pt x="0" y="8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1" name="iṥliďe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2" name="íslíḑé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3" name="ïsḷîḍè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4" name="îşḷidê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5" name="íṥļïdè"/>
              <p:cNvSpPr/>
              <p:nvPr/>
            </p:nvSpPr>
            <p:spPr bwMode="auto">
              <a:xfrm>
                <a:off x="9594850" y="3206750"/>
                <a:ext cx="715963" cy="963613"/>
              </a:xfrm>
              <a:custGeom>
                <a:avLst/>
                <a:gdLst>
                  <a:gd name="T0" fmla="*/ 163 w 263"/>
                  <a:gd name="T1" fmla="*/ 361 h 362"/>
                  <a:gd name="T2" fmla="*/ 3 w 263"/>
                  <a:gd name="T3" fmla="*/ 311 h 362"/>
                  <a:gd name="T4" fmla="*/ 1 w 263"/>
                  <a:gd name="T5" fmla="*/ 306 h 362"/>
                  <a:gd name="T6" fmla="*/ 94 w 263"/>
                  <a:gd name="T7" fmla="*/ 7 h 362"/>
                  <a:gd name="T8" fmla="*/ 104 w 263"/>
                  <a:gd name="T9" fmla="*/ 1 h 362"/>
                  <a:gd name="T10" fmla="*/ 256 w 263"/>
                  <a:gd name="T11" fmla="*/ 49 h 362"/>
                  <a:gd name="T12" fmla="*/ 262 w 263"/>
                  <a:gd name="T13" fmla="*/ 59 h 362"/>
                  <a:gd name="T14" fmla="*/ 168 w 263"/>
                  <a:gd name="T15" fmla="*/ 358 h 362"/>
                  <a:gd name="T16" fmla="*/ 163 w 263"/>
                  <a:gd name="T17" fmla="*/ 361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362">
                    <a:moveTo>
                      <a:pt x="163" y="361"/>
                    </a:moveTo>
                    <a:cubicBezTo>
                      <a:pt x="3" y="311"/>
                      <a:pt x="3" y="311"/>
                      <a:pt x="3" y="311"/>
                    </a:cubicBezTo>
                    <a:cubicBezTo>
                      <a:pt x="1" y="310"/>
                      <a:pt x="0" y="308"/>
                      <a:pt x="1" y="30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5" y="2"/>
                      <a:pt x="100" y="0"/>
                      <a:pt x="104" y="1"/>
                    </a:cubicBezTo>
                    <a:cubicBezTo>
                      <a:pt x="256" y="49"/>
                      <a:pt x="256" y="49"/>
                      <a:pt x="256" y="49"/>
                    </a:cubicBezTo>
                    <a:cubicBezTo>
                      <a:pt x="261" y="50"/>
                      <a:pt x="263" y="55"/>
                      <a:pt x="262" y="59"/>
                    </a:cubicBezTo>
                    <a:cubicBezTo>
                      <a:pt x="168" y="358"/>
                      <a:pt x="168" y="358"/>
                      <a:pt x="168" y="358"/>
                    </a:cubicBezTo>
                    <a:cubicBezTo>
                      <a:pt x="168" y="360"/>
                      <a:pt x="166" y="362"/>
                      <a:pt x="163" y="361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6" name="iṧļiďé"/>
              <p:cNvSpPr/>
              <p:nvPr/>
            </p:nvSpPr>
            <p:spPr bwMode="auto">
              <a:xfrm>
                <a:off x="9648825" y="3297238"/>
                <a:ext cx="615950" cy="755650"/>
              </a:xfrm>
              <a:custGeom>
                <a:avLst/>
                <a:gdLst>
                  <a:gd name="T0" fmla="*/ 153 w 226"/>
                  <a:gd name="T1" fmla="*/ 284 h 284"/>
                  <a:gd name="T2" fmla="*/ 0 w 226"/>
                  <a:gd name="T3" fmla="*/ 237 h 284"/>
                  <a:gd name="T4" fmla="*/ 73 w 226"/>
                  <a:gd name="T5" fmla="*/ 3 h 284"/>
                  <a:gd name="T6" fmla="*/ 78 w 226"/>
                  <a:gd name="T7" fmla="*/ 0 h 284"/>
                  <a:gd name="T8" fmla="*/ 223 w 226"/>
                  <a:gd name="T9" fmla="*/ 45 h 284"/>
                  <a:gd name="T10" fmla="*/ 226 w 226"/>
                  <a:gd name="T11" fmla="*/ 50 h 284"/>
                  <a:gd name="T12" fmla="*/ 153 w 226"/>
                  <a:gd name="T1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84">
                    <a:moveTo>
                      <a:pt x="153" y="284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1"/>
                      <a:pt x="76" y="0"/>
                      <a:pt x="78" y="0"/>
                    </a:cubicBezTo>
                    <a:cubicBezTo>
                      <a:pt x="223" y="45"/>
                      <a:pt x="223" y="45"/>
                      <a:pt x="223" y="45"/>
                    </a:cubicBezTo>
                    <a:cubicBezTo>
                      <a:pt x="225" y="46"/>
                      <a:pt x="226" y="48"/>
                      <a:pt x="226" y="50"/>
                    </a:cubicBezTo>
                    <a:cubicBezTo>
                      <a:pt x="153" y="284"/>
                      <a:pt x="153" y="284"/>
                      <a:pt x="153" y="28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7" name="iṣľiḍe"/>
              <p:cNvSpPr/>
              <p:nvPr/>
            </p:nvSpPr>
            <p:spPr bwMode="auto">
              <a:xfrm>
                <a:off x="10029825" y="3305175"/>
                <a:ext cx="82550" cy="26988"/>
              </a:xfrm>
              <a:custGeom>
                <a:avLst/>
                <a:gdLst>
                  <a:gd name="T0" fmla="*/ 28 w 30"/>
                  <a:gd name="T1" fmla="*/ 10 h 10"/>
                  <a:gd name="T2" fmla="*/ 1 w 30"/>
                  <a:gd name="T3" fmla="*/ 2 h 10"/>
                  <a:gd name="T4" fmla="*/ 0 w 30"/>
                  <a:gd name="T5" fmla="*/ 1 h 10"/>
                  <a:gd name="T6" fmla="*/ 2 w 30"/>
                  <a:gd name="T7" fmla="*/ 0 h 10"/>
                  <a:gd name="T8" fmla="*/ 29 w 30"/>
                  <a:gd name="T9" fmla="*/ 8 h 10"/>
                  <a:gd name="T10" fmla="*/ 29 w 30"/>
                  <a:gd name="T11" fmla="*/ 10 h 10"/>
                  <a:gd name="T12" fmla="*/ 28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8" y="1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30" y="9"/>
                      <a:pt x="29" y="10"/>
                    </a:cubicBezTo>
                    <a:cubicBezTo>
                      <a:pt x="29" y="10"/>
                      <a:pt x="29" y="10"/>
                      <a:pt x="28" y="10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8" name="iṧļïḋé"/>
              <p:cNvSpPr/>
              <p:nvPr/>
            </p:nvSpPr>
            <p:spPr bwMode="auto">
              <a:xfrm>
                <a:off x="10002838" y="3294063"/>
                <a:ext cx="17463" cy="14288"/>
              </a:xfrm>
              <a:custGeom>
                <a:avLst/>
                <a:gdLst>
                  <a:gd name="T0" fmla="*/ 5 w 6"/>
                  <a:gd name="T1" fmla="*/ 3 h 5"/>
                  <a:gd name="T2" fmla="*/ 2 w 6"/>
                  <a:gd name="T3" fmla="*/ 4 h 5"/>
                  <a:gd name="T4" fmla="*/ 1 w 6"/>
                  <a:gd name="T5" fmla="*/ 2 h 5"/>
                  <a:gd name="T6" fmla="*/ 4 w 6"/>
                  <a:gd name="T7" fmla="*/ 0 h 5"/>
                  <a:gd name="T8" fmla="*/ 5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99" name="ï$ľîdê"/>
              <p:cNvSpPr/>
              <p:nvPr/>
            </p:nvSpPr>
            <p:spPr bwMode="auto">
              <a:xfrm>
                <a:off x="9798050" y="4005263"/>
                <a:ext cx="82550" cy="79375"/>
              </a:xfrm>
              <a:custGeom>
                <a:avLst/>
                <a:gdLst>
                  <a:gd name="T0" fmla="*/ 27 w 30"/>
                  <a:gd name="T1" fmla="*/ 19 h 30"/>
                  <a:gd name="T2" fmla="*/ 11 w 30"/>
                  <a:gd name="T3" fmla="*/ 27 h 30"/>
                  <a:gd name="T4" fmla="*/ 2 w 30"/>
                  <a:gd name="T5" fmla="*/ 11 h 30"/>
                  <a:gd name="T6" fmla="*/ 19 w 30"/>
                  <a:gd name="T7" fmla="*/ 2 h 30"/>
                  <a:gd name="T8" fmla="*/ 27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19"/>
                    </a:moveTo>
                    <a:cubicBezTo>
                      <a:pt x="25" y="26"/>
                      <a:pt x="18" y="30"/>
                      <a:pt x="11" y="27"/>
                    </a:cubicBezTo>
                    <a:cubicBezTo>
                      <a:pt x="4" y="25"/>
                      <a:pt x="0" y="18"/>
                      <a:pt x="2" y="11"/>
                    </a:cubicBezTo>
                    <a:cubicBezTo>
                      <a:pt x="5" y="4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9"/>
                    </a:cubicBez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0" name="îşļíḑè"/>
              <p:cNvSpPr/>
              <p:nvPr/>
            </p:nvSpPr>
            <p:spPr bwMode="auto">
              <a:xfrm>
                <a:off x="9826625" y="4029075"/>
                <a:ext cx="26988" cy="31750"/>
              </a:xfrm>
              <a:custGeom>
                <a:avLst/>
                <a:gdLst>
                  <a:gd name="T0" fmla="*/ 6 w 10"/>
                  <a:gd name="T1" fmla="*/ 11 h 12"/>
                  <a:gd name="T2" fmla="*/ 1 w 10"/>
                  <a:gd name="T3" fmla="*/ 10 h 12"/>
                  <a:gd name="T4" fmla="*/ 0 w 10"/>
                  <a:gd name="T5" fmla="*/ 8 h 12"/>
                  <a:gd name="T6" fmla="*/ 2 w 10"/>
                  <a:gd name="T7" fmla="*/ 1 h 12"/>
                  <a:gd name="T8" fmla="*/ 4 w 10"/>
                  <a:gd name="T9" fmla="*/ 1 h 12"/>
                  <a:gd name="T10" fmla="*/ 9 w 10"/>
                  <a:gd name="T11" fmla="*/ 2 h 12"/>
                  <a:gd name="T12" fmla="*/ 10 w 10"/>
                  <a:gd name="T13" fmla="*/ 4 h 12"/>
                  <a:gd name="T14" fmla="*/ 8 w 10"/>
                  <a:gd name="T15" fmla="*/ 10 h 12"/>
                  <a:gd name="T16" fmla="*/ 6 w 10"/>
                  <a:gd name="T17" fmla="*/ 11 h 12"/>
                  <a:gd name="T18" fmla="*/ 3 w 10"/>
                  <a:gd name="T19" fmla="*/ 1 h 12"/>
                  <a:gd name="T20" fmla="*/ 2 w 10"/>
                  <a:gd name="T21" fmla="*/ 2 h 12"/>
                  <a:gd name="T22" fmla="*/ 0 w 10"/>
                  <a:gd name="T23" fmla="*/ 8 h 12"/>
                  <a:gd name="T24" fmla="*/ 1 w 10"/>
                  <a:gd name="T25" fmla="*/ 9 h 12"/>
                  <a:gd name="T26" fmla="*/ 6 w 10"/>
                  <a:gd name="T27" fmla="*/ 11 h 12"/>
                  <a:gd name="T28" fmla="*/ 8 w 10"/>
                  <a:gd name="T29" fmla="*/ 10 h 12"/>
                  <a:gd name="T30" fmla="*/ 10 w 10"/>
                  <a:gd name="T31" fmla="*/ 4 h 12"/>
                  <a:gd name="T32" fmla="*/ 9 w 10"/>
                  <a:gd name="T33" fmla="*/ 3 h 12"/>
                  <a:gd name="T34" fmla="*/ 3 w 10"/>
                  <a:gd name="T3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2">
                    <a:moveTo>
                      <a:pt x="6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1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9" y="3"/>
                      <a:pt x="9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1" name="îṣ1ïḋ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185 w 186"/>
                  <a:gd name="T1" fmla="*/ 47 h 106"/>
                  <a:gd name="T2" fmla="*/ 186 w 186"/>
                  <a:gd name="T3" fmla="*/ 50 h 106"/>
                  <a:gd name="T4" fmla="*/ 185 w 186"/>
                  <a:gd name="T5" fmla="*/ 47 h 106"/>
                  <a:gd name="T6" fmla="*/ 183 w 186"/>
                  <a:gd name="T7" fmla="*/ 45 h 106"/>
                  <a:gd name="T8" fmla="*/ 183 w 186"/>
                  <a:gd name="T9" fmla="*/ 45 h 106"/>
                  <a:gd name="T10" fmla="*/ 183 w 186"/>
                  <a:gd name="T11" fmla="*/ 45 h 106"/>
                  <a:gd name="T12" fmla="*/ 183 w 186"/>
                  <a:gd name="T13" fmla="*/ 45 h 106"/>
                  <a:gd name="T14" fmla="*/ 183 w 186"/>
                  <a:gd name="T15" fmla="*/ 45 h 106"/>
                  <a:gd name="T16" fmla="*/ 182 w 186"/>
                  <a:gd name="T17" fmla="*/ 45 h 106"/>
                  <a:gd name="T18" fmla="*/ 182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2 w 186"/>
                  <a:gd name="T37" fmla="*/ 45 h 106"/>
                  <a:gd name="T38" fmla="*/ 182 w 186"/>
                  <a:gd name="T39" fmla="*/ 45 h 106"/>
                  <a:gd name="T40" fmla="*/ 180 w 186"/>
                  <a:gd name="T41" fmla="*/ 44 h 106"/>
                  <a:gd name="T42" fmla="*/ 180 w 186"/>
                  <a:gd name="T43" fmla="*/ 44 h 106"/>
                  <a:gd name="T44" fmla="*/ 180 w 186"/>
                  <a:gd name="T45" fmla="*/ 44 h 106"/>
                  <a:gd name="T46" fmla="*/ 33 w 186"/>
                  <a:gd name="T47" fmla="*/ 3 h 106"/>
                  <a:gd name="T48" fmla="*/ 33 w 186"/>
                  <a:gd name="T49" fmla="*/ 3 h 106"/>
                  <a:gd name="T50" fmla="*/ 0 w 186"/>
                  <a:gd name="T51" fmla="*/ 106 h 106"/>
                  <a:gd name="T52" fmla="*/ 33 w 186"/>
                  <a:gd name="T53" fmla="*/ 3 h 106"/>
                  <a:gd name="T54" fmla="*/ 33 w 186"/>
                  <a:gd name="T55" fmla="*/ 3 h 106"/>
                  <a:gd name="T56" fmla="*/ 38 w 186"/>
                  <a:gd name="T57" fmla="*/ 0 h 106"/>
                  <a:gd name="T58" fmla="*/ 38 w 186"/>
                  <a:gd name="T59" fmla="*/ 0 h 106"/>
                  <a:gd name="T60" fmla="*/ 38 w 186"/>
                  <a:gd name="T61" fmla="*/ 0 h 106"/>
                  <a:gd name="T62" fmla="*/ 38 w 186"/>
                  <a:gd name="T63" fmla="*/ 0 h 106"/>
                  <a:gd name="T64" fmla="*/ 38 w 186"/>
                  <a:gd name="T65" fmla="*/ 0 h 106"/>
                  <a:gd name="T66" fmla="*/ 38 w 186"/>
                  <a:gd name="T67" fmla="*/ 0 h 106"/>
                  <a:gd name="T68" fmla="*/ 38 w 186"/>
                  <a:gd name="T69" fmla="*/ 0 h 106"/>
                  <a:gd name="T70" fmla="*/ 38 w 186"/>
                  <a:gd name="T7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106">
                    <a:moveTo>
                      <a:pt x="185" y="47"/>
                    </a:moveTo>
                    <a:cubicBezTo>
                      <a:pt x="186" y="48"/>
                      <a:pt x="186" y="49"/>
                      <a:pt x="186" y="50"/>
                    </a:cubicBezTo>
                    <a:cubicBezTo>
                      <a:pt x="186" y="49"/>
                      <a:pt x="186" y="47"/>
                      <a:pt x="185" y="47"/>
                    </a:cubicBezTo>
                    <a:moveTo>
                      <a:pt x="183" y="45"/>
                    </a:move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0" y="44"/>
                    </a:moveTo>
                    <a:cubicBezTo>
                      <a:pt x="180" y="44"/>
                      <a:pt x="180" y="44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6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2" name="ïṣliḑ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37 w 186"/>
                  <a:gd name="T1" fmla="*/ 0 h 106"/>
                  <a:gd name="T2" fmla="*/ 33 w 186"/>
                  <a:gd name="T3" fmla="*/ 3 h 106"/>
                  <a:gd name="T4" fmla="*/ 33 w 186"/>
                  <a:gd name="T5" fmla="*/ 3 h 106"/>
                  <a:gd name="T6" fmla="*/ 0 w 186"/>
                  <a:gd name="T7" fmla="*/ 106 h 106"/>
                  <a:gd name="T8" fmla="*/ 186 w 186"/>
                  <a:gd name="T9" fmla="*/ 50 h 106"/>
                  <a:gd name="T10" fmla="*/ 186 w 186"/>
                  <a:gd name="T11" fmla="*/ 50 h 106"/>
                  <a:gd name="T12" fmla="*/ 185 w 186"/>
                  <a:gd name="T13" fmla="*/ 47 h 106"/>
                  <a:gd name="T14" fmla="*/ 183 w 186"/>
                  <a:gd name="T15" fmla="*/ 45 h 106"/>
                  <a:gd name="T16" fmla="*/ 183 w 186"/>
                  <a:gd name="T17" fmla="*/ 45 h 106"/>
                  <a:gd name="T18" fmla="*/ 183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0 w 186"/>
                  <a:gd name="T37" fmla="*/ 44 h 106"/>
                  <a:gd name="T38" fmla="*/ 180 w 186"/>
                  <a:gd name="T39" fmla="*/ 44 h 106"/>
                  <a:gd name="T40" fmla="*/ 38 w 186"/>
                  <a:gd name="T41" fmla="*/ 0 h 106"/>
                  <a:gd name="T42" fmla="*/ 38 w 186"/>
                  <a:gd name="T43" fmla="*/ 0 h 106"/>
                  <a:gd name="T44" fmla="*/ 38 w 186"/>
                  <a:gd name="T45" fmla="*/ 0 h 106"/>
                  <a:gd name="T46" fmla="*/ 38 w 186"/>
                  <a:gd name="T47" fmla="*/ 0 h 106"/>
                  <a:gd name="T48" fmla="*/ 38 w 186"/>
                  <a:gd name="T49" fmla="*/ 0 h 106"/>
                  <a:gd name="T50" fmla="*/ 37 w 186"/>
                  <a:gd name="T5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06">
                    <a:moveTo>
                      <a:pt x="37" y="0"/>
                    </a:moveTo>
                    <a:cubicBezTo>
                      <a:pt x="34" y="0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49"/>
                      <a:pt x="186" y="48"/>
                      <a:pt x="185" y="47"/>
                    </a:cubicBezTo>
                    <a:cubicBezTo>
                      <a:pt x="184" y="46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1" y="45"/>
                      <a:pt x="181" y="45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59" y="38"/>
                      <a:pt x="41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4D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3" name="ïṩľîďe"/>
              <p:cNvSpPr/>
              <p:nvPr/>
            </p:nvSpPr>
            <p:spPr bwMode="auto">
              <a:xfrm>
                <a:off x="9588500" y="4576763"/>
                <a:ext cx="460375" cy="349250"/>
              </a:xfrm>
              <a:custGeom>
                <a:avLst/>
                <a:gdLst>
                  <a:gd name="T0" fmla="*/ 164 w 169"/>
                  <a:gd name="T1" fmla="*/ 92 h 131"/>
                  <a:gd name="T2" fmla="*/ 31 w 169"/>
                  <a:gd name="T3" fmla="*/ 130 h 131"/>
                  <a:gd name="T4" fmla="*/ 23 w 169"/>
                  <a:gd name="T5" fmla="*/ 125 h 131"/>
                  <a:gd name="T6" fmla="*/ 1 w 169"/>
                  <a:gd name="T7" fmla="*/ 47 h 131"/>
                  <a:gd name="T8" fmla="*/ 5 w 169"/>
                  <a:gd name="T9" fmla="*/ 39 h 131"/>
                  <a:gd name="T10" fmla="*/ 138 w 169"/>
                  <a:gd name="T11" fmla="*/ 1 h 131"/>
                  <a:gd name="T12" fmla="*/ 146 w 169"/>
                  <a:gd name="T13" fmla="*/ 6 h 131"/>
                  <a:gd name="T14" fmla="*/ 168 w 169"/>
                  <a:gd name="T15" fmla="*/ 84 h 131"/>
                  <a:gd name="T16" fmla="*/ 164 w 169"/>
                  <a:gd name="T17" fmla="*/ 9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31">
                    <a:moveTo>
                      <a:pt x="164" y="92"/>
                    </a:moveTo>
                    <a:cubicBezTo>
                      <a:pt x="31" y="130"/>
                      <a:pt x="31" y="130"/>
                      <a:pt x="31" y="130"/>
                    </a:cubicBezTo>
                    <a:cubicBezTo>
                      <a:pt x="28" y="131"/>
                      <a:pt x="24" y="129"/>
                      <a:pt x="23" y="12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3"/>
                      <a:pt x="2" y="40"/>
                      <a:pt x="5" y="3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41" y="0"/>
                      <a:pt x="145" y="2"/>
                      <a:pt x="146" y="6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9" y="88"/>
                      <a:pt x="167" y="91"/>
                      <a:pt x="164" y="92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4" name="íṣliďê"/>
              <p:cNvSpPr/>
              <p:nvPr/>
            </p:nvSpPr>
            <p:spPr bwMode="auto">
              <a:xfrm>
                <a:off x="9596438" y="4611688"/>
                <a:ext cx="412750" cy="168275"/>
              </a:xfrm>
              <a:custGeom>
                <a:avLst/>
                <a:gdLst>
                  <a:gd name="T0" fmla="*/ 260 w 260"/>
                  <a:gd name="T1" fmla="*/ 35 h 106"/>
                  <a:gd name="T2" fmla="*/ 11 w 260"/>
                  <a:gd name="T3" fmla="*/ 106 h 106"/>
                  <a:gd name="T4" fmla="*/ 0 w 260"/>
                  <a:gd name="T5" fmla="*/ 69 h 106"/>
                  <a:gd name="T6" fmla="*/ 249 w 260"/>
                  <a:gd name="T7" fmla="*/ 0 h 106"/>
                  <a:gd name="T8" fmla="*/ 260 w 260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06">
                    <a:moveTo>
                      <a:pt x="260" y="35"/>
                    </a:moveTo>
                    <a:lnTo>
                      <a:pt x="11" y="106"/>
                    </a:lnTo>
                    <a:lnTo>
                      <a:pt x="0" y="69"/>
                    </a:lnTo>
                    <a:lnTo>
                      <a:pt x="249" y="0"/>
                    </a:lnTo>
                    <a:lnTo>
                      <a:pt x="260" y="3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5" name="ïŝḷïḑê"/>
              <p:cNvSpPr/>
              <p:nvPr/>
            </p:nvSpPr>
            <p:spPr bwMode="auto">
              <a:xfrm>
                <a:off x="9625013" y="4705350"/>
                <a:ext cx="414338" cy="177800"/>
              </a:xfrm>
              <a:custGeom>
                <a:avLst/>
                <a:gdLst>
                  <a:gd name="T0" fmla="*/ 261 w 261"/>
                  <a:gd name="T1" fmla="*/ 43 h 112"/>
                  <a:gd name="T2" fmla="*/ 12 w 261"/>
                  <a:gd name="T3" fmla="*/ 112 h 112"/>
                  <a:gd name="T4" fmla="*/ 0 w 261"/>
                  <a:gd name="T5" fmla="*/ 68 h 112"/>
                  <a:gd name="T6" fmla="*/ 249 w 261"/>
                  <a:gd name="T7" fmla="*/ 0 h 112"/>
                  <a:gd name="T8" fmla="*/ 261 w 261"/>
                  <a:gd name="T9" fmla="*/ 4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12">
                    <a:moveTo>
                      <a:pt x="261" y="43"/>
                    </a:moveTo>
                    <a:lnTo>
                      <a:pt x="12" y="112"/>
                    </a:lnTo>
                    <a:lnTo>
                      <a:pt x="0" y="68"/>
                    </a:lnTo>
                    <a:lnTo>
                      <a:pt x="249" y="0"/>
                    </a:lnTo>
                    <a:lnTo>
                      <a:pt x="261" y="43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6" name="iŝ1iḍê"/>
              <p:cNvSpPr/>
              <p:nvPr/>
            </p:nvSpPr>
            <p:spPr bwMode="auto">
              <a:xfrm>
                <a:off x="9853613" y="4764088"/>
                <a:ext cx="68263" cy="31750"/>
              </a:xfrm>
              <a:custGeom>
                <a:avLst/>
                <a:gdLst>
                  <a:gd name="T0" fmla="*/ 43 w 43"/>
                  <a:gd name="T1" fmla="*/ 8 h 20"/>
                  <a:gd name="T2" fmla="*/ 3 w 43"/>
                  <a:gd name="T3" fmla="*/ 20 h 20"/>
                  <a:gd name="T4" fmla="*/ 0 w 43"/>
                  <a:gd name="T5" fmla="*/ 11 h 20"/>
                  <a:gd name="T6" fmla="*/ 41 w 43"/>
                  <a:gd name="T7" fmla="*/ 0 h 20"/>
                  <a:gd name="T8" fmla="*/ 43 w 43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0">
                    <a:moveTo>
                      <a:pt x="43" y="8"/>
                    </a:moveTo>
                    <a:lnTo>
                      <a:pt x="3" y="20"/>
                    </a:lnTo>
                    <a:lnTo>
                      <a:pt x="0" y="11"/>
                    </a:lnTo>
                    <a:lnTo>
                      <a:pt x="41" y="0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7" name="ïśļïďé"/>
              <p:cNvSpPr/>
              <p:nvPr/>
            </p:nvSpPr>
            <p:spPr bwMode="auto">
              <a:xfrm>
                <a:off x="9940925" y="4745038"/>
                <a:ext cx="50800" cy="23813"/>
              </a:xfrm>
              <a:custGeom>
                <a:avLst/>
                <a:gdLst>
                  <a:gd name="T0" fmla="*/ 32 w 32"/>
                  <a:gd name="T1" fmla="*/ 8 h 15"/>
                  <a:gd name="T2" fmla="*/ 3 w 32"/>
                  <a:gd name="T3" fmla="*/ 15 h 15"/>
                  <a:gd name="T4" fmla="*/ 0 w 32"/>
                  <a:gd name="T5" fmla="*/ 8 h 15"/>
                  <a:gd name="T6" fmla="*/ 29 w 32"/>
                  <a:gd name="T7" fmla="*/ 0 h 15"/>
                  <a:gd name="T8" fmla="*/ 32 w 32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2" y="8"/>
                    </a:moveTo>
                    <a:lnTo>
                      <a:pt x="3" y="15"/>
                    </a:lnTo>
                    <a:lnTo>
                      <a:pt x="0" y="8"/>
                    </a:lnTo>
                    <a:lnTo>
                      <a:pt x="29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8" name="íŝļîḑé"/>
              <p:cNvSpPr/>
              <p:nvPr/>
            </p:nvSpPr>
            <p:spPr bwMode="auto">
              <a:xfrm>
                <a:off x="9605963" y="4600575"/>
                <a:ext cx="334963" cy="96838"/>
              </a:xfrm>
              <a:custGeom>
                <a:avLst/>
                <a:gdLst>
                  <a:gd name="T0" fmla="*/ 211 w 211"/>
                  <a:gd name="T1" fmla="*/ 2 h 61"/>
                  <a:gd name="T2" fmla="*/ 0 w 211"/>
                  <a:gd name="T3" fmla="*/ 61 h 61"/>
                  <a:gd name="T4" fmla="*/ 0 w 211"/>
                  <a:gd name="T5" fmla="*/ 59 h 61"/>
                  <a:gd name="T6" fmla="*/ 211 w 211"/>
                  <a:gd name="T7" fmla="*/ 0 h 61"/>
                  <a:gd name="T8" fmla="*/ 211 w 211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61">
                    <a:moveTo>
                      <a:pt x="211" y="2"/>
                    </a:moveTo>
                    <a:lnTo>
                      <a:pt x="0" y="61"/>
                    </a:lnTo>
                    <a:lnTo>
                      <a:pt x="0" y="59"/>
                    </a:ln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09" name="íš1ídê"/>
              <p:cNvSpPr/>
              <p:nvPr/>
            </p:nvSpPr>
            <p:spPr bwMode="auto">
              <a:xfrm>
                <a:off x="9664700" y="4811713"/>
                <a:ext cx="327025" cy="95250"/>
              </a:xfrm>
              <a:custGeom>
                <a:avLst/>
                <a:gdLst>
                  <a:gd name="T0" fmla="*/ 206 w 206"/>
                  <a:gd name="T1" fmla="*/ 3 h 60"/>
                  <a:gd name="T2" fmla="*/ 2 w 206"/>
                  <a:gd name="T3" fmla="*/ 60 h 60"/>
                  <a:gd name="T4" fmla="*/ 0 w 206"/>
                  <a:gd name="T5" fmla="*/ 55 h 60"/>
                  <a:gd name="T6" fmla="*/ 205 w 206"/>
                  <a:gd name="T7" fmla="*/ 0 h 60"/>
                  <a:gd name="T8" fmla="*/ 206 w 206"/>
                  <a:gd name="T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60">
                    <a:moveTo>
                      <a:pt x="206" y="3"/>
                    </a:moveTo>
                    <a:lnTo>
                      <a:pt x="2" y="60"/>
                    </a:lnTo>
                    <a:lnTo>
                      <a:pt x="0" y="55"/>
                    </a:lnTo>
                    <a:lnTo>
                      <a:pt x="205" y="0"/>
                    </a:lnTo>
                    <a:lnTo>
                      <a:pt x="206" y="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0" name="iṣļíďè"/>
              <p:cNvSpPr/>
              <p:nvPr/>
            </p:nvSpPr>
            <p:spPr bwMode="auto">
              <a:xfrm>
                <a:off x="9556750" y="4745038"/>
                <a:ext cx="490538" cy="404813"/>
              </a:xfrm>
              <a:custGeom>
                <a:avLst/>
                <a:gdLst>
                  <a:gd name="T0" fmla="*/ 135 w 180"/>
                  <a:gd name="T1" fmla="*/ 150 h 152"/>
                  <a:gd name="T2" fmla="*/ 4 w 180"/>
                  <a:gd name="T3" fmla="*/ 90 h 152"/>
                  <a:gd name="T4" fmla="*/ 1 w 180"/>
                  <a:gd name="T5" fmla="*/ 82 h 152"/>
                  <a:gd name="T6" fmla="*/ 37 w 180"/>
                  <a:gd name="T7" fmla="*/ 4 h 152"/>
                  <a:gd name="T8" fmla="*/ 45 w 180"/>
                  <a:gd name="T9" fmla="*/ 1 h 152"/>
                  <a:gd name="T10" fmla="*/ 176 w 180"/>
                  <a:gd name="T11" fmla="*/ 61 h 152"/>
                  <a:gd name="T12" fmla="*/ 179 w 180"/>
                  <a:gd name="T13" fmla="*/ 69 h 152"/>
                  <a:gd name="T14" fmla="*/ 143 w 180"/>
                  <a:gd name="T15" fmla="*/ 147 h 152"/>
                  <a:gd name="T16" fmla="*/ 135 w 180"/>
                  <a:gd name="T17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52">
                    <a:moveTo>
                      <a:pt x="135" y="150"/>
                    </a:moveTo>
                    <a:cubicBezTo>
                      <a:pt x="4" y="90"/>
                      <a:pt x="4" y="90"/>
                      <a:pt x="4" y="90"/>
                    </a:cubicBezTo>
                    <a:cubicBezTo>
                      <a:pt x="1" y="89"/>
                      <a:pt x="0" y="85"/>
                      <a:pt x="1" y="82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1"/>
                      <a:pt x="42" y="0"/>
                      <a:pt x="45" y="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9" y="62"/>
                      <a:pt x="180" y="66"/>
                      <a:pt x="179" y="69"/>
                    </a:cubicBezTo>
                    <a:cubicBezTo>
                      <a:pt x="143" y="147"/>
                      <a:pt x="143" y="147"/>
                      <a:pt x="143" y="147"/>
                    </a:cubicBezTo>
                    <a:cubicBezTo>
                      <a:pt x="142" y="150"/>
                      <a:pt x="138" y="152"/>
                      <a:pt x="135" y="150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1" name="is1ídê"/>
              <p:cNvSpPr/>
              <p:nvPr/>
            </p:nvSpPr>
            <p:spPr bwMode="auto">
              <a:xfrm>
                <a:off x="9831388" y="5035550"/>
                <a:ext cx="76200" cy="71438"/>
              </a:xfrm>
              <a:custGeom>
                <a:avLst/>
                <a:gdLst>
                  <a:gd name="T0" fmla="*/ 25 w 28"/>
                  <a:gd name="T1" fmla="*/ 19 h 27"/>
                  <a:gd name="T2" fmla="*/ 9 w 28"/>
                  <a:gd name="T3" fmla="*/ 24 h 27"/>
                  <a:gd name="T4" fmla="*/ 3 w 28"/>
                  <a:gd name="T5" fmla="*/ 9 h 27"/>
                  <a:gd name="T6" fmla="*/ 19 w 28"/>
                  <a:gd name="T7" fmla="*/ 3 h 27"/>
                  <a:gd name="T8" fmla="*/ 25 w 28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9"/>
                    </a:moveTo>
                    <a:cubicBezTo>
                      <a:pt x="22" y="25"/>
                      <a:pt x="15" y="27"/>
                      <a:pt x="9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6" y="3"/>
                      <a:pt x="13" y="0"/>
                      <a:pt x="19" y="3"/>
                    </a:cubicBezTo>
                    <a:cubicBezTo>
                      <a:pt x="25" y="5"/>
                      <a:pt x="28" y="13"/>
                      <a:pt x="25" y="19"/>
                    </a:cubicBezTo>
                    <a:close/>
                  </a:path>
                </a:pathLst>
              </a:custGeom>
              <a:solidFill>
                <a:srgbClr val="F9D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2" name="ïš1îḓé"/>
              <p:cNvSpPr/>
              <p:nvPr/>
            </p:nvSpPr>
            <p:spPr bwMode="auto">
              <a:xfrm>
                <a:off x="9872663" y="5053013"/>
                <a:ext cx="76200" cy="73025"/>
              </a:xfrm>
              <a:custGeom>
                <a:avLst/>
                <a:gdLst>
                  <a:gd name="T0" fmla="*/ 25 w 28"/>
                  <a:gd name="T1" fmla="*/ 18 h 27"/>
                  <a:gd name="T2" fmla="*/ 9 w 28"/>
                  <a:gd name="T3" fmla="*/ 24 h 27"/>
                  <a:gd name="T4" fmla="*/ 3 w 28"/>
                  <a:gd name="T5" fmla="*/ 8 h 27"/>
                  <a:gd name="T6" fmla="*/ 19 w 28"/>
                  <a:gd name="T7" fmla="*/ 3 h 27"/>
                  <a:gd name="T8" fmla="*/ 25 w 28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8"/>
                    </a:move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5" y="5"/>
                      <a:pt x="28" y="12"/>
                      <a:pt x="25" y="18"/>
                    </a:cubicBezTo>
                    <a:close/>
                  </a:path>
                </a:pathLst>
              </a:custGeom>
              <a:solidFill>
                <a:srgbClr val="E84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3" name="îṥļîḓè"/>
              <p:cNvSpPr/>
              <p:nvPr/>
            </p:nvSpPr>
            <p:spPr bwMode="auto">
              <a:xfrm>
                <a:off x="9564688" y="4926013"/>
                <a:ext cx="266700" cy="138113"/>
              </a:xfrm>
              <a:custGeom>
                <a:avLst/>
                <a:gdLst>
                  <a:gd name="T0" fmla="*/ 159 w 168"/>
                  <a:gd name="T1" fmla="*/ 87 h 87"/>
                  <a:gd name="T2" fmla="*/ 0 w 168"/>
                  <a:gd name="T3" fmla="*/ 15 h 87"/>
                  <a:gd name="T4" fmla="*/ 8 w 168"/>
                  <a:gd name="T5" fmla="*/ 0 h 87"/>
                  <a:gd name="T6" fmla="*/ 168 w 168"/>
                  <a:gd name="T7" fmla="*/ 70 h 87"/>
                  <a:gd name="T8" fmla="*/ 159 w 16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87">
                    <a:moveTo>
                      <a:pt x="159" y="87"/>
                    </a:moveTo>
                    <a:lnTo>
                      <a:pt x="0" y="15"/>
                    </a:lnTo>
                    <a:lnTo>
                      <a:pt x="8" y="0"/>
                    </a:lnTo>
                    <a:lnTo>
                      <a:pt x="168" y="70"/>
                    </a:lnTo>
                    <a:lnTo>
                      <a:pt x="159" y="8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4" name="iṡ1iḑé"/>
              <p:cNvSpPr/>
              <p:nvPr/>
            </p:nvSpPr>
            <p:spPr bwMode="auto">
              <a:xfrm>
                <a:off x="9618663" y="4749800"/>
                <a:ext cx="428625" cy="258763"/>
              </a:xfrm>
              <a:custGeom>
                <a:avLst/>
                <a:gdLst>
                  <a:gd name="T0" fmla="*/ 244 w 270"/>
                  <a:gd name="T1" fmla="*/ 163 h 163"/>
                  <a:gd name="T2" fmla="*/ 0 w 270"/>
                  <a:gd name="T3" fmla="*/ 54 h 163"/>
                  <a:gd name="T4" fmla="*/ 26 w 270"/>
                  <a:gd name="T5" fmla="*/ 0 h 163"/>
                  <a:gd name="T6" fmla="*/ 270 w 270"/>
                  <a:gd name="T7" fmla="*/ 109 h 163"/>
                  <a:gd name="T8" fmla="*/ 244 w 270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63">
                    <a:moveTo>
                      <a:pt x="244" y="163"/>
                    </a:moveTo>
                    <a:lnTo>
                      <a:pt x="0" y="54"/>
                    </a:lnTo>
                    <a:lnTo>
                      <a:pt x="26" y="0"/>
                    </a:lnTo>
                    <a:lnTo>
                      <a:pt x="270" y="109"/>
                    </a:lnTo>
                    <a:lnTo>
                      <a:pt x="244" y="163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5" name="ïŝļidê"/>
              <p:cNvSpPr/>
              <p:nvPr/>
            </p:nvSpPr>
            <p:spPr bwMode="auto">
              <a:xfrm>
                <a:off x="9750425" y="4832350"/>
                <a:ext cx="31750" cy="38100"/>
              </a:xfrm>
              <a:custGeom>
                <a:avLst/>
                <a:gdLst>
                  <a:gd name="T0" fmla="*/ 15 w 20"/>
                  <a:gd name="T1" fmla="*/ 14 h 24"/>
                  <a:gd name="T2" fmla="*/ 10 w 20"/>
                  <a:gd name="T3" fmla="*/ 12 h 24"/>
                  <a:gd name="T4" fmla="*/ 6 w 20"/>
                  <a:gd name="T5" fmla="*/ 17 h 24"/>
                  <a:gd name="T6" fmla="*/ 12 w 20"/>
                  <a:gd name="T7" fmla="*/ 19 h 24"/>
                  <a:gd name="T8" fmla="*/ 13 w 20"/>
                  <a:gd name="T9" fmla="*/ 17 h 24"/>
                  <a:gd name="T10" fmla="*/ 15 w 20"/>
                  <a:gd name="T11" fmla="*/ 19 h 24"/>
                  <a:gd name="T12" fmla="*/ 13 w 20"/>
                  <a:gd name="T13" fmla="*/ 24 h 24"/>
                  <a:gd name="T14" fmla="*/ 0 w 20"/>
                  <a:gd name="T15" fmla="*/ 17 h 24"/>
                  <a:gd name="T16" fmla="*/ 0 w 20"/>
                  <a:gd name="T17" fmla="*/ 15 h 24"/>
                  <a:gd name="T18" fmla="*/ 3 w 20"/>
                  <a:gd name="T19" fmla="*/ 15 h 24"/>
                  <a:gd name="T20" fmla="*/ 8 w 20"/>
                  <a:gd name="T21" fmla="*/ 3 h 24"/>
                  <a:gd name="T22" fmla="*/ 6 w 20"/>
                  <a:gd name="T23" fmla="*/ 2 h 24"/>
                  <a:gd name="T24" fmla="*/ 8 w 20"/>
                  <a:gd name="T25" fmla="*/ 0 h 24"/>
                  <a:gd name="T26" fmla="*/ 13 w 20"/>
                  <a:gd name="T27" fmla="*/ 2 h 24"/>
                  <a:gd name="T28" fmla="*/ 20 w 20"/>
                  <a:gd name="T29" fmla="*/ 5 h 24"/>
                  <a:gd name="T30" fmla="*/ 18 w 20"/>
                  <a:gd name="T31" fmla="*/ 10 h 24"/>
                  <a:gd name="T32" fmla="*/ 17 w 20"/>
                  <a:gd name="T33" fmla="*/ 9 h 24"/>
                  <a:gd name="T34" fmla="*/ 17 w 20"/>
                  <a:gd name="T35" fmla="*/ 7 h 24"/>
                  <a:gd name="T36" fmla="*/ 12 w 20"/>
                  <a:gd name="T37" fmla="*/ 5 h 24"/>
                  <a:gd name="T38" fmla="*/ 10 w 20"/>
                  <a:gd name="T39" fmla="*/ 9 h 24"/>
                  <a:gd name="T40" fmla="*/ 15 w 20"/>
                  <a:gd name="T41" fmla="*/ 12 h 24"/>
                  <a:gd name="T42" fmla="*/ 15 w 20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4">
                    <a:moveTo>
                      <a:pt x="15" y="14"/>
                    </a:moveTo>
                    <a:lnTo>
                      <a:pt x="10" y="12"/>
                    </a:lnTo>
                    <a:lnTo>
                      <a:pt x="6" y="17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3" y="24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20" y="5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5" y="1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6" name="iŝľiḑê"/>
              <p:cNvSpPr/>
              <p:nvPr/>
            </p:nvSpPr>
            <p:spPr bwMode="auto">
              <a:xfrm>
                <a:off x="9779000" y="4856163"/>
                <a:ext cx="14288" cy="11113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4 h 7"/>
                  <a:gd name="T4" fmla="*/ 2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7" name="îSļïḓé"/>
              <p:cNvSpPr/>
              <p:nvPr/>
            </p:nvSpPr>
            <p:spPr bwMode="auto">
              <a:xfrm>
                <a:off x="9793288" y="4851400"/>
                <a:ext cx="34925" cy="36513"/>
              </a:xfrm>
              <a:custGeom>
                <a:avLst/>
                <a:gdLst>
                  <a:gd name="T0" fmla="*/ 10 w 13"/>
                  <a:gd name="T1" fmla="*/ 5 h 14"/>
                  <a:gd name="T2" fmla="*/ 9 w 13"/>
                  <a:gd name="T3" fmla="*/ 4 h 14"/>
                  <a:gd name="T4" fmla="*/ 4 w 13"/>
                  <a:gd name="T5" fmla="*/ 6 h 14"/>
                  <a:gd name="T6" fmla="*/ 5 w 13"/>
                  <a:gd name="T7" fmla="*/ 11 h 14"/>
                  <a:gd name="T8" fmla="*/ 9 w 13"/>
                  <a:gd name="T9" fmla="*/ 11 h 14"/>
                  <a:gd name="T10" fmla="*/ 9 w 13"/>
                  <a:gd name="T11" fmla="*/ 13 h 14"/>
                  <a:gd name="T12" fmla="*/ 4 w 13"/>
                  <a:gd name="T13" fmla="*/ 13 h 14"/>
                  <a:gd name="T14" fmla="*/ 2 w 13"/>
                  <a:gd name="T15" fmla="*/ 5 h 14"/>
                  <a:gd name="T16" fmla="*/ 9 w 13"/>
                  <a:gd name="T17" fmla="*/ 2 h 14"/>
                  <a:gd name="T18" fmla="*/ 13 w 13"/>
                  <a:gd name="T19" fmla="*/ 4 h 14"/>
                  <a:gd name="T20" fmla="*/ 11 w 13"/>
                  <a:gd name="T21" fmla="*/ 7 h 14"/>
                  <a:gd name="T22" fmla="*/ 10 w 13"/>
                  <a:gd name="T23" fmla="*/ 6 h 14"/>
                  <a:gd name="T24" fmla="*/ 10 w 1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0" y="5"/>
                    </a:moveTo>
                    <a:cubicBezTo>
                      <a:pt x="10" y="5"/>
                      <a:pt x="10" y="4"/>
                      <a:pt x="9" y="4"/>
                    </a:cubicBezTo>
                    <a:cubicBezTo>
                      <a:pt x="7" y="3"/>
                      <a:pt x="6" y="4"/>
                      <a:pt x="4" y="6"/>
                    </a:cubicBezTo>
                    <a:cubicBezTo>
                      <a:pt x="3" y="9"/>
                      <a:pt x="4" y="10"/>
                      <a:pt x="5" y="11"/>
                    </a:cubicBezTo>
                    <a:cubicBezTo>
                      <a:pt x="7" y="11"/>
                      <a:pt x="9" y="11"/>
                      <a:pt x="9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4"/>
                      <a:pt x="4" y="13"/>
                    </a:cubicBezTo>
                    <a:cubicBezTo>
                      <a:pt x="1" y="11"/>
                      <a:pt x="0" y="9"/>
                      <a:pt x="2" y="5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1" y="3"/>
                      <a:pt x="13" y="4"/>
                      <a:pt x="13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8" name="îṣ1îḓé"/>
              <p:cNvSpPr/>
              <p:nvPr/>
            </p:nvSpPr>
            <p:spPr bwMode="auto">
              <a:xfrm>
                <a:off x="9815513" y="4867275"/>
                <a:ext cx="31750" cy="34925"/>
              </a:xfrm>
              <a:custGeom>
                <a:avLst/>
                <a:gdLst>
                  <a:gd name="T0" fmla="*/ 20 w 20"/>
                  <a:gd name="T1" fmla="*/ 22 h 22"/>
                  <a:gd name="T2" fmla="*/ 12 w 20"/>
                  <a:gd name="T3" fmla="*/ 18 h 22"/>
                  <a:gd name="T4" fmla="*/ 12 w 20"/>
                  <a:gd name="T5" fmla="*/ 17 h 22"/>
                  <a:gd name="T6" fmla="*/ 15 w 20"/>
                  <a:gd name="T7" fmla="*/ 17 h 22"/>
                  <a:gd name="T8" fmla="*/ 15 w 20"/>
                  <a:gd name="T9" fmla="*/ 15 h 22"/>
                  <a:gd name="T10" fmla="*/ 8 w 20"/>
                  <a:gd name="T11" fmla="*/ 12 h 22"/>
                  <a:gd name="T12" fmla="*/ 8 w 20"/>
                  <a:gd name="T13" fmla="*/ 13 h 22"/>
                  <a:gd name="T14" fmla="*/ 10 w 20"/>
                  <a:gd name="T15" fmla="*/ 15 h 22"/>
                  <a:gd name="T16" fmla="*/ 8 w 20"/>
                  <a:gd name="T17" fmla="*/ 17 h 22"/>
                  <a:gd name="T18" fmla="*/ 0 w 20"/>
                  <a:gd name="T19" fmla="*/ 13 h 22"/>
                  <a:gd name="T20" fmla="*/ 1 w 20"/>
                  <a:gd name="T21" fmla="*/ 12 h 22"/>
                  <a:gd name="T22" fmla="*/ 3 w 20"/>
                  <a:gd name="T23" fmla="*/ 12 h 22"/>
                  <a:gd name="T24" fmla="*/ 17 w 20"/>
                  <a:gd name="T25" fmla="*/ 0 h 22"/>
                  <a:gd name="T26" fmla="*/ 20 w 20"/>
                  <a:gd name="T27" fmla="*/ 2 h 22"/>
                  <a:gd name="T28" fmla="*/ 19 w 20"/>
                  <a:gd name="T29" fmla="*/ 18 h 22"/>
                  <a:gd name="T30" fmla="*/ 20 w 20"/>
                  <a:gd name="T31" fmla="*/ 20 h 22"/>
                  <a:gd name="T32" fmla="*/ 20 w 20"/>
                  <a:gd name="T33" fmla="*/ 22 h 22"/>
                  <a:gd name="T34" fmla="*/ 17 w 20"/>
                  <a:gd name="T35" fmla="*/ 5 h 22"/>
                  <a:gd name="T36" fmla="*/ 12 w 20"/>
                  <a:gd name="T37" fmla="*/ 10 h 22"/>
                  <a:gd name="T38" fmla="*/ 15 w 20"/>
                  <a:gd name="T39" fmla="*/ 12 h 22"/>
                  <a:gd name="T40" fmla="*/ 17 w 20"/>
                  <a:gd name="T4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2">
                    <a:moveTo>
                      <a:pt x="20" y="22"/>
                    </a:moveTo>
                    <a:lnTo>
                      <a:pt x="12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19" y="18"/>
                    </a:lnTo>
                    <a:lnTo>
                      <a:pt x="20" y="20"/>
                    </a:lnTo>
                    <a:lnTo>
                      <a:pt x="20" y="22"/>
                    </a:lnTo>
                    <a:close/>
                    <a:moveTo>
                      <a:pt x="17" y="5"/>
                    </a:moveTo>
                    <a:lnTo>
                      <a:pt x="12" y="10"/>
                    </a:lnTo>
                    <a:lnTo>
                      <a:pt x="15" y="1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19" name="íṡḻídé"/>
              <p:cNvSpPr/>
              <p:nvPr/>
            </p:nvSpPr>
            <p:spPr bwMode="auto">
              <a:xfrm>
                <a:off x="9847263" y="4875213"/>
                <a:ext cx="36513" cy="39688"/>
              </a:xfrm>
              <a:custGeom>
                <a:avLst/>
                <a:gdLst>
                  <a:gd name="T0" fmla="*/ 1 w 13"/>
                  <a:gd name="T1" fmla="*/ 9 h 15"/>
                  <a:gd name="T2" fmla="*/ 2 w 13"/>
                  <a:gd name="T3" fmla="*/ 9 h 15"/>
                  <a:gd name="T4" fmla="*/ 5 w 13"/>
                  <a:gd name="T5" fmla="*/ 2 h 15"/>
                  <a:gd name="T6" fmla="*/ 4 w 13"/>
                  <a:gd name="T7" fmla="*/ 1 h 15"/>
                  <a:gd name="T8" fmla="*/ 5 w 13"/>
                  <a:gd name="T9" fmla="*/ 0 h 15"/>
                  <a:gd name="T10" fmla="*/ 9 w 13"/>
                  <a:gd name="T11" fmla="*/ 2 h 15"/>
                  <a:gd name="T12" fmla="*/ 10 w 13"/>
                  <a:gd name="T13" fmla="*/ 2 h 15"/>
                  <a:gd name="T14" fmla="*/ 12 w 13"/>
                  <a:gd name="T15" fmla="*/ 7 h 15"/>
                  <a:gd name="T16" fmla="*/ 9 w 13"/>
                  <a:gd name="T17" fmla="*/ 9 h 15"/>
                  <a:gd name="T18" fmla="*/ 9 w 13"/>
                  <a:gd name="T19" fmla="*/ 10 h 15"/>
                  <a:gd name="T20" fmla="*/ 9 w 13"/>
                  <a:gd name="T21" fmla="*/ 13 h 15"/>
                  <a:gd name="T22" fmla="*/ 10 w 13"/>
                  <a:gd name="T23" fmla="*/ 14 h 15"/>
                  <a:gd name="T24" fmla="*/ 10 w 13"/>
                  <a:gd name="T25" fmla="*/ 15 h 15"/>
                  <a:gd name="T26" fmla="*/ 7 w 13"/>
                  <a:gd name="T27" fmla="*/ 14 h 15"/>
                  <a:gd name="T28" fmla="*/ 7 w 13"/>
                  <a:gd name="T29" fmla="*/ 10 h 15"/>
                  <a:gd name="T30" fmla="*/ 6 w 13"/>
                  <a:gd name="T31" fmla="*/ 8 h 15"/>
                  <a:gd name="T32" fmla="*/ 6 w 13"/>
                  <a:gd name="T33" fmla="*/ 8 h 15"/>
                  <a:gd name="T34" fmla="*/ 4 w 13"/>
                  <a:gd name="T35" fmla="*/ 11 h 15"/>
                  <a:gd name="T36" fmla="*/ 5 w 13"/>
                  <a:gd name="T37" fmla="*/ 11 h 15"/>
                  <a:gd name="T38" fmla="*/ 5 w 13"/>
                  <a:gd name="T39" fmla="*/ 13 h 15"/>
                  <a:gd name="T40" fmla="*/ 0 w 13"/>
                  <a:gd name="T41" fmla="*/ 11 h 15"/>
                  <a:gd name="T42" fmla="*/ 1 w 13"/>
                  <a:gd name="T43" fmla="*/ 9 h 15"/>
                  <a:gd name="T44" fmla="*/ 7 w 13"/>
                  <a:gd name="T45" fmla="*/ 7 h 15"/>
                  <a:gd name="T46" fmla="*/ 10 w 13"/>
                  <a:gd name="T47" fmla="*/ 6 h 15"/>
                  <a:gd name="T48" fmla="*/ 9 w 13"/>
                  <a:gd name="T49" fmla="*/ 4 h 15"/>
                  <a:gd name="T50" fmla="*/ 8 w 13"/>
                  <a:gd name="T51" fmla="*/ 3 h 15"/>
                  <a:gd name="T52" fmla="*/ 6 w 13"/>
                  <a:gd name="T53" fmla="*/ 6 h 15"/>
                  <a:gd name="T54" fmla="*/ 7 w 13"/>
                  <a:gd name="T5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5">
                    <a:moveTo>
                      <a:pt x="1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3"/>
                      <a:pt x="13" y="5"/>
                      <a:pt x="12" y="7"/>
                    </a:cubicBezTo>
                    <a:cubicBezTo>
                      <a:pt x="12" y="8"/>
                      <a:pt x="10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" y="9"/>
                    </a:lnTo>
                    <a:close/>
                    <a:moveTo>
                      <a:pt x="7" y="7"/>
                    </a:moveTo>
                    <a:cubicBezTo>
                      <a:pt x="8" y="7"/>
                      <a:pt x="9" y="7"/>
                      <a:pt x="10" y="6"/>
                    </a:cubicBezTo>
                    <a:cubicBezTo>
                      <a:pt x="10" y="5"/>
                      <a:pt x="10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20" name="íSļíḍè"/>
              <p:cNvSpPr/>
              <p:nvPr/>
            </p:nvSpPr>
            <p:spPr bwMode="auto">
              <a:xfrm>
                <a:off x="9875838" y="4887913"/>
                <a:ext cx="38100" cy="38100"/>
              </a:xfrm>
              <a:custGeom>
                <a:avLst/>
                <a:gdLst>
                  <a:gd name="T0" fmla="*/ 6 w 14"/>
                  <a:gd name="T1" fmla="*/ 2 h 14"/>
                  <a:gd name="T2" fmla="*/ 5 w 14"/>
                  <a:gd name="T3" fmla="*/ 1 h 14"/>
                  <a:gd name="T4" fmla="*/ 5 w 14"/>
                  <a:gd name="T5" fmla="*/ 0 h 14"/>
                  <a:gd name="T6" fmla="*/ 9 w 14"/>
                  <a:gd name="T7" fmla="*/ 1 h 14"/>
                  <a:gd name="T8" fmla="*/ 10 w 14"/>
                  <a:gd name="T9" fmla="*/ 2 h 14"/>
                  <a:gd name="T10" fmla="*/ 13 w 14"/>
                  <a:gd name="T11" fmla="*/ 9 h 14"/>
                  <a:gd name="T12" fmla="*/ 5 w 14"/>
                  <a:gd name="T13" fmla="*/ 13 h 14"/>
                  <a:gd name="T14" fmla="*/ 0 w 14"/>
                  <a:gd name="T15" fmla="*/ 10 h 14"/>
                  <a:gd name="T16" fmla="*/ 1 w 14"/>
                  <a:gd name="T17" fmla="*/ 9 h 14"/>
                  <a:gd name="T18" fmla="*/ 2 w 14"/>
                  <a:gd name="T19" fmla="*/ 9 h 14"/>
                  <a:gd name="T20" fmla="*/ 6 w 14"/>
                  <a:gd name="T21" fmla="*/ 2 h 14"/>
                  <a:gd name="T22" fmla="*/ 6 w 14"/>
                  <a:gd name="T23" fmla="*/ 11 h 14"/>
                  <a:gd name="T24" fmla="*/ 10 w 14"/>
                  <a:gd name="T25" fmla="*/ 8 h 14"/>
                  <a:gd name="T26" fmla="*/ 9 w 14"/>
                  <a:gd name="T27" fmla="*/ 4 h 14"/>
                  <a:gd name="T28" fmla="*/ 8 w 14"/>
                  <a:gd name="T29" fmla="*/ 3 h 14"/>
                  <a:gd name="T30" fmla="*/ 5 w 14"/>
                  <a:gd name="T31" fmla="*/ 10 h 14"/>
                  <a:gd name="T32" fmla="*/ 6 w 14"/>
                  <a:gd name="T3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3"/>
                      <a:pt x="14" y="6"/>
                      <a:pt x="13" y="9"/>
                    </a:cubicBezTo>
                    <a:cubicBezTo>
                      <a:pt x="11" y="13"/>
                      <a:pt x="8" y="14"/>
                      <a:pt x="5" y="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6" y="2"/>
                    </a:lnTo>
                    <a:close/>
                    <a:moveTo>
                      <a:pt x="6" y="11"/>
                    </a:moveTo>
                    <a:cubicBezTo>
                      <a:pt x="7" y="11"/>
                      <a:pt x="9" y="11"/>
                      <a:pt x="10" y="8"/>
                    </a:cubicBezTo>
                    <a:cubicBezTo>
                      <a:pt x="11" y="6"/>
                      <a:pt x="11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21" name="iŝḷiḑe"/>
              <p:cNvSpPr/>
              <p:nvPr/>
            </p:nvSpPr>
            <p:spPr bwMode="auto">
              <a:xfrm>
                <a:off x="9605963" y="4875213"/>
                <a:ext cx="376238" cy="176213"/>
              </a:xfrm>
              <a:custGeom>
                <a:avLst/>
                <a:gdLst>
                  <a:gd name="T0" fmla="*/ 233 w 237"/>
                  <a:gd name="T1" fmla="*/ 111 h 111"/>
                  <a:gd name="T2" fmla="*/ 0 w 237"/>
                  <a:gd name="T3" fmla="*/ 7 h 111"/>
                  <a:gd name="T4" fmla="*/ 3 w 237"/>
                  <a:gd name="T5" fmla="*/ 0 h 111"/>
                  <a:gd name="T6" fmla="*/ 237 w 237"/>
                  <a:gd name="T7" fmla="*/ 104 h 111"/>
                  <a:gd name="T8" fmla="*/ 233 w 23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11">
                    <a:moveTo>
                      <a:pt x="233" y="111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237" y="104"/>
                    </a:lnTo>
                    <a:lnTo>
                      <a:pt x="233" y="111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269" name="iṡḻïdé"/>
            <p:cNvSpPr txBox="1"/>
            <p:nvPr/>
          </p:nvSpPr>
          <p:spPr>
            <a:xfrm>
              <a:off x="684218" y="1202554"/>
              <a:ext cx="737452" cy="5991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4907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“</a:t>
              </a:r>
            </a:p>
          </p:txBody>
        </p:sp>
        <p:grpSp>
          <p:nvGrpSpPr>
            <p:cNvPr id="270" name="iṡḷíḑê"/>
            <p:cNvGrpSpPr/>
            <p:nvPr/>
          </p:nvGrpSpPr>
          <p:grpSpPr>
            <a:xfrm>
              <a:off x="1424844" y="1526623"/>
              <a:ext cx="3506254" cy="1968022"/>
              <a:chOff x="803485" y="1408719"/>
              <a:chExt cx="3506254" cy="1968022"/>
            </a:xfrm>
          </p:grpSpPr>
          <p:sp>
            <p:nvSpPr>
              <p:cNvPr id="296" name="îṡļíḑê"/>
              <p:cNvSpPr txBox="1"/>
              <p:nvPr/>
            </p:nvSpPr>
            <p:spPr>
              <a:xfrm>
                <a:off x="806660" y="1408719"/>
                <a:ext cx="3503079" cy="1137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Unified fonts make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reading more fluent.</a:t>
                </a:r>
              </a:p>
            </p:txBody>
          </p:sp>
          <p:sp>
            <p:nvSpPr>
              <p:cNvPr id="297" name="îṡ1iḓé"/>
              <p:cNvSpPr txBox="1"/>
              <p:nvPr/>
            </p:nvSpPr>
            <p:spPr>
              <a:xfrm>
                <a:off x="803485" y="2549119"/>
                <a:ext cx="3503079" cy="8276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271" name="íṩliďe"/>
            <p:cNvGrpSpPr/>
            <p:nvPr/>
          </p:nvGrpSpPr>
          <p:grpSpPr>
            <a:xfrm>
              <a:off x="2713283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94" name="直接箭头连接符 29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95" name="ïṧļïď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72" name="ísḷidé"/>
            <p:cNvGrpSpPr/>
            <p:nvPr/>
          </p:nvGrpSpPr>
          <p:grpSpPr>
            <a:xfrm>
              <a:off x="683363" y="4967600"/>
              <a:ext cx="2086424" cy="908538"/>
              <a:chOff x="1324731" y="1619185"/>
              <a:chExt cx="2086424" cy="908538"/>
            </a:xfrm>
          </p:grpSpPr>
          <p:sp>
            <p:nvSpPr>
              <p:cNvPr id="292" name="iśļiḑe"/>
              <p:cNvSpPr/>
              <p:nvPr/>
            </p:nvSpPr>
            <p:spPr bwMode="auto">
              <a:xfrm>
                <a:off x="1324731" y="1970324"/>
                <a:ext cx="20864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3" name="ïś1ïḍè"/>
              <p:cNvSpPr txBox="1"/>
              <p:nvPr/>
            </p:nvSpPr>
            <p:spPr bwMode="auto">
              <a:xfrm>
                <a:off x="1324731" y="1619185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3" name="ïşļïḓe"/>
            <p:cNvGrpSpPr/>
            <p:nvPr/>
          </p:nvGrpSpPr>
          <p:grpSpPr>
            <a:xfrm>
              <a:off x="3627682" y="4943745"/>
              <a:ext cx="2036410" cy="908538"/>
              <a:chOff x="3699872" y="4927059"/>
              <a:chExt cx="2036410" cy="908538"/>
            </a:xfrm>
          </p:grpSpPr>
          <p:sp>
            <p:nvSpPr>
              <p:cNvPr id="290" name="îṥliḑé"/>
              <p:cNvSpPr/>
              <p:nvPr/>
            </p:nvSpPr>
            <p:spPr bwMode="auto">
              <a:xfrm>
                <a:off x="3706071" y="5278198"/>
                <a:ext cx="20302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1" name="ïṧľîḑê"/>
              <p:cNvSpPr txBox="1"/>
              <p:nvPr/>
            </p:nvSpPr>
            <p:spPr bwMode="auto">
              <a:xfrm>
                <a:off x="3699872" y="4927059"/>
                <a:ext cx="20364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4" name="ï$1íḓê"/>
            <p:cNvGrpSpPr/>
            <p:nvPr/>
          </p:nvGrpSpPr>
          <p:grpSpPr>
            <a:xfrm>
              <a:off x="561082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8" name="直接箭头连接符 287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9" name="ís1iḋ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75" name="í$1îḋé"/>
            <p:cNvGrpSpPr/>
            <p:nvPr/>
          </p:nvGrpSpPr>
          <p:grpSpPr>
            <a:xfrm>
              <a:off x="6528185" y="4935584"/>
              <a:ext cx="2036681" cy="908538"/>
              <a:chOff x="3702835" y="4927059"/>
              <a:chExt cx="2036681" cy="908538"/>
            </a:xfrm>
          </p:grpSpPr>
          <p:sp>
            <p:nvSpPr>
              <p:cNvPr id="286" name="îṡļíḑê"/>
              <p:cNvSpPr/>
              <p:nvPr/>
            </p:nvSpPr>
            <p:spPr bwMode="auto">
              <a:xfrm>
                <a:off x="3702835" y="5278198"/>
                <a:ext cx="203668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7" name="iṥḻîḓè"/>
              <p:cNvSpPr txBox="1"/>
              <p:nvPr/>
            </p:nvSpPr>
            <p:spPr bwMode="auto">
              <a:xfrm>
                <a:off x="3703105" y="4927059"/>
                <a:ext cx="2030211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6" name="íṡḷiďè"/>
            <p:cNvGrpSpPr/>
            <p:nvPr/>
          </p:nvGrpSpPr>
          <p:grpSpPr>
            <a:xfrm>
              <a:off x="850836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4" name="直接箭头连接符 28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5" name="ïŝ1îḍe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77" name="îšļíḍé"/>
            <p:cNvGrpSpPr/>
            <p:nvPr/>
          </p:nvGrpSpPr>
          <p:grpSpPr>
            <a:xfrm>
              <a:off x="9422762" y="4967671"/>
              <a:ext cx="2092624" cy="908538"/>
              <a:chOff x="3699873" y="4927059"/>
              <a:chExt cx="2092624" cy="908538"/>
            </a:xfrm>
          </p:grpSpPr>
          <p:sp>
            <p:nvSpPr>
              <p:cNvPr id="282" name="íṧlïďe"/>
              <p:cNvSpPr/>
              <p:nvPr/>
            </p:nvSpPr>
            <p:spPr bwMode="auto">
              <a:xfrm>
                <a:off x="3699873" y="5278198"/>
                <a:ext cx="20926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3" name="iṩḷîďè"/>
              <p:cNvSpPr txBox="1"/>
              <p:nvPr/>
            </p:nvSpPr>
            <p:spPr bwMode="auto">
              <a:xfrm>
                <a:off x="3706073" y="4927059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</p:grpSp>
        <p:sp>
          <p:nvSpPr>
            <p:cNvPr id="278" name="iŝḻíḍê"/>
            <p:cNvSpPr/>
            <p:nvPr/>
          </p:nvSpPr>
          <p:spPr bwMode="auto">
            <a:xfrm>
              <a:off x="1491173" y="4469161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9" name="îśḻíde"/>
            <p:cNvSpPr/>
            <p:nvPr/>
          </p:nvSpPr>
          <p:spPr bwMode="auto">
            <a:xfrm>
              <a:off x="4388712" y="4485483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0" name="ïś1iďê"/>
            <p:cNvSpPr/>
            <p:nvPr/>
          </p:nvSpPr>
          <p:spPr bwMode="auto">
            <a:xfrm>
              <a:off x="7323526" y="4421612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1" name="ïṣļïḑé"/>
            <p:cNvSpPr/>
            <p:nvPr/>
          </p:nvSpPr>
          <p:spPr bwMode="auto">
            <a:xfrm>
              <a:off x="10180608" y="4489847"/>
              <a:ext cx="461080" cy="324003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>
                <a:lumMod val="50000"/>
              </a:srgb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62" name="矩形 261"/>
          <p:cNvSpPr/>
          <p:nvPr/>
        </p:nvSpPr>
        <p:spPr>
          <a:xfrm>
            <a:off x="9820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63" name="矩形 262"/>
          <p:cNvSpPr/>
          <p:nvPr/>
        </p:nvSpPr>
        <p:spPr>
          <a:xfrm>
            <a:off x="9896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2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77397" y="1427942"/>
            <a:ext cx="10858501" cy="5003800"/>
            <a:chOff x="660399" y="1130300"/>
            <a:chExt cx="10858501" cy="5003800"/>
          </a:xfrm>
        </p:grpSpPr>
        <p:grpSp>
          <p:nvGrpSpPr>
            <p:cNvPr id="33" name="íšľíḓé"/>
            <p:cNvGrpSpPr/>
            <p:nvPr/>
          </p:nvGrpSpPr>
          <p:grpSpPr>
            <a:xfrm>
              <a:off x="66040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53" name="îSḻîḋ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60" name="i$ḷiḋ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61" name="ïšlïḓ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54" name="îṩlide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8" name="iS1ïď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59" name="îṣḻïď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55" name="íŝḷïḋé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6" name="íSlïdè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57" name="íšľïd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grpSp>
          <p:nvGrpSpPr>
            <p:cNvPr id="34" name="îṣ1iḍê"/>
            <p:cNvGrpSpPr/>
            <p:nvPr/>
          </p:nvGrpSpPr>
          <p:grpSpPr>
            <a:xfrm>
              <a:off x="633215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44" name="íṣḷiḓ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1" name="îṣḻíḓé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1490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52" name="iSlîḑ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5" name="íṩlíďè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9" name="ïşľíḍ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1490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50" name="i$lîḑe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grpSp>
            <p:nvGrpSpPr>
              <p:cNvPr id="46" name="ïṡḻîḓè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7" name="ïşḷiḑê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14907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8" name="îsḻïd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  <p:cxnSp>
          <p:nvCxnSpPr>
            <p:cNvPr id="35" name="直接连接符 34"/>
            <p:cNvCxnSpPr/>
            <p:nvPr/>
          </p:nvCxnSpPr>
          <p:spPr>
            <a:xfrm>
              <a:off x="660399" y="2484000"/>
              <a:ext cx="10858500" cy="0"/>
            </a:xfrm>
            <a:prstGeom prst="line">
              <a:avLst/>
            </a:prstGeom>
            <a:noFill/>
            <a:ln w="381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6" name="í$ḷiḓê"/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37" name="ïşļïďe"/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38" name="iśḻîďè"/>
            <p:cNvGrpSpPr/>
            <p:nvPr/>
          </p:nvGrpSpPr>
          <p:grpSpPr>
            <a:xfrm>
              <a:off x="687279" y="2766070"/>
              <a:ext cx="5159871" cy="1544339"/>
              <a:chOff x="687278" y="2398652"/>
              <a:chExt cx="3524773" cy="1544339"/>
            </a:xfrm>
          </p:grpSpPr>
          <p:sp>
            <p:nvSpPr>
              <p:cNvPr id="42" name="ïšľiďê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3" name="ïS1îḍê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39" name="íṥḷïďe"/>
            <p:cNvGrpSpPr/>
            <p:nvPr/>
          </p:nvGrpSpPr>
          <p:grpSpPr>
            <a:xfrm>
              <a:off x="6345588" y="2766070"/>
              <a:ext cx="5159871" cy="1544339"/>
              <a:chOff x="687278" y="2398652"/>
              <a:chExt cx="3524773" cy="1544339"/>
            </a:xfrm>
          </p:grpSpPr>
          <p:sp>
            <p:nvSpPr>
              <p:cNvPr id="40" name="ïsľíďè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1" name="íSḷidè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</p:grpSp>
      <p:sp>
        <p:nvSpPr>
          <p:cNvPr id="73" name="矩形 7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1834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75136" y="1944918"/>
            <a:ext cx="11317420" cy="4393637"/>
            <a:chOff x="669925" y="1098228"/>
            <a:chExt cx="11317420" cy="4393637"/>
          </a:xfrm>
        </p:grpSpPr>
        <p:grpSp>
          <p:nvGrpSpPr>
            <p:cNvPr id="60" name="iṩḷíďe"/>
            <p:cNvGrpSpPr/>
            <p:nvPr/>
          </p:nvGrpSpPr>
          <p:grpSpPr>
            <a:xfrm>
              <a:off x="669925" y="2140037"/>
              <a:ext cx="2712496" cy="3351828"/>
              <a:chOff x="3528764" y="1854228"/>
              <a:chExt cx="1923936" cy="2377406"/>
            </a:xfrm>
          </p:grpSpPr>
          <p:sp>
            <p:nvSpPr>
              <p:cNvPr id="78" name="ïṡļiḑe"/>
              <p:cNvSpPr/>
              <p:nvPr/>
            </p:nvSpPr>
            <p:spPr bwMode="auto">
              <a:xfrm>
                <a:off x="3528764" y="2104830"/>
                <a:ext cx="1781619" cy="1774547"/>
              </a:xfrm>
              <a:custGeom>
                <a:avLst/>
                <a:gdLst/>
                <a:ahLst/>
                <a:cxnLst>
                  <a:cxn ang="0">
                    <a:pos x="67" y="239"/>
                  </a:cxn>
                  <a:cxn ang="0">
                    <a:pos x="6" y="131"/>
                  </a:cxn>
                  <a:cxn ang="0">
                    <a:pos x="131" y="5"/>
                  </a:cxn>
                  <a:cxn ang="0">
                    <a:pos x="241" y="69"/>
                  </a:cxn>
                  <a:cxn ang="0">
                    <a:pos x="257" y="131"/>
                  </a:cxn>
                  <a:cxn ang="0">
                    <a:pos x="132" y="257"/>
                  </a:cxn>
                  <a:cxn ang="0">
                    <a:pos x="67" y="239"/>
                  </a:cxn>
                  <a:cxn ang="0">
                    <a:pos x="132" y="0"/>
                  </a:cxn>
                  <a:cxn ang="0">
                    <a:pos x="0" y="131"/>
                  </a:cxn>
                  <a:cxn ang="0">
                    <a:pos x="132" y="262"/>
                  </a:cxn>
                  <a:cxn ang="0">
                    <a:pos x="263" y="131"/>
                  </a:cxn>
                  <a:cxn ang="0">
                    <a:pos x="132" y="0"/>
                  </a:cxn>
                </a:cxnLst>
                <a:rect l="0" t="0" r="r" b="b"/>
                <a:pathLst>
                  <a:path w="263" h="262">
                    <a:moveTo>
                      <a:pt x="67" y="239"/>
                    </a:moveTo>
                    <a:cubicBezTo>
                      <a:pt x="30" y="217"/>
                      <a:pt x="6" y="177"/>
                      <a:pt x="6" y="131"/>
                    </a:cubicBezTo>
                    <a:cubicBezTo>
                      <a:pt x="6" y="61"/>
                      <a:pt x="62" y="5"/>
                      <a:pt x="131" y="5"/>
                    </a:cubicBezTo>
                    <a:cubicBezTo>
                      <a:pt x="179" y="5"/>
                      <a:pt x="220" y="31"/>
                      <a:pt x="241" y="69"/>
                    </a:cubicBezTo>
                    <a:cubicBezTo>
                      <a:pt x="252" y="88"/>
                      <a:pt x="257" y="109"/>
                      <a:pt x="257" y="131"/>
                    </a:cubicBezTo>
                    <a:cubicBezTo>
                      <a:pt x="257" y="200"/>
                      <a:pt x="201" y="257"/>
                      <a:pt x="132" y="257"/>
                    </a:cubicBezTo>
                    <a:cubicBezTo>
                      <a:pt x="108" y="257"/>
                      <a:pt x="86" y="250"/>
                      <a:pt x="67" y="239"/>
                    </a:cubicBezTo>
                    <a:moveTo>
                      <a:pt x="132" y="0"/>
                    </a:moveTo>
                    <a:cubicBezTo>
                      <a:pt x="59" y="0"/>
                      <a:pt x="0" y="58"/>
                      <a:pt x="0" y="131"/>
                    </a:cubicBezTo>
                    <a:cubicBezTo>
                      <a:pt x="0" y="204"/>
                      <a:pt x="59" y="262"/>
                      <a:pt x="132" y="262"/>
                    </a:cubicBezTo>
                    <a:cubicBezTo>
                      <a:pt x="204" y="262"/>
                      <a:pt x="263" y="204"/>
                      <a:pt x="263" y="131"/>
                    </a:cubicBezTo>
                    <a:cubicBezTo>
                      <a:pt x="263" y="58"/>
                      <a:pt x="204" y="0"/>
                      <a:pt x="132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îśḷíḓè"/>
              <p:cNvSpPr/>
              <p:nvPr/>
            </p:nvSpPr>
            <p:spPr bwMode="auto">
              <a:xfrm>
                <a:off x="3569427" y="2138862"/>
                <a:ext cx="1700294" cy="1699852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125" y="251"/>
                  </a:cxn>
                  <a:cxn ang="0">
                    <a:pos x="146" y="250"/>
                  </a:cxn>
                  <a:cxn ang="0">
                    <a:pos x="71" y="188"/>
                  </a:cxn>
                  <a:cxn ang="0">
                    <a:pos x="92" y="175"/>
                  </a:cxn>
                  <a:cxn ang="0">
                    <a:pos x="122" y="50"/>
                  </a:cxn>
                  <a:cxn ang="0">
                    <a:pos x="248" y="155"/>
                  </a:cxn>
                  <a:cxn ang="0">
                    <a:pos x="251" y="126"/>
                  </a:cxn>
                  <a:cxn ang="0">
                    <a:pos x="235" y="64"/>
                  </a:cxn>
                  <a:cxn ang="0">
                    <a:pos x="126" y="0"/>
                  </a:cxn>
                </a:cxnLst>
                <a:rect l="0" t="0" r="r" b="b"/>
                <a:pathLst>
                  <a:path w="251" h="251">
                    <a:moveTo>
                      <a:pt x="126" y="0"/>
                    </a:moveTo>
                    <a:cubicBezTo>
                      <a:pt x="56" y="0"/>
                      <a:pt x="0" y="57"/>
                      <a:pt x="0" y="126"/>
                    </a:cubicBezTo>
                    <a:cubicBezTo>
                      <a:pt x="0" y="172"/>
                      <a:pt x="25" y="212"/>
                      <a:pt x="61" y="234"/>
                    </a:cubicBezTo>
                    <a:cubicBezTo>
                      <a:pt x="80" y="245"/>
                      <a:pt x="102" y="251"/>
                      <a:pt x="125" y="251"/>
                    </a:cubicBezTo>
                    <a:cubicBezTo>
                      <a:pt x="132" y="251"/>
                      <a:pt x="139" y="251"/>
                      <a:pt x="146" y="250"/>
                    </a:cubicBezTo>
                    <a:cubicBezTo>
                      <a:pt x="71" y="188"/>
                      <a:pt x="71" y="188"/>
                      <a:pt x="71" y="188"/>
                    </a:cubicBezTo>
                    <a:cubicBezTo>
                      <a:pt x="92" y="175"/>
                      <a:pt x="92" y="175"/>
                      <a:pt x="92" y="17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0" y="146"/>
                      <a:pt x="251" y="136"/>
                      <a:pt x="251" y="126"/>
                    </a:cubicBezTo>
                    <a:cubicBezTo>
                      <a:pt x="251" y="103"/>
                      <a:pt x="245" y="83"/>
                      <a:pt x="235" y="64"/>
                    </a:cubicBezTo>
                    <a:cubicBezTo>
                      <a:pt x="214" y="26"/>
                      <a:pt x="173" y="0"/>
                      <a:pt x="126" y="0"/>
                    </a:cubicBezTo>
                  </a:path>
                </a:pathLst>
              </a:custGeom>
              <a:solidFill>
                <a:srgbClr val="14907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0" name="ïšļîḓê"/>
              <p:cNvSpPr/>
              <p:nvPr/>
            </p:nvSpPr>
            <p:spPr bwMode="auto">
              <a:xfrm>
                <a:off x="3569426" y="2138862"/>
                <a:ext cx="1592010" cy="1584938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0" y="126"/>
                  </a:cxn>
                  <a:cxn ang="0">
                    <a:pos x="126" y="0"/>
                  </a:cxn>
                  <a:cxn ang="0">
                    <a:pos x="235" y="64"/>
                  </a:cxn>
                  <a:cxn ang="0">
                    <a:pos x="125" y="0"/>
                  </a:cxn>
                </a:cxnLst>
                <a:rect l="0" t="0" r="r" b="b"/>
                <a:pathLst>
                  <a:path w="235" h="234">
                    <a:moveTo>
                      <a:pt x="125" y="0"/>
                    </a:moveTo>
                    <a:cubicBezTo>
                      <a:pt x="56" y="0"/>
                      <a:pt x="0" y="56"/>
                      <a:pt x="0" y="126"/>
                    </a:cubicBezTo>
                    <a:cubicBezTo>
                      <a:pt x="0" y="172"/>
                      <a:pt x="24" y="212"/>
                      <a:pt x="61" y="234"/>
                    </a:cubicBezTo>
                    <a:cubicBezTo>
                      <a:pt x="25" y="212"/>
                      <a:pt x="0" y="172"/>
                      <a:pt x="0" y="126"/>
                    </a:cubicBezTo>
                    <a:cubicBezTo>
                      <a:pt x="0" y="57"/>
                      <a:pt x="56" y="0"/>
                      <a:pt x="126" y="0"/>
                    </a:cubicBezTo>
                    <a:cubicBezTo>
                      <a:pt x="173" y="0"/>
                      <a:pt x="214" y="26"/>
                      <a:pt x="235" y="64"/>
                    </a:cubicBezTo>
                    <a:cubicBezTo>
                      <a:pt x="214" y="26"/>
                      <a:pt x="173" y="0"/>
                      <a:pt x="125" y="0"/>
                    </a:cubicBezTo>
                  </a:path>
                </a:pathLst>
              </a:custGeom>
              <a:solidFill>
                <a:srgbClr val="DC3B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1" name="iŝḻïḓé"/>
              <p:cNvSpPr/>
              <p:nvPr/>
            </p:nvSpPr>
            <p:spPr bwMode="auto">
              <a:xfrm>
                <a:off x="4558576" y="3188563"/>
                <a:ext cx="690814" cy="64352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95">
                    <a:moveTo>
                      <a:pt x="102" y="0"/>
                    </a:moveTo>
                    <a:cubicBezTo>
                      <a:pt x="90" y="49"/>
                      <a:pt x="50" y="87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0" y="87"/>
                      <a:pt x="90" y="49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BB3A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2" name="îŝ1iḋê"/>
              <p:cNvSpPr/>
              <p:nvPr/>
            </p:nvSpPr>
            <p:spPr bwMode="auto">
              <a:xfrm>
                <a:off x="4050300" y="2477418"/>
                <a:ext cx="1199090" cy="13546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1" y="125"/>
                  </a:cxn>
                  <a:cxn ang="0">
                    <a:pos x="0" y="138"/>
                  </a:cxn>
                  <a:cxn ang="0">
                    <a:pos x="75" y="200"/>
                  </a:cxn>
                  <a:cxn ang="0">
                    <a:pos x="177" y="105"/>
                  </a:cxn>
                  <a:cxn ang="0">
                    <a:pos x="51" y="0"/>
                  </a:cxn>
                </a:cxnLst>
                <a:rect l="0" t="0" r="r" b="b"/>
                <a:pathLst>
                  <a:path w="177" h="200">
                    <a:moveTo>
                      <a:pt x="51" y="0"/>
                    </a:moveTo>
                    <a:cubicBezTo>
                      <a:pt x="21" y="125"/>
                      <a:pt x="21" y="125"/>
                      <a:pt x="21" y="12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75" y="200"/>
                      <a:pt x="75" y="200"/>
                      <a:pt x="75" y="200"/>
                    </a:cubicBezTo>
                    <a:cubicBezTo>
                      <a:pt x="125" y="192"/>
                      <a:pt x="165" y="154"/>
                      <a:pt x="177" y="105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14907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3" name="îṡḷîḑè"/>
              <p:cNvSpPr/>
              <p:nvPr/>
            </p:nvSpPr>
            <p:spPr bwMode="auto">
              <a:xfrm>
                <a:off x="4788847" y="3588113"/>
                <a:ext cx="257232" cy="6302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6" y="41"/>
                  </a:cxn>
                  <a:cxn ang="0">
                    <a:pos x="34" y="75"/>
                  </a:cxn>
                  <a:cxn ang="0">
                    <a:pos x="22" y="74"/>
                  </a:cxn>
                  <a:cxn ang="0">
                    <a:pos x="7" y="54"/>
                  </a:cxn>
                  <a:cxn ang="0">
                    <a:pos x="7" y="37"/>
                  </a:cxn>
                  <a:cxn ang="0">
                    <a:pos x="8" y="0"/>
                  </a:cxn>
                  <a:cxn ang="0">
                    <a:pos x="27" y="9"/>
                  </a:cxn>
                </a:cxnLst>
                <a:rect l="0" t="0" r="r" b="b"/>
                <a:pathLst>
                  <a:path w="38" h="93">
                    <a:moveTo>
                      <a:pt x="27" y="9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8" y="93"/>
                      <a:pt x="22" y="74"/>
                    </a:cubicBezTo>
                    <a:cubicBezTo>
                      <a:pt x="10" y="58"/>
                      <a:pt x="12" y="60"/>
                      <a:pt x="7" y="54"/>
                    </a:cubicBezTo>
                    <a:cubicBezTo>
                      <a:pt x="0" y="45"/>
                      <a:pt x="3" y="43"/>
                      <a:pt x="7" y="37"/>
                    </a:cubicBezTo>
                    <a:cubicBezTo>
                      <a:pt x="12" y="31"/>
                      <a:pt x="8" y="0"/>
                      <a:pt x="8" y="0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4" name="iṡļïďê"/>
              <p:cNvSpPr/>
              <p:nvPr/>
            </p:nvSpPr>
            <p:spPr bwMode="auto">
              <a:xfrm>
                <a:off x="4788847" y="3825455"/>
                <a:ext cx="257232" cy="406179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6" y="18"/>
                  </a:cxn>
                  <a:cxn ang="0">
                    <a:pos x="8" y="0"/>
                  </a:cxn>
                  <a:cxn ang="0">
                    <a:pos x="33" y="36"/>
                  </a:cxn>
                  <a:cxn ang="0">
                    <a:pos x="35" y="41"/>
                  </a:cxn>
                  <a:cxn ang="0">
                    <a:pos x="23" y="40"/>
                  </a:cxn>
                </a:cxnLst>
                <a:rect l="0" t="0" r="r" b="b"/>
                <a:pathLst>
                  <a:path w="38" h="60">
                    <a:moveTo>
                      <a:pt x="23" y="40"/>
                    </a:moveTo>
                    <a:cubicBezTo>
                      <a:pt x="10" y="23"/>
                      <a:pt x="11" y="25"/>
                      <a:pt x="6" y="18"/>
                    </a:cubicBezTo>
                    <a:cubicBezTo>
                      <a:pt x="0" y="9"/>
                      <a:pt x="3" y="7"/>
                      <a:pt x="8" y="0"/>
                    </a:cubicBezTo>
                    <a:cubicBezTo>
                      <a:pt x="9" y="0"/>
                      <a:pt x="22" y="25"/>
                      <a:pt x="33" y="36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1"/>
                      <a:pt x="38" y="60"/>
                      <a:pt x="23" y="4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5" name="išļíḋe"/>
              <p:cNvSpPr/>
              <p:nvPr/>
            </p:nvSpPr>
            <p:spPr bwMode="auto">
              <a:xfrm>
                <a:off x="4334934" y="3385244"/>
                <a:ext cx="47292" cy="27093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" y="40"/>
                  </a:cxn>
                  <a:cxn ang="0">
                    <a:pos x="5" y="40"/>
                  </a:cxn>
                  <a:cxn ang="0">
                    <a:pos x="7" y="38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8"/>
                  </a:cxn>
                </a:cxnLst>
                <a:rect l="0" t="0" r="r" b="b"/>
                <a:pathLst>
                  <a:path w="7" h="40">
                    <a:moveTo>
                      <a:pt x="0" y="38"/>
                    </a:moveTo>
                    <a:cubicBezTo>
                      <a:pt x="0" y="39"/>
                      <a:pt x="1" y="40"/>
                      <a:pt x="2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7" y="39"/>
                      <a:pt x="7" y="3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6" name="ïS1ïḍé"/>
              <p:cNvSpPr/>
              <p:nvPr/>
            </p:nvSpPr>
            <p:spPr bwMode="auto">
              <a:xfrm>
                <a:off x="4037040" y="3296848"/>
                <a:ext cx="697443" cy="11535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7"/>
                  </a:cxn>
                  <a:cxn ang="0">
                    <a:pos x="101" y="17"/>
                  </a:cxn>
                  <a:cxn ang="0">
                    <a:pos x="103" y="15"/>
                  </a:cxn>
                  <a:cxn ang="0">
                    <a:pos x="103" y="2"/>
                  </a:cxn>
                  <a:cxn ang="0">
                    <a:pos x="10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5"/>
                  </a:cxn>
                </a:cxnLst>
                <a:rect l="0" t="0" r="r" b="b"/>
                <a:pathLst>
                  <a:path w="103" h="17">
                    <a:moveTo>
                      <a:pt x="0" y="15"/>
                    </a:moveTo>
                    <a:cubicBezTo>
                      <a:pt x="0" y="16"/>
                      <a:pt x="1" y="17"/>
                      <a:pt x="2" y="17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2" y="17"/>
                      <a:pt x="103" y="16"/>
                      <a:pt x="103" y="15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1"/>
                      <a:pt x="102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7" name="îšļïḋê"/>
              <p:cNvSpPr/>
              <p:nvPr/>
            </p:nvSpPr>
            <p:spPr bwMode="auto">
              <a:xfrm>
                <a:off x="4321233" y="3581483"/>
                <a:ext cx="68065" cy="250602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8" name="iŝ1ïḓè"/>
              <p:cNvSpPr/>
              <p:nvPr/>
            </p:nvSpPr>
            <p:spPr bwMode="auto">
              <a:xfrm>
                <a:off x="4361895" y="3784793"/>
                <a:ext cx="257674" cy="277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8" y="27"/>
                  </a:cxn>
                  <a:cxn ang="0">
                    <a:pos x="38" y="41"/>
                  </a:cxn>
                  <a:cxn ang="0">
                    <a:pos x="32" y="41"/>
                  </a:cxn>
                  <a:cxn ang="0">
                    <a:pos x="32" y="29"/>
                  </a:cxn>
                  <a:cxn ang="0">
                    <a:pos x="0" y="1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38" h="41">
                    <a:moveTo>
                      <a:pt x="5" y="0"/>
                    </a:moveTo>
                    <a:cubicBezTo>
                      <a:pt x="8" y="3"/>
                      <a:pt x="38" y="26"/>
                      <a:pt x="38" y="27"/>
                    </a:cubicBezTo>
                    <a:cubicBezTo>
                      <a:pt x="38" y="29"/>
                      <a:pt x="38" y="41"/>
                      <a:pt x="38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9" name="îṡliḋè"/>
              <p:cNvSpPr/>
              <p:nvPr/>
            </p:nvSpPr>
            <p:spPr bwMode="auto">
              <a:xfrm>
                <a:off x="4118365" y="3777722"/>
                <a:ext cx="250602" cy="27800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7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29"/>
                  </a:cxn>
                  <a:cxn ang="0">
                    <a:pos x="37" y="10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7" h="41">
                    <a:moveTo>
                      <a:pt x="33" y="0"/>
                    </a:moveTo>
                    <a:cubicBezTo>
                      <a:pt x="29" y="3"/>
                      <a:pt x="0" y="26"/>
                      <a:pt x="0" y="27"/>
                    </a:cubicBezTo>
                    <a:cubicBezTo>
                      <a:pt x="0" y="29"/>
                      <a:pt x="0" y="41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"/>
                      <a:pt x="37" y="1"/>
                      <a:pt x="37" y="1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0" name="ísḻiďê"/>
              <p:cNvSpPr/>
              <p:nvPr/>
            </p:nvSpPr>
            <p:spPr bwMode="auto">
              <a:xfrm>
                <a:off x="4043670" y="3777722"/>
                <a:ext cx="297894" cy="162648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184"/>
                  </a:cxn>
                  <a:cxn ang="0">
                    <a:pos x="0" y="368"/>
                  </a:cxn>
                  <a:cxn ang="0">
                    <a:pos x="61" y="368"/>
                  </a:cxn>
                  <a:cxn ang="0">
                    <a:pos x="61" y="276"/>
                  </a:cxn>
                  <a:cxn ang="0">
                    <a:pos x="628" y="138"/>
                  </a:cxn>
                  <a:cxn ang="0">
                    <a:pos x="674" y="0"/>
                  </a:cxn>
                </a:cxnLst>
                <a:rect l="0" t="0" r="r" b="b"/>
                <a:pathLst>
                  <a:path w="674" h="368">
                    <a:moveTo>
                      <a:pt x="674" y="0"/>
                    </a:moveTo>
                    <a:lnTo>
                      <a:pt x="0" y="184"/>
                    </a:lnTo>
                    <a:lnTo>
                      <a:pt x="0" y="368"/>
                    </a:lnTo>
                    <a:lnTo>
                      <a:pt x="61" y="368"/>
                    </a:lnTo>
                    <a:lnTo>
                      <a:pt x="61" y="276"/>
                    </a:lnTo>
                    <a:lnTo>
                      <a:pt x="628" y="138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1" name="iśľiḋe"/>
              <p:cNvSpPr/>
              <p:nvPr/>
            </p:nvSpPr>
            <p:spPr bwMode="auto">
              <a:xfrm>
                <a:off x="4382226" y="3777722"/>
                <a:ext cx="298336" cy="16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5" y="184"/>
                  </a:cxn>
                  <a:cxn ang="0">
                    <a:pos x="675" y="368"/>
                  </a:cxn>
                  <a:cxn ang="0">
                    <a:pos x="613" y="368"/>
                  </a:cxn>
                  <a:cxn ang="0">
                    <a:pos x="613" y="276"/>
                  </a:cxn>
                  <a:cxn ang="0">
                    <a:pos x="46" y="138"/>
                  </a:cxn>
                  <a:cxn ang="0">
                    <a:pos x="0" y="0"/>
                  </a:cxn>
                </a:cxnLst>
                <a:rect l="0" t="0" r="r" b="b"/>
                <a:pathLst>
                  <a:path w="675" h="368">
                    <a:moveTo>
                      <a:pt x="0" y="0"/>
                    </a:moveTo>
                    <a:lnTo>
                      <a:pt x="675" y="184"/>
                    </a:lnTo>
                    <a:lnTo>
                      <a:pt x="675" y="368"/>
                    </a:lnTo>
                    <a:lnTo>
                      <a:pt x="613" y="368"/>
                    </a:lnTo>
                    <a:lnTo>
                      <a:pt x="613" y="276"/>
                    </a:lnTo>
                    <a:lnTo>
                      <a:pt x="46" y="1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2" name="îṧḻiďé"/>
              <p:cNvSpPr/>
              <p:nvPr/>
            </p:nvSpPr>
            <p:spPr bwMode="auto">
              <a:xfrm>
                <a:off x="4172286" y="3066577"/>
                <a:ext cx="887495" cy="72484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5" y="14"/>
                  </a:cxn>
                  <a:cxn ang="0">
                    <a:pos x="131" y="25"/>
                  </a:cxn>
                  <a:cxn ang="0">
                    <a:pos x="119" y="107"/>
                  </a:cxn>
                  <a:cxn ang="0">
                    <a:pos x="97" y="103"/>
                  </a:cxn>
                  <a:cxn ang="0">
                    <a:pos x="100" y="37"/>
                  </a:cxn>
                  <a:cxn ang="0">
                    <a:pos x="0" y="31"/>
                  </a:cxn>
                  <a:cxn ang="0">
                    <a:pos x="45" y="0"/>
                  </a:cxn>
                </a:cxnLst>
                <a:rect l="0" t="0" r="r" b="b"/>
                <a:pathLst>
                  <a:path w="131" h="107">
                    <a:moveTo>
                      <a:pt x="45" y="0"/>
                    </a:moveTo>
                    <a:cubicBezTo>
                      <a:pt x="50" y="1"/>
                      <a:pt x="122" y="13"/>
                      <a:pt x="125" y="14"/>
                    </a:cubicBezTo>
                    <a:cubicBezTo>
                      <a:pt x="130" y="16"/>
                      <a:pt x="131" y="22"/>
                      <a:pt x="131" y="25"/>
                    </a:cubicBezTo>
                    <a:cubicBezTo>
                      <a:pt x="130" y="27"/>
                      <a:pt x="119" y="107"/>
                      <a:pt x="119" y="107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7" y="103"/>
                      <a:pt x="93" y="73"/>
                      <a:pt x="100" y="37"/>
                    </a:cubicBezTo>
                    <a:cubicBezTo>
                      <a:pt x="100" y="37"/>
                      <a:pt x="0" y="44"/>
                      <a:pt x="0" y="31"/>
                    </a:cubicBezTo>
                    <a:cubicBezTo>
                      <a:pt x="0" y="18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3" name="ïṡ1îḓe"/>
              <p:cNvSpPr/>
              <p:nvPr/>
            </p:nvSpPr>
            <p:spPr bwMode="auto">
              <a:xfrm>
                <a:off x="4165656" y="3107239"/>
                <a:ext cx="846832" cy="677554"/>
              </a:xfrm>
              <a:custGeom>
                <a:avLst/>
                <a:gdLst/>
                <a:ahLst/>
                <a:cxnLst>
                  <a:cxn ang="0">
                    <a:pos x="101" y="31"/>
                  </a:cxn>
                  <a:cxn ang="0">
                    <a:pos x="0" y="25"/>
                  </a:cxn>
                  <a:cxn ang="0">
                    <a:pos x="23" y="0"/>
                  </a:cxn>
                  <a:cxn ang="0">
                    <a:pos x="119" y="15"/>
                  </a:cxn>
                  <a:cxn ang="0">
                    <a:pos x="122" y="19"/>
                  </a:cxn>
                  <a:cxn ang="0">
                    <a:pos x="115" y="100"/>
                  </a:cxn>
                  <a:cxn ang="0">
                    <a:pos x="98" y="97"/>
                  </a:cxn>
                  <a:cxn ang="0">
                    <a:pos x="101" y="31"/>
                  </a:cxn>
                </a:cxnLst>
                <a:rect l="0" t="0" r="r" b="b"/>
                <a:pathLst>
                  <a:path w="125" h="100">
                    <a:moveTo>
                      <a:pt x="101" y="31"/>
                    </a:moveTo>
                    <a:cubicBezTo>
                      <a:pt x="101" y="31"/>
                      <a:pt x="0" y="38"/>
                      <a:pt x="0" y="25"/>
                    </a:cubicBezTo>
                    <a:cubicBezTo>
                      <a:pt x="0" y="17"/>
                      <a:pt x="9" y="6"/>
                      <a:pt x="23" y="0"/>
                    </a:cubicBezTo>
                    <a:cubicBezTo>
                      <a:pt x="43" y="3"/>
                      <a:pt x="100" y="8"/>
                      <a:pt x="119" y="15"/>
                    </a:cubicBezTo>
                    <a:cubicBezTo>
                      <a:pt x="122" y="16"/>
                      <a:pt x="121" y="18"/>
                      <a:pt x="122" y="19"/>
                    </a:cubicBezTo>
                    <a:cubicBezTo>
                      <a:pt x="125" y="25"/>
                      <a:pt x="117" y="85"/>
                      <a:pt x="115" y="100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7"/>
                      <a:pt x="94" y="67"/>
                      <a:pt x="101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4" name="ï$1íďê"/>
              <p:cNvSpPr/>
              <p:nvPr/>
            </p:nvSpPr>
            <p:spPr bwMode="auto">
              <a:xfrm>
                <a:off x="4842769" y="2809345"/>
                <a:ext cx="331926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2"/>
                  </a:cxn>
                  <a:cxn ang="0">
                    <a:pos x="33" y="0"/>
                  </a:cxn>
                  <a:cxn ang="0">
                    <a:pos x="48" y="7"/>
                  </a:cxn>
                  <a:cxn ang="0">
                    <a:pos x="43" y="9"/>
                  </a:cxn>
                  <a:cxn ang="0">
                    <a:pos x="24" y="10"/>
                  </a:cxn>
                  <a:cxn ang="0">
                    <a:pos x="15" y="10"/>
                  </a:cxn>
                  <a:cxn ang="0">
                    <a:pos x="2" y="11"/>
                  </a:cxn>
                  <a:cxn ang="0">
                    <a:pos x="0" y="2"/>
                  </a:cxn>
                </a:cxnLst>
                <a:rect l="0" t="0" r="r" b="b"/>
                <a:pathLst>
                  <a:path w="49" h="12">
                    <a:moveTo>
                      <a:pt x="0" y="2"/>
                    </a:moveTo>
                    <a:cubicBezTo>
                      <a:pt x="5" y="1"/>
                      <a:pt x="13" y="2"/>
                      <a:pt x="15" y="2"/>
                    </a:cubicBezTo>
                    <a:cubicBezTo>
                      <a:pt x="17" y="2"/>
                      <a:pt x="31" y="0"/>
                      <a:pt x="33" y="0"/>
                    </a:cubicBezTo>
                    <a:cubicBezTo>
                      <a:pt x="35" y="1"/>
                      <a:pt x="45" y="5"/>
                      <a:pt x="48" y="7"/>
                    </a:cubicBezTo>
                    <a:cubicBezTo>
                      <a:pt x="48" y="7"/>
                      <a:pt x="49" y="12"/>
                      <a:pt x="43" y="9"/>
                    </a:cubicBezTo>
                    <a:cubicBezTo>
                      <a:pt x="33" y="6"/>
                      <a:pt x="29" y="9"/>
                      <a:pt x="24" y="10"/>
                    </a:cubicBezTo>
                    <a:cubicBezTo>
                      <a:pt x="19" y="11"/>
                      <a:pt x="17" y="10"/>
                      <a:pt x="15" y="10"/>
                    </a:cubicBezTo>
                    <a:cubicBezTo>
                      <a:pt x="13" y="10"/>
                      <a:pt x="2" y="11"/>
                      <a:pt x="2" y="1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5" name="ïṣḷïḑe"/>
              <p:cNvSpPr/>
              <p:nvPr/>
            </p:nvSpPr>
            <p:spPr bwMode="auto">
              <a:xfrm>
                <a:off x="4856470" y="2809345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92" y="245"/>
                  </a:cxn>
                  <a:cxn ang="0">
                    <a:pos x="15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7" y="0"/>
                    </a:lnTo>
                    <a:lnTo>
                      <a:pt x="92" y="245"/>
                    </a:lnTo>
                    <a:lnTo>
                      <a:pt x="15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6" name="ïṥḻîḓe"/>
              <p:cNvSpPr/>
              <p:nvPr/>
            </p:nvSpPr>
            <p:spPr bwMode="auto">
              <a:xfrm>
                <a:off x="4253610" y="2416425"/>
                <a:ext cx="616561" cy="535237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44" y="51"/>
                  </a:cxn>
                  <a:cxn ang="0">
                    <a:pos x="91" y="57"/>
                  </a:cxn>
                  <a:cxn ang="0">
                    <a:pos x="91" y="77"/>
                  </a:cxn>
                  <a:cxn ang="0">
                    <a:pos x="32" y="74"/>
                  </a:cxn>
                  <a:cxn ang="0">
                    <a:pos x="4" y="15"/>
                  </a:cxn>
                  <a:cxn ang="0">
                    <a:pos x="26" y="13"/>
                  </a:cxn>
                </a:cxnLst>
                <a:rect l="0" t="0" r="r" b="b"/>
                <a:pathLst>
                  <a:path w="91" h="79">
                    <a:moveTo>
                      <a:pt x="26" y="13"/>
                    </a:moveTo>
                    <a:cubicBezTo>
                      <a:pt x="31" y="20"/>
                      <a:pt x="41" y="48"/>
                      <a:pt x="44" y="51"/>
                    </a:cubicBezTo>
                    <a:cubicBezTo>
                      <a:pt x="52" y="58"/>
                      <a:pt x="91" y="57"/>
                      <a:pt x="91" y="57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7"/>
                      <a:pt x="44" y="79"/>
                      <a:pt x="32" y="74"/>
                    </a:cubicBezTo>
                    <a:cubicBezTo>
                      <a:pt x="24" y="71"/>
                      <a:pt x="0" y="29"/>
                      <a:pt x="4" y="15"/>
                    </a:cubicBezTo>
                    <a:cubicBezTo>
                      <a:pt x="9" y="0"/>
                      <a:pt x="26" y="13"/>
                      <a:pt x="2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7" name="îSľïdê"/>
              <p:cNvSpPr/>
              <p:nvPr/>
            </p:nvSpPr>
            <p:spPr bwMode="auto">
              <a:xfrm>
                <a:off x="3989307" y="2599405"/>
                <a:ext cx="291264" cy="595788"/>
              </a:xfrm>
              <a:custGeom>
                <a:avLst/>
                <a:gdLst/>
                <a:ahLst/>
                <a:cxnLst>
                  <a:cxn ang="0">
                    <a:pos x="2" y="72"/>
                  </a:cxn>
                  <a:cxn ang="0">
                    <a:pos x="18" y="88"/>
                  </a:cxn>
                  <a:cxn ang="0">
                    <a:pos x="29" y="88"/>
                  </a:cxn>
                  <a:cxn ang="0">
                    <a:pos x="43" y="71"/>
                  </a:cxn>
                  <a:cxn ang="0">
                    <a:pos x="41" y="16"/>
                  </a:cxn>
                  <a:cxn ang="0">
                    <a:pos x="25" y="0"/>
                  </a:cxn>
                  <a:cxn ang="0">
                    <a:pos x="14" y="1"/>
                  </a:cxn>
                  <a:cxn ang="0">
                    <a:pos x="0" y="18"/>
                  </a:cxn>
                  <a:cxn ang="0">
                    <a:pos x="2" y="72"/>
                  </a:cxn>
                </a:cxnLst>
                <a:rect l="0" t="0" r="r" b="b"/>
                <a:pathLst>
                  <a:path w="43" h="88">
                    <a:moveTo>
                      <a:pt x="2" y="72"/>
                    </a:moveTo>
                    <a:cubicBezTo>
                      <a:pt x="3" y="81"/>
                      <a:pt x="10" y="88"/>
                      <a:pt x="18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37" y="87"/>
                      <a:pt x="43" y="80"/>
                      <a:pt x="43" y="7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0" y="7"/>
                      <a:pt x="33" y="0"/>
                      <a:pt x="2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6" y="1"/>
                      <a:pt x="0" y="9"/>
                      <a:pt x="0" y="18"/>
                    </a:cubicBez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8" name="íṩľîḋê"/>
              <p:cNvSpPr/>
              <p:nvPr/>
            </p:nvSpPr>
            <p:spPr bwMode="auto">
              <a:xfrm>
                <a:off x="4700893" y="3005584"/>
                <a:ext cx="751807" cy="74695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99" name="íŝľîḋê"/>
              <p:cNvSpPr/>
              <p:nvPr/>
            </p:nvSpPr>
            <p:spPr bwMode="auto">
              <a:xfrm>
                <a:off x="4815808" y="2931331"/>
                <a:ext cx="474244" cy="609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0" name="ïṧlîḋé"/>
              <p:cNvSpPr/>
              <p:nvPr/>
            </p:nvSpPr>
            <p:spPr bwMode="auto">
              <a:xfrm>
                <a:off x="5229058" y="2518081"/>
                <a:ext cx="175908" cy="474244"/>
              </a:xfrm>
              <a:custGeom>
                <a:avLst/>
                <a:gdLst/>
                <a:ahLst/>
                <a:cxnLst>
                  <a:cxn ang="0">
                    <a:pos x="138" y="1073"/>
                  </a:cxn>
                  <a:cxn ang="0">
                    <a:pos x="398" y="31"/>
                  </a:cxn>
                  <a:cxn ang="0">
                    <a:pos x="260" y="0"/>
                  </a:cxn>
                  <a:cxn ang="0">
                    <a:pos x="0" y="1027"/>
                  </a:cxn>
                  <a:cxn ang="0">
                    <a:pos x="138" y="1073"/>
                  </a:cxn>
                </a:cxnLst>
                <a:rect l="0" t="0" r="r" b="b"/>
                <a:pathLst>
                  <a:path w="398" h="1073">
                    <a:moveTo>
                      <a:pt x="138" y="1073"/>
                    </a:moveTo>
                    <a:lnTo>
                      <a:pt x="398" y="31"/>
                    </a:lnTo>
                    <a:lnTo>
                      <a:pt x="260" y="0"/>
                    </a:lnTo>
                    <a:lnTo>
                      <a:pt x="0" y="1027"/>
                    </a:lnTo>
                    <a:lnTo>
                      <a:pt x="138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1" name="íšlîḋè"/>
              <p:cNvSpPr/>
              <p:nvPr/>
            </p:nvSpPr>
            <p:spPr bwMode="auto">
              <a:xfrm>
                <a:off x="4145325" y="2423055"/>
                <a:ext cx="352257" cy="873793"/>
              </a:xfrm>
              <a:custGeom>
                <a:avLst/>
                <a:gdLst/>
                <a:ahLst/>
                <a:cxnLst>
                  <a:cxn ang="0">
                    <a:pos x="1" y="27"/>
                  </a:cxn>
                  <a:cxn ang="0">
                    <a:pos x="13" y="0"/>
                  </a:cxn>
                  <a:cxn ang="0">
                    <a:pos x="31" y="3"/>
                  </a:cxn>
                  <a:cxn ang="0">
                    <a:pos x="50" y="70"/>
                  </a:cxn>
                  <a:cxn ang="0">
                    <a:pos x="49" y="95"/>
                  </a:cxn>
                  <a:cxn ang="0">
                    <a:pos x="1" y="129"/>
                  </a:cxn>
                  <a:cxn ang="0">
                    <a:pos x="1" y="88"/>
                  </a:cxn>
                  <a:cxn ang="0">
                    <a:pos x="1" y="27"/>
                  </a:cxn>
                </a:cxnLst>
                <a:rect l="0" t="0" r="r" b="b"/>
                <a:pathLst>
                  <a:path w="52" h="129">
                    <a:moveTo>
                      <a:pt x="1" y="27"/>
                    </a:moveTo>
                    <a:cubicBezTo>
                      <a:pt x="1" y="4"/>
                      <a:pt x="12" y="0"/>
                      <a:pt x="13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6" y="5"/>
                      <a:pt x="52" y="61"/>
                      <a:pt x="50" y="70"/>
                    </a:cubicBezTo>
                    <a:cubicBezTo>
                      <a:pt x="51" y="81"/>
                      <a:pt x="48" y="90"/>
                      <a:pt x="49" y="95"/>
                    </a:cubicBezTo>
                    <a:cubicBezTo>
                      <a:pt x="44" y="95"/>
                      <a:pt x="1" y="129"/>
                      <a:pt x="1" y="129"/>
                    </a:cubicBezTo>
                    <a:cubicBezTo>
                      <a:pt x="1" y="129"/>
                      <a:pt x="1" y="104"/>
                      <a:pt x="1" y="88"/>
                    </a:cubicBezTo>
                    <a:cubicBezTo>
                      <a:pt x="2" y="73"/>
                      <a:pt x="0" y="52"/>
                      <a:pt x="1" y="27"/>
                    </a:cubicBez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2" name="ïsļidé"/>
              <p:cNvSpPr/>
              <p:nvPr/>
            </p:nvSpPr>
            <p:spPr bwMode="auto">
              <a:xfrm>
                <a:off x="4212948" y="2430127"/>
                <a:ext cx="284635" cy="717774"/>
              </a:xfrm>
              <a:custGeom>
                <a:avLst/>
                <a:gdLst/>
                <a:ahLst/>
                <a:cxnLst>
                  <a:cxn ang="0">
                    <a:pos x="337" y="0"/>
                  </a:cxn>
                  <a:cxn ang="0">
                    <a:pos x="491" y="168"/>
                  </a:cxn>
                  <a:cxn ang="0">
                    <a:pos x="644" y="628"/>
                  </a:cxn>
                  <a:cxn ang="0">
                    <a:pos x="598" y="1440"/>
                  </a:cxn>
                  <a:cxn ang="0">
                    <a:pos x="291" y="1624"/>
                  </a:cxn>
                  <a:cxn ang="0">
                    <a:pos x="0" y="138"/>
                  </a:cxn>
                  <a:cxn ang="0">
                    <a:pos x="153" y="0"/>
                  </a:cxn>
                  <a:cxn ang="0">
                    <a:pos x="337" y="0"/>
                  </a:cxn>
                </a:cxnLst>
                <a:rect l="0" t="0" r="r" b="b"/>
                <a:pathLst>
                  <a:path w="644" h="1624">
                    <a:moveTo>
                      <a:pt x="337" y="0"/>
                    </a:moveTo>
                    <a:lnTo>
                      <a:pt x="491" y="168"/>
                    </a:lnTo>
                    <a:lnTo>
                      <a:pt x="644" y="628"/>
                    </a:lnTo>
                    <a:lnTo>
                      <a:pt x="598" y="1440"/>
                    </a:lnTo>
                    <a:lnTo>
                      <a:pt x="291" y="1624"/>
                    </a:lnTo>
                    <a:lnTo>
                      <a:pt x="0" y="138"/>
                    </a:lnTo>
                    <a:lnTo>
                      <a:pt x="153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3" name="îS1iďé"/>
              <p:cNvSpPr/>
              <p:nvPr/>
            </p:nvSpPr>
            <p:spPr bwMode="auto">
              <a:xfrm>
                <a:off x="4761444" y="2836306"/>
                <a:ext cx="352257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2"/>
                  </a:cxn>
                  <a:cxn ang="0">
                    <a:pos x="35" y="0"/>
                  </a:cxn>
                  <a:cxn ang="0">
                    <a:pos x="51" y="7"/>
                  </a:cxn>
                  <a:cxn ang="0">
                    <a:pos x="46" y="10"/>
                  </a:cxn>
                  <a:cxn ang="0">
                    <a:pos x="26" y="11"/>
                  </a:cxn>
                  <a:cxn ang="0">
                    <a:pos x="16" y="11"/>
                  </a:cxn>
                  <a:cxn ang="0">
                    <a:pos x="2" y="12"/>
                  </a:cxn>
                  <a:cxn ang="0">
                    <a:pos x="0" y="2"/>
                  </a:cxn>
                </a:cxnLst>
                <a:rect l="0" t="0" r="r" b="b"/>
                <a:pathLst>
                  <a:path w="52" h="12">
                    <a:moveTo>
                      <a:pt x="0" y="2"/>
                    </a:moveTo>
                    <a:cubicBezTo>
                      <a:pt x="5" y="1"/>
                      <a:pt x="14" y="2"/>
                      <a:pt x="16" y="2"/>
                    </a:cubicBezTo>
                    <a:cubicBezTo>
                      <a:pt x="18" y="2"/>
                      <a:pt x="33" y="0"/>
                      <a:pt x="35" y="0"/>
                    </a:cubicBezTo>
                    <a:cubicBezTo>
                      <a:pt x="37" y="1"/>
                      <a:pt x="48" y="5"/>
                      <a:pt x="51" y="7"/>
                    </a:cubicBezTo>
                    <a:cubicBezTo>
                      <a:pt x="51" y="7"/>
                      <a:pt x="52" y="12"/>
                      <a:pt x="46" y="10"/>
                    </a:cubicBezTo>
                    <a:cubicBezTo>
                      <a:pt x="35" y="7"/>
                      <a:pt x="31" y="10"/>
                      <a:pt x="26" y="11"/>
                    </a:cubicBezTo>
                    <a:cubicBezTo>
                      <a:pt x="21" y="12"/>
                      <a:pt x="18" y="11"/>
                      <a:pt x="16" y="11"/>
                    </a:cubicBezTo>
                    <a:cubicBezTo>
                      <a:pt x="14" y="11"/>
                      <a:pt x="2" y="12"/>
                      <a:pt x="2" y="1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4" name="î$ľïḑê"/>
              <p:cNvSpPr/>
              <p:nvPr/>
            </p:nvSpPr>
            <p:spPr bwMode="auto">
              <a:xfrm>
                <a:off x="4226649" y="2118531"/>
                <a:ext cx="203310" cy="379218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23" y="49"/>
                  </a:cxn>
                  <a:cxn ang="0">
                    <a:pos x="13" y="52"/>
                  </a:cxn>
                  <a:cxn ang="0">
                    <a:pos x="0" y="45"/>
                  </a:cxn>
                  <a:cxn ang="0">
                    <a:pos x="5" y="11"/>
                  </a:cxn>
                  <a:cxn ang="0">
                    <a:pos x="30" y="30"/>
                  </a:cxn>
                </a:cxnLst>
                <a:rect l="0" t="0" r="r" b="b"/>
                <a:pathLst>
                  <a:path w="30" h="56">
                    <a:moveTo>
                      <a:pt x="30" y="30"/>
                    </a:moveTo>
                    <a:cubicBezTo>
                      <a:pt x="23" y="36"/>
                      <a:pt x="22" y="45"/>
                      <a:pt x="23" y="49"/>
                    </a:cubicBezTo>
                    <a:cubicBezTo>
                      <a:pt x="24" y="55"/>
                      <a:pt x="22" y="56"/>
                      <a:pt x="13" y="52"/>
                    </a:cubicBezTo>
                    <a:cubicBezTo>
                      <a:pt x="6" y="48"/>
                      <a:pt x="5" y="47"/>
                      <a:pt x="0" y="45"/>
                    </a:cubicBezTo>
                    <a:cubicBezTo>
                      <a:pt x="3" y="42"/>
                      <a:pt x="8" y="23"/>
                      <a:pt x="5" y="11"/>
                    </a:cubicBezTo>
                    <a:cubicBezTo>
                      <a:pt x="3" y="0"/>
                      <a:pt x="30" y="30"/>
                      <a:pt x="30" y="3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5" name="ï$liďê"/>
              <p:cNvSpPr/>
              <p:nvPr/>
            </p:nvSpPr>
            <p:spPr bwMode="auto">
              <a:xfrm>
                <a:off x="4226649" y="2145492"/>
                <a:ext cx="230271" cy="30496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4" y="24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6" y="6"/>
                  </a:cxn>
                </a:cxnLst>
                <a:rect l="0" t="0" r="r" b="b"/>
                <a:pathLst>
                  <a:path w="34" h="45">
                    <a:moveTo>
                      <a:pt x="6" y="6"/>
                    </a:moveTo>
                    <a:cubicBezTo>
                      <a:pt x="4" y="0"/>
                      <a:pt x="27" y="17"/>
                      <a:pt x="34" y="2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6" y="43"/>
                      <a:pt x="4" y="41"/>
                      <a:pt x="0" y="40"/>
                    </a:cubicBezTo>
                    <a:cubicBezTo>
                      <a:pt x="3" y="37"/>
                      <a:pt x="8" y="18"/>
                      <a:pt x="6" y="6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6" name="îSḷïḋe"/>
              <p:cNvSpPr/>
              <p:nvPr/>
            </p:nvSpPr>
            <p:spPr bwMode="auto">
              <a:xfrm>
                <a:off x="4233279" y="1915221"/>
                <a:ext cx="386290" cy="474244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24" y="67"/>
                  </a:cxn>
                  <a:cxn ang="0">
                    <a:pos x="53" y="38"/>
                  </a:cxn>
                  <a:cxn ang="0">
                    <a:pos x="36" y="3"/>
                  </a:cxn>
                  <a:cxn ang="0">
                    <a:pos x="4" y="25"/>
                  </a:cxn>
                </a:cxnLst>
                <a:rect l="0" t="0" r="r" b="b"/>
                <a:pathLst>
                  <a:path w="57" h="70">
                    <a:moveTo>
                      <a:pt x="4" y="25"/>
                    </a:moveTo>
                    <a:cubicBezTo>
                      <a:pt x="0" y="43"/>
                      <a:pt x="10" y="64"/>
                      <a:pt x="24" y="67"/>
                    </a:cubicBezTo>
                    <a:cubicBezTo>
                      <a:pt x="39" y="70"/>
                      <a:pt x="49" y="57"/>
                      <a:pt x="53" y="38"/>
                    </a:cubicBezTo>
                    <a:cubicBezTo>
                      <a:pt x="57" y="20"/>
                      <a:pt x="51" y="6"/>
                      <a:pt x="36" y="3"/>
                    </a:cubicBezTo>
                    <a:cubicBezTo>
                      <a:pt x="22" y="0"/>
                      <a:pt x="8" y="6"/>
                      <a:pt x="4" y="25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7" name="îṣlïḓe"/>
              <p:cNvSpPr/>
              <p:nvPr/>
            </p:nvSpPr>
            <p:spPr bwMode="auto">
              <a:xfrm>
                <a:off x="4504212" y="2159193"/>
                <a:ext cx="81324" cy="1423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18"/>
                  </a:cxn>
                  <a:cxn ang="0">
                    <a:pos x="1" y="19"/>
                  </a:cxn>
                  <a:cxn ang="0">
                    <a:pos x="12" y="0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12" y="4"/>
                      <a:pt x="9" y="7"/>
                      <a:pt x="11" y="18"/>
                    </a:cubicBezTo>
                    <a:cubicBezTo>
                      <a:pt x="10" y="21"/>
                      <a:pt x="3" y="19"/>
                      <a:pt x="1" y="19"/>
                    </a:cubicBezTo>
                    <a:cubicBezTo>
                      <a:pt x="0" y="19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8" name="í$ļîďe"/>
              <p:cNvSpPr/>
              <p:nvPr/>
            </p:nvSpPr>
            <p:spPr bwMode="auto">
              <a:xfrm>
                <a:off x="4219578" y="2382393"/>
                <a:ext cx="169720" cy="142317"/>
              </a:xfrm>
              <a:custGeom>
                <a:avLst/>
                <a:gdLst/>
                <a:ahLst/>
                <a:cxnLst>
                  <a:cxn ang="0">
                    <a:pos x="384" y="169"/>
                  </a:cxn>
                  <a:cxn ang="0">
                    <a:pos x="31" y="0"/>
                  </a:cxn>
                  <a:cxn ang="0">
                    <a:pos x="0" y="108"/>
                  </a:cxn>
                  <a:cxn ang="0">
                    <a:pos x="384" y="322"/>
                  </a:cxn>
                  <a:cxn ang="0">
                    <a:pos x="384" y="169"/>
                  </a:cxn>
                </a:cxnLst>
                <a:rect l="0" t="0" r="r" b="b"/>
                <a:pathLst>
                  <a:path w="384" h="322">
                    <a:moveTo>
                      <a:pt x="384" y="169"/>
                    </a:moveTo>
                    <a:lnTo>
                      <a:pt x="31" y="0"/>
                    </a:lnTo>
                    <a:lnTo>
                      <a:pt x="0" y="108"/>
                    </a:lnTo>
                    <a:lnTo>
                      <a:pt x="384" y="322"/>
                    </a:lnTo>
                    <a:lnTo>
                      <a:pt x="384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9" name="îṣḷïďe"/>
              <p:cNvSpPr/>
              <p:nvPr/>
            </p:nvSpPr>
            <p:spPr bwMode="auto">
              <a:xfrm>
                <a:off x="4233279" y="1915221"/>
                <a:ext cx="264304" cy="453913"/>
              </a:xfrm>
              <a:custGeom>
                <a:avLst/>
                <a:gdLst/>
                <a:ahLst/>
                <a:cxnLst>
                  <a:cxn ang="0">
                    <a:pos x="24" y="67"/>
                  </a:cxn>
                  <a:cxn ang="0">
                    <a:pos x="29" y="67"/>
                  </a:cxn>
                  <a:cxn ang="0">
                    <a:pos x="32" y="12"/>
                  </a:cxn>
                  <a:cxn ang="0">
                    <a:pos x="36" y="3"/>
                  </a:cxn>
                  <a:cxn ang="0">
                    <a:pos x="4" y="25"/>
                  </a:cxn>
                  <a:cxn ang="0">
                    <a:pos x="24" y="67"/>
                  </a:cxn>
                </a:cxnLst>
                <a:rect l="0" t="0" r="r" b="b"/>
                <a:pathLst>
                  <a:path w="39" h="67">
                    <a:moveTo>
                      <a:pt x="24" y="67"/>
                    </a:moveTo>
                    <a:cubicBezTo>
                      <a:pt x="25" y="67"/>
                      <a:pt x="27" y="67"/>
                      <a:pt x="29" y="67"/>
                    </a:cubicBezTo>
                    <a:cubicBezTo>
                      <a:pt x="15" y="59"/>
                      <a:pt x="28" y="18"/>
                      <a:pt x="32" y="12"/>
                    </a:cubicBezTo>
                    <a:cubicBezTo>
                      <a:pt x="30" y="11"/>
                      <a:pt x="39" y="4"/>
                      <a:pt x="36" y="3"/>
                    </a:cubicBezTo>
                    <a:cubicBezTo>
                      <a:pt x="21" y="0"/>
                      <a:pt x="8" y="6"/>
                      <a:pt x="4" y="25"/>
                    </a:cubicBezTo>
                    <a:cubicBezTo>
                      <a:pt x="0" y="43"/>
                      <a:pt x="9" y="64"/>
                      <a:pt x="24" y="67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0" name="iṣľíďe"/>
              <p:cNvSpPr/>
              <p:nvPr/>
            </p:nvSpPr>
            <p:spPr bwMode="auto">
              <a:xfrm>
                <a:off x="4219578" y="1915221"/>
                <a:ext cx="392919" cy="372589"/>
              </a:xfrm>
              <a:custGeom>
                <a:avLst/>
                <a:gdLst/>
                <a:ahLst/>
                <a:cxnLst>
                  <a:cxn ang="0">
                    <a:pos x="39" y="25"/>
                  </a:cxn>
                  <a:cxn ang="0">
                    <a:pos x="56" y="22"/>
                  </a:cxn>
                  <a:cxn ang="0">
                    <a:pos x="31" y="2"/>
                  </a:cxn>
                  <a:cxn ang="0">
                    <a:pos x="3" y="21"/>
                  </a:cxn>
                  <a:cxn ang="0">
                    <a:pos x="7" y="55"/>
                  </a:cxn>
                  <a:cxn ang="0">
                    <a:pos x="22" y="43"/>
                  </a:cxn>
                  <a:cxn ang="0">
                    <a:pos x="23" y="31"/>
                  </a:cxn>
                  <a:cxn ang="0">
                    <a:pos x="26" y="34"/>
                  </a:cxn>
                  <a:cxn ang="0">
                    <a:pos x="39" y="25"/>
                  </a:cxn>
                </a:cxnLst>
                <a:rect l="0" t="0" r="r" b="b"/>
                <a:pathLst>
                  <a:path w="58" h="55">
                    <a:moveTo>
                      <a:pt x="39" y="25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8" y="19"/>
                      <a:pt x="54" y="4"/>
                      <a:pt x="31" y="2"/>
                    </a:cubicBezTo>
                    <a:cubicBezTo>
                      <a:pt x="11" y="0"/>
                      <a:pt x="6" y="9"/>
                      <a:pt x="3" y="21"/>
                    </a:cubicBezTo>
                    <a:cubicBezTo>
                      <a:pt x="0" y="33"/>
                      <a:pt x="7" y="55"/>
                      <a:pt x="7" y="55"/>
                    </a:cubicBezTo>
                    <a:cubicBezTo>
                      <a:pt x="7" y="55"/>
                      <a:pt x="24" y="47"/>
                      <a:pt x="22" y="43"/>
                    </a:cubicBezTo>
                    <a:cubicBezTo>
                      <a:pt x="20" y="40"/>
                      <a:pt x="19" y="31"/>
                      <a:pt x="23" y="31"/>
                    </a:cubicBezTo>
                    <a:cubicBezTo>
                      <a:pt x="25" y="31"/>
                      <a:pt x="26" y="34"/>
                      <a:pt x="26" y="34"/>
                    </a:cubicBez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1" name="iṧlîḍe"/>
              <p:cNvSpPr/>
              <p:nvPr/>
            </p:nvSpPr>
            <p:spPr bwMode="auto">
              <a:xfrm>
                <a:off x="4090962" y="1854228"/>
                <a:ext cx="189609" cy="447283"/>
              </a:xfrm>
              <a:custGeom>
                <a:avLst/>
                <a:gdLst/>
                <a:ahLst/>
                <a:cxnLst>
                  <a:cxn ang="0">
                    <a:pos x="28" y="19"/>
                  </a:cxn>
                  <a:cxn ang="0">
                    <a:pos x="8" y="19"/>
                  </a:cxn>
                  <a:cxn ang="0">
                    <a:pos x="7" y="57"/>
                  </a:cxn>
                  <a:cxn ang="0">
                    <a:pos x="1" y="62"/>
                  </a:cxn>
                  <a:cxn ang="0">
                    <a:pos x="15" y="59"/>
                  </a:cxn>
                  <a:cxn ang="0">
                    <a:pos x="22" y="27"/>
                  </a:cxn>
                  <a:cxn ang="0">
                    <a:pos x="28" y="25"/>
                  </a:cxn>
                  <a:cxn ang="0">
                    <a:pos x="28" y="19"/>
                  </a:cxn>
                </a:cxnLst>
                <a:rect l="0" t="0" r="r" b="b"/>
                <a:pathLst>
                  <a:path w="28" h="66">
                    <a:moveTo>
                      <a:pt x="28" y="19"/>
                    </a:moveTo>
                    <a:cubicBezTo>
                      <a:pt x="25" y="14"/>
                      <a:pt x="17" y="0"/>
                      <a:pt x="8" y="19"/>
                    </a:cubicBezTo>
                    <a:cubicBezTo>
                      <a:pt x="1" y="36"/>
                      <a:pt x="7" y="51"/>
                      <a:pt x="7" y="57"/>
                    </a:cubicBezTo>
                    <a:cubicBezTo>
                      <a:pt x="7" y="60"/>
                      <a:pt x="3" y="62"/>
                      <a:pt x="1" y="62"/>
                    </a:cubicBezTo>
                    <a:cubicBezTo>
                      <a:pt x="0" y="62"/>
                      <a:pt x="9" y="66"/>
                      <a:pt x="15" y="59"/>
                    </a:cubicBezTo>
                    <a:cubicBezTo>
                      <a:pt x="22" y="53"/>
                      <a:pt x="17" y="31"/>
                      <a:pt x="22" y="27"/>
                    </a:cubicBezTo>
                    <a:cubicBezTo>
                      <a:pt x="24" y="26"/>
                      <a:pt x="28" y="25"/>
                      <a:pt x="28" y="25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2" name="ïṧḷïḍè"/>
              <p:cNvSpPr/>
              <p:nvPr/>
            </p:nvSpPr>
            <p:spPr bwMode="auto">
              <a:xfrm>
                <a:off x="4443219" y="2057538"/>
                <a:ext cx="209940" cy="9458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6" y="1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23" y="0"/>
                  </a:cxn>
                </a:cxnLst>
                <a:rect l="0" t="0" r="r" b="b"/>
                <a:pathLst>
                  <a:path w="31" h="14">
                    <a:moveTo>
                      <a:pt x="23" y="0"/>
                    </a:moveTo>
                    <a:cubicBezTo>
                      <a:pt x="25" y="0"/>
                      <a:pt x="31" y="6"/>
                      <a:pt x="26" y="14"/>
                    </a:cubicBezTo>
                    <a:cubicBezTo>
                      <a:pt x="19" y="12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3" name="íŝļiḑè"/>
              <p:cNvSpPr/>
              <p:nvPr/>
            </p:nvSpPr>
            <p:spPr bwMode="auto">
              <a:xfrm>
                <a:off x="4788847" y="2836306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16"/>
                  </a:cxn>
                  <a:cxn ang="0">
                    <a:pos x="92" y="245"/>
                  </a:cxn>
                  <a:cxn ang="0">
                    <a:pos x="0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6" y="16"/>
                    </a:lnTo>
                    <a:lnTo>
                      <a:pt x="92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4" name="isliḍè"/>
              <p:cNvSpPr/>
              <p:nvPr/>
            </p:nvSpPr>
            <p:spPr bwMode="auto">
              <a:xfrm>
                <a:off x="4145325" y="2416425"/>
                <a:ext cx="650151" cy="56882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46" y="55"/>
                  </a:cxn>
                  <a:cxn ang="0">
                    <a:pos x="95" y="60"/>
                  </a:cxn>
                  <a:cxn ang="0">
                    <a:pos x="96" y="81"/>
                  </a:cxn>
                  <a:cxn ang="0">
                    <a:pos x="32" y="79"/>
                  </a:cxn>
                  <a:cxn ang="0">
                    <a:pos x="4" y="16"/>
                  </a:cxn>
                  <a:cxn ang="0">
                    <a:pos x="25" y="14"/>
                  </a:cxn>
                </a:cxnLst>
                <a:rect l="0" t="0" r="r" b="b"/>
                <a:pathLst>
                  <a:path w="96" h="84">
                    <a:moveTo>
                      <a:pt x="25" y="14"/>
                    </a:moveTo>
                    <a:cubicBezTo>
                      <a:pt x="30" y="21"/>
                      <a:pt x="42" y="52"/>
                      <a:pt x="46" y="55"/>
                    </a:cubicBezTo>
                    <a:cubicBezTo>
                      <a:pt x="54" y="62"/>
                      <a:pt x="95" y="60"/>
                      <a:pt x="95" y="6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45" y="84"/>
                      <a:pt x="32" y="79"/>
                    </a:cubicBezTo>
                    <a:cubicBezTo>
                      <a:pt x="24" y="76"/>
                      <a:pt x="0" y="31"/>
                      <a:pt x="4" y="16"/>
                    </a:cubicBezTo>
                    <a:cubicBezTo>
                      <a:pt x="9" y="0"/>
                      <a:pt x="25" y="14"/>
                      <a:pt x="2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5" name="iš1îḓé"/>
              <p:cNvSpPr/>
              <p:nvPr/>
            </p:nvSpPr>
            <p:spPr bwMode="auto">
              <a:xfrm>
                <a:off x="4090962" y="1860857"/>
                <a:ext cx="318667" cy="440654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26"/>
                  </a:cxn>
                  <a:cxn ang="0">
                    <a:pos x="24" y="25"/>
                  </a:cxn>
                  <a:cxn ang="0">
                    <a:pos x="22" y="29"/>
                  </a:cxn>
                  <a:cxn ang="0">
                    <a:pos x="26" y="63"/>
                  </a:cxn>
                  <a:cxn ang="0">
                    <a:pos x="41" y="51"/>
                  </a:cxn>
                  <a:cxn ang="0">
                    <a:pos x="42" y="39"/>
                  </a:cxn>
                  <a:cxn ang="0">
                    <a:pos x="45" y="42"/>
                  </a:cxn>
                  <a:cxn ang="0">
                    <a:pos x="43" y="10"/>
                  </a:cxn>
                  <a:cxn ang="0">
                    <a:pos x="27" y="17"/>
                  </a:cxn>
                  <a:cxn ang="0">
                    <a:pos x="8" y="18"/>
                  </a:cxn>
                  <a:cxn ang="0">
                    <a:pos x="7" y="56"/>
                  </a:cxn>
                  <a:cxn ang="0">
                    <a:pos x="1" y="61"/>
                  </a:cxn>
                  <a:cxn ang="0">
                    <a:pos x="16" y="58"/>
                  </a:cxn>
                </a:cxnLst>
                <a:rect l="0" t="0" r="r" b="b"/>
                <a:pathLst>
                  <a:path w="47" h="65">
                    <a:moveTo>
                      <a:pt x="16" y="58"/>
                    </a:moveTo>
                    <a:cubicBezTo>
                      <a:pt x="22" y="52"/>
                      <a:pt x="17" y="30"/>
                      <a:pt x="22" y="26"/>
                    </a:cubicBezTo>
                    <a:cubicBezTo>
                      <a:pt x="23" y="26"/>
                      <a:pt x="23" y="25"/>
                      <a:pt x="24" y="25"/>
                    </a:cubicBezTo>
                    <a:cubicBezTo>
                      <a:pt x="23" y="26"/>
                      <a:pt x="23" y="28"/>
                      <a:pt x="22" y="29"/>
                    </a:cubicBezTo>
                    <a:cubicBezTo>
                      <a:pt x="19" y="41"/>
                      <a:pt x="26" y="63"/>
                      <a:pt x="26" y="63"/>
                    </a:cubicBezTo>
                    <a:cubicBezTo>
                      <a:pt x="26" y="63"/>
                      <a:pt x="43" y="55"/>
                      <a:pt x="41" y="51"/>
                    </a:cubicBezTo>
                    <a:cubicBezTo>
                      <a:pt x="39" y="48"/>
                      <a:pt x="38" y="39"/>
                      <a:pt x="42" y="39"/>
                    </a:cubicBezTo>
                    <a:cubicBezTo>
                      <a:pt x="43" y="39"/>
                      <a:pt x="45" y="41"/>
                      <a:pt x="45" y="42"/>
                    </a:cubicBezTo>
                    <a:cubicBezTo>
                      <a:pt x="47" y="24"/>
                      <a:pt x="45" y="10"/>
                      <a:pt x="43" y="10"/>
                    </a:cubicBezTo>
                    <a:cubicBezTo>
                      <a:pt x="35" y="10"/>
                      <a:pt x="30" y="13"/>
                      <a:pt x="27" y="17"/>
                    </a:cubicBezTo>
                    <a:cubicBezTo>
                      <a:pt x="24" y="11"/>
                      <a:pt x="17" y="0"/>
                      <a:pt x="8" y="18"/>
                    </a:cubicBezTo>
                    <a:cubicBezTo>
                      <a:pt x="1" y="35"/>
                      <a:pt x="7" y="50"/>
                      <a:pt x="7" y="56"/>
                    </a:cubicBezTo>
                    <a:cubicBezTo>
                      <a:pt x="7" y="59"/>
                      <a:pt x="3" y="61"/>
                      <a:pt x="1" y="61"/>
                    </a:cubicBezTo>
                    <a:cubicBezTo>
                      <a:pt x="0" y="61"/>
                      <a:pt x="9" y="65"/>
                      <a:pt x="16" y="58"/>
                    </a:cubicBezTo>
                    <a:close/>
                  </a:path>
                </a:pathLst>
              </a:custGeom>
              <a:solidFill>
                <a:srgbClr val="30090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61" name="ïṡḷiḓê"/>
            <p:cNvSpPr txBox="1"/>
            <p:nvPr/>
          </p:nvSpPr>
          <p:spPr>
            <a:xfrm>
              <a:off x="3545910" y="1098228"/>
              <a:ext cx="8441434" cy="595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62" name="ïṣḷîḓe"/>
            <p:cNvSpPr txBox="1"/>
            <p:nvPr/>
          </p:nvSpPr>
          <p:spPr>
            <a:xfrm>
              <a:off x="3545909" y="1693315"/>
              <a:ext cx="8441436" cy="787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904477" y="2865984"/>
              <a:ext cx="861601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4" name="íšļiḍé"/>
            <p:cNvGrpSpPr/>
            <p:nvPr/>
          </p:nvGrpSpPr>
          <p:grpSpPr>
            <a:xfrm>
              <a:off x="3489696" y="3600247"/>
              <a:ext cx="2328027" cy="1788401"/>
              <a:chOff x="4148972" y="3580166"/>
              <a:chExt cx="2328027" cy="1788401"/>
            </a:xfrm>
          </p:grpSpPr>
          <p:sp>
            <p:nvSpPr>
              <p:cNvPr id="75" name="íṧlîḍe"/>
              <p:cNvSpPr/>
              <p:nvPr/>
            </p:nvSpPr>
            <p:spPr bwMode="auto">
              <a:xfrm>
                <a:off x="4958704" y="3580166"/>
                <a:ext cx="708563" cy="538239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rgbClr val="14907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îş1idé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7" name="ïşľïḍè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5" name="íṣlïďê"/>
            <p:cNvGrpSpPr/>
            <p:nvPr/>
          </p:nvGrpSpPr>
          <p:grpSpPr>
            <a:xfrm>
              <a:off x="6340284" y="3570477"/>
              <a:ext cx="2328027" cy="1847942"/>
              <a:chOff x="4148972" y="3520625"/>
              <a:chExt cx="2328027" cy="1847942"/>
            </a:xfrm>
          </p:grpSpPr>
          <p:sp>
            <p:nvSpPr>
              <p:cNvPr id="72" name="ï$1ïde"/>
              <p:cNvSpPr/>
              <p:nvPr/>
            </p:nvSpPr>
            <p:spPr bwMode="auto">
              <a:xfrm>
                <a:off x="4958704" y="3520625"/>
                <a:ext cx="708563" cy="657321"/>
              </a:xfrm>
              <a:custGeom>
                <a:avLst/>
                <a:gdLst>
                  <a:gd name="connsiteX0" fmla="*/ 31765 w 608226"/>
                  <a:gd name="connsiteY0" fmla="*/ 449854 h 564241"/>
                  <a:gd name="connsiteX1" fmla="*/ 247309 w 608226"/>
                  <a:gd name="connsiteY1" fmla="*/ 449854 h 564241"/>
                  <a:gd name="connsiteX2" fmla="*/ 252786 w 608226"/>
                  <a:gd name="connsiteY2" fmla="*/ 464263 h 564241"/>
                  <a:gd name="connsiteX3" fmla="*/ 294551 w 608226"/>
                  <a:gd name="connsiteY3" fmla="*/ 526133 h 564241"/>
                  <a:gd name="connsiteX4" fmla="*/ 299409 w 608226"/>
                  <a:gd name="connsiteY4" fmla="*/ 530793 h 564241"/>
                  <a:gd name="connsiteX5" fmla="*/ 31765 w 608226"/>
                  <a:gd name="connsiteY5" fmla="*/ 530793 h 564241"/>
                  <a:gd name="connsiteX6" fmla="*/ 0 w 608226"/>
                  <a:gd name="connsiteY6" fmla="*/ 499074 h 564241"/>
                  <a:gd name="connsiteX7" fmla="*/ 0 w 608226"/>
                  <a:gd name="connsiteY7" fmla="*/ 481573 h 564241"/>
                  <a:gd name="connsiteX8" fmla="*/ 31765 w 608226"/>
                  <a:gd name="connsiteY8" fmla="*/ 449854 h 564241"/>
                  <a:gd name="connsiteX9" fmla="*/ 82493 w 608226"/>
                  <a:gd name="connsiteY9" fmla="*/ 336385 h 564241"/>
                  <a:gd name="connsiteX10" fmla="*/ 244510 w 608226"/>
                  <a:gd name="connsiteY10" fmla="*/ 336385 h 564241"/>
                  <a:gd name="connsiteX11" fmla="*/ 237464 w 608226"/>
                  <a:gd name="connsiteY11" fmla="*/ 388490 h 564241"/>
                  <a:gd name="connsiteX12" fmla="*/ 239558 w 608226"/>
                  <a:gd name="connsiteY12" fmla="*/ 417253 h 564241"/>
                  <a:gd name="connsiteX13" fmla="*/ 82493 w 608226"/>
                  <a:gd name="connsiteY13" fmla="*/ 417253 h 564241"/>
                  <a:gd name="connsiteX14" fmla="*/ 50737 w 608226"/>
                  <a:gd name="connsiteY14" fmla="*/ 385543 h 564241"/>
                  <a:gd name="connsiteX15" fmla="*/ 50737 w 608226"/>
                  <a:gd name="connsiteY15" fmla="*/ 368048 h 564241"/>
                  <a:gd name="connsiteX16" fmla="*/ 82493 w 608226"/>
                  <a:gd name="connsiteY16" fmla="*/ 336385 h 564241"/>
                  <a:gd name="connsiteX17" fmla="*/ 490359 w 608226"/>
                  <a:gd name="connsiteY17" fmla="*/ 289450 h 564241"/>
                  <a:gd name="connsiteX18" fmla="*/ 480406 w 608226"/>
                  <a:gd name="connsiteY18" fmla="*/ 296423 h 564241"/>
                  <a:gd name="connsiteX19" fmla="*/ 442689 w 608226"/>
                  <a:gd name="connsiteY19" fmla="*/ 355436 h 564241"/>
                  <a:gd name="connsiteX20" fmla="*/ 432402 w 608226"/>
                  <a:gd name="connsiteY20" fmla="*/ 371557 h 564241"/>
                  <a:gd name="connsiteX21" fmla="*/ 409924 w 608226"/>
                  <a:gd name="connsiteY21" fmla="*/ 336367 h 564241"/>
                  <a:gd name="connsiteX22" fmla="*/ 384779 w 608226"/>
                  <a:gd name="connsiteY22" fmla="*/ 296994 h 564241"/>
                  <a:gd name="connsiteX23" fmla="*/ 384398 w 608226"/>
                  <a:gd name="connsiteY23" fmla="*/ 296423 h 564241"/>
                  <a:gd name="connsiteX24" fmla="*/ 362492 w 608226"/>
                  <a:gd name="connsiteY24" fmla="*/ 291573 h 564241"/>
                  <a:gd name="connsiteX25" fmla="*/ 355205 w 608226"/>
                  <a:gd name="connsiteY25" fmla="*/ 305791 h 564241"/>
                  <a:gd name="connsiteX26" fmla="*/ 357682 w 608226"/>
                  <a:gd name="connsiteY26" fmla="*/ 313447 h 564241"/>
                  <a:gd name="connsiteX27" fmla="*/ 372254 w 608226"/>
                  <a:gd name="connsiteY27" fmla="*/ 336367 h 564241"/>
                  <a:gd name="connsiteX28" fmla="*/ 405162 w 608226"/>
                  <a:gd name="connsiteY28" fmla="*/ 387725 h 564241"/>
                  <a:gd name="connsiteX29" fmla="*/ 389208 w 608226"/>
                  <a:gd name="connsiteY29" fmla="*/ 387725 h 564241"/>
                  <a:gd name="connsiteX30" fmla="*/ 373350 w 608226"/>
                  <a:gd name="connsiteY30" fmla="*/ 403560 h 564241"/>
                  <a:gd name="connsiteX31" fmla="*/ 381303 w 608226"/>
                  <a:gd name="connsiteY31" fmla="*/ 417255 h 564241"/>
                  <a:gd name="connsiteX32" fmla="*/ 389208 w 608226"/>
                  <a:gd name="connsiteY32" fmla="*/ 419395 h 564241"/>
                  <a:gd name="connsiteX33" fmla="*/ 416591 w 608226"/>
                  <a:gd name="connsiteY33" fmla="*/ 419395 h 564241"/>
                  <a:gd name="connsiteX34" fmla="*/ 416591 w 608226"/>
                  <a:gd name="connsiteY34" fmla="*/ 430522 h 564241"/>
                  <a:gd name="connsiteX35" fmla="*/ 389208 w 608226"/>
                  <a:gd name="connsiteY35" fmla="*/ 430522 h 564241"/>
                  <a:gd name="connsiteX36" fmla="*/ 373350 w 608226"/>
                  <a:gd name="connsiteY36" fmla="*/ 446357 h 564241"/>
                  <a:gd name="connsiteX37" fmla="*/ 374350 w 608226"/>
                  <a:gd name="connsiteY37" fmla="*/ 451921 h 564241"/>
                  <a:gd name="connsiteX38" fmla="*/ 388065 w 608226"/>
                  <a:gd name="connsiteY38" fmla="*/ 462145 h 564241"/>
                  <a:gd name="connsiteX39" fmla="*/ 389208 w 608226"/>
                  <a:gd name="connsiteY39" fmla="*/ 462192 h 564241"/>
                  <a:gd name="connsiteX40" fmla="*/ 416591 w 608226"/>
                  <a:gd name="connsiteY40" fmla="*/ 462192 h 564241"/>
                  <a:gd name="connsiteX41" fmla="*/ 416591 w 608226"/>
                  <a:gd name="connsiteY41" fmla="*/ 484352 h 564241"/>
                  <a:gd name="connsiteX42" fmla="*/ 432450 w 608226"/>
                  <a:gd name="connsiteY42" fmla="*/ 500187 h 564241"/>
                  <a:gd name="connsiteX43" fmla="*/ 448356 w 608226"/>
                  <a:gd name="connsiteY43" fmla="*/ 484352 h 564241"/>
                  <a:gd name="connsiteX44" fmla="*/ 448356 w 608226"/>
                  <a:gd name="connsiteY44" fmla="*/ 462192 h 564241"/>
                  <a:gd name="connsiteX45" fmla="*/ 475692 w 608226"/>
                  <a:gd name="connsiteY45" fmla="*/ 462192 h 564241"/>
                  <a:gd name="connsiteX46" fmla="*/ 491598 w 608226"/>
                  <a:gd name="connsiteY46" fmla="*/ 446357 h 564241"/>
                  <a:gd name="connsiteX47" fmla="*/ 475692 w 608226"/>
                  <a:gd name="connsiteY47" fmla="*/ 430522 h 564241"/>
                  <a:gd name="connsiteX48" fmla="*/ 448356 w 608226"/>
                  <a:gd name="connsiteY48" fmla="*/ 430522 h 564241"/>
                  <a:gd name="connsiteX49" fmla="*/ 448356 w 608226"/>
                  <a:gd name="connsiteY49" fmla="*/ 419347 h 564241"/>
                  <a:gd name="connsiteX50" fmla="*/ 475692 w 608226"/>
                  <a:gd name="connsiteY50" fmla="*/ 419347 h 564241"/>
                  <a:gd name="connsiteX51" fmla="*/ 491598 w 608226"/>
                  <a:gd name="connsiteY51" fmla="*/ 403512 h 564241"/>
                  <a:gd name="connsiteX52" fmla="*/ 475692 w 608226"/>
                  <a:gd name="connsiteY52" fmla="*/ 387629 h 564241"/>
                  <a:gd name="connsiteX53" fmla="*/ 459785 w 608226"/>
                  <a:gd name="connsiteY53" fmla="*/ 387629 h 564241"/>
                  <a:gd name="connsiteX54" fmla="*/ 507123 w 608226"/>
                  <a:gd name="connsiteY54" fmla="*/ 313447 h 564241"/>
                  <a:gd name="connsiteX55" fmla="*/ 502313 w 608226"/>
                  <a:gd name="connsiteY55" fmla="*/ 291573 h 564241"/>
                  <a:gd name="connsiteX56" fmla="*/ 490359 w 608226"/>
                  <a:gd name="connsiteY56" fmla="*/ 289450 h 564241"/>
                  <a:gd name="connsiteX57" fmla="*/ 31765 w 608226"/>
                  <a:gd name="connsiteY57" fmla="*/ 224963 h 564241"/>
                  <a:gd name="connsiteX58" fmla="*/ 326647 w 608226"/>
                  <a:gd name="connsiteY58" fmla="*/ 224963 h 564241"/>
                  <a:gd name="connsiteX59" fmla="*/ 294549 w 608226"/>
                  <a:gd name="connsiteY59" fmla="*/ 250826 h 564241"/>
                  <a:gd name="connsiteX60" fmla="*/ 255879 w 608226"/>
                  <a:gd name="connsiteY60" fmla="*/ 305831 h 564241"/>
                  <a:gd name="connsiteX61" fmla="*/ 31765 w 608226"/>
                  <a:gd name="connsiteY61" fmla="*/ 305831 h 564241"/>
                  <a:gd name="connsiteX62" fmla="*/ 0 w 608226"/>
                  <a:gd name="connsiteY62" fmla="*/ 274168 h 564241"/>
                  <a:gd name="connsiteX63" fmla="*/ 0 w 608226"/>
                  <a:gd name="connsiteY63" fmla="*/ 256673 h 564241"/>
                  <a:gd name="connsiteX64" fmla="*/ 31765 w 608226"/>
                  <a:gd name="connsiteY64" fmla="*/ 224963 h 564241"/>
                  <a:gd name="connsiteX65" fmla="*/ 432402 w 608226"/>
                  <a:gd name="connsiteY65" fmla="*/ 212825 h 564241"/>
                  <a:gd name="connsiteX66" fmla="*/ 608226 w 608226"/>
                  <a:gd name="connsiteY66" fmla="*/ 388581 h 564241"/>
                  <a:gd name="connsiteX67" fmla="*/ 432355 w 608226"/>
                  <a:gd name="connsiteY67" fmla="*/ 564241 h 564241"/>
                  <a:gd name="connsiteX68" fmla="*/ 329155 w 608226"/>
                  <a:gd name="connsiteY68" fmla="*/ 530811 h 564241"/>
                  <a:gd name="connsiteX69" fmla="*/ 267484 w 608226"/>
                  <a:gd name="connsiteY69" fmla="*/ 449924 h 564241"/>
                  <a:gd name="connsiteX70" fmla="*/ 258816 w 608226"/>
                  <a:gd name="connsiteY70" fmla="*/ 417303 h 564241"/>
                  <a:gd name="connsiteX71" fmla="*/ 256435 w 608226"/>
                  <a:gd name="connsiteY71" fmla="*/ 388533 h 564241"/>
                  <a:gd name="connsiteX72" fmla="*/ 264340 w 608226"/>
                  <a:gd name="connsiteY72" fmla="*/ 336415 h 564241"/>
                  <a:gd name="connsiteX73" fmla="*/ 277151 w 608226"/>
                  <a:gd name="connsiteY73" fmla="*/ 305838 h 564241"/>
                  <a:gd name="connsiteX74" fmla="*/ 367301 w 608226"/>
                  <a:gd name="connsiteY74" fmla="*/ 225284 h 564241"/>
                  <a:gd name="connsiteX75" fmla="*/ 432402 w 608226"/>
                  <a:gd name="connsiteY75" fmla="*/ 212825 h 564241"/>
                  <a:gd name="connsiteX76" fmla="*/ 31760 w 608226"/>
                  <a:gd name="connsiteY76" fmla="*/ 113540 h 564241"/>
                  <a:gd name="connsiteX77" fmla="*/ 362842 w 608226"/>
                  <a:gd name="connsiteY77" fmla="*/ 113540 h 564241"/>
                  <a:gd name="connsiteX78" fmla="*/ 394602 w 608226"/>
                  <a:gd name="connsiteY78" fmla="*/ 145250 h 564241"/>
                  <a:gd name="connsiteX79" fmla="*/ 394602 w 608226"/>
                  <a:gd name="connsiteY79" fmla="*/ 162745 h 564241"/>
                  <a:gd name="connsiteX80" fmla="*/ 362794 w 608226"/>
                  <a:gd name="connsiteY80" fmla="*/ 194408 h 564241"/>
                  <a:gd name="connsiteX81" fmla="*/ 31760 w 608226"/>
                  <a:gd name="connsiteY81" fmla="*/ 194408 h 564241"/>
                  <a:gd name="connsiteX82" fmla="*/ 0 w 608226"/>
                  <a:gd name="connsiteY82" fmla="*/ 162745 h 564241"/>
                  <a:gd name="connsiteX83" fmla="*/ 0 w 608226"/>
                  <a:gd name="connsiteY83" fmla="*/ 145250 h 564241"/>
                  <a:gd name="connsiteX84" fmla="*/ 31760 w 608226"/>
                  <a:gd name="connsiteY84" fmla="*/ 113540 h 564241"/>
                  <a:gd name="connsiteX85" fmla="*/ 82496 w 608226"/>
                  <a:gd name="connsiteY85" fmla="*/ 0 h 564241"/>
                  <a:gd name="connsiteX86" fmla="*/ 413509 w 608226"/>
                  <a:gd name="connsiteY86" fmla="*/ 0 h 564241"/>
                  <a:gd name="connsiteX87" fmla="*/ 445268 w 608226"/>
                  <a:gd name="connsiteY87" fmla="*/ 31719 h 564241"/>
                  <a:gd name="connsiteX88" fmla="*/ 445268 w 608226"/>
                  <a:gd name="connsiteY88" fmla="*/ 49220 h 564241"/>
                  <a:gd name="connsiteX89" fmla="*/ 413509 w 608226"/>
                  <a:gd name="connsiteY89" fmla="*/ 80939 h 564241"/>
                  <a:gd name="connsiteX90" fmla="*/ 82496 w 608226"/>
                  <a:gd name="connsiteY90" fmla="*/ 80939 h 564241"/>
                  <a:gd name="connsiteX91" fmla="*/ 50737 w 608226"/>
                  <a:gd name="connsiteY91" fmla="*/ 49220 h 564241"/>
                  <a:gd name="connsiteX92" fmla="*/ 50737 w 608226"/>
                  <a:gd name="connsiteY92" fmla="*/ 31719 h 564241"/>
                  <a:gd name="connsiteX93" fmla="*/ 82496 w 608226"/>
                  <a:gd name="connsiteY93" fmla="*/ 0 h 56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08226" h="564241">
                    <a:moveTo>
                      <a:pt x="31765" y="449854"/>
                    </a:moveTo>
                    <a:lnTo>
                      <a:pt x="247309" y="449854"/>
                    </a:lnTo>
                    <a:cubicBezTo>
                      <a:pt x="248976" y="454705"/>
                      <a:pt x="250738" y="459508"/>
                      <a:pt x="252786" y="464263"/>
                    </a:cubicBezTo>
                    <a:cubicBezTo>
                      <a:pt x="262644" y="487470"/>
                      <a:pt x="276645" y="508252"/>
                      <a:pt x="294551" y="526133"/>
                    </a:cubicBezTo>
                    <a:cubicBezTo>
                      <a:pt x="296171" y="527749"/>
                      <a:pt x="297790" y="529271"/>
                      <a:pt x="299409" y="530793"/>
                    </a:cubicBezTo>
                    <a:lnTo>
                      <a:pt x="31765" y="530793"/>
                    </a:lnTo>
                    <a:cubicBezTo>
                      <a:pt x="14239" y="530793"/>
                      <a:pt x="0" y="516574"/>
                      <a:pt x="0" y="499074"/>
                    </a:cubicBezTo>
                    <a:lnTo>
                      <a:pt x="0" y="481573"/>
                    </a:lnTo>
                    <a:cubicBezTo>
                      <a:pt x="0" y="464073"/>
                      <a:pt x="14239" y="449854"/>
                      <a:pt x="31765" y="449854"/>
                    </a:cubicBezTo>
                    <a:close/>
                    <a:moveTo>
                      <a:pt x="82493" y="336385"/>
                    </a:moveTo>
                    <a:lnTo>
                      <a:pt x="244510" y="336385"/>
                    </a:lnTo>
                    <a:cubicBezTo>
                      <a:pt x="239797" y="353215"/>
                      <a:pt x="237464" y="370662"/>
                      <a:pt x="237464" y="388490"/>
                    </a:cubicBezTo>
                    <a:cubicBezTo>
                      <a:pt x="237464" y="398189"/>
                      <a:pt x="238130" y="407792"/>
                      <a:pt x="239558" y="417253"/>
                    </a:cubicBezTo>
                    <a:lnTo>
                      <a:pt x="82493" y="417253"/>
                    </a:lnTo>
                    <a:cubicBezTo>
                      <a:pt x="64972" y="417253"/>
                      <a:pt x="50737" y="403038"/>
                      <a:pt x="50737" y="385543"/>
                    </a:cubicBezTo>
                    <a:lnTo>
                      <a:pt x="50737" y="368048"/>
                    </a:lnTo>
                    <a:cubicBezTo>
                      <a:pt x="50737" y="350552"/>
                      <a:pt x="64972" y="336385"/>
                      <a:pt x="82493" y="336385"/>
                    </a:cubicBezTo>
                    <a:close/>
                    <a:moveTo>
                      <a:pt x="490359" y="289450"/>
                    </a:moveTo>
                    <a:cubicBezTo>
                      <a:pt x="486395" y="290336"/>
                      <a:pt x="482764" y="292738"/>
                      <a:pt x="480406" y="296423"/>
                    </a:cubicBezTo>
                    <a:lnTo>
                      <a:pt x="442689" y="355436"/>
                    </a:lnTo>
                    <a:lnTo>
                      <a:pt x="432402" y="371557"/>
                    </a:lnTo>
                    <a:lnTo>
                      <a:pt x="409924" y="336367"/>
                    </a:lnTo>
                    <a:lnTo>
                      <a:pt x="384779" y="296994"/>
                    </a:lnTo>
                    <a:lnTo>
                      <a:pt x="384398" y="296423"/>
                    </a:lnTo>
                    <a:cubicBezTo>
                      <a:pt x="379683" y="289052"/>
                      <a:pt x="369873" y="286912"/>
                      <a:pt x="362492" y="291573"/>
                    </a:cubicBezTo>
                    <a:cubicBezTo>
                      <a:pt x="357491" y="294759"/>
                      <a:pt x="354872" y="300275"/>
                      <a:pt x="355205" y="305791"/>
                    </a:cubicBezTo>
                    <a:cubicBezTo>
                      <a:pt x="355300" y="308454"/>
                      <a:pt x="356158" y="311069"/>
                      <a:pt x="357682" y="313447"/>
                    </a:cubicBezTo>
                    <a:lnTo>
                      <a:pt x="372254" y="336367"/>
                    </a:lnTo>
                    <a:lnTo>
                      <a:pt x="405162" y="387725"/>
                    </a:lnTo>
                    <a:lnTo>
                      <a:pt x="389208" y="387725"/>
                    </a:lnTo>
                    <a:cubicBezTo>
                      <a:pt x="380445" y="387725"/>
                      <a:pt x="373350" y="394810"/>
                      <a:pt x="373350" y="403560"/>
                    </a:cubicBezTo>
                    <a:cubicBezTo>
                      <a:pt x="373350" y="409409"/>
                      <a:pt x="376588" y="414544"/>
                      <a:pt x="381303" y="417255"/>
                    </a:cubicBezTo>
                    <a:cubicBezTo>
                      <a:pt x="383589" y="418634"/>
                      <a:pt x="386303" y="419395"/>
                      <a:pt x="389208" y="419395"/>
                    </a:cubicBezTo>
                    <a:lnTo>
                      <a:pt x="416591" y="419395"/>
                    </a:lnTo>
                    <a:lnTo>
                      <a:pt x="416591" y="430522"/>
                    </a:lnTo>
                    <a:lnTo>
                      <a:pt x="389208" y="430522"/>
                    </a:lnTo>
                    <a:cubicBezTo>
                      <a:pt x="380445" y="430522"/>
                      <a:pt x="373350" y="437608"/>
                      <a:pt x="373350" y="446357"/>
                    </a:cubicBezTo>
                    <a:cubicBezTo>
                      <a:pt x="373350" y="448307"/>
                      <a:pt x="373731" y="450209"/>
                      <a:pt x="374350" y="451921"/>
                    </a:cubicBezTo>
                    <a:cubicBezTo>
                      <a:pt x="376540" y="457580"/>
                      <a:pt x="381779" y="461717"/>
                      <a:pt x="388065" y="462145"/>
                    </a:cubicBezTo>
                    <a:cubicBezTo>
                      <a:pt x="388446" y="462192"/>
                      <a:pt x="388827" y="462192"/>
                      <a:pt x="389208" y="462192"/>
                    </a:cubicBezTo>
                    <a:lnTo>
                      <a:pt x="416591" y="462192"/>
                    </a:lnTo>
                    <a:lnTo>
                      <a:pt x="416591" y="484352"/>
                    </a:lnTo>
                    <a:cubicBezTo>
                      <a:pt x="416591" y="493102"/>
                      <a:pt x="423687" y="500187"/>
                      <a:pt x="432450" y="500187"/>
                    </a:cubicBezTo>
                    <a:cubicBezTo>
                      <a:pt x="441212" y="500187"/>
                      <a:pt x="448356" y="493102"/>
                      <a:pt x="448356" y="484352"/>
                    </a:cubicBezTo>
                    <a:lnTo>
                      <a:pt x="448356" y="462192"/>
                    </a:lnTo>
                    <a:lnTo>
                      <a:pt x="475692" y="462192"/>
                    </a:lnTo>
                    <a:cubicBezTo>
                      <a:pt x="484454" y="462192"/>
                      <a:pt x="491598" y="455107"/>
                      <a:pt x="491598" y="446357"/>
                    </a:cubicBezTo>
                    <a:cubicBezTo>
                      <a:pt x="491598" y="437608"/>
                      <a:pt x="484454" y="430522"/>
                      <a:pt x="475692" y="430522"/>
                    </a:cubicBezTo>
                    <a:lnTo>
                      <a:pt x="448356" y="430522"/>
                    </a:lnTo>
                    <a:lnTo>
                      <a:pt x="448356" y="419347"/>
                    </a:lnTo>
                    <a:lnTo>
                      <a:pt x="475692" y="419347"/>
                    </a:lnTo>
                    <a:cubicBezTo>
                      <a:pt x="484454" y="419347"/>
                      <a:pt x="491598" y="412262"/>
                      <a:pt x="491598" y="403512"/>
                    </a:cubicBezTo>
                    <a:cubicBezTo>
                      <a:pt x="491598" y="394762"/>
                      <a:pt x="484454" y="387629"/>
                      <a:pt x="475692" y="387629"/>
                    </a:cubicBezTo>
                    <a:lnTo>
                      <a:pt x="459785" y="387629"/>
                    </a:lnTo>
                    <a:lnTo>
                      <a:pt x="507123" y="313447"/>
                    </a:lnTo>
                    <a:cubicBezTo>
                      <a:pt x="511837" y="306124"/>
                      <a:pt x="509694" y="296280"/>
                      <a:pt x="502313" y="291573"/>
                    </a:cubicBezTo>
                    <a:cubicBezTo>
                      <a:pt x="498622" y="289195"/>
                      <a:pt x="494324" y="288565"/>
                      <a:pt x="490359" y="289450"/>
                    </a:cubicBezTo>
                    <a:close/>
                    <a:moveTo>
                      <a:pt x="31765" y="224963"/>
                    </a:moveTo>
                    <a:lnTo>
                      <a:pt x="326647" y="224963"/>
                    </a:lnTo>
                    <a:cubicBezTo>
                      <a:pt x="315122" y="232379"/>
                      <a:pt x="304407" y="240984"/>
                      <a:pt x="294549" y="250826"/>
                    </a:cubicBezTo>
                    <a:cubicBezTo>
                      <a:pt x="278500" y="266942"/>
                      <a:pt x="265499" y="285388"/>
                      <a:pt x="255879" y="305831"/>
                    </a:cubicBezTo>
                    <a:lnTo>
                      <a:pt x="31765" y="305831"/>
                    </a:lnTo>
                    <a:cubicBezTo>
                      <a:pt x="14239" y="305831"/>
                      <a:pt x="0" y="291664"/>
                      <a:pt x="0" y="274168"/>
                    </a:cubicBezTo>
                    <a:lnTo>
                      <a:pt x="0" y="256673"/>
                    </a:lnTo>
                    <a:cubicBezTo>
                      <a:pt x="0" y="239178"/>
                      <a:pt x="14239" y="224963"/>
                      <a:pt x="31765" y="224963"/>
                    </a:cubicBezTo>
                    <a:close/>
                    <a:moveTo>
                      <a:pt x="432402" y="212825"/>
                    </a:moveTo>
                    <a:cubicBezTo>
                      <a:pt x="529553" y="212825"/>
                      <a:pt x="608274" y="291478"/>
                      <a:pt x="608226" y="388581"/>
                    </a:cubicBezTo>
                    <a:cubicBezTo>
                      <a:pt x="608226" y="485589"/>
                      <a:pt x="529506" y="564241"/>
                      <a:pt x="432355" y="564241"/>
                    </a:cubicBezTo>
                    <a:cubicBezTo>
                      <a:pt x="393780" y="564241"/>
                      <a:pt x="358110" y="551782"/>
                      <a:pt x="329155" y="530811"/>
                    </a:cubicBezTo>
                    <a:cubicBezTo>
                      <a:pt x="301391" y="510649"/>
                      <a:pt x="279675" y="482545"/>
                      <a:pt x="267484" y="449924"/>
                    </a:cubicBezTo>
                    <a:cubicBezTo>
                      <a:pt x="263579" y="439510"/>
                      <a:pt x="260626" y="428620"/>
                      <a:pt x="258816" y="417303"/>
                    </a:cubicBezTo>
                    <a:cubicBezTo>
                      <a:pt x="257292" y="407935"/>
                      <a:pt x="256435" y="398376"/>
                      <a:pt x="256435" y="388533"/>
                    </a:cubicBezTo>
                    <a:cubicBezTo>
                      <a:pt x="256435" y="370415"/>
                      <a:pt x="259197" y="352916"/>
                      <a:pt x="264340" y="336415"/>
                    </a:cubicBezTo>
                    <a:cubicBezTo>
                      <a:pt x="267674" y="325763"/>
                      <a:pt x="271960" y="315539"/>
                      <a:pt x="277151" y="305838"/>
                    </a:cubicBezTo>
                    <a:cubicBezTo>
                      <a:pt x="296629" y="269413"/>
                      <a:pt x="328584" y="240691"/>
                      <a:pt x="367301" y="225284"/>
                    </a:cubicBezTo>
                    <a:cubicBezTo>
                      <a:pt x="387446" y="217295"/>
                      <a:pt x="409400" y="212825"/>
                      <a:pt x="432402" y="212825"/>
                    </a:cubicBezTo>
                    <a:close/>
                    <a:moveTo>
                      <a:pt x="31760" y="113540"/>
                    </a:moveTo>
                    <a:lnTo>
                      <a:pt x="362842" y="113540"/>
                    </a:lnTo>
                    <a:cubicBezTo>
                      <a:pt x="380365" y="113540"/>
                      <a:pt x="394602" y="127755"/>
                      <a:pt x="394602" y="145250"/>
                    </a:cubicBezTo>
                    <a:lnTo>
                      <a:pt x="394602" y="162745"/>
                    </a:lnTo>
                    <a:cubicBezTo>
                      <a:pt x="394602" y="180241"/>
                      <a:pt x="380365" y="194408"/>
                      <a:pt x="362794" y="194408"/>
                    </a:cubicBezTo>
                    <a:lnTo>
                      <a:pt x="31760" y="194408"/>
                    </a:lnTo>
                    <a:cubicBezTo>
                      <a:pt x="14237" y="194408"/>
                      <a:pt x="0" y="180241"/>
                      <a:pt x="0" y="162745"/>
                    </a:cubicBezTo>
                    <a:lnTo>
                      <a:pt x="0" y="145250"/>
                    </a:lnTo>
                    <a:cubicBezTo>
                      <a:pt x="0" y="127755"/>
                      <a:pt x="14237" y="113540"/>
                      <a:pt x="31760" y="113540"/>
                    </a:cubicBezTo>
                    <a:close/>
                    <a:moveTo>
                      <a:pt x="82496" y="0"/>
                    </a:moveTo>
                    <a:lnTo>
                      <a:pt x="413509" y="0"/>
                    </a:lnTo>
                    <a:cubicBezTo>
                      <a:pt x="431031" y="0"/>
                      <a:pt x="445268" y="14219"/>
                      <a:pt x="445268" y="31719"/>
                    </a:cubicBezTo>
                    <a:lnTo>
                      <a:pt x="445268" y="49220"/>
                    </a:lnTo>
                    <a:cubicBezTo>
                      <a:pt x="445268" y="66720"/>
                      <a:pt x="431031" y="80939"/>
                      <a:pt x="413509" y="80939"/>
                    </a:cubicBezTo>
                    <a:lnTo>
                      <a:pt x="82496" y="80939"/>
                    </a:lnTo>
                    <a:cubicBezTo>
                      <a:pt x="64974" y="80939"/>
                      <a:pt x="50737" y="66720"/>
                      <a:pt x="50737" y="49220"/>
                    </a:cubicBezTo>
                    <a:lnTo>
                      <a:pt x="50737" y="31719"/>
                    </a:lnTo>
                    <a:cubicBezTo>
                      <a:pt x="50737" y="14219"/>
                      <a:pt x="64974" y="0"/>
                      <a:pt x="82496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î$ḻîḋe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4" name="îṣli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6" name="iS1iḋè"/>
            <p:cNvGrpSpPr/>
            <p:nvPr/>
          </p:nvGrpSpPr>
          <p:grpSpPr>
            <a:xfrm>
              <a:off x="9190873" y="3563818"/>
              <a:ext cx="2328027" cy="1861261"/>
              <a:chOff x="4148972" y="3507306"/>
              <a:chExt cx="2328027" cy="1861261"/>
            </a:xfrm>
          </p:grpSpPr>
          <p:sp>
            <p:nvSpPr>
              <p:cNvPr id="69" name="ïŝľïḋê"/>
              <p:cNvSpPr/>
              <p:nvPr/>
            </p:nvSpPr>
            <p:spPr bwMode="auto">
              <a:xfrm>
                <a:off x="4958704" y="3507306"/>
                <a:ext cx="708563" cy="683960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îṧliḍê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1" name="îş1í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>
              <a:off x="60325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>
            <a:xfrm>
              <a:off x="89281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27" name="矩形 12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27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862996" y="1849991"/>
            <a:ext cx="10326860" cy="4430228"/>
            <a:chOff x="932570" y="1423436"/>
            <a:chExt cx="10326860" cy="4430228"/>
          </a:xfrm>
        </p:grpSpPr>
        <p:sp>
          <p:nvSpPr>
            <p:cNvPr id="36" name="íṥļíďe"/>
            <p:cNvSpPr/>
            <p:nvPr/>
          </p:nvSpPr>
          <p:spPr>
            <a:xfrm>
              <a:off x="4968073" y="2661046"/>
              <a:ext cx="2291794" cy="2291792"/>
            </a:xfrm>
            <a:prstGeom prst="ellipse">
              <a:avLst/>
            </a:prstGeom>
            <a:solidFill>
              <a:srgbClr val="768394">
                <a:lumMod val="20000"/>
                <a:lumOff val="80000"/>
              </a:srgb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ïSliḓê"/>
            <p:cNvSpPr/>
            <p:nvPr/>
          </p:nvSpPr>
          <p:spPr bwMode="auto">
            <a:xfrm>
              <a:off x="5545172" y="3250773"/>
              <a:ext cx="1107013" cy="1112337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rgbClr val="14907E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8" name="ïśļîḑè"/>
            <p:cNvGrpSpPr/>
            <p:nvPr/>
          </p:nvGrpSpPr>
          <p:grpSpPr>
            <a:xfrm>
              <a:off x="943289" y="1423436"/>
              <a:ext cx="4147159" cy="1711981"/>
              <a:chOff x="943289" y="1190290"/>
              <a:chExt cx="4147159" cy="1711981"/>
            </a:xfrm>
          </p:grpSpPr>
          <p:sp>
            <p:nvSpPr>
              <p:cNvPr id="62" name="îṧlíḋê"/>
              <p:cNvSpPr/>
              <p:nvPr/>
            </p:nvSpPr>
            <p:spPr>
              <a:xfrm>
                <a:off x="943289" y="1545989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3" name="ïṩliḑe"/>
              <p:cNvSpPr/>
              <p:nvPr/>
            </p:nvSpPr>
            <p:spPr>
              <a:xfrm rot="8100000" flipH="1">
                <a:off x="3583490" y="1808320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14907E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îşḻíḋè"/>
              <p:cNvSpPr/>
              <p:nvPr/>
            </p:nvSpPr>
            <p:spPr>
              <a:xfrm rot="13500000" flipH="1">
                <a:off x="4014665" y="1826488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65" name="ïs1iďè"/>
              <p:cNvSpPr/>
              <p:nvPr/>
            </p:nvSpPr>
            <p:spPr>
              <a:xfrm>
                <a:off x="4180251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1</a:t>
                </a:r>
              </a:p>
            </p:txBody>
          </p:sp>
          <p:sp>
            <p:nvSpPr>
              <p:cNvPr id="66" name="ï$lïḋé"/>
              <p:cNvSpPr txBox="1"/>
              <p:nvPr/>
            </p:nvSpPr>
            <p:spPr>
              <a:xfrm>
                <a:off x="1068714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7" name="iṥḷíḑe"/>
              <p:cNvSpPr txBox="1"/>
              <p:nvPr/>
            </p:nvSpPr>
            <p:spPr>
              <a:xfrm>
                <a:off x="1068714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39" name="ïṣḷîḋê"/>
            <p:cNvGrpSpPr/>
            <p:nvPr/>
          </p:nvGrpSpPr>
          <p:grpSpPr>
            <a:xfrm>
              <a:off x="932570" y="4333772"/>
              <a:ext cx="4013182" cy="1519892"/>
              <a:chOff x="932570" y="4100626"/>
              <a:chExt cx="4013182" cy="1519892"/>
            </a:xfrm>
          </p:grpSpPr>
          <p:sp>
            <p:nvSpPr>
              <p:cNvPr id="56" name="ïŝ1ídè"/>
              <p:cNvSpPr/>
              <p:nvPr/>
            </p:nvSpPr>
            <p:spPr>
              <a:xfrm>
                <a:off x="932570" y="4972715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isḻîḓe"/>
              <p:cNvSpPr/>
              <p:nvPr/>
            </p:nvSpPr>
            <p:spPr>
              <a:xfrm rot="13500000" flipH="1" flipV="1">
                <a:off x="3583490" y="4988718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14907E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iṣḷïḋé"/>
              <p:cNvSpPr/>
              <p:nvPr/>
            </p:nvSpPr>
            <p:spPr>
              <a:xfrm rot="8100000" flipH="1" flipV="1">
                <a:off x="4014665" y="4100626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îṩḻïḓe"/>
              <p:cNvSpPr/>
              <p:nvPr/>
            </p:nvSpPr>
            <p:spPr>
              <a:xfrm>
                <a:off x="4180251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4</a:t>
                </a:r>
              </a:p>
            </p:txBody>
          </p:sp>
          <p:sp>
            <p:nvSpPr>
              <p:cNvPr id="60" name="îşlîďe"/>
              <p:cNvSpPr txBox="1"/>
              <p:nvPr/>
            </p:nvSpPr>
            <p:spPr>
              <a:xfrm>
                <a:off x="1068714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1" name="íślîḍé"/>
              <p:cNvSpPr txBox="1"/>
              <p:nvPr/>
            </p:nvSpPr>
            <p:spPr>
              <a:xfrm>
                <a:off x="1068714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0" name="ïŝ1iḓè"/>
            <p:cNvGrpSpPr/>
            <p:nvPr/>
          </p:nvGrpSpPr>
          <p:grpSpPr>
            <a:xfrm>
              <a:off x="7251613" y="1423436"/>
              <a:ext cx="4007817" cy="1856675"/>
              <a:chOff x="7251613" y="1190290"/>
              <a:chExt cx="4007817" cy="1856675"/>
            </a:xfrm>
          </p:grpSpPr>
          <p:sp>
            <p:nvSpPr>
              <p:cNvPr id="49" name="íŝ1ïḋê"/>
              <p:cNvSpPr/>
              <p:nvPr/>
            </p:nvSpPr>
            <p:spPr>
              <a:xfrm>
                <a:off x="7993879" y="1545989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50" name="îŝľíḍe"/>
              <p:cNvGrpSpPr/>
              <p:nvPr/>
            </p:nvGrpSpPr>
            <p:grpSpPr>
              <a:xfrm>
                <a:off x="7251613" y="1540007"/>
                <a:ext cx="1093952" cy="1506958"/>
                <a:chOff x="7106847" y="1621875"/>
                <a:chExt cx="972030" cy="1339009"/>
              </a:xfrm>
            </p:grpSpPr>
            <p:sp>
              <p:nvSpPr>
                <p:cNvPr id="54" name="í$ľíḓé"/>
                <p:cNvSpPr/>
                <p:nvPr/>
              </p:nvSpPr>
              <p:spPr>
                <a:xfrm rot="13500000">
                  <a:off x="7528982" y="1860283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14907E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solidFill>
                      <a:srgbClr val="FFFFFF"/>
                    </a:solidFill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55" name="ïṡliḑe"/>
                <p:cNvSpPr/>
                <p:nvPr/>
              </p:nvSpPr>
              <p:spPr>
                <a:xfrm rot="8100000">
                  <a:off x="7106847" y="1876426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51" name="ís1iḓe"/>
              <p:cNvSpPr/>
              <p:nvPr/>
            </p:nvSpPr>
            <p:spPr>
              <a:xfrm>
                <a:off x="7456008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2</a:t>
                </a:r>
              </a:p>
            </p:txBody>
          </p:sp>
          <p:sp>
            <p:nvSpPr>
              <p:cNvPr id="52" name="iṩlïdé"/>
              <p:cNvSpPr txBox="1"/>
              <p:nvPr/>
            </p:nvSpPr>
            <p:spPr>
              <a:xfrm>
                <a:off x="8474559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53" name="ïṩliḑé"/>
              <p:cNvSpPr txBox="1"/>
              <p:nvPr/>
            </p:nvSpPr>
            <p:spPr>
              <a:xfrm>
                <a:off x="8474559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1" name="íṣḷïdê"/>
            <p:cNvGrpSpPr/>
            <p:nvPr/>
          </p:nvGrpSpPr>
          <p:grpSpPr>
            <a:xfrm>
              <a:off x="7106910" y="4478466"/>
              <a:ext cx="4141802" cy="1375198"/>
              <a:chOff x="7106910" y="4245320"/>
              <a:chExt cx="4141802" cy="1375198"/>
            </a:xfrm>
          </p:grpSpPr>
          <p:sp>
            <p:nvSpPr>
              <p:cNvPr id="42" name="îşliḍè"/>
              <p:cNvSpPr/>
              <p:nvPr/>
            </p:nvSpPr>
            <p:spPr>
              <a:xfrm>
                <a:off x="7983161" y="4972715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43" name="ïšḷidê"/>
              <p:cNvGrpSpPr/>
              <p:nvPr/>
            </p:nvGrpSpPr>
            <p:grpSpPr>
              <a:xfrm>
                <a:off x="7106910" y="4245320"/>
                <a:ext cx="1506959" cy="1093951"/>
                <a:chOff x="6978277" y="4025687"/>
                <a:chExt cx="1339009" cy="972032"/>
              </a:xfrm>
            </p:grpSpPr>
            <p:sp>
              <p:nvSpPr>
                <p:cNvPr id="47" name="îślíḓé"/>
                <p:cNvSpPr/>
                <p:nvPr/>
              </p:nvSpPr>
              <p:spPr>
                <a:xfrm rot="8100000" flipV="1">
                  <a:off x="7528982" y="4686232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14907E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8" name="îśḷiḋe"/>
                <p:cNvSpPr/>
                <p:nvPr/>
              </p:nvSpPr>
              <p:spPr>
                <a:xfrm rot="13500000" flipV="1">
                  <a:off x="7106847" y="3897117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44" name="î$ḻïḑê"/>
              <p:cNvSpPr/>
              <p:nvPr/>
            </p:nvSpPr>
            <p:spPr>
              <a:xfrm>
                <a:off x="7456008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3</a:t>
                </a:r>
              </a:p>
            </p:txBody>
          </p:sp>
          <p:sp>
            <p:nvSpPr>
              <p:cNvPr id="45" name="îṡ1ïḍè"/>
              <p:cNvSpPr txBox="1"/>
              <p:nvPr/>
            </p:nvSpPr>
            <p:spPr>
              <a:xfrm>
                <a:off x="8474559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46" name="íŝḷïḑé"/>
              <p:cNvSpPr txBox="1"/>
              <p:nvPr/>
            </p:nvSpPr>
            <p:spPr>
              <a:xfrm>
                <a:off x="8474559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.</a:t>
                </a:r>
              </a:p>
            </p:txBody>
          </p:sp>
        </p:grpSp>
      </p:grpSp>
      <p:sp>
        <p:nvSpPr>
          <p:cNvPr id="79" name="矩形 78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08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19565" y="2799900"/>
            <a:ext cx="10754086" cy="2609921"/>
            <a:chOff x="719668" y="1733949"/>
            <a:chExt cx="10754086" cy="2609921"/>
          </a:xfrm>
        </p:grpSpPr>
        <p:sp>
          <p:nvSpPr>
            <p:cNvPr id="24" name="iṡļïḑe"/>
            <p:cNvSpPr/>
            <p:nvPr/>
          </p:nvSpPr>
          <p:spPr>
            <a:xfrm>
              <a:off x="719668" y="2525732"/>
              <a:ext cx="2615740" cy="621664"/>
            </a:xfrm>
            <a:prstGeom prst="roundRect">
              <a:avLst/>
            </a:prstGeom>
            <a:solidFill>
              <a:srgbClr val="1490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Step 01</a:t>
              </a:r>
            </a:p>
          </p:txBody>
        </p:sp>
        <p:sp>
          <p:nvSpPr>
            <p:cNvPr id="25" name="îslíďê"/>
            <p:cNvSpPr/>
            <p:nvPr/>
          </p:nvSpPr>
          <p:spPr>
            <a:xfrm>
              <a:off x="3432450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Step 02</a:t>
              </a:r>
            </a:p>
          </p:txBody>
        </p:sp>
        <p:sp>
          <p:nvSpPr>
            <p:cNvPr id="26" name="îşľiḓè"/>
            <p:cNvSpPr/>
            <p:nvPr/>
          </p:nvSpPr>
          <p:spPr>
            <a:xfrm>
              <a:off x="6145231" y="2525732"/>
              <a:ext cx="2615740" cy="621664"/>
            </a:xfrm>
            <a:prstGeom prst="roundRect">
              <a:avLst/>
            </a:prstGeom>
            <a:solidFill>
              <a:srgbClr val="1490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Step 03</a:t>
              </a:r>
            </a:p>
          </p:txBody>
        </p:sp>
        <p:sp>
          <p:nvSpPr>
            <p:cNvPr id="27" name="îṧḻíďè"/>
            <p:cNvSpPr/>
            <p:nvPr/>
          </p:nvSpPr>
          <p:spPr>
            <a:xfrm>
              <a:off x="8858014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Step 04</a:t>
              </a:r>
            </a:p>
          </p:txBody>
        </p:sp>
        <p:sp>
          <p:nvSpPr>
            <p:cNvPr id="28" name="iṣľiďé"/>
            <p:cNvSpPr/>
            <p:nvPr/>
          </p:nvSpPr>
          <p:spPr>
            <a:xfrm>
              <a:off x="2519876" y="2707830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iṣḷîḓê"/>
            <p:cNvSpPr/>
            <p:nvPr/>
          </p:nvSpPr>
          <p:spPr>
            <a:xfrm>
              <a:off x="5306315" y="269522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1490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íṣlîḑè"/>
            <p:cNvSpPr/>
            <p:nvPr/>
          </p:nvSpPr>
          <p:spPr>
            <a:xfrm>
              <a:off x="7932837" y="2654536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îṩľíḍè"/>
            <p:cNvSpPr/>
            <p:nvPr/>
          </p:nvSpPr>
          <p:spPr>
            <a:xfrm>
              <a:off x="10668909" y="266635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1490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ï$ľíďè"/>
            <p:cNvSpPr/>
            <p:nvPr/>
          </p:nvSpPr>
          <p:spPr bwMode="auto">
            <a:xfrm>
              <a:off x="742702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3" name="îşľiḓe"/>
            <p:cNvSpPr txBox="1"/>
            <p:nvPr/>
          </p:nvSpPr>
          <p:spPr bwMode="auto">
            <a:xfrm>
              <a:off x="742704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4" name="îṣlîḋe"/>
            <p:cNvSpPr/>
            <p:nvPr/>
          </p:nvSpPr>
          <p:spPr bwMode="auto">
            <a:xfrm>
              <a:off x="3529141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5" name="iş1îḓe"/>
            <p:cNvSpPr txBox="1"/>
            <p:nvPr/>
          </p:nvSpPr>
          <p:spPr bwMode="auto">
            <a:xfrm>
              <a:off x="3529143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6" name="iş1îḓè"/>
            <p:cNvSpPr/>
            <p:nvPr/>
          </p:nvSpPr>
          <p:spPr bwMode="auto">
            <a:xfrm>
              <a:off x="6315580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7" name="ïṧliḋé"/>
            <p:cNvSpPr txBox="1"/>
            <p:nvPr/>
          </p:nvSpPr>
          <p:spPr bwMode="auto">
            <a:xfrm>
              <a:off x="6315582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8" name="íşḷídê"/>
            <p:cNvSpPr/>
            <p:nvPr/>
          </p:nvSpPr>
          <p:spPr bwMode="auto">
            <a:xfrm>
              <a:off x="9067839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9" name="íśḻide"/>
            <p:cNvSpPr txBox="1"/>
            <p:nvPr/>
          </p:nvSpPr>
          <p:spPr bwMode="auto">
            <a:xfrm>
              <a:off x="9067841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40" name="iSlídé"/>
            <p:cNvSpPr/>
            <p:nvPr/>
          </p:nvSpPr>
          <p:spPr bwMode="auto">
            <a:xfrm>
              <a:off x="1765570" y="1733949"/>
              <a:ext cx="523936" cy="609685"/>
            </a:xfrm>
            <a:custGeom>
              <a:avLst/>
              <a:gdLst>
                <a:gd name="connsiteX0" fmla="*/ 191754 w 521609"/>
                <a:gd name="connsiteY0" fmla="*/ 427513 h 606977"/>
                <a:gd name="connsiteX1" fmla="*/ 168902 w 521609"/>
                <a:gd name="connsiteY1" fmla="*/ 450318 h 606977"/>
                <a:gd name="connsiteX2" fmla="*/ 191754 w 521609"/>
                <a:gd name="connsiteY2" fmla="*/ 473123 h 606977"/>
                <a:gd name="connsiteX3" fmla="*/ 331843 w 521609"/>
                <a:gd name="connsiteY3" fmla="*/ 473123 h 606977"/>
                <a:gd name="connsiteX4" fmla="*/ 354694 w 521609"/>
                <a:gd name="connsiteY4" fmla="*/ 450318 h 606977"/>
                <a:gd name="connsiteX5" fmla="*/ 331843 w 521609"/>
                <a:gd name="connsiteY5" fmla="*/ 427513 h 606977"/>
                <a:gd name="connsiteX6" fmla="*/ 398410 w 521609"/>
                <a:gd name="connsiteY6" fmla="*/ 426521 h 606977"/>
                <a:gd name="connsiteX7" fmla="*/ 373572 w 521609"/>
                <a:gd name="connsiteY7" fmla="*/ 450318 h 606977"/>
                <a:gd name="connsiteX8" fmla="*/ 398410 w 521609"/>
                <a:gd name="connsiteY8" fmla="*/ 475106 h 606977"/>
                <a:gd name="connsiteX9" fmla="*/ 422255 w 521609"/>
                <a:gd name="connsiteY9" fmla="*/ 450318 h 606977"/>
                <a:gd name="connsiteX10" fmla="*/ 398410 w 521609"/>
                <a:gd name="connsiteY10" fmla="*/ 426521 h 606977"/>
                <a:gd name="connsiteX11" fmla="*/ 125186 w 521609"/>
                <a:gd name="connsiteY11" fmla="*/ 426521 h 606977"/>
                <a:gd name="connsiteX12" fmla="*/ 101341 w 521609"/>
                <a:gd name="connsiteY12" fmla="*/ 450318 h 606977"/>
                <a:gd name="connsiteX13" fmla="*/ 125186 w 521609"/>
                <a:gd name="connsiteY13" fmla="*/ 475106 h 606977"/>
                <a:gd name="connsiteX14" fmla="*/ 150025 w 521609"/>
                <a:gd name="connsiteY14" fmla="*/ 450318 h 606977"/>
                <a:gd name="connsiteX15" fmla="*/ 125186 w 521609"/>
                <a:gd name="connsiteY15" fmla="*/ 426521 h 606977"/>
                <a:gd name="connsiteX16" fmla="*/ 147044 w 521609"/>
                <a:gd name="connsiteY16" fmla="*/ 269862 h 606977"/>
                <a:gd name="connsiteX17" fmla="*/ 102335 w 521609"/>
                <a:gd name="connsiteY17" fmla="*/ 313489 h 606977"/>
                <a:gd name="connsiteX18" fmla="*/ 102335 w 521609"/>
                <a:gd name="connsiteY18" fmla="*/ 349183 h 606977"/>
                <a:gd name="connsiteX19" fmla="*/ 418281 w 521609"/>
                <a:gd name="connsiteY19" fmla="*/ 349183 h 606977"/>
                <a:gd name="connsiteX20" fmla="*/ 418281 w 521609"/>
                <a:gd name="connsiteY20" fmla="*/ 313489 h 606977"/>
                <a:gd name="connsiteX21" fmla="*/ 380526 w 521609"/>
                <a:gd name="connsiteY21" fmla="*/ 269862 h 606977"/>
                <a:gd name="connsiteX22" fmla="*/ 300050 w 521609"/>
                <a:gd name="connsiteY22" fmla="*/ 269862 h 606977"/>
                <a:gd name="connsiteX23" fmla="*/ 300050 w 521609"/>
                <a:gd name="connsiteY23" fmla="*/ 270853 h 606977"/>
                <a:gd name="connsiteX24" fmla="*/ 300050 w 521609"/>
                <a:gd name="connsiteY24" fmla="*/ 290684 h 606977"/>
                <a:gd name="connsiteX25" fmla="*/ 293095 w 521609"/>
                <a:gd name="connsiteY25" fmla="*/ 297624 h 606977"/>
                <a:gd name="connsiteX26" fmla="*/ 222553 w 521609"/>
                <a:gd name="connsiteY26" fmla="*/ 297624 h 606977"/>
                <a:gd name="connsiteX27" fmla="*/ 215599 w 521609"/>
                <a:gd name="connsiteY27" fmla="*/ 290684 h 606977"/>
                <a:gd name="connsiteX28" fmla="*/ 215599 w 521609"/>
                <a:gd name="connsiteY28" fmla="*/ 270853 h 606977"/>
                <a:gd name="connsiteX29" fmla="*/ 215599 w 521609"/>
                <a:gd name="connsiteY29" fmla="*/ 269862 h 606977"/>
                <a:gd name="connsiteX30" fmla="*/ 147044 w 521609"/>
                <a:gd name="connsiteY30" fmla="*/ 224252 h 606977"/>
                <a:gd name="connsiteX31" fmla="*/ 380526 w 521609"/>
                <a:gd name="connsiteY31" fmla="*/ 224252 h 606977"/>
                <a:gd name="connsiteX32" fmla="*/ 463984 w 521609"/>
                <a:gd name="connsiteY32" fmla="*/ 313489 h 606977"/>
                <a:gd name="connsiteX33" fmla="*/ 463984 w 521609"/>
                <a:gd name="connsiteY33" fmla="*/ 334310 h 606977"/>
                <a:gd name="connsiteX34" fmla="*/ 510680 w 521609"/>
                <a:gd name="connsiteY34" fmla="*/ 342243 h 606977"/>
                <a:gd name="connsiteX35" fmla="*/ 521609 w 521609"/>
                <a:gd name="connsiteY35" fmla="*/ 354141 h 606977"/>
                <a:gd name="connsiteX36" fmla="*/ 521609 w 521609"/>
                <a:gd name="connsiteY36" fmla="*/ 366039 h 606977"/>
                <a:gd name="connsiteX37" fmla="*/ 508693 w 521609"/>
                <a:gd name="connsiteY37" fmla="*/ 377937 h 606977"/>
                <a:gd name="connsiteX38" fmla="*/ 497764 w 521609"/>
                <a:gd name="connsiteY38" fmla="*/ 377937 h 606977"/>
                <a:gd name="connsiteX39" fmla="*/ 502732 w 521609"/>
                <a:gd name="connsiteY39" fmla="*/ 395784 h 606977"/>
                <a:gd name="connsiteX40" fmla="*/ 502732 w 521609"/>
                <a:gd name="connsiteY40" fmla="*/ 496919 h 606977"/>
                <a:gd name="connsiteX41" fmla="*/ 481868 w 521609"/>
                <a:gd name="connsiteY41" fmla="*/ 528648 h 606977"/>
                <a:gd name="connsiteX42" fmla="*/ 481868 w 521609"/>
                <a:gd name="connsiteY42" fmla="*/ 595079 h 606977"/>
                <a:gd name="connsiteX43" fmla="*/ 468952 w 521609"/>
                <a:gd name="connsiteY43" fmla="*/ 606977 h 606977"/>
                <a:gd name="connsiteX44" fmla="*/ 413313 w 521609"/>
                <a:gd name="connsiteY44" fmla="*/ 606977 h 606977"/>
                <a:gd name="connsiteX45" fmla="*/ 401391 w 521609"/>
                <a:gd name="connsiteY45" fmla="*/ 595079 h 606977"/>
                <a:gd name="connsiteX46" fmla="*/ 401391 w 521609"/>
                <a:gd name="connsiteY46" fmla="*/ 531622 h 606977"/>
                <a:gd name="connsiteX47" fmla="*/ 126180 w 521609"/>
                <a:gd name="connsiteY47" fmla="*/ 531622 h 606977"/>
                <a:gd name="connsiteX48" fmla="*/ 126180 w 521609"/>
                <a:gd name="connsiteY48" fmla="*/ 595079 h 606977"/>
                <a:gd name="connsiteX49" fmla="*/ 114257 w 521609"/>
                <a:gd name="connsiteY49" fmla="*/ 606977 h 606977"/>
                <a:gd name="connsiteX50" fmla="*/ 57626 w 521609"/>
                <a:gd name="connsiteY50" fmla="*/ 606977 h 606977"/>
                <a:gd name="connsiteX51" fmla="*/ 45703 w 521609"/>
                <a:gd name="connsiteY51" fmla="*/ 595079 h 606977"/>
                <a:gd name="connsiteX52" fmla="*/ 45703 w 521609"/>
                <a:gd name="connsiteY52" fmla="*/ 530631 h 606977"/>
                <a:gd name="connsiteX53" fmla="*/ 19871 w 521609"/>
                <a:gd name="connsiteY53" fmla="*/ 496919 h 606977"/>
                <a:gd name="connsiteX54" fmla="*/ 19871 w 521609"/>
                <a:gd name="connsiteY54" fmla="*/ 395784 h 606977"/>
                <a:gd name="connsiteX55" fmla="*/ 24838 w 521609"/>
                <a:gd name="connsiteY55" fmla="*/ 377937 h 606977"/>
                <a:gd name="connsiteX56" fmla="*/ 11922 w 521609"/>
                <a:gd name="connsiteY56" fmla="*/ 377937 h 606977"/>
                <a:gd name="connsiteX57" fmla="*/ 0 w 521609"/>
                <a:gd name="connsiteY57" fmla="*/ 366039 h 606977"/>
                <a:gd name="connsiteX58" fmla="*/ 0 w 521609"/>
                <a:gd name="connsiteY58" fmla="*/ 354141 h 606977"/>
                <a:gd name="connsiteX59" fmla="*/ 9935 w 521609"/>
                <a:gd name="connsiteY59" fmla="*/ 342243 h 606977"/>
                <a:gd name="connsiteX60" fmla="*/ 57626 w 521609"/>
                <a:gd name="connsiteY60" fmla="*/ 334310 h 606977"/>
                <a:gd name="connsiteX61" fmla="*/ 57626 w 521609"/>
                <a:gd name="connsiteY61" fmla="*/ 313489 h 606977"/>
                <a:gd name="connsiteX62" fmla="*/ 147044 w 521609"/>
                <a:gd name="connsiteY62" fmla="*/ 224252 h 606977"/>
                <a:gd name="connsiteX63" fmla="*/ 425258 w 521609"/>
                <a:gd name="connsiteY63" fmla="*/ 61515 h 606977"/>
                <a:gd name="connsiteX64" fmla="*/ 395451 w 521609"/>
                <a:gd name="connsiteY64" fmla="*/ 91280 h 606977"/>
                <a:gd name="connsiteX65" fmla="*/ 425258 w 521609"/>
                <a:gd name="connsiteY65" fmla="*/ 121046 h 606977"/>
                <a:gd name="connsiteX66" fmla="*/ 454071 w 521609"/>
                <a:gd name="connsiteY66" fmla="*/ 91280 h 606977"/>
                <a:gd name="connsiteX67" fmla="*/ 425258 w 521609"/>
                <a:gd name="connsiteY67" fmla="*/ 61515 h 606977"/>
                <a:gd name="connsiteX68" fmla="*/ 399425 w 521609"/>
                <a:gd name="connsiteY68" fmla="*/ 0 h 606977"/>
                <a:gd name="connsiteX69" fmla="*/ 491826 w 521609"/>
                <a:gd name="connsiteY69" fmla="*/ 91280 h 606977"/>
                <a:gd name="connsiteX70" fmla="*/ 399425 w 521609"/>
                <a:gd name="connsiteY70" fmla="*/ 181568 h 606977"/>
                <a:gd name="connsiteX71" fmla="*/ 318947 w 521609"/>
                <a:gd name="connsiteY71" fmla="*/ 131959 h 606977"/>
                <a:gd name="connsiteX72" fmla="*/ 70558 w 521609"/>
                <a:gd name="connsiteY72" fmla="*/ 131959 h 606977"/>
                <a:gd name="connsiteX73" fmla="*/ 28828 w 521609"/>
                <a:gd name="connsiteY73" fmla="*/ 92273 h 606977"/>
                <a:gd name="connsiteX74" fmla="*/ 74532 w 521609"/>
                <a:gd name="connsiteY74" fmla="*/ 49609 h 606977"/>
                <a:gd name="connsiteX75" fmla="*/ 99371 w 521609"/>
                <a:gd name="connsiteY75" fmla="*/ 49609 h 606977"/>
                <a:gd name="connsiteX76" fmla="*/ 105332 w 521609"/>
                <a:gd name="connsiteY76" fmla="*/ 49609 h 606977"/>
                <a:gd name="connsiteX77" fmla="*/ 123216 w 521609"/>
                <a:gd name="connsiteY77" fmla="*/ 61515 h 606977"/>
                <a:gd name="connsiteX78" fmla="*/ 132158 w 521609"/>
                <a:gd name="connsiteY78" fmla="*/ 61515 h 606977"/>
                <a:gd name="connsiteX79" fmla="*/ 149049 w 521609"/>
                <a:gd name="connsiteY79" fmla="*/ 50601 h 606977"/>
                <a:gd name="connsiteX80" fmla="*/ 159978 w 521609"/>
                <a:gd name="connsiteY80" fmla="*/ 50601 h 606977"/>
                <a:gd name="connsiteX81" fmla="*/ 185810 w 521609"/>
                <a:gd name="connsiteY81" fmla="*/ 66476 h 606977"/>
                <a:gd name="connsiteX82" fmla="*/ 195746 w 521609"/>
                <a:gd name="connsiteY82" fmla="*/ 65484 h 606977"/>
                <a:gd name="connsiteX83" fmla="*/ 220585 w 521609"/>
                <a:gd name="connsiteY83" fmla="*/ 50601 h 606977"/>
                <a:gd name="connsiteX84" fmla="*/ 231514 w 521609"/>
                <a:gd name="connsiteY84" fmla="*/ 50601 h 606977"/>
                <a:gd name="connsiteX85" fmla="*/ 254366 w 521609"/>
                <a:gd name="connsiteY85" fmla="*/ 66476 h 606977"/>
                <a:gd name="connsiteX86" fmla="*/ 265295 w 521609"/>
                <a:gd name="connsiteY86" fmla="*/ 66476 h 606977"/>
                <a:gd name="connsiteX87" fmla="*/ 290134 w 521609"/>
                <a:gd name="connsiteY87" fmla="*/ 50601 h 606977"/>
                <a:gd name="connsiteX88" fmla="*/ 297089 w 521609"/>
                <a:gd name="connsiteY88" fmla="*/ 49609 h 606977"/>
                <a:gd name="connsiteX89" fmla="*/ 318947 w 521609"/>
                <a:gd name="connsiteY89" fmla="*/ 49609 h 606977"/>
                <a:gd name="connsiteX90" fmla="*/ 399425 w 521609"/>
                <a:gd name="connsiteY90" fmla="*/ 0 h 60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21609" h="606977">
                  <a:moveTo>
                    <a:pt x="191754" y="427513"/>
                  </a:moveTo>
                  <a:cubicBezTo>
                    <a:pt x="179831" y="427513"/>
                    <a:pt x="168902" y="437428"/>
                    <a:pt x="168902" y="450318"/>
                  </a:cubicBezTo>
                  <a:cubicBezTo>
                    <a:pt x="168902" y="463207"/>
                    <a:pt x="179831" y="473123"/>
                    <a:pt x="191754" y="473123"/>
                  </a:cubicBezTo>
                  <a:lnTo>
                    <a:pt x="331843" y="473123"/>
                  </a:lnTo>
                  <a:cubicBezTo>
                    <a:pt x="343765" y="473123"/>
                    <a:pt x="354694" y="463207"/>
                    <a:pt x="354694" y="450318"/>
                  </a:cubicBezTo>
                  <a:cubicBezTo>
                    <a:pt x="354694" y="437428"/>
                    <a:pt x="343765" y="427513"/>
                    <a:pt x="331843" y="427513"/>
                  </a:cubicBezTo>
                  <a:close/>
                  <a:moveTo>
                    <a:pt x="398410" y="426521"/>
                  </a:moveTo>
                  <a:cubicBezTo>
                    <a:pt x="384501" y="426521"/>
                    <a:pt x="373572" y="437428"/>
                    <a:pt x="373572" y="450318"/>
                  </a:cubicBezTo>
                  <a:cubicBezTo>
                    <a:pt x="373572" y="464199"/>
                    <a:pt x="384501" y="475106"/>
                    <a:pt x="398410" y="475106"/>
                  </a:cubicBezTo>
                  <a:cubicBezTo>
                    <a:pt x="411326" y="475106"/>
                    <a:pt x="422255" y="464199"/>
                    <a:pt x="422255" y="450318"/>
                  </a:cubicBezTo>
                  <a:cubicBezTo>
                    <a:pt x="422255" y="437428"/>
                    <a:pt x="411326" y="426521"/>
                    <a:pt x="398410" y="426521"/>
                  </a:cubicBezTo>
                  <a:close/>
                  <a:moveTo>
                    <a:pt x="125186" y="426521"/>
                  </a:moveTo>
                  <a:cubicBezTo>
                    <a:pt x="112270" y="426521"/>
                    <a:pt x="101341" y="437428"/>
                    <a:pt x="101341" y="450318"/>
                  </a:cubicBezTo>
                  <a:cubicBezTo>
                    <a:pt x="101341" y="464199"/>
                    <a:pt x="112270" y="475106"/>
                    <a:pt x="125186" y="475106"/>
                  </a:cubicBezTo>
                  <a:cubicBezTo>
                    <a:pt x="139096" y="475106"/>
                    <a:pt x="150025" y="464199"/>
                    <a:pt x="150025" y="450318"/>
                  </a:cubicBezTo>
                  <a:cubicBezTo>
                    <a:pt x="150025" y="437428"/>
                    <a:pt x="139096" y="426521"/>
                    <a:pt x="125186" y="426521"/>
                  </a:cubicBezTo>
                  <a:close/>
                  <a:moveTo>
                    <a:pt x="147044" y="269862"/>
                  </a:moveTo>
                  <a:cubicBezTo>
                    <a:pt x="123199" y="269862"/>
                    <a:pt x="102335" y="289692"/>
                    <a:pt x="102335" y="313489"/>
                  </a:cubicBezTo>
                  <a:lnTo>
                    <a:pt x="102335" y="349183"/>
                  </a:lnTo>
                  <a:lnTo>
                    <a:pt x="418281" y="349183"/>
                  </a:lnTo>
                  <a:lnTo>
                    <a:pt x="418281" y="313489"/>
                  </a:lnTo>
                  <a:cubicBezTo>
                    <a:pt x="418281" y="292667"/>
                    <a:pt x="406358" y="269862"/>
                    <a:pt x="380526" y="269862"/>
                  </a:cubicBezTo>
                  <a:lnTo>
                    <a:pt x="300050" y="269862"/>
                  </a:lnTo>
                  <a:cubicBezTo>
                    <a:pt x="300050" y="269862"/>
                    <a:pt x="300050" y="270853"/>
                    <a:pt x="300050" y="270853"/>
                  </a:cubicBezTo>
                  <a:lnTo>
                    <a:pt x="300050" y="290684"/>
                  </a:lnTo>
                  <a:cubicBezTo>
                    <a:pt x="300050" y="294650"/>
                    <a:pt x="297069" y="297624"/>
                    <a:pt x="293095" y="297624"/>
                  </a:cubicBezTo>
                  <a:lnTo>
                    <a:pt x="222553" y="297624"/>
                  </a:lnTo>
                  <a:cubicBezTo>
                    <a:pt x="218579" y="297624"/>
                    <a:pt x="215599" y="294650"/>
                    <a:pt x="215599" y="290684"/>
                  </a:cubicBezTo>
                  <a:lnTo>
                    <a:pt x="215599" y="270853"/>
                  </a:lnTo>
                  <a:cubicBezTo>
                    <a:pt x="215599" y="270853"/>
                    <a:pt x="215599" y="269862"/>
                    <a:pt x="215599" y="269862"/>
                  </a:cubicBezTo>
                  <a:close/>
                  <a:moveTo>
                    <a:pt x="147044" y="224252"/>
                  </a:moveTo>
                  <a:lnTo>
                    <a:pt x="380526" y="224252"/>
                  </a:lnTo>
                  <a:cubicBezTo>
                    <a:pt x="428216" y="224252"/>
                    <a:pt x="463984" y="261930"/>
                    <a:pt x="463984" y="313489"/>
                  </a:cubicBezTo>
                  <a:lnTo>
                    <a:pt x="463984" y="334310"/>
                  </a:lnTo>
                  <a:lnTo>
                    <a:pt x="510680" y="342243"/>
                  </a:lnTo>
                  <a:cubicBezTo>
                    <a:pt x="516642" y="343234"/>
                    <a:pt x="521609" y="348192"/>
                    <a:pt x="521609" y="354141"/>
                  </a:cubicBezTo>
                  <a:lnTo>
                    <a:pt x="521609" y="366039"/>
                  </a:lnTo>
                  <a:cubicBezTo>
                    <a:pt x="521609" y="372980"/>
                    <a:pt x="515648" y="377937"/>
                    <a:pt x="508693" y="377937"/>
                  </a:cubicBezTo>
                  <a:lnTo>
                    <a:pt x="497764" y="377937"/>
                  </a:lnTo>
                  <a:cubicBezTo>
                    <a:pt x="500745" y="383886"/>
                    <a:pt x="502732" y="389835"/>
                    <a:pt x="502732" y="395784"/>
                  </a:cubicBezTo>
                  <a:lnTo>
                    <a:pt x="502732" y="496919"/>
                  </a:lnTo>
                  <a:cubicBezTo>
                    <a:pt x="502732" y="511792"/>
                    <a:pt x="494784" y="523690"/>
                    <a:pt x="481868" y="528648"/>
                  </a:cubicBezTo>
                  <a:lnTo>
                    <a:pt x="481868" y="595079"/>
                  </a:lnTo>
                  <a:cubicBezTo>
                    <a:pt x="481868" y="602020"/>
                    <a:pt x="475906" y="606977"/>
                    <a:pt x="468952" y="606977"/>
                  </a:cubicBezTo>
                  <a:lnTo>
                    <a:pt x="413313" y="606977"/>
                  </a:lnTo>
                  <a:cubicBezTo>
                    <a:pt x="406358" y="606977"/>
                    <a:pt x="401391" y="602020"/>
                    <a:pt x="401391" y="595079"/>
                  </a:cubicBezTo>
                  <a:lnTo>
                    <a:pt x="401391" y="531622"/>
                  </a:lnTo>
                  <a:lnTo>
                    <a:pt x="126180" y="531622"/>
                  </a:lnTo>
                  <a:lnTo>
                    <a:pt x="126180" y="595079"/>
                  </a:lnTo>
                  <a:cubicBezTo>
                    <a:pt x="126180" y="602020"/>
                    <a:pt x="120219" y="606977"/>
                    <a:pt x="114257" y="606977"/>
                  </a:cubicBezTo>
                  <a:lnTo>
                    <a:pt x="57626" y="606977"/>
                  </a:lnTo>
                  <a:cubicBezTo>
                    <a:pt x="51664" y="606977"/>
                    <a:pt x="45703" y="602020"/>
                    <a:pt x="45703" y="595079"/>
                  </a:cubicBezTo>
                  <a:lnTo>
                    <a:pt x="45703" y="530631"/>
                  </a:lnTo>
                  <a:cubicBezTo>
                    <a:pt x="30800" y="526664"/>
                    <a:pt x="19871" y="512783"/>
                    <a:pt x="19871" y="496919"/>
                  </a:cubicBezTo>
                  <a:lnTo>
                    <a:pt x="19871" y="395784"/>
                  </a:lnTo>
                  <a:cubicBezTo>
                    <a:pt x="19871" y="389835"/>
                    <a:pt x="21858" y="383886"/>
                    <a:pt x="24838" y="377937"/>
                  </a:cubicBezTo>
                  <a:lnTo>
                    <a:pt x="11922" y="377937"/>
                  </a:lnTo>
                  <a:cubicBezTo>
                    <a:pt x="5961" y="377937"/>
                    <a:pt x="0" y="372980"/>
                    <a:pt x="0" y="366039"/>
                  </a:cubicBezTo>
                  <a:lnTo>
                    <a:pt x="0" y="354141"/>
                  </a:lnTo>
                  <a:cubicBezTo>
                    <a:pt x="0" y="348192"/>
                    <a:pt x="3974" y="343234"/>
                    <a:pt x="9935" y="342243"/>
                  </a:cubicBezTo>
                  <a:lnTo>
                    <a:pt x="57626" y="334310"/>
                  </a:lnTo>
                  <a:lnTo>
                    <a:pt x="57626" y="313489"/>
                  </a:lnTo>
                  <a:cubicBezTo>
                    <a:pt x="57626" y="263913"/>
                    <a:pt x="97367" y="224252"/>
                    <a:pt x="147044" y="224252"/>
                  </a:cubicBezTo>
                  <a:close/>
                  <a:moveTo>
                    <a:pt x="425258" y="61515"/>
                  </a:moveTo>
                  <a:cubicBezTo>
                    <a:pt x="408367" y="61515"/>
                    <a:pt x="395451" y="74413"/>
                    <a:pt x="395451" y="91280"/>
                  </a:cubicBezTo>
                  <a:cubicBezTo>
                    <a:pt x="395451" y="107155"/>
                    <a:pt x="408367" y="121046"/>
                    <a:pt x="425258" y="121046"/>
                  </a:cubicBezTo>
                  <a:cubicBezTo>
                    <a:pt x="441155" y="121046"/>
                    <a:pt x="454071" y="107155"/>
                    <a:pt x="454071" y="91280"/>
                  </a:cubicBezTo>
                  <a:cubicBezTo>
                    <a:pt x="454071" y="74413"/>
                    <a:pt x="441155" y="61515"/>
                    <a:pt x="425258" y="61515"/>
                  </a:cubicBezTo>
                  <a:close/>
                  <a:moveTo>
                    <a:pt x="399425" y="0"/>
                  </a:moveTo>
                  <a:cubicBezTo>
                    <a:pt x="451090" y="0"/>
                    <a:pt x="491826" y="39687"/>
                    <a:pt x="491826" y="91280"/>
                  </a:cubicBezTo>
                  <a:cubicBezTo>
                    <a:pt x="491826" y="141881"/>
                    <a:pt x="451090" y="181568"/>
                    <a:pt x="399425" y="181568"/>
                  </a:cubicBezTo>
                  <a:cubicBezTo>
                    <a:pt x="364651" y="181568"/>
                    <a:pt x="333851" y="160733"/>
                    <a:pt x="318947" y="131959"/>
                  </a:cubicBezTo>
                  <a:lnTo>
                    <a:pt x="70558" y="131959"/>
                  </a:lnTo>
                  <a:cubicBezTo>
                    <a:pt x="47706" y="131959"/>
                    <a:pt x="28828" y="115093"/>
                    <a:pt x="28828" y="92273"/>
                  </a:cubicBezTo>
                  <a:cubicBezTo>
                    <a:pt x="28828" y="67468"/>
                    <a:pt x="49693" y="49609"/>
                    <a:pt x="74532" y="49609"/>
                  </a:cubicBezTo>
                  <a:lnTo>
                    <a:pt x="99371" y="49609"/>
                  </a:lnTo>
                  <a:cubicBezTo>
                    <a:pt x="101358" y="49609"/>
                    <a:pt x="103345" y="48617"/>
                    <a:pt x="105332" y="49609"/>
                  </a:cubicBezTo>
                  <a:lnTo>
                    <a:pt x="123216" y="61515"/>
                  </a:lnTo>
                  <a:cubicBezTo>
                    <a:pt x="126197" y="62507"/>
                    <a:pt x="129178" y="62507"/>
                    <a:pt x="132158" y="61515"/>
                  </a:cubicBezTo>
                  <a:lnTo>
                    <a:pt x="149049" y="50601"/>
                  </a:lnTo>
                  <a:cubicBezTo>
                    <a:pt x="152029" y="48617"/>
                    <a:pt x="156997" y="48617"/>
                    <a:pt x="159978" y="50601"/>
                  </a:cubicBezTo>
                  <a:lnTo>
                    <a:pt x="185810" y="66476"/>
                  </a:lnTo>
                  <a:cubicBezTo>
                    <a:pt x="188791" y="68460"/>
                    <a:pt x="192765" y="68460"/>
                    <a:pt x="195746" y="65484"/>
                  </a:cubicBezTo>
                  <a:lnTo>
                    <a:pt x="220585" y="50601"/>
                  </a:lnTo>
                  <a:cubicBezTo>
                    <a:pt x="223566" y="48617"/>
                    <a:pt x="227540" y="48617"/>
                    <a:pt x="231514" y="50601"/>
                  </a:cubicBezTo>
                  <a:lnTo>
                    <a:pt x="254366" y="66476"/>
                  </a:lnTo>
                  <a:cubicBezTo>
                    <a:pt x="257347" y="68460"/>
                    <a:pt x="262314" y="68460"/>
                    <a:pt x="265295" y="66476"/>
                  </a:cubicBezTo>
                  <a:lnTo>
                    <a:pt x="290134" y="50601"/>
                  </a:lnTo>
                  <a:cubicBezTo>
                    <a:pt x="292121" y="48617"/>
                    <a:pt x="295102" y="49609"/>
                    <a:pt x="297089" y="49609"/>
                  </a:cubicBezTo>
                  <a:lnTo>
                    <a:pt x="318947" y="49609"/>
                  </a:lnTo>
                  <a:cubicBezTo>
                    <a:pt x="334844" y="19844"/>
                    <a:pt x="364651" y="0"/>
                    <a:pt x="399425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isľíḋê"/>
            <p:cNvSpPr/>
            <p:nvPr/>
          </p:nvSpPr>
          <p:spPr bwMode="auto">
            <a:xfrm>
              <a:off x="4420251" y="1733949"/>
              <a:ext cx="599237" cy="609685"/>
            </a:xfrm>
            <a:custGeom>
              <a:avLst/>
              <a:gdLst>
                <a:gd name="connsiteX0" fmla="*/ 107114 w 583106"/>
                <a:gd name="connsiteY0" fmla="*/ 531742 h 593272"/>
                <a:gd name="connsiteX1" fmla="*/ 93658 w 583106"/>
                <a:gd name="connsiteY1" fmla="*/ 537384 h 593272"/>
                <a:gd name="connsiteX2" fmla="*/ 93658 w 583106"/>
                <a:gd name="connsiteY2" fmla="*/ 564253 h 593272"/>
                <a:gd name="connsiteX3" fmla="*/ 120571 w 583106"/>
                <a:gd name="connsiteY3" fmla="*/ 564253 h 593272"/>
                <a:gd name="connsiteX4" fmla="*/ 120571 w 583106"/>
                <a:gd name="connsiteY4" fmla="*/ 537384 h 593272"/>
                <a:gd name="connsiteX5" fmla="*/ 107114 w 583106"/>
                <a:gd name="connsiteY5" fmla="*/ 531742 h 593272"/>
                <a:gd name="connsiteX6" fmla="*/ 376735 w 583106"/>
                <a:gd name="connsiteY6" fmla="*/ 358966 h 593272"/>
                <a:gd name="connsiteX7" fmla="*/ 376735 w 583106"/>
                <a:gd name="connsiteY7" fmla="*/ 406243 h 593272"/>
                <a:gd name="connsiteX8" fmla="*/ 476812 w 583106"/>
                <a:gd name="connsiteY8" fmla="*/ 406243 h 593272"/>
                <a:gd name="connsiteX9" fmla="*/ 476812 w 583106"/>
                <a:gd name="connsiteY9" fmla="*/ 358966 h 593272"/>
                <a:gd name="connsiteX10" fmla="*/ 234689 w 583106"/>
                <a:gd name="connsiteY10" fmla="*/ 106461 h 593272"/>
                <a:gd name="connsiteX11" fmla="*/ 363821 w 583106"/>
                <a:gd name="connsiteY11" fmla="*/ 106461 h 593272"/>
                <a:gd name="connsiteX12" fmla="*/ 457442 w 583106"/>
                <a:gd name="connsiteY12" fmla="*/ 184898 h 593272"/>
                <a:gd name="connsiteX13" fmla="*/ 478964 w 583106"/>
                <a:gd name="connsiteY13" fmla="*/ 280528 h 593272"/>
                <a:gd name="connsiteX14" fmla="*/ 485421 w 583106"/>
                <a:gd name="connsiteY14" fmla="*/ 283751 h 593272"/>
                <a:gd name="connsiteX15" fmla="*/ 490801 w 583106"/>
                <a:gd name="connsiteY15" fmla="*/ 237548 h 593272"/>
                <a:gd name="connsiteX16" fmla="*/ 581194 w 583106"/>
                <a:gd name="connsiteY16" fmla="*/ 237548 h 593272"/>
                <a:gd name="connsiteX17" fmla="*/ 581194 w 583106"/>
                <a:gd name="connsiteY17" fmla="*/ 281602 h 593272"/>
                <a:gd name="connsiteX18" fmla="*/ 489725 w 583106"/>
                <a:gd name="connsiteY18" fmla="*/ 286975 h 593272"/>
                <a:gd name="connsiteX19" fmla="*/ 517704 w 583106"/>
                <a:gd name="connsiteY19" fmla="*/ 335327 h 593272"/>
                <a:gd name="connsiteX20" fmla="*/ 517704 w 583106"/>
                <a:gd name="connsiteY20" fmla="*/ 423435 h 593272"/>
                <a:gd name="connsiteX21" fmla="*/ 473584 w 583106"/>
                <a:gd name="connsiteY21" fmla="*/ 479309 h 593272"/>
                <a:gd name="connsiteX22" fmla="*/ 473584 w 583106"/>
                <a:gd name="connsiteY22" fmla="*/ 535182 h 593272"/>
                <a:gd name="connsiteX23" fmla="*/ 418702 w 583106"/>
                <a:gd name="connsiteY23" fmla="*/ 570640 h 593272"/>
                <a:gd name="connsiteX24" fmla="*/ 362745 w 583106"/>
                <a:gd name="connsiteY24" fmla="*/ 535182 h 593272"/>
                <a:gd name="connsiteX25" fmla="*/ 362745 w 583106"/>
                <a:gd name="connsiteY25" fmla="*/ 485755 h 593272"/>
                <a:gd name="connsiteX26" fmla="*/ 180884 w 583106"/>
                <a:gd name="connsiteY26" fmla="*/ 485755 h 593272"/>
                <a:gd name="connsiteX27" fmla="*/ 180884 w 583106"/>
                <a:gd name="connsiteY27" fmla="*/ 407378 h 593272"/>
                <a:gd name="connsiteX28" fmla="*/ 178638 w 583106"/>
                <a:gd name="connsiteY28" fmla="*/ 407378 h 593272"/>
                <a:gd name="connsiteX29" fmla="*/ 178638 w 583106"/>
                <a:gd name="connsiteY29" fmla="*/ 386992 h 593272"/>
                <a:gd name="connsiteX30" fmla="*/ 180884 w 583106"/>
                <a:gd name="connsiteY30" fmla="*/ 386992 h 593272"/>
                <a:gd name="connsiteX31" fmla="*/ 180884 w 583106"/>
                <a:gd name="connsiteY31" fmla="*/ 407318 h 593272"/>
                <a:gd name="connsiteX32" fmla="*/ 349832 w 583106"/>
                <a:gd name="connsiteY32" fmla="*/ 407318 h 593272"/>
                <a:gd name="connsiteX33" fmla="*/ 349832 w 583106"/>
                <a:gd name="connsiteY33" fmla="*/ 386902 h 593272"/>
                <a:gd name="connsiteX34" fmla="*/ 180884 w 583106"/>
                <a:gd name="connsiteY34" fmla="*/ 386902 h 593272"/>
                <a:gd name="connsiteX35" fmla="*/ 180884 w 583106"/>
                <a:gd name="connsiteY35" fmla="*/ 380455 h 593272"/>
                <a:gd name="connsiteX36" fmla="*/ 350908 w 583106"/>
                <a:gd name="connsiteY36" fmla="*/ 380455 h 593272"/>
                <a:gd name="connsiteX37" fmla="*/ 350908 w 583106"/>
                <a:gd name="connsiteY37" fmla="*/ 360040 h 593272"/>
                <a:gd name="connsiteX38" fmla="*/ 180885 w 583106"/>
                <a:gd name="connsiteY38" fmla="*/ 360040 h 593272"/>
                <a:gd name="connsiteX39" fmla="*/ 180885 w 583106"/>
                <a:gd name="connsiteY39" fmla="*/ 380426 h 593272"/>
                <a:gd name="connsiteX40" fmla="*/ 179848 w 583106"/>
                <a:gd name="connsiteY40" fmla="*/ 380426 h 593272"/>
                <a:gd name="connsiteX41" fmla="*/ 179848 w 583106"/>
                <a:gd name="connsiteY41" fmla="*/ 360040 h 593272"/>
                <a:gd name="connsiteX42" fmla="*/ 180884 w 583106"/>
                <a:gd name="connsiteY42" fmla="*/ 360040 h 593272"/>
                <a:gd name="connsiteX43" fmla="*/ 180884 w 583106"/>
                <a:gd name="connsiteY43" fmla="*/ 267634 h 593272"/>
                <a:gd name="connsiteX44" fmla="*/ 456366 w 583106"/>
                <a:gd name="connsiteY44" fmla="*/ 267634 h 593272"/>
                <a:gd name="connsiteX45" fmla="*/ 460670 w 583106"/>
                <a:gd name="connsiteY45" fmla="*/ 267634 h 593272"/>
                <a:gd name="connsiteX46" fmla="*/ 436996 w 583106"/>
                <a:gd name="connsiteY46" fmla="*/ 173079 h 593272"/>
                <a:gd name="connsiteX47" fmla="*/ 372430 w 583106"/>
                <a:gd name="connsiteY47" fmla="*/ 122578 h 593272"/>
                <a:gd name="connsiteX48" fmla="*/ 230385 w 583106"/>
                <a:gd name="connsiteY48" fmla="*/ 122578 h 593272"/>
                <a:gd name="connsiteX49" fmla="*/ 234689 w 583106"/>
                <a:gd name="connsiteY49" fmla="*/ 106461 h 593272"/>
                <a:gd name="connsiteX50" fmla="*/ 53826 w 583106"/>
                <a:gd name="connsiteY50" fmla="*/ 0 h 593272"/>
                <a:gd name="connsiteX51" fmla="*/ 53826 w 583106"/>
                <a:gd name="connsiteY51" fmla="*/ 85982 h 593272"/>
                <a:gd name="connsiteX52" fmla="*/ 107652 w 583106"/>
                <a:gd name="connsiteY52" fmla="*/ 117150 h 593272"/>
                <a:gd name="connsiteX53" fmla="*/ 160402 w 583106"/>
                <a:gd name="connsiteY53" fmla="*/ 85982 h 593272"/>
                <a:gd name="connsiteX54" fmla="*/ 160402 w 583106"/>
                <a:gd name="connsiteY54" fmla="*/ 0 h 593272"/>
                <a:gd name="connsiteX55" fmla="*/ 214228 w 583106"/>
                <a:gd name="connsiteY55" fmla="*/ 93505 h 593272"/>
                <a:gd name="connsiteX56" fmla="*/ 160402 w 583106"/>
                <a:gd name="connsiteY56" fmla="*/ 185935 h 593272"/>
                <a:gd name="connsiteX57" fmla="*/ 160402 w 583106"/>
                <a:gd name="connsiteY57" fmla="*/ 542758 h 593272"/>
                <a:gd name="connsiteX58" fmla="*/ 109805 w 583106"/>
                <a:gd name="connsiteY58" fmla="*/ 593272 h 593272"/>
                <a:gd name="connsiteX59" fmla="*/ 73204 w 583106"/>
                <a:gd name="connsiteY59" fmla="*/ 578225 h 593272"/>
                <a:gd name="connsiteX60" fmla="*/ 59209 w 583106"/>
                <a:gd name="connsiteY60" fmla="*/ 542758 h 593272"/>
                <a:gd name="connsiteX61" fmla="*/ 59209 w 583106"/>
                <a:gd name="connsiteY61" fmla="*/ 189159 h 593272"/>
                <a:gd name="connsiteX62" fmla="*/ 0 w 583106"/>
                <a:gd name="connsiteY62" fmla="*/ 93505 h 593272"/>
                <a:gd name="connsiteX63" fmla="*/ 53826 w 583106"/>
                <a:gd name="connsiteY63" fmla="*/ 0 h 59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3106" h="593272">
                  <a:moveTo>
                    <a:pt x="107114" y="531742"/>
                  </a:moveTo>
                  <a:cubicBezTo>
                    <a:pt x="102270" y="531742"/>
                    <a:pt x="97425" y="533623"/>
                    <a:pt x="93658" y="537384"/>
                  </a:cubicBezTo>
                  <a:cubicBezTo>
                    <a:pt x="86122" y="544908"/>
                    <a:pt x="86122" y="556730"/>
                    <a:pt x="93658" y="564253"/>
                  </a:cubicBezTo>
                  <a:cubicBezTo>
                    <a:pt x="101193" y="571777"/>
                    <a:pt x="113035" y="571777"/>
                    <a:pt x="120571" y="564253"/>
                  </a:cubicBezTo>
                  <a:cubicBezTo>
                    <a:pt x="128106" y="556730"/>
                    <a:pt x="128106" y="544908"/>
                    <a:pt x="120571" y="537384"/>
                  </a:cubicBezTo>
                  <a:cubicBezTo>
                    <a:pt x="116803" y="533623"/>
                    <a:pt x="111959" y="531742"/>
                    <a:pt x="107114" y="531742"/>
                  </a:cubicBezTo>
                  <a:close/>
                  <a:moveTo>
                    <a:pt x="376735" y="358966"/>
                  </a:moveTo>
                  <a:lnTo>
                    <a:pt x="376735" y="406243"/>
                  </a:lnTo>
                  <a:lnTo>
                    <a:pt x="476812" y="406243"/>
                  </a:lnTo>
                  <a:lnTo>
                    <a:pt x="476812" y="358966"/>
                  </a:lnTo>
                  <a:close/>
                  <a:moveTo>
                    <a:pt x="234689" y="106461"/>
                  </a:moveTo>
                  <a:lnTo>
                    <a:pt x="363821" y="106461"/>
                  </a:lnTo>
                  <a:cubicBezTo>
                    <a:pt x="414398" y="105386"/>
                    <a:pt x="448833" y="138695"/>
                    <a:pt x="457442" y="184898"/>
                  </a:cubicBezTo>
                  <a:lnTo>
                    <a:pt x="478964" y="280528"/>
                  </a:lnTo>
                  <a:cubicBezTo>
                    <a:pt x="481116" y="281602"/>
                    <a:pt x="483269" y="282677"/>
                    <a:pt x="485421" y="283751"/>
                  </a:cubicBezTo>
                  <a:lnTo>
                    <a:pt x="490801" y="237548"/>
                  </a:lnTo>
                  <a:cubicBezTo>
                    <a:pt x="490801" y="237548"/>
                    <a:pt x="577965" y="205314"/>
                    <a:pt x="581194" y="237548"/>
                  </a:cubicBezTo>
                  <a:cubicBezTo>
                    <a:pt x="585498" y="269783"/>
                    <a:pt x="581194" y="281602"/>
                    <a:pt x="581194" y="281602"/>
                  </a:cubicBezTo>
                  <a:lnTo>
                    <a:pt x="489725" y="286975"/>
                  </a:lnTo>
                  <a:cubicBezTo>
                    <a:pt x="506943" y="298794"/>
                    <a:pt x="517704" y="315986"/>
                    <a:pt x="517704" y="335327"/>
                  </a:cubicBezTo>
                  <a:lnTo>
                    <a:pt x="517704" y="423435"/>
                  </a:lnTo>
                  <a:cubicBezTo>
                    <a:pt x="517704" y="448148"/>
                    <a:pt x="499410" y="469638"/>
                    <a:pt x="473584" y="479309"/>
                  </a:cubicBezTo>
                  <a:lnTo>
                    <a:pt x="473584" y="535182"/>
                  </a:lnTo>
                  <a:cubicBezTo>
                    <a:pt x="473584" y="554523"/>
                    <a:pt x="448833" y="570640"/>
                    <a:pt x="418702" y="570640"/>
                  </a:cubicBezTo>
                  <a:cubicBezTo>
                    <a:pt x="387496" y="570640"/>
                    <a:pt x="362745" y="554523"/>
                    <a:pt x="362745" y="535182"/>
                  </a:cubicBezTo>
                  <a:lnTo>
                    <a:pt x="362745" y="485755"/>
                  </a:lnTo>
                  <a:lnTo>
                    <a:pt x="180884" y="485755"/>
                  </a:lnTo>
                  <a:lnTo>
                    <a:pt x="180884" y="407378"/>
                  </a:lnTo>
                  <a:lnTo>
                    <a:pt x="178638" y="407378"/>
                  </a:lnTo>
                  <a:lnTo>
                    <a:pt x="178638" y="386992"/>
                  </a:lnTo>
                  <a:lnTo>
                    <a:pt x="180884" y="386992"/>
                  </a:lnTo>
                  <a:lnTo>
                    <a:pt x="180884" y="407318"/>
                  </a:lnTo>
                  <a:lnTo>
                    <a:pt x="349832" y="407318"/>
                  </a:lnTo>
                  <a:lnTo>
                    <a:pt x="349832" y="386902"/>
                  </a:lnTo>
                  <a:lnTo>
                    <a:pt x="180884" y="386902"/>
                  </a:lnTo>
                  <a:lnTo>
                    <a:pt x="180884" y="380455"/>
                  </a:lnTo>
                  <a:lnTo>
                    <a:pt x="350908" y="380455"/>
                  </a:lnTo>
                  <a:lnTo>
                    <a:pt x="350908" y="360040"/>
                  </a:lnTo>
                  <a:lnTo>
                    <a:pt x="180885" y="360040"/>
                  </a:lnTo>
                  <a:lnTo>
                    <a:pt x="180885" y="380426"/>
                  </a:lnTo>
                  <a:lnTo>
                    <a:pt x="179848" y="380426"/>
                  </a:lnTo>
                  <a:lnTo>
                    <a:pt x="179848" y="360040"/>
                  </a:lnTo>
                  <a:lnTo>
                    <a:pt x="180884" y="360040"/>
                  </a:lnTo>
                  <a:lnTo>
                    <a:pt x="180884" y="267634"/>
                  </a:lnTo>
                  <a:lnTo>
                    <a:pt x="456366" y="267634"/>
                  </a:lnTo>
                  <a:cubicBezTo>
                    <a:pt x="457442" y="267634"/>
                    <a:pt x="458518" y="267634"/>
                    <a:pt x="460670" y="267634"/>
                  </a:cubicBezTo>
                  <a:lnTo>
                    <a:pt x="436996" y="173079"/>
                  </a:lnTo>
                  <a:cubicBezTo>
                    <a:pt x="429463" y="141919"/>
                    <a:pt x="402561" y="122578"/>
                    <a:pt x="372430" y="122578"/>
                  </a:cubicBezTo>
                  <a:lnTo>
                    <a:pt x="230385" y="122578"/>
                  </a:lnTo>
                  <a:cubicBezTo>
                    <a:pt x="232537" y="117206"/>
                    <a:pt x="233613" y="111833"/>
                    <a:pt x="234689" y="106461"/>
                  </a:cubicBezTo>
                  <a:close/>
                  <a:moveTo>
                    <a:pt x="53826" y="0"/>
                  </a:moveTo>
                  <a:lnTo>
                    <a:pt x="53826" y="85982"/>
                  </a:lnTo>
                  <a:lnTo>
                    <a:pt x="107652" y="117150"/>
                  </a:lnTo>
                  <a:lnTo>
                    <a:pt x="160402" y="85982"/>
                  </a:lnTo>
                  <a:lnTo>
                    <a:pt x="160402" y="0"/>
                  </a:lnTo>
                  <a:cubicBezTo>
                    <a:pt x="192698" y="18271"/>
                    <a:pt x="214228" y="52664"/>
                    <a:pt x="214228" y="93505"/>
                  </a:cubicBezTo>
                  <a:cubicBezTo>
                    <a:pt x="214228" y="133271"/>
                    <a:pt x="192698" y="167664"/>
                    <a:pt x="160402" y="185935"/>
                  </a:cubicBezTo>
                  <a:lnTo>
                    <a:pt x="160402" y="542758"/>
                  </a:lnTo>
                  <a:cubicBezTo>
                    <a:pt x="160402" y="570702"/>
                    <a:pt x="137795" y="593272"/>
                    <a:pt x="109805" y="593272"/>
                  </a:cubicBezTo>
                  <a:cubicBezTo>
                    <a:pt x="95811" y="593272"/>
                    <a:pt x="82892" y="586824"/>
                    <a:pt x="73204" y="578225"/>
                  </a:cubicBezTo>
                  <a:cubicBezTo>
                    <a:pt x="64591" y="568552"/>
                    <a:pt x="59209" y="556730"/>
                    <a:pt x="59209" y="542758"/>
                  </a:cubicBezTo>
                  <a:lnTo>
                    <a:pt x="59209" y="189159"/>
                  </a:lnTo>
                  <a:cubicBezTo>
                    <a:pt x="23684" y="170888"/>
                    <a:pt x="0" y="134346"/>
                    <a:pt x="0" y="93505"/>
                  </a:cubicBezTo>
                  <a:cubicBezTo>
                    <a:pt x="0" y="52664"/>
                    <a:pt x="21531" y="18271"/>
                    <a:pt x="53826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islidê"/>
            <p:cNvSpPr/>
            <p:nvPr/>
          </p:nvSpPr>
          <p:spPr bwMode="auto">
            <a:xfrm>
              <a:off x="7107357" y="1818176"/>
              <a:ext cx="609685" cy="441230"/>
            </a:xfrm>
            <a:custGeom>
              <a:avLst/>
              <a:gdLst>
                <a:gd name="connsiteX0" fmla="*/ 315260 w 609120"/>
                <a:gd name="connsiteY0" fmla="*/ 291374 h 440822"/>
                <a:gd name="connsiteX1" fmla="*/ 305707 w 609120"/>
                <a:gd name="connsiteY1" fmla="*/ 300914 h 440822"/>
                <a:gd name="connsiteX2" fmla="*/ 305707 w 609120"/>
                <a:gd name="connsiteY2" fmla="*/ 333380 h 440822"/>
                <a:gd name="connsiteX3" fmla="*/ 315260 w 609120"/>
                <a:gd name="connsiteY3" fmla="*/ 342920 h 440822"/>
                <a:gd name="connsiteX4" fmla="*/ 382972 w 609120"/>
                <a:gd name="connsiteY4" fmla="*/ 342920 h 440822"/>
                <a:gd name="connsiteX5" fmla="*/ 392525 w 609120"/>
                <a:gd name="connsiteY5" fmla="*/ 333380 h 440822"/>
                <a:gd name="connsiteX6" fmla="*/ 392525 w 609120"/>
                <a:gd name="connsiteY6" fmla="*/ 300914 h 440822"/>
                <a:gd name="connsiteX7" fmla="*/ 382972 w 609120"/>
                <a:gd name="connsiteY7" fmla="*/ 291374 h 440822"/>
                <a:gd name="connsiteX8" fmla="*/ 66370 w 609120"/>
                <a:gd name="connsiteY8" fmla="*/ 291374 h 440822"/>
                <a:gd name="connsiteX9" fmla="*/ 56817 w 609120"/>
                <a:gd name="connsiteY9" fmla="*/ 300914 h 440822"/>
                <a:gd name="connsiteX10" fmla="*/ 56817 w 609120"/>
                <a:gd name="connsiteY10" fmla="*/ 333380 h 440822"/>
                <a:gd name="connsiteX11" fmla="*/ 66370 w 609120"/>
                <a:gd name="connsiteY11" fmla="*/ 342920 h 440822"/>
                <a:gd name="connsiteX12" fmla="*/ 134249 w 609120"/>
                <a:gd name="connsiteY12" fmla="*/ 342920 h 440822"/>
                <a:gd name="connsiteX13" fmla="*/ 143803 w 609120"/>
                <a:gd name="connsiteY13" fmla="*/ 333380 h 440822"/>
                <a:gd name="connsiteX14" fmla="*/ 143803 w 609120"/>
                <a:gd name="connsiteY14" fmla="*/ 300914 h 440822"/>
                <a:gd name="connsiteX15" fmla="*/ 134249 w 609120"/>
                <a:gd name="connsiteY15" fmla="*/ 291374 h 440822"/>
                <a:gd name="connsiteX16" fmla="*/ 126204 w 609120"/>
                <a:gd name="connsiteY16" fmla="*/ 118999 h 440822"/>
                <a:gd name="connsiteX17" fmla="*/ 99891 w 609120"/>
                <a:gd name="connsiteY17" fmla="*/ 136739 h 440822"/>
                <a:gd name="connsiteX18" fmla="*/ 64192 w 609120"/>
                <a:gd name="connsiteY18" fmla="*/ 223596 h 440822"/>
                <a:gd name="connsiteX19" fmla="*/ 76091 w 609120"/>
                <a:gd name="connsiteY19" fmla="*/ 241168 h 440822"/>
                <a:gd name="connsiteX20" fmla="*/ 374089 w 609120"/>
                <a:gd name="connsiteY20" fmla="*/ 241168 h 440822"/>
                <a:gd name="connsiteX21" fmla="*/ 385988 w 609120"/>
                <a:gd name="connsiteY21" fmla="*/ 223596 h 440822"/>
                <a:gd name="connsiteX22" fmla="*/ 350289 w 609120"/>
                <a:gd name="connsiteY22" fmla="*/ 136739 h 440822"/>
                <a:gd name="connsiteX23" fmla="*/ 323808 w 609120"/>
                <a:gd name="connsiteY23" fmla="*/ 118999 h 440822"/>
                <a:gd name="connsiteX24" fmla="*/ 114640 w 609120"/>
                <a:gd name="connsiteY24" fmla="*/ 99921 h 440822"/>
                <a:gd name="connsiteX25" fmla="*/ 335540 w 609120"/>
                <a:gd name="connsiteY25" fmla="*/ 99921 h 440822"/>
                <a:gd name="connsiteX26" fmla="*/ 379619 w 609120"/>
                <a:gd name="connsiteY26" fmla="*/ 129375 h 440822"/>
                <a:gd name="connsiteX27" fmla="*/ 403084 w 609120"/>
                <a:gd name="connsiteY27" fmla="*/ 186778 h 440822"/>
                <a:gd name="connsiteX28" fmla="*/ 425878 w 609120"/>
                <a:gd name="connsiteY28" fmla="*/ 180586 h 440822"/>
                <a:gd name="connsiteX29" fmla="*/ 431911 w 609120"/>
                <a:gd name="connsiteY29" fmla="*/ 179749 h 440822"/>
                <a:gd name="connsiteX30" fmla="*/ 450348 w 609120"/>
                <a:gd name="connsiteY30" fmla="*/ 199330 h 440822"/>
                <a:gd name="connsiteX31" fmla="*/ 450348 w 609120"/>
                <a:gd name="connsiteY31" fmla="*/ 212551 h 440822"/>
                <a:gd name="connsiteX32" fmla="*/ 426548 w 609120"/>
                <a:gd name="connsiteY32" fmla="*/ 236482 h 440822"/>
                <a:gd name="connsiteX33" fmla="*/ 423531 w 609120"/>
                <a:gd name="connsiteY33" fmla="*/ 236482 h 440822"/>
                <a:gd name="connsiteX34" fmla="*/ 427386 w 609120"/>
                <a:gd name="connsiteY34" fmla="*/ 245854 h 440822"/>
                <a:gd name="connsiteX35" fmla="*/ 438616 w 609120"/>
                <a:gd name="connsiteY35" fmla="*/ 302755 h 440822"/>
                <a:gd name="connsiteX36" fmla="*/ 438616 w 609120"/>
                <a:gd name="connsiteY36" fmla="*/ 416890 h 440822"/>
                <a:gd name="connsiteX37" fmla="*/ 414648 w 609120"/>
                <a:gd name="connsiteY37" fmla="*/ 440822 h 440822"/>
                <a:gd name="connsiteX38" fmla="*/ 383474 w 609120"/>
                <a:gd name="connsiteY38" fmla="*/ 440822 h 440822"/>
                <a:gd name="connsiteX39" fmla="*/ 359507 w 609120"/>
                <a:gd name="connsiteY39" fmla="*/ 416890 h 440822"/>
                <a:gd name="connsiteX40" fmla="*/ 359507 w 609120"/>
                <a:gd name="connsiteY40" fmla="*/ 388440 h 440822"/>
                <a:gd name="connsiteX41" fmla="*/ 90505 w 609120"/>
                <a:gd name="connsiteY41" fmla="*/ 388440 h 440822"/>
                <a:gd name="connsiteX42" fmla="*/ 90505 w 609120"/>
                <a:gd name="connsiteY42" fmla="*/ 416890 h 440822"/>
                <a:gd name="connsiteX43" fmla="*/ 66706 w 609120"/>
                <a:gd name="connsiteY43" fmla="*/ 440822 h 440822"/>
                <a:gd name="connsiteX44" fmla="*/ 35364 w 609120"/>
                <a:gd name="connsiteY44" fmla="*/ 440822 h 440822"/>
                <a:gd name="connsiteX45" fmla="*/ 11397 w 609120"/>
                <a:gd name="connsiteY45" fmla="*/ 416890 h 440822"/>
                <a:gd name="connsiteX46" fmla="*/ 11397 w 609120"/>
                <a:gd name="connsiteY46" fmla="*/ 302755 h 440822"/>
                <a:gd name="connsiteX47" fmla="*/ 22626 w 609120"/>
                <a:gd name="connsiteY47" fmla="*/ 245854 h 440822"/>
                <a:gd name="connsiteX48" fmla="*/ 26481 w 609120"/>
                <a:gd name="connsiteY48" fmla="*/ 236482 h 440822"/>
                <a:gd name="connsiteX49" fmla="*/ 23967 w 609120"/>
                <a:gd name="connsiteY49" fmla="*/ 236482 h 440822"/>
                <a:gd name="connsiteX50" fmla="*/ 0 w 609120"/>
                <a:gd name="connsiteY50" fmla="*/ 212551 h 440822"/>
                <a:gd name="connsiteX51" fmla="*/ 0 w 609120"/>
                <a:gd name="connsiteY51" fmla="*/ 199330 h 440822"/>
                <a:gd name="connsiteX52" fmla="*/ 18604 w 609120"/>
                <a:gd name="connsiteY52" fmla="*/ 179749 h 440822"/>
                <a:gd name="connsiteX53" fmla="*/ 24470 w 609120"/>
                <a:gd name="connsiteY53" fmla="*/ 180586 h 440822"/>
                <a:gd name="connsiteX54" fmla="*/ 46928 w 609120"/>
                <a:gd name="connsiteY54" fmla="*/ 186778 h 440822"/>
                <a:gd name="connsiteX55" fmla="*/ 70560 w 609120"/>
                <a:gd name="connsiteY55" fmla="*/ 129375 h 440822"/>
                <a:gd name="connsiteX56" fmla="*/ 114640 w 609120"/>
                <a:gd name="connsiteY56" fmla="*/ 99921 h 440822"/>
                <a:gd name="connsiteX57" fmla="*/ 508513 w 609120"/>
                <a:gd name="connsiteY57" fmla="*/ 53065 h 440822"/>
                <a:gd name="connsiteX58" fmla="*/ 519747 w 609120"/>
                <a:gd name="connsiteY58" fmla="*/ 53065 h 440822"/>
                <a:gd name="connsiteX59" fmla="*/ 535677 w 609120"/>
                <a:gd name="connsiteY59" fmla="*/ 56578 h 440822"/>
                <a:gd name="connsiteX60" fmla="*/ 540036 w 609120"/>
                <a:gd name="connsiteY60" fmla="*/ 68122 h 440822"/>
                <a:gd name="connsiteX61" fmla="*/ 535677 w 609120"/>
                <a:gd name="connsiteY61" fmla="*/ 79498 h 440822"/>
                <a:gd name="connsiteX62" fmla="*/ 524107 w 609120"/>
                <a:gd name="connsiteY62" fmla="*/ 82509 h 440822"/>
                <a:gd name="connsiteX63" fmla="*/ 515220 w 609120"/>
                <a:gd name="connsiteY63" fmla="*/ 82844 h 440822"/>
                <a:gd name="connsiteX64" fmla="*/ 508513 w 609120"/>
                <a:gd name="connsiteY64" fmla="*/ 82844 h 440822"/>
                <a:gd name="connsiteX65" fmla="*/ 504824 w 609120"/>
                <a:gd name="connsiteY65" fmla="*/ 79331 h 440822"/>
                <a:gd name="connsiteX66" fmla="*/ 504824 w 609120"/>
                <a:gd name="connsiteY66" fmla="*/ 56578 h 440822"/>
                <a:gd name="connsiteX67" fmla="*/ 508513 w 609120"/>
                <a:gd name="connsiteY67" fmla="*/ 53065 h 440822"/>
                <a:gd name="connsiteX68" fmla="*/ 486933 w 609120"/>
                <a:gd name="connsiteY68" fmla="*/ 33642 h 440822"/>
                <a:gd name="connsiteX69" fmla="*/ 481569 w 609120"/>
                <a:gd name="connsiteY69" fmla="*/ 38998 h 440822"/>
                <a:gd name="connsiteX70" fmla="*/ 481569 w 609120"/>
                <a:gd name="connsiteY70" fmla="*/ 133899 h 440822"/>
                <a:gd name="connsiteX71" fmla="*/ 486933 w 609120"/>
                <a:gd name="connsiteY71" fmla="*/ 139422 h 440822"/>
                <a:gd name="connsiteX72" fmla="*/ 499503 w 609120"/>
                <a:gd name="connsiteY72" fmla="*/ 139422 h 440822"/>
                <a:gd name="connsiteX73" fmla="*/ 504867 w 609120"/>
                <a:gd name="connsiteY73" fmla="*/ 133899 h 440822"/>
                <a:gd name="connsiteX74" fmla="*/ 504867 w 609120"/>
                <a:gd name="connsiteY74" fmla="*/ 106282 h 440822"/>
                <a:gd name="connsiteX75" fmla="*/ 508555 w 609120"/>
                <a:gd name="connsiteY75" fmla="*/ 102600 h 440822"/>
                <a:gd name="connsiteX76" fmla="*/ 524813 w 609120"/>
                <a:gd name="connsiteY76" fmla="*/ 102600 h 440822"/>
                <a:gd name="connsiteX77" fmla="*/ 553474 w 609120"/>
                <a:gd name="connsiteY77" fmla="*/ 93897 h 440822"/>
                <a:gd name="connsiteX78" fmla="*/ 563363 w 609120"/>
                <a:gd name="connsiteY78" fmla="*/ 67954 h 440822"/>
                <a:gd name="connsiteX79" fmla="*/ 553139 w 609120"/>
                <a:gd name="connsiteY79" fmla="*/ 42178 h 440822"/>
                <a:gd name="connsiteX80" fmla="*/ 518276 w 609120"/>
                <a:gd name="connsiteY80" fmla="*/ 33642 h 440822"/>
                <a:gd name="connsiteX81" fmla="*/ 465814 w 609120"/>
                <a:gd name="connsiteY81" fmla="*/ 0 h 440822"/>
                <a:gd name="connsiteX82" fmla="*/ 579118 w 609120"/>
                <a:gd name="connsiteY82" fmla="*/ 0 h 440822"/>
                <a:gd name="connsiteX83" fmla="*/ 609120 w 609120"/>
                <a:gd name="connsiteY83" fmla="*/ 29793 h 440822"/>
                <a:gd name="connsiteX84" fmla="*/ 609120 w 609120"/>
                <a:gd name="connsiteY84" fmla="*/ 143105 h 440822"/>
                <a:gd name="connsiteX85" fmla="*/ 579118 w 609120"/>
                <a:gd name="connsiteY85" fmla="*/ 173065 h 440822"/>
                <a:gd name="connsiteX86" fmla="*/ 533528 w 609120"/>
                <a:gd name="connsiteY86" fmla="*/ 173065 h 440822"/>
                <a:gd name="connsiteX87" fmla="*/ 533528 w 609120"/>
                <a:gd name="connsiteY87" fmla="*/ 427138 h 440822"/>
                <a:gd name="connsiteX88" fmla="*/ 522466 w 609120"/>
                <a:gd name="connsiteY88" fmla="*/ 438352 h 440822"/>
                <a:gd name="connsiteX89" fmla="*/ 511236 w 609120"/>
                <a:gd name="connsiteY89" fmla="*/ 427138 h 440822"/>
                <a:gd name="connsiteX90" fmla="*/ 511236 w 609120"/>
                <a:gd name="connsiteY90" fmla="*/ 173065 h 440822"/>
                <a:gd name="connsiteX91" fmla="*/ 465814 w 609120"/>
                <a:gd name="connsiteY91" fmla="*/ 173065 h 440822"/>
                <a:gd name="connsiteX92" fmla="*/ 435812 w 609120"/>
                <a:gd name="connsiteY92" fmla="*/ 143105 h 440822"/>
                <a:gd name="connsiteX93" fmla="*/ 435812 w 609120"/>
                <a:gd name="connsiteY93" fmla="*/ 29793 h 440822"/>
                <a:gd name="connsiteX94" fmla="*/ 465814 w 609120"/>
                <a:gd name="connsiteY94" fmla="*/ 0 h 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120" h="440822">
                  <a:moveTo>
                    <a:pt x="315260" y="291374"/>
                  </a:moveTo>
                  <a:cubicBezTo>
                    <a:pt x="309897" y="291374"/>
                    <a:pt x="305707" y="295558"/>
                    <a:pt x="305707" y="300914"/>
                  </a:cubicBezTo>
                  <a:lnTo>
                    <a:pt x="305707" y="333380"/>
                  </a:lnTo>
                  <a:cubicBezTo>
                    <a:pt x="305707" y="338736"/>
                    <a:pt x="309897" y="342920"/>
                    <a:pt x="315260" y="342920"/>
                  </a:cubicBezTo>
                  <a:lnTo>
                    <a:pt x="382972" y="342920"/>
                  </a:lnTo>
                  <a:cubicBezTo>
                    <a:pt x="388335" y="342920"/>
                    <a:pt x="392525" y="338736"/>
                    <a:pt x="392525" y="333380"/>
                  </a:cubicBezTo>
                  <a:lnTo>
                    <a:pt x="392525" y="300914"/>
                  </a:lnTo>
                  <a:cubicBezTo>
                    <a:pt x="392525" y="295558"/>
                    <a:pt x="388335" y="291374"/>
                    <a:pt x="382972" y="291374"/>
                  </a:cubicBezTo>
                  <a:close/>
                  <a:moveTo>
                    <a:pt x="66370" y="291374"/>
                  </a:moveTo>
                  <a:cubicBezTo>
                    <a:pt x="61175" y="291374"/>
                    <a:pt x="56817" y="295558"/>
                    <a:pt x="56817" y="300914"/>
                  </a:cubicBezTo>
                  <a:lnTo>
                    <a:pt x="56817" y="333380"/>
                  </a:lnTo>
                  <a:cubicBezTo>
                    <a:pt x="56817" y="338736"/>
                    <a:pt x="61175" y="342920"/>
                    <a:pt x="66370" y="342920"/>
                  </a:cubicBezTo>
                  <a:lnTo>
                    <a:pt x="134249" y="342920"/>
                  </a:lnTo>
                  <a:cubicBezTo>
                    <a:pt x="139445" y="342920"/>
                    <a:pt x="143803" y="338736"/>
                    <a:pt x="143803" y="333380"/>
                  </a:cubicBezTo>
                  <a:lnTo>
                    <a:pt x="143803" y="300914"/>
                  </a:lnTo>
                  <a:cubicBezTo>
                    <a:pt x="143803" y="295558"/>
                    <a:pt x="139445" y="291374"/>
                    <a:pt x="134249" y="291374"/>
                  </a:cubicBezTo>
                  <a:close/>
                  <a:moveTo>
                    <a:pt x="126204" y="118999"/>
                  </a:moveTo>
                  <a:cubicBezTo>
                    <a:pt x="115646" y="118999"/>
                    <a:pt x="103913" y="127032"/>
                    <a:pt x="99891" y="136739"/>
                  </a:cubicBezTo>
                  <a:lnTo>
                    <a:pt x="64192" y="223596"/>
                  </a:lnTo>
                  <a:cubicBezTo>
                    <a:pt x="60169" y="233302"/>
                    <a:pt x="65532" y="241168"/>
                    <a:pt x="76091" y="241168"/>
                  </a:cubicBezTo>
                  <a:lnTo>
                    <a:pt x="374089" y="241168"/>
                  </a:lnTo>
                  <a:cubicBezTo>
                    <a:pt x="384648" y="241168"/>
                    <a:pt x="390011" y="233302"/>
                    <a:pt x="385988" y="223596"/>
                  </a:cubicBezTo>
                  <a:lnTo>
                    <a:pt x="350289" y="136739"/>
                  </a:lnTo>
                  <a:cubicBezTo>
                    <a:pt x="346267" y="127032"/>
                    <a:pt x="334367" y="118999"/>
                    <a:pt x="323808" y="118999"/>
                  </a:cubicBezTo>
                  <a:close/>
                  <a:moveTo>
                    <a:pt x="114640" y="99921"/>
                  </a:moveTo>
                  <a:lnTo>
                    <a:pt x="335540" y="99921"/>
                  </a:lnTo>
                  <a:cubicBezTo>
                    <a:pt x="353138" y="99921"/>
                    <a:pt x="372915" y="113142"/>
                    <a:pt x="379619" y="129375"/>
                  </a:cubicBezTo>
                  <a:lnTo>
                    <a:pt x="403084" y="186778"/>
                  </a:lnTo>
                  <a:lnTo>
                    <a:pt x="425878" y="180586"/>
                  </a:lnTo>
                  <a:cubicBezTo>
                    <a:pt x="427889" y="180084"/>
                    <a:pt x="429900" y="179749"/>
                    <a:pt x="431911" y="179749"/>
                  </a:cubicBezTo>
                  <a:cubicBezTo>
                    <a:pt x="442638" y="179749"/>
                    <a:pt x="450348" y="187949"/>
                    <a:pt x="450348" y="199330"/>
                  </a:cubicBezTo>
                  <a:lnTo>
                    <a:pt x="450348" y="212551"/>
                  </a:lnTo>
                  <a:cubicBezTo>
                    <a:pt x="450348" y="225772"/>
                    <a:pt x="439621" y="236482"/>
                    <a:pt x="426548" y="236482"/>
                  </a:cubicBezTo>
                  <a:lnTo>
                    <a:pt x="423531" y="236482"/>
                  </a:lnTo>
                  <a:lnTo>
                    <a:pt x="427386" y="245854"/>
                  </a:lnTo>
                  <a:cubicBezTo>
                    <a:pt x="433588" y="260916"/>
                    <a:pt x="438616" y="286521"/>
                    <a:pt x="438616" y="302755"/>
                  </a:cubicBezTo>
                  <a:lnTo>
                    <a:pt x="438616" y="416890"/>
                  </a:lnTo>
                  <a:cubicBezTo>
                    <a:pt x="438616" y="430111"/>
                    <a:pt x="427889" y="440822"/>
                    <a:pt x="414648" y="440822"/>
                  </a:cubicBezTo>
                  <a:lnTo>
                    <a:pt x="383474" y="440822"/>
                  </a:lnTo>
                  <a:cubicBezTo>
                    <a:pt x="370234" y="440822"/>
                    <a:pt x="359507" y="430111"/>
                    <a:pt x="359507" y="416890"/>
                  </a:cubicBezTo>
                  <a:lnTo>
                    <a:pt x="359507" y="388440"/>
                  </a:lnTo>
                  <a:lnTo>
                    <a:pt x="90505" y="388440"/>
                  </a:lnTo>
                  <a:lnTo>
                    <a:pt x="90505" y="416890"/>
                  </a:lnTo>
                  <a:cubicBezTo>
                    <a:pt x="90505" y="430111"/>
                    <a:pt x="79779" y="440822"/>
                    <a:pt x="66706" y="440822"/>
                  </a:cubicBezTo>
                  <a:lnTo>
                    <a:pt x="35364" y="440822"/>
                  </a:lnTo>
                  <a:cubicBezTo>
                    <a:pt x="22123" y="440822"/>
                    <a:pt x="11397" y="430111"/>
                    <a:pt x="11397" y="416890"/>
                  </a:cubicBezTo>
                  <a:lnTo>
                    <a:pt x="11397" y="302755"/>
                  </a:lnTo>
                  <a:cubicBezTo>
                    <a:pt x="11397" y="286521"/>
                    <a:pt x="16425" y="260916"/>
                    <a:pt x="22626" y="245854"/>
                  </a:cubicBezTo>
                  <a:lnTo>
                    <a:pt x="26481" y="236482"/>
                  </a:lnTo>
                  <a:lnTo>
                    <a:pt x="23967" y="236482"/>
                  </a:lnTo>
                  <a:cubicBezTo>
                    <a:pt x="10726" y="236482"/>
                    <a:pt x="0" y="225772"/>
                    <a:pt x="0" y="212551"/>
                  </a:cubicBezTo>
                  <a:lnTo>
                    <a:pt x="0" y="199330"/>
                  </a:lnTo>
                  <a:cubicBezTo>
                    <a:pt x="0" y="187949"/>
                    <a:pt x="7877" y="179749"/>
                    <a:pt x="18604" y="179749"/>
                  </a:cubicBezTo>
                  <a:cubicBezTo>
                    <a:pt x="20447" y="179749"/>
                    <a:pt x="22458" y="180084"/>
                    <a:pt x="24470" y="180586"/>
                  </a:cubicBezTo>
                  <a:lnTo>
                    <a:pt x="46928" y="186778"/>
                  </a:lnTo>
                  <a:lnTo>
                    <a:pt x="70560" y="129375"/>
                  </a:lnTo>
                  <a:cubicBezTo>
                    <a:pt x="77265" y="113142"/>
                    <a:pt x="97042" y="99921"/>
                    <a:pt x="114640" y="99921"/>
                  </a:cubicBezTo>
                  <a:close/>
                  <a:moveTo>
                    <a:pt x="508513" y="53065"/>
                  </a:moveTo>
                  <a:lnTo>
                    <a:pt x="519747" y="53065"/>
                  </a:lnTo>
                  <a:cubicBezTo>
                    <a:pt x="527293" y="53065"/>
                    <a:pt x="532658" y="54236"/>
                    <a:pt x="535677" y="56578"/>
                  </a:cubicBezTo>
                  <a:cubicBezTo>
                    <a:pt x="538527" y="58753"/>
                    <a:pt x="540036" y="62601"/>
                    <a:pt x="540036" y="68122"/>
                  </a:cubicBezTo>
                  <a:cubicBezTo>
                    <a:pt x="540036" y="73475"/>
                    <a:pt x="538527" y="77323"/>
                    <a:pt x="535677" y="79498"/>
                  </a:cubicBezTo>
                  <a:cubicBezTo>
                    <a:pt x="533162" y="81338"/>
                    <a:pt x="526454" y="82342"/>
                    <a:pt x="524107" y="82509"/>
                  </a:cubicBezTo>
                  <a:cubicBezTo>
                    <a:pt x="521592" y="82677"/>
                    <a:pt x="517735" y="82844"/>
                    <a:pt x="515220" y="82844"/>
                  </a:cubicBezTo>
                  <a:lnTo>
                    <a:pt x="508513" y="82844"/>
                  </a:lnTo>
                  <a:cubicBezTo>
                    <a:pt x="506501" y="82844"/>
                    <a:pt x="504824" y="81338"/>
                    <a:pt x="504824" y="79331"/>
                  </a:cubicBezTo>
                  <a:lnTo>
                    <a:pt x="504824" y="56578"/>
                  </a:lnTo>
                  <a:cubicBezTo>
                    <a:pt x="504824" y="54738"/>
                    <a:pt x="506501" y="53065"/>
                    <a:pt x="508513" y="53065"/>
                  </a:cubicBezTo>
                  <a:close/>
                  <a:moveTo>
                    <a:pt x="486933" y="33642"/>
                  </a:moveTo>
                  <a:cubicBezTo>
                    <a:pt x="483916" y="33642"/>
                    <a:pt x="481569" y="35985"/>
                    <a:pt x="481569" y="38998"/>
                  </a:cubicBezTo>
                  <a:lnTo>
                    <a:pt x="481569" y="133899"/>
                  </a:lnTo>
                  <a:cubicBezTo>
                    <a:pt x="481569" y="136912"/>
                    <a:pt x="483916" y="139422"/>
                    <a:pt x="486933" y="139422"/>
                  </a:cubicBezTo>
                  <a:lnTo>
                    <a:pt x="499503" y="139422"/>
                  </a:lnTo>
                  <a:cubicBezTo>
                    <a:pt x="502520" y="139422"/>
                    <a:pt x="504867" y="136912"/>
                    <a:pt x="504867" y="133899"/>
                  </a:cubicBezTo>
                  <a:lnTo>
                    <a:pt x="504867" y="106282"/>
                  </a:lnTo>
                  <a:cubicBezTo>
                    <a:pt x="504867" y="104274"/>
                    <a:pt x="506543" y="102600"/>
                    <a:pt x="508555" y="102600"/>
                  </a:cubicBezTo>
                  <a:lnTo>
                    <a:pt x="524813" y="102600"/>
                  </a:lnTo>
                  <a:cubicBezTo>
                    <a:pt x="537383" y="102600"/>
                    <a:pt x="546937" y="99755"/>
                    <a:pt x="553474" y="93897"/>
                  </a:cubicBezTo>
                  <a:cubicBezTo>
                    <a:pt x="560011" y="87871"/>
                    <a:pt x="563363" y="79335"/>
                    <a:pt x="563363" y="67954"/>
                  </a:cubicBezTo>
                  <a:cubicBezTo>
                    <a:pt x="563363" y="56572"/>
                    <a:pt x="559843" y="47869"/>
                    <a:pt x="553139" y="42178"/>
                  </a:cubicBezTo>
                  <a:cubicBezTo>
                    <a:pt x="546770" y="36822"/>
                    <a:pt x="539060" y="33642"/>
                    <a:pt x="518276" y="33642"/>
                  </a:cubicBezTo>
                  <a:close/>
                  <a:moveTo>
                    <a:pt x="465814" y="0"/>
                  </a:moveTo>
                  <a:lnTo>
                    <a:pt x="579118" y="0"/>
                  </a:lnTo>
                  <a:cubicBezTo>
                    <a:pt x="595711" y="0"/>
                    <a:pt x="609120" y="13390"/>
                    <a:pt x="609120" y="29793"/>
                  </a:cubicBezTo>
                  <a:lnTo>
                    <a:pt x="609120" y="143105"/>
                  </a:lnTo>
                  <a:cubicBezTo>
                    <a:pt x="609120" y="159507"/>
                    <a:pt x="595711" y="173065"/>
                    <a:pt x="579118" y="173065"/>
                  </a:cubicBezTo>
                  <a:lnTo>
                    <a:pt x="533528" y="173065"/>
                  </a:lnTo>
                  <a:lnTo>
                    <a:pt x="533528" y="427138"/>
                  </a:lnTo>
                  <a:cubicBezTo>
                    <a:pt x="533528" y="433331"/>
                    <a:pt x="528668" y="438352"/>
                    <a:pt x="522466" y="438352"/>
                  </a:cubicBezTo>
                  <a:cubicBezTo>
                    <a:pt x="516265" y="438352"/>
                    <a:pt x="511236" y="433331"/>
                    <a:pt x="511236" y="427138"/>
                  </a:cubicBezTo>
                  <a:lnTo>
                    <a:pt x="511236" y="173065"/>
                  </a:lnTo>
                  <a:lnTo>
                    <a:pt x="465814" y="173065"/>
                  </a:lnTo>
                  <a:cubicBezTo>
                    <a:pt x="449220" y="173065"/>
                    <a:pt x="435812" y="159507"/>
                    <a:pt x="435812" y="143105"/>
                  </a:cubicBezTo>
                  <a:lnTo>
                    <a:pt x="435812" y="29793"/>
                  </a:lnTo>
                  <a:cubicBezTo>
                    <a:pt x="435812" y="13390"/>
                    <a:pt x="449220" y="0"/>
                    <a:pt x="465814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ïṡlîḋe"/>
            <p:cNvSpPr/>
            <p:nvPr/>
          </p:nvSpPr>
          <p:spPr bwMode="auto">
            <a:xfrm>
              <a:off x="9799688" y="1734421"/>
              <a:ext cx="609685" cy="608741"/>
            </a:xfrm>
            <a:custGeom>
              <a:avLst/>
              <a:gdLst>
                <a:gd name="connsiteX0" fmla="*/ 498997 w 602948"/>
                <a:gd name="connsiteY0" fmla="*/ 461540 h 602015"/>
                <a:gd name="connsiteX1" fmla="*/ 442833 w 602948"/>
                <a:gd name="connsiteY1" fmla="*/ 517601 h 602015"/>
                <a:gd name="connsiteX2" fmla="*/ 498997 w 602948"/>
                <a:gd name="connsiteY2" fmla="*/ 573662 h 602015"/>
                <a:gd name="connsiteX3" fmla="*/ 555160 w 602948"/>
                <a:gd name="connsiteY3" fmla="*/ 517601 h 602015"/>
                <a:gd name="connsiteX4" fmla="*/ 498997 w 602948"/>
                <a:gd name="connsiteY4" fmla="*/ 461540 h 602015"/>
                <a:gd name="connsiteX5" fmla="*/ 498997 w 602948"/>
                <a:gd name="connsiteY5" fmla="*/ 432543 h 602015"/>
                <a:gd name="connsiteX6" fmla="*/ 583565 w 602948"/>
                <a:gd name="connsiteY6" fmla="*/ 517601 h 602015"/>
                <a:gd name="connsiteX7" fmla="*/ 498997 w 602948"/>
                <a:gd name="connsiteY7" fmla="*/ 602015 h 602015"/>
                <a:gd name="connsiteX8" fmla="*/ 413782 w 602948"/>
                <a:gd name="connsiteY8" fmla="*/ 517601 h 602015"/>
                <a:gd name="connsiteX9" fmla="*/ 498997 w 602948"/>
                <a:gd name="connsiteY9" fmla="*/ 432543 h 602015"/>
                <a:gd name="connsiteX10" fmla="*/ 184629 w 602948"/>
                <a:gd name="connsiteY10" fmla="*/ 264937 h 602015"/>
                <a:gd name="connsiteX11" fmla="*/ 174946 w 602948"/>
                <a:gd name="connsiteY11" fmla="*/ 274606 h 602015"/>
                <a:gd name="connsiteX12" fmla="*/ 184629 w 602948"/>
                <a:gd name="connsiteY12" fmla="*/ 284275 h 602015"/>
                <a:gd name="connsiteX13" fmla="*/ 418320 w 602948"/>
                <a:gd name="connsiteY13" fmla="*/ 284275 h 602015"/>
                <a:gd name="connsiteX14" fmla="*/ 428003 w 602948"/>
                <a:gd name="connsiteY14" fmla="*/ 274606 h 602015"/>
                <a:gd name="connsiteX15" fmla="*/ 418320 w 602948"/>
                <a:gd name="connsiteY15" fmla="*/ 264937 h 602015"/>
                <a:gd name="connsiteX16" fmla="*/ 184629 w 602948"/>
                <a:gd name="connsiteY16" fmla="*/ 230128 h 602015"/>
                <a:gd name="connsiteX17" fmla="*/ 174946 w 602948"/>
                <a:gd name="connsiteY17" fmla="*/ 239797 h 602015"/>
                <a:gd name="connsiteX18" fmla="*/ 184629 w 602948"/>
                <a:gd name="connsiteY18" fmla="*/ 249466 h 602015"/>
                <a:gd name="connsiteX19" fmla="*/ 418320 w 602948"/>
                <a:gd name="connsiteY19" fmla="*/ 249466 h 602015"/>
                <a:gd name="connsiteX20" fmla="*/ 428003 w 602948"/>
                <a:gd name="connsiteY20" fmla="*/ 239797 h 602015"/>
                <a:gd name="connsiteX21" fmla="*/ 418320 w 602948"/>
                <a:gd name="connsiteY21" fmla="*/ 230128 h 602015"/>
                <a:gd name="connsiteX22" fmla="*/ 499014 w 602948"/>
                <a:gd name="connsiteY22" fmla="*/ 211434 h 602015"/>
                <a:gd name="connsiteX23" fmla="*/ 458990 w 602948"/>
                <a:gd name="connsiteY23" fmla="*/ 251400 h 602015"/>
                <a:gd name="connsiteX24" fmla="*/ 499014 w 602948"/>
                <a:gd name="connsiteY24" fmla="*/ 291366 h 602015"/>
                <a:gd name="connsiteX25" fmla="*/ 539038 w 602948"/>
                <a:gd name="connsiteY25" fmla="*/ 251400 h 602015"/>
                <a:gd name="connsiteX26" fmla="*/ 499014 w 602948"/>
                <a:gd name="connsiteY26" fmla="*/ 211434 h 602015"/>
                <a:gd name="connsiteX27" fmla="*/ 104580 w 602948"/>
                <a:gd name="connsiteY27" fmla="*/ 211434 h 602015"/>
                <a:gd name="connsiteX28" fmla="*/ 63910 w 602948"/>
                <a:gd name="connsiteY28" fmla="*/ 251400 h 602015"/>
                <a:gd name="connsiteX29" fmla="*/ 104580 w 602948"/>
                <a:gd name="connsiteY29" fmla="*/ 291366 h 602015"/>
                <a:gd name="connsiteX30" fmla="*/ 144604 w 602948"/>
                <a:gd name="connsiteY30" fmla="*/ 251400 h 602015"/>
                <a:gd name="connsiteX31" fmla="*/ 104580 w 602948"/>
                <a:gd name="connsiteY31" fmla="*/ 211434 h 602015"/>
                <a:gd name="connsiteX32" fmla="*/ 431231 w 602948"/>
                <a:gd name="connsiteY32" fmla="*/ 85734 h 602015"/>
                <a:gd name="connsiteX33" fmla="*/ 388624 w 602948"/>
                <a:gd name="connsiteY33" fmla="*/ 127634 h 602015"/>
                <a:gd name="connsiteX34" fmla="*/ 473192 w 602948"/>
                <a:gd name="connsiteY34" fmla="*/ 127634 h 602015"/>
                <a:gd name="connsiteX35" fmla="*/ 431231 w 602948"/>
                <a:gd name="connsiteY35" fmla="*/ 85734 h 602015"/>
                <a:gd name="connsiteX36" fmla="*/ 172363 w 602948"/>
                <a:gd name="connsiteY36" fmla="*/ 29008 h 602015"/>
                <a:gd name="connsiteX37" fmla="*/ 91669 w 602948"/>
                <a:gd name="connsiteY37" fmla="*/ 130212 h 602015"/>
                <a:gd name="connsiteX38" fmla="*/ 118782 w 602948"/>
                <a:gd name="connsiteY38" fmla="*/ 127634 h 602015"/>
                <a:gd name="connsiteX39" fmla="*/ 369257 w 602948"/>
                <a:gd name="connsiteY39" fmla="*/ 127634 h 602015"/>
                <a:gd name="connsiteX40" fmla="*/ 431231 w 602948"/>
                <a:gd name="connsiteY40" fmla="*/ 66395 h 602015"/>
                <a:gd name="connsiteX41" fmla="*/ 492558 w 602948"/>
                <a:gd name="connsiteY41" fmla="*/ 127634 h 602015"/>
                <a:gd name="connsiteX42" fmla="*/ 492558 w 602948"/>
                <a:gd name="connsiteY42" fmla="*/ 128278 h 602015"/>
                <a:gd name="connsiteX43" fmla="*/ 511279 w 602948"/>
                <a:gd name="connsiteY43" fmla="*/ 130212 h 602015"/>
                <a:gd name="connsiteX44" fmla="*/ 431231 w 602948"/>
                <a:gd name="connsiteY44" fmla="*/ 29008 h 602015"/>
                <a:gd name="connsiteX45" fmla="*/ 172363 w 602948"/>
                <a:gd name="connsiteY45" fmla="*/ 0 h 602015"/>
                <a:gd name="connsiteX46" fmla="*/ 431231 w 602948"/>
                <a:gd name="connsiteY46" fmla="*/ 0 h 602015"/>
                <a:gd name="connsiteX47" fmla="*/ 542266 w 602948"/>
                <a:gd name="connsiteY47" fmla="*/ 140526 h 602015"/>
                <a:gd name="connsiteX48" fmla="*/ 602948 w 602948"/>
                <a:gd name="connsiteY48" fmla="*/ 251400 h 602015"/>
                <a:gd name="connsiteX49" fmla="*/ 484812 w 602948"/>
                <a:gd name="connsiteY49" fmla="*/ 375166 h 602015"/>
                <a:gd name="connsiteX50" fmla="*/ 431231 w 602948"/>
                <a:gd name="connsiteY50" fmla="*/ 375166 h 602015"/>
                <a:gd name="connsiteX51" fmla="*/ 431231 w 602948"/>
                <a:gd name="connsiteY51" fmla="*/ 389347 h 602015"/>
                <a:gd name="connsiteX52" fmla="*/ 330524 w 602948"/>
                <a:gd name="connsiteY52" fmla="*/ 389347 h 602015"/>
                <a:gd name="connsiteX53" fmla="*/ 330524 w 602948"/>
                <a:gd name="connsiteY53" fmla="*/ 578220 h 602015"/>
                <a:gd name="connsiteX54" fmla="*/ 378941 w 602948"/>
                <a:gd name="connsiteY54" fmla="*/ 578220 h 602015"/>
                <a:gd name="connsiteX55" fmla="*/ 378941 w 602948"/>
                <a:gd name="connsiteY55" fmla="*/ 597558 h 602015"/>
                <a:gd name="connsiteX56" fmla="*/ 224008 w 602948"/>
                <a:gd name="connsiteY56" fmla="*/ 597558 h 602015"/>
                <a:gd name="connsiteX57" fmla="*/ 224008 w 602948"/>
                <a:gd name="connsiteY57" fmla="*/ 578220 h 602015"/>
                <a:gd name="connsiteX58" fmla="*/ 273070 w 602948"/>
                <a:gd name="connsiteY58" fmla="*/ 578220 h 602015"/>
                <a:gd name="connsiteX59" fmla="*/ 273070 w 602948"/>
                <a:gd name="connsiteY59" fmla="*/ 389347 h 602015"/>
                <a:gd name="connsiteX60" fmla="*/ 172363 w 602948"/>
                <a:gd name="connsiteY60" fmla="*/ 389347 h 602015"/>
                <a:gd name="connsiteX61" fmla="*/ 172363 w 602948"/>
                <a:gd name="connsiteY61" fmla="*/ 375166 h 602015"/>
                <a:gd name="connsiteX62" fmla="*/ 132339 w 602948"/>
                <a:gd name="connsiteY62" fmla="*/ 375166 h 602015"/>
                <a:gd name="connsiteX63" fmla="*/ 132339 w 602948"/>
                <a:gd name="connsiteY63" fmla="*/ 421578 h 602015"/>
                <a:gd name="connsiteX64" fmla="*/ 36151 w 602948"/>
                <a:gd name="connsiteY64" fmla="*/ 421578 h 602015"/>
                <a:gd name="connsiteX65" fmla="*/ 36151 w 602948"/>
                <a:gd name="connsiteY65" fmla="*/ 344869 h 602015"/>
                <a:gd name="connsiteX66" fmla="*/ 0 w 602948"/>
                <a:gd name="connsiteY66" fmla="*/ 251400 h 602015"/>
                <a:gd name="connsiteX67" fmla="*/ 60682 w 602948"/>
                <a:gd name="connsiteY67" fmla="*/ 140526 h 602015"/>
                <a:gd name="connsiteX68" fmla="*/ 172363 w 602948"/>
                <a:gd name="connsiteY68" fmla="*/ 0 h 60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2948" h="602015">
                  <a:moveTo>
                    <a:pt x="498997" y="461540"/>
                  </a:moveTo>
                  <a:cubicBezTo>
                    <a:pt x="468010" y="461540"/>
                    <a:pt x="442833" y="486671"/>
                    <a:pt x="442833" y="517601"/>
                  </a:cubicBezTo>
                  <a:cubicBezTo>
                    <a:pt x="442833" y="548531"/>
                    <a:pt x="468010" y="573662"/>
                    <a:pt x="498997" y="573662"/>
                  </a:cubicBezTo>
                  <a:cubicBezTo>
                    <a:pt x="529984" y="573662"/>
                    <a:pt x="555160" y="548531"/>
                    <a:pt x="555160" y="517601"/>
                  </a:cubicBezTo>
                  <a:cubicBezTo>
                    <a:pt x="555160" y="486671"/>
                    <a:pt x="529984" y="461540"/>
                    <a:pt x="498997" y="461540"/>
                  </a:cubicBezTo>
                  <a:close/>
                  <a:moveTo>
                    <a:pt x="498997" y="432543"/>
                  </a:moveTo>
                  <a:cubicBezTo>
                    <a:pt x="545477" y="432543"/>
                    <a:pt x="583565" y="470561"/>
                    <a:pt x="583565" y="517601"/>
                  </a:cubicBezTo>
                  <a:cubicBezTo>
                    <a:pt x="583565" y="563997"/>
                    <a:pt x="545477" y="602015"/>
                    <a:pt x="498997" y="602015"/>
                  </a:cubicBezTo>
                  <a:cubicBezTo>
                    <a:pt x="451870" y="602015"/>
                    <a:pt x="413782" y="563997"/>
                    <a:pt x="413782" y="517601"/>
                  </a:cubicBezTo>
                  <a:cubicBezTo>
                    <a:pt x="413782" y="470561"/>
                    <a:pt x="451870" y="432543"/>
                    <a:pt x="498997" y="432543"/>
                  </a:cubicBezTo>
                  <a:close/>
                  <a:moveTo>
                    <a:pt x="184629" y="264937"/>
                  </a:moveTo>
                  <a:cubicBezTo>
                    <a:pt x="179464" y="264937"/>
                    <a:pt x="174946" y="269449"/>
                    <a:pt x="174946" y="274606"/>
                  </a:cubicBezTo>
                  <a:cubicBezTo>
                    <a:pt x="174946" y="280407"/>
                    <a:pt x="179464" y="284275"/>
                    <a:pt x="184629" y="284275"/>
                  </a:cubicBezTo>
                  <a:lnTo>
                    <a:pt x="418320" y="284275"/>
                  </a:lnTo>
                  <a:cubicBezTo>
                    <a:pt x="423484" y="284275"/>
                    <a:pt x="428003" y="280407"/>
                    <a:pt x="428003" y="274606"/>
                  </a:cubicBezTo>
                  <a:cubicBezTo>
                    <a:pt x="428003" y="269449"/>
                    <a:pt x="423484" y="264937"/>
                    <a:pt x="418320" y="264937"/>
                  </a:cubicBezTo>
                  <a:close/>
                  <a:moveTo>
                    <a:pt x="184629" y="230128"/>
                  </a:moveTo>
                  <a:cubicBezTo>
                    <a:pt x="179464" y="230128"/>
                    <a:pt x="174946" y="234640"/>
                    <a:pt x="174946" y="239797"/>
                  </a:cubicBezTo>
                  <a:cubicBezTo>
                    <a:pt x="174946" y="244954"/>
                    <a:pt x="179464" y="249466"/>
                    <a:pt x="184629" y="249466"/>
                  </a:cubicBezTo>
                  <a:lnTo>
                    <a:pt x="418320" y="249466"/>
                  </a:lnTo>
                  <a:cubicBezTo>
                    <a:pt x="423484" y="249466"/>
                    <a:pt x="428003" y="244954"/>
                    <a:pt x="428003" y="239797"/>
                  </a:cubicBezTo>
                  <a:cubicBezTo>
                    <a:pt x="428003" y="234640"/>
                    <a:pt x="423484" y="230128"/>
                    <a:pt x="418320" y="230128"/>
                  </a:cubicBezTo>
                  <a:close/>
                  <a:moveTo>
                    <a:pt x="499014" y="211434"/>
                  </a:moveTo>
                  <a:cubicBezTo>
                    <a:pt x="476420" y="211434"/>
                    <a:pt x="458990" y="229483"/>
                    <a:pt x="458990" y="251400"/>
                  </a:cubicBezTo>
                  <a:cubicBezTo>
                    <a:pt x="458990" y="273317"/>
                    <a:pt x="476420" y="291366"/>
                    <a:pt x="499014" y="291366"/>
                  </a:cubicBezTo>
                  <a:cubicBezTo>
                    <a:pt x="520963" y="291366"/>
                    <a:pt x="539038" y="273317"/>
                    <a:pt x="539038" y="251400"/>
                  </a:cubicBezTo>
                  <a:cubicBezTo>
                    <a:pt x="539038" y="229483"/>
                    <a:pt x="520963" y="211434"/>
                    <a:pt x="499014" y="211434"/>
                  </a:cubicBezTo>
                  <a:close/>
                  <a:moveTo>
                    <a:pt x="104580" y="211434"/>
                  </a:moveTo>
                  <a:cubicBezTo>
                    <a:pt x="81986" y="211434"/>
                    <a:pt x="63910" y="229483"/>
                    <a:pt x="63910" y="251400"/>
                  </a:cubicBezTo>
                  <a:cubicBezTo>
                    <a:pt x="63910" y="273317"/>
                    <a:pt x="81986" y="291366"/>
                    <a:pt x="104580" y="291366"/>
                  </a:cubicBezTo>
                  <a:cubicBezTo>
                    <a:pt x="126529" y="291366"/>
                    <a:pt x="144604" y="273317"/>
                    <a:pt x="144604" y="251400"/>
                  </a:cubicBezTo>
                  <a:cubicBezTo>
                    <a:pt x="144604" y="229483"/>
                    <a:pt x="126529" y="211434"/>
                    <a:pt x="104580" y="211434"/>
                  </a:cubicBezTo>
                  <a:close/>
                  <a:moveTo>
                    <a:pt x="431231" y="85734"/>
                  </a:moveTo>
                  <a:cubicBezTo>
                    <a:pt x="407345" y="85734"/>
                    <a:pt x="388624" y="104428"/>
                    <a:pt x="388624" y="127634"/>
                  </a:cubicBezTo>
                  <a:lnTo>
                    <a:pt x="473192" y="127634"/>
                  </a:lnTo>
                  <a:cubicBezTo>
                    <a:pt x="473192" y="104428"/>
                    <a:pt x="454471" y="85734"/>
                    <a:pt x="431231" y="85734"/>
                  </a:cubicBezTo>
                  <a:close/>
                  <a:moveTo>
                    <a:pt x="172363" y="29008"/>
                  </a:moveTo>
                  <a:cubicBezTo>
                    <a:pt x="135567" y="29008"/>
                    <a:pt x="103935" y="72197"/>
                    <a:pt x="91669" y="130212"/>
                  </a:cubicBezTo>
                  <a:cubicBezTo>
                    <a:pt x="100061" y="128923"/>
                    <a:pt x="109099" y="127634"/>
                    <a:pt x="118782" y="127634"/>
                  </a:cubicBezTo>
                  <a:lnTo>
                    <a:pt x="369257" y="127634"/>
                  </a:lnTo>
                  <a:cubicBezTo>
                    <a:pt x="369257" y="94114"/>
                    <a:pt x="397016" y="66395"/>
                    <a:pt x="431231" y="66395"/>
                  </a:cubicBezTo>
                  <a:cubicBezTo>
                    <a:pt x="464800" y="66395"/>
                    <a:pt x="492558" y="94114"/>
                    <a:pt x="492558" y="127634"/>
                  </a:cubicBezTo>
                  <a:cubicBezTo>
                    <a:pt x="492558" y="128278"/>
                    <a:pt x="492558" y="128278"/>
                    <a:pt x="492558" y="128278"/>
                  </a:cubicBezTo>
                  <a:cubicBezTo>
                    <a:pt x="499014" y="128923"/>
                    <a:pt x="505469" y="128923"/>
                    <a:pt x="511279" y="130212"/>
                  </a:cubicBezTo>
                  <a:cubicBezTo>
                    <a:pt x="499659" y="72197"/>
                    <a:pt x="467382" y="29008"/>
                    <a:pt x="431231" y="29008"/>
                  </a:cubicBezTo>
                  <a:close/>
                  <a:moveTo>
                    <a:pt x="172363" y="0"/>
                  </a:moveTo>
                  <a:lnTo>
                    <a:pt x="431231" y="0"/>
                  </a:lnTo>
                  <a:cubicBezTo>
                    <a:pt x="486103" y="0"/>
                    <a:pt x="531292" y="59305"/>
                    <a:pt x="542266" y="140526"/>
                  </a:cubicBezTo>
                  <a:cubicBezTo>
                    <a:pt x="582290" y="161154"/>
                    <a:pt x="602948" y="203054"/>
                    <a:pt x="602948" y="251400"/>
                  </a:cubicBezTo>
                  <a:cubicBezTo>
                    <a:pt x="602948" y="319729"/>
                    <a:pt x="562278" y="375166"/>
                    <a:pt x="484812" y="375166"/>
                  </a:cubicBezTo>
                  <a:lnTo>
                    <a:pt x="431231" y="375166"/>
                  </a:lnTo>
                  <a:lnTo>
                    <a:pt x="431231" y="389347"/>
                  </a:lnTo>
                  <a:lnTo>
                    <a:pt x="330524" y="389347"/>
                  </a:lnTo>
                  <a:lnTo>
                    <a:pt x="330524" y="578220"/>
                  </a:lnTo>
                  <a:lnTo>
                    <a:pt x="378941" y="578220"/>
                  </a:lnTo>
                  <a:lnTo>
                    <a:pt x="378941" y="597558"/>
                  </a:lnTo>
                  <a:lnTo>
                    <a:pt x="224008" y="597558"/>
                  </a:lnTo>
                  <a:lnTo>
                    <a:pt x="224008" y="578220"/>
                  </a:lnTo>
                  <a:lnTo>
                    <a:pt x="273070" y="578220"/>
                  </a:lnTo>
                  <a:lnTo>
                    <a:pt x="273070" y="389347"/>
                  </a:lnTo>
                  <a:lnTo>
                    <a:pt x="172363" y="389347"/>
                  </a:lnTo>
                  <a:lnTo>
                    <a:pt x="172363" y="375166"/>
                  </a:lnTo>
                  <a:lnTo>
                    <a:pt x="132339" y="375166"/>
                  </a:lnTo>
                  <a:lnTo>
                    <a:pt x="132339" y="421578"/>
                  </a:lnTo>
                  <a:lnTo>
                    <a:pt x="36151" y="421578"/>
                  </a:lnTo>
                  <a:lnTo>
                    <a:pt x="36151" y="344869"/>
                  </a:lnTo>
                  <a:cubicBezTo>
                    <a:pt x="12266" y="322307"/>
                    <a:pt x="0" y="288787"/>
                    <a:pt x="0" y="251400"/>
                  </a:cubicBezTo>
                  <a:cubicBezTo>
                    <a:pt x="0" y="203054"/>
                    <a:pt x="20658" y="161154"/>
                    <a:pt x="60682" y="140526"/>
                  </a:cubicBezTo>
                  <a:cubicBezTo>
                    <a:pt x="71657" y="59305"/>
                    <a:pt x="116846" y="0"/>
                    <a:pt x="172363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12192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4877212" y="1981458"/>
            <a:ext cx="3005137" cy="30607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标题 4"/>
          <p:cNvSpPr txBox="1"/>
          <p:nvPr/>
        </p:nvSpPr>
        <p:spPr>
          <a:xfrm>
            <a:off x="5683342" y="2797170"/>
            <a:ext cx="581497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1D50A2"/>
                </a:solidFill>
                <a:latin typeface="微软雅黑" panose="020B0503020204020204" charset="-122"/>
                <a:sym typeface="微软雅黑" panose="020B0503020204020204" charset="-122"/>
              </a:rPr>
              <a:t>关键技术与实践难点</a:t>
            </a:r>
          </a:p>
        </p:txBody>
      </p:sp>
      <p:sp>
        <p:nvSpPr>
          <p:cNvPr id="14" name="矩形 13"/>
          <p:cNvSpPr/>
          <p:nvPr/>
        </p:nvSpPr>
        <p:spPr>
          <a:xfrm>
            <a:off x="5683341" y="348212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1D50A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98342" y="3780147"/>
            <a:ext cx="1162878" cy="0"/>
          </a:xfrm>
          <a:prstGeom prst="line">
            <a:avLst/>
          </a:prstGeom>
          <a:ln w="28575">
            <a:solidFill>
              <a:srgbClr val="1D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83341" y="394781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1976" y="394781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" name="矩形 17"/>
          <p:cNvSpPr/>
          <p:nvPr/>
        </p:nvSpPr>
        <p:spPr>
          <a:xfrm>
            <a:off x="8060611" y="393600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9246" y="393263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2156" y="0"/>
            <a:ext cx="710784" cy="956441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008099" y="281476"/>
            <a:ext cx="624841" cy="55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组合 214"/>
          <p:cNvGrpSpPr/>
          <p:nvPr/>
        </p:nvGrpSpPr>
        <p:grpSpPr>
          <a:xfrm>
            <a:off x="718500" y="1933608"/>
            <a:ext cx="3970959" cy="4924392"/>
            <a:chOff x="728439" y="1275085"/>
            <a:chExt cx="4370388" cy="5419725"/>
          </a:xfrm>
        </p:grpSpPr>
        <p:sp>
          <p:nvSpPr>
            <p:cNvPr id="3" name="Freeform 668"/>
            <p:cNvSpPr/>
            <p:nvPr/>
          </p:nvSpPr>
          <p:spPr bwMode="auto">
            <a:xfrm>
              <a:off x="3836764" y="1275085"/>
              <a:ext cx="1262063" cy="1868488"/>
            </a:xfrm>
            <a:custGeom>
              <a:avLst/>
              <a:gdLst>
                <a:gd name="T0" fmla="*/ 795 w 795"/>
                <a:gd name="T1" fmla="*/ 329 h 1177"/>
                <a:gd name="T2" fmla="*/ 400 w 795"/>
                <a:gd name="T3" fmla="*/ 0 h 1177"/>
                <a:gd name="T4" fmla="*/ 0 w 795"/>
                <a:gd name="T5" fmla="*/ 329 h 1177"/>
                <a:gd name="T6" fmla="*/ 135 w 795"/>
                <a:gd name="T7" fmla="*/ 329 h 1177"/>
                <a:gd name="T8" fmla="*/ 135 w 795"/>
                <a:gd name="T9" fmla="*/ 1177 h 1177"/>
                <a:gd name="T10" fmla="*/ 658 w 795"/>
                <a:gd name="T11" fmla="*/ 1177 h 1177"/>
                <a:gd name="T12" fmla="*/ 658 w 795"/>
                <a:gd name="T13" fmla="*/ 329 h 1177"/>
                <a:gd name="T14" fmla="*/ 795 w 795"/>
                <a:gd name="T15" fmla="*/ 329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1177">
                  <a:moveTo>
                    <a:pt x="795" y="329"/>
                  </a:moveTo>
                  <a:lnTo>
                    <a:pt x="400" y="0"/>
                  </a:lnTo>
                  <a:lnTo>
                    <a:pt x="0" y="329"/>
                  </a:lnTo>
                  <a:lnTo>
                    <a:pt x="135" y="329"/>
                  </a:lnTo>
                  <a:lnTo>
                    <a:pt x="135" y="1177"/>
                  </a:lnTo>
                  <a:lnTo>
                    <a:pt x="658" y="1177"/>
                  </a:lnTo>
                  <a:lnTo>
                    <a:pt x="658" y="329"/>
                  </a:lnTo>
                  <a:lnTo>
                    <a:pt x="795" y="329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70"/>
            <p:cNvSpPr/>
            <p:nvPr/>
          </p:nvSpPr>
          <p:spPr bwMode="auto">
            <a:xfrm>
              <a:off x="4046314" y="2384748"/>
              <a:ext cx="831850" cy="758825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1 w 221"/>
                <a:gd name="T7" fmla="*/ 0 h 202"/>
                <a:gd name="T8" fmla="*/ 111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72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71"/>
            <p:cNvSpPr/>
            <p:nvPr/>
          </p:nvSpPr>
          <p:spPr bwMode="auto">
            <a:xfrm>
              <a:off x="3216052" y="2384748"/>
              <a:ext cx="1255713" cy="1476375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2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72"/>
            <p:cNvSpPr/>
            <p:nvPr/>
          </p:nvSpPr>
          <p:spPr bwMode="auto">
            <a:xfrm>
              <a:off x="3216052" y="3181673"/>
              <a:ext cx="830263" cy="758825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73"/>
            <p:cNvSpPr/>
            <p:nvPr/>
          </p:nvSpPr>
          <p:spPr bwMode="auto">
            <a:xfrm>
              <a:off x="2385789" y="3181673"/>
              <a:ext cx="1255713" cy="1476375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74"/>
            <p:cNvSpPr/>
            <p:nvPr/>
          </p:nvSpPr>
          <p:spPr bwMode="auto">
            <a:xfrm>
              <a:off x="2388964" y="3977010"/>
              <a:ext cx="830263" cy="760413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0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0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49"/>
                    <a:pt x="221" y="110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75"/>
            <p:cNvSpPr/>
            <p:nvPr/>
          </p:nvSpPr>
          <p:spPr bwMode="auto">
            <a:xfrm>
              <a:off x="1558702" y="3977010"/>
              <a:ext cx="1255713" cy="1477963"/>
            </a:xfrm>
            <a:custGeom>
              <a:avLst/>
              <a:gdLst>
                <a:gd name="T0" fmla="*/ 221 w 334"/>
                <a:gd name="T1" fmla="*/ 393 h 393"/>
                <a:gd name="T2" fmla="*/ 0 w 334"/>
                <a:gd name="T3" fmla="*/ 393 h 393"/>
                <a:gd name="T4" fmla="*/ 0 w 334"/>
                <a:gd name="T5" fmla="*/ 106 h 393"/>
                <a:gd name="T6" fmla="*/ 106 w 334"/>
                <a:gd name="T7" fmla="*/ 0 h 393"/>
                <a:gd name="T8" fmla="*/ 106 w 334"/>
                <a:gd name="T9" fmla="*/ 0 h 393"/>
                <a:gd name="T10" fmla="*/ 334 w 334"/>
                <a:gd name="T11" fmla="*/ 0 h 393"/>
                <a:gd name="T12" fmla="*/ 334 w 334"/>
                <a:gd name="T13" fmla="*/ 0 h 393"/>
                <a:gd name="T14" fmla="*/ 221 w 334"/>
                <a:gd name="T15" fmla="*/ 113 h 393"/>
                <a:gd name="T16" fmla="*/ 221 w 334"/>
                <a:gd name="T17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93">
                  <a:moveTo>
                    <a:pt x="221" y="393"/>
                  </a:moveTo>
                  <a:cubicBezTo>
                    <a:pt x="0" y="393"/>
                    <a:pt x="0" y="393"/>
                    <a:pt x="0" y="39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7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393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76"/>
            <p:cNvSpPr/>
            <p:nvPr/>
          </p:nvSpPr>
          <p:spPr bwMode="auto">
            <a:xfrm>
              <a:off x="1558702" y="4770760"/>
              <a:ext cx="830263" cy="758825"/>
            </a:xfrm>
            <a:custGeom>
              <a:avLst/>
              <a:gdLst>
                <a:gd name="T0" fmla="*/ 221 w 221"/>
                <a:gd name="T1" fmla="*/ 202 h 202"/>
                <a:gd name="T2" fmla="*/ 0 w 221"/>
                <a:gd name="T3" fmla="*/ 202 h 202"/>
                <a:gd name="T4" fmla="*/ 0 w 221"/>
                <a:gd name="T5" fmla="*/ 111 h 202"/>
                <a:gd name="T6" fmla="*/ 110 w 221"/>
                <a:gd name="T7" fmla="*/ 0 h 202"/>
                <a:gd name="T8" fmla="*/ 110 w 221"/>
                <a:gd name="T9" fmla="*/ 0 h 202"/>
                <a:gd name="T10" fmla="*/ 221 w 221"/>
                <a:gd name="T11" fmla="*/ 111 h 202"/>
                <a:gd name="T12" fmla="*/ 221 w 221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02">
                  <a:moveTo>
                    <a:pt x="221" y="202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50"/>
                    <a:pt x="4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71" y="0"/>
                    <a:pt x="221" y="50"/>
                    <a:pt x="221" y="111"/>
                  </a:cubicBezTo>
                  <a:lnTo>
                    <a:pt x="221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77"/>
            <p:cNvSpPr/>
            <p:nvPr/>
          </p:nvSpPr>
          <p:spPr bwMode="auto">
            <a:xfrm>
              <a:off x="728439" y="4770760"/>
              <a:ext cx="1255713" cy="1924050"/>
            </a:xfrm>
            <a:custGeom>
              <a:avLst/>
              <a:gdLst>
                <a:gd name="T0" fmla="*/ 221 w 334"/>
                <a:gd name="T1" fmla="*/ 512 h 512"/>
                <a:gd name="T2" fmla="*/ 0 w 334"/>
                <a:gd name="T3" fmla="*/ 512 h 512"/>
                <a:gd name="T4" fmla="*/ 0 w 334"/>
                <a:gd name="T5" fmla="*/ 106 h 512"/>
                <a:gd name="T6" fmla="*/ 106 w 334"/>
                <a:gd name="T7" fmla="*/ 0 h 512"/>
                <a:gd name="T8" fmla="*/ 106 w 334"/>
                <a:gd name="T9" fmla="*/ 0 h 512"/>
                <a:gd name="T10" fmla="*/ 334 w 334"/>
                <a:gd name="T11" fmla="*/ 0 h 512"/>
                <a:gd name="T12" fmla="*/ 334 w 334"/>
                <a:gd name="T13" fmla="*/ 0 h 512"/>
                <a:gd name="T14" fmla="*/ 221 w 334"/>
                <a:gd name="T15" fmla="*/ 113 h 512"/>
                <a:gd name="T16" fmla="*/ 221 w 334"/>
                <a:gd name="T1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512">
                  <a:moveTo>
                    <a:pt x="221" y="512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48"/>
                    <a:pt x="47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271" y="0"/>
                    <a:pt x="221" y="51"/>
                    <a:pt x="221" y="113"/>
                  </a:cubicBezTo>
                  <a:lnTo>
                    <a:pt x="221" y="512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678"/>
            <p:cNvSpPr>
              <a:spLocks noChangeArrowheads="1"/>
            </p:cNvSpPr>
            <p:nvPr/>
          </p:nvSpPr>
          <p:spPr bwMode="auto">
            <a:xfrm>
              <a:off x="4324516" y="1882143"/>
              <a:ext cx="34925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finish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679"/>
            <p:cNvSpPr>
              <a:spLocks noChangeArrowheads="1"/>
            </p:cNvSpPr>
            <p:nvPr/>
          </p:nvSpPr>
          <p:spPr bwMode="auto">
            <a:xfrm>
              <a:off x="3454177" y="2505398"/>
              <a:ext cx="41433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04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680"/>
            <p:cNvSpPr>
              <a:spLocks noChangeArrowheads="1"/>
            </p:cNvSpPr>
            <p:nvPr/>
          </p:nvSpPr>
          <p:spPr bwMode="auto">
            <a:xfrm>
              <a:off x="3454177" y="2787973"/>
              <a:ext cx="3048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681"/>
            <p:cNvSpPr>
              <a:spLocks noChangeArrowheads="1"/>
            </p:cNvSpPr>
            <p:nvPr/>
          </p:nvSpPr>
          <p:spPr bwMode="auto">
            <a:xfrm>
              <a:off x="2630264" y="3280098"/>
              <a:ext cx="4143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03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682"/>
            <p:cNvSpPr>
              <a:spLocks noChangeArrowheads="1"/>
            </p:cNvSpPr>
            <p:nvPr/>
          </p:nvSpPr>
          <p:spPr bwMode="auto">
            <a:xfrm>
              <a:off x="2630264" y="3562673"/>
              <a:ext cx="3048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683"/>
            <p:cNvSpPr>
              <a:spLocks noChangeArrowheads="1"/>
            </p:cNvSpPr>
            <p:nvPr/>
          </p:nvSpPr>
          <p:spPr bwMode="auto">
            <a:xfrm>
              <a:off x="1806352" y="4102423"/>
              <a:ext cx="41433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02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684"/>
            <p:cNvSpPr>
              <a:spLocks noChangeArrowheads="1"/>
            </p:cNvSpPr>
            <p:nvPr/>
          </p:nvSpPr>
          <p:spPr bwMode="auto">
            <a:xfrm>
              <a:off x="1806352" y="4386585"/>
              <a:ext cx="3048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685"/>
            <p:cNvSpPr>
              <a:spLocks noChangeArrowheads="1"/>
            </p:cNvSpPr>
            <p:nvPr/>
          </p:nvSpPr>
          <p:spPr bwMode="auto">
            <a:xfrm>
              <a:off x="984027" y="4926335"/>
              <a:ext cx="41275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01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686"/>
            <p:cNvSpPr>
              <a:spLocks noChangeArrowheads="1"/>
            </p:cNvSpPr>
            <p:nvPr/>
          </p:nvSpPr>
          <p:spPr bwMode="auto">
            <a:xfrm>
              <a:off x="984027" y="5212085"/>
              <a:ext cx="30321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Freeform 840"/>
            <p:cNvSpPr/>
            <p:nvPr/>
          </p:nvSpPr>
          <p:spPr bwMode="auto">
            <a:xfrm>
              <a:off x="1882552" y="6029648"/>
              <a:ext cx="90488" cy="52388"/>
            </a:xfrm>
            <a:custGeom>
              <a:avLst/>
              <a:gdLst>
                <a:gd name="T0" fmla="*/ 12 w 24"/>
                <a:gd name="T1" fmla="*/ 14 h 14"/>
                <a:gd name="T2" fmla="*/ 12 w 24"/>
                <a:gd name="T3" fmla="*/ 14 h 14"/>
                <a:gd name="T4" fmla="*/ 0 w 24"/>
                <a:gd name="T5" fmla="*/ 2 h 14"/>
                <a:gd name="T6" fmla="*/ 0 w 24"/>
                <a:gd name="T7" fmla="*/ 0 h 14"/>
                <a:gd name="T8" fmla="*/ 24 w 24"/>
                <a:gd name="T9" fmla="*/ 0 h 14"/>
                <a:gd name="T10" fmla="*/ 24 w 24"/>
                <a:gd name="T11" fmla="*/ 2 h 14"/>
                <a:gd name="T12" fmla="*/ 12 w 2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5" y="14"/>
                    <a:pt x="0" y="9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9"/>
                    <a:pt x="19" y="14"/>
                    <a:pt x="12" y="14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841"/>
            <p:cNvSpPr/>
            <p:nvPr/>
          </p:nvSpPr>
          <p:spPr bwMode="auto">
            <a:xfrm>
              <a:off x="1795239" y="5691510"/>
              <a:ext cx="260350" cy="319088"/>
            </a:xfrm>
            <a:custGeom>
              <a:avLst/>
              <a:gdLst>
                <a:gd name="T0" fmla="*/ 69 w 69"/>
                <a:gd name="T1" fmla="*/ 35 h 85"/>
                <a:gd name="T2" fmla="*/ 33 w 69"/>
                <a:gd name="T3" fmla="*/ 1 h 85"/>
                <a:gd name="T4" fmla="*/ 1 w 69"/>
                <a:gd name="T5" fmla="*/ 33 h 85"/>
                <a:gd name="T6" fmla="*/ 15 w 69"/>
                <a:gd name="T7" fmla="*/ 63 h 85"/>
                <a:gd name="T8" fmla="*/ 23 w 69"/>
                <a:gd name="T9" fmla="*/ 79 h 85"/>
                <a:gd name="T10" fmla="*/ 23 w 69"/>
                <a:gd name="T11" fmla="*/ 85 h 85"/>
                <a:gd name="T12" fmla="*/ 47 w 69"/>
                <a:gd name="T13" fmla="*/ 85 h 85"/>
                <a:gd name="T14" fmla="*/ 47 w 69"/>
                <a:gd name="T15" fmla="*/ 79 h 85"/>
                <a:gd name="T16" fmla="*/ 55 w 69"/>
                <a:gd name="T17" fmla="*/ 63 h 85"/>
                <a:gd name="T18" fmla="*/ 69 w 69"/>
                <a:gd name="T19" fmla="*/ 3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85">
                  <a:moveTo>
                    <a:pt x="69" y="35"/>
                  </a:moveTo>
                  <a:cubicBezTo>
                    <a:pt x="69" y="16"/>
                    <a:pt x="53" y="0"/>
                    <a:pt x="33" y="1"/>
                  </a:cubicBezTo>
                  <a:cubicBezTo>
                    <a:pt x="16" y="1"/>
                    <a:pt x="2" y="15"/>
                    <a:pt x="1" y="33"/>
                  </a:cubicBezTo>
                  <a:cubicBezTo>
                    <a:pt x="0" y="45"/>
                    <a:pt x="5" y="56"/>
                    <a:pt x="15" y="63"/>
                  </a:cubicBezTo>
                  <a:cubicBezTo>
                    <a:pt x="20" y="66"/>
                    <a:pt x="23" y="73"/>
                    <a:pt x="23" y="79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3"/>
                    <a:pt x="50" y="66"/>
                    <a:pt x="55" y="63"/>
                  </a:cubicBezTo>
                  <a:cubicBezTo>
                    <a:pt x="64" y="56"/>
                    <a:pt x="69" y="46"/>
                    <a:pt x="69" y="35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42"/>
            <p:cNvSpPr/>
            <p:nvPr/>
          </p:nvSpPr>
          <p:spPr bwMode="auto">
            <a:xfrm>
              <a:off x="1896839" y="5818510"/>
              <a:ext cx="60325" cy="7938"/>
            </a:xfrm>
            <a:custGeom>
              <a:avLst/>
              <a:gdLst>
                <a:gd name="T0" fmla="*/ 0 w 16"/>
                <a:gd name="T1" fmla="*/ 0 h 2"/>
                <a:gd name="T2" fmla="*/ 3 w 16"/>
                <a:gd name="T3" fmla="*/ 2 h 2"/>
                <a:gd name="T4" fmla="*/ 5 w 16"/>
                <a:gd name="T5" fmla="*/ 0 h 2"/>
                <a:gd name="T6" fmla="*/ 8 w 16"/>
                <a:gd name="T7" fmla="*/ 2 h 2"/>
                <a:gd name="T8" fmla="*/ 10 w 16"/>
                <a:gd name="T9" fmla="*/ 0 h 2"/>
                <a:gd name="T10" fmla="*/ 13 w 16"/>
                <a:gd name="T11" fmla="*/ 2 h 2"/>
                <a:gd name="T12" fmla="*/ 16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cubicBezTo>
                    <a:pt x="1" y="0"/>
                    <a:pt x="1" y="2"/>
                    <a:pt x="3" y="2"/>
                  </a:cubicBezTo>
                  <a:cubicBezTo>
                    <a:pt x="4" y="2"/>
                    <a:pt x="4" y="0"/>
                    <a:pt x="5" y="0"/>
                  </a:cubicBezTo>
                  <a:cubicBezTo>
                    <a:pt x="7" y="0"/>
                    <a:pt x="7" y="2"/>
                    <a:pt x="8" y="2"/>
                  </a:cubicBezTo>
                  <a:cubicBezTo>
                    <a:pt x="9" y="2"/>
                    <a:pt x="9" y="0"/>
                    <a:pt x="10" y="0"/>
                  </a:cubicBezTo>
                  <a:cubicBezTo>
                    <a:pt x="12" y="0"/>
                    <a:pt x="12" y="2"/>
                    <a:pt x="13" y="2"/>
                  </a:cubicBezTo>
                  <a:cubicBezTo>
                    <a:pt x="14" y="2"/>
                    <a:pt x="14" y="0"/>
                    <a:pt x="16" y="0"/>
                  </a:cubicBezTo>
                </a:path>
              </a:pathLst>
            </a:custGeom>
            <a:solidFill>
              <a:srgbClr val="1D50A2"/>
            </a:solidFill>
            <a:ln w="6350" cap="flat">
              <a:solidFill>
                <a:srgbClr val="F7F7F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43"/>
            <p:cNvSpPr/>
            <p:nvPr/>
          </p:nvSpPr>
          <p:spPr bwMode="auto">
            <a:xfrm>
              <a:off x="1896839" y="5845498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3 w 16"/>
                <a:gd name="T3" fmla="*/ 1 h 1"/>
                <a:gd name="T4" fmla="*/ 5 w 16"/>
                <a:gd name="T5" fmla="*/ 0 h 1"/>
                <a:gd name="T6" fmla="*/ 8 w 16"/>
                <a:gd name="T7" fmla="*/ 1 h 1"/>
                <a:gd name="T8" fmla="*/ 10 w 16"/>
                <a:gd name="T9" fmla="*/ 0 h 1"/>
                <a:gd name="T10" fmla="*/ 13 w 16"/>
                <a:gd name="T11" fmla="*/ 1 h 1"/>
                <a:gd name="T12" fmla="*/ 16 w 1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1" y="0"/>
                    <a:pt x="1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4" y="1"/>
                    <a:pt x="14" y="0"/>
                    <a:pt x="16" y="0"/>
                  </a:cubicBezTo>
                </a:path>
              </a:pathLst>
            </a:custGeom>
            <a:solidFill>
              <a:srgbClr val="1D50A2"/>
            </a:solidFill>
            <a:ln w="6350" cap="flat">
              <a:solidFill>
                <a:srgbClr val="F7F7F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44"/>
            <p:cNvSpPr/>
            <p:nvPr/>
          </p:nvSpPr>
          <p:spPr bwMode="auto">
            <a:xfrm>
              <a:off x="1957164" y="5818510"/>
              <a:ext cx="0" cy="196850"/>
            </a:xfrm>
            <a:custGeom>
              <a:avLst/>
              <a:gdLst>
                <a:gd name="T0" fmla="*/ 124 h 124"/>
                <a:gd name="T1" fmla="*/ 0 h 124"/>
                <a:gd name="T2" fmla="*/ 124 h 1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">
                  <a:moveTo>
                    <a:pt x="0" y="124"/>
                  </a:move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Line 845"/>
            <p:cNvSpPr>
              <a:spLocks noChangeShapeType="1"/>
            </p:cNvSpPr>
            <p:nvPr/>
          </p:nvSpPr>
          <p:spPr bwMode="auto">
            <a:xfrm flipV="1">
              <a:off x="1957164" y="5818510"/>
              <a:ext cx="0" cy="196850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846"/>
            <p:cNvSpPr/>
            <p:nvPr/>
          </p:nvSpPr>
          <p:spPr bwMode="auto">
            <a:xfrm>
              <a:off x="1896839" y="5818510"/>
              <a:ext cx="0" cy="196850"/>
            </a:xfrm>
            <a:custGeom>
              <a:avLst/>
              <a:gdLst>
                <a:gd name="T0" fmla="*/ 124 h 124"/>
                <a:gd name="T1" fmla="*/ 0 h 124"/>
                <a:gd name="T2" fmla="*/ 124 h 1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">
                  <a:moveTo>
                    <a:pt x="0" y="124"/>
                  </a:move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Line 847"/>
            <p:cNvSpPr>
              <a:spLocks noChangeShapeType="1"/>
            </p:cNvSpPr>
            <p:nvPr/>
          </p:nvSpPr>
          <p:spPr bwMode="auto">
            <a:xfrm flipV="1">
              <a:off x="1896839" y="5818510"/>
              <a:ext cx="0" cy="196850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48"/>
            <p:cNvSpPr/>
            <p:nvPr/>
          </p:nvSpPr>
          <p:spPr bwMode="auto">
            <a:xfrm>
              <a:off x="2655664" y="5081910"/>
              <a:ext cx="260350" cy="260350"/>
            </a:xfrm>
            <a:custGeom>
              <a:avLst/>
              <a:gdLst>
                <a:gd name="T0" fmla="*/ 69 w 69"/>
                <a:gd name="T1" fmla="*/ 69 h 69"/>
                <a:gd name="T2" fmla="*/ 0 w 69"/>
                <a:gd name="T3" fmla="*/ 69 h 69"/>
                <a:gd name="T4" fmla="*/ 0 w 69"/>
                <a:gd name="T5" fmla="*/ 34 h 69"/>
                <a:gd name="T6" fmla="*/ 34 w 69"/>
                <a:gd name="T7" fmla="*/ 0 h 69"/>
                <a:gd name="T8" fmla="*/ 34 w 69"/>
                <a:gd name="T9" fmla="*/ 0 h 69"/>
                <a:gd name="T10" fmla="*/ 69 w 69"/>
                <a:gd name="T11" fmla="*/ 34 h 69"/>
                <a:gd name="T12" fmla="*/ 69 w 6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lnTo>
                    <a:pt x="69" y="69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849"/>
            <p:cNvSpPr>
              <a:spLocks noChangeArrowheads="1"/>
            </p:cNvSpPr>
            <p:nvPr/>
          </p:nvSpPr>
          <p:spPr bwMode="auto">
            <a:xfrm>
              <a:off x="2701702" y="4910460"/>
              <a:ext cx="168275" cy="168275"/>
            </a:xfrm>
            <a:prstGeom prst="ellipse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50"/>
            <p:cNvSpPr/>
            <p:nvPr/>
          </p:nvSpPr>
          <p:spPr bwMode="auto">
            <a:xfrm>
              <a:off x="2765202" y="5146998"/>
              <a:ext cx="41275" cy="127000"/>
            </a:xfrm>
            <a:custGeom>
              <a:avLst/>
              <a:gdLst>
                <a:gd name="T0" fmla="*/ 12 w 26"/>
                <a:gd name="T1" fmla="*/ 0 h 80"/>
                <a:gd name="T2" fmla="*/ 0 w 26"/>
                <a:gd name="T3" fmla="*/ 64 h 80"/>
                <a:gd name="T4" fmla="*/ 12 w 26"/>
                <a:gd name="T5" fmla="*/ 80 h 80"/>
                <a:gd name="T6" fmla="*/ 26 w 26"/>
                <a:gd name="T7" fmla="*/ 64 h 80"/>
                <a:gd name="T8" fmla="*/ 12 w 2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0">
                  <a:moveTo>
                    <a:pt x="12" y="0"/>
                  </a:moveTo>
                  <a:lnTo>
                    <a:pt x="0" y="64"/>
                  </a:lnTo>
                  <a:lnTo>
                    <a:pt x="12" y="80"/>
                  </a:lnTo>
                  <a:lnTo>
                    <a:pt x="26" y="6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D50A2"/>
            </a:solidFill>
            <a:ln w="6350" cap="flat">
              <a:solidFill>
                <a:srgbClr val="F7F7F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51"/>
            <p:cNvSpPr/>
            <p:nvPr/>
          </p:nvSpPr>
          <p:spPr bwMode="auto">
            <a:xfrm>
              <a:off x="2825527" y="5177160"/>
              <a:ext cx="25400" cy="36513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7 h 10"/>
                <a:gd name="T6" fmla="*/ 0 w 7"/>
                <a:gd name="T7" fmla="*/ 0 h 10"/>
                <a:gd name="T8" fmla="*/ 7 w 7"/>
                <a:gd name="T9" fmla="*/ 0 h 10"/>
                <a:gd name="T10" fmla="*/ 7 w 7"/>
                <a:gd name="T11" fmla="*/ 7 h 10"/>
                <a:gd name="T12" fmla="*/ 4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4" y="10"/>
                  </a:cubicBezTo>
                  <a:close/>
                </a:path>
              </a:pathLst>
            </a:custGeom>
            <a:solidFill>
              <a:srgbClr val="1D50A2"/>
            </a:solidFill>
            <a:ln w="6350" cap="flat">
              <a:solidFill>
                <a:srgbClr val="F7F7F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852"/>
            <p:cNvSpPr>
              <a:spLocks noChangeArrowheads="1"/>
            </p:cNvSpPr>
            <p:nvPr/>
          </p:nvSpPr>
          <p:spPr bwMode="auto">
            <a:xfrm>
              <a:off x="3825652" y="4207198"/>
              <a:ext cx="66675" cy="266700"/>
            </a:xfrm>
            <a:prstGeom prst="rect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853"/>
            <p:cNvSpPr>
              <a:spLocks noChangeArrowheads="1"/>
            </p:cNvSpPr>
            <p:nvPr/>
          </p:nvSpPr>
          <p:spPr bwMode="auto">
            <a:xfrm>
              <a:off x="3719289" y="4350073"/>
              <a:ext cx="68263" cy="123825"/>
            </a:xfrm>
            <a:prstGeom prst="rect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854"/>
            <p:cNvSpPr>
              <a:spLocks noChangeArrowheads="1"/>
            </p:cNvSpPr>
            <p:nvPr/>
          </p:nvSpPr>
          <p:spPr bwMode="auto">
            <a:xfrm>
              <a:off x="3614514" y="4278635"/>
              <a:ext cx="68263" cy="195263"/>
            </a:xfrm>
            <a:prstGeom prst="rect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855"/>
            <p:cNvSpPr>
              <a:spLocks noChangeArrowheads="1"/>
            </p:cNvSpPr>
            <p:nvPr/>
          </p:nvSpPr>
          <p:spPr bwMode="auto">
            <a:xfrm>
              <a:off x="3509739" y="4372298"/>
              <a:ext cx="66675" cy="101600"/>
            </a:xfrm>
            <a:prstGeom prst="rect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56"/>
            <p:cNvSpPr/>
            <p:nvPr/>
          </p:nvSpPr>
          <p:spPr bwMode="auto">
            <a:xfrm>
              <a:off x="3452589" y="4199260"/>
              <a:ext cx="458788" cy="274638"/>
            </a:xfrm>
            <a:custGeom>
              <a:avLst/>
              <a:gdLst>
                <a:gd name="T0" fmla="*/ 289 w 289"/>
                <a:gd name="T1" fmla="*/ 173 h 173"/>
                <a:gd name="T2" fmla="*/ 0 w 289"/>
                <a:gd name="T3" fmla="*/ 173 h 173"/>
                <a:gd name="T4" fmla="*/ 0 w 289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173">
                  <a:moveTo>
                    <a:pt x="289" y="173"/>
                  </a:moveTo>
                  <a:lnTo>
                    <a:pt x="0" y="173"/>
                  </a:lnTo>
                  <a:lnTo>
                    <a:pt x="0" y="0"/>
                  </a:lnTo>
                </a:path>
              </a:pathLst>
            </a:custGeom>
            <a:solidFill>
              <a:srgbClr val="1D50A2"/>
            </a:solidFill>
            <a:ln w="6350" cap="flat">
              <a:solidFill>
                <a:srgbClr val="73737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57"/>
            <p:cNvSpPr/>
            <p:nvPr/>
          </p:nvSpPr>
          <p:spPr bwMode="auto">
            <a:xfrm>
              <a:off x="3482752" y="4199260"/>
              <a:ext cx="315913" cy="158750"/>
            </a:xfrm>
            <a:custGeom>
              <a:avLst/>
              <a:gdLst>
                <a:gd name="T0" fmla="*/ 0 w 199"/>
                <a:gd name="T1" fmla="*/ 100 h 100"/>
                <a:gd name="T2" fmla="*/ 36 w 199"/>
                <a:gd name="T3" fmla="*/ 81 h 100"/>
                <a:gd name="T4" fmla="*/ 100 w 199"/>
                <a:gd name="T5" fmla="*/ 10 h 100"/>
                <a:gd name="T6" fmla="*/ 171 w 199"/>
                <a:gd name="T7" fmla="*/ 73 h 100"/>
                <a:gd name="T8" fmla="*/ 199 w 19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0">
                  <a:moveTo>
                    <a:pt x="0" y="100"/>
                  </a:moveTo>
                  <a:lnTo>
                    <a:pt x="36" y="81"/>
                  </a:lnTo>
                  <a:lnTo>
                    <a:pt x="100" y="10"/>
                  </a:lnTo>
                  <a:lnTo>
                    <a:pt x="171" y="73"/>
                  </a:lnTo>
                  <a:lnTo>
                    <a:pt x="199" y="0"/>
                  </a:lnTo>
                </a:path>
              </a:pathLst>
            </a:custGeom>
            <a:solidFill>
              <a:srgbClr val="1D50A2"/>
            </a:solidFill>
            <a:ln w="6350" cap="flat">
              <a:solidFill>
                <a:srgbClr val="737373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Line 858"/>
            <p:cNvSpPr>
              <a:spLocks noChangeShapeType="1"/>
            </p:cNvSpPr>
            <p:nvPr/>
          </p:nvSpPr>
          <p:spPr bwMode="auto">
            <a:xfrm>
              <a:off x="3858989" y="4207198"/>
              <a:ext cx="0" cy="266700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Line 859"/>
            <p:cNvSpPr>
              <a:spLocks noChangeShapeType="1"/>
            </p:cNvSpPr>
            <p:nvPr/>
          </p:nvSpPr>
          <p:spPr bwMode="auto">
            <a:xfrm>
              <a:off x="3754214" y="4350073"/>
              <a:ext cx="0" cy="123825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860"/>
            <p:cNvSpPr>
              <a:spLocks noChangeShapeType="1"/>
            </p:cNvSpPr>
            <p:nvPr/>
          </p:nvSpPr>
          <p:spPr bwMode="auto">
            <a:xfrm>
              <a:off x="3647852" y="4278635"/>
              <a:ext cx="0" cy="195263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Line 861"/>
            <p:cNvSpPr>
              <a:spLocks noChangeShapeType="1"/>
            </p:cNvSpPr>
            <p:nvPr/>
          </p:nvSpPr>
          <p:spPr bwMode="auto">
            <a:xfrm>
              <a:off x="3543077" y="4372298"/>
              <a:ext cx="0" cy="101600"/>
            </a:xfrm>
            <a:prstGeom prst="line">
              <a:avLst/>
            </a:prstGeom>
            <a:noFill/>
            <a:ln w="6350" cap="flat">
              <a:solidFill>
                <a:srgbClr val="F7F7F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Oval 862"/>
            <p:cNvSpPr>
              <a:spLocks noChangeArrowheads="1"/>
            </p:cNvSpPr>
            <p:nvPr/>
          </p:nvSpPr>
          <p:spPr bwMode="auto">
            <a:xfrm>
              <a:off x="4276502" y="3324548"/>
              <a:ext cx="390525" cy="390525"/>
            </a:xfrm>
            <a:prstGeom prst="ellipse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Oval 863"/>
            <p:cNvSpPr>
              <a:spLocks noChangeArrowheads="1"/>
            </p:cNvSpPr>
            <p:nvPr/>
          </p:nvSpPr>
          <p:spPr bwMode="auto">
            <a:xfrm>
              <a:off x="4325714" y="3372173"/>
              <a:ext cx="292100" cy="293688"/>
            </a:xfrm>
            <a:prstGeom prst="ellipse">
              <a:avLst/>
            </a:prstGeom>
            <a:solidFill>
              <a:srgbClr val="1D50A2"/>
            </a:solidFill>
            <a:ln w="6350" cap="flat">
              <a:solidFill>
                <a:srgbClr val="F7F7F7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864"/>
            <p:cNvSpPr>
              <a:spLocks noChangeArrowheads="1"/>
            </p:cNvSpPr>
            <p:nvPr/>
          </p:nvSpPr>
          <p:spPr bwMode="auto">
            <a:xfrm>
              <a:off x="4386039" y="3399160"/>
              <a:ext cx="250825" cy="263525"/>
            </a:xfrm>
            <a:prstGeom prst="rect">
              <a:avLst/>
            </a:prstGeom>
            <a:solidFill>
              <a:srgbClr val="1D50A2"/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7F7F7"/>
                  </a:solidFill>
                  <a:effectLst/>
                  <a:latin typeface="Times New Roman" panose="02020603050405020304" pitchFamily="18" charset="0"/>
                </a:rPr>
                <a:t>@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文本框 211"/>
          <p:cNvSpPr txBox="1"/>
          <p:nvPr/>
        </p:nvSpPr>
        <p:spPr>
          <a:xfrm>
            <a:off x="4787277" y="2273521"/>
            <a:ext cx="388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4758137" y="194172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5732122" y="3627242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5702982" y="329544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9152455" y="3636410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9123315" y="3304613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9152455" y="523958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9123315" y="490778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5761262" y="523041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5732122" y="489861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5" name="Freeform 10"/>
          <p:cNvSpPr>
            <a:spLocks noEditPoints="1"/>
          </p:cNvSpPr>
          <p:nvPr/>
        </p:nvSpPr>
        <p:spPr bwMode="auto">
          <a:xfrm>
            <a:off x="5438785" y="3400831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6" name="Freeform 10"/>
          <p:cNvSpPr>
            <a:spLocks noEditPoints="1"/>
          </p:cNvSpPr>
          <p:nvPr/>
        </p:nvSpPr>
        <p:spPr bwMode="auto">
          <a:xfrm>
            <a:off x="8869336" y="3409999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7" name="Freeform 10"/>
          <p:cNvSpPr>
            <a:spLocks noEditPoints="1"/>
          </p:cNvSpPr>
          <p:nvPr/>
        </p:nvSpPr>
        <p:spPr bwMode="auto">
          <a:xfrm>
            <a:off x="5438785" y="4948386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8" name="Freeform 10"/>
          <p:cNvSpPr>
            <a:spLocks noEditPoints="1"/>
          </p:cNvSpPr>
          <p:nvPr/>
        </p:nvSpPr>
        <p:spPr bwMode="auto">
          <a:xfrm>
            <a:off x="8869336" y="495755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69685" y="2158713"/>
            <a:ext cx="5136664" cy="4029056"/>
            <a:chOff x="2887663" y="388938"/>
            <a:chExt cx="6419850" cy="5035551"/>
          </a:xfrm>
        </p:grpSpPr>
        <p:sp>
          <p:nvSpPr>
            <p:cNvPr id="15" name="Freeform 5"/>
            <p:cNvSpPr/>
            <p:nvPr/>
          </p:nvSpPr>
          <p:spPr bwMode="auto">
            <a:xfrm>
              <a:off x="8424863" y="1314451"/>
              <a:ext cx="882650" cy="776288"/>
            </a:xfrm>
            <a:custGeom>
              <a:avLst/>
              <a:gdLst>
                <a:gd name="T0" fmla="*/ 132 w 235"/>
                <a:gd name="T1" fmla="*/ 207 h 207"/>
                <a:gd name="T2" fmla="*/ 0 w 235"/>
                <a:gd name="T3" fmla="*/ 207 h 207"/>
                <a:gd name="T4" fmla="*/ 0 w 235"/>
                <a:gd name="T5" fmla="*/ 0 h 207"/>
                <a:gd name="T6" fmla="*/ 132 w 235"/>
                <a:gd name="T7" fmla="*/ 0 h 207"/>
                <a:gd name="T8" fmla="*/ 235 w 235"/>
                <a:gd name="T9" fmla="*/ 104 h 207"/>
                <a:gd name="T10" fmla="*/ 235 w 235"/>
                <a:gd name="T11" fmla="*/ 104 h 207"/>
                <a:gd name="T12" fmla="*/ 132 w 235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7">
                  <a:moveTo>
                    <a:pt x="132" y="207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7"/>
                    <a:pt x="132" y="207"/>
                  </a:cubicBez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8664576" y="1419226"/>
              <a:ext cx="571500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8804276" y="1554163"/>
              <a:ext cx="296863" cy="296863"/>
            </a:xfrm>
            <a:custGeom>
              <a:avLst/>
              <a:gdLst>
                <a:gd name="T0" fmla="*/ 79 w 79"/>
                <a:gd name="T1" fmla="*/ 40 h 79"/>
                <a:gd name="T2" fmla="*/ 0 w 79"/>
                <a:gd name="T3" fmla="*/ 40 h 79"/>
                <a:gd name="T4" fmla="*/ 51 w 79"/>
                <a:gd name="T5" fmla="*/ 67 h 79"/>
                <a:gd name="T6" fmla="*/ 65 w 79"/>
                <a:gd name="T7" fmla="*/ 54 h 79"/>
                <a:gd name="T8" fmla="*/ 67 w 79"/>
                <a:gd name="T9" fmla="*/ 31 h 79"/>
                <a:gd name="T10" fmla="*/ 67 w 79"/>
                <a:gd name="T11" fmla="*/ 48 h 79"/>
                <a:gd name="T12" fmla="*/ 59 w 79"/>
                <a:gd name="T13" fmla="*/ 40 h 79"/>
                <a:gd name="T14" fmla="*/ 67 w 79"/>
                <a:gd name="T15" fmla="*/ 31 h 79"/>
                <a:gd name="T16" fmla="*/ 57 w 79"/>
                <a:gd name="T17" fmla="*/ 25 h 79"/>
                <a:gd name="T18" fmla="*/ 65 w 79"/>
                <a:gd name="T19" fmla="*/ 25 h 79"/>
                <a:gd name="T20" fmla="*/ 51 w 79"/>
                <a:gd name="T21" fmla="*/ 25 h 79"/>
                <a:gd name="T22" fmla="*/ 42 w 79"/>
                <a:gd name="T23" fmla="*/ 11 h 79"/>
                <a:gd name="T24" fmla="*/ 52 w 79"/>
                <a:gd name="T25" fmla="*/ 31 h 79"/>
                <a:gd name="T26" fmla="*/ 52 w 79"/>
                <a:gd name="T27" fmla="*/ 48 h 79"/>
                <a:gd name="T28" fmla="*/ 42 w 79"/>
                <a:gd name="T29" fmla="*/ 31 h 79"/>
                <a:gd name="T30" fmla="*/ 51 w 79"/>
                <a:gd name="T31" fmla="*/ 54 h 79"/>
                <a:gd name="T32" fmla="*/ 42 w 79"/>
                <a:gd name="T33" fmla="*/ 54 h 79"/>
                <a:gd name="T34" fmla="*/ 21 w 79"/>
                <a:gd name="T35" fmla="*/ 54 h 79"/>
                <a:gd name="T36" fmla="*/ 13 w 79"/>
                <a:gd name="T37" fmla="*/ 54 h 79"/>
                <a:gd name="T38" fmla="*/ 27 w 79"/>
                <a:gd name="T39" fmla="*/ 54 h 79"/>
                <a:gd name="T40" fmla="*/ 36 w 79"/>
                <a:gd name="T41" fmla="*/ 68 h 79"/>
                <a:gd name="T42" fmla="*/ 26 w 79"/>
                <a:gd name="T43" fmla="*/ 48 h 79"/>
                <a:gd name="T44" fmla="*/ 26 w 79"/>
                <a:gd name="T45" fmla="*/ 31 h 79"/>
                <a:gd name="T46" fmla="*/ 36 w 79"/>
                <a:gd name="T47" fmla="*/ 48 h 79"/>
                <a:gd name="T48" fmla="*/ 27 w 79"/>
                <a:gd name="T49" fmla="*/ 25 h 79"/>
                <a:gd name="T50" fmla="*/ 36 w 79"/>
                <a:gd name="T51" fmla="*/ 25 h 79"/>
                <a:gd name="T52" fmla="*/ 21 w 79"/>
                <a:gd name="T53" fmla="*/ 25 h 79"/>
                <a:gd name="T54" fmla="*/ 27 w 79"/>
                <a:gd name="T55" fmla="*/ 13 h 79"/>
                <a:gd name="T56" fmla="*/ 11 w 79"/>
                <a:gd name="T57" fmla="*/ 31 h 79"/>
                <a:gd name="T58" fmla="*/ 19 w 79"/>
                <a:gd name="T59" fmla="*/ 40 h 79"/>
                <a:gd name="T60" fmla="*/ 11 w 79"/>
                <a:gd name="T61" fmla="*/ 48 h 79"/>
                <a:gd name="T62" fmla="*/ 10 w 79"/>
                <a:gd name="T6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79">
                  <a:moveTo>
                    <a:pt x="39" y="79"/>
                  </a:moveTo>
                  <a:cubicBezTo>
                    <a:pt x="61" y="79"/>
                    <a:pt x="79" y="61"/>
                    <a:pt x="79" y="40"/>
                  </a:cubicBezTo>
                  <a:cubicBezTo>
                    <a:pt x="79" y="18"/>
                    <a:pt x="61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lose/>
                  <a:moveTo>
                    <a:pt x="51" y="67"/>
                  </a:moveTo>
                  <a:cubicBezTo>
                    <a:pt x="53" y="63"/>
                    <a:pt x="55" y="59"/>
                    <a:pt x="57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2" y="59"/>
                    <a:pt x="57" y="64"/>
                    <a:pt x="51" y="67"/>
                  </a:cubicBezTo>
                  <a:close/>
                  <a:moveTo>
                    <a:pt x="67" y="31"/>
                  </a:moveTo>
                  <a:cubicBezTo>
                    <a:pt x="68" y="34"/>
                    <a:pt x="68" y="37"/>
                    <a:pt x="68" y="40"/>
                  </a:cubicBezTo>
                  <a:cubicBezTo>
                    <a:pt x="68" y="42"/>
                    <a:pt x="68" y="45"/>
                    <a:pt x="67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9" y="45"/>
                    <a:pt x="59" y="43"/>
                    <a:pt x="59" y="40"/>
                  </a:cubicBezTo>
                  <a:cubicBezTo>
                    <a:pt x="59" y="37"/>
                    <a:pt x="59" y="34"/>
                    <a:pt x="58" y="31"/>
                  </a:cubicBezTo>
                  <a:lnTo>
                    <a:pt x="67" y="31"/>
                  </a:lnTo>
                  <a:close/>
                  <a:moveTo>
                    <a:pt x="65" y="25"/>
                  </a:moveTo>
                  <a:cubicBezTo>
                    <a:pt x="57" y="25"/>
                    <a:pt x="57" y="25"/>
                    <a:pt x="57" y="25"/>
                  </a:cubicBezTo>
                  <a:cubicBezTo>
                    <a:pt x="55" y="20"/>
                    <a:pt x="53" y="16"/>
                    <a:pt x="51" y="13"/>
                  </a:cubicBezTo>
                  <a:cubicBezTo>
                    <a:pt x="57" y="15"/>
                    <a:pt x="62" y="20"/>
                    <a:pt x="65" y="25"/>
                  </a:cubicBezTo>
                  <a:close/>
                  <a:moveTo>
                    <a:pt x="42" y="11"/>
                  </a:moveTo>
                  <a:cubicBezTo>
                    <a:pt x="45" y="14"/>
                    <a:pt x="48" y="19"/>
                    <a:pt x="51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2" y="11"/>
                  </a:lnTo>
                  <a:close/>
                  <a:moveTo>
                    <a:pt x="4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3" y="34"/>
                    <a:pt x="53" y="37"/>
                    <a:pt x="53" y="40"/>
                  </a:cubicBezTo>
                  <a:cubicBezTo>
                    <a:pt x="53" y="43"/>
                    <a:pt x="53" y="45"/>
                    <a:pt x="52" y="48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31"/>
                  </a:lnTo>
                  <a:close/>
                  <a:moveTo>
                    <a:pt x="42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48" y="60"/>
                    <a:pt x="45" y="65"/>
                    <a:pt x="42" y="68"/>
                  </a:cubicBezTo>
                  <a:lnTo>
                    <a:pt x="42" y="54"/>
                  </a:lnTo>
                  <a:close/>
                  <a:moveTo>
                    <a:pt x="13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23" y="59"/>
                    <a:pt x="25" y="63"/>
                    <a:pt x="27" y="67"/>
                  </a:cubicBezTo>
                  <a:cubicBezTo>
                    <a:pt x="21" y="64"/>
                    <a:pt x="16" y="59"/>
                    <a:pt x="13" y="54"/>
                  </a:cubicBezTo>
                  <a:close/>
                  <a:moveTo>
                    <a:pt x="36" y="68"/>
                  </a:moveTo>
                  <a:cubicBezTo>
                    <a:pt x="33" y="65"/>
                    <a:pt x="30" y="60"/>
                    <a:pt x="27" y="54"/>
                  </a:cubicBezTo>
                  <a:cubicBezTo>
                    <a:pt x="36" y="54"/>
                    <a:pt x="36" y="54"/>
                    <a:pt x="36" y="54"/>
                  </a:cubicBezTo>
                  <a:lnTo>
                    <a:pt x="36" y="68"/>
                  </a:lnTo>
                  <a:close/>
                  <a:moveTo>
                    <a:pt x="3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5" y="45"/>
                    <a:pt x="25" y="43"/>
                    <a:pt x="25" y="40"/>
                  </a:cubicBezTo>
                  <a:cubicBezTo>
                    <a:pt x="25" y="37"/>
                    <a:pt x="25" y="34"/>
                    <a:pt x="26" y="31"/>
                  </a:cubicBezTo>
                  <a:cubicBezTo>
                    <a:pt x="36" y="31"/>
                    <a:pt x="36" y="31"/>
                    <a:pt x="36" y="31"/>
                  </a:cubicBezTo>
                  <a:lnTo>
                    <a:pt x="36" y="48"/>
                  </a:lnTo>
                  <a:close/>
                  <a:moveTo>
                    <a:pt x="36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30" y="19"/>
                    <a:pt x="33" y="14"/>
                    <a:pt x="36" y="11"/>
                  </a:cubicBezTo>
                  <a:lnTo>
                    <a:pt x="36" y="25"/>
                  </a:lnTo>
                  <a:close/>
                  <a:moveTo>
                    <a:pt x="27" y="13"/>
                  </a:moveTo>
                  <a:cubicBezTo>
                    <a:pt x="25" y="16"/>
                    <a:pt x="23" y="20"/>
                    <a:pt x="2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0"/>
                    <a:pt x="21" y="15"/>
                    <a:pt x="27" y="13"/>
                  </a:cubicBezTo>
                  <a:close/>
                  <a:moveTo>
                    <a:pt x="10" y="40"/>
                  </a:moveTo>
                  <a:cubicBezTo>
                    <a:pt x="10" y="37"/>
                    <a:pt x="10" y="34"/>
                    <a:pt x="1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7"/>
                    <a:pt x="19" y="40"/>
                  </a:cubicBezTo>
                  <a:cubicBezTo>
                    <a:pt x="19" y="42"/>
                    <a:pt x="19" y="45"/>
                    <a:pt x="2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5"/>
                    <a:pt x="10" y="42"/>
                    <a:pt x="10" y="4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0" y="40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8424863" y="2241551"/>
              <a:ext cx="882650" cy="781050"/>
            </a:xfrm>
            <a:custGeom>
              <a:avLst/>
              <a:gdLst>
                <a:gd name="T0" fmla="*/ 132 w 235"/>
                <a:gd name="T1" fmla="*/ 208 h 208"/>
                <a:gd name="T2" fmla="*/ 0 w 235"/>
                <a:gd name="T3" fmla="*/ 208 h 208"/>
                <a:gd name="T4" fmla="*/ 0 w 235"/>
                <a:gd name="T5" fmla="*/ 0 h 208"/>
                <a:gd name="T6" fmla="*/ 132 w 235"/>
                <a:gd name="T7" fmla="*/ 0 h 208"/>
                <a:gd name="T8" fmla="*/ 235 w 235"/>
                <a:gd name="T9" fmla="*/ 104 h 208"/>
                <a:gd name="T10" fmla="*/ 235 w 235"/>
                <a:gd name="T11" fmla="*/ 104 h 208"/>
                <a:gd name="T12" fmla="*/ 132 w 235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8">
                  <a:moveTo>
                    <a:pt x="132" y="208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7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8"/>
                    <a:pt x="132" y="208"/>
                  </a:cubicBez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8664576" y="2346326"/>
              <a:ext cx="571500" cy="571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8955088" y="2595563"/>
              <a:ext cx="22225" cy="17463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3 h 5"/>
                <a:gd name="T10" fmla="*/ 6 w 6"/>
                <a:gd name="T11" fmla="*/ 3 h 5"/>
                <a:gd name="T12" fmla="*/ 6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solidFill>
              <a:srgbClr val="946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8796338" y="2425701"/>
              <a:ext cx="304800" cy="357188"/>
            </a:xfrm>
            <a:custGeom>
              <a:avLst/>
              <a:gdLst>
                <a:gd name="T0" fmla="*/ 45 w 81"/>
                <a:gd name="T1" fmla="*/ 0 h 95"/>
                <a:gd name="T2" fmla="*/ 30 w 81"/>
                <a:gd name="T3" fmla="*/ 4 h 95"/>
                <a:gd name="T4" fmla="*/ 9 w 81"/>
                <a:gd name="T5" fmla="*/ 37 h 95"/>
                <a:gd name="T6" fmla="*/ 9 w 81"/>
                <a:gd name="T7" fmla="*/ 43 h 95"/>
                <a:gd name="T8" fmla="*/ 1 w 81"/>
                <a:gd name="T9" fmla="*/ 57 h 95"/>
                <a:gd name="T10" fmla="*/ 5 w 81"/>
                <a:gd name="T11" fmla="*/ 63 h 95"/>
                <a:gd name="T12" fmla="*/ 9 w 81"/>
                <a:gd name="T13" fmla="*/ 63 h 95"/>
                <a:gd name="T14" fmla="*/ 9 w 81"/>
                <a:gd name="T15" fmla="*/ 77 h 95"/>
                <a:gd name="T16" fmla="*/ 16 w 81"/>
                <a:gd name="T17" fmla="*/ 84 h 95"/>
                <a:gd name="T18" fmla="*/ 27 w 81"/>
                <a:gd name="T19" fmla="*/ 83 h 95"/>
                <a:gd name="T20" fmla="*/ 27 w 81"/>
                <a:gd name="T21" fmla="*/ 93 h 95"/>
                <a:gd name="T22" fmla="*/ 29 w 81"/>
                <a:gd name="T23" fmla="*/ 95 h 95"/>
                <a:gd name="T24" fmla="*/ 67 w 81"/>
                <a:gd name="T25" fmla="*/ 89 h 95"/>
                <a:gd name="T26" fmla="*/ 70 w 81"/>
                <a:gd name="T27" fmla="*/ 85 h 95"/>
                <a:gd name="T28" fmla="*/ 70 w 81"/>
                <a:gd name="T29" fmla="*/ 63 h 95"/>
                <a:gd name="T30" fmla="*/ 81 w 81"/>
                <a:gd name="T31" fmla="*/ 37 h 95"/>
                <a:gd name="T32" fmla="*/ 45 w 81"/>
                <a:gd name="T33" fmla="*/ 0 h 95"/>
                <a:gd name="T34" fmla="*/ 63 w 81"/>
                <a:gd name="T35" fmla="*/ 54 h 95"/>
                <a:gd name="T36" fmla="*/ 32 w 81"/>
                <a:gd name="T37" fmla="*/ 58 h 95"/>
                <a:gd name="T38" fmla="*/ 32 w 81"/>
                <a:gd name="T39" fmla="*/ 58 h 95"/>
                <a:gd name="T40" fmla="*/ 22 w 81"/>
                <a:gd name="T41" fmla="*/ 61 h 95"/>
                <a:gd name="T42" fmla="*/ 21 w 81"/>
                <a:gd name="T43" fmla="*/ 59 h 95"/>
                <a:gd name="T44" fmla="*/ 27 w 81"/>
                <a:gd name="T45" fmla="*/ 53 h 95"/>
                <a:gd name="T46" fmla="*/ 26 w 81"/>
                <a:gd name="T47" fmla="*/ 53 h 95"/>
                <a:gd name="T48" fmla="*/ 27 w 81"/>
                <a:gd name="T49" fmla="*/ 18 h 95"/>
                <a:gd name="T50" fmla="*/ 63 w 81"/>
                <a:gd name="T51" fmla="*/ 18 h 95"/>
                <a:gd name="T52" fmla="*/ 63 w 81"/>
                <a:gd name="T53" fmla="*/ 54 h 95"/>
                <a:gd name="T54" fmla="*/ 63 w 81"/>
                <a:gd name="T55" fmla="*/ 54 h 95"/>
                <a:gd name="T56" fmla="*/ 63 w 81"/>
                <a:gd name="T57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95">
                  <a:moveTo>
                    <a:pt x="45" y="0"/>
                  </a:moveTo>
                  <a:cubicBezTo>
                    <a:pt x="40" y="0"/>
                    <a:pt x="34" y="2"/>
                    <a:pt x="30" y="4"/>
                  </a:cubicBezTo>
                  <a:cubicBezTo>
                    <a:pt x="17" y="10"/>
                    <a:pt x="9" y="22"/>
                    <a:pt x="9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60"/>
                    <a:pt x="1" y="63"/>
                    <a:pt x="5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81"/>
                    <a:pt x="12" y="84"/>
                    <a:pt x="16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5"/>
                    <a:pt x="28" y="95"/>
                    <a:pt x="29" y="95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9" y="88"/>
                    <a:pt x="70" y="87"/>
                    <a:pt x="70" y="85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7" y="57"/>
                    <a:pt x="81" y="47"/>
                    <a:pt x="81" y="37"/>
                  </a:cubicBezTo>
                  <a:cubicBezTo>
                    <a:pt x="81" y="17"/>
                    <a:pt x="65" y="0"/>
                    <a:pt x="45" y="0"/>
                  </a:cubicBezTo>
                  <a:close/>
                  <a:moveTo>
                    <a:pt x="63" y="54"/>
                  </a:moveTo>
                  <a:cubicBezTo>
                    <a:pt x="55" y="63"/>
                    <a:pt x="42" y="64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9" y="61"/>
                    <a:pt x="24" y="62"/>
                    <a:pt x="22" y="61"/>
                  </a:cubicBezTo>
                  <a:cubicBezTo>
                    <a:pt x="21" y="61"/>
                    <a:pt x="20" y="60"/>
                    <a:pt x="21" y="59"/>
                  </a:cubicBezTo>
                  <a:cubicBezTo>
                    <a:pt x="24" y="58"/>
                    <a:pt x="26" y="55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8" y="43"/>
                    <a:pt x="18" y="28"/>
                    <a:pt x="27" y="18"/>
                  </a:cubicBezTo>
                  <a:cubicBezTo>
                    <a:pt x="37" y="9"/>
                    <a:pt x="53" y="9"/>
                    <a:pt x="63" y="18"/>
                  </a:cubicBezTo>
                  <a:cubicBezTo>
                    <a:pt x="73" y="28"/>
                    <a:pt x="73" y="44"/>
                    <a:pt x="63" y="54"/>
                  </a:cubicBezTo>
                  <a:close/>
                  <a:moveTo>
                    <a:pt x="63" y="54"/>
                  </a:moveTo>
                  <a:cubicBezTo>
                    <a:pt x="63" y="54"/>
                    <a:pt x="63" y="54"/>
                    <a:pt x="63" y="54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958263" y="2508251"/>
              <a:ext cx="19050" cy="79375"/>
            </a:xfrm>
            <a:custGeom>
              <a:avLst/>
              <a:gdLst>
                <a:gd name="T0" fmla="*/ 2 w 5"/>
                <a:gd name="T1" fmla="*/ 21 h 21"/>
                <a:gd name="T2" fmla="*/ 5 w 5"/>
                <a:gd name="T3" fmla="*/ 19 h 21"/>
                <a:gd name="T4" fmla="*/ 5 w 5"/>
                <a:gd name="T5" fmla="*/ 3 h 21"/>
                <a:gd name="T6" fmla="*/ 2 w 5"/>
                <a:gd name="T7" fmla="*/ 0 h 21"/>
                <a:gd name="T8" fmla="*/ 0 w 5"/>
                <a:gd name="T9" fmla="*/ 3 h 21"/>
                <a:gd name="T10" fmla="*/ 0 w 5"/>
                <a:gd name="T11" fmla="*/ 19 h 21"/>
                <a:gd name="T12" fmla="*/ 2 w 5"/>
                <a:gd name="T13" fmla="*/ 21 h 21"/>
                <a:gd name="T14" fmla="*/ 2 w 5"/>
                <a:gd name="T15" fmla="*/ 21 h 21"/>
                <a:gd name="T16" fmla="*/ 2 w 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1">
                  <a:moveTo>
                    <a:pt x="2" y="21"/>
                  </a:moveTo>
                  <a:cubicBezTo>
                    <a:pt x="3" y="21"/>
                    <a:pt x="4" y="20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</a:path>
              </a:pathLst>
            </a:custGeom>
            <a:solidFill>
              <a:srgbClr val="946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8424863" y="3173413"/>
              <a:ext cx="882650" cy="781050"/>
            </a:xfrm>
            <a:custGeom>
              <a:avLst/>
              <a:gdLst>
                <a:gd name="T0" fmla="*/ 132 w 235"/>
                <a:gd name="T1" fmla="*/ 208 h 208"/>
                <a:gd name="T2" fmla="*/ 0 w 235"/>
                <a:gd name="T3" fmla="*/ 208 h 208"/>
                <a:gd name="T4" fmla="*/ 0 w 235"/>
                <a:gd name="T5" fmla="*/ 0 h 208"/>
                <a:gd name="T6" fmla="*/ 132 w 235"/>
                <a:gd name="T7" fmla="*/ 0 h 208"/>
                <a:gd name="T8" fmla="*/ 235 w 235"/>
                <a:gd name="T9" fmla="*/ 104 h 208"/>
                <a:gd name="T10" fmla="*/ 235 w 235"/>
                <a:gd name="T11" fmla="*/ 104 h 208"/>
                <a:gd name="T12" fmla="*/ 132 w 235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8">
                  <a:moveTo>
                    <a:pt x="132" y="208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8"/>
                    <a:pt x="132" y="208"/>
                  </a:cubicBez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8664576" y="3278188"/>
              <a:ext cx="571500" cy="571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9029701" y="3635376"/>
              <a:ext cx="115888" cy="79375"/>
            </a:xfrm>
            <a:custGeom>
              <a:avLst/>
              <a:gdLst>
                <a:gd name="T0" fmla="*/ 25 w 31"/>
                <a:gd name="T1" fmla="*/ 0 h 21"/>
                <a:gd name="T2" fmla="*/ 6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6 w 31"/>
                <a:gd name="T9" fmla="*/ 21 h 21"/>
                <a:gd name="T10" fmla="*/ 25 w 31"/>
                <a:gd name="T11" fmla="*/ 21 h 21"/>
                <a:gd name="T12" fmla="*/ 31 w 31"/>
                <a:gd name="T13" fmla="*/ 15 h 21"/>
                <a:gd name="T14" fmla="*/ 31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1"/>
                    <a:pt x="31" y="18"/>
                    <a:pt x="31" y="1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3"/>
                    <a:pt x="29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8755063" y="3635376"/>
              <a:ext cx="117475" cy="79375"/>
            </a:xfrm>
            <a:custGeom>
              <a:avLst/>
              <a:gdLst>
                <a:gd name="T0" fmla="*/ 25 w 31"/>
                <a:gd name="T1" fmla="*/ 0 h 21"/>
                <a:gd name="T2" fmla="*/ 6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6 w 31"/>
                <a:gd name="T9" fmla="*/ 21 h 21"/>
                <a:gd name="T10" fmla="*/ 25 w 31"/>
                <a:gd name="T11" fmla="*/ 21 h 21"/>
                <a:gd name="T12" fmla="*/ 31 w 31"/>
                <a:gd name="T13" fmla="*/ 15 h 21"/>
                <a:gd name="T14" fmla="*/ 31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1"/>
                    <a:pt x="31" y="18"/>
                    <a:pt x="31" y="1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3"/>
                    <a:pt x="28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8804276" y="3357563"/>
              <a:ext cx="296863" cy="258763"/>
            </a:xfrm>
            <a:custGeom>
              <a:avLst/>
              <a:gdLst>
                <a:gd name="T0" fmla="*/ 5 w 79"/>
                <a:gd name="T1" fmla="*/ 65 h 69"/>
                <a:gd name="T2" fmla="*/ 36 w 79"/>
                <a:gd name="T3" fmla="*/ 65 h 69"/>
                <a:gd name="T4" fmla="*/ 36 w 79"/>
                <a:gd name="T5" fmla="*/ 69 h 69"/>
                <a:gd name="T6" fmla="*/ 42 w 79"/>
                <a:gd name="T7" fmla="*/ 69 h 69"/>
                <a:gd name="T8" fmla="*/ 42 w 79"/>
                <a:gd name="T9" fmla="*/ 65 h 69"/>
                <a:gd name="T10" fmla="*/ 73 w 79"/>
                <a:gd name="T11" fmla="*/ 65 h 69"/>
                <a:gd name="T12" fmla="*/ 73 w 79"/>
                <a:gd name="T13" fmla="*/ 69 h 69"/>
                <a:gd name="T14" fmla="*/ 79 w 79"/>
                <a:gd name="T15" fmla="*/ 69 h 69"/>
                <a:gd name="T16" fmla="*/ 79 w 79"/>
                <a:gd name="T17" fmla="*/ 62 h 69"/>
                <a:gd name="T18" fmla="*/ 76 w 79"/>
                <a:gd name="T19" fmla="*/ 59 h 69"/>
                <a:gd name="T20" fmla="*/ 42 w 79"/>
                <a:gd name="T21" fmla="*/ 59 h 69"/>
                <a:gd name="T22" fmla="*/ 42 w 79"/>
                <a:gd name="T23" fmla="*/ 48 h 69"/>
                <a:gd name="T24" fmla="*/ 58 w 79"/>
                <a:gd name="T25" fmla="*/ 48 h 69"/>
                <a:gd name="T26" fmla="*/ 63 w 79"/>
                <a:gd name="T27" fmla="*/ 47 h 69"/>
                <a:gd name="T28" fmla="*/ 69 w 79"/>
                <a:gd name="T29" fmla="*/ 38 h 69"/>
                <a:gd name="T30" fmla="*/ 69 w 79"/>
                <a:gd name="T31" fmla="*/ 11 h 69"/>
                <a:gd name="T32" fmla="*/ 59 w 79"/>
                <a:gd name="T33" fmla="*/ 0 h 69"/>
                <a:gd name="T34" fmla="*/ 19 w 79"/>
                <a:gd name="T35" fmla="*/ 0 h 69"/>
                <a:gd name="T36" fmla="*/ 9 w 79"/>
                <a:gd name="T37" fmla="*/ 11 h 69"/>
                <a:gd name="T38" fmla="*/ 9 w 79"/>
                <a:gd name="T39" fmla="*/ 38 h 69"/>
                <a:gd name="T40" fmla="*/ 10 w 79"/>
                <a:gd name="T41" fmla="*/ 41 h 69"/>
                <a:gd name="T42" fmla="*/ 19 w 79"/>
                <a:gd name="T43" fmla="*/ 48 h 69"/>
                <a:gd name="T44" fmla="*/ 30 w 79"/>
                <a:gd name="T45" fmla="*/ 48 h 69"/>
                <a:gd name="T46" fmla="*/ 36 w 79"/>
                <a:gd name="T47" fmla="*/ 48 h 69"/>
                <a:gd name="T48" fmla="*/ 36 w 79"/>
                <a:gd name="T49" fmla="*/ 59 h 69"/>
                <a:gd name="T50" fmla="*/ 2 w 79"/>
                <a:gd name="T51" fmla="*/ 59 h 69"/>
                <a:gd name="T52" fmla="*/ 0 w 79"/>
                <a:gd name="T53" fmla="*/ 62 h 69"/>
                <a:gd name="T54" fmla="*/ 0 w 79"/>
                <a:gd name="T55" fmla="*/ 69 h 69"/>
                <a:gd name="T56" fmla="*/ 5 w 79"/>
                <a:gd name="T57" fmla="*/ 69 h 69"/>
                <a:gd name="T58" fmla="*/ 5 w 79"/>
                <a:gd name="T59" fmla="*/ 65 h 69"/>
                <a:gd name="T60" fmla="*/ 58 w 79"/>
                <a:gd name="T61" fmla="*/ 6 h 69"/>
                <a:gd name="T62" fmla="*/ 61 w 79"/>
                <a:gd name="T63" fmla="*/ 9 h 69"/>
                <a:gd name="T64" fmla="*/ 58 w 79"/>
                <a:gd name="T65" fmla="*/ 12 h 69"/>
                <a:gd name="T66" fmla="*/ 55 w 79"/>
                <a:gd name="T67" fmla="*/ 9 h 69"/>
                <a:gd name="T68" fmla="*/ 58 w 79"/>
                <a:gd name="T69" fmla="*/ 6 h 69"/>
                <a:gd name="T70" fmla="*/ 49 w 79"/>
                <a:gd name="T71" fmla="*/ 6 h 69"/>
                <a:gd name="T72" fmla="*/ 51 w 79"/>
                <a:gd name="T73" fmla="*/ 9 h 69"/>
                <a:gd name="T74" fmla="*/ 49 w 79"/>
                <a:gd name="T75" fmla="*/ 12 h 69"/>
                <a:gd name="T76" fmla="*/ 46 w 79"/>
                <a:gd name="T77" fmla="*/ 9 h 69"/>
                <a:gd name="T78" fmla="*/ 49 w 79"/>
                <a:gd name="T79" fmla="*/ 6 h 69"/>
                <a:gd name="T80" fmla="*/ 39 w 79"/>
                <a:gd name="T81" fmla="*/ 6 h 69"/>
                <a:gd name="T82" fmla="*/ 42 w 79"/>
                <a:gd name="T83" fmla="*/ 9 h 69"/>
                <a:gd name="T84" fmla="*/ 39 w 79"/>
                <a:gd name="T85" fmla="*/ 12 h 69"/>
                <a:gd name="T86" fmla="*/ 37 w 79"/>
                <a:gd name="T87" fmla="*/ 9 h 69"/>
                <a:gd name="T88" fmla="*/ 39 w 79"/>
                <a:gd name="T89" fmla="*/ 6 h 69"/>
                <a:gd name="T90" fmla="*/ 30 w 79"/>
                <a:gd name="T91" fmla="*/ 42 h 69"/>
                <a:gd name="T92" fmla="*/ 20 w 79"/>
                <a:gd name="T93" fmla="*/ 42 h 69"/>
                <a:gd name="T94" fmla="*/ 15 w 79"/>
                <a:gd name="T95" fmla="*/ 38 h 69"/>
                <a:gd name="T96" fmla="*/ 15 w 79"/>
                <a:gd name="T97" fmla="*/ 18 h 69"/>
                <a:gd name="T98" fmla="*/ 15 w 79"/>
                <a:gd name="T99" fmla="*/ 17 h 69"/>
                <a:gd name="T100" fmla="*/ 63 w 79"/>
                <a:gd name="T101" fmla="*/ 17 h 69"/>
                <a:gd name="T102" fmla="*/ 63 w 79"/>
                <a:gd name="T103" fmla="*/ 38 h 69"/>
                <a:gd name="T104" fmla="*/ 59 w 79"/>
                <a:gd name="T105" fmla="*/ 42 h 69"/>
                <a:gd name="T106" fmla="*/ 30 w 79"/>
                <a:gd name="T107" fmla="*/ 42 h 69"/>
                <a:gd name="T108" fmla="*/ 30 w 79"/>
                <a:gd name="T109" fmla="*/ 42 h 69"/>
                <a:gd name="T110" fmla="*/ 30 w 79"/>
                <a:gd name="T111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9">
                  <a:moveTo>
                    <a:pt x="5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0"/>
                    <a:pt x="77" y="59"/>
                    <a:pt x="76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0" y="48"/>
                    <a:pt x="62" y="48"/>
                    <a:pt x="63" y="47"/>
                  </a:cubicBezTo>
                  <a:cubicBezTo>
                    <a:pt x="67" y="45"/>
                    <a:pt x="69" y="42"/>
                    <a:pt x="69" y="38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40"/>
                    <a:pt x="10" y="41"/>
                  </a:cubicBezTo>
                  <a:cubicBezTo>
                    <a:pt x="11" y="45"/>
                    <a:pt x="15" y="48"/>
                    <a:pt x="19" y="48"/>
                  </a:cubicBezTo>
                  <a:cubicBezTo>
                    <a:pt x="23" y="48"/>
                    <a:pt x="26" y="48"/>
                    <a:pt x="3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0"/>
                    <a:pt x="0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5"/>
                    <a:pt x="5" y="65"/>
                    <a:pt x="5" y="65"/>
                  </a:cubicBezTo>
                  <a:close/>
                  <a:moveTo>
                    <a:pt x="58" y="6"/>
                  </a:moveTo>
                  <a:cubicBezTo>
                    <a:pt x="60" y="6"/>
                    <a:pt x="61" y="7"/>
                    <a:pt x="61" y="9"/>
                  </a:cubicBezTo>
                  <a:cubicBezTo>
                    <a:pt x="61" y="10"/>
                    <a:pt x="60" y="12"/>
                    <a:pt x="58" y="12"/>
                  </a:cubicBezTo>
                  <a:cubicBezTo>
                    <a:pt x="57" y="12"/>
                    <a:pt x="55" y="10"/>
                    <a:pt x="55" y="9"/>
                  </a:cubicBezTo>
                  <a:cubicBezTo>
                    <a:pt x="55" y="7"/>
                    <a:pt x="57" y="6"/>
                    <a:pt x="58" y="6"/>
                  </a:cubicBezTo>
                  <a:close/>
                  <a:moveTo>
                    <a:pt x="49" y="6"/>
                  </a:moveTo>
                  <a:cubicBezTo>
                    <a:pt x="50" y="6"/>
                    <a:pt x="51" y="7"/>
                    <a:pt x="51" y="9"/>
                  </a:cubicBezTo>
                  <a:cubicBezTo>
                    <a:pt x="51" y="10"/>
                    <a:pt x="50" y="12"/>
                    <a:pt x="49" y="12"/>
                  </a:cubicBezTo>
                  <a:cubicBezTo>
                    <a:pt x="47" y="12"/>
                    <a:pt x="46" y="10"/>
                    <a:pt x="46" y="9"/>
                  </a:cubicBezTo>
                  <a:cubicBezTo>
                    <a:pt x="46" y="7"/>
                    <a:pt x="47" y="6"/>
                    <a:pt x="49" y="6"/>
                  </a:cubicBezTo>
                  <a:close/>
                  <a:moveTo>
                    <a:pt x="39" y="6"/>
                  </a:moveTo>
                  <a:cubicBezTo>
                    <a:pt x="41" y="6"/>
                    <a:pt x="42" y="7"/>
                    <a:pt x="42" y="9"/>
                  </a:cubicBezTo>
                  <a:cubicBezTo>
                    <a:pt x="42" y="10"/>
                    <a:pt x="41" y="12"/>
                    <a:pt x="39" y="12"/>
                  </a:cubicBezTo>
                  <a:cubicBezTo>
                    <a:pt x="38" y="12"/>
                    <a:pt x="37" y="10"/>
                    <a:pt x="37" y="9"/>
                  </a:cubicBezTo>
                  <a:cubicBezTo>
                    <a:pt x="37" y="7"/>
                    <a:pt x="38" y="6"/>
                    <a:pt x="39" y="6"/>
                  </a:cubicBezTo>
                  <a:close/>
                  <a:moveTo>
                    <a:pt x="3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17" y="42"/>
                    <a:pt x="15" y="41"/>
                    <a:pt x="15" y="3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1" y="42"/>
                    <a:pt x="59" y="42"/>
                  </a:cubicBezTo>
                  <a:cubicBezTo>
                    <a:pt x="49" y="42"/>
                    <a:pt x="39" y="42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8894763" y="3635376"/>
              <a:ext cx="115888" cy="79375"/>
            </a:xfrm>
            <a:custGeom>
              <a:avLst/>
              <a:gdLst>
                <a:gd name="T0" fmla="*/ 25 w 31"/>
                <a:gd name="T1" fmla="*/ 0 h 21"/>
                <a:gd name="T2" fmla="*/ 5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5 w 31"/>
                <a:gd name="T9" fmla="*/ 21 h 21"/>
                <a:gd name="T10" fmla="*/ 25 w 31"/>
                <a:gd name="T11" fmla="*/ 21 h 21"/>
                <a:gd name="T12" fmla="*/ 30 w 31"/>
                <a:gd name="T13" fmla="*/ 15 h 21"/>
                <a:gd name="T14" fmla="*/ 30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1"/>
                    <a:pt x="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1"/>
                    <a:pt x="30" y="18"/>
                    <a:pt x="30" y="1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3"/>
                    <a:pt x="28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8424863" y="4105276"/>
              <a:ext cx="882650" cy="777875"/>
            </a:xfrm>
            <a:custGeom>
              <a:avLst/>
              <a:gdLst>
                <a:gd name="T0" fmla="*/ 132 w 235"/>
                <a:gd name="T1" fmla="*/ 207 h 207"/>
                <a:gd name="T2" fmla="*/ 0 w 235"/>
                <a:gd name="T3" fmla="*/ 207 h 207"/>
                <a:gd name="T4" fmla="*/ 0 w 235"/>
                <a:gd name="T5" fmla="*/ 0 h 207"/>
                <a:gd name="T6" fmla="*/ 132 w 235"/>
                <a:gd name="T7" fmla="*/ 0 h 207"/>
                <a:gd name="T8" fmla="*/ 235 w 235"/>
                <a:gd name="T9" fmla="*/ 103 h 207"/>
                <a:gd name="T10" fmla="*/ 235 w 235"/>
                <a:gd name="T11" fmla="*/ 103 h 207"/>
                <a:gd name="T12" fmla="*/ 132 w 235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7">
                  <a:moveTo>
                    <a:pt x="132" y="207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3"/>
                  </a:cubicBezTo>
                  <a:cubicBezTo>
                    <a:pt x="235" y="103"/>
                    <a:pt x="235" y="103"/>
                    <a:pt x="235" y="103"/>
                  </a:cubicBezTo>
                  <a:cubicBezTo>
                    <a:pt x="235" y="161"/>
                    <a:pt x="189" y="207"/>
                    <a:pt x="132" y="207"/>
                  </a:cubicBez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8664576" y="4210051"/>
              <a:ext cx="571500" cy="568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8853488" y="4297363"/>
              <a:ext cx="206375" cy="333375"/>
            </a:xfrm>
            <a:custGeom>
              <a:avLst/>
              <a:gdLst>
                <a:gd name="T0" fmla="*/ 38 w 55"/>
                <a:gd name="T1" fmla="*/ 59 h 89"/>
                <a:gd name="T2" fmla="*/ 38 w 55"/>
                <a:gd name="T3" fmla="*/ 55 h 89"/>
                <a:gd name="T4" fmla="*/ 55 w 55"/>
                <a:gd name="T5" fmla="*/ 50 h 89"/>
                <a:gd name="T6" fmla="*/ 48 w 55"/>
                <a:gd name="T7" fmla="*/ 33 h 89"/>
                <a:gd name="T8" fmla="*/ 35 w 55"/>
                <a:gd name="T9" fmla="*/ 6 h 89"/>
                <a:gd name="T10" fmla="*/ 20 w 55"/>
                <a:gd name="T11" fmla="*/ 4 h 89"/>
                <a:gd name="T12" fmla="*/ 7 w 55"/>
                <a:gd name="T13" fmla="*/ 29 h 89"/>
                <a:gd name="T14" fmla="*/ 0 w 55"/>
                <a:gd name="T15" fmla="*/ 49 h 89"/>
                <a:gd name="T16" fmla="*/ 17 w 55"/>
                <a:gd name="T17" fmla="*/ 55 h 89"/>
                <a:gd name="T18" fmla="*/ 17 w 55"/>
                <a:gd name="T19" fmla="*/ 59 h 89"/>
                <a:gd name="T20" fmla="*/ 28 w 55"/>
                <a:gd name="T21" fmla="*/ 89 h 89"/>
                <a:gd name="T22" fmla="*/ 38 w 55"/>
                <a:gd name="T23" fmla="*/ 59 h 89"/>
                <a:gd name="T24" fmla="*/ 38 w 55"/>
                <a:gd name="T25" fmla="*/ 59 h 89"/>
                <a:gd name="T26" fmla="*/ 38 w 55"/>
                <a:gd name="T27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89">
                  <a:moveTo>
                    <a:pt x="38" y="59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49" y="55"/>
                    <a:pt x="55" y="50"/>
                  </a:cubicBezTo>
                  <a:cubicBezTo>
                    <a:pt x="55" y="50"/>
                    <a:pt x="47" y="47"/>
                    <a:pt x="48" y="33"/>
                  </a:cubicBezTo>
                  <a:cubicBezTo>
                    <a:pt x="50" y="18"/>
                    <a:pt x="47" y="5"/>
                    <a:pt x="35" y="6"/>
                  </a:cubicBezTo>
                  <a:cubicBezTo>
                    <a:pt x="35" y="6"/>
                    <a:pt x="30" y="0"/>
                    <a:pt x="20" y="4"/>
                  </a:cubicBezTo>
                  <a:cubicBezTo>
                    <a:pt x="16" y="5"/>
                    <a:pt x="7" y="9"/>
                    <a:pt x="7" y="2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9"/>
                    <a:pt x="4" y="55"/>
                    <a:pt x="17" y="55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8" y="59"/>
                    <a:pt x="38" y="59"/>
                    <a:pt x="38" y="59"/>
                  </a:cubicBezTo>
                  <a:close/>
                  <a:moveTo>
                    <a:pt x="38" y="59"/>
                  </a:moveTo>
                  <a:cubicBezTo>
                    <a:pt x="38" y="59"/>
                    <a:pt x="38" y="59"/>
                    <a:pt x="38" y="59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8815388" y="4529138"/>
              <a:ext cx="280988" cy="109538"/>
            </a:xfrm>
            <a:custGeom>
              <a:avLst/>
              <a:gdLst>
                <a:gd name="T0" fmla="*/ 1 w 75"/>
                <a:gd name="T1" fmla="*/ 29 h 29"/>
                <a:gd name="T2" fmla="*/ 74 w 75"/>
                <a:gd name="T3" fmla="*/ 29 h 29"/>
                <a:gd name="T4" fmla="*/ 75 w 75"/>
                <a:gd name="T5" fmla="*/ 27 h 29"/>
                <a:gd name="T6" fmla="*/ 73 w 75"/>
                <a:gd name="T7" fmla="*/ 16 h 29"/>
                <a:gd name="T8" fmla="*/ 67 w 75"/>
                <a:gd name="T9" fmla="*/ 7 h 29"/>
                <a:gd name="T10" fmla="*/ 54 w 75"/>
                <a:gd name="T11" fmla="*/ 1 h 29"/>
                <a:gd name="T12" fmla="*/ 52 w 75"/>
                <a:gd name="T13" fmla="*/ 0 h 29"/>
                <a:gd name="T14" fmla="*/ 56 w 75"/>
                <a:gd name="T15" fmla="*/ 12 h 29"/>
                <a:gd name="T16" fmla="*/ 50 w 75"/>
                <a:gd name="T17" fmla="*/ 11 h 29"/>
                <a:gd name="T18" fmla="*/ 38 w 75"/>
                <a:gd name="T19" fmla="*/ 27 h 29"/>
                <a:gd name="T20" fmla="*/ 25 w 75"/>
                <a:gd name="T21" fmla="*/ 11 h 29"/>
                <a:gd name="T22" fmla="*/ 19 w 75"/>
                <a:gd name="T23" fmla="*/ 12 h 29"/>
                <a:gd name="T24" fmla="*/ 24 w 75"/>
                <a:gd name="T25" fmla="*/ 0 h 29"/>
                <a:gd name="T26" fmla="*/ 21 w 75"/>
                <a:gd name="T27" fmla="*/ 1 h 29"/>
                <a:gd name="T28" fmla="*/ 9 w 75"/>
                <a:gd name="T29" fmla="*/ 7 h 29"/>
                <a:gd name="T30" fmla="*/ 2 w 75"/>
                <a:gd name="T31" fmla="*/ 16 h 29"/>
                <a:gd name="T32" fmla="*/ 0 w 75"/>
                <a:gd name="T33" fmla="*/ 27 h 29"/>
                <a:gd name="T34" fmla="*/ 1 w 75"/>
                <a:gd name="T35" fmla="*/ 29 h 29"/>
                <a:gd name="T36" fmla="*/ 1 w 75"/>
                <a:gd name="T37" fmla="*/ 29 h 29"/>
                <a:gd name="T38" fmla="*/ 1 w 75"/>
                <a:gd name="T3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29">
                  <a:moveTo>
                    <a:pt x="1" y="29"/>
                  </a:move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5" y="28"/>
                    <a:pt x="75" y="2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2"/>
                    <a:pt x="70" y="9"/>
                    <a:pt x="67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lose/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2887663" y="773113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214813" y="388938"/>
              <a:ext cx="569913" cy="1316038"/>
            </a:xfrm>
            <a:custGeom>
              <a:avLst/>
              <a:gdLst>
                <a:gd name="T0" fmla="*/ 359 w 359"/>
                <a:gd name="T1" fmla="*/ 535 h 829"/>
                <a:gd name="T2" fmla="*/ 0 w 359"/>
                <a:gd name="T3" fmla="*/ 829 h 829"/>
                <a:gd name="T4" fmla="*/ 0 w 359"/>
                <a:gd name="T5" fmla="*/ 242 h 829"/>
                <a:gd name="T6" fmla="*/ 359 w 359"/>
                <a:gd name="T7" fmla="*/ 0 h 829"/>
                <a:gd name="T8" fmla="*/ 359 w 359"/>
                <a:gd name="T9" fmla="*/ 53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29">
                  <a:moveTo>
                    <a:pt x="359" y="535"/>
                  </a:moveTo>
                  <a:lnTo>
                    <a:pt x="0" y="829"/>
                  </a:lnTo>
                  <a:lnTo>
                    <a:pt x="0" y="242"/>
                  </a:lnTo>
                  <a:lnTo>
                    <a:pt x="359" y="0"/>
                  </a:lnTo>
                  <a:lnTo>
                    <a:pt x="359" y="5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887663" y="388938"/>
              <a:ext cx="1897063" cy="384175"/>
            </a:xfrm>
            <a:custGeom>
              <a:avLst/>
              <a:gdLst>
                <a:gd name="T0" fmla="*/ 1195 w 1195"/>
                <a:gd name="T1" fmla="*/ 0 h 242"/>
                <a:gd name="T2" fmla="*/ 386 w 1195"/>
                <a:gd name="T3" fmla="*/ 0 h 242"/>
                <a:gd name="T4" fmla="*/ 0 w 1195"/>
                <a:gd name="T5" fmla="*/ 242 h 242"/>
                <a:gd name="T6" fmla="*/ 836 w 1195"/>
                <a:gd name="T7" fmla="*/ 242 h 242"/>
                <a:gd name="T8" fmla="*/ 1195 w 1195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242">
                  <a:moveTo>
                    <a:pt x="1195" y="0"/>
                  </a:moveTo>
                  <a:lnTo>
                    <a:pt x="386" y="0"/>
                  </a:lnTo>
                  <a:lnTo>
                    <a:pt x="0" y="242"/>
                  </a:lnTo>
                  <a:lnTo>
                    <a:pt x="836" y="242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4784726" y="1238251"/>
              <a:ext cx="3824288" cy="928688"/>
            </a:xfrm>
            <a:prstGeom prst="rect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2887663" y="1704976"/>
              <a:ext cx="1327150" cy="927100"/>
            </a:xfrm>
            <a:prstGeom prst="rect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214813" y="1238251"/>
              <a:ext cx="569913" cy="1393825"/>
            </a:xfrm>
            <a:custGeom>
              <a:avLst/>
              <a:gdLst>
                <a:gd name="T0" fmla="*/ 359 w 359"/>
                <a:gd name="T1" fmla="*/ 585 h 878"/>
                <a:gd name="T2" fmla="*/ 0 w 359"/>
                <a:gd name="T3" fmla="*/ 878 h 878"/>
                <a:gd name="T4" fmla="*/ 0 w 359"/>
                <a:gd name="T5" fmla="*/ 294 h 878"/>
                <a:gd name="T6" fmla="*/ 359 w 359"/>
                <a:gd name="T7" fmla="*/ 0 h 878"/>
                <a:gd name="T8" fmla="*/ 359 w 359"/>
                <a:gd name="T9" fmla="*/ 585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5"/>
                  </a:moveTo>
                  <a:lnTo>
                    <a:pt x="0" y="878"/>
                  </a:lnTo>
                  <a:lnTo>
                    <a:pt x="0" y="294"/>
                  </a:lnTo>
                  <a:lnTo>
                    <a:pt x="359" y="0"/>
                  </a:lnTo>
                  <a:lnTo>
                    <a:pt x="359" y="585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84726" y="2166938"/>
              <a:ext cx="3824288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2887663" y="2632076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214813" y="2166938"/>
              <a:ext cx="569913" cy="1397000"/>
            </a:xfrm>
            <a:custGeom>
              <a:avLst/>
              <a:gdLst>
                <a:gd name="T0" fmla="*/ 359 w 359"/>
                <a:gd name="T1" fmla="*/ 587 h 880"/>
                <a:gd name="T2" fmla="*/ 0 w 359"/>
                <a:gd name="T3" fmla="*/ 880 h 880"/>
                <a:gd name="T4" fmla="*/ 0 w 359"/>
                <a:gd name="T5" fmla="*/ 293 h 880"/>
                <a:gd name="T6" fmla="*/ 359 w 359"/>
                <a:gd name="T7" fmla="*/ 0 h 880"/>
                <a:gd name="T8" fmla="*/ 359 w 359"/>
                <a:gd name="T9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80">
                  <a:moveTo>
                    <a:pt x="359" y="587"/>
                  </a:moveTo>
                  <a:lnTo>
                    <a:pt x="0" y="880"/>
                  </a:lnTo>
                  <a:lnTo>
                    <a:pt x="0" y="293"/>
                  </a:lnTo>
                  <a:lnTo>
                    <a:pt x="359" y="0"/>
                  </a:lnTo>
                  <a:lnTo>
                    <a:pt x="359" y="5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4784726" y="3098801"/>
              <a:ext cx="3824288" cy="931863"/>
            </a:xfrm>
            <a:prstGeom prst="rect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2887663" y="3563938"/>
              <a:ext cx="1327150" cy="928688"/>
            </a:xfrm>
            <a:prstGeom prst="rect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4214813" y="3098801"/>
              <a:ext cx="569913" cy="1393825"/>
            </a:xfrm>
            <a:custGeom>
              <a:avLst/>
              <a:gdLst>
                <a:gd name="T0" fmla="*/ 359 w 359"/>
                <a:gd name="T1" fmla="*/ 587 h 878"/>
                <a:gd name="T2" fmla="*/ 0 w 359"/>
                <a:gd name="T3" fmla="*/ 878 h 878"/>
                <a:gd name="T4" fmla="*/ 0 w 359"/>
                <a:gd name="T5" fmla="*/ 293 h 878"/>
                <a:gd name="T6" fmla="*/ 359 w 359"/>
                <a:gd name="T7" fmla="*/ 0 h 878"/>
                <a:gd name="T8" fmla="*/ 359 w 359"/>
                <a:gd name="T9" fmla="*/ 58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7"/>
                  </a:moveTo>
                  <a:lnTo>
                    <a:pt x="0" y="878"/>
                  </a:lnTo>
                  <a:lnTo>
                    <a:pt x="0" y="293"/>
                  </a:lnTo>
                  <a:lnTo>
                    <a:pt x="359" y="0"/>
                  </a:lnTo>
                  <a:lnTo>
                    <a:pt x="359" y="587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4784726" y="4030663"/>
              <a:ext cx="3824288" cy="927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887663" y="4492626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4214813" y="4030663"/>
              <a:ext cx="569913" cy="1393825"/>
            </a:xfrm>
            <a:custGeom>
              <a:avLst/>
              <a:gdLst>
                <a:gd name="T0" fmla="*/ 359 w 359"/>
                <a:gd name="T1" fmla="*/ 584 h 878"/>
                <a:gd name="T2" fmla="*/ 0 w 359"/>
                <a:gd name="T3" fmla="*/ 878 h 878"/>
                <a:gd name="T4" fmla="*/ 0 w 359"/>
                <a:gd name="T5" fmla="*/ 291 h 878"/>
                <a:gd name="T6" fmla="*/ 359 w 359"/>
                <a:gd name="T7" fmla="*/ 0 h 878"/>
                <a:gd name="T8" fmla="*/ 359 w 359"/>
                <a:gd name="T9" fmla="*/ 58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4"/>
                  </a:moveTo>
                  <a:lnTo>
                    <a:pt x="0" y="878"/>
                  </a:lnTo>
                  <a:lnTo>
                    <a:pt x="0" y="291"/>
                  </a:lnTo>
                  <a:lnTo>
                    <a:pt x="359" y="0"/>
                  </a:lnTo>
                  <a:lnTo>
                    <a:pt x="359" y="5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3221038" y="1095376"/>
              <a:ext cx="87471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400426" y="1898651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3400426" y="2795588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3400426" y="3744913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7"/>
            <p:cNvSpPr>
              <a:spLocks noChangeArrowheads="1"/>
            </p:cNvSpPr>
            <p:nvPr/>
          </p:nvSpPr>
          <p:spPr bwMode="auto">
            <a:xfrm>
              <a:off x="3400426" y="4664076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6165851" y="1473201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6205538" y="1473201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6251576" y="1473201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6278563" y="1473201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7112001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3"/>
            <p:cNvSpPr>
              <a:spLocks noChangeArrowheads="1"/>
            </p:cNvSpPr>
            <p:nvPr/>
          </p:nvSpPr>
          <p:spPr bwMode="auto">
            <a:xfrm>
              <a:off x="7138988" y="147320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7169151" y="1473201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7207251" y="1473201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7377113" y="1473201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7416801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7443788" y="1473201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8116888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8143876" y="147320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6165851" y="1574801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6765926" y="1574801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6835776" y="1574801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7651751" y="1574801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7699376" y="1574801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7947026" y="1574801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7974013" y="1574801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6165851" y="1677988"/>
              <a:ext cx="1984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6327776" y="1677988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6354763" y="1677988"/>
              <a:ext cx="7064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7031038" y="1677988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7058026" y="1677988"/>
              <a:ext cx="793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7099301" y="1677988"/>
              <a:ext cx="6350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7145338" y="1677988"/>
              <a:ext cx="8255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5"/>
            <p:cNvSpPr>
              <a:spLocks noChangeArrowheads="1"/>
            </p:cNvSpPr>
            <p:nvPr/>
          </p:nvSpPr>
          <p:spPr bwMode="auto">
            <a:xfrm>
              <a:off x="7185026" y="1677988"/>
              <a:ext cx="22225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7375526" y="1677988"/>
              <a:ext cx="793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7416801" y="1677988"/>
              <a:ext cx="6350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7445376" y="1677988"/>
              <a:ext cx="603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5221288" y="1560513"/>
              <a:ext cx="244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5341938" y="1560513"/>
              <a:ext cx="406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91"/>
            <p:cNvSpPr>
              <a:spLocks noChangeShapeType="1"/>
            </p:cNvSpPr>
            <p:nvPr/>
          </p:nvSpPr>
          <p:spPr bwMode="auto">
            <a:xfrm>
              <a:off x="5945188" y="1392238"/>
              <a:ext cx="0" cy="620713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6165851" y="2403476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6205538" y="2403476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6251576" y="2403476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95"/>
            <p:cNvSpPr>
              <a:spLocks noChangeArrowheads="1"/>
            </p:cNvSpPr>
            <p:nvPr/>
          </p:nvSpPr>
          <p:spPr bwMode="auto">
            <a:xfrm>
              <a:off x="6278563" y="2403476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6"/>
            <p:cNvSpPr>
              <a:spLocks noChangeArrowheads="1"/>
            </p:cNvSpPr>
            <p:nvPr/>
          </p:nvSpPr>
          <p:spPr bwMode="auto">
            <a:xfrm>
              <a:off x="7112001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7"/>
            <p:cNvSpPr>
              <a:spLocks noChangeArrowheads="1"/>
            </p:cNvSpPr>
            <p:nvPr/>
          </p:nvSpPr>
          <p:spPr bwMode="auto">
            <a:xfrm>
              <a:off x="7138988" y="240347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8"/>
            <p:cNvSpPr>
              <a:spLocks noChangeArrowheads="1"/>
            </p:cNvSpPr>
            <p:nvPr/>
          </p:nvSpPr>
          <p:spPr bwMode="auto">
            <a:xfrm>
              <a:off x="7169151" y="2403476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9"/>
            <p:cNvSpPr>
              <a:spLocks noChangeArrowheads="1"/>
            </p:cNvSpPr>
            <p:nvPr/>
          </p:nvSpPr>
          <p:spPr bwMode="auto">
            <a:xfrm>
              <a:off x="7207251" y="2403476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00"/>
            <p:cNvSpPr>
              <a:spLocks noChangeArrowheads="1"/>
            </p:cNvSpPr>
            <p:nvPr/>
          </p:nvSpPr>
          <p:spPr bwMode="auto">
            <a:xfrm>
              <a:off x="7377113" y="2403476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01"/>
            <p:cNvSpPr>
              <a:spLocks noChangeArrowheads="1"/>
            </p:cNvSpPr>
            <p:nvPr/>
          </p:nvSpPr>
          <p:spPr bwMode="auto">
            <a:xfrm>
              <a:off x="7416801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7443788" y="2403476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03"/>
            <p:cNvSpPr>
              <a:spLocks noChangeArrowheads="1"/>
            </p:cNvSpPr>
            <p:nvPr/>
          </p:nvSpPr>
          <p:spPr bwMode="auto">
            <a:xfrm>
              <a:off x="8116888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104"/>
            <p:cNvSpPr>
              <a:spLocks noChangeArrowheads="1"/>
            </p:cNvSpPr>
            <p:nvPr/>
          </p:nvSpPr>
          <p:spPr bwMode="auto">
            <a:xfrm>
              <a:off x="8143876" y="240347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/>
          </p:nvSpPr>
          <p:spPr bwMode="auto">
            <a:xfrm>
              <a:off x="6165851" y="2505076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/>
          </p:nvSpPr>
          <p:spPr bwMode="auto">
            <a:xfrm>
              <a:off x="6765926" y="2505076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7"/>
            <p:cNvSpPr>
              <a:spLocks noChangeArrowheads="1"/>
            </p:cNvSpPr>
            <p:nvPr/>
          </p:nvSpPr>
          <p:spPr bwMode="auto">
            <a:xfrm>
              <a:off x="6835776" y="2505076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/>
          </p:nvSpPr>
          <p:spPr bwMode="auto">
            <a:xfrm>
              <a:off x="7651751" y="2505076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9"/>
            <p:cNvSpPr>
              <a:spLocks noChangeArrowheads="1"/>
            </p:cNvSpPr>
            <p:nvPr/>
          </p:nvSpPr>
          <p:spPr bwMode="auto">
            <a:xfrm>
              <a:off x="7699376" y="2505076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10"/>
            <p:cNvSpPr>
              <a:spLocks noChangeArrowheads="1"/>
            </p:cNvSpPr>
            <p:nvPr/>
          </p:nvSpPr>
          <p:spPr bwMode="auto">
            <a:xfrm>
              <a:off x="7947026" y="2505076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11"/>
            <p:cNvSpPr>
              <a:spLocks noChangeArrowheads="1"/>
            </p:cNvSpPr>
            <p:nvPr/>
          </p:nvSpPr>
          <p:spPr bwMode="auto">
            <a:xfrm>
              <a:off x="7974013" y="2505076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12"/>
            <p:cNvSpPr>
              <a:spLocks noChangeArrowheads="1"/>
            </p:cNvSpPr>
            <p:nvPr/>
          </p:nvSpPr>
          <p:spPr bwMode="auto">
            <a:xfrm>
              <a:off x="6165851" y="2608263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13"/>
            <p:cNvSpPr>
              <a:spLocks noChangeArrowheads="1"/>
            </p:cNvSpPr>
            <p:nvPr/>
          </p:nvSpPr>
          <p:spPr bwMode="auto">
            <a:xfrm>
              <a:off x="6327776" y="260826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14"/>
            <p:cNvSpPr>
              <a:spLocks noChangeArrowheads="1"/>
            </p:cNvSpPr>
            <p:nvPr/>
          </p:nvSpPr>
          <p:spPr bwMode="auto">
            <a:xfrm>
              <a:off x="6354763" y="2608263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15"/>
            <p:cNvSpPr>
              <a:spLocks noChangeArrowheads="1"/>
            </p:cNvSpPr>
            <p:nvPr/>
          </p:nvSpPr>
          <p:spPr bwMode="auto">
            <a:xfrm>
              <a:off x="7031038" y="260826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6"/>
            <p:cNvSpPr>
              <a:spLocks noChangeArrowheads="1"/>
            </p:cNvSpPr>
            <p:nvPr/>
          </p:nvSpPr>
          <p:spPr bwMode="auto">
            <a:xfrm>
              <a:off x="7058026" y="260826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7"/>
            <p:cNvSpPr>
              <a:spLocks noChangeArrowheads="1"/>
            </p:cNvSpPr>
            <p:nvPr/>
          </p:nvSpPr>
          <p:spPr bwMode="auto">
            <a:xfrm>
              <a:off x="7099301" y="260826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8"/>
            <p:cNvSpPr>
              <a:spLocks noChangeArrowheads="1"/>
            </p:cNvSpPr>
            <p:nvPr/>
          </p:nvSpPr>
          <p:spPr bwMode="auto">
            <a:xfrm>
              <a:off x="7145338" y="2608263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9"/>
            <p:cNvSpPr>
              <a:spLocks noChangeArrowheads="1"/>
            </p:cNvSpPr>
            <p:nvPr/>
          </p:nvSpPr>
          <p:spPr bwMode="auto">
            <a:xfrm>
              <a:off x="7185026" y="2608263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20"/>
            <p:cNvSpPr>
              <a:spLocks noChangeArrowheads="1"/>
            </p:cNvSpPr>
            <p:nvPr/>
          </p:nvSpPr>
          <p:spPr bwMode="auto">
            <a:xfrm>
              <a:off x="7375526" y="260826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21"/>
            <p:cNvSpPr>
              <a:spLocks noChangeArrowheads="1"/>
            </p:cNvSpPr>
            <p:nvPr/>
          </p:nvSpPr>
          <p:spPr bwMode="auto">
            <a:xfrm>
              <a:off x="7416801" y="260826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7445376" y="2608263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23"/>
            <p:cNvSpPr>
              <a:spLocks noChangeArrowheads="1"/>
            </p:cNvSpPr>
            <p:nvPr/>
          </p:nvSpPr>
          <p:spPr bwMode="auto">
            <a:xfrm>
              <a:off x="5221288" y="2490788"/>
              <a:ext cx="244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24"/>
            <p:cNvSpPr>
              <a:spLocks noChangeArrowheads="1"/>
            </p:cNvSpPr>
            <p:nvPr/>
          </p:nvSpPr>
          <p:spPr bwMode="auto">
            <a:xfrm>
              <a:off x="5341938" y="2490788"/>
              <a:ext cx="406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Line 125"/>
            <p:cNvSpPr>
              <a:spLocks noChangeShapeType="1"/>
            </p:cNvSpPr>
            <p:nvPr/>
          </p:nvSpPr>
          <p:spPr bwMode="auto">
            <a:xfrm>
              <a:off x="5945188" y="2324101"/>
              <a:ext cx="0" cy="6159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26"/>
            <p:cNvSpPr>
              <a:spLocks noChangeArrowheads="1"/>
            </p:cNvSpPr>
            <p:nvPr/>
          </p:nvSpPr>
          <p:spPr bwMode="auto">
            <a:xfrm>
              <a:off x="6165851" y="3333751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7"/>
            <p:cNvSpPr>
              <a:spLocks noChangeArrowheads="1"/>
            </p:cNvSpPr>
            <p:nvPr/>
          </p:nvSpPr>
          <p:spPr bwMode="auto">
            <a:xfrm>
              <a:off x="6205538" y="3333751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8"/>
            <p:cNvSpPr>
              <a:spLocks noChangeArrowheads="1"/>
            </p:cNvSpPr>
            <p:nvPr/>
          </p:nvSpPr>
          <p:spPr bwMode="auto">
            <a:xfrm>
              <a:off x="6251576" y="3333751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9"/>
            <p:cNvSpPr>
              <a:spLocks noChangeArrowheads="1"/>
            </p:cNvSpPr>
            <p:nvPr/>
          </p:nvSpPr>
          <p:spPr bwMode="auto">
            <a:xfrm>
              <a:off x="6278563" y="3333751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30"/>
            <p:cNvSpPr>
              <a:spLocks noChangeArrowheads="1"/>
            </p:cNvSpPr>
            <p:nvPr/>
          </p:nvSpPr>
          <p:spPr bwMode="auto">
            <a:xfrm>
              <a:off x="7112001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31"/>
            <p:cNvSpPr>
              <a:spLocks noChangeArrowheads="1"/>
            </p:cNvSpPr>
            <p:nvPr/>
          </p:nvSpPr>
          <p:spPr bwMode="auto">
            <a:xfrm>
              <a:off x="7138988" y="333375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32"/>
            <p:cNvSpPr>
              <a:spLocks noChangeArrowheads="1"/>
            </p:cNvSpPr>
            <p:nvPr/>
          </p:nvSpPr>
          <p:spPr bwMode="auto">
            <a:xfrm>
              <a:off x="7169151" y="3333751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33"/>
            <p:cNvSpPr>
              <a:spLocks noChangeArrowheads="1"/>
            </p:cNvSpPr>
            <p:nvPr/>
          </p:nvSpPr>
          <p:spPr bwMode="auto">
            <a:xfrm>
              <a:off x="7207251" y="3333751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34"/>
            <p:cNvSpPr>
              <a:spLocks noChangeArrowheads="1"/>
            </p:cNvSpPr>
            <p:nvPr/>
          </p:nvSpPr>
          <p:spPr bwMode="auto">
            <a:xfrm>
              <a:off x="7377113" y="3333751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35"/>
            <p:cNvSpPr>
              <a:spLocks noChangeArrowheads="1"/>
            </p:cNvSpPr>
            <p:nvPr/>
          </p:nvSpPr>
          <p:spPr bwMode="auto">
            <a:xfrm>
              <a:off x="7416801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6"/>
            <p:cNvSpPr>
              <a:spLocks noChangeArrowheads="1"/>
            </p:cNvSpPr>
            <p:nvPr/>
          </p:nvSpPr>
          <p:spPr bwMode="auto">
            <a:xfrm>
              <a:off x="7443788" y="3333751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7"/>
            <p:cNvSpPr>
              <a:spLocks noChangeArrowheads="1"/>
            </p:cNvSpPr>
            <p:nvPr/>
          </p:nvSpPr>
          <p:spPr bwMode="auto">
            <a:xfrm>
              <a:off x="8116888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38"/>
            <p:cNvSpPr>
              <a:spLocks noChangeArrowheads="1"/>
            </p:cNvSpPr>
            <p:nvPr/>
          </p:nvSpPr>
          <p:spPr bwMode="auto">
            <a:xfrm>
              <a:off x="8143876" y="333375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9"/>
            <p:cNvSpPr>
              <a:spLocks noChangeArrowheads="1"/>
            </p:cNvSpPr>
            <p:nvPr/>
          </p:nvSpPr>
          <p:spPr bwMode="auto">
            <a:xfrm>
              <a:off x="6165851" y="3435351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40"/>
            <p:cNvSpPr>
              <a:spLocks noChangeArrowheads="1"/>
            </p:cNvSpPr>
            <p:nvPr/>
          </p:nvSpPr>
          <p:spPr bwMode="auto">
            <a:xfrm>
              <a:off x="6765926" y="3435351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41"/>
            <p:cNvSpPr>
              <a:spLocks noChangeArrowheads="1"/>
            </p:cNvSpPr>
            <p:nvPr/>
          </p:nvSpPr>
          <p:spPr bwMode="auto">
            <a:xfrm>
              <a:off x="6835776" y="3435351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42"/>
            <p:cNvSpPr>
              <a:spLocks noChangeArrowheads="1"/>
            </p:cNvSpPr>
            <p:nvPr/>
          </p:nvSpPr>
          <p:spPr bwMode="auto">
            <a:xfrm>
              <a:off x="7651751" y="3435351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43"/>
            <p:cNvSpPr>
              <a:spLocks noChangeArrowheads="1"/>
            </p:cNvSpPr>
            <p:nvPr/>
          </p:nvSpPr>
          <p:spPr bwMode="auto">
            <a:xfrm>
              <a:off x="7699376" y="3435351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44"/>
            <p:cNvSpPr>
              <a:spLocks noChangeArrowheads="1"/>
            </p:cNvSpPr>
            <p:nvPr/>
          </p:nvSpPr>
          <p:spPr bwMode="auto">
            <a:xfrm>
              <a:off x="7947026" y="3435351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45"/>
            <p:cNvSpPr>
              <a:spLocks noChangeArrowheads="1"/>
            </p:cNvSpPr>
            <p:nvPr/>
          </p:nvSpPr>
          <p:spPr bwMode="auto">
            <a:xfrm>
              <a:off x="7974013" y="3435351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46"/>
            <p:cNvSpPr>
              <a:spLocks noChangeArrowheads="1"/>
            </p:cNvSpPr>
            <p:nvPr/>
          </p:nvSpPr>
          <p:spPr bwMode="auto">
            <a:xfrm>
              <a:off x="6165851" y="3538538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47"/>
            <p:cNvSpPr>
              <a:spLocks noChangeArrowheads="1"/>
            </p:cNvSpPr>
            <p:nvPr/>
          </p:nvSpPr>
          <p:spPr bwMode="auto">
            <a:xfrm>
              <a:off x="6327776" y="3538538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8"/>
            <p:cNvSpPr>
              <a:spLocks noChangeArrowheads="1"/>
            </p:cNvSpPr>
            <p:nvPr/>
          </p:nvSpPr>
          <p:spPr bwMode="auto">
            <a:xfrm>
              <a:off x="6354763" y="3538538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9"/>
            <p:cNvSpPr>
              <a:spLocks noChangeArrowheads="1"/>
            </p:cNvSpPr>
            <p:nvPr/>
          </p:nvSpPr>
          <p:spPr bwMode="auto">
            <a:xfrm>
              <a:off x="7031038" y="3538538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50"/>
            <p:cNvSpPr>
              <a:spLocks noChangeArrowheads="1"/>
            </p:cNvSpPr>
            <p:nvPr/>
          </p:nvSpPr>
          <p:spPr bwMode="auto">
            <a:xfrm>
              <a:off x="7058026" y="3538538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51"/>
            <p:cNvSpPr>
              <a:spLocks noChangeArrowheads="1"/>
            </p:cNvSpPr>
            <p:nvPr/>
          </p:nvSpPr>
          <p:spPr bwMode="auto">
            <a:xfrm>
              <a:off x="7099301" y="3538538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52"/>
            <p:cNvSpPr>
              <a:spLocks noChangeArrowheads="1"/>
            </p:cNvSpPr>
            <p:nvPr/>
          </p:nvSpPr>
          <p:spPr bwMode="auto">
            <a:xfrm>
              <a:off x="7145338" y="3538538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53"/>
            <p:cNvSpPr>
              <a:spLocks noChangeArrowheads="1"/>
            </p:cNvSpPr>
            <p:nvPr/>
          </p:nvSpPr>
          <p:spPr bwMode="auto">
            <a:xfrm>
              <a:off x="7185026" y="3538538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54"/>
            <p:cNvSpPr>
              <a:spLocks noChangeArrowheads="1"/>
            </p:cNvSpPr>
            <p:nvPr/>
          </p:nvSpPr>
          <p:spPr bwMode="auto">
            <a:xfrm>
              <a:off x="7375526" y="3538538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55"/>
            <p:cNvSpPr>
              <a:spLocks noChangeArrowheads="1"/>
            </p:cNvSpPr>
            <p:nvPr/>
          </p:nvSpPr>
          <p:spPr bwMode="auto">
            <a:xfrm>
              <a:off x="7416801" y="3538538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6"/>
            <p:cNvSpPr>
              <a:spLocks noChangeArrowheads="1"/>
            </p:cNvSpPr>
            <p:nvPr/>
          </p:nvSpPr>
          <p:spPr bwMode="auto">
            <a:xfrm>
              <a:off x="7445376" y="3538538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7"/>
            <p:cNvSpPr>
              <a:spLocks noChangeArrowheads="1"/>
            </p:cNvSpPr>
            <p:nvPr/>
          </p:nvSpPr>
          <p:spPr bwMode="auto">
            <a:xfrm>
              <a:off x="5221288" y="3424238"/>
              <a:ext cx="2444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8"/>
            <p:cNvSpPr>
              <a:spLocks noChangeArrowheads="1"/>
            </p:cNvSpPr>
            <p:nvPr/>
          </p:nvSpPr>
          <p:spPr bwMode="auto">
            <a:xfrm>
              <a:off x="5341938" y="3424238"/>
              <a:ext cx="4064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159"/>
            <p:cNvSpPr>
              <a:spLocks noChangeShapeType="1"/>
            </p:cNvSpPr>
            <p:nvPr/>
          </p:nvSpPr>
          <p:spPr bwMode="auto">
            <a:xfrm>
              <a:off x="5945188" y="3255963"/>
              <a:ext cx="0" cy="6159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60"/>
            <p:cNvSpPr>
              <a:spLocks noChangeArrowheads="1"/>
            </p:cNvSpPr>
            <p:nvPr/>
          </p:nvSpPr>
          <p:spPr bwMode="auto">
            <a:xfrm>
              <a:off x="6165851" y="4264026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61"/>
            <p:cNvSpPr>
              <a:spLocks noChangeArrowheads="1"/>
            </p:cNvSpPr>
            <p:nvPr/>
          </p:nvSpPr>
          <p:spPr bwMode="auto">
            <a:xfrm>
              <a:off x="6205538" y="4264026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62"/>
            <p:cNvSpPr>
              <a:spLocks noChangeArrowheads="1"/>
            </p:cNvSpPr>
            <p:nvPr/>
          </p:nvSpPr>
          <p:spPr bwMode="auto">
            <a:xfrm>
              <a:off x="6251576" y="4264026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63"/>
            <p:cNvSpPr>
              <a:spLocks noChangeArrowheads="1"/>
            </p:cNvSpPr>
            <p:nvPr/>
          </p:nvSpPr>
          <p:spPr bwMode="auto">
            <a:xfrm>
              <a:off x="6278563" y="4264026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64"/>
            <p:cNvSpPr>
              <a:spLocks noChangeArrowheads="1"/>
            </p:cNvSpPr>
            <p:nvPr/>
          </p:nvSpPr>
          <p:spPr bwMode="auto">
            <a:xfrm>
              <a:off x="7112001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5"/>
            <p:cNvSpPr>
              <a:spLocks noChangeArrowheads="1"/>
            </p:cNvSpPr>
            <p:nvPr/>
          </p:nvSpPr>
          <p:spPr bwMode="auto">
            <a:xfrm>
              <a:off x="7138988" y="426402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66"/>
            <p:cNvSpPr>
              <a:spLocks noChangeArrowheads="1"/>
            </p:cNvSpPr>
            <p:nvPr/>
          </p:nvSpPr>
          <p:spPr bwMode="auto">
            <a:xfrm>
              <a:off x="7169151" y="4264026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67"/>
            <p:cNvSpPr>
              <a:spLocks noChangeArrowheads="1"/>
            </p:cNvSpPr>
            <p:nvPr/>
          </p:nvSpPr>
          <p:spPr bwMode="auto">
            <a:xfrm>
              <a:off x="7207251" y="4264026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8"/>
            <p:cNvSpPr>
              <a:spLocks noChangeArrowheads="1"/>
            </p:cNvSpPr>
            <p:nvPr/>
          </p:nvSpPr>
          <p:spPr bwMode="auto">
            <a:xfrm>
              <a:off x="7377113" y="4264026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9"/>
            <p:cNvSpPr>
              <a:spLocks noChangeArrowheads="1"/>
            </p:cNvSpPr>
            <p:nvPr/>
          </p:nvSpPr>
          <p:spPr bwMode="auto">
            <a:xfrm>
              <a:off x="7416801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70"/>
            <p:cNvSpPr>
              <a:spLocks noChangeArrowheads="1"/>
            </p:cNvSpPr>
            <p:nvPr/>
          </p:nvSpPr>
          <p:spPr bwMode="auto">
            <a:xfrm>
              <a:off x="7443788" y="4264026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71"/>
            <p:cNvSpPr>
              <a:spLocks noChangeArrowheads="1"/>
            </p:cNvSpPr>
            <p:nvPr/>
          </p:nvSpPr>
          <p:spPr bwMode="auto">
            <a:xfrm>
              <a:off x="8116888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72"/>
            <p:cNvSpPr>
              <a:spLocks noChangeArrowheads="1"/>
            </p:cNvSpPr>
            <p:nvPr/>
          </p:nvSpPr>
          <p:spPr bwMode="auto">
            <a:xfrm>
              <a:off x="8143876" y="426402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73"/>
            <p:cNvSpPr>
              <a:spLocks noChangeArrowheads="1"/>
            </p:cNvSpPr>
            <p:nvPr/>
          </p:nvSpPr>
          <p:spPr bwMode="auto">
            <a:xfrm>
              <a:off x="6165851" y="4365626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74"/>
            <p:cNvSpPr>
              <a:spLocks noChangeArrowheads="1"/>
            </p:cNvSpPr>
            <p:nvPr/>
          </p:nvSpPr>
          <p:spPr bwMode="auto">
            <a:xfrm>
              <a:off x="6765926" y="4365626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75"/>
            <p:cNvSpPr>
              <a:spLocks noChangeArrowheads="1"/>
            </p:cNvSpPr>
            <p:nvPr/>
          </p:nvSpPr>
          <p:spPr bwMode="auto">
            <a:xfrm>
              <a:off x="6835776" y="4365626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6"/>
            <p:cNvSpPr>
              <a:spLocks noChangeArrowheads="1"/>
            </p:cNvSpPr>
            <p:nvPr/>
          </p:nvSpPr>
          <p:spPr bwMode="auto">
            <a:xfrm>
              <a:off x="7651751" y="4365626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7"/>
            <p:cNvSpPr>
              <a:spLocks noChangeArrowheads="1"/>
            </p:cNvSpPr>
            <p:nvPr/>
          </p:nvSpPr>
          <p:spPr bwMode="auto">
            <a:xfrm>
              <a:off x="7699376" y="4365626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78"/>
            <p:cNvSpPr>
              <a:spLocks noChangeArrowheads="1"/>
            </p:cNvSpPr>
            <p:nvPr/>
          </p:nvSpPr>
          <p:spPr bwMode="auto">
            <a:xfrm>
              <a:off x="7947026" y="4365626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9"/>
            <p:cNvSpPr>
              <a:spLocks noChangeArrowheads="1"/>
            </p:cNvSpPr>
            <p:nvPr/>
          </p:nvSpPr>
          <p:spPr bwMode="auto">
            <a:xfrm>
              <a:off x="7974013" y="4365626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80"/>
            <p:cNvSpPr>
              <a:spLocks noChangeArrowheads="1"/>
            </p:cNvSpPr>
            <p:nvPr/>
          </p:nvSpPr>
          <p:spPr bwMode="auto">
            <a:xfrm>
              <a:off x="6165851" y="4468813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81"/>
            <p:cNvSpPr>
              <a:spLocks noChangeArrowheads="1"/>
            </p:cNvSpPr>
            <p:nvPr/>
          </p:nvSpPr>
          <p:spPr bwMode="auto">
            <a:xfrm>
              <a:off x="6327776" y="446881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82"/>
            <p:cNvSpPr>
              <a:spLocks noChangeArrowheads="1"/>
            </p:cNvSpPr>
            <p:nvPr/>
          </p:nvSpPr>
          <p:spPr bwMode="auto">
            <a:xfrm>
              <a:off x="6354763" y="4468813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83"/>
            <p:cNvSpPr>
              <a:spLocks noChangeArrowheads="1"/>
            </p:cNvSpPr>
            <p:nvPr/>
          </p:nvSpPr>
          <p:spPr bwMode="auto">
            <a:xfrm>
              <a:off x="7031038" y="446881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84"/>
            <p:cNvSpPr>
              <a:spLocks noChangeArrowheads="1"/>
            </p:cNvSpPr>
            <p:nvPr/>
          </p:nvSpPr>
          <p:spPr bwMode="auto">
            <a:xfrm>
              <a:off x="7058026" y="446881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5"/>
            <p:cNvSpPr>
              <a:spLocks noChangeArrowheads="1"/>
            </p:cNvSpPr>
            <p:nvPr/>
          </p:nvSpPr>
          <p:spPr bwMode="auto">
            <a:xfrm>
              <a:off x="7099301" y="446881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86"/>
            <p:cNvSpPr>
              <a:spLocks noChangeArrowheads="1"/>
            </p:cNvSpPr>
            <p:nvPr/>
          </p:nvSpPr>
          <p:spPr bwMode="auto">
            <a:xfrm>
              <a:off x="7145338" y="4468813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87"/>
            <p:cNvSpPr>
              <a:spLocks noChangeArrowheads="1"/>
            </p:cNvSpPr>
            <p:nvPr/>
          </p:nvSpPr>
          <p:spPr bwMode="auto">
            <a:xfrm>
              <a:off x="7185026" y="4468813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8"/>
            <p:cNvSpPr>
              <a:spLocks noChangeArrowheads="1"/>
            </p:cNvSpPr>
            <p:nvPr/>
          </p:nvSpPr>
          <p:spPr bwMode="auto">
            <a:xfrm>
              <a:off x="7375526" y="446881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9"/>
            <p:cNvSpPr>
              <a:spLocks noChangeArrowheads="1"/>
            </p:cNvSpPr>
            <p:nvPr/>
          </p:nvSpPr>
          <p:spPr bwMode="auto">
            <a:xfrm>
              <a:off x="7416801" y="446881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90"/>
            <p:cNvSpPr>
              <a:spLocks noChangeArrowheads="1"/>
            </p:cNvSpPr>
            <p:nvPr/>
          </p:nvSpPr>
          <p:spPr bwMode="auto">
            <a:xfrm>
              <a:off x="7445376" y="4468813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91"/>
            <p:cNvSpPr>
              <a:spLocks noChangeArrowheads="1"/>
            </p:cNvSpPr>
            <p:nvPr/>
          </p:nvSpPr>
          <p:spPr bwMode="auto">
            <a:xfrm>
              <a:off x="5221288" y="4354513"/>
              <a:ext cx="2444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92"/>
            <p:cNvSpPr>
              <a:spLocks noChangeArrowheads="1"/>
            </p:cNvSpPr>
            <p:nvPr/>
          </p:nvSpPr>
          <p:spPr bwMode="auto">
            <a:xfrm>
              <a:off x="5341938" y="4354513"/>
              <a:ext cx="4064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Line 193"/>
            <p:cNvSpPr>
              <a:spLocks noChangeShapeType="1"/>
            </p:cNvSpPr>
            <p:nvPr/>
          </p:nvSpPr>
          <p:spPr bwMode="auto">
            <a:xfrm>
              <a:off x="5945188" y="4184651"/>
              <a:ext cx="0" cy="619125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1" name="文本框 200"/>
          <p:cNvSpPr txBox="1"/>
          <p:nvPr/>
        </p:nvSpPr>
        <p:spPr>
          <a:xfrm>
            <a:off x="6228323" y="3366456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6199183" y="3034659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9076454" y="3375624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9047314" y="3043827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9076454" y="4978797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9047314" y="4647000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6257463" y="49696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6228323" y="46378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09" name="Freeform 10"/>
          <p:cNvSpPr>
            <a:spLocks noEditPoints="1"/>
          </p:cNvSpPr>
          <p:nvPr/>
        </p:nvSpPr>
        <p:spPr bwMode="auto">
          <a:xfrm>
            <a:off x="5934986" y="3140045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0" name="Freeform 10"/>
          <p:cNvSpPr>
            <a:spLocks noEditPoints="1"/>
          </p:cNvSpPr>
          <p:nvPr/>
        </p:nvSpPr>
        <p:spPr bwMode="auto">
          <a:xfrm>
            <a:off x="8793335" y="3149213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1" name="Freeform 10"/>
          <p:cNvSpPr>
            <a:spLocks noEditPoints="1"/>
          </p:cNvSpPr>
          <p:nvPr/>
        </p:nvSpPr>
        <p:spPr bwMode="auto">
          <a:xfrm>
            <a:off x="5934986" y="4687600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2" name="Freeform 10"/>
          <p:cNvSpPr>
            <a:spLocks noEditPoints="1"/>
          </p:cNvSpPr>
          <p:nvPr/>
        </p:nvSpPr>
        <p:spPr bwMode="auto">
          <a:xfrm>
            <a:off x="8793335" y="469676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组合 396"/>
          <p:cNvGrpSpPr/>
          <p:nvPr/>
        </p:nvGrpSpPr>
        <p:grpSpPr>
          <a:xfrm>
            <a:off x="3335665" y="2247970"/>
            <a:ext cx="5693770" cy="3025052"/>
            <a:chOff x="3191813" y="2029308"/>
            <a:chExt cx="5961063" cy="3167063"/>
          </a:xfrm>
        </p:grpSpPr>
        <p:sp>
          <p:nvSpPr>
            <p:cNvPr id="14" name="Freeform 6"/>
            <p:cNvSpPr/>
            <p:nvPr/>
          </p:nvSpPr>
          <p:spPr bwMode="auto">
            <a:xfrm>
              <a:off x="4787251" y="2132495"/>
              <a:ext cx="1379538" cy="1400175"/>
            </a:xfrm>
            <a:custGeom>
              <a:avLst/>
              <a:gdLst>
                <a:gd name="T0" fmla="*/ 414 w 966"/>
                <a:gd name="T1" fmla="*/ 980 h 980"/>
                <a:gd name="T2" fmla="*/ 964 w 966"/>
                <a:gd name="T3" fmla="*/ 832 h 980"/>
                <a:gd name="T4" fmla="*/ 966 w 966"/>
                <a:gd name="T5" fmla="*/ 0 h 980"/>
                <a:gd name="T6" fmla="*/ 0 w 966"/>
                <a:gd name="T7" fmla="*/ 259 h 980"/>
                <a:gd name="T8" fmla="*/ 414 w 966"/>
                <a:gd name="T9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80">
                  <a:moveTo>
                    <a:pt x="414" y="980"/>
                  </a:moveTo>
                  <a:cubicBezTo>
                    <a:pt x="577" y="888"/>
                    <a:pt x="765" y="835"/>
                    <a:pt x="964" y="832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615" y="3"/>
                    <a:pt x="285" y="96"/>
                    <a:pt x="0" y="259"/>
                  </a:cubicBezTo>
                  <a:lnTo>
                    <a:pt x="414" y="980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214413" y="2132495"/>
              <a:ext cx="1385888" cy="1397000"/>
            </a:xfrm>
            <a:custGeom>
              <a:avLst/>
              <a:gdLst>
                <a:gd name="T0" fmla="*/ 2 w 970"/>
                <a:gd name="T1" fmla="*/ 0 h 978"/>
                <a:gd name="T2" fmla="*/ 0 w 970"/>
                <a:gd name="T3" fmla="*/ 831 h 978"/>
                <a:gd name="T4" fmla="*/ 552 w 970"/>
                <a:gd name="T5" fmla="*/ 978 h 978"/>
                <a:gd name="T6" fmla="*/ 970 w 970"/>
                <a:gd name="T7" fmla="*/ 258 h 978"/>
                <a:gd name="T8" fmla="*/ 2 w 970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978">
                  <a:moveTo>
                    <a:pt x="2" y="0"/>
                  </a:moveTo>
                  <a:cubicBezTo>
                    <a:pt x="0" y="831"/>
                    <a:pt x="0" y="831"/>
                    <a:pt x="0" y="831"/>
                  </a:cubicBezTo>
                  <a:cubicBezTo>
                    <a:pt x="200" y="834"/>
                    <a:pt x="388" y="887"/>
                    <a:pt x="552" y="978"/>
                  </a:cubicBezTo>
                  <a:cubicBezTo>
                    <a:pt x="970" y="258"/>
                    <a:pt x="970" y="258"/>
                    <a:pt x="970" y="258"/>
                  </a:cubicBezTo>
                  <a:cubicBezTo>
                    <a:pt x="684" y="96"/>
                    <a:pt x="354" y="2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3337863" y="3581883"/>
              <a:ext cx="1398588" cy="1381125"/>
            </a:xfrm>
            <a:custGeom>
              <a:avLst/>
              <a:gdLst>
                <a:gd name="T0" fmla="*/ 258 w 979"/>
                <a:gd name="T1" fmla="*/ 0 h 967"/>
                <a:gd name="T2" fmla="*/ 0 w 979"/>
                <a:gd name="T3" fmla="*/ 967 h 967"/>
                <a:gd name="T4" fmla="*/ 832 w 979"/>
                <a:gd name="T5" fmla="*/ 967 h 967"/>
                <a:gd name="T6" fmla="*/ 979 w 979"/>
                <a:gd name="T7" fmla="*/ 417 h 967"/>
                <a:gd name="T8" fmla="*/ 258 w 979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967">
                  <a:moveTo>
                    <a:pt x="258" y="0"/>
                  </a:moveTo>
                  <a:cubicBezTo>
                    <a:pt x="96" y="286"/>
                    <a:pt x="3" y="616"/>
                    <a:pt x="0" y="967"/>
                  </a:cubicBezTo>
                  <a:cubicBezTo>
                    <a:pt x="832" y="967"/>
                    <a:pt x="832" y="967"/>
                    <a:pt x="832" y="967"/>
                  </a:cubicBezTo>
                  <a:cubicBezTo>
                    <a:pt x="835" y="768"/>
                    <a:pt x="888" y="580"/>
                    <a:pt x="979" y="417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7649513" y="3581883"/>
              <a:ext cx="1400175" cy="1381125"/>
            </a:xfrm>
            <a:custGeom>
              <a:avLst/>
              <a:gdLst>
                <a:gd name="T0" fmla="*/ 721 w 980"/>
                <a:gd name="T1" fmla="*/ 0 h 967"/>
                <a:gd name="T2" fmla="*/ 0 w 980"/>
                <a:gd name="T3" fmla="*/ 415 h 967"/>
                <a:gd name="T4" fmla="*/ 148 w 980"/>
                <a:gd name="T5" fmla="*/ 967 h 967"/>
                <a:gd name="T6" fmla="*/ 980 w 980"/>
                <a:gd name="T7" fmla="*/ 967 h 967"/>
                <a:gd name="T8" fmla="*/ 721 w 980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67">
                  <a:moveTo>
                    <a:pt x="721" y="0"/>
                  </a:moveTo>
                  <a:cubicBezTo>
                    <a:pt x="0" y="415"/>
                    <a:pt x="0" y="415"/>
                    <a:pt x="0" y="415"/>
                  </a:cubicBezTo>
                  <a:cubicBezTo>
                    <a:pt x="92" y="578"/>
                    <a:pt x="146" y="767"/>
                    <a:pt x="148" y="967"/>
                  </a:cubicBezTo>
                  <a:cubicBezTo>
                    <a:pt x="980" y="967"/>
                    <a:pt x="980" y="967"/>
                    <a:pt x="980" y="967"/>
                  </a:cubicBezTo>
                  <a:cubicBezTo>
                    <a:pt x="977" y="616"/>
                    <a:pt x="884" y="286"/>
                    <a:pt x="72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046263" y="2527783"/>
              <a:ext cx="1608138" cy="1603375"/>
            </a:xfrm>
            <a:custGeom>
              <a:avLst/>
              <a:gdLst>
                <a:gd name="T0" fmla="*/ 0 w 1126"/>
                <a:gd name="T1" fmla="*/ 719 h 1123"/>
                <a:gd name="T2" fmla="*/ 405 w 1126"/>
                <a:gd name="T3" fmla="*/ 1123 h 1123"/>
                <a:gd name="T4" fmla="*/ 1126 w 1126"/>
                <a:gd name="T5" fmla="*/ 708 h 1123"/>
                <a:gd name="T6" fmla="*/ 418 w 1126"/>
                <a:gd name="T7" fmla="*/ 0 h 1123"/>
                <a:gd name="T8" fmla="*/ 0 w 1126"/>
                <a:gd name="T9" fmla="*/ 71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1123">
                  <a:moveTo>
                    <a:pt x="0" y="719"/>
                  </a:moveTo>
                  <a:cubicBezTo>
                    <a:pt x="166" y="818"/>
                    <a:pt x="306" y="957"/>
                    <a:pt x="405" y="1123"/>
                  </a:cubicBezTo>
                  <a:cubicBezTo>
                    <a:pt x="1126" y="708"/>
                    <a:pt x="1126" y="708"/>
                    <a:pt x="1126" y="708"/>
                  </a:cubicBezTo>
                  <a:cubicBezTo>
                    <a:pt x="954" y="416"/>
                    <a:pt x="710" y="172"/>
                    <a:pt x="418" y="0"/>
                  </a:cubicBezTo>
                  <a:lnTo>
                    <a:pt x="0" y="719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733151" y="2527783"/>
              <a:ext cx="1601788" cy="1606550"/>
            </a:xfrm>
            <a:custGeom>
              <a:avLst/>
              <a:gdLst>
                <a:gd name="T0" fmla="*/ 720 w 1122"/>
                <a:gd name="T1" fmla="*/ 1125 h 1125"/>
                <a:gd name="T2" fmla="*/ 1122 w 1122"/>
                <a:gd name="T3" fmla="*/ 721 h 1125"/>
                <a:gd name="T4" fmla="*/ 708 w 1122"/>
                <a:gd name="T5" fmla="*/ 0 h 1125"/>
                <a:gd name="T6" fmla="*/ 0 w 1122"/>
                <a:gd name="T7" fmla="*/ 708 h 1125"/>
                <a:gd name="T8" fmla="*/ 720 w 1122"/>
                <a:gd name="T9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5">
                  <a:moveTo>
                    <a:pt x="720" y="1125"/>
                  </a:moveTo>
                  <a:cubicBezTo>
                    <a:pt x="819" y="960"/>
                    <a:pt x="957" y="821"/>
                    <a:pt x="1122" y="72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416" y="172"/>
                    <a:pt x="172" y="416"/>
                    <a:pt x="0" y="708"/>
                  </a:cubicBezTo>
                  <a:lnTo>
                    <a:pt x="720" y="112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191813" y="4181958"/>
              <a:ext cx="133350" cy="142875"/>
            </a:xfrm>
            <a:custGeom>
              <a:avLst/>
              <a:gdLst>
                <a:gd name="T0" fmla="*/ 35 w 84"/>
                <a:gd name="T1" fmla="*/ 0 h 90"/>
                <a:gd name="T2" fmla="*/ 50 w 84"/>
                <a:gd name="T3" fmla="*/ 0 h 90"/>
                <a:gd name="T4" fmla="*/ 84 w 84"/>
                <a:gd name="T5" fmla="*/ 90 h 90"/>
                <a:gd name="T6" fmla="*/ 66 w 84"/>
                <a:gd name="T7" fmla="*/ 90 h 90"/>
                <a:gd name="T8" fmla="*/ 58 w 84"/>
                <a:gd name="T9" fmla="*/ 67 h 90"/>
                <a:gd name="T10" fmla="*/ 27 w 84"/>
                <a:gd name="T11" fmla="*/ 67 h 90"/>
                <a:gd name="T12" fmla="*/ 18 w 84"/>
                <a:gd name="T13" fmla="*/ 90 h 90"/>
                <a:gd name="T14" fmla="*/ 0 w 84"/>
                <a:gd name="T15" fmla="*/ 90 h 90"/>
                <a:gd name="T16" fmla="*/ 35 w 84"/>
                <a:gd name="T17" fmla="*/ 0 h 90"/>
                <a:gd name="T18" fmla="*/ 54 w 84"/>
                <a:gd name="T19" fmla="*/ 56 h 90"/>
                <a:gd name="T20" fmla="*/ 42 w 84"/>
                <a:gd name="T21" fmla="*/ 20 h 90"/>
                <a:gd name="T22" fmla="*/ 29 w 84"/>
                <a:gd name="T23" fmla="*/ 56 h 90"/>
                <a:gd name="T24" fmla="*/ 54 w 84"/>
                <a:gd name="T2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90">
                  <a:moveTo>
                    <a:pt x="35" y="0"/>
                  </a:moveTo>
                  <a:lnTo>
                    <a:pt x="50" y="0"/>
                  </a:lnTo>
                  <a:lnTo>
                    <a:pt x="84" y="90"/>
                  </a:lnTo>
                  <a:lnTo>
                    <a:pt x="66" y="90"/>
                  </a:lnTo>
                  <a:lnTo>
                    <a:pt x="58" y="67"/>
                  </a:lnTo>
                  <a:lnTo>
                    <a:pt x="27" y="67"/>
                  </a:lnTo>
                  <a:lnTo>
                    <a:pt x="18" y="90"/>
                  </a:lnTo>
                  <a:lnTo>
                    <a:pt x="0" y="90"/>
                  </a:lnTo>
                  <a:lnTo>
                    <a:pt x="35" y="0"/>
                  </a:lnTo>
                  <a:close/>
                  <a:moveTo>
                    <a:pt x="54" y="56"/>
                  </a:moveTo>
                  <a:lnTo>
                    <a:pt x="42" y="20"/>
                  </a:lnTo>
                  <a:lnTo>
                    <a:pt x="29" y="56"/>
                  </a:lnTo>
                  <a:lnTo>
                    <a:pt x="54" y="56"/>
                  </a:lnTo>
                  <a:close/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947463" y="2842108"/>
              <a:ext cx="115888" cy="144463"/>
            </a:xfrm>
            <a:custGeom>
              <a:avLst/>
              <a:gdLst>
                <a:gd name="T0" fmla="*/ 81 w 81"/>
                <a:gd name="T1" fmla="*/ 75 h 101"/>
                <a:gd name="T2" fmla="*/ 78 w 81"/>
                <a:gd name="T3" fmla="*/ 86 h 101"/>
                <a:gd name="T4" fmla="*/ 71 w 81"/>
                <a:gd name="T5" fmla="*/ 94 h 101"/>
                <a:gd name="T6" fmla="*/ 61 w 81"/>
                <a:gd name="T7" fmla="*/ 99 h 101"/>
                <a:gd name="T8" fmla="*/ 49 w 81"/>
                <a:gd name="T9" fmla="*/ 101 h 101"/>
                <a:gd name="T10" fmla="*/ 0 w 81"/>
                <a:gd name="T11" fmla="*/ 101 h 101"/>
                <a:gd name="T12" fmla="*/ 0 w 81"/>
                <a:gd name="T13" fmla="*/ 0 h 101"/>
                <a:gd name="T14" fmla="*/ 54 w 81"/>
                <a:gd name="T15" fmla="*/ 0 h 101"/>
                <a:gd name="T16" fmla="*/ 63 w 81"/>
                <a:gd name="T17" fmla="*/ 3 h 101"/>
                <a:gd name="T18" fmla="*/ 71 w 81"/>
                <a:gd name="T19" fmla="*/ 8 h 101"/>
                <a:gd name="T20" fmla="*/ 75 w 81"/>
                <a:gd name="T21" fmla="*/ 17 h 101"/>
                <a:gd name="T22" fmla="*/ 77 w 81"/>
                <a:gd name="T23" fmla="*/ 26 h 101"/>
                <a:gd name="T24" fmla="*/ 73 w 81"/>
                <a:gd name="T25" fmla="*/ 40 h 101"/>
                <a:gd name="T26" fmla="*/ 62 w 81"/>
                <a:gd name="T27" fmla="*/ 49 h 101"/>
                <a:gd name="T28" fmla="*/ 76 w 81"/>
                <a:gd name="T29" fmla="*/ 58 h 101"/>
                <a:gd name="T30" fmla="*/ 81 w 81"/>
                <a:gd name="T31" fmla="*/ 75 h 101"/>
                <a:gd name="T32" fmla="*/ 20 w 81"/>
                <a:gd name="T33" fmla="*/ 17 h 101"/>
                <a:gd name="T34" fmla="*/ 20 w 81"/>
                <a:gd name="T35" fmla="*/ 42 h 101"/>
                <a:gd name="T36" fmla="*/ 46 w 81"/>
                <a:gd name="T37" fmla="*/ 42 h 101"/>
                <a:gd name="T38" fmla="*/ 54 w 81"/>
                <a:gd name="T39" fmla="*/ 39 h 101"/>
                <a:gd name="T40" fmla="*/ 58 w 81"/>
                <a:gd name="T41" fmla="*/ 29 h 101"/>
                <a:gd name="T42" fmla="*/ 54 w 81"/>
                <a:gd name="T43" fmla="*/ 20 h 101"/>
                <a:gd name="T44" fmla="*/ 46 w 81"/>
                <a:gd name="T45" fmla="*/ 17 h 101"/>
                <a:gd name="T46" fmla="*/ 20 w 81"/>
                <a:gd name="T47" fmla="*/ 17 h 101"/>
                <a:gd name="T48" fmla="*/ 61 w 81"/>
                <a:gd name="T49" fmla="*/ 71 h 101"/>
                <a:gd name="T50" fmla="*/ 60 w 81"/>
                <a:gd name="T51" fmla="*/ 66 h 101"/>
                <a:gd name="T52" fmla="*/ 58 w 81"/>
                <a:gd name="T53" fmla="*/ 62 h 101"/>
                <a:gd name="T54" fmla="*/ 54 w 81"/>
                <a:gd name="T55" fmla="*/ 59 h 101"/>
                <a:gd name="T56" fmla="*/ 50 w 81"/>
                <a:gd name="T57" fmla="*/ 58 h 101"/>
                <a:gd name="T58" fmla="*/ 20 w 81"/>
                <a:gd name="T59" fmla="*/ 58 h 101"/>
                <a:gd name="T60" fmla="*/ 20 w 81"/>
                <a:gd name="T61" fmla="*/ 84 h 101"/>
                <a:gd name="T62" fmla="*/ 49 w 81"/>
                <a:gd name="T63" fmla="*/ 84 h 101"/>
                <a:gd name="T64" fmla="*/ 54 w 81"/>
                <a:gd name="T65" fmla="*/ 83 h 101"/>
                <a:gd name="T66" fmla="*/ 58 w 81"/>
                <a:gd name="T67" fmla="*/ 80 h 101"/>
                <a:gd name="T68" fmla="*/ 60 w 81"/>
                <a:gd name="T69" fmla="*/ 76 h 101"/>
                <a:gd name="T70" fmla="*/ 61 w 81"/>
                <a:gd name="T7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01">
                  <a:moveTo>
                    <a:pt x="81" y="75"/>
                  </a:moveTo>
                  <a:cubicBezTo>
                    <a:pt x="81" y="79"/>
                    <a:pt x="80" y="83"/>
                    <a:pt x="78" y="86"/>
                  </a:cubicBezTo>
                  <a:cubicBezTo>
                    <a:pt x="77" y="89"/>
                    <a:pt x="74" y="92"/>
                    <a:pt x="71" y="94"/>
                  </a:cubicBezTo>
                  <a:cubicBezTo>
                    <a:pt x="68" y="96"/>
                    <a:pt x="65" y="98"/>
                    <a:pt x="61" y="99"/>
                  </a:cubicBezTo>
                  <a:cubicBezTo>
                    <a:pt x="57" y="100"/>
                    <a:pt x="53" y="101"/>
                    <a:pt x="4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1"/>
                    <a:pt x="63" y="3"/>
                  </a:cubicBezTo>
                  <a:cubicBezTo>
                    <a:pt x="66" y="4"/>
                    <a:pt x="69" y="6"/>
                    <a:pt x="71" y="8"/>
                  </a:cubicBezTo>
                  <a:cubicBezTo>
                    <a:pt x="72" y="11"/>
                    <a:pt x="74" y="13"/>
                    <a:pt x="75" y="17"/>
                  </a:cubicBezTo>
                  <a:cubicBezTo>
                    <a:pt x="76" y="20"/>
                    <a:pt x="77" y="23"/>
                    <a:pt x="77" y="26"/>
                  </a:cubicBezTo>
                  <a:cubicBezTo>
                    <a:pt x="77" y="31"/>
                    <a:pt x="75" y="35"/>
                    <a:pt x="73" y="40"/>
                  </a:cubicBezTo>
                  <a:cubicBezTo>
                    <a:pt x="71" y="44"/>
                    <a:pt x="67" y="47"/>
                    <a:pt x="62" y="49"/>
                  </a:cubicBezTo>
                  <a:cubicBezTo>
                    <a:pt x="68" y="51"/>
                    <a:pt x="73" y="54"/>
                    <a:pt x="76" y="58"/>
                  </a:cubicBezTo>
                  <a:cubicBezTo>
                    <a:pt x="79" y="63"/>
                    <a:pt x="81" y="68"/>
                    <a:pt x="81" y="75"/>
                  </a:cubicBezTo>
                  <a:close/>
                  <a:moveTo>
                    <a:pt x="20" y="17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9" y="42"/>
                    <a:pt x="52" y="41"/>
                    <a:pt x="54" y="39"/>
                  </a:cubicBezTo>
                  <a:cubicBezTo>
                    <a:pt x="56" y="37"/>
                    <a:pt x="58" y="33"/>
                    <a:pt x="58" y="29"/>
                  </a:cubicBezTo>
                  <a:cubicBezTo>
                    <a:pt x="58" y="26"/>
                    <a:pt x="56" y="23"/>
                    <a:pt x="54" y="20"/>
                  </a:cubicBezTo>
                  <a:cubicBezTo>
                    <a:pt x="52" y="18"/>
                    <a:pt x="50" y="17"/>
                    <a:pt x="46" y="17"/>
                  </a:cubicBezTo>
                  <a:lnTo>
                    <a:pt x="20" y="17"/>
                  </a:lnTo>
                  <a:close/>
                  <a:moveTo>
                    <a:pt x="61" y="71"/>
                  </a:moveTo>
                  <a:cubicBezTo>
                    <a:pt x="61" y="69"/>
                    <a:pt x="61" y="68"/>
                    <a:pt x="60" y="66"/>
                  </a:cubicBezTo>
                  <a:cubicBezTo>
                    <a:pt x="60" y="64"/>
                    <a:pt x="59" y="63"/>
                    <a:pt x="58" y="62"/>
                  </a:cubicBezTo>
                  <a:cubicBezTo>
                    <a:pt x="57" y="60"/>
                    <a:pt x="56" y="59"/>
                    <a:pt x="54" y="59"/>
                  </a:cubicBezTo>
                  <a:cubicBezTo>
                    <a:pt x="53" y="58"/>
                    <a:pt x="51" y="58"/>
                    <a:pt x="5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0" y="84"/>
                    <a:pt x="52" y="84"/>
                    <a:pt x="54" y="83"/>
                  </a:cubicBezTo>
                  <a:cubicBezTo>
                    <a:pt x="55" y="82"/>
                    <a:pt x="57" y="81"/>
                    <a:pt x="58" y="80"/>
                  </a:cubicBezTo>
                  <a:cubicBezTo>
                    <a:pt x="59" y="79"/>
                    <a:pt x="60" y="78"/>
                    <a:pt x="60" y="76"/>
                  </a:cubicBezTo>
                  <a:cubicBezTo>
                    <a:pt x="61" y="75"/>
                    <a:pt x="61" y="73"/>
                    <a:pt x="61" y="71"/>
                  </a:cubicBez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5306363" y="2029308"/>
              <a:ext cx="128588" cy="146050"/>
            </a:xfrm>
            <a:custGeom>
              <a:avLst/>
              <a:gdLst>
                <a:gd name="T0" fmla="*/ 0 w 90"/>
                <a:gd name="T1" fmla="*/ 50 h 102"/>
                <a:gd name="T2" fmla="*/ 3 w 90"/>
                <a:gd name="T3" fmla="*/ 32 h 102"/>
                <a:gd name="T4" fmla="*/ 13 w 90"/>
                <a:gd name="T5" fmla="*/ 16 h 102"/>
                <a:gd name="T6" fmla="*/ 29 w 90"/>
                <a:gd name="T7" fmla="*/ 4 h 102"/>
                <a:gd name="T8" fmla="*/ 49 w 90"/>
                <a:gd name="T9" fmla="*/ 0 h 102"/>
                <a:gd name="T10" fmla="*/ 73 w 90"/>
                <a:gd name="T11" fmla="*/ 6 h 102"/>
                <a:gd name="T12" fmla="*/ 88 w 90"/>
                <a:gd name="T13" fmla="*/ 22 h 102"/>
                <a:gd name="T14" fmla="*/ 73 w 90"/>
                <a:gd name="T15" fmla="*/ 32 h 102"/>
                <a:gd name="T16" fmla="*/ 69 w 90"/>
                <a:gd name="T17" fmla="*/ 25 h 102"/>
                <a:gd name="T18" fmla="*/ 63 w 90"/>
                <a:gd name="T19" fmla="*/ 20 h 102"/>
                <a:gd name="T20" fmla="*/ 56 w 90"/>
                <a:gd name="T21" fmla="*/ 18 h 102"/>
                <a:gd name="T22" fmla="*/ 49 w 90"/>
                <a:gd name="T23" fmla="*/ 17 h 102"/>
                <a:gd name="T24" fmla="*/ 36 w 90"/>
                <a:gd name="T25" fmla="*/ 20 h 102"/>
                <a:gd name="T26" fmla="*/ 27 w 90"/>
                <a:gd name="T27" fmla="*/ 28 h 102"/>
                <a:gd name="T28" fmla="*/ 22 w 90"/>
                <a:gd name="T29" fmla="*/ 39 h 102"/>
                <a:gd name="T30" fmla="*/ 20 w 90"/>
                <a:gd name="T31" fmla="*/ 51 h 102"/>
                <a:gd name="T32" fmla="*/ 22 w 90"/>
                <a:gd name="T33" fmla="*/ 63 h 102"/>
                <a:gd name="T34" fmla="*/ 28 w 90"/>
                <a:gd name="T35" fmla="*/ 74 h 102"/>
                <a:gd name="T36" fmla="*/ 37 w 90"/>
                <a:gd name="T37" fmla="*/ 82 h 102"/>
                <a:gd name="T38" fmla="*/ 49 w 90"/>
                <a:gd name="T39" fmla="*/ 84 h 102"/>
                <a:gd name="T40" fmla="*/ 56 w 90"/>
                <a:gd name="T41" fmla="*/ 84 h 102"/>
                <a:gd name="T42" fmla="*/ 63 w 90"/>
                <a:gd name="T43" fmla="*/ 81 h 102"/>
                <a:gd name="T44" fmla="*/ 69 w 90"/>
                <a:gd name="T45" fmla="*/ 76 h 102"/>
                <a:gd name="T46" fmla="*/ 74 w 90"/>
                <a:gd name="T47" fmla="*/ 69 h 102"/>
                <a:gd name="T48" fmla="*/ 90 w 90"/>
                <a:gd name="T49" fmla="*/ 78 h 102"/>
                <a:gd name="T50" fmla="*/ 83 w 90"/>
                <a:gd name="T51" fmla="*/ 88 h 102"/>
                <a:gd name="T52" fmla="*/ 73 w 90"/>
                <a:gd name="T53" fmla="*/ 96 h 102"/>
                <a:gd name="T54" fmla="*/ 61 w 90"/>
                <a:gd name="T55" fmla="*/ 100 h 102"/>
                <a:gd name="T56" fmla="*/ 49 w 90"/>
                <a:gd name="T57" fmla="*/ 102 h 102"/>
                <a:gd name="T58" fmla="*/ 29 w 90"/>
                <a:gd name="T59" fmla="*/ 97 h 102"/>
                <a:gd name="T60" fmla="*/ 14 w 90"/>
                <a:gd name="T61" fmla="*/ 85 h 102"/>
                <a:gd name="T62" fmla="*/ 4 w 90"/>
                <a:gd name="T63" fmla="*/ 69 h 102"/>
                <a:gd name="T64" fmla="*/ 0 w 90"/>
                <a:gd name="T65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2">
                  <a:moveTo>
                    <a:pt x="0" y="50"/>
                  </a:moveTo>
                  <a:cubicBezTo>
                    <a:pt x="0" y="44"/>
                    <a:pt x="1" y="38"/>
                    <a:pt x="3" y="32"/>
                  </a:cubicBezTo>
                  <a:cubicBezTo>
                    <a:pt x="6" y="26"/>
                    <a:pt x="9" y="20"/>
                    <a:pt x="13" y="16"/>
                  </a:cubicBezTo>
                  <a:cubicBezTo>
                    <a:pt x="17" y="11"/>
                    <a:pt x="22" y="7"/>
                    <a:pt x="29" y="4"/>
                  </a:cubicBezTo>
                  <a:cubicBezTo>
                    <a:pt x="35" y="1"/>
                    <a:pt x="42" y="0"/>
                    <a:pt x="49" y="0"/>
                  </a:cubicBezTo>
                  <a:cubicBezTo>
                    <a:pt x="59" y="0"/>
                    <a:pt x="67" y="2"/>
                    <a:pt x="73" y="6"/>
                  </a:cubicBezTo>
                  <a:cubicBezTo>
                    <a:pt x="80" y="10"/>
                    <a:pt x="85" y="15"/>
                    <a:pt x="88" y="2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29"/>
                    <a:pt x="71" y="27"/>
                    <a:pt x="69" y="25"/>
                  </a:cubicBezTo>
                  <a:cubicBezTo>
                    <a:pt x="67" y="23"/>
                    <a:pt x="65" y="22"/>
                    <a:pt x="63" y="20"/>
                  </a:cubicBezTo>
                  <a:cubicBezTo>
                    <a:pt x="60" y="19"/>
                    <a:pt x="58" y="18"/>
                    <a:pt x="56" y="18"/>
                  </a:cubicBezTo>
                  <a:cubicBezTo>
                    <a:pt x="53" y="17"/>
                    <a:pt x="51" y="17"/>
                    <a:pt x="49" y="17"/>
                  </a:cubicBezTo>
                  <a:cubicBezTo>
                    <a:pt x="44" y="17"/>
                    <a:pt x="40" y="18"/>
                    <a:pt x="36" y="20"/>
                  </a:cubicBezTo>
                  <a:cubicBezTo>
                    <a:pt x="33" y="22"/>
                    <a:pt x="29" y="25"/>
                    <a:pt x="27" y="28"/>
                  </a:cubicBezTo>
                  <a:cubicBezTo>
                    <a:pt x="25" y="31"/>
                    <a:pt x="23" y="35"/>
                    <a:pt x="22" y="39"/>
                  </a:cubicBezTo>
                  <a:cubicBezTo>
                    <a:pt x="20" y="43"/>
                    <a:pt x="20" y="47"/>
                    <a:pt x="20" y="51"/>
                  </a:cubicBezTo>
                  <a:cubicBezTo>
                    <a:pt x="20" y="55"/>
                    <a:pt x="21" y="59"/>
                    <a:pt x="22" y="63"/>
                  </a:cubicBezTo>
                  <a:cubicBezTo>
                    <a:pt x="23" y="67"/>
                    <a:pt x="25" y="71"/>
                    <a:pt x="28" y="74"/>
                  </a:cubicBezTo>
                  <a:cubicBezTo>
                    <a:pt x="31" y="77"/>
                    <a:pt x="34" y="80"/>
                    <a:pt x="37" y="82"/>
                  </a:cubicBezTo>
                  <a:cubicBezTo>
                    <a:pt x="41" y="83"/>
                    <a:pt x="45" y="84"/>
                    <a:pt x="49" y="84"/>
                  </a:cubicBezTo>
                  <a:cubicBezTo>
                    <a:pt x="51" y="84"/>
                    <a:pt x="54" y="84"/>
                    <a:pt x="56" y="84"/>
                  </a:cubicBezTo>
                  <a:cubicBezTo>
                    <a:pt x="59" y="83"/>
                    <a:pt x="61" y="82"/>
                    <a:pt x="63" y="81"/>
                  </a:cubicBezTo>
                  <a:cubicBezTo>
                    <a:pt x="65" y="80"/>
                    <a:pt x="68" y="78"/>
                    <a:pt x="69" y="76"/>
                  </a:cubicBezTo>
                  <a:cubicBezTo>
                    <a:pt x="71" y="74"/>
                    <a:pt x="73" y="72"/>
                    <a:pt x="74" y="69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8" y="82"/>
                    <a:pt x="86" y="85"/>
                    <a:pt x="83" y="88"/>
                  </a:cubicBezTo>
                  <a:cubicBezTo>
                    <a:pt x="80" y="91"/>
                    <a:pt x="77" y="94"/>
                    <a:pt x="73" y="96"/>
                  </a:cubicBezTo>
                  <a:cubicBezTo>
                    <a:pt x="69" y="98"/>
                    <a:pt x="65" y="99"/>
                    <a:pt x="61" y="100"/>
                  </a:cubicBezTo>
                  <a:cubicBezTo>
                    <a:pt x="57" y="101"/>
                    <a:pt x="53" y="102"/>
                    <a:pt x="49" y="102"/>
                  </a:cubicBezTo>
                  <a:cubicBezTo>
                    <a:pt x="41" y="102"/>
                    <a:pt x="35" y="100"/>
                    <a:pt x="29" y="97"/>
                  </a:cubicBezTo>
                  <a:cubicBezTo>
                    <a:pt x="23" y="94"/>
                    <a:pt x="18" y="90"/>
                    <a:pt x="14" y="85"/>
                  </a:cubicBezTo>
                  <a:cubicBezTo>
                    <a:pt x="9" y="80"/>
                    <a:pt x="6" y="75"/>
                    <a:pt x="4" y="69"/>
                  </a:cubicBezTo>
                  <a:cubicBezTo>
                    <a:pt x="1" y="63"/>
                    <a:pt x="0" y="56"/>
                    <a:pt x="0" y="50"/>
                  </a:cubicBez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6939901" y="2029308"/>
              <a:ext cx="123825" cy="144463"/>
            </a:xfrm>
            <a:custGeom>
              <a:avLst/>
              <a:gdLst>
                <a:gd name="T0" fmla="*/ 0 w 86"/>
                <a:gd name="T1" fmla="*/ 101 h 101"/>
                <a:gd name="T2" fmla="*/ 0 w 86"/>
                <a:gd name="T3" fmla="*/ 0 h 101"/>
                <a:gd name="T4" fmla="*/ 36 w 86"/>
                <a:gd name="T5" fmla="*/ 0 h 101"/>
                <a:gd name="T6" fmla="*/ 58 w 86"/>
                <a:gd name="T7" fmla="*/ 4 h 101"/>
                <a:gd name="T8" fmla="*/ 73 w 86"/>
                <a:gd name="T9" fmla="*/ 15 h 101"/>
                <a:gd name="T10" fmla="*/ 82 w 86"/>
                <a:gd name="T11" fmla="*/ 31 h 101"/>
                <a:gd name="T12" fmla="*/ 86 w 86"/>
                <a:gd name="T13" fmla="*/ 51 h 101"/>
                <a:gd name="T14" fmla="*/ 82 w 86"/>
                <a:gd name="T15" fmla="*/ 71 h 101"/>
                <a:gd name="T16" fmla="*/ 72 w 86"/>
                <a:gd name="T17" fmla="*/ 87 h 101"/>
                <a:gd name="T18" fmla="*/ 57 w 86"/>
                <a:gd name="T19" fmla="*/ 97 h 101"/>
                <a:gd name="T20" fmla="*/ 36 w 86"/>
                <a:gd name="T21" fmla="*/ 101 h 101"/>
                <a:gd name="T22" fmla="*/ 0 w 86"/>
                <a:gd name="T23" fmla="*/ 101 h 101"/>
                <a:gd name="T24" fmla="*/ 66 w 86"/>
                <a:gd name="T25" fmla="*/ 51 h 101"/>
                <a:gd name="T26" fmla="*/ 64 w 86"/>
                <a:gd name="T27" fmla="*/ 37 h 101"/>
                <a:gd name="T28" fmla="*/ 58 w 86"/>
                <a:gd name="T29" fmla="*/ 27 h 101"/>
                <a:gd name="T30" fmla="*/ 49 w 86"/>
                <a:gd name="T31" fmla="*/ 20 h 101"/>
                <a:gd name="T32" fmla="*/ 36 w 86"/>
                <a:gd name="T33" fmla="*/ 18 h 101"/>
                <a:gd name="T34" fmla="*/ 19 w 86"/>
                <a:gd name="T35" fmla="*/ 18 h 101"/>
                <a:gd name="T36" fmla="*/ 19 w 86"/>
                <a:gd name="T37" fmla="*/ 84 h 101"/>
                <a:gd name="T38" fmla="*/ 36 w 86"/>
                <a:gd name="T39" fmla="*/ 84 h 101"/>
                <a:gd name="T40" fmla="*/ 49 w 86"/>
                <a:gd name="T41" fmla="*/ 81 h 101"/>
                <a:gd name="T42" fmla="*/ 58 w 86"/>
                <a:gd name="T43" fmla="*/ 74 h 101"/>
                <a:gd name="T44" fmla="*/ 64 w 86"/>
                <a:gd name="T45" fmla="*/ 64 h 101"/>
                <a:gd name="T46" fmla="*/ 66 w 86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1" y="2"/>
                    <a:pt x="58" y="4"/>
                  </a:cubicBezTo>
                  <a:cubicBezTo>
                    <a:pt x="64" y="7"/>
                    <a:pt x="69" y="11"/>
                    <a:pt x="73" y="15"/>
                  </a:cubicBezTo>
                  <a:cubicBezTo>
                    <a:pt x="77" y="20"/>
                    <a:pt x="80" y="25"/>
                    <a:pt x="82" y="31"/>
                  </a:cubicBezTo>
                  <a:cubicBezTo>
                    <a:pt x="85" y="37"/>
                    <a:pt x="86" y="44"/>
                    <a:pt x="86" y="51"/>
                  </a:cubicBezTo>
                  <a:cubicBezTo>
                    <a:pt x="86" y="58"/>
                    <a:pt x="84" y="65"/>
                    <a:pt x="82" y="71"/>
                  </a:cubicBezTo>
                  <a:cubicBezTo>
                    <a:pt x="80" y="77"/>
                    <a:pt x="76" y="83"/>
                    <a:pt x="72" y="87"/>
                  </a:cubicBezTo>
                  <a:cubicBezTo>
                    <a:pt x="68" y="91"/>
                    <a:pt x="63" y="95"/>
                    <a:pt x="57" y="97"/>
                  </a:cubicBezTo>
                  <a:cubicBezTo>
                    <a:pt x="50" y="100"/>
                    <a:pt x="44" y="101"/>
                    <a:pt x="36" y="101"/>
                  </a:cubicBezTo>
                  <a:lnTo>
                    <a:pt x="0" y="101"/>
                  </a:lnTo>
                  <a:close/>
                  <a:moveTo>
                    <a:pt x="66" y="51"/>
                  </a:moveTo>
                  <a:cubicBezTo>
                    <a:pt x="66" y="46"/>
                    <a:pt x="65" y="41"/>
                    <a:pt x="64" y="37"/>
                  </a:cubicBezTo>
                  <a:cubicBezTo>
                    <a:pt x="63" y="33"/>
                    <a:pt x="61" y="30"/>
                    <a:pt x="58" y="27"/>
                  </a:cubicBezTo>
                  <a:cubicBezTo>
                    <a:pt x="56" y="24"/>
                    <a:pt x="52" y="22"/>
                    <a:pt x="49" y="20"/>
                  </a:cubicBezTo>
                  <a:cubicBezTo>
                    <a:pt x="45" y="18"/>
                    <a:pt x="41" y="18"/>
                    <a:pt x="36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1" y="84"/>
                    <a:pt x="45" y="83"/>
                    <a:pt x="49" y="81"/>
                  </a:cubicBezTo>
                  <a:cubicBezTo>
                    <a:pt x="53" y="79"/>
                    <a:pt x="56" y="77"/>
                    <a:pt x="58" y="74"/>
                  </a:cubicBezTo>
                  <a:cubicBezTo>
                    <a:pt x="61" y="71"/>
                    <a:pt x="63" y="68"/>
                    <a:pt x="64" y="64"/>
                  </a:cubicBezTo>
                  <a:cubicBezTo>
                    <a:pt x="65" y="60"/>
                    <a:pt x="66" y="55"/>
                    <a:pt x="66" y="51"/>
                  </a:cubicBezTo>
                  <a:close/>
                </a:path>
              </a:pathLst>
            </a:custGeom>
            <a:solidFill>
              <a:srgbClr val="00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8332138" y="2842108"/>
              <a:ext cx="100013" cy="144463"/>
            </a:xfrm>
            <a:custGeom>
              <a:avLst/>
              <a:gdLst>
                <a:gd name="T0" fmla="*/ 63 w 63"/>
                <a:gd name="T1" fmla="*/ 74 h 91"/>
                <a:gd name="T2" fmla="*/ 63 w 63"/>
                <a:gd name="T3" fmla="*/ 91 h 91"/>
                <a:gd name="T4" fmla="*/ 0 w 63"/>
                <a:gd name="T5" fmla="*/ 91 h 91"/>
                <a:gd name="T6" fmla="*/ 0 w 63"/>
                <a:gd name="T7" fmla="*/ 0 h 91"/>
                <a:gd name="T8" fmla="*/ 62 w 63"/>
                <a:gd name="T9" fmla="*/ 0 h 91"/>
                <a:gd name="T10" fmla="*/ 62 w 63"/>
                <a:gd name="T11" fmla="*/ 15 h 91"/>
                <a:gd name="T12" fmla="*/ 18 w 63"/>
                <a:gd name="T13" fmla="*/ 15 h 91"/>
                <a:gd name="T14" fmla="*/ 18 w 63"/>
                <a:gd name="T15" fmla="*/ 37 h 91"/>
                <a:gd name="T16" fmla="*/ 56 w 63"/>
                <a:gd name="T17" fmla="*/ 37 h 91"/>
                <a:gd name="T18" fmla="*/ 56 w 63"/>
                <a:gd name="T19" fmla="*/ 51 h 91"/>
                <a:gd name="T20" fmla="*/ 18 w 63"/>
                <a:gd name="T21" fmla="*/ 51 h 91"/>
                <a:gd name="T22" fmla="*/ 18 w 63"/>
                <a:gd name="T23" fmla="*/ 74 h 91"/>
                <a:gd name="T24" fmla="*/ 63 w 63"/>
                <a:gd name="T25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91">
                  <a:moveTo>
                    <a:pt x="63" y="74"/>
                  </a:moveTo>
                  <a:lnTo>
                    <a:pt x="63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15"/>
                  </a:lnTo>
                  <a:lnTo>
                    <a:pt x="18" y="15"/>
                  </a:lnTo>
                  <a:lnTo>
                    <a:pt x="18" y="37"/>
                  </a:lnTo>
                  <a:lnTo>
                    <a:pt x="56" y="37"/>
                  </a:lnTo>
                  <a:lnTo>
                    <a:pt x="56" y="51"/>
                  </a:lnTo>
                  <a:lnTo>
                    <a:pt x="18" y="51"/>
                  </a:lnTo>
                  <a:lnTo>
                    <a:pt x="18" y="74"/>
                  </a:lnTo>
                  <a:lnTo>
                    <a:pt x="63" y="74"/>
                  </a:lnTo>
                  <a:close/>
                </a:path>
              </a:pathLst>
            </a:custGeom>
            <a:solidFill>
              <a:srgbClr val="64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9057626" y="4181958"/>
              <a:ext cx="95250" cy="142875"/>
            </a:xfrm>
            <a:custGeom>
              <a:avLst/>
              <a:gdLst>
                <a:gd name="T0" fmla="*/ 0 w 60"/>
                <a:gd name="T1" fmla="*/ 90 h 90"/>
                <a:gd name="T2" fmla="*/ 0 w 60"/>
                <a:gd name="T3" fmla="*/ 0 h 90"/>
                <a:gd name="T4" fmla="*/ 60 w 60"/>
                <a:gd name="T5" fmla="*/ 0 h 90"/>
                <a:gd name="T6" fmla="*/ 60 w 60"/>
                <a:gd name="T7" fmla="*/ 15 h 90"/>
                <a:gd name="T8" fmla="*/ 17 w 60"/>
                <a:gd name="T9" fmla="*/ 15 h 90"/>
                <a:gd name="T10" fmla="*/ 17 w 60"/>
                <a:gd name="T11" fmla="*/ 39 h 90"/>
                <a:gd name="T12" fmla="*/ 53 w 60"/>
                <a:gd name="T13" fmla="*/ 39 h 90"/>
                <a:gd name="T14" fmla="*/ 53 w 60"/>
                <a:gd name="T15" fmla="*/ 53 h 90"/>
                <a:gd name="T16" fmla="*/ 17 w 60"/>
                <a:gd name="T17" fmla="*/ 53 h 90"/>
                <a:gd name="T18" fmla="*/ 17 w 60"/>
                <a:gd name="T19" fmla="*/ 90 h 90"/>
                <a:gd name="T20" fmla="*/ 0 w 60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5"/>
                  </a:lnTo>
                  <a:lnTo>
                    <a:pt x="17" y="15"/>
                  </a:lnTo>
                  <a:lnTo>
                    <a:pt x="17" y="39"/>
                  </a:lnTo>
                  <a:lnTo>
                    <a:pt x="53" y="39"/>
                  </a:lnTo>
                  <a:lnTo>
                    <a:pt x="53" y="53"/>
                  </a:lnTo>
                  <a:lnTo>
                    <a:pt x="17" y="53"/>
                  </a:lnTo>
                  <a:lnTo>
                    <a:pt x="17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D50A2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319063" y="4542320"/>
              <a:ext cx="15875" cy="15875"/>
            </a:xfrm>
            <a:custGeom>
              <a:avLst/>
              <a:gdLst>
                <a:gd name="T0" fmla="*/ 11 w 12"/>
                <a:gd name="T1" fmla="*/ 2 h 11"/>
                <a:gd name="T2" fmla="*/ 7 w 12"/>
                <a:gd name="T3" fmla="*/ 7 h 11"/>
                <a:gd name="T4" fmla="*/ 3 w 12"/>
                <a:gd name="T5" fmla="*/ 10 h 11"/>
                <a:gd name="T6" fmla="*/ 11 w 12"/>
                <a:gd name="T7" fmla="*/ 9 h 11"/>
                <a:gd name="T8" fmla="*/ 11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2"/>
                  </a:moveTo>
                  <a:cubicBezTo>
                    <a:pt x="8" y="0"/>
                    <a:pt x="10" y="6"/>
                    <a:pt x="7" y="7"/>
                  </a:cubicBezTo>
                  <a:cubicBezTo>
                    <a:pt x="4" y="8"/>
                    <a:pt x="0" y="9"/>
                    <a:pt x="3" y="10"/>
                  </a:cubicBezTo>
                  <a:cubicBezTo>
                    <a:pt x="5" y="11"/>
                    <a:pt x="10" y="10"/>
                    <a:pt x="11" y="9"/>
                  </a:cubicBezTo>
                  <a:cubicBezTo>
                    <a:pt x="12" y="8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5290488" y="4555020"/>
              <a:ext cx="17463" cy="4763"/>
            </a:xfrm>
            <a:custGeom>
              <a:avLst/>
              <a:gdLst>
                <a:gd name="T0" fmla="*/ 8 w 13"/>
                <a:gd name="T1" fmla="*/ 0 h 4"/>
                <a:gd name="T2" fmla="*/ 1 w 13"/>
                <a:gd name="T3" fmla="*/ 2 h 4"/>
                <a:gd name="T4" fmla="*/ 6 w 13"/>
                <a:gd name="T5" fmla="*/ 4 h 4"/>
                <a:gd name="T6" fmla="*/ 13 w 13"/>
                <a:gd name="T7" fmla="*/ 2 h 4"/>
                <a:gd name="T8" fmla="*/ 8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8" y="0"/>
                  </a:moveTo>
                  <a:cubicBezTo>
                    <a:pt x="5" y="0"/>
                    <a:pt x="1" y="0"/>
                    <a:pt x="1" y="2"/>
                  </a:cubicBezTo>
                  <a:cubicBezTo>
                    <a:pt x="0" y="3"/>
                    <a:pt x="4" y="4"/>
                    <a:pt x="6" y="4"/>
                  </a:cubicBezTo>
                  <a:cubicBezTo>
                    <a:pt x="9" y="4"/>
                    <a:pt x="13" y="2"/>
                    <a:pt x="13" y="2"/>
                  </a:cubicBezTo>
                  <a:cubicBezTo>
                    <a:pt x="12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5328588" y="4510570"/>
              <a:ext cx="11113" cy="4763"/>
            </a:xfrm>
            <a:custGeom>
              <a:avLst/>
              <a:gdLst>
                <a:gd name="T0" fmla="*/ 1 w 8"/>
                <a:gd name="T1" fmla="*/ 1 h 4"/>
                <a:gd name="T2" fmla="*/ 4 w 8"/>
                <a:gd name="T3" fmla="*/ 4 h 4"/>
                <a:gd name="T4" fmla="*/ 5 w 8"/>
                <a:gd name="T5" fmla="*/ 0 h 4"/>
                <a:gd name="T6" fmla="*/ 1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0" y="1"/>
                    <a:pt x="3" y="4"/>
                    <a:pt x="4" y="4"/>
                  </a:cubicBezTo>
                  <a:cubicBezTo>
                    <a:pt x="6" y="4"/>
                    <a:pt x="8" y="0"/>
                    <a:pt x="5" y="0"/>
                  </a:cubicBezTo>
                  <a:cubicBezTo>
                    <a:pt x="3" y="0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5327001" y="4423258"/>
              <a:ext cx="668338" cy="773113"/>
            </a:xfrm>
            <a:custGeom>
              <a:avLst/>
              <a:gdLst>
                <a:gd name="T0" fmla="*/ 12 w 468"/>
                <a:gd name="T1" fmla="*/ 21 h 541"/>
                <a:gd name="T2" fmla="*/ 60 w 468"/>
                <a:gd name="T3" fmla="*/ 14 h 541"/>
                <a:gd name="T4" fmla="*/ 115 w 468"/>
                <a:gd name="T5" fmla="*/ 20 h 541"/>
                <a:gd name="T6" fmla="*/ 169 w 468"/>
                <a:gd name="T7" fmla="*/ 21 h 541"/>
                <a:gd name="T8" fmla="*/ 149 w 468"/>
                <a:gd name="T9" fmla="*/ 10 h 541"/>
                <a:gd name="T10" fmla="*/ 202 w 468"/>
                <a:gd name="T11" fmla="*/ 7 h 541"/>
                <a:gd name="T12" fmla="*/ 235 w 468"/>
                <a:gd name="T13" fmla="*/ 21 h 541"/>
                <a:gd name="T14" fmla="*/ 252 w 468"/>
                <a:gd name="T15" fmla="*/ 27 h 541"/>
                <a:gd name="T16" fmla="*/ 275 w 468"/>
                <a:gd name="T17" fmla="*/ 24 h 541"/>
                <a:gd name="T18" fmla="*/ 272 w 468"/>
                <a:gd name="T19" fmla="*/ 10 h 541"/>
                <a:gd name="T20" fmla="*/ 336 w 468"/>
                <a:gd name="T21" fmla="*/ 14 h 541"/>
                <a:gd name="T22" fmla="*/ 362 w 468"/>
                <a:gd name="T23" fmla="*/ 39 h 541"/>
                <a:gd name="T24" fmla="*/ 346 w 468"/>
                <a:gd name="T25" fmla="*/ 50 h 541"/>
                <a:gd name="T26" fmla="*/ 327 w 468"/>
                <a:gd name="T27" fmla="*/ 36 h 541"/>
                <a:gd name="T28" fmla="*/ 317 w 468"/>
                <a:gd name="T29" fmla="*/ 23 h 541"/>
                <a:gd name="T30" fmla="*/ 297 w 468"/>
                <a:gd name="T31" fmla="*/ 36 h 541"/>
                <a:gd name="T32" fmla="*/ 301 w 468"/>
                <a:gd name="T33" fmla="*/ 45 h 541"/>
                <a:gd name="T34" fmla="*/ 261 w 468"/>
                <a:gd name="T35" fmla="*/ 61 h 541"/>
                <a:gd name="T36" fmla="*/ 306 w 468"/>
                <a:gd name="T37" fmla="*/ 86 h 541"/>
                <a:gd name="T38" fmla="*/ 321 w 468"/>
                <a:gd name="T39" fmla="*/ 73 h 541"/>
                <a:gd name="T40" fmla="*/ 345 w 468"/>
                <a:gd name="T41" fmla="*/ 64 h 541"/>
                <a:gd name="T42" fmla="*/ 393 w 468"/>
                <a:gd name="T43" fmla="*/ 89 h 541"/>
                <a:gd name="T44" fmla="*/ 397 w 468"/>
                <a:gd name="T45" fmla="*/ 113 h 541"/>
                <a:gd name="T46" fmla="*/ 375 w 468"/>
                <a:gd name="T47" fmla="*/ 101 h 541"/>
                <a:gd name="T48" fmla="*/ 349 w 468"/>
                <a:gd name="T49" fmla="*/ 110 h 541"/>
                <a:gd name="T50" fmla="*/ 377 w 468"/>
                <a:gd name="T51" fmla="*/ 116 h 541"/>
                <a:gd name="T52" fmla="*/ 342 w 468"/>
                <a:gd name="T53" fmla="*/ 133 h 541"/>
                <a:gd name="T54" fmla="*/ 325 w 468"/>
                <a:gd name="T55" fmla="*/ 161 h 541"/>
                <a:gd name="T56" fmla="*/ 294 w 468"/>
                <a:gd name="T57" fmla="*/ 188 h 541"/>
                <a:gd name="T58" fmla="*/ 247 w 468"/>
                <a:gd name="T59" fmla="*/ 199 h 541"/>
                <a:gd name="T60" fmla="*/ 283 w 468"/>
                <a:gd name="T61" fmla="*/ 221 h 541"/>
                <a:gd name="T62" fmla="*/ 299 w 468"/>
                <a:gd name="T63" fmla="*/ 270 h 541"/>
                <a:gd name="T64" fmla="*/ 337 w 468"/>
                <a:gd name="T65" fmla="*/ 265 h 541"/>
                <a:gd name="T66" fmla="*/ 369 w 468"/>
                <a:gd name="T67" fmla="*/ 265 h 541"/>
                <a:gd name="T68" fmla="*/ 395 w 468"/>
                <a:gd name="T69" fmla="*/ 283 h 541"/>
                <a:gd name="T70" fmla="*/ 414 w 468"/>
                <a:gd name="T71" fmla="*/ 321 h 541"/>
                <a:gd name="T72" fmla="*/ 468 w 468"/>
                <a:gd name="T73" fmla="*/ 339 h 541"/>
                <a:gd name="T74" fmla="*/ 430 w 468"/>
                <a:gd name="T75" fmla="*/ 409 h 541"/>
                <a:gd name="T76" fmla="*/ 386 w 468"/>
                <a:gd name="T77" fmla="*/ 443 h 541"/>
                <a:gd name="T78" fmla="*/ 361 w 468"/>
                <a:gd name="T79" fmla="*/ 479 h 541"/>
                <a:gd name="T80" fmla="*/ 349 w 468"/>
                <a:gd name="T81" fmla="*/ 519 h 541"/>
                <a:gd name="T82" fmla="*/ 341 w 468"/>
                <a:gd name="T83" fmla="*/ 532 h 541"/>
                <a:gd name="T84" fmla="*/ 325 w 468"/>
                <a:gd name="T85" fmla="*/ 501 h 541"/>
                <a:gd name="T86" fmla="*/ 338 w 468"/>
                <a:gd name="T87" fmla="*/ 446 h 541"/>
                <a:gd name="T88" fmla="*/ 331 w 468"/>
                <a:gd name="T89" fmla="*/ 376 h 541"/>
                <a:gd name="T90" fmla="*/ 316 w 468"/>
                <a:gd name="T91" fmla="*/ 300 h 541"/>
                <a:gd name="T92" fmla="*/ 291 w 468"/>
                <a:gd name="T93" fmla="*/ 270 h 541"/>
                <a:gd name="T94" fmla="*/ 247 w 468"/>
                <a:gd name="T95" fmla="*/ 244 h 541"/>
                <a:gd name="T96" fmla="*/ 193 w 468"/>
                <a:gd name="T97" fmla="*/ 185 h 541"/>
                <a:gd name="T98" fmla="*/ 192 w 468"/>
                <a:gd name="T99" fmla="*/ 201 h 541"/>
                <a:gd name="T100" fmla="*/ 152 w 468"/>
                <a:gd name="T101" fmla="*/ 138 h 541"/>
                <a:gd name="T102" fmla="*/ 127 w 468"/>
                <a:gd name="T103" fmla="*/ 83 h 541"/>
                <a:gd name="T104" fmla="*/ 89 w 468"/>
                <a:gd name="T105" fmla="*/ 62 h 541"/>
                <a:gd name="T106" fmla="*/ 49 w 468"/>
                <a:gd name="T107" fmla="*/ 69 h 541"/>
                <a:gd name="T108" fmla="*/ 14 w 468"/>
                <a:gd name="T109" fmla="*/ 81 h 541"/>
                <a:gd name="T110" fmla="*/ 18 w 468"/>
                <a:gd name="T111" fmla="*/ 61 h 541"/>
                <a:gd name="T112" fmla="*/ 4 w 468"/>
                <a:gd name="T113" fmla="*/ 43 h 541"/>
                <a:gd name="T114" fmla="*/ 300 w 468"/>
                <a:gd name="T115" fmla="*/ 124 h 541"/>
                <a:gd name="T116" fmla="*/ 284 w 468"/>
                <a:gd name="T117" fmla="*/ 119 h 541"/>
                <a:gd name="T118" fmla="*/ 315 w 468"/>
                <a:gd name="T119" fmla="*/ 124 h 541"/>
                <a:gd name="T120" fmla="*/ 291 w 468"/>
                <a:gd name="T121" fmla="*/ 112 h 541"/>
                <a:gd name="T122" fmla="*/ 159 w 468"/>
                <a:gd name="T123" fmla="*/ 113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541">
                  <a:moveTo>
                    <a:pt x="12" y="33"/>
                  </a:moveTo>
                  <a:cubicBezTo>
                    <a:pt x="12" y="33"/>
                    <a:pt x="12" y="33"/>
                    <a:pt x="14" y="35"/>
                  </a:cubicBezTo>
                  <a:cubicBezTo>
                    <a:pt x="16" y="36"/>
                    <a:pt x="19" y="37"/>
                    <a:pt x="22" y="38"/>
                  </a:cubicBezTo>
                  <a:cubicBezTo>
                    <a:pt x="24" y="38"/>
                    <a:pt x="24" y="36"/>
                    <a:pt x="22" y="34"/>
                  </a:cubicBezTo>
                  <a:cubicBezTo>
                    <a:pt x="20" y="32"/>
                    <a:pt x="20" y="32"/>
                    <a:pt x="18" y="32"/>
                  </a:cubicBezTo>
                  <a:cubicBezTo>
                    <a:pt x="16" y="31"/>
                    <a:pt x="16" y="29"/>
                    <a:pt x="11" y="29"/>
                  </a:cubicBezTo>
                  <a:cubicBezTo>
                    <a:pt x="6" y="29"/>
                    <a:pt x="7" y="26"/>
                    <a:pt x="6" y="25"/>
                  </a:cubicBezTo>
                  <a:cubicBezTo>
                    <a:pt x="6" y="23"/>
                    <a:pt x="11" y="21"/>
                    <a:pt x="12" y="21"/>
                  </a:cubicBezTo>
                  <a:cubicBezTo>
                    <a:pt x="13" y="21"/>
                    <a:pt x="18" y="20"/>
                    <a:pt x="18" y="20"/>
                  </a:cubicBezTo>
                  <a:cubicBezTo>
                    <a:pt x="18" y="20"/>
                    <a:pt x="25" y="17"/>
                    <a:pt x="26" y="17"/>
                  </a:cubicBezTo>
                  <a:cubicBezTo>
                    <a:pt x="27" y="18"/>
                    <a:pt x="32" y="17"/>
                    <a:pt x="34" y="16"/>
                  </a:cubicBezTo>
                  <a:cubicBezTo>
                    <a:pt x="36" y="15"/>
                    <a:pt x="37" y="11"/>
                    <a:pt x="37" y="11"/>
                  </a:cubicBezTo>
                  <a:cubicBezTo>
                    <a:pt x="37" y="11"/>
                    <a:pt x="40" y="13"/>
                    <a:pt x="41" y="14"/>
                  </a:cubicBezTo>
                  <a:cubicBezTo>
                    <a:pt x="43" y="16"/>
                    <a:pt x="46" y="14"/>
                    <a:pt x="47" y="14"/>
                  </a:cubicBezTo>
                  <a:cubicBezTo>
                    <a:pt x="48" y="14"/>
                    <a:pt x="53" y="15"/>
                    <a:pt x="53" y="15"/>
                  </a:cubicBezTo>
                  <a:cubicBezTo>
                    <a:pt x="53" y="15"/>
                    <a:pt x="57" y="15"/>
                    <a:pt x="60" y="14"/>
                  </a:cubicBezTo>
                  <a:cubicBezTo>
                    <a:pt x="62" y="14"/>
                    <a:pt x="69" y="17"/>
                    <a:pt x="71" y="18"/>
                  </a:cubicBezTo>
                  <a:cubicBezTo>
                    <a:pt x="74" y="19"/>
                    <a:pt x="86" y="15"/>
                    <a:pt x="88" y="15"/>
                  </a:cubicBezTo>
                  <a:cubicBezTo>
                    <a:pt x="89" y="15"/>
                    <a:pt x="93" y="22"/>
                    <a:pt x="97" y="21"/>
                  </a:cubicBezTo>
                  <a:cubicBezTo>
                    <a:pt x="101" y="20"/>
                    <a:pt x="102" y="21"/>
                    <a:pt x="103" y="22"/>
                  </a:cubicBezTo>
                  <a:cubicBezTo>
                    <a:pt x="104" y="22"/>
                    <a:pt x="105" y="22"/>
                    <a:pt x="107" y="24"/>
                  </a:cubicBezTo>
                  <a:cubicBezTo>
                    <a:pt x="108" y="26"/>
                    <a:pt x="110" y="24"/>
                    <a:pt x="112" y="23"/>
                  </a:cubicBezTo>
                  <a:cubicBezTo>
                    <a:pt x="114" y="22"/>
                    <a:pt x="113" y="20"/>
                    <a:pt x="113" y="20"/>
                  </a:cubicBezTo>
                  <a:cubicBezTo>
                    <a:pt x="113" y="20"/>
                    <a:pt x="113" y="20"/>
                    <a:pt x="115" y="20"/>
                  </a:cubicBezTo>
                  <a:cubicBezTo>
                    <a:pt x="117" y="20"/>
                    <a:pt x="118" y="21"/>
                    <a:pt x="123" y="21"/>
                  </a:cubicBezTo>
                  <a:cubicBezTo>
                    <a:pt x="128" y="21"/>
                    <a:pt x="127" y="20"/>
                    <a:pt x="131" y="19"/>
                  </a:cubicBezTo>
                  <a:cubicBezTo>
                    <a:pt x="134" y="17"/>
                    <a:pt x="138" y="20"/>
                    <a:pt x="139" y="20"/>
                  </a:cubicBezTo>
                  <a:cubicBezTo>
                    <a:pt x="140" y="20"/>
                    <a:pt x="142" y="17"/>
                    <a:pt x="143" y="18"/>
                  </a:cubicBezTo>
                  <a:cubicBezTo>
                    <a:pt x="143" y="20"/>
                    <a:pt x="145" y="22"/>
                    <a:pt x="145" y="22"/>
                  </a:cubicBezTo>
                  <a:cubicBezTo>
                    <a:pt x="145" y="22"/>
                    <a:pt x="149" y="19"/>
                    <a:pt x="150" y="19"/>
                  </a:cubicBezTo>
                  <a:cubicBezTo>
                    <a:pt x="151" y="19"/>
                    <a:pt x="158" y="20"/>
                    <a:pt x="160" y="19"/>
                  </a:cubicBezTo>
                  <a:cubicBezTo>
                    <a:pt x="162" y="19"/>
                    <a:pt x="167" y="20"/>
                    <a:pt x="169" y="21"/>
                  </a:cubicBezTo>
                  <a:cubicBezTo>
                    <a:pt x="171" y="23"/>
                    <a:pt x="175" y="23"/>
                    <a:pt x="177" y="24"/>
                  </a:cubicBezTo>
                  <a:cubicBezTo>
                    <a:pt x="180" y="26"/>
                    <a:pt x="182" y="23"/>
                    <a:pt x="181" y="22"/>
                  </a:cubicBezTo>
                  <a:cubicBezTo>
                    <a:pt x="180" y="22"/>
                    <a:pt x="177" y="19"/>
                    <a:pt x="177" y="19"/>
                  </a:cubicBezTo>
                  <a:cubicBezTo>
                    <a:pt x="177" y="19"/>
                    <a:pt x="172" y="13"/>
                    <a:pt x="172" y="11"/>
                  </a:cubicBezTo>
                  <a:cubicBezTo>
                    <a:pt x="171" y="10"/>
                    <a:pt x="170" y="10"/>
                    <a:pt x="169" y="13"/>
                  </a:cubicBezTo>
                  <a:cubicBezTo>
                    <a:pt x="168" y="16"/>
                    <a:pt x="163" y="16"/>
                    <a:pt x="158" y="16"/>
                  </a:cubicBezTo>
                  <a:cubicBezTo>
                    <a:pt x="153" y="17"/>
                    <a:pt x="157" y="14"/>
                    <a:pt x="151" y="13"/>
                  </a:cubicBezTo>
                  <a:cubicBezTo>
                    <a:pt x="145" y="13"/>
                    <a:pt x="147" y="10"/>
                    <a:pt x="149" y="10"/>
                  </a:cubicBezTo>
                  <a:cubicBezTo>
                    <a:pt x="151" y="10"/>
                    <a:pt x="152" y="6"/>
                    <a:pt x="153" y="4"/>
                  </a:cubicBezTo>
                  <a:cubicBezTo>
                    <a:pt x="153" y="1"/>
                    <a:pt x="155" y="2"/>
                    <a:pt x="160" y="2"/>
                  </a:cubicBezTo>
                  <a:cubicBezTo>
                    <a:pt x="164" y="2"/>
                    <a:pt x="165" y="1"/>
                    <a:pt x="169" y="2"/>
                  </a:cubicBezTo>
                  <a:cubicBezTo>
                    <a:pt x="173" y="3"/>
                    <a:pt x="173" y="0"/>
                    <a:pt x="177" y="0"/>
                  </a:cubicBezTo>
                  <a:cubicBezTo>
                    <a:pt x="181" y="1"/>
                    <a:pt x="179" y="1"/>
                    <a:pt x="182" y="3"/>
                  </a:cubicBezTo>
                  <a:cubicBezTo>
                    <a:pt x="184" y="5"/>
                    <a:pt x="185" y="4"/>
                    <a:pt x="189" y="6"/>
                  </a:cubicBezTo>
                  <a:cubicBezTo>
                    <a:pt x="192" y="8"/>
                    <a:pt x="191" y="8"/>
                    <a:pt x="192" y="8"/>
                  </a:cubicBezTo>
                  <a:cubicBezTo>
                    <a:pt x="194" y="9"/>
                    <a:pt x="199" y="8"/>
                    <a:pt x="202" y="7"/>
                  </a:cubicBezTo>
                  <a:cubicBezTo>
                    <a:pt x="205" y="7"/>
                    <a:pt x="207" y="7"/>
                    <a:pt x="209" y="9"/>
                  </a:cubicBezTo>
                  <a:cubicBezTo>
                    <a:pt x="210" y="11"/>
                    <a:pt x="210" y="13"/>
                    <a:pt x="212" y="15"/>
                  </a:cubicBezTo>
                  <a:cubicBezTo>
                    <a:pt x="214" y="17"/>
                    <a:pt x="211" y="9"/>
                    <a:pt x="211" y="6"/>
                  </a:cubicBezTo>
                  <a:cubicBezTo>
                    <a:pt x="211" y="3"/>
                    <a:pt x="215" y="6"/>
                    <a:pt x="218" y="6"/>
                  </a:cubicBezTo>
                  <a:cubicBezTo>
                    <a:pt x="220" y="6"/>
                    <a:pt x="223" y="4"/>
                    <a:pt x="224" y="6"/>
                  </a:cubicBezTo>
                  <a:cubicBezTo>
                    <a:pt x="224" y="7"/>
                    <a:pt x="220" y="9"/>
                    <a:pt x="223" y="13"/>
                  </a:cubicBezTo>
                  <a:cubicBezTo>
                    <a:pt x="225" y="16"/>
                    <a:pt x="227" y="17"/>
                    <a:pt x="230" y="17"/>
                  </a:cubicBezTo>
                  <a:cubicBezTo>
                    <a:pt x="232" y="17"/>
                    <a:pt x="237" y="17"/>
                    <a:pt x="235" y="21"/>
                  </a:cubicBezTo>
                  <a:cubicBezTo>
                    <a:pt x="232" y="25"/>
                    <a:pt x="226" y="25"/>
                    <a:pt x="224" y="25"/>
                  </a:cubicBezTo>
                  <a:cubicBezTo>
                    <a:pt x="222" y="25"/>
                    <a:pt x="219" y="26"/>
                    <a:pt x="219" y="28"/>
                  </a:cubicBezTo>
                  <a:cubicBezTo>
                    <a:pt x="220" y="30"/>
                    <a:pt x="225" y="29"/>
                    <a:pt x="228" y="29"/>
                  </a:cubicBezTo>
                  <a:cubicBezTo>
                    <a:pt x="232" y="29"/>
                    <a:pt x="242" y="30"/>
                    <a:pt x="244" y="29"/>
                  </a:cubicBezTo>
                  <a:cubicBezTo>
                    <a:pt x="247" y="28"/>
                    <a:pt x="246" y="24"/>
                    <a:pt x="244" y="23"/>
                  </a:cubicBezTo>
                  <a:cubicBezTo>
                    <a:pt x="241" y="22"/>
                    <a:pt x="243" y="20"/>
                    <a:pt x="246" y="21"/>
                  </a:cubicBezTo>
                  <a:cubicBezTo>
                    <a:pt x="249" y="21"/>
                    <a:pt x="252" y="20"/>
                    <a:pt x="251" y="21"/>
                  </a:cubicBezTo>
                  <a:cubicBezTo>
                    <a:pt x="251" y="22"/>
                    <a:pt x="252" y="24"/>
                    <a:pt x="252" y="27"/>
                  </a:cubicBezTo>
                  <a:cubicBezTo>
                    <a:pt x="252" y="30"/>
                    <a:pt x="252" y="32"/>
                    <a:pt x="255" y="31"/>
                  </a:cubicBezTo>
                  <a:cubicBezTo>
                    <a:pt x="257" y="30"/>
                    <a:pt x="256" y="28"/>
                    <a:pt x="258" y="27"/>
                  </a:cubicBezTo>
                  <a:cubicBezTo>
                    <a:pt x="260" y="27"/>
                    <a:pt x="260" y="23"/>
                    <a:pt x="259" y="20"/>
                  </a:cubicBezTo>
                  <a:cubicBezTo>
                    <a:pt x="258" y="17"/>
                    <a:pt x="257" y="15"/>
                    <a:pt x="257" y="13"/>
                  </a:cubicBezTo>
                  <a:cubicBezTo>
                    <a:pt x="257" y="11"/>
                    <a:pt x="260" y="11"/>
                    <a:pt x="262" y="13"/>
                  </a:cubicBezTo>
                  <a:cubicBezTo>
                    <a:pt x="264" y="15"/>
                    <a:pt x="266" y="18"/>
                    <a:pt x="266" y="18"/>
                  </a:cubicBezTo>
                  <a:cubicBezTo>
                    <a:pt x="266" y="18"/>
                    <a:pt x="270" y="21"/>
                    <a:pt x="271" y="23"/>
                  </a:cubicBezTo>
                  <a:cubicBezTo>
                    <a:pt x="272" y="26"/>
                    <a:pt x="273" y="26"/>
                    <a:pt x="275" y="24"/>
                  </a:cubicBezTo>
                  <a:cubicBezTo>
                    <a:pt x="277" y="22"/>
                    <a:pt x="278" y="22"/>
                    <a:pt x="280" y="24"/>
                  </a:cubicBezTo>
                  <a:cubicBezTo>
                    <a:pt x="282" y="26"/>
                    <a:pt x="281" y="29"/>
                    <a:pt x="281" y="30"/>
                  </a:cubicBezTo>
                  <a:cubicBezTo>
                    <a:pt x="281" y="32"/>
                    <a:pt x="284" y="30"/>
                    <a:pt x="284" y="28"/>
                  </a:cubicBezTo>
                  <a:cubicBezTo>
                    <a:pt x="285" y="26"/>
                    <a:pt x="287" y="26"/>
                    <a:pt x="289" y="26"/>
                  </a:cubicBezTo>
                  <a:cubicBezTo>
                    <a:pt x="290" y="25"/>
                    <a:pt x="290" y="21"/>
                    <a:pt x="290" y="21"/>
                  </a:cubicBezTo>
                  <a:cubicBezTo>
                    <a:pt x="290" y="21"/>
                    <a:pt x="286" y="20"/>
                    <a:pt x="283" y="20"/>
                  </a:cubicBezTo>
                  <a:cubicBezTo>
                    <a:pt x="279" y="20"/>
                    <a:pt x="277" y="20"/>
                    <a:pt x="274" y="17"/>
                  </a:cubicBezTo>
                  <a:cubicBezTo>
                    <a:pt x="271" y="15"/>
                    <a:pt x="273" y="13"/>
                    <a:pt x="272" y="10"/>
                  </a:cubicBezTo>
                  <a:cubicBezTo>
                    <a:pt x="270" y="8"/>
                    <a:pt x="277" y="7"/>
                    <a:pt x="280" y="4"/>
                  </a:cubicBezTo>
                  <a:cubicBezTo>
                    <a:pt x="284" y="2"/>
                    <a:pt x="288" y="4"/>
                    <a:pt x="287" y="9"/>
                  </a:cubicBezTo>
                  <a:cubicBezTo>
                    <a:pt x="286" y="14"/>
                    <a:pt x="286" y="14"/>
                    <a:pt x="290" y="13"/>
                  </a:cubicBezTo>
                  <a:cubicBezTo>
                    <a:pt x="295" y="11"/>
                    <a:pt x="290" y="7"/>
                    <a:pt x="292" y="7"/>
                  </a:cubicBezTo>
                  <a:cubicBezTo>
                    <a:pt x="294" y="6"/>
                    <a:pt x="299" y="5"/>
                    <a:pt x="301" y="6"/>
                  </a:cubicBezTo>
                  <a:cubicBezTo>
                    <a:pt x="303" y="6"/>
                    <a:pt x="313" y="4"/>
                    <a:pt x="315" y="4"/>
                  </a:cubicBezTo>
                  <a:cubicBezTo>
                    <a:pt x="318" y="4"/>
                    <a:pt x="322" y="7"/>
                    <a:pt x="324" y="9"/>
                  </a:cubicBezTo>
                  <a:cubicBezTo>
                    <a:pt x="327" y="10"/>
                    <a:pt x="334" y="13"/>
                    <a:pt x="336" y="14"/>
                  </a:cubicBezTo>
                  <a:cubicBezTo>
                    <a:pt x="338" y="15"/>
                    <a:pt x="350" y="17"/>
                    <a:pt x="351" y="17"/>
                  </a:cubicBezTo>
                  <a:cubicBezTo>
                    <a:pt x="352" y="18"/>
                    <a:pt x="352" y="22"/>
                    <a:pt x="354" y="26"/>
                  </a:cubicBezTo>
                  <a:cubicBezTo>
                    <a:pt x="355" y="29"/>
                    <a:pt x="358" y="27"/>
                    <a:pt x="359" y="27"/>
                  </a:cubicBezTo>
                  <a:cubicBezTo>
                    <a:pt x="361" y="27"/>
                    <a:pt x="365" y="29"/>
                    <a:pt x="366" y="31"/>
                  </a:cubicBezTo>
                  <a:cubicBezTo>
                    <a:pt x="367" y="33"/>
                    <a:pt x="376" y="34"/>
                    <a:pt x="376" y="34"/>
                  </a:cubicBezTo>
                  <a:cubicBezTo>
                    <a:pt x="376" y="34"/>
                    <a:pt x="374" y="37"/>
                    <a:pt x="373" y="38"/>
                  </a:cubicBezTo>
                  <a:cubicBezTo>
                    <a:pt x="372" y="39"/>
                    <a:pt x="370" y="40"/>
                    <a:pt x="368" y="41"/>
                  </a:cubicBezTo>
                  <a:cubicBezTo>
                    <a:pt x="366" y="43"/>
                    <a:pt x="364" y="41"/>
                    <a:pt x="362" y="39"/>
                  </a:cubicBezTo>
                  <a:cubicBezTo>
                    <a:pt x="360" y="38"/>
                    <a:pt x="355" y="36"/>
                    <a:pt x="355" y="37"/>
                  </a:cubicBezTo>
                  <a:cubicBezTo>
                    <a:pt x="354" y="38"/>
                    <a:pt x="354" y="39"/>
                    <a:pt x="355" y="40"/>
                  </a:cubicBezTo>
                  <a:cubicBezTo>
                    <a:pt x="355" y="41"/>
                    <a:pt x="359" y="43"/>
                    <a:pt x="362" y="45"/>
                  </a:cubicBezTo>
                  <a:cubicBezTo>
                    <a:pt x="364" y="47"/>
                    <a:pt x="363" y="49"/>
                    <a:pt x="364" y="52"/>
                  </a:cubicBezTo>
                  <a:cubicBezTo>
                    <a:pt x="364" y="55"/>
                    <a:pt x="361" y="51"/>
                    <a:pt x="358" y="50"/>
                  </a:cubicBezTo>
                  <a:cubicBezTo>
                    <a:pt x="355" y="49"/>
                    <a:pt x="355" y="53"/>
                    <a:pt x="355" y="53"/>
                  </a:cubicBezTo>
                  <a:cubicBezTo>
                    <a:pt x="355" y="53"/>
                    <a:pt x="351" y="53"/>
                    <a:pt x="349" y="53"/>
                  </a:cubicBezTo>
                  <a:cubicBezTo>
                    <a:pt x="348" y="53"/>
                    <a:pt x="349" y="53"/>
                    <a:pt x="346" y="50"/>
                  </a:cubicBezTo>
                  <a:cubicBezTo>
                    <a:pt x="343" y="47"/>
                    <a:pt x="344" y="52"/>
                    <a:pt x="342" y="50"/>
                  </a:cubicBezTo>
                  <a:cubicBezTo>
                    <a:pt x="340" y="49"/>
                    <a:pt x="338" y="47"/>
                    <a:pt x="337" y="47"/>
                  </a:cubicBezTo>
                  <a:cubicBezTo>
                    <a:pt x="336" y="48"/>
                    <a:pt x="333" y="44"/>
                    <a:pt x="332" y="45"/>
                  </a:cubicBezTo>
                  <a:cubicBezTo>
                    <a:pt x="330" y="45"/>
                    <a:pt x="323" y="43"/>
                    <a:pt x="321" y="44"/>
                  </a:cubicBezTo>
                  <a:cubicBezTo>
                    <a:pt x="319" y="45"/>
                    <a:pt x="318" y="45"/>
                    <a:pt x="316" y="46"/>
                  </a:cubicBezTo>
                  <a:cubicBezTo>
                    <a:pt x="315" y="46"/>
                    <a:pt x="314" y="41"/>
                    <a:pt x="315" y="39"/>
                  </a:cubicBezTo>
                  <a:cubicBezTo>
                    <a:pt x="316" y="37"/>
                    <a:pt x="318" y="37"/>
                    <a:pt x="322" y="38"/>
                  </a:cubicBezTo>
                  <a:cubicBezTo>
                    <a:pt x="326" y="39"/>
                    <a:pt x="326" y="38"/>
                    <a:pt x="327" y="36"/>
                  </a:cubicBezTo>
                  <a:cubicBezTo>
                    <a:pt x="328" y="34"/>
                    <a:pt x="329" y="33"/>
                    <a:pt x="333" y="31"/>
                  </a:cubicBezTo>
                  <a:cubicBezTo>
                    <a:pt x="337" y="30"/>
                    <a:pt x="333" y="29"/>
                    <a:pt x="331" y="28"/>
                  </a:cubicBezTo>
                  <a:cubicBezTo>
                    <a:pt x="330" y="27"/>
                    <a:pt x="329" y="26"/>
                    <a:pt x="328" y="28"/>
                  </a:cubicBezTo>
                  <a:cubicBezTo>
                    <a:pt x="327" y="30"/>
                    <a:pt x="325" y="33"/>
                    <a:pt x="325" y="33"/>
                  </a:cubicBezTo>
                  <a:cubicBezTo>
                    <a:pt x="325" y="33"/>
                    <a:pt x="322" y="33"/>
                    <a:pt x="319" y="32"/>
                  </a:cubicBezTo>
                  <a:cubicBezTo>
                    <a:pt x="316" y="32"/>
                    <a:pt x="318" y="30"/>
                    <a:pt x="320" y="30"/>
                  </a:cubicBezTo>
                  <a:cubicBezTo>
                    <a:pt x="321" y="29"/>
                    <a:pt x="323" y="25"/>
                    <a:pt x="322" y="24"/>
                  </a:cubicBezTo>
                  <a:cubicBezTo>
                    <a:pt x="320" y="23"/>
                    <a:pt x="319" y="22"/>
                    <a:pt x="317" y="23"/>
                  </a:cubicBezTo>
                  <a:cubicBezTo>
                    <a:pt x="314" y="23"/>
                    <a:pt x="316" y="20"/>
                    <a:pt x="314" y="19"/>
                  </a:cubicBezTo>
                  <a:cubicBezTo>
                    <a:pt x="312" y="18"/>
                    <a:pt x="313" y="20"/>
                    <a:pt x="313" y="21"/>
                  </a:cubicBezTo>
                  <a:cubicBezTo>
                    <a:pt x="313" y="23"/>
                    <a:pt x="310" y="22"/>
                    <a:pt x="310" y="22"/>
                  </a:cubicBezTo>
                  <a:cubicBezTo>
                    <a:pt x="310" y="22"/>
                    <a:pt x="306" y="22"/>
                    <a:pt x="305" y="22"/>
                  </a:cubicBezTo>
                  <a:cubicBezTo>
                    <a:pt x="303" y="23"/>
                    <a:pt x="300" y="24"/>
                    <a:pt x="301" y="26"/>
                  </a:cubicBezTo>
                  <a:cubicBezTo>
                    <a:pt x="302" y="27"/>
                    <a:pt x="305" y="27"/>
                    <a:pt x="306" y="30"/>
                  </a:cubicBezTo>
                  <a:cubicBezTo>
                    <a:pt x="307" y="33"/>
                    <a:pt x="302" y="34"/>
                    <a:pt x="301" y="34"/>
                  </a:cubicBezTo>
                  <a:cubicBezTo>
                    <a:pt x="300" y="34"/>
                    <a:pt x="297" y="36"/>
                    <a:pt x="297" y="36"/>
                  </a:cubicBezTo>
                  <a:cubicBezTo>
                    <a:pt x="297" y="36"/>
                    <a:pt x="293" y="35"/>
                    <a:pt x="290" y="35"/>
                  </a:cubicBezTo>
                  <a:cubicBezTo>
                    <a:pt x="287" y="35"/>
                    <a:pt x="286" y="35"/>
                    <a:pt x="287" y="36"/>
                  </a:cubicBezTo>
                  <a:cubicBezTo>
                    <a:pt x="288" y="38"/>
                    <a:pt x="289" y="37"/>
                    <a:pt x="290" y="37"/>
                  </a:cubicBezTo>
                  <a:cubicBezTo>
                    <a:pt x="291" y="37"/>
                    <a:pt x="291" y="39"/>
                    <a:pt x="294" y="38"/>
                  </a:cubicBezTo>
                  <a:cubicBezTo>
                    <a:pt x="296" y="38"/>
                    <a:pt x="296" y="36"/>
                    <a:pt x="298" y="39"/>
                  </a:cubicBezTo>
                  <a:cubicBezTo>
                    <a:pt x="300" y="42"/>
                    <a:pt x="303" y="42"/>
                    <a:pt x="307" y="44"/>
                  </a:cubicBezTo>
                  <a:cubicBezTo>
                    <a:pt x="310" y="47"/>
                    <a:pt x="306" y="49"/>
                    <a:pt x="304" y="49"/>
                  </a:cubicBezTo>
                  <a:cubicBezTo>
                    <a:pt x="302" y="49"/>
                    <a:pt x="302" y="47"/>
                    <a:pt x="301" y="45"/>
                  </a:cubicBezTo>
                  <a:cubicBezTo>
                    <a:pt x="299" y="43"/>
                    <a:pt x="295" y="46"/>
                    <a:pt x="295" y="46"/>
                  </a:cubicBezTo>
                  <a:cubicBezTo>
                    <a:pt x="295" y="46"/>
                    <a:pt x="291" y="48"/>
                    <a:pt x="289" y="48"/>
                  </a:cubicBezTo>
                  <a:cubicBezTo>
                    <a:pt x="287" y="48"/>
                    <a:pt x="285" y="48"/>
                    <a:pt x="288" y="45"/>
                  </a:cubicBezTo>
                  <a:cubicBezTo>
                    <a:pt x="291" y="43"/>
                    <a:pt x="285" y="42"/>
                    <a:pt x="285" y="39"/>
                  </a:cubicBezTo>
                  <a:cubicBezTo>
                    <a:pt x="285" y="35"/>
                    <a:pt x="283" y="45"/>
                    <a:pt x="283" y="47"/>
                  </a:cubicBezTo>
                  <a:cubicBezTo>
                    <a:pt x="283" y="48"/>
                    <a:pt x="281" y="45"/>
                    <a:pt x="276" y="45"/>
                  </a:cubicBezTo>
                  <a:cubicBezTo>
                    <a:pt x="271" y="46"/>
                    <a:pt x="272" y="48"/>
                    <a:pt x="265" y="53"/>
                  </a:cubicBezTo>
                  <a:cubicBezTo>
                    <a:pt x="259" y="58"/>
                    <a:pt x="260" y="57"/>
                    <a:pt x="261" y="61"/>
                  </a:cubicBezTo>
                  <a:cubicBezTo>
                    <a:pt x="262" y="66"/>
                    <a:pt x="260" y="67"/>
                    <a:pt x="263" y="67"/>
                  </a:cubicBezTo>
                  <a:cubicBezTo>
                    <a:pt x="265" y="68"/>
                    <a:pt x="264" y="73"/>
                    <a:pt x="266" y="73"/>
                  </a:cubicBezTo>
                  <a:cubicBezTo>
                    <a:pt x="269" y="73"/>
                    <a:pt x="270" y="71"/>
                    <a:pt x="274" y="73"/>
                  </a:cubicBezTo>
                  <a:cubicBezTo>
                    <a:pt x="278" y="76"/>
                    <a:pt x="280" y="77"/>
                    <a:pt x="285" y="78"/>
                  </a:cubicBezTo>
                  <a:cubicBezTo>
                    <a:pt x="291" y="79"/>
                    <a:pt x="293" y="78"/>
                    <a:pt x="296" y="77"/>
                  </a:cubicBezTo>
                  <a:cubicBezTo>
                    <a:pt x="298" y="77"/>
                    <a:pt x="301" y="80"/>
                    <a:pt x="301" y="83"/>
                  </a:cubicBezTo>
                  <a:cubicBezTo>
                    <a:pt x="301" y="85"/>
                    <a:pt x="303" y="85"/>
                    <a:pt x="302" y="89"/>
                  </a:cubicBezTo>
                  <a:cubicBezTo>
                    <a:pt x="302" y="92"/>
                    <a:pt x="306" y="86"/>
                    <a:pt x="306" y="86"/>
                  </a:cubicBezTo>
                  <a:cubicBezTo>
                    <a:pt x="306" y="86"/>
                    <a:pt x="307" y="91"/>
                    <a:pt x="306" y="92"/>
                  </a:cubicBezTo>
                  <a:cubicBezTo>
                    <a:pt x="305" y="92"/>
                    <a:pt x="306" y="96"/>
                    <a:pt x="308" y="95"/>
                  </a:cubicBezTo>
                  <a:cubicBezTo>
                    <a:pt x="309" y="95"/>
                    <a:pt x="311" y="96"/>
                    <a:pt x="313" y="94"/>
                  </a:cubicBezTo>
                  <a:cubicBezTo>
                    <a:pt x="315" y="93"/>
                    <a:pt x="312" y="87"/>
                    <a:pt x="312" y="85"/>
                  </a:cubicBezTo>
                  <a:cubicBezTo>
                    <a:pt x="312" y="83"/>
                    <a:pt x="310" y="82"/>
                    <a:pt x="310" y="80"/>
                  </a:cubicBezTo>
                  <a:cubicBezTo>
                    <a:pt x="309" y="78"/>
                    <a:pt x="312" y="78"/>
                    <a:pt x="313" y="80"/>
                  </a:cubicBezTo>
                  <a:cubicBezTo>
                    <a:pt x="314" y="82"/>
                    <a:pt x="316" y="80"/>
                    <a:pt x="319" y="78"/>
                  </a:cubicBezTo>
                  <a:cubicBezTo>
                    <a:pt x="321" y="77"/>
                    <a:pt x="321" y="73"/>
                    <a:pt x="321" y="73"/>
                  </a:cubicBezTo>
                  <a:cubicBezTo>
                    <a:pt x="321" y="73"/>
                    <a:pt x="317" y="68"/>
                    <a:pt x="314" y="66"/>
                  </a:cubicBezTo>
                  <a:cubicBezTo>
                    <a:pt x="312" y="65"/>
                    <a:pt x="313" y="65"/>
                    <a:pt x="316" y="64"/>
                  </a:cubicBezTo>
                  <a:cubicBezTo>
                    <a:pt x="318" y="63"/>
                    <a:pt x="316" y="62"/>
                    <a:pt x="316" y="58"/>
                  </a:cubicBezTo>
                  <a:cubicBezTo>
                    <a:pt x="317" y="54"/>
                    <a:pt x="317" y="52"/>
                    <a:pt x="318" y="52"/>
                  </a:cubicBezTo>
                  <a:cubicBezTo>
                    <a:pt x="320" y="52"/>
                    <a:pt x="325" y="51"/>
                    <a:pt x="330" y="51"/>
                  </a:cubicBezTo>
                  <a:cubicBezTo>
                    <a:pt x="334" y="52"/>
                    <a:pt x="336" y="55"/>
                    <a:pt x="339" y="56"/>
                  </a:cubicBezTo>
                  <a:cubicBezTo>
                    <a:pt x="342" y="56"/>
                    <a:pt x="347" y="57"/>
                    <a:pt x="348" y="59"/>
                  </a:cubicBezTo>
                  <a:cubicBezTo>
                    <a:pt x="349" y="60"/>
                    <a:pt x="342" y="61"/>
                    <a:pt x="345" y="64"/>
                  </a:cubicBezTo>
                  <a:cubicBezTo>
                    <a:pt x="347" y="67"/>
                    <a:pt x="349" y="66"/>
                    <a:pt x="351" y="67"/>
                  </a:cubicBezTo>
                  <a:cubicBezTo>
                    <a:pt x="353" y="68"/>
                    <a:pt x="355" y="67"/>
                    <a:pt x="358" y="63"/>
                  </a:cubicBezTo>
                  <a:cubicBezTo>
                    <a:pt x="361" y="59"/>
                    <a:pt x="362" y="59"/>
                    <a:pt x="363" y="59"/>
                  </a:cubicBezTo>
                  <a:cubicBezTo>
                    <a:pt x="364" y="60"/>
                    <a:pt x="369" y="68"/>
                    <a:pt x="371" y="70"/>
                  </a:cubicBezTo>
                  <a:cubicBezTo>
                    <a:pt x="372" y="71"/>
                    <a:pt x="374" y="76"/>
                    <a:pt x="374" y="78"/>
                  </a:cubicBezTo>
                  <a:cubicBezTo>
                    <a:pt x="374" y="80"/>
                    <a:pt x="380" y="79"/>
                    <a:pt x="381" y="79"/>
                  </a:cubicBezTo>
                  <a:cubicBezTo>
                    <a:pt x="383" y="79"/>
                    <a:pt x="387" y="83"/>
                    <a:pt x="388" y="85"/>
                  </a:cubicBezTo>
                  <a:cubicBezTo>
                    <a:pt x="388" y="87"/>
                    <a:pt x="389" y="87"/>
                    <a:pt x="393" y="89"/>
                  </a:cubicBezTo>
                  <a:cubicBezTo>
                    <a:pt x="397" y="90"/>
                    <a:pt x="393" y="93"/>
                    <a:pt x="392" y="96"/>
                  </a:cubicBezTo>
                  <a:cubicBezTo>
                    <a:pt x="391" y="98"/>
                    <a:pt x="391" y="98"/>
                    <a:pt x="390" y="101"/>
                  </a:cubicBezTo>
                  <a:cubicBezTo>
                    <a:pt x="388" y="103"/>
                    <a:pt x="390" y="101"/>
                    <a:pt x="391" y="102"/>
                  </a:cubicBezTo>
                  <a:cubicBezTo>
                    <a:pt x="393" y="103"/>
                    <a:pt x="393" y="104"/>
                    <a:pt x="396" y="104"/>
                  </a:cubicBezTo>
                  <a:cubicBezTo>
                    <a:pt x="398" y="103"/>
                    <a:pt x="399" y="104"/>
                    <a:pt x="400" y="106"/>
                  </a:cubicBezTo>
                  <a:cubicBezTo>
                    <a:pt x="401" y="108"/>
                    <a:pt x="402" y="110"/>
                    <a:pt x="403" y="111"/>
                  </a:cubicBezTo>
                  <a:cubicBezTo>
                    <a:pt x="404" y="113"/>
                    <a:pt x="403" y="116"/>
                    <a:pt x="402" y="114"/>
                  </a:cubicBezTo>
                  <a:cubicBezTo>
                    <a:pt x="401" y="112"/>
                    <a:pt x="397" y="113"/>
                    <a:pt x="397" y="113"/>
                  </a:cubicBezTo>
                  <a:cubicBezTo>
                    <a:pt x="397" y="113"/>
                    <a:pt x="395" y="116"/>
                    <a:pt x="394" y="115"/>
                  </a:cubicBezTo>
                  <a:cubicBezTo>
                    <a:pt x="394" y="113"/>
                    <a:pt x="393" y="112"/>
                    <a:pt x="391" y="113"/>
                  </a:cubicBezTo>
                  <a:cubicBezTo>
                    <a:pt x="388" y="113"/>
                    <a:pt x="386" y="113"/>
                    <a:pt x="384" y="113"/>
                  </a:cubicBezTo>
                  <a:cubicBezTo>
                    <a:pt x="382" y="113"/>
                    <a:pt x="381" y="112"/>
                    <a:pt x="382" y="110"/>
                  </a:cubicBezTo>
                  <a:cubicBezTo>
                    <a:pt x="384" y="109"/>
                    <a:pt x="384" y="104"/>
                    <a:pt x="387" y="102"/>
                  </a:cubicBezTo>
                  <a:cubicBezTo>
                    <a:pt x="390" y="99"/>
                    <a:pt x="389" y="96"/>
                    <a:pt x="387" y="96"/>
                  </a:cubicBezTo>
                  <a:cubicBezTo>
                    <a:pt x="385" y="96"/>
                    <a:pt x="384" y="99"/>
                    <a:pt x="383" y="100"/>
                  </a:cubicBezTo>
                  <a:cubicBezTo>
                    <a:pt x="382" y="101"/>
                    <a:pt x="378" y="99"/>
                    <a:pt x="375" y="101"/>
                  </a:cubicBezTo>
                  <a:cubicBezTo>
                    <a:pt x="373" y="102"/>
                    <a:pt x="370" y="104"/>
                    <a:pt x="372" y="104"/>
                  </a:cubicBezTo>
                  <a:cubicBezTo>
                    <a:pt x="374" y="105"/>
                    <a:pt x="369" y="108"/>
                    <a:pt x="367" y="108"/>
                  </a:cubicBezTo>
                  <a:cubicBezTo>
                    <a:pt x="366" y="108"/>
                    <a:pt x="366" y="103"/>
                    <a:pt x="366" y="102"/>
                  </a:cubicBezTo>
                  <a:cubicBezTo>
                    <a:pt x="366" y="100"/>
                    <a:pt x="364" y="103"/>
                    <a:pt x="364" y="103"/>
                  </a:cubicBezTo>
                  <a:cubicBezTo>
                    <a:pt x="364" y="103"/>
                    <a:pt x="359" y="99"/>
                    <a:pt x="357" y="102"/>
                  </a:cubicBezTo>
                  <a:cubicBezTo>
                    <a:pt x="355" y="104"/>
                    <a:pt x="349" y="103"/>
                    <a:pt x="347" y="105"/>
                  </a:cubicBezTo>
                  <a:cubicBezTo>
                    <a:pt x="345" y="107"/>
                    <a:pt x="344" y="112"/>
                    <a:pt x="344" y="112"/>
                  </a:cubicBezTo>
                  <a:cubicBezTo>
                    <a:pt x="344" y="112"/>
                    <a:pt x="346" y="111"/>
                    <a:pt x="349" y="110"/>
                  </a:cubicBezTo>
                  <a:cubicBezTo>
                    <a:pt x="353" y="109"/>
                    <a:pt x="352" y="110"/>
                    <a:pt x="355" y="108"/>
                  </a:cubicBezTo>
                  <a:cubicBezTo>
                    <a:pt x="358" y="106"/>
                    <a:pt x="361" y="105"/>
                    <a:pt x="363" y="109"/>
                  </a:cubicBezTo>
                  <a:cubicBezTo>
                    <a:pt x="366" y="112"/>
                    <a:pt x="363" y="113"/>
                    <a:pt x="363" y="113"/>
                  </a:cubicBezTo>
                  <a:cubicBezTo>
                    <a:pt x="363" y="113"/>
                    <a:pt x="364" y="116"/>
                    <a:pt x="365" y="117"/>
                  </a:cubicBezTo>
                  <a:cubicBezTo>
                    <a:pt x="366" y="117"/>
                    <a:pt x="366" y="116"/>
                    <a:pt x="369" y="115"/>
                  </a:cubicBezTo>
                  <a:cubicBezTo>
                    <a:pt x="371" y="113"/>
                    <a:pt x="370" y="117"/>
                    <a:pt x="370" y="119"/>
                  </a:cubicBezTo>
                  <a:cubicBezTo>
                    <a:pt x="371" y="120"/>
                    <a:pt x="373" y="120"/>
                    <a:pt x="374" y="118"/>
                  </a:cubicBezTo>
                  <a:cubicBezTo>
                    <a:pt x="375" y="117"/>
                    <a:pt x="376" y="115"/>
                    <a:pt x="377" y="116"/>
                  </a:cubicBezTo>
                  <a:cubicBezTo>
                    <a:pt x="378" y="117"/>
                    <a:pt x="379" y="120"/>
                    <a:pt x="380" y="122"/>
                  </a:cubicBezTo>
                  <a:cubicBezTo>
                    <a:pt x="381" y="125"/>
                    <a:pt x="374" y="125"/>
                    <a:pt x="372" y="126"/>
                  </a:cubicBezTo>
                  <a:cubicBezTo>
                    <a:pt x="371" y="126"/>
                    <a:pt x="366" y="128"/>
                    <a:pt x="365" y="128"/>
                  </a:cubicBezTo>
                  <a:cubicBezTo>
                    <a:pt x="364" y="128"/>
                    <a:pt x="361" y="131"/>
                    <a:pt x="358" y="131"/>
                  </a:cubicBezTo>
                  <a:cubicBezTo>
                    <a:pt x="356" y="131"/>
                    <a:pt x="356" y="127"/>
                    <a:pt x="356" y="125"/>
                  </a:cubicBezTo>
                  <a:cubicBezTo>
                    <a:pt x="356" y="122"/>
                    <a:pt x="353" y="125"/>
                    <a:pt x="352" y="126"/>
                  </a:cubicBezTo>
                  <a:cubicBezTo>
                    <a:pt x="352" y="127"/>
                    <a:pt x="349" y="127"/>
                    <a:pt x="347" y="127"/>
                  </a:cubicBezTo>
                  <a:cubicBezTo>
                    <a:pt x="345" y="128"/>
                    <a:pt x="342" y="130"/>
                    <a:pt x="342" y="133"/>
                  </a:cubicBezTo>
                  <a:cubicBezTo>
                    <a:pt x="342" y="136"/>
                    <a:pt x="346" y="139"/>
                    <a:pt x="345" y="140"/>
                  </a:cubicBezTo>
                  <a:cubicBezTo>
                    <a:pt x="344" y="141"/>
                    <a:pt x="337" y="141"/>
                    <a:pt x="335" y="140"/>
                  </a:cubicBezTo>
                  <a:cubicBezTo>
                    <a:pt x="333" y="140"/>
                    <a:pt x="330" y="141"/>
                    <a:pt x="331" y="143"/>
                  </a:cubicBezTo>
                  <a:cubicBezTo>
                    <a:pt x="332" y="144"/>
                    <a:pt x="331" y="146"/>
                    <a:pt x="329" y="146"/>
                  </a:cubicBezTo>
                  <a:cubicBezTo>
                    <a:pt x="327" y="146"/>
                    <a:pt x="327" y="148"/>
                    <a:pt x="328" y="150"/>
                  </a:cubicBezTo>
                  <a:cubicBezTo>
                    <a:pt x="329" y="151"/>
                    <a:pt x="325" y="155"/>
                    <a:pt x="324" y="154"/>
                  </a:cubicBezTo>
                  <a:cubicBezTo>
                    <a:pt x="323" y="152"/>
                    <a:pt x="322" y="151"/>
                    <a:pt x="322" y="154"/>
                  </a:cubicBezTo>
                  <a:cubicBezTo>
                    <a:pt x="322" y="156"/>
                    <a:pt x="323" y="159"/>
                    <a:pt x="325" y="161"/>
                  </a:cubicBezTo>
                  <a:cubicBezTo>
                    <a:pt x="327" y="164"/>
                    <a:pt x="320" y="165"/>
                    <a:pt x="318" y="167"/>
                  </a:cubicBezTo>
                  <a:cubicBezTo>
                    <a:pt x="316" y="169"/>
                    <a:pt x="311" y="176"/>
                    <a:pt x="308" y="178"/>
                  </a:cubicBezTo>
                  <a:cubicBezTo>
                    <a:pt x="305" y="179"/>
                    <a:pt x="303" y="183"/>
                    <a:pt x="304" y="185"/>
                  </a:cubicBezTo>
                  <a:cubicBezTo>
                    <a:pt x="306" y="187"/>
                    <a:pt x="308" y="194"/>
                    <a:pt x="308" y="197"/>
                  </a:cubicBezTo>
                  <a:cubicBezTo>
                    <a:pt x="309" y="199"/>
                    <a:pt x="308" y="206"/>
                    <a:pt x="305" y="206"/>
                  </a:cubicBezTo>
                  <a:cubicBezTo>
                    <a:pt x="303" y="206"/>
                    <a:pt x="304" y="201"/>
                    <a:pt x="302" y="200"/>
                  </a:cubicBezTo>
                  <a:cubicBezTo>
                    <a:pt x="299" y="199"/>
                    <a:pt x="297" y="193"/>
                    <a:pt x="297" y="189"/>
                  </a:cubicBezTo>
                  <a:cubicBezTo>
                    <a:pt x="296" y="185"/>
                    <a:pt x="296" y="187"/>
                    <a:pt x="294" y="188"/>
                  </a:cubicBezTo>
                  <a:cubicBezTo>
                    <a:pt x="292" y="190"/>
                    <a:pt x="290" y="186"/>
                    <a:pt x="289" y="185"/>
                  </a:cubicBezTo>
                  <a:cubicBezTo>
                    <a:pt x="288" y="183"/>
                    <a:pt x="284" y="187"/>
                    <a:pt x="280" y="186"/>
                  </a:cubicBezTo>
                  <a:cubicBezTo>
                    <a:pt x="277" y="186"/>
                    <a:pt x="275" y="187"/>
                    <a:pt x="275" y="188"/>
                  </a:cubicBezTo>
                  <a:cubicBezTo>
                    <a:pt x="275" y="189"/>
                    <a:pt x="274" y="192"/>
                    <a:pt x="271" y="190"/>
                  </a:cubicBezTo>
                  <a:cubicBezTo>
                    <a:pt x="268" y="188"/>
                    <a:pt x="267" y="188"/>
                    <a:pt x="264" y="188"/>
                  </a:cubicBezTo>
                  <a:cubicBezTo>
                    <a:pt x="261" y="188"/>
                    <a:pt x="258" y="187"/>
                    <a:pt x="257" y="189"/>
                  </a:cubicBezTo>
                  <a:cubicBezTo>
                    <a:pt x="257" y="190"/>
                    <a:pt x="253" y="193"/>
                    <a:pt x="251" y="194"/>
                  </a:cubicBezTo>
                  <a:cubicBezTo>
                    <a:pt x="249" y="195"/>
                    <a:pt x="245" y="198"/>
                    <a:pt x="247" y="199"/>
                  </a:cubicBezTo>
                  <a:cubicBezTo>
                    <a:pt x="249" y="200"/>
                    <a:pt x="249" y="205"/>
                    <a:pt x="248" y="207"/>
                  </a:cubicBezTo>
                  <a:cubicBezTo>
                    <a:pt x="246" y="210"/>
                    <a:pt x="247" y="215"/>
                    <a:pt x="247" y="220"/>
                  </a:cubicBezTo>
                  <a:cubicBezTo>
                    <a:pt x="248" y="225"/>
                    <a:pt x="252" y="228"/>
                    <a:pt x="255" y="231"/>
                  </a:cubicBezTo>
                  <a:cubicBezTo>
                    <a:pt x="258" y="234"/>
                    <a:pt x="259" y="236"/>
                    <a:pt x="263" y="233"/>
                  </a:cubicBezTo>
                  <a:cubicBezTo>
                    <a:pt x="266" y="230"/>
                    <a:pt x="267" y="232"/>
                    <a:pt x="268" y="232"/>
                  </a:cubicBezTo>
                  <a:cubicBezTo>
                    <a:pt x="269" y="232"/>
                    <a:pt x="271" y="230"/>
                    <a:pt x="270" y="227"/>
                  </a:cubicBezTo>
                  <a:cubicBezTo>
                    <a:pt x="269" y="224"/>
                    <a:pt x="271" y="221"/>
                    <a:pt x="274" y="221"/>
                  </a:cubicBezTo>
                  <a:cubicBezTo>
                    <a:pt x="277" y="222"/>
                    <a:pt x="281" y="220"/>
                    <a:pt x="283" y="221"/>
                  </a:cubicBezTo>
                  <a:cubicBezTo>
                    <a:pt x="285" y="221"/>
                    <a:pt x="286" y="228"/>
                    <a:pt x="283" y="231"/>
                  </a:cubicBezTo>
                  <a:cubicBezTo>
                    <a:pt x="280" y="233"/>
                    <a:pt x="281" y="238"/>
                    <a:pt x="281" y="241"/>
                  </a:cubicBezTo>
                  <a:cubicBezTo>
                    <a:pt x="280" y="244"/>
                    <a:pt x="277" y="245"/>
                    <a:pt x="281" y="245"/>
                  </a:cubicBezTo>
                  <a:cubicBezTo>
                    <a:pt x="284" y="245"/>
                    <a:pt x="283" y="245"/>
                    <a:pt x="285" y="246"/>
                  </a:cubicBezTo>
                  <a:cubicBezTo>
                    <a:pt x="287" y="246"/>
                    <a:pt x="289" y="244"/>
                    <a:pt x="291" y="243"/>
                  </a:cubicBezTo>
                  <a:cubicBezTo>
                    <a:pt x="294" y="243"/>
                    <a:pt x="299" y="249"/>
                    <a:pt x="298" y="251"/>
                  </a:cubicBezTo>
                  <a:cubicBezTo>
                    <a:pt x="297" y="254"/>
                    <a:pt x="296" y="259"/>
                    <a:pt x="297" y="264"/>
                  </a:cubicBezTo>
                  <a:cubicBezTo>
                    <a:pt x="297" y="268"/>
                    <a:pt x="298" y="269"/>
                    <a:pt x="299" y="270"/>
                  </a:cubicBezTo>
                  <a:cubicBezTo>
                    <a:pt x="299" y="271"/>
                    <a:pt x="302" y="275"/>
                    <a:pt x="304" y="273"/>
                  </a:cubicBezTo>
                  <a:cubicBezTo>
                    <a:pt x="307" y="272"/>
                    <a:pt x="310" y="271"/>
                    <a:pt x="310" y="269"/>
                  </a:cubicBezTo>
                  <a:cubicBezTo>
                    <a:pt x="311" y="268"/>
                    <a:pt x="317" y="272"/>
                    <a:pt x="316" y="273"/>
                  </a:cubicBezTo>
                  <a:cubicBezTo>
                    <a:pt x="316" y="274"/>
                    <a:pt x="319" y="275"/>
                    <a:pt x="320" y="274"/>
                  </a:cubicBezTo>
                  <a:cubicBezTo>
                    <a:pt x="322" y="273"/>
                    <a:pt x="323" y="271"/>
                    <a:pt x="325" y="268"/>
                  </a:cubicBezTo>
                  <a:cubicBezTo>
                    <a:pt x="327" y="265"/>
                    <a:pt x="330" y="263"/>
                    <a:pt x="331" y="263"/>
                  </a:cubicBezTo>
                  <a:cubicBezTo>
                    <a:pt x="333" y="262"/>
                    <a:pt x="336" y="258"/>
                    <a:pt x="338" y="259"/>
                  </a:cubicBezTo>
                  <a:cubicBezTo>
                    <a:pt x="341" y="259"/>
                    <a:pt x="338" y="263"/>
                    <a:pt x="337" y="265"/>
                  </a:cubicBezTo>
                  <a:cubicBezTo>
                    <a:pt x="337" y="267"/>
                    <a:pt x="337" y="273"/>
                    <a:pt x="338" y="274"/>
                  </a:cubicBezTo>
                  <a:cubicBezTo>
                    <a:pt x="340" y="274"/>
                    <a:pt x="339" y="269"/>
                    <a:pt x="341" y="266"/>
                  </a:cubicBezTo>
                  <a:cubicBezTo>
                    <a:pt x="342" y="263"/>
                    <a:pt x="345" y="261"/>
                    <a:pt x="347" y="261"/>
                  </a:cubicBezTo>
                  <a:cubicBezTo>
                    <a:pt x="348" y="261"/>
                    <a:pt x="349" y="269"/>
                    <a:pt x="351" y="267"/>
                  </a:cubicBezTo>
                  <a:cubicBezTo>
                    <a:pt x="353" y="264"/>
                    <a:pt x="358" y="265"/>
                    <a:pt x="358" y="267"/>
                  </a:cubicBezTo>
                  <a:cubicBezTo>
                    <a:pt x="359" y="269"/>
                    <a:pt x="360" y="270"/>
                    <a:pt x="360" y="270"/>
                  </a:cubicBezTo>
                  <a:cubicBezTo>
                    <a:pt x="360" y="270"/>
                    <a:pt x="362" y="269"/>
                    <a:pt x="362" y="267"/>
                  </a:cubicBezTo>
                  <a:cubicBezTo>
                    <a:pt x="362" y="265"/>
                    <a:pt x="366" y="263"/>
                    <a:pt x="369" y="265"/>
                  </a:cubicBezTo>
                  <a:cubicBezTo>
                    <a:pt x="372" y="268"/>
                    <a:pt x="371" y="268"/>
                    <a:pt x="373" y="269"/>
                  </a:cubicBezTo>
                  <a:cubicBezTo>
                    <a:pt x="374" y="269"/>
                    <a:pt x="376" y="264"/>
                    <a:pt x="377" y="264"/>
                  </a:cubicBezTo>
                  <a:cubicBezTo>
                    <a:pt x="377" y="263"/>
                    <a:pt x="377" y="269"/>
                    <a:pt x="374" y="272"/>
                  </a:cubicBezTo>
                  <a:cubicBezTo>
                    <a:pt x="372" y="276"/>
                    <a:pt x="376" y="275"/>
                    <a:pt x="376" y="275"/>
                  </a:cubicBezTo>
                  <a:cubicBezTo>
                    <a:pt x="376" y="275"/>
                    <a:pt x="376" y="275"/>
                    <a:pt x="377" y="276"/>
                  </a:cubicBezTo>
                  <a:cubicBezTo>
                    <a:pt x="378" y="277"/>
                    <a:pt x="381" y="275"/>
                    <a:pt x="382" y="277"/>
                  </a:cubicBezTo>
                  <a:cubicBezTo>
                    <a:pt x="383" y="279"/>
                    <a:pt x="386" y="280"/>
                    <a:pt x="387" y="283"/>
                  </a:cubicBezTo>
                  <a:cubicBezTo>
                    <a:pt x="389" y="287"/>
                    <a:pt x="391" y="284"/>
                    <a:pt x="395" y="283"/>
                  </a:cubicBezTo>
                  <a:cubicBezTo>
                    <a:pt x="398" y="282"/>
                    <a:pt x="403" y="288"/>
                    <a:pt x="407" y="292"/>
                  </a:cubicBezTo>
                  <a:cubicBezTo>
                    <a:pt x="411" y="297"/>
                    <a:pt x="410" y="300"/>
                    <a:pt x="412" y="300"/>
                  </a:cubicBezTo>
                  <a:cubicBezTo>
                    <a:pt x="415" y="300"/>
                    <a:pt x="415" y="304"/>
                    <a:pt x="415" y="306"/>
                  </a:cubicBezTo>
                  <a:cubicBezTo>
                    <a:pt x="415" y="307"/>
                    <a:pt x="410" y="310"/>
                    <a:pt x="407" y="311"/>
                  </a:cubicBezTo>
                  <a:cubicBezTo>
                    <a:pt x="404" y="312"/>
                    <a:pt x="404" y="315"/>
                    <a:pt x="409" y="314"/>
                  </a:cubicBezTo>
                  <a:cubicBezTo>
                    <a:pt x="414" y="313"/>
                    <a:pt x="411" y="311"/>
                    <a:pt x="414" y="310"/>
                  </a:cubicBezTo>
                  <a:cubicBezTo>
                    <a:pt x="417" y="309"/>
                    <a:pt x="420" y="311"/>
                    <a:pt x="418" y="315"/>
                  </a:cubicBezTo>
                  <a:cubicBezTo>
                    <a:pt x="415" y="320"/>
                    <a:pt x="410" y="320"/>
                    <a:pt x="414" y="321"/>
                  </a:cubicBezTo>
                  <a:cubicBezTo>
                    <a:pt x="419" y="321"/>
                    <a:pt x="416" y="320"/>
                    <a:pt x="419" y="316"/>
                  </a:cubicBezTo>
                  <a:cubicBezTo>
                    <a:pt x="422" y="312"/>
                    <a:pt x="422" y="313"/>
                    <a:pt x="423" y="313"/>
                  </a:cubicBezTo>
                  <a:cubicBezTo>
                    <a:pt x="425" y="313"/>
                    <a:pt x="429" y="314"/>
                    <a:pt x="430" y="315"/>
                  </a:cubicBezTo>
                  <a:cubicBezTo>
                    <a:pt x="432" y="317"/>
                    <a:pt x="436" y="319"/>
                    <a:pt x="438" y="321"/>
                  </a:cubicBezTo>
                  <a:cubicBezTo>
                    <a:pt x="441" y="322"/>
                    <a:pt x="444" y="322"/>
                    <a:pt x="445" y="321"/>
                  </a:cubicBezTo>
                  <a:cubicBezTo>
                    <a:pt x="447" y="320"/>
                    <a:pt x="452" y="323"/>
                    <a:pt x="454" y="326"/>
                  </a:cubicBezTo>
                  <a:cubicBezTo>
                    <a:pt x="456" y="329"/>
                    <a:pt x="460" y="329"/>
                    <a:pt x="462" y="330"/>
                  </a:cubicBezTo>
                  <a:cubicBezTo>
                    <a:pt x="464" y="331"/>
                    <a:pt x="468" y="335"/>
                    <a:pt x="468" y="339"/>
                  </a:cubicBezTo>
                  <a:cubicBezTo>
                    <a:pt x="468" y="342"/>
                    <a:pt x="465" y="350"/>
                    <a:pt x="464" y="352"/>
                  </a:cubicBezTo>
                  <a:cubicBezTo>
                    <a:pt x="464" y="353"/>
                    <a:pt x="459" y="360"/>
                    <a:pt x="455" y="364"/>
                  </a:cubicBezTo>
                  <a:cubicBezTo>
                    <a:pt x="450" y="368"/>
                    <a:pt x="453" y="373"/>
                    <a:pt x="453" y="375"/>
                  </a:cubicBezTo>
                  <a:cubicBezTo>
                    <a:pt x="454" y="377"/>
                    <a:pt x="450" y="385"/>
                    <a:pt x="451" y="387"/>
                  </a:cubicBezTo>
                  <a:cubicBezTo>
                    <a:pt x="452" y="389"/>
                    <a:pt x="450" y="392"/>
                    <a:pt x="448" y="395"/>
                  </a:cubicBezTo>
                  <a:cubicBezTo>
                    <a:pt x="447" y="397"/>
                    <a:pt x="445" y="402"/>
                    <a:pt x="444" y="404"/>
                  </a:cubicBezTo>
                  <a:cubicBezTo>
                    <a:pt x="443" y="406"/>
                    <a:pt x="439" y="405"/>
                    <a:pt x="436" y="406"/>
                  </a:cubicBezTo>
                  <a:cubicBezTo>
                    <a:pt x="432" y="408"/>
                    <a:pt x="430" y="409"/>
                    <a:pt x="430" y="409"/>
                  </a:cubicBezTo>
                  <a:cubicBezTo>
                    <a:pt x="430" y="409"/>
                    <a:pt x="424" y="412"/>
                    <a:pt x="420" y="415"/>
                  </a:cubicBezTo>
                  <a:cubicBezTo>
                    <a:pt x="417" y="418"/>
                    <a:pt x="422" y="423"/>
                    <a:pt x="420" y="427"/>
                  </a:cubicBezTo>
                  <a:cubicBezTo>
                    <a:pt x="418" y="430"/>
                    <a:pt x="417" y="427"/>
                    <a:pt x="415" y="432"/>
                  </a:cubicBezTo>
                  <a:cubicBezTo>
                    <a:pt x="413" y="436"/>
                    <a:pt x="412" y="435"/>
                    <a:pt x="410" y="436"/>
                  </a:cubicBezTo>
                  <a:cubicBezTo>
                    <a:pt x="409" y="437"/>
                    <a:pt x="408" y="440"/>
                    <a:pt x="408" y="443"/>
                  </a:cubicBezTo>
                  <a:cubicBezTo>
                    <a:pt x="407" y="446"/>
                    <a:pt x="404" y="449"/>
                    <a:pt x="400" y="453"/>
                  </a:cubicBezTo>
                  <a:cubicBezTo>
                    <a:pt x="397" y="457"/>
                    <a:pt x="394" y="456"/>
                    <a:pt x="390" y="455"/>
                  </a:cubicBezTo>
                  <a:cubicBezTo>
                    <a:pt x="386" y="454"/>
                    <a:pt x="386" y="442"/>
                    <a:pt x="386" y="443"/>
                  </a:cubicBezTo>
                  <a:cubicBezTo>
                    <a:pt x="385" y="445"/>
                    <a:pt x="383" y="451"/>
                    <a:pt x="384" y="452"/>
                  </a:cubicBezTo>
                  <a:cubicBezTo>
                    <a:pt x="384" y="453"/>
                    <a:pt x="388" y="458"/>
                    <a:pt x="390" y="459"/>
                  </a:cubicBezTo>
                  <a:cubicBezTo>
                    <a:pt x="391" y="460"/>
                    <a:pt x="391" y="461"/>
                    <a:pt x="390" y="463"/>
                  </a:cubicBezTo>
                  <a:cubicBezTo>
                    <a:pt x="389" y="465"/>
                    <a:pt x="386" y="471"/>
                    <a:pt x="384" y="472"/>
                  </a:cubicBezTo>
                  <a:cubicBezTo>
                    <a:pt x="383" y="472"/>
                    <a:pt x="374" y="473"/>
                    <a:pt x="372" y="472"/>
                  </a:cubicBezTo>
                  <a:cubicBezTo>
                    <a:pt x="370" y="471"/>
                    <a:pt x="369" y="475"/>
                    <a:pt x="370" y="477"/>
                  </a:cubicBezTo>
                  <a:cubicBezTo>
                    <a:pt x="370" y="479"/>
                    <a:pt x="372" y="481"/>
                    <a:pt x="368" y="481"/>
                  </a:cubicBezTo>
                  <a:cubicBezTo>
                    <a:pt x="365" y="480"/>
                    <a:pt x="361" y="478"/>
                    <a:pt x="361" y="479"/>
                  </a:cubicBezTo>
                  <a:cubicBezTo>
                    <a:pt x="361" y="481"/>
                    <a:pt x="361" y="485"/>
                    <a:pt x="363" y="485"/>
                  </a:cubicBezTo>
                  <a:cubicBezTo>
                    <a:pt x="365" y="485"/>
                    <a:pt x="367" y="484"/>
                    <a:pt x="366" y="486"/>
                  </a:cubicBezTo>
                  <a:cubicBezTo>
                    <a:pt x="365" y="488"/>
                    <a:pt x="363" y="491"/>
                    <a:pt x="361" y="492"/>
                  </a:cubicBezTo>
                  <a:cubicBezTo>
                    <a:pt x="360" y="493"/>
                    <a:pt x="359" y="496"/>
                    <a:pt x="356" y="499"/>
                  </a:cubicBezTo>
                  <a:cubicBezTo>
                    <a:pt x="353" y="501"/>
                    <a:pt x="353" y="503"/>
                    <a:pt x="353" y="504"/>
                  </a:cubicBezTo>
                  <a:cubicBezTo>
                    <a:pt x="354" y="505"/>
                    <a:pt x="358" y="504"/>
                    <a:pt x="359" y="505"/>
                  </a:cubicBezTo>
                  <a:cubicBezTo>
                    <a:pt x="360" y="505"/>
                    <a:pt x="358" y="510"/>
                    <a:pt x="357" y="511"/>
                  </a:cubicBezTo>
                  <a:cubicBezTo>
                    <a:pt x="356" y="512"/>
                    <a:pt x="351" y="517"/>
                    <a:pt x="349" y="519"/>
                  </a:cubicBezTo>
                  <a:cubicBezTo>
                    <a:pt x="347" y="520"/>
                    <a:pt x="347" y="524"/>
                    <a:pt x="347" y="526"/>
                  </a:cubicBezTo>
                  <a:cubicBezTo>
                    <a:pt x="348" y="529"/>
                    <a:pt x="353" y="534"/>
                    <a:pt x="355" y="535"/>
                  </a:cubicBezTo>
                  <a:cubicBezTo>
                    <a:pt x="358" y="536"/>
                    <a:pt x="364" y="536"/>
                    <a:pt x="363" y="537"/>
                  </a:cubicBezTo>
                  <a:cubicBezTo>
                    <a:pt x="363" y="538"/>
                    <a:pt x="356" y="539"/>
                    <a:pt x="355" y="539"/>
                  </a:cubicBezTo>
                  <a:cubicBezTo>
                    <a:pt x="354" y="539"/>
                    <a:pt x="349" y="541"/>
                    <a:pt x="347" y="541"/>
                  </a:cubicBezTo>
                  <a:cubicBezTo>
                    <a:pt x="345" y="541"/>
                    <a:pt x="340" y="538"/>
                    <a:pt x="339" y="538"/>
                  </a:cubicBezTo>
                  <a:cubicBezTo>
                    <a:pt x="338" y="538"/>
                    <a:pt x="340" y="537"/>
                    <a:pt x="343" y="534"/>
                  </a:cubicBezTo>
                  <a:cubicBezTo>
                    <a:pt x="346" y="531"/>
                    <a:pt x="342" y="528"/>
                    <a:pt x="341" y="532"/>
                  </a:cubicBezTo>
                  <a:cubicBezTo>
                    <a:pt x="341" y="536"/>
                    <a:pt x="339" y="537"/>
                    <a:pt x="338" y="537"/>
                  </a:cubicBezTo>
                  <a:cubicBezTo>
                    <a:pt x="336" y="537"/>
                    <a:pt x="335" y="534"/>
                    <a:pt x="334" y="533"/>
                  </a:cubicBezTo>
                  <a:cubicBezTo>
                    <a:pt x="333" y="532"/>
                    <a:pt x="329" y="531"/>
                    <a:pt x="330" y="527"/>
                  </a:cubicBezTo>
                  <a:cubicBezTo>
                    <a:pt x="330" y="523"/>
                    <a:pt x="328" y="523"/>
                    <a:pt x="326" y="521"/>
                  </a:cubicBezTo>
                  <a:cubicBezTo>
                    <a:pt x="324" y="519"/>
                    <a:pt x="328" y="518"/>
                    <a:pt x="328" y="516"/>
                  </a:cubicBezTo>
                  <a:cubicBezTo>
                    <a:pt x="327" y="514"/>
                    <a:pt x="324" y="516"/>
                    <a:pt x="324" y="513"/>
                  </a:cubicBezTo>
                  <a:cubicBezTo>
                    <a:pt x="324" y="511"/>
                    <a:pt x="327" y="507"/>
                    <a:pt x="327" y="506"/>
                  </a:cubicBezTo>
                  <a:cubicBezTo>
                    <a:pt x="327" y="505"/>
                    <a:pt x="325" y="503"/>
                    <a:pt x="325" y="501"/>
                  </a:cubicBezTo>
                  <a:cubicBezTo>
                    <a:pt x="324" y="499"/>
                    <a:pt x="326" y="498"/>
                    <a:pt x="328" y="495"/>
                  </a:cubicBezTo>
                  <a:cubicBezTo>
                    <a:pt x="330" y="492"/>
                    <a:pt x="332" y="488"/>
                    <a:pt x="332" y="487"/>
                  </a:cubicBezTo>
                  <a:cubicBezTo>
                    <a:pt x="332" y="486"/>
                    <a:pt x="330" y="482"/>
                    <a:pt x="330" y="480"/>
                  </a:cubicBezTo>
                  <a:cubicBezTo>
                    <a:pt x="330" y="477"/>
                    <a:pt x="332" y="476"/>
                    <a:pt x="332" y="472"/>
                  </a:cubicBezTo>
                  <a:cubicBezTo>
                    <a:pt x="333" y="468"/>
                    <a:pt x="330" y="469"/>
                    <a:pt x="330" y="466"/>
                  </a:cubicBezTo>
                  <a:cubicBezTo>
                    <a:pt x="330" y="463"/>
                    <a:pt x="333" y="464"/>
                    <a:pt x="333" y="461"/>
                  </a:cubicBezTo>
                  <a:cubicBezTo>
                    <a:pt x="332" y="458"/>
                    <a:pt x="334" y="456"/>
                    <a:pt x="335" y="454"/>
                  </a:cubicBezTo>
                  <a:cubicBezTo>
                    <a:pt x="336" y="452"/>
                    <a:pt x="337" y="448"/>
                    <a:pt x="338" y="446"/>
                  </a:cubicBezTo>
                  <a:cubicBezTo>
                    <a:pt x="339" y="443"/>
                    <a:pt x="337" y="437"/>
                    <a:pt x="337" y="436"/>
                  </a:cubicBezTo>
                  <a:cubicBezTo>
                    <a:pt x="337" y="435"/>
                    <a:pt x="341" y="434"/>
                    <a:pt x="339" y="432"/>
                  </a:cubicBezTo>
                  <a:cubicBezTo>
                    <a:pt x="337" y="430"/>
                    <a:pt x="340" y="429"/>
                    <a:pt x="342" y="427"/>
                  </a:cubicBezTo>
                  <a:cubicBezTo>
                    <a:pt x="344" y="425"/>
                    <a:pt x="341" y="420"/>
                    <a:pt x="342" y="413"/>
                  </a:cubicBezTo>
                  <a:cubicBezTo>
                    <a:pt x="343" y="407"/>
                    <a:pt x="344" y="396"/>
                    <a:pt x="344" y="395"/>
                  </a:cubicBezTo>
                  <a:cubicBezTo>
                    <a:pt x="344" y="394"/>
                    <a:pt x="344" y="390"/>
                    <a:pt x="342" y="387"/>
                  </a:cubicBezTo>
                  <a:cubicBezTo>
                    <a:pt x="341" y="384"/>
                    <a:pt x="339" y="382"/>
                    <a:pt x="337" y="381"/>
                  </a:cubicBezTo>
                  <a:cubicBezTo>
                    <a:pt x="335" y="380"/>
                    <a:pt x="332" y="377"/>
                    <a:pt x="331" y="376"/>
                  </a:cubicBezTo>
                  <a:cubicBezTo>
                    <a:pt x="329" y="376"/>
                    <a:pt x="320" y="373"/>
                    <a:pt x="320" y="368"/>
                  </a:cubicBezTo>
                  <a:cubicBezTo>
                    <a:pt x="320" y="363"/>
                    <a:pt x="317" y="359"/>
                    <a:pt x="316" y="355"/>
                  </a:cubicBezTo>
                  <a:cubicBezTo>
                    <a:pt x="316" y="352"/>
                    <a:pt x="311" y="344"/>
                    <a:pt x="311" y="341"/>
                  </a:cubicBezTo>
                  <a:cubicBezTo>
                    <a:pt x="311" y="337"/>
                    <a:pt x="305" y="336"/>
                    <a:pt x="304" y="332"/>
                  </a:cubicBezTo>
                  <a:cubicBezTo>
                    <a:pt x="303" y="328"/>
                    <a:pt x="305" y="326"/>
                    <a:pt x="306" y="323"/>
                  </a:cubicBezTo>
                  <a:cubicBezTo>
                    <a:pt x="306" y="321"/>
                    <a:pt x="305" y="315"/>
                    <a:pt x="305" y="314"/>
                  </a:cubicBezTo>
                  <a:cubicBezTo>
                    <a:pt x="305" y="312"/>
                    <a:pt x="308" y="306"/>
                    <a:pt x="309" y="305"/>
                  </a:cubicBezTo>
                  <a:cubicBezTo>
                    <a:pt x="311" y="304"/>
                    <a:pt x="314" y="300"/>
                    <a:pt x="316" y="300"/>
                  </a:cubicBezTo>
                  <a:cubicBezTo>
                    <a:pt x="317" y="300"/>
                    <a:pt x="316" y="296"/>
                    <a:pt x="318" y="293"/>
                  </a:cubicBezTo>
                  <a:cubicBezTo>
                    <a:pt x="319" y="289"/>
                    <a:pt x="317" y="283"/>
                    <a:pt x="316" y="283"/>
                  </a:cubicBezTo>
                  <a:cubicBezTo>
                    <a:pt x="315" y="282"/>
                    <a:pt x="314" y="277"/>
                    <a:pt x="313" y="276"/>
                  </a:cubicBezTo>
                  <a:cubicBezTo>
                    <a:pt x="311" y="275"/>
                    <a:pt x="308" y="275"/>
                    <a:pt x="308" y="275"/>
                  </a:cubicBezTo>
                  <a:cubicBezTo>
                    <a:pt x="308" y="275"/>
                    <a:pt x="309" y="278"/>
                    <a:pt x="306" y="280"/>
                  </a:cubicBezTo>
                  <a:cubicBezTo>
                    <a:pt x="304" y="282"/>
                    <a:pt x="303" y="280"/>
                    <a:pt x="302" y="279"/>
                  </a:cubicBezTo>
                  <a:cubicBezTo>
                    <a:pt x="301" y="278"/>
                    <a:pt x="298" y="277"/>
                    <a:pt x="297" y="276"/>
                  </a:cubicBezTo>
                  <a:cubicBezTo>
                    <a:pt x="295" y="274"/>
                    <a:pt x="293" y="271"/>
                    <a:pt x="291" y="270"/>
                  </a:cubicBezTo>
                  <a:cubicBezTo>
                    <a:pt x="289" y="269"/>
                    <a:pt x="285" y="268"/>
                    <a:pt x="285" y="264"/>
                  </a:cubicBezTo>
                  <a:cubicBezTo>
                    <a:pt x="285" y="260"/>
                    <a:pt x="283" y="257"/>
                    <a:pt x="282" y="257"/>
                  </a:cubicBezTo>
                  <a:cubicBezTo>
                    <a:pt x="280" y="256"/>
                    <a:pt x="278" y="254"/>
                    <a:pt x="277" y="255"/>
                  </a:cubicBezTo>
                  <a:cubicBezTo>
                    <a:pt x="275" y="256"/>
                    <a:pt x="272" y="253"/>
                    <a:pt x="270" y="253"/>
                  </a:cubicBezTo>
                  <a:cubicBezTo>
                    <a:pt x="268" y="254"/>
                    <a:pt x="264" y="249"/>
                    <a:pt x="263" y="248"/>
                  </a:cubicBezTo>
                  <a:cubicBezTo>
                    <a:pt x="261" y="246"/>
                    <a:pt x="260" y="243"/>
                    <a:pt x="257" y="243"/>
                  </a:cubicBezTo>
                  <a:cubicBezTo>
                    <a:pt x="255" y="243"/>
                    <a:pt x="254" y="244"/>
                    <a:pt x="252" y="247"/>
                  </a:cubicBezTo>
                  <a:cubicBezTo>
                    <a:pt x="251" y="249"/>
                    <a:pt x="248" y="245"/>
                    <a:pt x="247" y="244"/>
                  </a:cubicBezTo>
                  <a:cubicBezTo>
                    <a:pt x="246" y="243"/>
                    <a:pt x="242" y="245"/>
                    <a:pt x="239" y="245"/>
                  </a:cubicBezTo>
                  <a:cubicBezTo>
                    <a:pt x="235" y="245"/>
                    <a:pt x="234" y="238"/>
                    <a:pt x="234" y="237"/>
                  </a:cubicBezTo>
                  <a:cubicBezTo>
                    <a:pt x="233" y="231"/>
                    <a:pt x="224" y="231"/>
                    <a:pt x="222" y="230"/>
                  </a:cubicBezTo>
                  <a:cubicBezTo>
                    <a:pt x="220" y="229"/>
                    <a:pt x="218" y="223"/>
                    <a:pt x="219" y="222"/>
                  </a:cubicBezTo>
                  <a:cubicBezTo>
                    <a:pt x="220" y="220"/>
                    <a:pt x="217" y="216"/>
                    <a:pt x="217" y="216"/>
                  </a:cubicBezTo>
                  <a:cubicBezTo>
                    <a:pt x="217" y="216"/>
                    <a:pt x="213" y="210"/>
                    <a:pt x="212" y="210"/>
                  </a:cubicBezTo>
                  <a:cubicBezTo>
                    <a:pt x="210" y="210"/>
                    <a:pt x="205" y="200"/>
                    <a:pt x="203" y="198"/>
                  </a:cubicBezTo>
                  <a:cubicBezTo>
                    <a:pt x="200" y="195"/>
                    <a:pt x="194" y="188"/>
                    <a:pt x="193" y="185"/>
                  </a:cubicBezTo>
                  <a:cubicBezTo>
                    <a:pt x="191" y="182"/>
                    <a:pt x="191" y="177"/>
                    <a:pt x="188" y="180"/>
                  </a:cubicBezTo>
                  <a:cubicBezTo>
                    <a:pt x="185" y="182"/>
                    <a:pt x="188" y="185"/>
                    <a:pt x="191" y="187"/>
                  </a:cubicBezTo>
                  <a:cubicBezTo>
                    <a:pt x="193" y="190"/>
                    <a:pt x="193" y="193"/>
                    <a:pt x="197" y="197"/>
                  </a:cubicBezTo>
                  <a:cubicBezTo>
                    <a:pt x="201" y="201"/>
                    <a:pt x="199" y="205"/>
                    <a:pt x="201" y="206"/>
                  </a:cubicBezTo>
                  <a:cubicBezTo>
                    <a:pt x="203" y="208"/>
                    <a:pt x="209" y="212"/>
                    <a:pt x="207" y="215"/>
                  </a:cubicBezTo>
                  <a:cubicBezTo>
                    <a:pt x="204" y="218"/>
                    <a:pt x="201" y="212"/>
                    <a:pt x="200" y="211"/>
                  </a:cubicBezTo>
                  <a:cubicBezTo>
                    <a:pt x="199" y="211"/>
                    <a:pt x="196" y="210"/>
                    <a:pt x="196" y="208"/>
                  </a:cubicBezTo>
                  <a:cubicBezTo>
                    <a:pt x="197" y="206"/>
                    <a:pt x="194" y="204"/>
                    <a:pt x="192" y="201"/>
                  </a:cubicBezTo>
                  <a:cubicBezTo>
                    <a:pt x="190" y="198"/>
                    <a:pt x="189" y="200"/>
                    <a:pt x="186" y="200"/>
                  </a:cubicBezTo>
                  <a:cubicBezTo>
                    <a:pt x="184" y="200"/>
                    <a:pt x="186" y="196"/>
                    <a:pt x="188" y="194"/>
                  </a:cubicBezTo>
                  <a:cubicBezTo>
                    <a:pt x="189" y="192"/>
                    <a:pt x="186" y="190"/>
                    <a:pt x="184" y="189"/>
                  </a:cubicBezTo>
                  <a:cubicBezTo>
                    <a:pt x="182" y="188"/>
                    <a:pt x="180" y="180"/>
                    <a:pt x="178" y="175"/>
                  </a:cubicBezTo>
                  <a:cubicBezTo>
                    <a:pt x="175" y="170"/>
                    <a:pt x="174" y="168"/>
                    <a:pt x="171" y="168"/>
                  </a:cubicBezTo>
                  <a:cubicBezTo>
                    <a:pt x="168" y="169"/>
                    <a:pt x="164" y="166"/>
                    <a:pt x="162" y="165"/>
                  </a:cubicBezTo>
                  <a:cubicBezTo>
                    <a:pt x="160" y="163"/>
                    <a:pt x="161" y="155"/>
                    <a:pt x="158" y="152"/>
                  </a:cubicBezTo>
                  <a:cubicBezTo>
                    <a:pt x="155" y="148"/>
                    <a:pt x="152" y="142"/>
                    <a:pt x="152" y="138"/>
                  </a:cubicBezTo>
                  <a:cubicBezTo>
                    <a:pt x="153" y="134"/>
                    <a:pt x="154" y="124"/>
                    <a:pt x="154" y="122"/>
                  </a:cubicBezTo>
                  <a:cubicBezTo>
                    <a:pt x="154" y="119"/>
                    <a:pt x="151" y="114"/>
                    <a:pt x="151" y="113"/>
                  </a:cubicBezTo>
                  <a:cubicBezTo>
                    <a:pt x="151" y="112"/>
                    <a:pt x="151" y="109"/>
                    <a:pt x="149" y="109"/>
                  </a:cubicBezTo>
                  <a:cubicBezTo>
                    <a:pt x="148" y="109"/>
                    <a:pt x="144" y="105"/>
                    <a:pt x="142" y="105"/>
                  </a:cubicBezTo>
                  <a:cubicBezTo>
                    <a:pt x="139" y="105"/>
                    <a:pt x="138" y="100"/>
                    <a:pt x="139" y="98"/>
                  </a:cubicBezTo>
                  <a:cubicBezTo>
                    <a:pt x="140" y="95"/>
                    <a:pt x="136" y="91"/>
                    <a:pt x="135" y="91"/>
                  </a:cubicBezTo>
                  <a:cubicBezTo>
                    <a:pt x="133" y="91"/>
                    <a:pt x="131" y="86"/>
                    <a:pt x="130" y="84"/>
                  </a:cubicBezTo>
                  <a:cubicBezTo>
                    <a:pt x="129" y="81"/>
                    <a:pt x="127" y="81"/>
                    <a:pt x="127" y="83"/>
                  </a:cubicBezTo>
                  <a:cubicBezTo>
                    <a:pt x="128" y="84"/>
                    <a:pt x="127" y="87"/>
                    <a:pt x="129" y="87"/>
                  </a:cubicBezTo>
                  <a:cubicBezTo>
                    <a:pt x="130" y="88"/>
                    <a:pt x="131" y="94"/>
                    <a:pt x="130" y="94"/>
                  </a:cubicBezTo>
                  <a:cubicBezTo>
                    <a:pt x="129" y="95"/>
                    <a:pt x="126" y="92"/>
                    <a:pt x="123" y="91"/>
                  </a:cubicBezTo>
                  <a:cubicBezTo>
                    <a:pt x="120" y="89"/>
                    <a:pt x="121" y="82"/>
                    <a:pt x="121" y="80"/>
                  </a:cubicBezTo>
                  <a:cubicBezTo>
                    <a:pt x="121" y="78"/>
                    <a:pt x="117" y="77"/>
                    <a:pt x="115" y="77"/>
                  </a:cubicBezTo>
                  <a:cubicBezTo>
                    <a:pt x="114" y="77"/>
                    <a:pt x="112" y="77"/>
                    <a:pt x="112" y="72"/>
                  </a:cubicBezTo>
                  <a:cubicBezTo>
                    <a:pt x="111" y="68"/>
                    <a:pt x="106" y="65"/>
                    <a:pt x="104" y="65"/>
                  </a:cubicBezTo>
                  <a:cubicBezTo>
                    <a:pt x="102" y="65"/>
                    <a:pt x="92" y="62"/>
                    <a:pt x="89" y="62"/>
                  </a:cubicBezTo>
                  <a:cubicBezTo>
                    <a:pt x="86" y="62"/>
                    <a:pt x="82" y="58"/>
                    <a:pt x="80" y="59"/>
                  </a:cubicBezTo>
                  <a:cubicBezTo>
                    <a:pt x="78" y="60"/>
                    <a:pt x="75" y="57"/>
                    <a:pt x="73" y="57"/>
                  </a:cubicBezTo>
                  <a:cubicBezTo>
                    <a:pt x="71" y="57"/>
                    <a:pt x="72" y="61"/>
                    <a:pt x="69" y="64"/>
                  </a:cubicBezTo>
                  <a:cubicBezTo>
                    <a:pt x="66" y="66"/>
                    <a:pt x="64" y="61"/>
                    <a:pt x="62" y="63"/>
                  </a:cubicBezTo>
                  <a:cubicBezTo>
                    <a:pt x="60" y="65"/>
                    <a:pt x="56" y="67"/>
                    <a:pt x="57" y="62"/>
                  </a:cubicBezTo>
                  <a:cubicBezTo>
                    <a:pt x="59" y="58"/>
                    <a:pt x="59" y="58"/>
                    <a:pt x="56" y="59"/>
                  </a:cubicBezTo>
                  <a:cubicBezTo>
                    <a:pt x="54" y="60"/>
                    <a:pt x="53" y="62"/>
                    <a:pt x="53" y="64"/>
                  </a:cubicBezTo>
                  <a:cubicBezTo>
                    <a:pt x="53" y="66"/>
                    <a:pt x="49" y="69"/>
                    <a:pt x="49" y="69"/>
                  </a:cubicBezTo>
                  <a:cubicBezTo>
                    <a:pt x="49" y="69"/>
                    <a:pt x="53" y="69"/>
                    <a:pt x="54" y="69"/>
                  </a:cubicBezTo>
                  <a:cubicBezTo>
                    <a:pt x="56" y="68"/>
                    <a:pt x="55" y="73"/>
                    <a:pt x="53" y="74"/>
                  </a:cubicBezTo>
                  <a:cubicBezTo>
                    <a:pt x="52" y="75"/>
                    <a:pt x="50" y="78"/>
                    <a:pt x="47" y="77"/>
                  </a:cubicBezTo>
                  <a:cubicBezTo>
                    <a:pt x="45" y="76"/>
                    <a:pt x="45" y="74"/>
                    <a:pt x="43" y="73"/>
                  </a:cubicBezTo>
                  <a:cubicBezTo>
                    <a:pt x="42" y="73"/>
                    <a:pt x="40" y="78"/>
                    <a:pt x="35" y="81"/>
                  </a:cubicBezTo>
                  <a:cubicBezTo>
                    <a:pt x="29" y="84"/>
                    <a:pt x="29" y="80"/>
                    <a:pt x="26" y="81"/>
                  </a:cubicBezTo>
                  <a:cubicBezTo>
                    <a:pt x="24" y="82"/>
                    <a:pt x="17" y="85"/>
                    <a:pt x="14" y="85"/>
                  </a:cubicBezTo>
                  <a:cubicBezTo>
                    <a:pt x="12" y="86"/>
                    <a:pt x="12" y="81"/>
                    <a:pt x="14" y="81"/>
                  </a:cubicBezTo>
                  <a:cubicBezTo>
                    <a:pt x="15" y="81"/>
                    <a:pt x="21" y="78"/>
                    <a:pt x="22" y="77"/>
                  </a:cubicBezTo>
                  <a:cubicBezTo>
                    <a:pt x="24" y="76"/>
                    <a:pt x="30" y="73"/>
                    <a:pt x="32" y="72"/>
                  </a:cubicBezTo>
                  <a:cubicBezTo>
                    <a:pt x="34" y="71"/>
                    <a:pt x="37" y="70"/>
                    <a:pt x="36" y="67"/>
                  </a:cubicBezTo>
                  <a:cubicBezTo>
                    <a:pt x="35" y="65"/>
                    <a:pt x="31" y="68"/>
                    <a:pt x="31" y="68"/>
                  </a:cubicBezTo>
                  <a:cubicBezTo>
                    <a:pt x="31" y="68"/>
                    <a:pt x="28" y="65"/>
                    <a:pt x="27" y="65"/>
                  </a:cubicBezTo>
                  <a:cubicBezTo>
                    <a:pt x="26" y="64"/>
                    <a:pt x="24" y="67"/>
                    <a:pt x="24" y="67"/>
                  </a:cubicBezTo>
                  <a:cubicBezTo>
                    <a:pt x="24" y="67"/>
                    <a:pt x="20" y="67"/>
                    <a:pt x="21" y="63"/>
                  </a:cubicBezTo>
                  <a:cubicBezTo>
                    <a:pt x="22" y="59"/>
                    <a:pt x="19" y="59"/>
                    <a:pt x="18" y="61"/>
                  </a:cubicBezTo>
                  <a:cubicBezTo>
                    <a:pt x="18" y="62"/>
                    <a:pt x="13" y="65"/>
                    <a:pt x="12" y="64"/>
                  </a:cubicBezTo>
                  <a:cubicBezTo>
                    <a:pt x="12" y="62"/>
                    <a:pt x="8" y="58"/>
                    <a:pt x="7" y="55"/>
                  </a:cubicBezTo>
                  <a:cubicBezTo>
                    <a:pt x="5" y="53"/>
                    <a:pt x="8" y="52"/>
                    <a:pt x="10" y="50"/>
                  </a:cubicBezTo>
                  <a:cubicBezTo>
                    <a:pt x="13" y="47"/>
                    <a:pt x="17" y="47"/>
                    <a:pt x="20" y="47"/>
                  </a:cubicBezTo>
                  <a:cubicBezTo>
                    <a:pt x="24" y="47"/>
                    <a:pt x="26" y="43"/>
                    <a:pt x="24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8" y="45"/>
                    <a:pt x="13" y="45"/>
                    <a:pt x="13" y="45"/>
                  </a:cubicBezTo>
                  <a:cubicBezTo>
                    <a:pt x="13" y="45"/>
                    <a:pt x="7" y="45"/>
                    <a:pt x="4" y="43"/>
                  </a:cubicBezTo>
                  <a:cubicBezTo>
                    <a:pt x="1" y="41"/>
                    <a:pt x="0" y="38"/>
                    <a:pt x="0" y="38"/>
                  </a:cubicBezTo>
                  <a:cubicBezTo>
                    <a:pt x="0" y="38"/>
                    <a:pt x="5" y="35"/>
                    <a:pt x="9" y="35"/>
                  </a:cubicBezTo>
                  <a:lnTo>
                    <a:pt x="12" y="33"/>
                  </a:lnTo>
                  <a:close/>
                  <a:moveTo>
                    <a:pt x="285" y="138"/>
                  </a:moveTo>
                  <a:cubicBezTo>
                    <a:pt x="288" y="138"/>
                    <a:pt x="288" y="133"/>
                    <a:pt x="288" y="132"/>
                  </a:cubicBezTo>
                  <a:cubicBezTo>
                    <a:pt x="288" y="130"/>
                    <a:pt x="288" y="124"/>
                    <a:pt x="289" y="123"/>
                  </a:cubicBezTo>
                  <a:cubicBezTo>
                    <a:pt x="290" y="122"/>
                    <a:pt x="291" y="119"/>
                    <a:pt x="295" y="119"/>
                  </a:cubicBezTo>
                  <a:cubicBezTo>
                    <a:pt x="298" y="118"/>
                    <a:pt x="300" y="121"/>
                    <a:pt x="300" y="124"/>
                  </a:cubicBezTo>
                  <a:cubicBezTo>
                    <a:pt x="299" y="128"/>
                    <a:pt x="300" y="131"/>
                    <a:pt x="302" y="131"/>
                  </a:cubicBezTo>
                  <a:cubicBezTo>
                    <a:pt x="303" y="131"/>
                    <a:pt x="306" y="128"/>
                    <a:pt x="305" y="126"/>
                  </a:cubicBezTo>
                  <a:cubicBezTo>
                    <a:pt x="304" y="124"/>
                    <a:pt x="306" y="117"/>
                    <a:pt x="306" y="119"/>
                  </a:cubicBezTo>
                  <a:cubicBezTo>
                    <a:pt x="306" y="122"/>
                    <a:pt x="308" y="124"/>
                    <a:pt x="310" y="123"/>
                  </a:cubicBezTo>
                  <a:cubicBezTo>
                    <a:pt x="311" y="123"/>
                    <a:pt x="308" y="117"/>
                    <a:pt x="306" y="116"/>
                  </a:cubicBezTo>
                  <a:cubicBezTo>
                    <a:pt x="304" y="116"/>
                    <a:pt x="300" y="116"/>
                    <a:pt x="299" y="116"/>
                  </a:cubicBezTo>
                  <a:cubicBezTo>
                    <a:pt x="298" y="117"/>
                    <a:pt x="293" y="115"/>
                    <a:pt x="291" y="115"/>
                  </a:cubicBezTo>
                  <a:cubicBezTo>
                    <a:pt x="288" y="115"/>
                    <a:pt x="285" y="116"/>
                    <a:pt x="284" y="119"/>
                  </a:cubicBezTo>
                  <a:cubicBezTo>
                    <a:pt x="283" y="122"/>
                    <a:pt x="284" y="127"/>
                    <a:pt x="283" y="129"/>
                  </a:cubicBezTo>
                  <a:cubicBezTo>
                    <a:pt x="283" y="131"/>
                    <a:pt x="283" y="137"/>
                    <a:pt x="285" y="138"/>
                  </a:cubicBezTo>
                  <a:close/>
                  <a:moveTo>
                    <a:pt x="302" y="138"/>
                  </a:moveTo>
                  <a:cubicBezTo>
                    <a:pt x="303" y="139"/>
                    <a:pt x="306" y="138"/>
                    <a:pt x="308" y="136"/>
                  </a:cubicBezTo>
                  <a:cubicBezTo>
                    <a:pt x="309" y="134"/>
                    <a:pt x="313" y="133"/>
                    <a:pt x="314" y="131"/>
                  </a:cubicBezTo>
                  <a:cubicBezTo>
                    <a:pt x="316" y="130"/>
                    <a:pt x="316" y="130"/>
                    <a:pt x="319" y="129"/>
                  </a:cubicBezTo>
                  <a:cubicBezTo>
                    <a:pt x="322" y="127"/>
                    <a:pt x="325" y="127"/>
                    <a:pt x="324" y="125"/>
                  </a:cubicBezTo>
                  <a:cubicBezTo>
                    <a:pt x="322" y="123"/>
                    <a:pt x="316" y="125"/>
                    <a:pt x="315" y="124"/>
                  </a:cubicBezTo>
                  <a:cubicBezTo>
                    <a:pt x="314" y="124"/>
                    <a:pt x="308" y="132"/>
                    <a:pt x="308" y="132"/>
                  </a:cubicBezTo>
                  <a:cubicBezTo>
                    <a:pt x="308" y="132"/>
                    <a:pt x="303" y="135"/>
                    <a:pt x="302" y="136"/>
                  </a:cubicBezTo>
                  <a:cubicBezTo>
                    <a:pt x="302" y="137"/>
                    <a:pt x="301" y="136"/>
                    <a:pt x="302" y="138"/>
                  </a:cubicBezTo>
                  <a:close/>
                  <a:moveTo>
                    <a:pt x="271" y="111"/>
                  </a:moveTo>
                  <a:cubicBezTo>
                    <a:pt x="271" y="113"/>
                    <a:pt x="274" y="113"/>
                    <a:pt x="276" y="112"/>
                  </a:cubicBezTo>
                  <a:cubicBezTo>
                    <a:pt x="277" y="111"/>
                    <a:pt x="280" y="110"/>
                    <a:pt x="281" y="110"/>
                  </a:cubicBezTo>
                  <a:cubicBezTo>
                    <a:pt x="283" y="109"/>
                    <a:pt x="282" y="111"/>
                    <a:pt x="285" y="111"/>
                  </a:cubicBezTo>
                  <a:cubicBezTo>
                    <a:pt x="287" y="111"/>
                    <a:pt x="291" y="112"/>
                    <a:pt x="291" y="112"/>
                  </a:cubicBezTo>
                  <a:cubicBezTo>
                    <a:pt x="292" y="112"/>
                    <a:pt x="295" y="108"/>
                    <a:pt x="293" y="107"/>
                  </a:cubicBezTo>
                  <a:cubicBezTo>
                    <a:pt x="291" y="107"/>
                    <a:pt x="288" y="104"/>
                    <a:pt x="286" y="102"/>
                  </a:cubicBezTo>
                  <a:cubicBezTo>
                    <a:pt x="284" y="100"/>
                    <a:pt x="280" y="105"/>
                    <a:pt x="276" y="107"/>
                  </a:cubicBezTo>
                  <a:cubicBezTo>
                    <a:pt x="272" y="109"/>
                    <a:pt x="271" y="108"/>
                    <a:pt x="271" y="111"/>
                  </a:cubicBezTo>
                  <a:close/>
                  <a:moveTo>
                    <a:pt x="149" y="99"/>
                  </a:moveTo>
                  <a:cubicBezTo>
                    <a:pt x="146" y="98"/>
                    <a:pt x="150" y="103"/>
                    <a:pt x="151" y="104"/>
                  </a:cubicBezTo>
                  <a:cubicBezTo>
                    <a:pt x="153" y="105"/>
                    <a:pt x="156" y="105"/>
                    <a:pt x="156" y="107"/>
                  </a:cubicBezTo>
                  <a:cubicBezTo>
                    <a:pt x="156" y="109"/>
                    <a:pt x="157" y="113"/>
                    <a:pt x="159" y="113"/>
                  </a:cubicBezTo>
                  <a:cubicBezTo>
                    <a:pt x="160" y="112"/>
                    <a:pt x="160" y="109"/>
                    <a:pt x="159" y="107"/>
                  </a:cubicBezTo>
                  <a:cubicBezTo>
                    <a:pt x="158" y="106"/>
                    <a:pt x="153" y="102"/>
                    <a:pt x="152" y="102"/>
                  </a:cubicBezTo>
                  <a:cubicBezTo>
                    <a:pt x="152" y="102"/>
                    <a:pt x="150" y="99"/>
                    <a:pt x="149" y="9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749276" y="4491520"/>
              <a:ext cx="7938" cy="7938"/>
            </a:xfrm>
            <a:custGeom>
              <a:avLst/>
              <a:gdLst>
                <a:gd name="T0" fmla="*/ 1 w 6"/>
                <a:gd name="T1" fmla="*/ 3 h 5"/>
                <a:gd name="T2" fmla="*/ 5 w 6"/>
                <a:gd name="T3" fmla="*/ 4 h 5"/>
                <a:gd name="T4" fmla="*/ 1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4" y="5"/>
                    <a:pt x="5" y="4"/>
                  </a:cubicBezTo>
                  <a:cubicBezTo>
                    <a:pt x="6" y="3"/>
                    <a:pt x="3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761976" y="4497870"/>
              <a:ext cx="9525" cy="6350"/>
            </a:xfrm>
            <a:custGeom>
              <a:avLst/>
              <a:gdLst>
                <a:gd name="T0" fmla="*/ 3 w 7"/>
                <a:gd name="T1" fmla="*/ 1 h 5"/>
                <a:gd name="T2" fmla="*/ 5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2"/>
                    <a:pt x="3" y="5"/>
                    <a:pt x="5" y="4"/>
                  </a:cubicBezTo>
                  <a:cubicBezTo>
                    <a:pt x="7" y="3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554013" y="4404208"/>
              <a:ext cx="87313" cy="25400"/>
            </a:xfrm>
            <a:custGeom>
              <a:avLst/>
              <a:gdLst>
                <a:gd name="T0" fmla="*/ 0 w 61"/>
                <a:gd name="T1" fmla="*/ 9 h 18"/>
                <a:gd name="T2" fmla="*/ 5 w 61"/>
                <a:gd name="T3" fmla="*/ 10 h 18"/>
                <a:gd name="T4" fmla="*/ 13 w 61"/>
                <a:gd name="T5" fmla="*/ 9 h 18"/>
                <a:gd name="T6" fmla="*/ 20 w 61"/>
                <a:gd name="T7" fmla="*/ 9 h 18"/>
                <a:gd name="T8" fmla="*/ 23 w 61"/>
                <a:gd name="T9" fmla="*/ 14 h 18"/>
                <a:gd name="T10" fmla="*/ 29 w 61"/>
                <a:gd name="T11" fmla="*/ 12 h 18"/>
                <a:gd name="T12" fmla="*/ 32 w 61"/>
                <a:gd name="T13" fmla="*/ 16 h 18"/>
                <a:gd name="T14" fmla="*/ 39 w 61"/>
                <a:gd name="T15" fmla="*/ 16 h 18"/>
                <a:gd name="T16" fmla="*/ 48 w 61"/>
                <a:gd name="T17" fmla="*/ 16 h 18"/>
                <a:gd name="T18" fmla="*/ 57 w 61"/>
                <a:gd name="T19" fmla="*/ 17 h 18"/>
                <a:gd name="T20" fmla="*/ 60 w 61"/>
                <a:gd name="T21" fmla="*/ 14 h 18"/>
                <a:gd name="T22" fmla="*/ 61 w 61"/>
                <a:gd name="T23" fmla="*/ 8 h 18"/>
                <a:gd name="T24" fmla="*/ 58 w 61"/>
                <a:gd name="T25" fmla="*/ 6 h 18"/>
                <a:gd name="T26" fmla="*/ 53 w 61"/>
                <a:gd name="T27" fmla="*/ 8 h 18"/>
                <a:gd name="T28" fmla="*/ 48 w 61"/>
                <a:gd name="T29" fmla="*/ 4 h 18"/>
                <a:gd name="T30" fmla="*/ 43 w 61"/>
                <a:gd name="T31" fmla="*/ 8 h 18"/>
                <a:gd name="T32" fmla="*/ 39 w 61"/>
                <a:gd name="T33" fmla="*/ 9 h 18"/>
                <a:gd name="T34" fmla="*/ 34 w 61"/>
                <a:gd name="T35" fmla="*/ 6 h 18"/>
                <a:gd name="T36" fmla="*/ 24 w 61"/>
                <a:gd name="T37" fmla="*/ 4 h 18"/>
                <a:gd name="T38" fmla="*/ 18 w 61"/>
                <a:gd name="T39" fmla="*/ 0 h 18"/>
                <a:gd name="T40" fmla="*/ 5 w 61"/>
                <a:gd name="T41" fmla="*/ 4 h 18"/>
                <a:gd name="T42" fmla="*/ 5 w 61"/>
                <a:gd name="T43" fmla="*/ 7 h 18"/>
                <a:gd name="T44" fmla="*/ 0 w 61"/>
                <a:gd name="T4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">
                  <a:moveTo>
                    <a:pt x="0" y="9"/>
                  </a:moveTo>
                  <a:cubicBezTo>
                    <a:pt x="0" y="10"/>
                    <a:pt x="2" y="10"/>
                    <a:pt x="5" y="10"/>
                  </a:cubicBezTo>
                  <a:cubicBezTo>
                    <a:pt x="7" y="10"/>
                    <a:pt x="11" y="10"/>
                    <a:pt x="13" y="9"/>
                  </a:cubicBezTo>
                  <a:cubicBezTo>
                    <a:pt x="14" y="9"/>
                    <a:pt x="20" y="7"/>
                    <a:pt x="20" y="9"/>
                  </a:cubicBezTo>
                  <a:cubicBezTo>
                    <a:pt x="19" y="11"/>
                    <a:pt x="22" y="15"/>
                    <a:pt x="23" y="14"/>
                  </a:cubicBezTo>
                  <a:cubicBezTo>
                    <a:pt x="25" y="14"/>
                    <a:pt x="28" y="11"/>
                    <a:pt x="29" y="12"/>
                  </a:cubicBezTo>
                  <a:cubicBezTo>
                    <a:pt x="30" y="13"/>
                    <a:pt x="31" y="16"/>
                    <a:pt x="32" y="16"/>
                  </a:cubicBezTo>
                  <a:cubicBezTo>
                    <a:pt x="33" y="17"/>
                    <a:pt x="37" y="17"/>
                    <a:pt x="39" y="16"/>
                  </a:cubicBezTo>
                  <a:cubicBezTo>
                    <a:pt x="41" y="16"/>
                    <a:pt x="46" y="16"/>
                    <a:pt x="48" y="16"/>
                  </a:cubicBezTo>
                  <a:cubicBezTo>
                    <a:pt x="50" y="17"/>
                    <a:pt x="56" y="18"/>
                    <a:pt x="57" y="17"/>
                  </a:cubicBezTo>
                  <a:cubicBezTo>
                    <a:pt x="58" y="15"/>
                    <a:pt x="59" y="15"/>
                    <a:pt x="60" y="14"/>
                  </a:cubicBezTo>
                  <a:cubicBezTo>
                    <a:pt x="60" y="12"/>
                    <a:pt x="61" y="8"/>
                    <a:pt x="61" y="8"/>
                  </a:cubicBezTo>
                  <a:cubicBezTo>
                    <a:pt x="61" y="8"/>
                    <a:pt x="60" y="5"/>
                    <a:pt x="58" y="6"/>
                  </a:cubicBezTo>
                  <a:cubicBezTo>
                    <a:pt x="56" y="7"/>
                    <a:pt x="55" y="8"/>
                    <a:pt x="53" y="8"/>
                  </a:cubicBezTo>
                  <a:cubicBezTo>
                    <a:pt x="51" y="7"/>
                    <a:pt x="51" y="3"/>
                    <a:pt x="48" y="4"/>
                  </a:cubicBezTo>
                  <a:cubicBezTo>
                    <a:pt x="45" y="5"/>
                    <a:pt x="44" y="7"/>
                    <a:pt x="43" y="8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4" y="6"/>
                    <a:pt x="34" y="6"/>
                  </a:cubicBezTo>
                  <a:cubicBezTo>
                    <a:pt x="34" y="6"/>
                    <a:pt x="25" y="5"/>
                    <a:pt x="24" y="4"/>
                  </a:cubicBezTo>
                  <a:cubicBezTo>
                    <a:pt x="24" y="2"/>
                    <a:pt x="22" y="0"/>
                    <a:pt x="18" y="0"/>
                  </a:cubicBezTo>
                  <a:cubicBezTo>
                    <a:pt x="13" y="1"/>
                    <a:pt x="6" y="4"/>
                    <a:pt x="5" y="4"/>
                  </a:cubicBezTo>
                  <a:cubicBezTo>
                    <a:pt x="4" y="4"/>
                    <a:pt x="6" y="7"/>
                    <a:pt x="5" y="7"/>
                  </a:cubicBezTo>
                  <a:cubicBezTo>
                    <a:pt x="3" y="7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600051" y="4397858"/>
              <a:ext cx="20638" cy="11113"/>
            </a:xfrm>
            <a:custGeom>
              <a:avLst/>
              <a:gdLst>
                <a:gd name="T0" fmla="*/ 2 w 14"/>
                <a:gd name="T1" fmla="*/ 4 h 8"/>
                <a:gd name="T2" fmla="*/ 2 w 14"/>
                <a:gd name="T3" fmla="*/ 8 h 8"/>
                <a:gd name="T4" fmla="*/ 9 w 14"/>
                <a:gd name="T5" fmla="*/ 7 h 8"/>
                <a:gd name="T6" fmla="*/ 13 w 14"/>
                <a:gd name="T7" fmla="*/ 6 h 8"/>
                <a:gd name="T8" fmla="*/ 11 w 14"/>
                <a:gd name="T9" fmla="*/ 0 h 8"/>
                <a:gd name="T10" fmla="*/ 2 w 1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2" y="4"/>
                  </a:move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7" y="6"/>
                    <a:pt x="9" y="7"/>
                  </a:cubicBezTo>
                  <a:cubicBezTo>
                    <a:pt x="10" y="8"/>
                    <a:pt x="13" y="7"/>
                    <a:pt x="13" y="6"/>
                  </a:cubicBezTo>
                  <a:cubicBezTo>
                    <a:pt x="12" y="5"/>
                    <a:pt x="14" y="0"/>
                    <a:pt x="11" y="0"/>
                  </a:cubicBezTo>
                  <a:cubicBezTo>
                    <a:pt x="9" y="0"/>
                    <a:pt x="6" y="3"/>
                    <a:pt x="2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5641326" y="4394683"/>
              <a:ext cx="31750" cy="12700"/>
            </a:xfrm>
            <a:custGeom>
              <a:avLst/>
              <a:gdLst>
                <a:gd name="T0" fmla="*/ 0 w 22"/>
                <a:gd name="T1" fmla="*/ 3 h 9"/>
                <a:gd name="T2" fmla="*/ 4 w 22"/>
                <a:gd name="T3" fmla="*/ 6 h 9"/>
                <a:gd name="T4" fmla="*/ 12 w 22"/>
                <a:gd name="T5" fmla="*/ 6 h 9"/>
                <a:gd name="T6" fmla="*/ 14 w 22"/>
                <a:gd name="T7" fmla="*/ 8 h 9"/>
                <a:gd name="T8" fmla="*/ 20 w 22"/>
                <a:gd name="T9" fmla="*/ 9 h 9"/>
                <a:gd name="T10" fmla="*/ 20 w 22"/>
                <a:gd name="T11" fmla="*/ 4 h 9"/>
                <a:gd name="T12" fmla="*/ 15 w 22"/>
                <a:gd name="T13" fmla="*/ 1 h 9"/>
                <a:gd name="T14" fmla="*/ 5 w 22"/>
                <a:gd name="T15" fmla="*/ 0 h 9"/>
                <a:gd name="T16" fmla="*/ 0 w 2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0" y="3"/>
                  </a:moveTo>
                  <a:cubicBezTo>
                    <a:pt x="0" y="5"/>
                    <a:pt x="1" y="6"/>
                    <a:pt x="4" y="6"/>
                  </a:cubicBezTo>
                  <a:cubicBezTo>
                    <a:pt x="6" y="6"/>
                    <a:pt x="11" y="5"/>
                    <a:pt x="12" y="6"/>
                  </a:cubicBezTo>
                  <a:cubicBezTo>
                    <a:pt x="12" y="7"/>
                    <a:pt x="12" y="8"/>
                    <a:pt x="14" y="8"/>
                  </a:cubicBezTo>
                  <a:cubicBezTo>
                    <a:pt x="17" y="9"/>
                    <a:pt x="18" y="9"/>
                    <a:pt x="20" y="9"/>
                  </a:cubicBezTo>
                  <a:cubicBezTo>
                    <a:pt x="22" y="9"/>
                    <a:pt x="21" y="6"/>
                    <a:pt x="20" y="4"/>
                  </a:cubicBezTo>
                  <a:cubicBezTo>
                    <a:pt x="18" y="2"/>
                    <a:pt x="19" y="2"/>
                    <a:pt x="15" y="1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3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5644501" y="4412145"/>
              <a:ext cx="33338" cy="15875"/>
            </a:xfrm>
            <a:custGeom>
              <a:avLst/>
              <a:gdLst>
                <a:gd name="T0" fmla="*/ 2 w 24"/>
                <a:gd name="T1" fmla="*/ 2 h 11"/>
                <a:gd name="T2" fmla="*/ 1 w 24"/>
                <a:gd name="T3" fmla="*/ 9 h 11"/>
                <a:gd name="T4" fmla="*/ 3 w 24"/>
                <a:gd name="T5" fmla="*/ 11 h 11"/>
                <a:gd name="T6" fmla="*/ 7 w 24"/>
                <a:gd name="T7" fmla="*/ 6 h 11"/>
                <a:gd name="T8" fmla="*/ 15 w 24"/>
                <a:gd name="T9" fmla="*/ 7 h 11"/>
                <a:gd name="T10" fmla="*/ 19 w 24"/>
                <a:gd name="T11" fmla="*/ 8 h 11"/>
                <a:gd name="T12" fmla="*/ 24 w 24"/>
                <a:gd name="T13" fmla="*/ 4 h 11"/>
                <a:gd name="T14" fmla="*/ 19 w 24"/>
                <a:gd name="T15" fmla="*/ 1 h 11"/>
                <a:gd name="T16" fmla="*/ 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" y="2"/>
                  </a:moveTo>
                  <a:cubicBezTo>
                    <a:pt x="0" y="3"/>
                    <a:pt x="2" y="8"/>
                    <a:pt x="1" y="9"/>
                  </a:cubicBezTo>
                  <a:cubicBezTo>
                    <a:pt x="1" y="9"/>
                    <a:pt x="1" y="11"/>
                    <a:pt x="3" y="11"/>
                  </a:cubicBezTo>
                  <a:cubicBezTo>
                    <a:pt x="5" y="10"/>
                    <a:pt x="5" y="6"/>
                    <a:pt x="7" y="6"/>
                  </a:cubicBezTo>
                  <a:cubicBezTo>
                    <a:pt x="8" y="6"/>
                    <a:pt x="14" y="4"/>
                    <a:pt x="15" y="7"/>
                  </a:cubicBezTo>
                  <a:cubicBezTo>
                    <a:pt x="16" y="9"/>
                    <a:pt x="16" y="8"/>
                    <a:pt x="19" y="8"/>
                  </a:cubicBezTo>
                  <a:cubicBezTo>
                    <a:pt x="22" y="9"/>
                    <a:pt x="24" y="5"/>
                    <a:pt x="24" y="4"/>
                  </a:cubicBezTo>
                  <a:cubicBezTo>
                    <a:pt x="24" y="3"/>
                    <a:pt x="22" y="0"/>
                    <a:pt x="19" y="1"/>
                  </a:cubicBezTo>
                  <a:cubicBezTo>
                    <a:pt x="1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655613" y="4429608"/>
              <a:ext cx="28575" cy="19050"/>
            </a:xfrm>
            <a:custGeom>
              <a:avLst/>
              <a:gdLst>
                <a:gd name="T0" fmla="*/ 1 w 20"/>
                <a:gd name="T1" fmla="*/ 2 h 14"/>
                <a:gd name="T2" fmla="*/ 3 w 20"/>
                <a:gd name="T3" fmla="*/ 7 h 14"/>
                <a:gd name="T4" fmla="*/ 9 w 20"/>
                <a:gd name="T5" fmla="*/ 7 h 14"/>
                <a:gd name="T6" fmla="*/ 14 w 20"/>
                <a:gd name="T7" fmla="*/ 12 h 14"/>
                <a:gd name="T8" fmla="*/ 19 w 20"/>
                <a:gd name="T9" fmla="*/ 8 h 14"/>
                <a:gd name="T10" fmla="*/ 17 w 20"/>
                <a:gd name="T11" fmla="*/ 2 h 14"/>
                <a:gd name="T12" fmla="*/ 9 w 20"/>
                <a:gd name="T13" fmla="*/ 2 h 14"/>
                <a:gd name="T14" fmla="*/ 1 w 20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2"/>
                  </a:move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9" y="5"/>
                    <a:pt x="9" y="7"/>
                  </a:cubicBezTo>
                  <a:cubicBezTo>
                    <a:pt x="10" y="8"/>
                    <a:pt x="11" y="14"/>
                    <a:pt x="14" y="12"/>
                  </a:cubicBezTo>
                  <a:cubicBezTo>
                    <a:pt x="18" y="10"/>
                    <a:pt x="18" y="8"/>
                    <a:pt x="19" y="8"/>
                  </a:cubicBezTo>
                  <a:cubicBezTo>
                    <a:pt x="20" y="8"/>
                    <a:pt x="19" y="3"/>
                    <a:pt x="17" y="2"/>
                  </a:cubicBezTo>
                  <a:cubicBezTo>
                    <a:pt x="15" y="0"/>
                    <a:pt x="10" y="1"/>
                    <a:pt x="9" y="2"/>
                  </a:cubicBezTo>
                  <a:cubicBezTo>
                    <a:pt x="8" y="2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688951" y="4426433"/>
              <a:ext cx="20638" cy="11113"/>
            </a:xfrm>
            <a:custGeom>
              <a:avLst/>
              <a:gdLst>
                <a:gd name="T0" fmla="*/ 1 w 15"/>
                <a:gd name="T1" fmla="*/ 6 h 8"/>
                <a:gd name="T2" fmla="*/ 5 w 15"/>
                <a:gd name="T3" fmla="*/ 8 h 8"/>
                <a:gd name="T4" fmla="*/ 13 w 15"/>
                <a:gd name="T5" fmla="*/ 7 h 8"/>
                <a:gd name="T6" fmla="*/ 13 w 15"/>
                <a:gd name="T7" fmla="*/ 3 h 8"/>
                <a:gd name="T8" fmla="*/ 8 w 15"/>
                <a:gd name="T9" fmla="*/ 1 h 8"/>
                <a:gd name="T10" fmla="*/ 1 w 1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" y="6"/>
                  </a:moveTo>
                  <a:cubicBezTo>
                    <a:pt x="1" y="7"/>
                    <a:pt x="2" y="8"/>
                    <a:pt x="5" y="8"/>
                  </a:cubicBezTo>
                  <a:cubicBezTo>
                    <a:pt x="8" y="7"/>
                    <a:pt x="11" y="7"/>
                    <a:pt x="13" y="7"/>
                  </a:cubicBezTo>
                  <a:cubicBezTo>
                    <a:pt x="15" y="6"/>
                    <a:pt x="15" y="3"/>
                    <a:pt x="13" y="3"/>
                  </a:cubicBezTo>
                  <a:cubicBezTo>
                    <a:pt x="11" y="2"/>
                    <a:pt x="10" y="0"/>
                    <a:pt x="8" y="1"/>
                  </a:cubicBezTo>
                  <a:cubicBezTo>
                    <a:pt x="6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5687363" y="4416908"/>
              <a:ext cx="12700" cy="9525"/>
            </a:xfrm>
            <a:custGeom>
              <a:avLst/>
              <a:gdLst>
                <a:gd name="T0" fmla="*/ 1 w 9"/>
                <a:gd name="T1" fmla="*/ 2 h 6"/>
                <a:gd name="T2" fmla="*/ 8 w 9"/>
                <a:gd name="T3" fmla="*/ 3 h 6"/>
                <a:gd name="T4" fmla="*/ 1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0" y="5"/>
                    <a:pt x="9" y="6"/>
                    <a:pt x="8" y="3"/>
                  </a:cubicBezTo>
                  <a:cubicBezTo>
                    <a:pt x="7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679426" y="4399445"/>
              <a:ext cx="88900" cy="26988"/>
            </a:xfrm>
            <a:custGeom>
              <a:avLst/>
              <a:gdLst>
                <a:gd name="T0" fmla="*/ 8 w 62"/>
                <a:gd name="T1" fmla="*/ 4 h 19"/>
                <a:gd name="T2" fmla="*/ 1 w 62"/>
                <a:gd name="T3" fmla="*/ 1 h 19"/>
                <a:gd name="T4" fmla="*/ 2 w 62"/>
                <a:gd name="T5" fmla="*/ 6 h 19"/>
                <a:gd name="T6" fmla="*/ 10 w 62"/>
                <a:gd name="T7" fmla="*/ 10 h 19"/>
                <a:gd name="T8" fmla="*/ 19 w 62"/>
                <a:gd name="T9" fmla="*/ 14 h 19"/>
                <a:gd name="T10" fmla="*/ 26 w 62"/>
                <a:gd name="T11" fmla="*/ 18 h 19"/>
                <a:gd name="T12" fmla="*/ 33 w 62"/>
                <a:gd name="T13" fmla="*/ 19 h 19"/>
                <a:gd name="T14" fmla="*/ 42 w 62"/>
                <a:gd name="T15" fmla="*/ 18 h 19"/>
                <a:gd name="T16" fmla="*/ 57 w 62"/>
                <a:gd name="T17" fmla="*/ 19 h 19"/>
                <a:gd name="T18" fmla="*/ 61 w 62"/>
                <a:gd name="T19" fmla="*/ 16 h 19"/>
                <a:gd name="T20" fmla="*/ 53 w 62"/>
                <a:gd name="T21" fmla="*/ 14 h 19"/>
                <a:gd name="T22" fmla="*/ 38 w 62"/>
                <a:gd name="T23" fmla="*/ 14 h 19"/>
                <a:gd name="T24" fmla="*/ 29 w 62"/>
                <a:gd name="T25" fmla="*/ 14 h 19"/>
                <a:gd name="T26" fmla="*/ 23 w 62"/>
                <a:gd name="T27" fmla="*/ 11 h 19"/>
                <a:gd name="T28" fmla="*/ 15 w 62"/>
                <a:gd name="T29" fmla="*/ 5 h 19"/>
                <a:gd name="T30" fmla="*/ 8 w 62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9">
                  <a:moveTo>
                    <a:pt x="8" y="4"/>
                  </a:moveTo>
                  <a:cubicBezTo>
                    <a:pt x="5" y="3"/>
                    <a:pt x="1" y="2"/>
                    <a:pt x="1" y="1"/>
                  </a:cubicBezTo>
                  <a:cubicBezTo>
                    <a:pt x="1" y="0"/>
                    <a:pt x="0" y="4"/>
                    <a:pt x="2" y="6"/>
                  </a:cubicBezTo>
                  <a:cubicBezTo>
                    <a:pt x="4" y="7"/>
                    <a:pt x="8" y="9"/>
                    <a:pt x="10" y="10"/>
                  </a:cubicBezTo>
                  <a:cubicBezTo>
                    <a:pt x="13" y="11"/>
                    <a:pt x="18" y="11"/>
                    <a:pt x="19" y="14"/>
                  </a:cubicBezTo>
                  <a:cubicBezTo>
                    <a:pt x="21" y="16"/>
                    <a:pt x="26" y="18"/>
                    <a:pt x="26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7" y="18"/>
                    <a:pt x="42" y="18"/>
                  </a:cubicBezTo>
                  <a:cubicBezTo>
                    <a:pt x="46" y="19"/>
                    <a:pt x="53" y="19"/>
                    <a:pt x="57" y="19"/>
                  </a:cubicBezTo>
                  <a:cubicBezTo>
                    <a:pt x="60" y="19"/>
                    <a:pt x="61" y="17"/>
                    <a:pt x="61" y="16"/>
                  </a:cubicBezTo>
                  <a:cubicBezTo>
                    <a:pt x="62" y="15"/>
                    <a:pt x="54" y="14"/>
                    <a:pt x="53" y="14"/>
                  </a:cubicBezTo>
                  <a:cubicBezTo>
                    <a:pt x="51" y="14"/>
                    <a:pt x="41" y="14"/>
                    <a:pt x="38" y="14"/>
                  </a:cubicBezTo>
                  <a:cubicBezTo>
                    <a:pt x="35" y="14"/>
                    <a:pt x="31" y="14"/>
                    <a:pt x="29" y="14"/>
                  </a:cubicBezTo>
                  <a:cubicBezTo>
                    <a:pt x="26" y="14"/>
                    <a:pt x="24" y="12"/>
                    <a:pt x="23" y="11"/>
                  </a:cubicBezTo>
                  <a:cubicBezTo>
                    <a:pt x="21" y="10"/>
                    <a:pt x="17" y="6"/>
                    <a:pt x="15" y="5"/>
                  </a:cubicBezTo>
                  <a:cubicBezTo>
                    <a:pt x="12" y="5"/>
                    <a:pt x="13" y="5"/>
                    <a:pt x="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6042963" y="4472470"/>
              <a:ext cx="50800" cy="22225"/>
            </a:xfrm>
            <a:custGeom>
              <a:avLst/>
              <a:gdLst>
                <a:gd name="T0" fmla="*/ 3 w 36"/>
                <a:gd name="T1" fmla="*/ 1 h 16"/>
                <a:gd name="T2" fmla="*/ 2 w 36"/>
                <a:gd name="T3" fmla="*/ 6 h 16"/>
                <a:gd name="T4" fmla="*/ 6 w 36"/>
                <a:gd name="T5" fmla="*/ 11 h 16"/>
                <a:gd name="T6" fmla="*/ 13 w 36"/>
                <a:gd name="T7" fmla="*/ 13 h 16"/>
                <a:gd name="T8" fmla="*/ 18 w 36"/>
                <a:gd name="T9" fmla="*/ 15 h 16"/>
                <a:gd name="T10" fmla="*/ 25 w 36"/>
                <a:gd name="T11" fmla="*/ 12 h 16"/>
                <a:gd name="T12" fmla="*/ 31 w 36"/>
                <a:gd name="T13" fmla="*/ 10 h 16"/>
                <a:gd name="T14" fmla="*/ 34 w 36"/>
                <a:gd name="T15" fmla="*/ 4 h 16"/>
                <a:gd name="T16" fmla="*/ 27 w 36"/>
                <a:gd name="T17" fmla="*/ 1 h 16"/>
                <a:gd name="T18" fmla="*/ 20 w 36"/>
                <a:gd name="T19" fmla="*/ 3 h 16"/>
                <a:gd name="T20" fmla="*/ 11 w 36"/>
                <a:gd name="T21" fmla="*/ 3 h 16"/>
                <a:gd name="T22" fmla="*/ 3 w 36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3" y="1"/>
                  </a:moveTo>
                  <a:cubicBezTo>
                    <a:pt x="2" y="3"/>
                    <a:pt x="0" y="3"/>
                    <a:pt x="2" y="6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7" y="11"/>
                    <a:pt x="12" y="11"/>
                    <a:pt x="13" y="13"/>
                  </a:cubicBezTo>
                  <a:cubicBezTo>
                    <a:pt x="13" y="14"/>
                    <a:pt x="15" y="16"/>
                    <a:pt x="18" y="15"/>
                  </a:cubicBezTo>
                  <a:cubicBezTo>
                    <a:pt x="22" y="14"/>
                    <a:pt x="24" y="13"/>
                    <a:pt x="25" y="12"/>
                  </a:cubicBezTo>
                  <a:cubicBezTo>
                    <a:pt x="26" y="10"/>
                    <a:pt x="31" y="10"/>
                    <a:pt x="31" y="10"/>
                  </a:cubicBezTo>
                  <a:cubicBezTo>
                    <a:pt x="31" y="10"/>
                    <a:pt x="36" y="6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5" y="1"/>
                    <a:pt x="23" y="3"/>
                    <a:pt x="20" y="3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5800076" y="4334358"/>
              <a:ext cx="280988" cy="177800"/>
            </a:xfrm>
            <a:custGeom>
              <a:avLst/>
              <a:gdLst>
                <a:gd name="T0" fmla="*/ 10 w 197"/>
                <a:gd name="T1" fmla="*/ 52 h 124"/>
                <a:gd name="T2" fmla="*/ 20 w 197"/>
                <a:gd name="T3" fmla="*/ 57 h 124"/>
                <a:gd name="T4" fmla="*/ 25 w 197"/>
                <a:gd name="T5" fmla="*/ 57 h 124"/>
                <a:gd name="T6" fmla="*/ 46 w 197"/>
                <a:gd name="T7" fmla="*/ 59 h 124"/>
                <a:gd name="T8" fmla="*/ 59 w 197"/>
                <a:gd name="T9" fmla="*/ 79 h 124"/>
                <a:gd name="T10" fmla="*/ 69 w 197"/>
                <a:gd name="T11" fmla="*/ 76 h 124"/>
                <a:gd name="T12" fmla="*/ 71 w 197"/>
                <a:gd name="T13" fmla="*/ 86 h 124"/>
                <a:gd name="T14" fmla="*/ 69 w 197"/>
                <a:gd name="T15" fmla="*/ 78 h 124"/>
                <a:gd name="T16" fmla="*/ 62 w 197"/>
                <a:gd name="T17" fmla="*/ 80 h 124"/>
                <a:gd name="T18" fmla="*/ 67 w 197"/>
                <a:gd name="T19" fmla="*/ 88 h 124"/>
                <a:gd name="T20" fmla="*/ 67 w 197"/>
                <a:gd name="T21" fmla="*/ 102 h 124"/>
                <a:gd name="T22" fmla="*/ 71 w 197"/>
                <a:gd name="T23" fmla="*/ 107 h 124"/>
                <a:gd name="T24" fmla="*/ 84 w 197"/>
                <a:gd name="T25" fmla="*/ 121 h 124"/>
                <a:gd name="T26" fmla="*/ 93 w 197"/>
                <a:gd name="T27" fmla="*/ 124 h 124"/>
                <a:gd name="T28" fmla="*/ 100 w 197"/>
                <a:gd name="T29" fmla="*/ 114 h 124"/>
                <a:gd name="T30" fmla="*/ 106 w 197"/>
                <a:gd name="T31" fmla="*/ 109 h 124"/>
                <a:gd name="T32" fmla="*/ 116 w 197"/>
                <a:gd name="T33" fmla="*/ 99 h 124"/>
                <a:gd name="T34" fmla="*/ 131 w 197"/>
                <a:gd name="T35" fmla="*/ 91 h 124"/>
                <a:gd name="T36" fmla="*/ 155 w 197"/>
                <a:gd name="T37" fmla="*/ 86 h 124"/>
                <a:gd name="T38" fmla="*/ 153 w 197"/>
                <a:gd name="T39" fmla="*/ 80 h 124"/>
                <a:gd name="T40" fmla="*/ 158 w 197"/>
                <a:gd name="T41" fmla="*/ 78 h 124"/>
                <a:gd name="T42" fmla="*/ 165 w 197"/>
                <a:gd name="T43" fmla="*/ 77 h 124"/>
                <a:gd name="T44" fmla="*/ 165 w 197"/>
                <a:gd name="T45" fmla="*/ 65 h 124"/>
                <a:gd name="T46" fmla="*/ 176 w 197"/>
                <a:gd name="T47" fmla="*/ 56 h 124"/>
                <a:gd name="T48" fmla="*/ 174 w 197"/>
                <a:gd name="T49" fmla="*/ 50 h 124"/>
                <a:gd name="T50" fmla="*/ 190 w 197"/>
                <a:gd name="T51" fmla="*/ 30 h 124"/>
                <a:gd name="T52" fmla="*/ 182 w 197"/>
                <a:gd name="T53" fmla="*/ 23 h 124"/>
                <a:gd name="T54" fmla="*/ 164 w 197"/>
                <a:gd name="T55" fmla="*/ 18 h 124"/>
                <a:gd name="T56" fmla="*/ 155 w 197"/>
                <a:gd name="T57" fmla="*/ 6 h 124"/>
                <a:gd name="T58" fmla="*/ 140 w 197"/>
                <a:gd name="T59" fmla="*/ 9 h 124"/>
                <a:gd name="T60" fmla="*/ 114 w 197"/>
                <a:gd name="T61" fmla="*/ 9 h 124"/>
                <a:gd name="T62" fmla="*/ 141 w 197"/>
                <a:gd name="T63" fmla="*/ 6 h 124"/>
                <a:gd name="T64" fmla="*/ 123 w 197"/>
                <a:gd name="T65" fmla="*/ 0 h 124"/>
                <a:gd name="T66" fmla="*/ 95 w 197"/>
                <a:gd name="T67" fmla="*/ 5 h 124"/>
                <a:gd name="T68" fmla="*/ 80 w 197"/>
                <a:gd name="T69" fmla="*/ 16 h 124"/>
                <a:gd name="T70" fmla="*/ 73 w 197"/>
                <a:gd name="T71" fmla="*/ 21 h 124"/>
                <a:gd name="T72" fmla="*/ 52 w 197"/>
                <a:gd name="T73" fmla="*/ 21 h 124"/>
                <a:gd name="T74" fmla="*/ 33 w 197"/>
                <a:gd name="T75" fmla="*/ 30 h 124"/>
                <a:gd name="T76" fmla="*/ 23 w 197"/>
                <a:gd name="T77" fmla="*/ 40 h 124"/>
                <a:gd name="T78" fmla="*/ 10 w 197"/>
                <a:gd name="T79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" h="124">
                  <a:moveTo>
                    <a:pt x="4" y="51"/>
                  </a:moveTo>
                  <a:cubicBezTo>
                    <a:pt x="6" y="53"/>
                    <a:pt x="7" y="52"/>
                    <a:pt x="10" y="52"/>
                  </a:cubicBezTo>
                  <a:cubicBezTo>
                    <a:pt x="12" y="53"/>
                    <a:pt x="15" y="58"/>
                    <a:pt x="16" y="59"/>
                  </a:cubicBezTo>
                  <a:cubicBezTo>
                    <a:pt x="18" y="60"/>
                    <a:pt x="20" y="59"/>
                    <a:pt x="20" y="57"/>
                  </a:cubicBezTo>
                  <a:cubicBezTo>
                    <a:pt x="21" y="56"/>
                    <a:pt x="23" y="51"/>
                    <a:pt x="23" y="51"/>
                  </a:cubicBezTo>
                  <a:cubicBezTo>
                    <a:pt x="23" y="51"/>
                    <a:pt x="23" y="56"/>
                    <a:pt x="25" y="57"/>
                  </a:cubicBezTo>
                  <a:cubicBezTo>
                    <a:pt x="27" y="58"/>
                    <a:pt x="32" y="56"/>
                    <a:pt x="34" y="56"/>
                  </a:cubicBezTo>
                  <a:cubicBezTo>
                    <a:pt x="35" y="56"/>
                    <a:pt x="44" y="58"/>
                    <a:pt x="46" y="59"/>
                  </a:cubicBezTo>
                  <a:cubicBezTo>
                    <a:pt x="49" y="61"/>
                    <a:pt x="54" y="62"/>
                    <a:pt x="56" y="65"/>
                  </a:cubicBezTo>
                  <a:cubicBezTo>
                    <a:pt x="58" y="68"/>
                    <a:pt x="58" y="78"/>
                    <a:pt x="59" y="79"/>
                  </a:cubicBezTo>
                  <a:cubicBezTo>
                    <a:pt x="60" y="81"/>
                    <a:pt x="63" y="76"/>
                    <a:pt x="63" y="75"/>
                  </a:cubicBezTo>
                  <a:cubicBezTo>
                    <a:pt x="64" y="73"/>
                    <a:pt x="68" y="74"/>
                    <a:pt x="69" y="76"/>
                  </a:cubicBezTo>
                  <a:cubicBezTo>
                    <a:pt x="71" y="77"/>
                    <a:pt x="73" y="81"/>
                    <a:pt x="73" y="83"/>
                  </a:cubicBezTo>
                  <a:cubicBezTo>
                    <a:pt x="73" y="85"/>
                    <a:pt x="72" y="87"/>
                    <a:pt x="71" y="86"/>
                  </a:cubicBezTo>
                  <a:cubicBezTo>
                    <a:pt x="70" y="85"/>
                    <a:pt x="69" y="86"/>
                    <a:pt x="69" y="84"/>
                  </a:cubicBezTo>
                  <a:cubicBezTo>
                    <a:pt x="70" y="82"/>
                    <a:pt x="70" y="78"/>
                    <a:pt x="69" y="78"/>
                  </a:cubicBezTo>
                  <a:cubicBezTo>
                    <a:pt x="67" y="78"/>
                    <a:pt x="66" y="78"/>
                    <a:pt x="66" y="78"/>
                  </a:cubicBezTo>
                  <a:cubicBezTo>
                    <a:pt x="66" y="78"/>
                    <a:pt x="63" y="77"/>
                    <a:pt x="62" y="80"/>
                  </a:cubicBezTo>
                  <a:cubicBezTo>
                    <a:pt x="60" y="84"/>
                    <a:pt x="61" y="87"/>
                    <a:pt x="63" y="87"/>
                  </a:cubicBezTo>
                  <a:cubicBezTo>
                    <a:pt x="64" y="87"/>
                    <a:pt x="67" y="87"/>
                    <a:pt x="67" y="88"/>
                  </a:cubicBezTo>
                  <a:cubicBezTo>
                    <a:pt x="67" y="89"/>
                    <a:pt x="64" y="92"/>
                    <a:pt x="64" y="94"/>
                  </a:cubicBezTo>
                  <a:cubicBezTo>
                    <a:pt x="64" y="95"/>
                    <a:pt x="66" y="101"/>
                    <a:pt x="67" y="102"/>
                  </a:cubicBezTo>
                  <a:cubicBezTo>
                    <a:pt x="68" y="103"/>
                    <a:pt x="72" y="105"/>
                    <a:pt x="73" y="105"/>
                  </a:cubicBezTo>
                  <a:cubicBezTo>
                    <a:pt x="74" y="105"/>
                    <a:pt x="70" y="105"/>
                    <a:pt x="71" y="107"/>
                  </a:cubicBezTo>
                  <a:cubicBezTo>
                    <a:pt x="72" y="109"/>
                    <a:pt x="73" y="113"/>
                    <a:pt x="75" y="113"/>
                  </a:cubicBezTo>
                  <a:cubicBezTo>
                    <a:pt x="77" y="114"/>
                    <a:pt x="83" y="119"/>
                    <a:pt x="84" y="121"/>
                  </a:cubicBezTo>
                  <a:cubicBezTo>
                    <a:pt x="84" y="122"/>
                    <a:pt x="89" y="119"/>
                    <a:pt x="90" y="119"/>
                  </a:cubicBezTo>
                  <a:cubicBezTo>
                    <a:pt x="91" y="119"/>
                    <a:pt x="90" y="124"/>
                    <a:pt x="93" y="124"/>
                  </a:cubicBezTo>
                  <a:cubicBezTo>
                    <a:pt x="96" y="124"/>
                    <a:pt x="96" y="124"/>
                    <a:pt x="99" y="121"/>
                  </a:cubicBezTo>
                  <a:cubicBezTo>
                    <a:pt x="101" y="119"/>
                    <a:pt x="100" y="117"/>
                    <a:pt x="100" y="114"/>
                  </a:cubicBezTo>
                  <a:cubicBezTo>
                    <a:pt x="101" y="112"/>
                    <a:pt x="100" y="111"/>
                    <a:pt x="103" y="111"/>
                  </a:cubicBezTo>
                  <a:cubicBezTo>
                    <a:pt x="105" y="112"/>
                    <a:pt x="106" y="111"/>
                    <a:pt x="106" y="109"/>
                  </a:cubicBezTo>
                  <a:cubicBezTo>
                    <a:pt x="106" y="106"/>
                    <a:pt x="104" y="103"/>
                    <a:pt x="108" y="103"/>
                  </a:cubicBezTo>
                  <a:cubicBezTo>
                    <a:pt x="112" y="102"/>
                    <a:pt x="114" y="99"/>
                    <a:pt x="116" y="99"/>
                  </a:cubicBezTo>
                  <a:cubicBezTo>
                    <a:pt x="118" y="99"/>
                    <a:pt x="125" y="100"/>
                    <a:pt x="126" y="99"/>
                  </a:cubicBezTo>
                  <a:cubicBezTo>
                    <a:pt x="126" y="98"/>
                    <a:pt x="129" y="91"/>
                    <a:pt x="131" y="91"/>
                  </a:cubicBezTo>
                  <a:cubicBezTo>
                    <a:pt x="133" y="90"/>
                    <a:pt x="139" y="91"/>
                    <a:pt x="143" y="90"/>
                  </a:cubicBezTo>
                  <a:cubicBezTo>
                    <a:pt x="148" y="90"/>
                    <a:pt x="153" y="86"/>
                    <a:pt x="155" y="86"/>
                  </a:cubicBezTo>
                  <a:cubicBezTo>
                    <a:pt x="157" y="86"/>
                    <a:pt x="161" y="86"/>
                    <a:pt x="159" y="85"/>
                  </a:cubicBezTo>
                  <a:cubicBezTo>
                    <a:pt x="158" y="84"/>
                    <a:pt x="156" y="80"/>
                    <a:pt x="153" y="80"/>
                  </a:cubicBezTo>
                  <a:cubicBezTo>
                    <a:pt x="151" y="80"/>
                    <a:pt x="150" y="73"/>
                    <a:pt x="151" y="73"/>
                  </a:cubicBezTo>
                  <a:cubicBezTo>
                    <a:pt x="152" y="73"/>
                    <a:pt x="158" y="76"/>
                    <a:pt x="158" y="78"/>
                  </a:cubicBezTo>
                  <a:cubicBezTo>
                    <a:pt x="158" y="81"/>
                    <a:pt x="159" y="84"/>
                    <a:pt x="163" y="83"/>
                  </a:cubicBezTo>
                  <a:cubicBezTo>
                    <a:pt x="166" y="82"/>
                    <a:pt x="166" y="78"/>
                    <a:pt x="165" y="77"/>
                  </a:cubicBezTo>
                  <a:cubicBezTo>
                    <a:pt x="164" y="76"/>
                    <a:pt x="164" y="74"/>
                    <a:pt x="163" y="72"/>
                  </a:cubicBezTo>
                  <a:cubicBezTo>
                    <a:pt x="163" y="71"/>
                    <a:pt x="161" y="66"/>
                    <a:pt x="165" y="65"/>
                  </a:cubicBezTo>
                  <a:cubicBezTo>
                    <a:pt x="168" y="65"/>
                    <a:pt x="176" y="70"/>
                    <a:pt x="175" y="66"/>
                  </a:cubicBezTo>
                  <a:cubicBezTo>
                    <a:pt x="175" y="63"/>
                    <a:pt x="175" y="59"/>
                    <a:pt x="176" y="56"/>
                  </a:cubicBezTo>
                  <a:cubicBezTo>
                    <a:pt x="178" y="54"/>
                    <a:pt x="180" y="53"/>
                    <a:pt x="179" y="52"/>
                  </a:cubicBezTo>
                  <a:cubicBezTo>
                    <a:pt x="177" y="52"/>
                    <a:pt x="176" y="53"/>
                    <a:pt x="174" y="50"/>
                  </a:cubicBezTo>
                  <a:cubicBezTo>
                    <a:pt x="173" y="46"/>
                    <a:pt x="176" y="44"/>
                    <a:pt x="177" y="42"/>
                  </a:cubicBezTo>
                  <a:cubicBezTo>
                    <a:pt x="178" y="41"/>
                    <a:pt x="186" y="32"/>
                    <a:pt x="190" y="30"/>
                  </a:cubicBezTo>
                  <a:cubicBezTo>
                    <a:pt x="194" y="29"/>
                    <a:pt x="197" y="23"/>
                    <a:pt x="194" y="22"/>
                  </a:cubicBezTo>
                  <a:cubicBezTo>
                    <a:pt x="192" y="21"/>
                    <a:pt x="186" y="19"/>
                    <a:pt x="182" y="23"/>
                  </a:cubicBezTo>
                  <a:cubicBezTo>
                    <a:pt x="178" y="26"/>
                    <a:pt x="176" y="30"/>
                    <a:pt x="172" y="29"/>
                  </a:cubicBezTo>
                  <a:cubicBezTo>
                    <a:pt x="167" y="28"/>
                    <a:pt x="167" y="21"/>
                    <a:pt x="164" y="18"/>
                  </a:cubicBezTo>
                  <a:cubicBezTo>
                    <a:pt x="160" y="14"/>
                    <a:pt x="163" y="4"/>
                    <a:pt x="159" y="5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1" y="5"/>
                    <a:pt x="148" y="6"/>
                  </a:cubicBezTo>
                  <a:cubicBezTo>
                    <a:pt x="144" y="7"/>
                    <a:pt x="142" y="9"/>
                    <a:pt x="140" y="9"/>
                  </a:cubicBezTo>
                  <a:cubicBezTo>
                    <a:pt x="136" y="7"/>
                    <a:pt x="132" y="10"/>
                    <a:pt x="131" y="10"/>
                  </a:cubicBezTo>
                  <a:cubicBezTo>
                    <a:pt x="122" y="13"/>
                    <a:pt x="115" y="9"/>
                    <a:pt x="114" y="9"/>
                  </a:cubicBezTo>
                  <a:cubicBezTo>
                    <a:pt x="113" y="9"/>
                    <a:pt x="120" y="10"/>
                    <a:pt x="126" y="9"/>
                  </a:cubicBezTo>
                  <a:cubicBezTo>
                    <a:pt x="130" y="8"/>
                    <a:pt x="137" y="7"/>
                    <a:pt x="141" y="6"/>
                  </a:cubicBezTo>
                  <a:cubicBezTo>
                    <a:pt x="144" y="5"/>
                    <a:pt x="141" y="4"/>
                    <a:pt x="140" y="3"/>
                  </a:cubicBezTo>
                  <a:cubicBezTo>
                    <a:pt x="136" y="3"/>
                    <a:pt x="129" y="1"/>
                    <a:pt x="123" y="0"/>
                  </a:cubicBezTo>
                  <a:cubicBezTo>
                    <a:pt x="119" y="0"/>
                    <a:pt x="116" y="2"/>
                    <a:pt x="112" y="2"/>
                  </a:cubicBezTo>
                  <a:cubicBezTo>
                    <a:pt x="106" y="2"/>
                    <a:pt x="100" y="1"/>
                    <a:pt x="95" y="5"/>
                  </a:cubicBezTo>
                  <a:cubicBezTo>
                    <a:pt x="91" y="7"/>
                    <a:pt x="86" y="8"/>
                    <a:pt x="86" y="8"/>
                  </a:cubicBezTo>
                  <a:cubicBezTo>
                    <a:pt x="84" y="11"/>
                    <a:pt x="82" y="18"/>
                    <a:pt x="80" y="16"/>
                  </a:cubicBezTo>
                  <a:cubicBezTo>
                    <a:pt x="78" y="14"/>
                    <a:pt x="78" y="10"/>
                    <a:pt x="75" y="11"/>
                  </a:cubicBezTo>
                  <a:cubicBezTo>
                    <a:pt x="72" y="13"/>
                    <a:pt x="75" y="18"/>
                    <a:pt x="73" y="21"/>
                  </a:cubicBezTo>
                  <a:cubicBezTo>
                    <a:pt x="71" y="25"/>
                    <a:pt x="64" y="24"/>
                    <a:pt x="63" y="23"/>
                  </a:cubicBezTo>
                  <a:cubicBezTo>
                    <a:pt x="61" y="22"/>
                    <a:pt x="59" y="21"/>
                    <a:pt x="52" y="21"/>
                  </a:cubicBezTo>
                  <a:cubicBezTo>
                    <a:pt x="44" y="22"/>
                    <a:pt x="36" y="25"/>
                    <a:pt x="38" y="27"/>
                  </a:cubicBezTo>
                  <a:cubicBezTo>
                    <a:pt x="40" y="30"/>
                    <a:pt x="35" y="32"/>
                    <a:pt x="33" y="30"/>
                  </a:cubicBezTo>
                  <a:cubicBezTo>
                    <a:pt x="32" y="29"/>
                    <a:pt x="26" y="32"/>
                    <a:pt x="27" y="35"/>
                  </a:cubicBezTo>
                  <a:cubicBezTo>
                    <a:pt x="27" y="38"/>
                    <a:pt x="26" y="41"/>
                    <a:pt x="23" y="40"/>
                  </a:cubicBezTo>
                  <a:cubicBezTo>
                    <a:pt x="20" y="40"/>
                    <a:pt x="18" y="42"/>
                    <a:pt x="17" y="44"/>
                  </a:cubicBezTo>
                  <a:cubicBezTo>
                    <a:pt x="17" y="47"/>
                    <a:pt x="10" y="48"/>
                    <a:pt x="10" y="48"/>
                  </a:cubicBezTo>
                  <a:cubicBezTo>
                    <a:pt x="9" y="48"/>
                    <a:pt x="0" y="48"/>
                    <a:pt x="4" y="5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5747688" y="4729645"/>
              <a:ext cx="44450" cy="19050"/>
            </a:xfrm>
            <a:custGeom>
              <a:avLst/>
              <a:gdLst>
                <a:gd name="T0" fmla="*/ 0 w 32"/>
                <a:gd name="T1" fmla="*/ 3 h 14"/>
                <a:gd name="T2" fmla="*/ 6 w 32"/>
                <a:gd name="T3" fmla="*/ 5 h 14"/>
                <a:gd name="T4" fmla="*/ 17 w 32"/>
                <a:gd name="T5" fmla="*/ 6 h 14"/>
                <a:gd name="T6" fmla="*/ 25 w 32"/>
                <a:gd name="T7" fmla="*/ 12 h 14"/>
                <a:gd name="T8" fmla="*/ 32 w 32"/>
                <a:gd name="T9" fmla="*/ 12 h 14"/>
                <a:gd name="T10" fmla="*/ 26 w 32"/>
                <a:gd name="T11" fmla="*/ 7 h 14"/>
                <a:gd name="T12" fmla="*/ 17 w 32"/>
                <a:gd name="T13" fmla="*/ 3 h 14"/>
                <a:gd name="T14" fmla="*/ 9 w 32"/>
                <a:gd name="T15" fmla="*/ 0 h 14"/>
                <a:gd name="T16" fmla="*/ 0 w 3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">
                  <a:moveTo>
                    <a:pt x="0" y="3"/>
                  </a:move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16" y="4"/>
                    <a:pt x="17" y="6"/>
                  </a:cubicBezTo>
                  <a:cubicBezTo>
                    <a:pt x="18" y="8"/>
                    <a:pt x="24" y="11"/>
                    <a:pt x="25" y="12"/>
                  </a:cubicBezTo>
                  <a:cubicBezTo>
                    <a:pt x="27" y="13"/>
                    <a:pt x="31" y="14"/>
                    <a:pt x="32" y="12"/>
                  </a:cubicBezTo>
                  <a:cubicBezTo>
                    <a:pt x="32" y="11"/>
                    <a:pt x="28" y="7"/>
                    <a:pt x="26" y="7"/>
                  </a:cubicBezTo>
                  <a:cubicBezTo>
                    <a:pt x="24" y="8"/>
                    <a:pt x="20" y="5"/>
                    <a:pt x="17" y="3"/>
                  </a:cubicBezTo>
                  <a:cubicBezTo>
                    <a:pt x="15" y="0"/>
                    <a:pt x="11" y="0"/>
                    <a:pt x="9" y="0"/>
                  </a:cubicBezTo>
                  <a:cubicBezTo>
                    <a:pt x="7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774676" y="4716945"/>
              <a:ext cx="9525" cy="7938"/>
            </a:xfrm>
            <a:custGeom>
              <a:avLst/>
              <a:gdLst>
                <a:gd name="T0" fmla="*/ 3 w 7"/>
                <a:gd name="T1" fmla="*/ 1 h 5"/>
                <a:gd name="T2" fmla="*/ 4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1"/>
                    <a:pt x="0" y="5"/>
                    <a:pt x="4" y="4"/>
                  </a:cubicBezTo>
                  <a:cubicBezTo>
                    <a:pt x="7" y="4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5776263" y="4758220"/>
              <a:ext cx="11113" cy="12700"/>
            </a:xfrm>
            <a:custGeom>
              <a:avLst/>
              <a:gdLst>
                <a:gd name="T0" fmla="*/ 3 w 8"/>
                <a:gd name="T1" fmla="*/ 1 h 8"/>
                <a:gd name="T2" fmla="*/ 4 w 8"/>
                <a:gd name="T3" fmla="*/ 7 h 8"/>
                <a:gd name="T4" fmla="*/ 3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0" y="1"/>
                    <a:pt x="1" y="8"/>
                    <a:pt x="4" y="7"/>
                  </a:cubicBezTo>
                  <a:cubicBezTo>
                    <a:pt x="8" y="5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5833413" y="4753458"/>
              <a:ext cx="9525" cy="11113"/>
            </a:xfrm>
            <a:custGeom>
              <a:avLst/>
              <a:gdLst>
                <a:gd name="T0" fmla="*/ 2 w 7"/>
                <a:gd name="T1" fmla="*/ 1 h 8"/>
                <a:gd name="T2" fmla="*/ 4 w 7"/>
                <a:gd name="T3" fmla="*/ 7 h 8"/>
                <a:gd name="T4" fmla="*/ 2 w 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0" y="2"/>
                    <a:pt x="0" y="8"/>
                    <a:pt x="4" y="7"/>
                  </a:cubicBezTo>
                  <a:cubicBezTo>
                    <a:pt x="7" y="6"/>
                    <a:pt x="5" y="0"/>
                    <a:pt x="2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5796901" y="4747108"/>
              <a:ext cx="28575" cy="17463"/>
            </a:xfrm>
            <a:custGeom>
              <a:avLst/>
              <a:gdLst>
                <a:gd name="T0" fmla="*/ 0 w 20"/>
                <a:gd name="T1" fmla="*/ 6 h 12"/>
                <a:gd name="T2" fmla="*/ 6 w 20"/>
                <a:gd name="T3" fmla="*/ 7 h 12"/>
                <a:gd name="T4" fmla="*/ 11 w 20"/>
                <a:gd name="T5" fmla="*/ 10 h 12"/>
                <a:gd name="T6" fmla="*/ 17 w 20"/>
                <a:gd name="T7" fmla="*/ 8 h 12"/>
                <a:gd name="T8" fmla="*/ 20 w 20"/>
                <a:gd name="T9" fmla="*/ 8 h 12"/>
                <a:gd name="T10" fmla="*/ 14 w 20"/>
                <a:gd name="T11" fmla="*/ 0 h 12"/>
                <a:gd name="T12" fmla="*/ 7 w 20"/>
                <a:gd name="T13" fmla="*/ 1 h 12"/>
                <a:gd name="T14" fmla="*/ 0 w 20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0" y="6"/>
                  </a:moveTo>
                  <a:cubicBezTo>
                    <a:pt x="0" y="6"/>
                    <a:pt x="4" y="7"/>
                    <a:pt x="6" y="7"/>
                  </a:cubicBezTo>
                  <a:cubicBezTo>
                    <a:pt x="8" y="7"/>
                    <a:pt x="9" y="9"/>
                    <a:pt x="11" y="10"/>
                  </a:cubicBezTo>
                  <a:cubicBezTo>
                    <a:pt x="12" y="11"/>
                    <a:pt x="16" y="8"/>
                    <a:pt x="17" y="8"/>
                  </a:cubicBezTo>
                  <a:cubicBezTo>
                    <a:pt x="18" y="8"/>
                    <a:pt x="20" y="12"/>
                    <a:pt x="20" y="8"/>
                  </a:cubicBezTo>
                  <a:cubicBezTo>
                    <a:pt x="20" y="3"/>
                    <a:pt x="16" y="1"/>
                    <a:pt x="14" y="0"/>
                  </a:cubicBezTo>
                  <a:cubicBezTo>
                    <a:pt x="12" y="0"/>
                    <a:pt x="9" y="0"/>
                    <a:pt x="7" y="1"/>
                  </a:cubicBezTo>
                  <a:cubicBezTo>
                    <a:pt x="5" y="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6079476" y="4640745"/>
              <a:ext cx="347663" cy="431800"/>
            </a:xfrm>
            <a:custGeom>
              <a:avLst/>
              <a:gdLst>
                <a:gd name="T0" fmla="*/ 60 w 243"/>
                <a:gd name="T1" fmla="*/ 9 h 303"/>
                <a:gd name="T2" fmla="*/ 91 w 243"/>
                <a:gd name="T3" fmla="*/ 3 h 303"/>
                <a:gd name="T4" fmla="*/ 98 w 243"/>
                <a:gd name="T5" fmla="*/ 14 h 303"/>
                <a:gd name="T6" fmla="*/ 108 w 243"/>
                <a:gd name="T7" fmla="*/ 23 h 303"/>
                <a:gd name="T8" fmla="*/ 123 w 243"/>
                <a:gd name="T9" fmla="*/ 30 h 303"/>
                <a:gd name="T10" fmla="*/ 140 w 243"/>
                <a:gd name="T11" fmla="*/ 22 h 303"/>
                <a:gd name="T12" fmla="*/ 163 w 243"/>
                <a:gd name="T13" fmla="*/ 27 h 303"/>
                <a:gd name="T14" fmla="*/ 160 w 243"/>
                <a:gd name="T15" fmla="*/ 33 h 303"/>
                <a:gd name="T16" fmla="*/ 177 w 243"/>
                <a:gd name="T17" fmla="*/ 35 h 303"/>
                <a:gd name="T18" fmla="*/ 189 w 243"/>
                <a:gd name="T19" fmla="*/ 62 h 303"/>
                <a:gd name="T20" fmla="*/ 201 w 243"/>
                <a:gd name="T21" fmla="*/ 90 h 303"/>
                <a:gd name="T22" fmla="*/ 214 w 243"/>
                <a:gd name="T23" fmla="*/ 109 h 303"/>
                <a:gd name="T24" fmla="*/ 227 w 243"/>
                <a:gd name="T25" fmla="*/ 113 h 303"/>
                <a:gd name="T26" fmla="*/ 240 w 243"/>
                <a:gd name="T27" fmla="*/ 123 h 303"/>
                <a:gd name="T28" fmla="*/ 222 w 243"/>
                <a:gd name="T29" fmla="*/ 150 h 303"/>
                <a:gd name="T30" fmla="*/ 201 w 243"/>
                <a:gd name="T31" fmla="*/ 175 h 303"/>
                <a:gd name="T32" fmla="*/ 203 w 243"/>
                <a:gd name="T33" fmla="*/ 197 h 303"/>
                <a:gd name="T34" fmla="*/ 205 w 243"/>
                <a:gd name="T35" fmla="*/ 217 h 303"/>
                <a:gd name="T36" fmla="*/ 189 w 243"/>
                <a:gd name="T37" fmla="*/ 236 h 303"/>
                <a:gd name="T38" fmla="*/ 188 w 243"/>
                <a:gd name="T39" fmla="*/ 257 h 303"/>
                <a:gd name="T40" fmla="*/ 179 w 243"/>
                <a:gd name="T41" fmla="*/ 271 h 303"/>
                <a:gd name="T42" fmla="*/ 161 w 243"/>
                <a:gd name="T43" fmla="*/ 295 h 303"/>
                <a:gd name="T44" fmla="*/ 136 w 243"/>
                <a:gd name="T45" fmla="*/ 302 h 303"/>
                <a:gd name="T46" fmla="*/ 126 w 243"/>
                <a:gd name="T47" fmla="*/ 293 h 303"/>
                <a:gd name="T48" fmla="*/ 121 w 243"/>
                <a:gd name="T49" fmla="*/ 278 h 303"/>
                <a:gd name="T50" fmla="*/ 118 w 243"/>
                <a:gd name="T51" fmla="*/ 258 h 303"/>
                <a:gd name="T52" fmla="*/ 106 w 243"/>
                <a:gd name="T53" fmla="*/ 235 h 303"/>
                <a:gd name="T54" fmla="*/ 109 w 243"/>
                <a:gd name="T55" fmla="*/ 208 h 303"/>
                <a:gd name="T56" fmla="*/ 107 w 243"/>
                <a:gd name="T57" fmla="*/ 185 h 303"/>
                <a:gd name="T58" fmla="*/ 94 w 243"/>
                <a:gd name="T59" fmla="*/ 160 h 303"/>
                <a:gd name="T60" fmla="*/ 96 w 243"/>
                <a:gd name="T61" fmla="*/ 139 h 303"/>
                <a:gd name="T62" fmla="*/ 82 w 243"/>
                <a:gd name="T63" fmla="*/ 140 h 303"/>
                <a:gd name="T64" fmla="*/ 65 w 243"/>
                <a:gd name="T65" fmla="*/ 130 h 303"/>
                <a:gd name="T66" fmla="*/ 45 w 243"/>
                <a:gd name="T67" fmla="*/ 137 h 303"/>
                <a:gd name="T68" fmla="*/ 33 w 243"/>
                <a:gd name="T69" fmla="*/ 141 h 303"/>
                <a:gd name="T70" fmla="*/ 18 w 243"/>
                <a:gd name="T71" fmla="*/ 119 h 303"/>
                <a:gd name="T72" fmla="*/ 3 w 243"/>
                <a:gd name="T73" fmla="*/ 101 h 303"/>
                <a:gd name="T74" fmla="*/ 6 w 243"/>
                <a:gd name="T75" fmla="*/ 88 h 303"/>
                <a:gd name="T76" fmla="*/ 6 w 243"/>
                <a:gd name="T77" fmla="*/ 64 h 303"/>
                <a:gd name="T78" fmla="*/ 26 w 243"/>
                <a:gd name="T79" fmla="*/ 38 h 303"/>
                <a:gd name="T80" fmla="*/ 34 w 243"/>
                <a:gd name="T81" fmla="*/ 19 h 303"/>
                <a:gd name="T82" fmla="*/ 52 w 243"/>
                <a:gd name="T83" fmla="*/ 12 h 303"/>
                <a:gd name="T84" fmla="*/ 175 w 243"/>
                <a:gd name="T85" fmla="*/ 158 h 303"/>
                <a:gd name="T86" fmla="*/ 182 w 243"/>
                <a:gd name="T87" fmla="*/ 1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303">
                  <a:moveTo>
                    <a:pt x="52" y="12"/>
                  </a:moveTo>
                  <a:cubicBezTo>
                    <a:pt x="53" y="12"/>
                    <a:pt x="58" y="10"/>
                    <a:pt x="60" y="9"/>
                  </a:cubicBezTo>
                  <a:cubicBezTo>
                    <a:pt x="63" y="7"/>
                    <a:pt x="72" y="4"/>
                    <a:pt x="73" y="4"/>
                  </a:cubicBezTo>
                  <a:cubicBezTo>
                    <a:pt x="74" y="4"/>
                    <a:pt x="89" y="4"/>
                    <a:pt x="91" y="3"/>
                  </a:cubicBezTo>
                  <a:cubicBezTo>
                    <a:pt x="93" y="2"/>
                    <a:pt x="101" y="0"/>
                    <a:pt x="104" y="8"/>
                  </a:cubicBezTo>
                  <a:cubicBezTo>
                    <a:pt x="106" y="16"/>
                    <a:pt x="101" y="13"/>
                    <a:pt x="98" y="14"/>
                  </a:cubicBezTo>
                  <a:cubicBezTo>
                    <a:pt x="96" y="16"/>
                    <a:pt x="99" y="19"/>
                    <a:pt x="101" y="19"/>
                  </a:cubicBezTo>
                  <a:cubicBezTo>
                    <a:pt x="102" y="19"/>
                    <a:pt x="106" y="23"/>
                    <a:pt x="108" y="23"/>
                  </a:cubicBezTo>
                  <a:cubicBezTo>
                    <a:pt x="110" y="23"/>
                    <a:pt x="115" y="26"/>
                    <a:pt x="115" y="26"/>
                  </a:cubicBezTo>
                  <a:cubicBezTo>
                    <a:pt x="115" y="26"/>
                    <a:pt x="120" y="30"/>
                    <a:pt x="123" y="30"/>
                  </a:cubicBezTo>
                  <a:cubicBezTo>
                    <a:pt x="126" y="30"/>
                    <a:pt x="130" y="36"/>
                    <a:pt x="133" y="32"/>
                  </a:cubicBezTo>
                  <a:cubicBezTo>
                    <a:pt x="136" y="29"/>
                    <a:pt x="137" y="22"/>
                    <a:pt x="140" y="22"/>
                  </a:cubicBezTo>
                  <a:cubicBezTo>
                    <a:pt x="143" y="23"/>
                    <a:pt x="147" y="26"/>
                    <a:pt x="151" y="26"/>
                  </a:cubicBezTo>
                  <a:cubicBezTo>
                    <a:pt x="154" y="26"/>
                    <a:pt x="162" y="25"/>
                    <a:pt x="163" y="27"/>
                  </a:cubicBezTo>
                  <a:cubicBezTo>
                    <a:pt x="164" y="29"/>
                    <a:pt x="155" y="35"/>
                    <a:pt x="155" y="36"/>
                  </a:cubicBezTo>
                  <a:cubicBezTo>
                    <a:pt x="156" y="37"/>
                    <a:pt x="157" y="37"/>
                    <a:pt x="160" y="33"/>
                  </a:cubicBezTo>
                  <a:cubicBezTo>
                    <a:pt x="163" y="29"/>
                    <a:pt x="168" y="29"/>
                    <a:pt x="171" y="28"/>
                  </a:cubicBezTo>
                  <a:cubicBezTo>
                    <a:pt x="175" y="27"/>
                    <a:pt x="176" y="33"/>
                    <a:pt x="177" y="35"/>
                  </a:cubicBezTo>
                  <a:cubicBezTo>
                    <a:pt x="178" y="37"/>
                    <a:pt x="180" y="41"/>
                    <a:pt x="182" y="46"/>
                  </a:cubicBezTo>
                  <a:cubicBezTo>
                    <a:pt x="185" y="50"/>
                    <a:pt x="187" y="57"/>
                    <a:pt x="189" y="62"/>
                  </a:cubicBezTo>
                  <a:cubicBezTo>
                    <a:pt x="191" y="67"/>
                    <a:pt x="189" y="77"/>
                    <a:pt x="191" y="80"/>
                  </a:cubicBezTo>
                  <a:cubicBezTo>
                    <a:pt x="193" y="83"/>
                    <a:pt x="200" y="86"/>
                    <a:pt x="201" y="90"/>
                  </a:cubicBezTo>
                  <a:cubicBezTo>
                    <a:pt x="203" y="94"/>
                    <a:pt x="206" y="98"/>
                    <a:pt x="207" y="99"/>
                  </a:cubicBezTo>
                  <a:cubicBezTo>
                    <a:pt x="209" y="99"/>
                    <a:pt x="214" y="107"/>
                    <a:pt x="214" y="109"/>
                  </a:cubicBezTo>
                  <a:cubicBezTo>
                    <a:pt x="214" y="111"/>
                    <a:pt x="212" y="116"/>
                    <a:pt x="217" y="116"/>
                  </a:cubicBezTo>
                  <a:cubicBezTo>
                    <a:pt x="222" y="117"/>
                    <a:pt x="226" y="114"/>
                    <a:pt x="227" y="113"/>
                  </a:cubicBezTo>
                  <a:cubicBezTo>
                    <a:pt x="229" y="112"/>
                    <a:pt x="240" y="107"/>
                    <a:pt x="242" y="109"/>
                  </a:cubicBezTo>
                  <a:cubicBezTo>
                    <a:pt x="243" y="111"/>
                    <a:pt x="240" y="120"/>
                    <a:pt x="240" y="123"/>
                  </a:cubicBezTo>
                  <a:cubicBezTo>
                    <a:pt x="239" y="125"/>
                    <a:pt x="231" y="137"/>
                    <a:pt x="230" y="141"/>
                  </a:cubicBezTo>
                  <a:cubicBezTo>
                    <a:pt x="230" y="144"/>
                    <a:pt x="225" y="149"/>
                    <a:pt x="222" y="150"/>
                  </a:cubicBezTo>
                  <a:cubicBezTo>
                    <a:pt x="218" y="151"/>
                    <a:pt x="212" y="161"/>
                    <a:pt x="209" y="164"/>
                  </a:cubicBezTo>
                  <a:cubicBezTo>
                    <a:pt x="207" y="167"/>
                    <a:pt x="203" y="174"/>
                    <a:pt x="201" y="175"/>
                  </a:cubicBezTo>
                  <a:cubicBezTo>
                    <a:pt x="199" y="175"/>
                    <a:pt x="198" y="185"/>
                    <a:pt x="199" y="186"/>
                  </a:cubicBezTo>
                  <a:cubicBezTo>
                    <a:pt x="200" y="188"/>
                    <a:pt x="200" y="194"/>
                    <a:pt x="203" y="197"/>
                  </a:cubicBezTo>
                  <a:cubicBezTo>
                    <a:pt x="205" y="200"/>
                    <a:pt x="206" y="202"/>
                    <a:pt x="205" y="204"/>
                  </a:cubicBezTo>
                  <a:cubicBezTo>
                    <a:pt x="204" y="207"/>
                    <a:pt x="206" y="212"/>
                    <a:pt x="205" y="217"/>
                  </a:cubicBezTo>
                  <a:cubicBezTo>
                    <a:pt x="204" y="221"/>
                    <a:pt x="199" y="226"/>
                    <a:pt x="198" y="227"/>
                  </a:cubicBezTo>
                  <a:cubicBezTo>
                    <a:pt x="197" y="229"/>
                    <a:pt x="191" y="233"/>
                    <a:pt x="189" y="236"/>
                  </a:cubicBezTo>
                  <a:cubicBezTo>
                    <a:pt x="187" y="240"/>
                    <a:pt x="185" y="243"/>
                    <a:pt x="185" y="245"/>
                  </a:cubicBezTo>
                  <a:cubicBezTo>
                    <a:pt x="186" y="246"/>
                    <a:pt x="188" y="255"/>
                    <a:pt x="188" y="257"/>
                  </a:cubicBezTo>
                  <a:cubicBezTo>
                    <a:pt x="187" y="259"/>
                    <a:pt x="180" y="261"/>
                    <a:pt x="177" y="262"/>
                  </a:cubicBezTo>
                  <a:cubicBezTo>
                    <a:pt x="175" y="263"/>
                    <a:pt x="178" y="268"/>
                    <a:pt x="179" y="271"/>
                  </a:cubicBezTo>
                  <a:cubicBezTo>
                    <a:pt x="179" y="273"/>
                    <a:pt x="175" y="278"/>
                    <a:pt x="173" y="281"/>
                  </a:cubicBezTo>
                  <a:cubicBezTo>
                    <a:pt x="171" y="283"/>
                    <a:pt x="165" y="291"/>
                    <a:pt x="161" y="295"/>
                  </a:cubicBezTo>
                  <a:cubicBezTo>
                    <a:pt x="157" y="298"/>
                    <a:pt x="152" y="297"/>
                    <a:pt x="148" y="297"/>
                  </a:cubicBezTo>
                  <a:cubicBezTo>
                    <a:pt x="144" y="296"/>
                    <a:pt x="137" y="300"/>
                    <a:pt x="136" y="302"/>
                  </a:cubicBezTo>
                  <a:cubicBezTo>
                    <a:pt x="134" y="303"/>
                    <a:pt x="132" y="303"/>
                    <a:pt x="129" y="301"/>
                  </a:cubicBezTo>
                  <a:cubicBezTo>
                    <a:pt x="126" y="300"/>
                    <a:pt x="126" y="297"/>
                    <a:pt x="126" y="293"/>
                  </a:cubicBezTo>
                  <a:cubicBezTo>
                    <a:pt x="126" y="289"/>
                    <a:pt x="125" y="287"/>
                    <a:pt x="125" y="287"/>
                  </a:cubicBezTo>
                  <a:cubicBezTo>
                    <a:pt x="125" y="287"/>
                    <a:pt x="124" y="281"/>
                    <a:pt x="121" y="278"/>
                  </a:cubicBezTo>
                  <a:cubicBezTo>
                    <a:pt x="118" y="275"/>
                    <a:pt x="118" y="272"/>
                    <a:pt x="116" y="270"/>
                  </a:cubicBezTo>
                  <a:cubicBezTo>
                    <a:pt x="115" y="268"/>
                    <a:pt x="119" y="262"/>
                    <a:pt x="118" y="258"/>
                  </a:cubicBezTo>
                  <a:cubicBezTo>
                    <a:pt x="118" y="254"/>
                    <a:pt x="113" y="250"/>
                    <a:pt x="112" y="247"/>
                  </a:cubicBezTo>
                  <a:cubicBezTo>
                    <a:pt x="110" y="245"/>
                    <a:pt x="107" y="238"/>
                    <a:pt x="106" y="235"/>
                  </a:cubicBezTo>
                  <a:cubicBezTo>
                    <a:pt x="105" y="233"/>
                    <a:pt x="103" y="228"/>
                    <a:pt x="104" y="221"/>
                  </a:cubicBezTo>
                  <a:cubicBezTo>
                    <a:pt x="104" y="214"/>
                    <a:pt x="107" y="210"/>
                    <a:pt x="109" y="208"/>
                  </a:cubicBezTo>
                  <a:cubicBezTo>
                    <a:pt x="112" y="206"/>
                    <a:pt x="111" y="203"/>
                    <a:pt x="109" y="199"/>
                  </a:cubicBezTo>
                  <a:cubicBezTo>
                    <a:pt x="107" y="195"/>
                    <a:pt x="109" y="188"/>
                    <a:pt x="107" y="185"/>
                  </a:cubicBezTo>
                  <a:cubicBezTo>
                    <a:pt x="105" y="183"/>
                    <a:pt x="103" y="169"/>
                    <a:pt x="99" y="167"/>
                  </a:cubicBezTo>
                  <a:cubicBezTo>
                    <a:pt x="96" y="165"/>
                    <a:pt x="93" y="165"/>
                    <a:pt x="94" y="160"/>
                  </a:cubicBezTo>
                  <a:cubicBezTo>
                    <a:pt x="96" y="155"/>
                    <a:pt x="94" y="150"/>
                    <a:pt x="97" y="147"/>
                  </a:cubicBezTo>
                  <a:cubicBezTo>
                    <a:pt x="100" y="144"/>
                    <a:pt x="99" y="142"/>
                    <a:pt x="96" y="139"/>
                  </a:cubicBezTo>
                  <a:cubicBezTo>
                    <a:pt x="92" y="137"/>
                    <a:pt x="93" y="136"/>
                    <a:pt x="91" y="139"/>
                  </a:cubicBezTo>
                  <a:cubicBezTo>
                    <a:pt x="88" y="141"/>
                    <a:pt x="84" y="143"/>
                    <a:pt x="82" y="140"/>
                  </a:cubicBezTo>
                  <a:cubicBezTo>
                    <a:pt x="80" y="138"/>
                    <a:pt x="81" y="134"/>
                    <a:pt x="77" y="131"/>
                  </a:cubicBezTo>
                  <a:cubicBezTo>
                    <a:pt x="73" y="128"/>
                    <a:pt x="67" y="129"/>
                    <a:pt x="65" y="130"/>
                  </a:cubicBezTo>
                  <a:cubicBezTo>
                    <a:pt x="64" y="131"/>
                    <a:pt x="61" y="137"/>
                    <a:pt x="57" y="137"/>
                  </a:cubicBezTo>
                  <a:cubicBezTo>
                    <a:pt x="53" y="138"/>
                    <a:pt x="50" y="137"/>
                    <a:pt x="45" y="137"/>
                  </a:cubicBezTo>
                  <a:cubicBezTo>
                    <a:pt x="41" y="137"/>
                    <a:pt x="38" y="137"/>
                    <a:pt x="37" y="140"/>
                  </a:cubicBezTo>
                  <a:cubicBezTo>
                    <a:pt x="37" y="142"/>
                    <a:pt x="36" y="144"/>
                    <a:pt x="33" y="141"/>
                  </a:cubicBezTo>
                  <a:cubicBezTo>
                    <a:pt x="30" y="139"/>
                    <a:pt x="25" y="133"/>
                    <a:pt x="25" y="133"/>
                  </a:cubicBezTo>
                  <a:cubicBezTo>
                    <a:pt x="25" y="133"/>
                    <a:pt x="20" y="123"/>
                    <a:pt x="18" y="119"/>
                  </a:cubicBezTo>
                  <a:cubicBezTo>
                    <a:pt x="17" y="115"/>
                    <a:pt x="12" y="115"/>
                    <a:pt x="6" y="112"/>
                  </a:cubicBezTo>
                  <a:cubicBezTo>
                    <a:pt x="1" y="109"/>
                    <a:pt x="4" y="105"/>
                    <a:pt x="3" y="101"/>
                  </a:cubicBezTo>
                  <a:cubicBezTo>
                    <a:pt x="3" y="98"/>
                    <a:pt x="0" y="97"/>
                    <a:pt x="1" y="96"/>
                  </a:cubicBezTo>
                  <a:cubicBezTo>
                    <a:pt x="3" y="96"/>
                    <a:pt x="2" y="93"/>
                    <a:pt x="6" y="88"/>
                  </a:cubicBezTo>
                  <a:cubicBezTo>
                    <a:pt x="9" y="84"/>
                    <a:pt x="7" y="78"/>
                    <a:pt x="6" y="75"/>
                  </a:cubicBezTo>
                  <a:cubicBezTo>
                    <a:pt x="6" y="73"/>
                    <a:pt x="3" y="68"/>
                    <a:pt x="6" y="64"/>
                  </a:cubicBezTo>
                  <a:cubicBezTo>
                    <a:pt x="9" y="59"/>
                    <a:pt x="10" y="48"/>
                    <a:pt x="13" y="46"/>
                  </a:cubicBezTo>
                  <a:cubicBezTo>
                    <a:pt x="15" y="43"/>
                    <a:pt x="22" y="40"/>
                    <a:pt x="26" y="38"/>
                  </a:cubicBezTo>
                  <a:cubicBezTo>
                    <a:pt x="29" y="36"/>
                    <a:pt x="27" y="32"/>
                    <a:pt x="29" y="27"/>
                  </a:cubicBezTo>
                  <a:cubicBezTo>
                    <a:pt x="30" y="21"/>
                    <a:pt x="33" y="19"/>
                    <a:pt x="34" y="19"/>
                  </a:cubicBezTo>
                  <a:cubicBezTo>
                    <a:pt x="35" y="19"/>
                    <a:pt x="38" y="15"/>
                    <a:pt x="42" y="13"/>
                  </a:cubicBezTo>
                  <a:cubicBezTo>
                    <a:pt x="44" y="11"/>
                    <a:pt x="51" y="13"/>
                    <a:pt x="52" y="12"/>
                  </a:cubicBezTo>
                  <a:close/>
                  <a:moveTo>
                    <a:pt x="182" y="157"/>
                  </a:moveTo>
                  <a:cubicBezTo>
                    <a:pt x="181" y="156"/>
                    <a:pt x="176" y="156"/>
                    <a:pt x="175" y="158"/>
                  </a:cubicBezTo>
                  <a:cubicBezTo>
                    <a:pt x="174" y="160"/>
                    <a:pt x="173" y="168"/>
                    <a:pt x="176" y="168"/>
                  </a:cubicBezTo>
                  <a:cubicBezTo>
                    <a:pt x="179" y="169"/>
                    <a:pt x="183" y="160"/>
                    <a:pt x="182" y="15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6384276" y="4937608"/>
              <a:ext cx="38100" cy="80963"/>
            </a:xfrm>
            <a:custGeom>
              <a:avLst/>
              <a:gdLst>
                <a:gd name="T0" fmla="*/ 23 w 27"/>
                <a:gd name="T1" fmla="*/ 1 h 57"/>
                <a:gd name="T2" fmla="*/ 16 w 27"/>
                <a:gd name="T3" fmla="*/ 10 h 57"/>
                <a:gd name="T4" fmla="*/ 8 w 27"/>
                <a:gd name="T5" fmla="*/ 16 h 57"/>
                <a:gd name="T6" fmla="*/ 3 w 27"/>
                <a:gd name="T7" fmla="*/ 24 h 57"/>
                <a:gd name="T8" fmla="*/ 2 w 27"/>
                <a:gd name="T9" fmla="*/ 37 h 57"/>
                <a:gd name="T10" fmla="*/ 4 w 27"/>
                <a:gd name="T11" fmla="*/ 50 h 57"/>
                <a:gd name="T12" fmla="*/ 9 w 27"/>
                <a:gd name="T13" fmla="*/ 57 h 57"/>
                <a:gd name="T14" fmla="*/ 16 w 27"/>
                <a:gd name="T15" fmla="*/ 50 h 57"/>
                <a:gd name="T16" fmla="*/ 20 w 27"/>
                <a:gd name="T17" fmla="*/ 37 h 57"/>
                <a:gd name="T18" fmla="*/ 24 w 27"/>
                <a:gd name="T19" fmla="*/ 23 h 57"/>
                <a:gd name="T20" fmla="*/ 27 w 27"/>
                <a:gd name="T21" fmla="*/ 11 h 57"/>
                <a:gd name="T22" fmla="*/ 23 w 27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7">
                  <a:moveTo>
                    <a:pt x="23" y="1"/>
                  </a:moveTo>
                  <a:cubicBezTo>
                    <a:pt x="19" y="0"/>
                    <a:pt x="19" y="6"/>
                    <a:pt x="16" y="10"/>
                  </a:cubicBezTo>
                  <a:cubicBezTo>
                    <a:pt x="13" y="13"/>
                    <a:pt x="10" y="17"/>
                    <a:pt x="8" y="16"/>
                  </a:cubicBezTo>
                  <a:cubicBezTo>
                    <a:pt x="7" y="16"/>
                    <a:pt x="1" y="19"/>
                    <a:pt x="3" y="24"/>
                  </a:cubicBezTo>
                  <a:cubicBezTo>
                    <a:pt x="5" y="29"/>
                    <a:pt x="5" y="35"/>
                    <a:pt x="2" y="37"/>
                  </a:cubicBezTo>
                  <a:cubicBezTo>
                    <a:pt x="0" y="39"/>
                    <a:pt x="4" y="46"/>
                    <a:pt x="4" y="50"/>
                  </a:cubicBezTo>
                  <a:cubicBezTo>
                    <a:pt x="3" y="54"/>
                    <a:pt x="5" y="57"/>
                    <a:pt x="9" y="57"/>
                  </a:cubicBezTo>
                  <a:cubicBezTo>
                    <a:pt x="13" y="57"/>
                    <a:pt x="14" y="55"/>
                    <a:pt x="16" y="50"/>
                  </a:cubicBezTo>
                  <a:cubicBezTo>
                    <a:pt x="18" y="46"/>
                    <a:pt x="18" y="41"/>
                    <a:pt x="20" y="37"/>
                  </a:cubicBezTo>
                  <a:cubicBezTo>
                    <a:pt x="22" y="33"/>
                    <a:pt x="23" y="25"/>
                    <a:pt x="24" y="23"/>
                  </a:cubicBezTo>
                  <a:cubicBezTo>
                    <a:pt x="25" y="21"/>
                    <a:pt x="27" y="14"/>
                    <a:pt x="27" y="11"/>
                  </a:cubicBezTo>
                  <a:cubicBezTo>
                    <a:pt x="26" y="7"/>
                    <a:pt x="25" y="2"/>
                    <a:pt x="2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565251" y="4807433"/>
              <a:ext cx="14288" cy="31750"/>
            </a:xfrm>
            <a:custGeom>
              <a:avLst/>
              <a:gdLst>
                <a:gd name="T0" fmla="*/ 4 w 10"/>
                <a:gd name="T1" fmla="*/ 2 h 22"/>
                <a:gd name="T2" fmla="*/ 4 w 10"/>
                <a:gd name="T3" fmla="*/ 21 h 22"/>
                <a:gd name="T4" fmla="*/ 9 w 10"/>
                <a:gd name="T5" fmla="*/ 9 h 22"/>
                <a:gd name="T6" fmla="*/ 4 w 10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4" y="2"/>
                  </a:moveTo>
                  <a:cubicBezTo>
                    <a:pt x="2" y="3"/>
                    <a:pt x="0" y="20"/>
                    <a:pt x="4" y="21"/>
                  </a:cubicBezTo>
                  <a:cubicBezTo>
                    <a:pt x="7" y="22"/>
                    <a:pt x="10" y="11"/>
                    <a:pt x="9" y="9"/>
                  </a:cubicBezTo>
                  <a:cubicBezTo>
                    <a:pt x="7" y="7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6206476" y="4623283"/>
              <a:ext cx="14288" cy="11113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7 h 8"/>
                <a:gd name="T4" fmla="*/ 7 w 9"/>
                <a:gd name="T5" fmla="*/ 6 h 8"/>
                <a:gd name="T6" fmla="*/ 4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5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3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179488" y="4624870"/>
              <a:ext cx="6350" cy="7938"/>
            </a:xfrm>
            <a:custGeom>
              <a:avLst/>
              <a:gdLst>
                <a:gd name="T0" fmla="*/ 1 w 4"/>
                <a:gd name="T1" fmla="*/ 4 h 6"/>
                <a:gd name="T2" fmla="*/ 4 w 4"/>
                <a:gd name="T3" fmla="*/ 5 h 6"/>
                <a:gd name="T4" fmla="*/ 1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0" y="5"/>
                    <a:pt x="3" y="6"/>
                    <a:pt x="4" y="5"/>
                  </a:cubicBezTo>
                  <a:cubicBezTo>
                    <a:pt x="4" y="3"/>
                    <a:pt x="3" y="0"/>
                    <a:pt x="1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6230288" y="4637570"/>
              <a:ext cx="19050" cy="12700"/>
            </a:xfrm>
            <a:custGeom>
              <a:avLst/>
              <a:gdLst>
                <a:gd name="T0" fmla="*/ 1 w 13"/>
                <a:gd name="T1" fmla="*/ 1 h 9"/>
                <a:gd name="T2" fmla="*/ 4 w 13"/>
                <a:gd name="T3" fmla="*/ 5 h 9"/>
                <a:gd name="T4" fmla="*/ 8 w 13"/>
                <a:gd name="T5" fmla="*/ 8 h 9"/>
                <a:gd name="T6" fmla="*/ 12 w 13"/>
                <a:gd name="T7" fmla="*/ 5 h 9"/>
                <a:gd name="T8" fmla="*/ 7 w 13"/>
                <a:gd name="T9" fmla="*/ 1 h 9"/>
                <a:gd name="T10" fmla="*/ 1 w 13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0" y="2"/>
                    <a:pt x="3" y="4"/>
                    <a:pt x="4" y="5"/>
                  </a:cubicBezTo>
                  <a:cubicBezTo>
                    <a:pt x="6" y="6"/>
                    <a:pt x="7" y="8"/>
                    <a:pt x="8" y="8"/>
                  </a:cubicBezTo>
                  <a:cubicBezTo>
                    <a:pt x="10" y="9"/>
                    <a:pt x="13" y="8"/>
                    <a:pt x="12" y="5"/>
                  </a:cubicBezTo>
                  <a:cubicBezTo>
                    <a:pt x="11" y="1"/>
                    <a:pt x="8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6115988" y="4537558"/>
              <a:ext cx="23813" cy="25400"/>
            </a:xfrm>
            <a:custGeom>
              <a:avLst/>
              <a:gdLst>
                <a:gd name="T0" fmla="*/ 10 w 17"/>
                <a:gd name="T1" fmla="*/ 0 h 18"/>
                <a:gd name="T2" fmla="*/ 5 w 17"/>
                <a:gd name="T3" fmla="*/ 4 h 18"/>
                <a:gd name="T4" fmla="*/ 2 w 17"/>
                <a:gd name="T5" fmla="*/ 7 h 18"/>
                <a:gd name="T6" fmla="*/ 2 w 17"/>
                <a:gd name="T7" fmla="*/ 12 h 18"/>
                <a:gd name="T8" fmla="*/ 5 w 17"/>
                <a:gd name="T9" fmla="*/ 18 h 18"/>
                <a:gd name="T10" fmla="*/ 12 w 17"/>
                <a:gd name="T11" fmla="*/ 15 h 18"/>
                <a:gd name="T12" fmla="*/ 17 w 17"/>
                <a:gd name="T13" fmla="*/ 9 h 18"/>
                <a:gd name="T14" fmla="*/ 15 w 17"/>
                <a:gd name="T15" fmla="*/ 1 h 18"/>
                <a:gd name="T16" fmla="*/ 10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7" y="1"/>
                    <a:pt x="7" y="4"/>
                    <a:pt x="5" y="4"/>
                  </a:cubicBezTo>
                  <a:cubicBezTo>
                    <a:pt x="4" y="4"/>
                    <a:pt x="1" y="5"/>
                    <a:pt x="2" y="7"/>
                  </a:cubicBezTo>
                  <a:cubicBezTo>
                    <a:pt x="3" y="10"/>
                    <a:pt x="4" y="11"/>
                    <a:pt x="2" y="12"/>
                  </a:cubicBezTo>
                  <a:cubicBezTo>
                    <a:pt x="0" y="13"/>
                    <a:pt x="2" y="18"/>
                    <a:pt x="5" y="18"/>
                  </a:cubicBezTo>
                  <a:cubicBezTo>
                    <a:pt x="7" y="18"/>
                    <a:pt x="10" y="16"/>
                    <a:pt x="12" y="15"/>
                  </a:cubicBezTo>
                  <a:cubicBezTo>
                    <a:pt x="14" y="14"/>
                    <a:pt x="17" y="12"/>
                    <a:pt x="17" y="9"/>
                  </a:cubicBezTo>
                  <a:cubicBezTo>
                    <a:pt x="17" y="6"/>
                    <a:pt x="16" y="3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6131863" y="4515333"/>
              <a:ext cx="46038" cy="55563"/>
            </a:xfrm>
            <a:custGeom>
              <a:avLst/>
              <a:gdLst>
                <a:gd name="T0" fmla="*/ 2 w 33"/>
                <a:gd name="T1" fmla="*/ 5 h 38"/>
                <a:gd name="T2" fmla="*/ 2 w 33"/>
                <a:gd name="T3" fmla="*/ 11 h 38"/>
                <a:gd name="T4" fmla="*/ 8 w 33"/>
                <a:gd name="T5" fmla="*/ 18 h 38"/>
                <a:gd name="T6" fmla="*/ 15 w 33"/>
                <a:gd name="T7" fmla="*/ 22 h 38"/>
                <a:gd name="T8" fmla="*/ 5 w 33"/>
                <a:gd name="T9" fmla="*/ 33 h 38"/>
                <a:gd name="T10" fmla="*/ 13 w 33"/>
                <a:gd name="T11" fmla="*/ 34 h 38"/>
                <a:gd name="T12" fmla="*/ 13 w 33"/>
                <a:gd name="T13" fmla="*/ 37 h 38"/>
                <a:gd name="T14" fmla="*/ 18 w 33"/>
                <a:gd name="T15" fmla="*/ 34 h 38"/>
                <a:gd name="T16" fmla="*/ 27 w 33"/>
                <a:gd name="T17" fmla="*/ 36 h 38"/>
                <a:gd name="T18" fmla="*/ 33 w 33"/>
                <a:gd name="T19" fmla="*/ 30 h 38"/>
                <a:gd name="T20" fmla="*/ 27 w 33"/>
                <a:gd name="T21" fmla="*/ 22 h 38"/>
                <a:gd name="T22" fmla="*/ 20 w 33"/>
                <a:gd name="T23" fmla="*/ 13 h 38"/>
                <a:gd name="T24" fmla="*/ 24 w 33"/>
                <a:gd name="T25" fmla="*/ 4 h 38"/>
                <a:gd name="T26" fmla="*/ 13 w 33"/>
                <a:gd name="T27" fmla="*/ 2 h 38"/>
                <a:gd name="T28" fmla="*/ 7 w 33"/>
                <a:gd name="T29" fmla="*/ 4 h 38"/>
                <a:gd name="T30" fmla="*/ 2 w 33"/>
                <a:gd name="T3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8">
                  <a:moveTo>
                    <a:pt x="2" y="5"/>
                  </a:moveTo>
                  <a:cubicBezTo>
                    <a:pt x="0" y="5"/>
                    <a:pt x="1" y="9"/>
                    <a:pt x="2" y="11"/>
                  </a:cubicBezTo>
                  <a:cubicBezTo>
                    <a:pt x="3" y="13"/>
                    <a:pt x="5" y="16"/>
                    <a:pt x="8" y="18"/>
                  </a:cubicBezTo>
                  <a:cubicBezTo>
                    <a:pt x="11" y="19"/>
                    <a:pt x="18" y="21"/>
                    <a:pt x="15" y="22"/>
                  </a:cubicBezTo>
                  <a:cubicBezTo>
                    <a:pt x="13" y="24"/>
                    <a:pt x="6" y="30"/>
                    <a:pt x="5" y="33"/>
                  </a:cubicBezTo>
                  <a:cubicBezTo>
                    <a:pt x="5" y="35"/>
                    <a:pt x="13" y="34"/>
                    <a:pt x="13" y="34"/>
                  </a:cubicBezTo>
                  <a:cubicBezTo>
                    <a:pt x="13" y="34"/>
                    <a:pt x="11" y="36"/>
                    <a:pt x="13" y="37"/>
                  </a:cubicBezTo>
                  <a:cubicBezTo>
                    <a:pt x="14" y="38"/>
                    <a:pt x="15" y="34"/>
                    <a:pt x="18" y="34"/>
                  </a:cubicBezTo>
                  <a:cubicBezTo>
                    <a:pt x="20" y="34"/>
                    <a:pt x="25" y="36"/>
                    <a:pt x="27" y="36"/>
                  </a:cubicBezTo>
                  <a:cubicBezTo>
                    <a:pt x="29" y="36"/>
                    <a:pt x="33" y="32"/>
                    <a:pt x="33" y="30"/>
                  </a:cubicBezTo>
                  <a:cubicBezTo>
                    <a:pt x="33" y="27"/>
                    <a:pt x="30" y="24"/>
                    <a:pt x="27" y="22"/>
                  </a:cubicBezTo>
                  <a:cubicBezTo>
                    <a:pt x="24" y="21"/>
                    <a:pt x="21" y="14"/>
                    <a:pt x="20" y="13"/>
                  </a:cubicBezTo>
                  <a:cubicBezTo>
                    <a:pt x="18" y="12"/>
                    <a:pt x="26" y="7"/>
                    <a:pt x="24" y="4"/>
                  </a:cubicBezTo>
                  <a:cubicBezTo>
                    <a:pt x="22" y="2"/>
                    <a:pt x="16" y="3"/>
                    <a:pt x="13" y="2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6" y="6"/>
                    <a:pt x="4" y="4"/>
                    <a:pt x="2" y="5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6119163" y="4399445"/>
              <a:ext cx="954088" cy="428625"/>
            </a:xfrm>
            <a:custGeom>
              <a:avLst/>
              <a:gdLst>
                <a:gd name="T0" fmla="*/ 42 w 668"/>
                <a:gd name="T1" fmla="*/ 115 h 300"/>
                <a:gd name="T2" fmla="*/ 72 w 668"/>
                <a:gd name="T3" fmla="*/ 91 h 300"/>
                <a:gd name="T4" fmla="*/ 95 w 668"/>
                <a:gd name="T5" fmla="*/ 100 h 300"/>
                <a:gd name="T6" fmla="*/ 127 w 668"/>
                <a:gd name="T7" fmla="*/ 82 h 300"/>
                <a:gd name="T8" fmla="*/ 113 w 668"/>
                <a:gd name="T9" fmla="*/ 64 h 300"/>
                <a:gd name="T10" fmla="*/ 100 w 668"/>
                <a:gd name="T11" fmla="*/ 82 h 300"/>
                <a:gd name="T12" fmla="*/ 69 w 668"/>
                <a:gd name="T13" fmla="*/ 87 h 300"/>
                <a:gd name="T14" fmla="*/ 89 w 668"/>
                <a:gd name="T15" fmla="*/ 42 h 300"/>
                <a:gd name="T16" fmla="*/ 175 w 668"/>
                <a:gd name="T17" fmla="*/ 52 h 300"/>
                <a:gd name="T18" fmla="*/ 175 w 668"/>
                <a:gd name="T19" fmla="*/ 60 h 300"/>
                <a:gd name="T20" fmla="*/ 190 w 668"/>
                <a:gd name="T21" fmla="*/ 42 h 300"/>
                <a:gd name="T22" fmla="*/ 227 w 668"/>
                <a:gd name="T23" fmla="*/ 43 h 300"/>
                <a:gd name="T24" fmla="*/ 270 w 668"/>
                <a:gd name="T25" fmla="*/ 42 h 300"/>
                <a:gd name="T26" fmla="*/ 291 w 668"/>
                <a:gd name="T27" fmla="*/ 26 h 300"/>
                <a:gd name="T28" fmla="*/ 298 w 668"/>
                <a:gd name="T29" fmla="*/ 43 h 300"/>
                <a:gd name="T30" fmla="*/ 296 w 668"/>
                <a:gd name="T31" fmla="*/ 37 h 300"/>
                <a:gd name="T32" fmla="*/ 314 w 668"/>
                <a:gd name="T33" fmla="*/ 26 h 300"/>
                <a:gd name="T34" fmla="*/ 322 w 668"/>
                <a:gd name="T35" fmla="*/ 22 h 300"/>
                <a:gd name="T36" fmla="*/ 372 w 668"/>
                <a:gd name="T37" fmla="*/ 9 h 300"/>
                <a:gd name="T38" fmla="*/ 414 w 668"/>
                <a:gd name="T39" fmla="*/ 8 h 300"/>
                <a:gd name="T40" fmla="*/ 459 w 668"/>
                <a:gd name="T41" fmla="*/ 25 h 300"/>
                <a:gd name="T42" fmla="*/ 501 w 668"/>
                <a:gd name="T43" fmla="*/ 28 h 300"/>
                <a:gd name="T44" fmla="*/ 517 w 668"/>
                <a:gd name="T45" fmla="*/ 16 h 300"/>
                <a:gd name="T46" fmla="*/ 534 w 668"/>
                <a:gd name="T47" fmla="*/ 19 h 300"/>
                <a:gd name="T48" fmla="*/ 578 w 668"/>
                <a:gd name="T49" fmla="*/ 32 h 300"/>
                <a:gd name="T50" fmla="*/ 633 w 668"/>
                <a:gd name="T51" fmla="*/ 42 h 300"/>
                <a:gd name="T52" fmla="*/ 661 w 668"/>
                <a:gd name="T53" fmla="*/ 59 h 300"/>
                <a:gd name="T54" fmla="*/ 608 w 668"/>
                <a:gd name="T55" fmla="*/ 83 h 300"/>
                <a:gd name="T56" fmla="*/ 583 w 668"/>
                <a:gd name="T57" fmla="*/ 113 h 300"/>
                <a:gd name="T58" fmla="*/ 598 w 668"/>
                <a:gd name="T59" fmla="*/ 76 h 300"/>
                <a:gd name="T60" fmla="*/ 553 w 668"/>
                <a:gd name="T61" fmla="*/ 82 h 300"/>
                <a:gd name="T62" fmla="*/ 526 w 668"/>
                <a:gd name="T63" fmla="*/ 102 h 300"/>
                <a:gd name="T64" fmla="*/ 494 w 668"/>
                <a:gd name="T65" fmla="*/ 152 h 300"/>
                <a:gd name="T66" fmla="*/ 480 w 668"/>
                <a:gd name="T67" fmla="*/ 177 h 300"/>
                <a:gd name="T68" fmla="*/ 463 w 668"/>
                <a:gd name="T69" fmla="*/ 157 h 300"/>
                <a:gd name="T70" fmla="*/ 464 w 668"/>
                <a:gd name="T71" fmla="*/ 177 h 300"/>
                <a:gd name="T72" fmla="*/ 428 w 668"/>
                <a:gd name="T73" fmla="*/ 237 h 300"/>
                <a:gd name="T74" fmla="*/ 414 w 668"/>
                <a:gd name="T75" fmla="*/ 237 h 300"/>
                <a:gd name="T76" fmla="*/ 409 w 668"/>
                <a:gd name="T77" fmla="*/ 288 h 300"/>
                <a:gd name="T78" fmla="*/ 380 w 668"/>
                <a:gd name="T79" fmla="*/ 275 h 300"/>
                <a:gd name="T80" fmla="*/ 357 w 668"/>
                <a:gd name="T81" fmla="*/ 236 h 300"/>
                <a:gd name="T82" fmla="*/ 318 w 668"/>
                <a:gd name="T83" fmla="*/ 278 h 300"/>
                <a:gd name="T84" fmla="*/ 290 w 668"/>
                <a:gd name="T85" fmla="*/ 248 h 300"/>
                <a:gd name="T86" fmla="*/ 264 w 668"/>
                <a:gd name="T87" fmla="*/ 223 h 300"/>
                <a:gd name="T88" fmla="*/ 211 w 668"/>
                <a:gd name="T89" fmla="*/ 202 h 300"/>
                <a:gd name="T90" fmla="*/ 232 w 668"/>
                <a:gd name="T91" fmla="*/ 221 h 300"/>
                <a:gd name="T92" fmla="*/ 216 w 668"/>
                <a:gd name="T93" fmla="*/ 265 h 300"/>
                <a:gd name="T94" fmla="*/ 170 w 668"/>
                <a:gd name="T95" fmla="*/ 229 h 300"/>
                <a:gd name="T96" fmla="*/ 157 w 668"/>
                <a:gd name="T97" fmla="*/ 193 h 300"/>
                <a:gd name="T98" fmla="*/ 127 w 668"/>
                <a:gd name="T99" fmla="*/ 170 h 300"/>
                <a:gd name="T100" fmla="*/ 109 w 668"/>
                <a:gd name="T101" fmla="*/ 180 h 300"/>
                <a:gd name="T102" fmla="*/ 85 w 668"/>
                <a:gd name="T103" fmla="*/ 148 h 300"/>
                <a:gd name="T104" fmla="*/ 88 w 668"/>
                <a:gd name="T105" fmla="*/ 160 h 300"/>
                <a:gd name="T106" fmla="*/ 46 w 668"/>
                <a:gd name="T107" fmla="*/ 155 h 300"/>
                <a:gd name="T108" fmla="*/ 16 w 668"/>
                <a:gd name="T109" fmla="*/ 180 h 300"/>
                <a:gd name="T110" fmla="*/ 5 w 668"/>
                <a:gd name="T111" fmla="*/ 146 h 300"/>
                <a:gd name="T112" fmla="*/ 143 w 668"/>
                <a:gd name="T113" fmla="*/ 74 h 300"/>
                <a:gd name="T114" fmla="*/ 180 w 668"/>
                <a:gd name="T115" fmla="*/ 156 h 300"/>
                <a:gd name="T116" fmla="*/ 158 w 668"/>
                <a:gd name="T117" fmla="*/ 141 h 300"/>
                <a:gd name="T118" fmla="*/ 133 w 668"/>
                <a:gd name="T119" fmla="*/ 159 h 300"/>
                <a:gd name="T120" fmla="*/ 207 w 668"/>
                <a:gd name="T121" fmla="*/ 172 h 300"/>
                <a:gd name="T122" fmla="*/ 215 w 668"/>
                <a:gd name="T123" fmla="*/ 146 h 300"/>
                <a:gd name="T124" fmla="*/ 210 w 668"/>
                <a:gd name="T125" fmla="*/ 1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300">
                  <a:moveTo>
                    <a:pt x="31" y="135"/>
                  </a:moveTo>
                  <a:cubicBezTo>
                    <a:pt x="31" y="132"/>
                    <a:pt x="25" y="129"/>
                    <a:pt x="21" y="129"/>
                  </a:cubicBezTo>
                  <a:cubicBezTo>
                    <a:pt x="17" y="128"/>
                    <a:pt x="18" y="126"/>
                    <a:pt x="22" y="126"/>
                  </a:cubicBezTo>
                  <a:cubicBezTo>
                    <a:pt x="26" y="125"/>
                    <a:pt x="26" y="123"/>
                    <a:pt x="29" y="123"/>
                  </a:cubicBezTo>
                  <a:cubicBezTo>
                    <a:pt x="33" y="122"/>
                    <a:pt x="36" y="121"/>
                    <a:pt x="39" y="121"/>
                  </a:cubicBezTo>
                  <a:cubicBezTo>
                    <a:pt x="42" y="120"/>
                    <a:pt x="42" y="117"/>
                    <a:pt x="42" y="115"/>
                  </a:cubicBezTo>
                  <a:cubicBezTo>
                    <a:pt x="42" y="113"/>
                    <a:pt x="49" y="113"/>
                    <a:pt x="49" y="113"/>
                  </a:cubicBezTo>
                  <a:cubicBezTo>
                    <a:pt x="49" y="113"/>
                    <a:pt x="53" y="108"/>
                    <a:pt x="56" y="106"/>
                  </a:cubicBezTo>
                  <a:cubicBezTo>
                    <a:pt x="58" y="104"/>
                    <a:pt x="62" y="104"/>
                    <a:pt x="66" y="105"/>
                  </a:cubicBezTo>
                  <a:cubicBezTo>
                    <a:pt x="69" y="106"/>
                    <a:pt x="65" y="103"/>
                    <a:pt x="64" y="101"/>
                  </a:cubicBezTo>
                  <a:cubicBezTo>
                    <a:pt x="63" y="99"/>
                    <a:pt x="64" y="95"/>
                    <a:pt x="65" y="93"/>
                  </a:cubicBezTo>
                  <a:cubicBezTo>
                    <a:pt x="66" y="91"/>
                    <a:pt x="71" y="90"/>
                    <a:pt x="72" y="91"/>
                  </a:cubicBezTo>
                  <a:cubicBezTo>
                    <a:pt x="74" y="91"/>
                    <a:pt x="72" y="95"/>
                    <a:pt x="73" y="97"/>
                  </a:cubicBezTo>
                  <a:cubicBezTo>
                    <a:pt x="73" y="100"/>
                    <a:pt x="75" y="102"/>
                    <a:pt x="75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82" y="102"/>
                  </a:cubicBezTo>
                  <a:cubicBezTo>
                    <a:pt x="85" y="102"/>
                    <a:pt x="86" y="102"/>
                    <a:pt x="89" y="101"/>
                  </a:cubicBezTo>
                  <a:cubicBezTo>
                    <a:pt x="92" y="100"/>
                    <a:pt x="94" y="101"/>
                    <a:pt x="95" y="100"/>
                  </a:cubicBezTo>
                  <a:cubicBezTo>
                    <a:pt x="96" y="100"/>
                    <a:pt x="99" y="100"/>
                    <a:pt x="104" y="101"/>
                  </a:cubicBezTo>
                  <a:cubicBezTo>
                    <a:pt x="108" y="103"/>
                    <a:pt x="106" y="98"/>
                    <a:pt x="107" y="95"/>
                  </a:cubicBezTo>
                  <a:cubicBezTo>
                    <a:pt x="108" y="92"/>
                    <a:pt x="110" y="88"/>
                    <a:pt x="113" y="88"/>
                  </a:cubicBezTo>
                  <a:cubicBezTo>
                    <a:pt x="116" y="88"/>
                    <a:pt x="118" y="90"/>
                    <a:pt x="120" y="89"/>
                  </a:cubicBezTo>
                  <a:cubicBezTo>
                    <a:pt x="123" y="87"/>
                    <a:pt x="116" y="84"/>
                    <a:pt x="116" y="83"/>
                  </a:cubicBezTo>
                  <a:cubicBezTo>
                    <a:pt x="116" y="82"/>
                    <a:pt x="121" y="82"/>
                    <a:pt x="127" y="82"/>
                  </a:cubicBezTo>
                  <a:cubicBezTo>
                    <a:pt x="132" y="82"/>
                    <a:pt x="135" y="82"/>
                    <a:pt x="137" y="81"/>
                  </a:cubicBezTo>
                  <a:cubicBezTo>
                    <a:pt x="139" y="81"/>
                    <a:pt x="135" y="76"/>
                    <a:pt x="134" y="76"/>
                  </a:cubicBezTo>
                  <a:cubicBezTo>
                    <a:pt x="133" y="76"/>
                    <a:pt x="127" y="76"/>
                    <a:pt x="124" y="76"/>
                  </a:cubicBezTo>
                  <a:cubicBezTo>
                    <a:pt x="121" y="76"/>
                    <a:pt x="118" y="78"/>
                    <a:pt x="116" y="79"/>
                  </a:cubicBezTo>
                  <a:cubicBezTo>
                    <a:pt x="113" y="79"/>
                    <a:pt x="112" y="75"/>
                    <a:pt x="111" y="72"/>
                  </a:cubicBezTo>
                  <a:cubicBezTo>
                    <a:pt x="109" y="70"/>
                    <a:pt x="109" y="66"/>
                    <a:pt x="113" y="64"/>
                  </a:cubicBezTo>
                  <a:cubicBezTo>
                    <a:pt x="116" y="62"/>
                    <a:pt x="123" y="58"/>
                    <a:pt x="124" y="56"/>
                  </a:cubicBezTo>
                  <a:cubicBezTo>
                    <a:pt x="126" y="53"/>
                    <a:pt x="120" y="54"/>
                    <a:pt x="114" y="54"/>
                  </a:cubicBezTo>
                  <a:cubicBezTo>
                    <a:pt x="108" y="55"/>
                    <a:pt x="115" y="56"/>
                    <a:pt x="110" y="63"/>
                  </a:cubicBezTo>
                  <a:cubicBezTo>
                    <a:pt x="104" y="69"/>
                    <a:pt x="102" y="65"/>
                    <a:pt x="97" y="69"/>
                  </a:cubicBezTo>
                  <a:cubicBezTo>
                    <a:pt x="93" y="73"/>
                    <a:pt x="96" y="74"/>
                    <a:pt x="100" y="75"/>
                  </a:cubicBezTo>
                  <a:cubicBezTo>
                    <a:pt x="104" y="76"/>
                    <a:pt x="101" y="81"/>
                    <a:pt x="100" y="82"/>
                  </a:cubicBezTo>
                  <a:cubicBezTo>
                    <a:pt x="99" y="83"/>
                    <a:pt x="94" y="87"/>
                    <a:pt x="95" y="89"/>
                  </a:cubicBezTo>
                  <a:cubicBezTo>
                    <a:pt x="96" y="92"/>
                    <a:pt x="92" y="94"/>
                    <a:pt x="92" y="94"/>
                  </a:cubicBezTo>
                  <a:cubicBezTo>
                    <a:pt x="92" y="94"/>
                    <a:pt x="81" y="97"/>
                    <a:pt x="79" y="97"/>
                  </a:cubicBezTo>
                  <a:cubicBezTo>
                    <a:pt x="77" y="97"/>
                    <a:pt x="76" y="95"/>
                    <a:pt x="77" y="93"/>
                  </a:cubicBezTo>
                  <a:cubicBezTo>
                    <a:pt x="77" y="91"/>
                    <a:pt x="74" y="86"/>
                    <a:pt x="74" y="83"/>
                  </a:cubicBezTo>
                  <a:cubicBezTo>
                    <a:pt x="74" y="80"/>
                    <a:pt x="69" y="84"/>
                    <a:pt x="69" y="87"/>
                  </a:cubicBezTo>
                  <a:cubicBezTo>
                    <a:pt x="69" y="89"/>
                    <a:pt x="63" y="89"/>
                    <a:pt x="60" y="88"/>
                  </a:cubicBezTo>
                  <a:cubicBezTo>
                    <a:pt x="57" y="86"/>
                    <a:pt x="55" y="81"/>
                    <a:pt x="55" y="80"/>
                  </a:cubicBezTo>
                  <a:cubicBezTo>
                    <a:pt x="56" y="79"/>
                    <a:pt x="54" y="74"/>
                    <a:pt x="54" y="72"/>
                  </a:cubicBezTo>
                  <a:cubicBezTo>
                    <a:pt x="54" y="71"/>
                    <a:pt x="61" y="60"/>
                    <a:pt x="66" y="59"/>
                  </a:cubicBezTo>
                  <a:cubicBezTo>
                    <a:pt x="72" y="58"/>
                    <a:pt x="79" y="54"/>
                    <a:pt x="82" y="51"/>
                  </a:cubicBezTo>
                  <a:cubicBezTo>
                    <a:pt x="86" y="47"/>
                    <a:pt x="88" y="43"/>
                    <a:pt x="89" y="42"/>
                  </a:cubicBezTo>
                  <a:cubicBezTo>
                    <a:pt x="91" y="41"/>
                    <a:pt x="111" y="29"/>
                    <a:pt x="119" y="28"/>
                  </a:cubicBezTo>
                  <a:cubicBezTo>
                    <a:pt x="126" y="26"/>
                    <a:pt x="142" y="35"/>
                    <a:pt x="145" y="36"/>
                  </a:cubicBezTo>
                  <a:cubicBezTo>
                    <a:pt x="148" y="36"/>
                    <a:pt x="149" y="37"/>
                    <a:pt x="156" y="40"/>
                  </a:cubicBezTo>
                  <a:cubicBezTo>
                    <a:pt x="162" y="43"/>
                    <a:pt x="168" y="40"/>
                    <a:pt x="173" y="41"/>
                  </a:cubicBezTo>
                  <a:cubicBezTo>
                    <a:pt x="177" y="41"/>
                    <a:pt x="179" y="46"/>
                    <a:pt x="182" y="47"/>
                  </a:cubicBezTo>
                  <a:cubicBezTo>
                    <a:pt x="184" y="49"/>
                    <a:pt x="182" y="50"/>
                    <a:pt x="175" y="52"/>
                  </a:cubicBezTo>
                  <a:cubicBezTo>
                    <a:pt x="169" y="55"/>
                    <a:pt x="164" y="54"/>
                    <a:pt x="160" y="52"/>
                  </a:cubicBezTo>
                  <a:cubicBezTo>
                    <a:pt x="157" y="51"/>
                    <a:pt x="155" y="51"/>
                    <a:pt x="158" y="53"/>
                  </a:cubicBezTo>
                  <a:cubicBezTo>
                    <a:pt x="160" y="55"/>
                    <a:pt x="159" y="56"/>
                    <a:pt x="160" y="59"/>
                  </a:cubicBezTo>
                  <a:cubicBezTo>
                    <a:pt x="160" y="63"/>
                    <a:pt x="164" y="60"/>
                    <a:pt x="165" y="59"/>
                  </a:cubicBezTo>
                  <a:cubicBezTo>
                    <a:pt x="166" y="58"/>
                    <a:pt x="166" y="57"/>
                    <a:pt x="169" y="59"/>
                  </a:cubicBezTo>
                  <a:cubicBezTo>
                    <a:pt x="172" y="62"/>
                    <a:pt x="174" y="60"/>
                    <a:pt x="175" y="60"/>
                  </a:cubicBezTo>
                  <a:cubicBezTo>
                    <a:pt x="177" y="60"/>
                    <a:pt x="175" y="56"/>
                    <a:pt x="176" y="55"/>
                  </a:cubicBezTo>
                  <a:cubicBezTo>
                    <a:pt x="177" y="53"/>
                    <a:pt x="181" y="53"/>
                    <a:pt x="182" y="52"/>
                  </a:cubicBezTo>
                  <a:cubicBezTo>
                    <a:pt x="183" y="52"/>
                    <a:pt x="185" y="51"/>
                    <a:pt x="186" y="50"/>
                  </a:cubicBezTo>
                  <a:cubicBezTo>
                    <a:pt x="188" y="50"/>
                    <a:pt x="188" y="53"/>
                    <a:pt x="190" y="55"/>
                  </a:cubicBezTo>
                  <a:cubicBezTo>
                    <a:pt x="191" y="56"/>
                    <a:pt x="191" y="50"/>
                    <a:pt x="190" y="49"/>
                  </a:cubicBezTo>
                  <a:cubicBezTo>
                    <a:pt x="189" y="47"/>
                    <a:pt x="189" y="43"/>
                    <a:pt x="190" y="42"/>
                  </a:cubicBezTo>
                  <a:cubicBezTo>
                    <a:pt x="191" y="41"/>
                    <a:pt x="197" y="40"/>
                    <a:pt x="198" y="42"/>
                  </a:cubicBezTo>
                  <a:cubicBezTo>
                    <a:pt x="200" y="43"/>
                    <a:pt x="196" y="47"/>
                    <a:pt x="197" y="50"/>
                  </a:cubicBezTo>
                  <a:cubicBezTo>
                    <a:pt x="198" y="52"/>
                    <a:pt x="200" y="49"/>
                    <a:pt x="201" y="46"/>
                  </a:cubicBezTo>
                  <a:cubicBezTo>
                    <a:pt x="203" y="44"/>
                    <a:pt x="206" y="46"/>
                    <a:pt x="211" y="45"/>
                  </a:cubicBezTo>
                  <a:cubicBezTo>
                    <a:pt x="217" y="44"/>
                    <a:pt x="216" y="41"/>
                    <a:pt x="221" y="43"/>
                  </a:cubicBezTo>
                  <a:cubicBezTo>
                    <a:pt x="227" y="45"/>
                    <a:pt x="225" y="45"/>
                    <a:pt x="227" y="43"/>
                  </a:cubicBezTo>
                  <a:cubicBezTo>
                    <a:pt x="229" y="41"/>
                    <a:pt x="232" y="43"/>
                    <a:pt x="236" y="42"/>
                  </a:cubicBezTo>
                  <a:cubicBezTo>
                    <a:pt x="239" y="40"/>
                    <a:pt x="239" y="42"/>
                    <a:pt x="241" y="43"/>
                  </a:cubicBezTo>
                  <a:cubicBezTo>
                    <a:pt x="244" y="45"/>
                    <a:pt x="247" y="40"/>
                    <a:pt x="248" y="39"/>
                  </a:cubicBezTo>
                  <a:cubicBezTo>
                    <a:pt x="249" y="38"/>
                    <a:pt x="254" y="38"/>
                    <a:pt x="256" y="38"/>
                  </a:cubicBezTo>
                  <a:cubicBezTo>
                    <a:pt x="258" y="38"/>
                    <a:pt x="261" y="40"/>
                    <a:pt x="264" y="40"/>
                  </a:cubicBezTo>
                  <a:cubicBezTo>
                    <a:pt x="266" y="40"/>
                    <a:pt x="270" y="42"/>
                    <a:pt x="270" y="42"/>
                  </a:cubicBezTo>
                  <a:cubicBezTo>
                    <a:pt x="270" y="42"/>
                    <a:pt x="275" y="44"/>
                    <a:pt x="276" y="43"/>
                  </a:cubicBezTo>
                  <a:cubicBezTo>
                    <a:pt x="277" y="41"/>
                    <a:pt x="276" y="40"/>
                    <a:pt x="272" y="37"/>
                  </a:cubicBezTo>
                  <a:cubicBezTo>
                    <a:pt x="267" y="35"/>
                    <a:pt x="269" y="31"/>
                    <a:pt x="272" y="30"/>
                  </a:cubicBezTo>
                  <a:cubicBezTo>
                    <a:pt x="274" y="30"/>
                    <a:pt x="274" y="28"/>
                    <a:pt x="276" y="27"/>
                  </a:cubicBezTo>
                  <a:cubicBezTo>
                    <a:pt x="278" y="25"/>
                    <a:pt x="281" y="20"/>
                    <a:pt x="283" y="21"/>
                  </a:cubicBezTo>
                  <a:cubicBezTo>
                    <a:pt x="286" y="22"/>
                    <a:pt x="288" y="24"/>
                    <a:pt x="291" y="26"/>
                  </a:cubicBezTo>
                  <a:cubicBezTo>
                    <a:pt x="294" y="28"/>
                    <a:pt x="291" y="30"/>
                    <a:pt x="290" y="32"/>
                  </a:cubicBezTo>
                  <a:cubicBezTo>
                    <a:pt x="290" y="34"/>
                    <a:pt x="291" y="40"/>
                    <a:pt x="292" y="41"/>
                  </a:cubicBezTo>
                  <a:cubicBezTo>
                    <a:pt x="293" y="43"/>
                    <a:pt x="291" y="46"/>
                    <a:pt x="289" y="48"/>
                  </a:cubicBezTo>
                  <a:cubicBezTo>
                    <a:pt x="286" y="50"/>
                    <a:pt x="283" y="54"/>
                    <a:pt x="284" y="55"/>
                  </a:cubicBezTo>
                  <a:cubicBezTo>
                    <a:pt x="285" y="55"/>
                    <a:pt x="292" y="51"/>
                    <a:pt x="292" y="51"/>
                  </a:cubicBezTo>
                  <a:cubicBezTo>
                    <a:pt x="292" y="51"/>
                    <a:pt x="296" y="45"/>
                    <a:pt x="298" y="43"/>
                  </a:cubicBezTo>
                  <a:cubicBezTo>
                    <a:pt x="300" y="41"/>
                    <a:pt x="302" y="41"/>
                    <a:pt x="303" y="44"/>
                  </a:cubicBezTo>
                  <a:cubicBezTo>
                    <a:pt x="304" y="46"/>
                    <a:pt x="307" y="46"/>
                    <a:pt x="310" y="45"/>
                  </a:cubicBezTo>
                  <a:cubicBezTo>
                    <a:pt x="313" y="44"/>
                    <a:pt x="310" y="43"/>
                    <a:pt x="310" y="39"/>
                  </a:cubicBezTo>
                  <a:cubicBezTo>
                    <a:pt x="309" y="36"/>
                    <a:pt x="305" y="38"/>
                    <a:pt x="302" y="39"/>
                  </a:cubicBezTo>
                  <a:cubicBezTo>
                    <a:pt x="299" y="39"/>
                    <a:pt x="297" y="43"/>
                    <a:pt x="296" y="43"/>
                  </a:cubicBezTo>
                  <a:cubicBezTo>
                    <a:pt x="295" y="43"/>
                    <a:pt x="295" y="40"/>
                    <a:pt x="296" y="37"/>
                  </a:cubicBezTo>
                  <a:cubicBezTo>
                    <a:pt x="297" y="34"/>
                    <a:pt x="295" y="32"/>
                    <a:pt x="295" y="31"/>
                  </a:cubicBezTo>
                  <a:cubicBezTo>
                    <a:pt x="295" y="29"/>
                    <a:pt x="296" y="29"/>
                    <a:pt x="298" y="25"/>
                  </a:cubicBezTo>
                  <a:cubicBezTo>
                    <a:pt x="300" y="22"/>
                    <a:pt x="300" y="28"/>
                    <a:pt x="300" y="31"/>
                  </a:cubicBezTo>
                  <a:cubicBezTo>
                    <a:pt x="300" y="34"/>
                    <a:pt x="302" y="33"/>
                    <a:pt x="304" y="32"/>
                  </a:cubicBezTo>
                  <a:cubicBezTo>
                    <a:pt x="306" y="32"/>
                    <a:pt x="305" y="28"/>
                    <a:pt x="307" y="26"/>
                  </a:cubicBezTo>
                  <a:cubicBezTo>
                    <a:pt x="308" y="24"/>
                    <a:pt x="311" y="23"/>
                    <a:pt x="314" y="26"/>
                  </a:cubicBezTo>
                  <a:cubicBezTo>
                    <a:pt x="317" y="30"/>
                    <a:pt x="317" y="28"/>
                    <a:pt x="321" y="30"/>
                  </a:cubicBezTo>
                  <a:cubicBezTo>
                    <a:pt x="324" y="31"/>
                    <a:pt x="325" y="32"/>
                    <a:pt x="325" y="35"/>
                  </a:cubicBezTo>
                  <a:cubicBezTo>
                    <a:pt x="325" y="38"/>
                    <a:pt x="328" y="38"/>
                    <a:pt x="329" y="37"/>
                  </a:cubicBezTo>
                  <a:cubicBezTo>
                    <a:pt x="330" y="36"/>
                    <a:pt x="329" y="32"/>
                    <a:pt x="328" y="31"/>
                  </a:cubicBezTo>
                  <a:cubicBezTo>
                    <a:pt x="328" y="29"/>
                    <a:pt x="320" y="27"/>
                    <a:pt x="318" y="24"/>
                  </a:cubicBezTo>
                  <a:cubicBezTo>
                    <a:pt x="316" y="22"/>
                    <a:pt x="319" y="22"/>
                    <a:pt x="322" y="22"/>
                  </a:cubicBezTo>
                  <a:cubicBezTo>
                    <a:pt x="325" y="22"/>
                    <a:pt x="330" y="22"/>
                    <a:pt x="330" y="22"/>
                  </a:cubicBezTo>
                  <a:cubicBezTo>
                    <a:pt x="330" y="22"/>
                    <a:pt x="335" y="21"/>
                    <a:pt x="338" y="18"/>
                  </a:cubicBezTo>
                  <a:cubicBezTo>
                    <a:pt x="341" y="16"/>
                    <a:pt x="343" y="16"/>
                    <a:pt x="346" y="14"/>
                  </a:cubicBezTo>
                  <a:cubicBezTo>
                    <a:pt x="349" y="13"/>
                    <a:pt x="354" y="13"/>
                    <a:pt x="357" y="14"/>
                  </a:cubicBezTo>
                  <a:cubicBezTo>
                    <a:pt x="360" y="14"/>
                    <a:pt x="362" y="12"/>
                    <a:pt x="365" y="11"/>
                  </a:cubicBezTo>
                  <a:cubicBezTo>
                    <a:pt x="368" y="9"/>
                    <a:pt x="372" y="0"/>
                    <a:pt x="372" y="9"/>
                  </a:cubicBezTo>
                  <a:cubicBezTo>
                    <a:pt x="372" y="10"/>
                    <a:pt x="380" y="12"/>
                    <a:pt x="382" y="12"/>
                  </a:cubicBezTo>
                  <a:cubicBezTo>
                    <a:pt x="383" y="11"/>
                    <a:pt x="386" y="11"/>
                    <a:pt x="390" y="8"/>
                  </a:cubicBezTo>
                  <a:cubicBezTo>
                    <a:pt x="399" y="3"/>
                    <a:pt x="391" y="0"/>
                    <a:pt x="395" y="5"/>
                  </a:cubicBezTo>
                  <a:cubicBezTo>
                    <a:pt x="396" y="7"/>
                    <a:pt x="400" y="4"/>
                    <a:pt x="406" y="7"/>
                  </a:cubicBezTo>
                  <a:cubicBezTo>
                    <a:pt x="412" y="10"/>
                    <a:pt x="406" y="7"/>
                    <a:pt x="408" y="9"/>
                  </a:cubicBezTo>
                  <a:cubicBezTo>
                    <a:pt x="409" y="11"/>
                    <a:pt x="410" y="9"/>
                    <a:pt x="414" y="8"/>
                  </a:cubicBezTo>
                  <a:cubicBezTo>
                    <a:pt x="419" y="7"/>
                    <a:pt x="421" y="8"/>
                    <a:pt x="424" y="8"/>
                  </a:cubicBezTo>
                  <a:cubicBezTo>
                    <a:pt x="427" y="9"/>
                    <a:pt x="433" y="9"/>
                    <a:pt x="435" y="11"/>
                  </a:cubicBezTo>
                  <a:cubicBezTo>
                    <a:pt x="438" y="13"/>
                    <a:pt x="433" y="18"/>
                    <a:pt x="432" y="19"/>
                  </a:cubicBezTo>
                  <a:cubicBezTo>
                    <a:pt x="431" y="20"/>
                    <a:pt x="434" y="21"/>
                    <a:pt x="436" y="21"/>
                  </a:cubicBezTo>
                  <a:cubicBezTo>
                    <a:pt x="437" y="21"/>
                    <a:pt x="447" y="21"/>
                    <a:pt x="451" y="22"/>
                  </a:cubicBezTo>
                  <a:cubicBezTo>
                    <a:pt x="456" y="23"/>
                    <a:pt x="457" y="25"/>
                    <a:pt x="459" y="25"/>
                  </a:cubicBezTo>
                  <a:cubicBezTo>
                    <a:pt x="461" y="25"/>
                    <a:pt x="465" y="24"/>
                    <a:pt x="466" y="23"/>
                  </a:cubicBezTo>
                  <a:cubicBezTo>
                    <a:pt x="467" y="21"/>
                    <a:pt x="475" y="20"/>
                    <a:pt x="477" y="20"/>
                  </a:cubicBezTo>
                  <a:cubicBezTo>
                    <a:pt x="479" y="20"/>
                    <a:pt x="486" y="20"/>
                    <a:pt x="487" y="21"/>
                  </a:cubicBezTo>
                  <a:cubicBezTo>
                    <a:pt x="488" y="21"/>
                    <a:pt x="489" y="25"/>
                    <a:pt x="489" y="28"/>
                  </a:cubicBezTo>
                  <a:cubicBezTo>
                    <a:pt x="489" y="31"/>
                    <a:pt x="491" y="33"/>
                    <a:pt x="493" y="33"/>
                  </a:cubicBezTo>
                  <a:cubicBezTo>
                    <a:pt x="495" y="34"/>
                    <a:pt x="499" y="29"/>
                    <a:pt x="501" y="28"/>
                  </a:cubicBezTo>
                  <a:cubicBezTo>
                    <a:pt x="502" y="28"/>
                    <a:pt x="504" y="32"/>
                    <a:pt x="505" y="31"/>
                  </a:cubicBezTo>
                  <a:cubicBezTo>
                    <a:pt x="506" y="30"/>
                    <a:pt x="513" y="31"/>
                    <a:pt x="516" y="29"/>
                  </a:cubicBezTo>
                  <a:cubicBezTo>
                    <a:pt x="519" y="27"/>
                    <a:pt x="521" y="29"/>
                    <a:pt x="523" y="28"/>
                  </a:cubicBezTo>
                  <a:cubicBezTo>
                    <a:pt x="524" y="28"/>
                    <a:pt x="526" y="24"/>
                    <a:pt x="526" y="23"/>
                  </a:cubicBezTo>
                  <a:cubicBezTo>
                    <a:pt x="526" y="21"/>
                    <a:pt x="528" y="20"/>
                    <a:pt x="526" y="18"/>
                  </a:cubicBezTo>
                  <a:cubicBezTo>
                    <a:pt x="525" y="16"/>
                    <a:pt x="521" y="17"/>
                    <a:pt x="517" y="16"/>
                  </a:cubicBezTo>
                  <a:cubicBezTo>
                    <a:pt x="512" y="14"/>
                    <a:pt x="517" y="7"/>
                    <a:pt x="518" y="11"/>
                  </a:cubicBezTo>
                  <a:cubicBezTo>
                    <a:pt x="519" y="13"/>
                    <a:pt x="523" y="11"/>
                    <a:pt x="526" y="12"/>
                  </a:cubicBezTo>
                  <a:cubicBezTo>
                    <a:pt x="529" y="12"/>
                    <a:pt x="528" y="11"/>
                    <a:pt x="529" y="11"/>
                  </a:cubicBezTo>
                  <a:cubicBezTo>
                    <a:pt x="531" y="11"/>
                    <a:pt x="536" y="12"/>
                    <a:pt x="539" y="12"/>
                  </a:cubicBezTo>
                  <a:cubicBezTo>
                    <a:pt x="542" y="12"/>
                    <a:pt x="544" y="16"/>
                    <a:pt x="544" y="16"/>
                  </a:cubicBezTo>
                  <a:cubicBezTo>
                    <a:pt x="544" y="16"/>
                    <a:pt x="536" y="19"/>
                    <a:pt x="534" y="19"/>
                  </a:cubicBezTo>
                  <a:cubicBezTo>
                    <a:pt x="532" y="19"/>
                    <a:pt x="534" y="22"/>
                    <a:pt x="535" y="22"/>
                  </a:cubicBezTo>
                  <a:cubicBezTo>
                    <a:pt x="537" y="22"/>
                    <a:pt x="539" y="23"/>
                    <a:pt x="541" y="25"/>
                  </a:cubicBezTo>
                  <a:cubicBezTo>
                    <a:pt x="543" y="26"/>
                    <a:pt x="552" y="25"/>
                    <a:pt x="553" y="25"/>
                  </a:cubicBezTo>
                  <a:cubicBezTo>
                    <a:pt x="554" y="25"/>
                    <a:pt x="558" y="26"/>
                    <a:pt x="562" y="29"/>
                  </a:cubicBezTo>
                  <a:cubicBezTo>
                    <a:pt x="565" y="31"/>
                    <a:pt x="567" y="32"/>
                    <a:pt x="567" y="32"/>
                  </a:cubicBezTo>
                  <a:cubicBezTo>
                    <a:pt x="567" y="32"/>
                    <a:pt x="573" y="32"/>
                    <a:pt x="578" y="32"/>
                  </a:cubicBezTo>
                  <a:cubicBezTo>
                    <a:pt x="583" y="31"/>
                    <a:pt x="589" y="31"/>
                    <a:pt x="590" y="32"/>
                  </a:cubicBezTo>
                  <a:cubicBezTo>
                    <a:pt x="592" y="33"/>
                    <a:pt x="595" y="34"/>
                    <a:pt x="597" y="37"/>
                  </a:cubicBezTo>
                  <a:cubicBezTo>
                    <a:pt x="600" y="39"/>
                    <a:pt x="601" y="38"/>
                    <a:pt x="605" y="38"/>
                  </a:cubicBezTo>
                  <a:cubicBezTo>
                    <a:pt x="608" y="37"/>
                    <a:pt x="611" y="37"/>
                    <a:pt x="614" y="37"/>
                  </a:cubicBezTo>
                  <a:cubicBezTo>
                    <a:pt x="617" y="37"/>
                    <a:pt x="627" y="36"/>
                    <a:pt x="629" y="39"/>
                  </a:cubicBezTo>
                  <a:cubicBezTo>
                    <a:pt x="631" y="43"/>
                    <a:pt x="633" y="42"/>
                    <a:pt x="633" y="42"/>
                  </a:cubicBezTo>
                  <a:cubicBezTo>
                    <a:pt x="633" y="42"/>
                    <a:pt x="635" y="36"/>
                    <a:pt x="637" y="35"/>
                  </a:cubicBezTo>
                  <a:cubicBezTo>
                    <a:pt x="638" y="34"/>
                    <a:pt x="642" y="36"/>
                    <a:pt x="644" y="37"/>
                  </a:cubicBezTo>
                  <a:cubicBezTo>
                    <a:pt x="646" y="39"/>
                    <a:pt x="658" y="37"/>
                    <a:pt x="661" y="38"/>
                  </a:cubicBezTo>
                  <a:cubicBezTo>
                    <a:pt x="664" y="39"/>
                    <a:pt x="668" y="42"/>
                    <a:pt x="666" y="45"/>
                  </a:cubicBezTo>
                  <a:cubicBezTo>
                    <a:pt x="663" y="48"/>
                    <a:pt x="667" y="53"/>
                    <a:pt x="667" y="56"/>
                  </a:cubicBezTo>
                  <a:cubicBezTo>
                    <a:pt x="666" y="58"/>
                    <a:pt x="663" y="59"/>
                    <a:pt x="661" y="59"/>
                  </a:cubicBezTo>
                  <a:cubicBezTo>
                    <a:pt x="659" y="60"/>
                    <a:pt x="663" y="64"/>
                    <a:pt x="665" y="66"/>
                  </a:cubicBezTo>
                  <a:cubicBezTo>
                    <a:pt x="667" y="69"/>
                    <a:pt x="664" y="69"/>
                    <a:pt x="662" y="68"/>
                  </a:cubicBezTo>
                  <a:cubicBezTo>
                    <a:pt x="660" y="67"/>
                    <a:pt x="655" y="69"/>
                    <a:pt x="648" y="71"/>
                  </a:cubicBezTo>
                  <a:cubicBezTo>
                    <a:pt x="641" y="73"/>
                    <a:pt x="638" y="77"/>
                    <a:pt x="631" y="77"/>
                  </a:cubicBezTo>
                  <a:cubicBezTo>
                    <a:pt x="624" y="78"/>
                    <a:pt x="627" y="77"/>
                    <a:pt x="618" y="77"/>
                  </a:cubicBezTo>
                  <a:cubicBezTo>
                    <a:pt x="609" y="77"/>
                    <a:pt x="609" y="80"/>
                    <a:pt x="608" y="83"/>
                  </a:cubicBezTo>
                  <a:cubicBezTo>
                    <a:pt x="606" y="87"/>
                    <a:pt x="609" y="86"/>
                    <a:pt x="608" y="89"/>
                  </a:cubicBezTo>
                  <a:cubicBezTo>
                    <a:pt x="607" y="92"/>
                    <a:pt x="605" y="95"/>
                    <a:pt x="605" y="97"/>
                  </a:cubicBezTo>
                  <a:cubicBezTo>
                    <a:pt x="605" y="100"/>
                    <a:pt x="600" y="100"/>
                    <a:pt x="598" y="102"/>
                  </a:cubicBezTo>
                  <a:cubicBezTo>
                    <a:pt x="596" y="104"/>
                    <a:pt x="593" y="110"/>
                    <a:pt x="588" y="114"/>
                  </a:cubicBezTo>
                  <a:cubicBezTo>
                    <a:pt x="583" y="117"/>
                    <a:pt x="580" y="123"/>
                    <a:pt x="580" y="123"/>
                  </a:cubicBezTo>
                  <a:cubicBezTo>
                    <a:pt x="580" y="123"/>
                    <a:pt x="581" y="117"/>
                    <a:pt x="583" y="113"/>
                  </a:cubicBezTo>
                  <a:cubicBezTo>
                    <a:pt x="585" y="109"/>
                    <a:pt x="580" y="103"/>
                    <a:pt x="580" y="98"/>
                  </a:cubicBezTo>
                  <a:cubicBezTo>
                    <a:pt x="580" y="94"/>
                    <a:pt x="581" y="92"/>
                    <a:pt x="584" y="88"/>
                  </a:cubicBezTo>
                  <a:cubicBezTo>
                    <a:pt x="587" y="84"/>
                    <a:pt x="595" y="83"/>
                    <a:pt x="598" y="81"/>
                  </a:cubicBezTo>
                  <a:cubicBezTo>
                    <a:pt x="601" y="78"/>
                    <a:pt x="613" y="69"/>
                    <a:pt x="613" y="69"/>
                  </a:cubicBezTo>
                  <a:cubicBezTo>
                    <a:pt x="613" y="69"/>
                    <a:pt x="610" y="70"/>
                    <a:pt x="607" y="72"/>
                  </a:cubicBezTo>
                  <a:cubicBezTo>
                    <a:pt x="604" y="73"/>
                    <a:pt x="601" y="76"/>
                    <a:pt x="598" y="76"/>
                  </a:cubicBezTo>
                  <a:cubicBezTo>
                    <a:pt x="596" y="76"/>
                    <a:pt x="597" y="73"/>
                    <a:pt x="597" y="70"/>
                  </a:cubicBezTo>
                  <a:cubicBezTo>
                    <a:pt x="596" y="68"/>
                    <a:pt x="591" y="70"/>
                    <a:pt x="589" y="72"/>
                  </a:cubicBezTo>
                  <a:cubicBezTo>
                    <a:pt x="587" y="75"/>
                    <a:pt x="583" y="77"/>
                    <a:pt x="578" y="81"/>
                  </a:cubicBezTo>
                  <a:cubicBezTo>
                    <a:pt x="574" y="84"/>
                    <a:pt x="576" y="84"/>
                    <a:pt x="573" y="84"/>
                  </a:cubicBezTo>
                  <a:cubicBezTo>
                    <a:pt x="570" y="84"/>
                    <a:pt x="566" y="82"/>
                    <a:pt x="564" y="81"/>
                  </a:cubicBezTo>
                  <a:cubicBezTo>
                    <a:pt x="562" y="79"/>
                    <a:pt x="559" y="82"/>
                    <a:pt x="553" y="82"/>
                  </a:cubicBezTo>
                  <a:cubicBezTo>
                    <a:pt x="546" y="83"/>
                    <a:pt x="539" y="82"/>
                    <a:pt x="536" y="82"/>
                  </a:cubicBezTo>
                  <a:cubicBezTo>
                    <a:pt x="533" y="82"/>
                    <a:pt x="525" y="92"/>
                    <a:pt x="521" y="94"/>
                  </a:cubicBezTo>
                  <a:cubicBezTo>
                    <a:pt x="517" y="96"/>
                    <a:pt x="511" y="99"/>
                    <a:pt x="512" y="102"/>
                  </a:cubicBezTo>
                  <a:cubicBezTo>
                    <a:pt x="514" y="104"/>
                    <a:pt x="517" y="100"/>
                    <a:pt x="518" y="100"/>
                  </a:cubicBezTo>
                  <a:cubicBezTo>
                    <a:pt x="519" y="100"/>
                    <a:pt x="517" y="104"/>
                    <a:pt x="520" y="104"/>
                  </a:cubicBezTo>
                  <a:cubicBezTo>
                    <a:pt x="522" y="104"/>
                    <a:pt x="524" y="103"/>
                    <a:pt x="526" y="102"/>
                  </a:cubicBezTo>
                  <a:cubicBezTo>
                    <a:pt x="529" y="102"/>
                    <a:pt x="531" y="105"/>
                    <a:pt x="532" y="109"/>
                  </a:cubicBezTo>
                  <a:cubicBezTo>
                    <a:pt x="532" y="113"/>
                    <a:pt x="531" y="116"/>
                    <a:pt x="529" y="121"/>
                  </a:cubicBezTo>
                  <a:cubicBezTo>
                    <a:pt x="528" y="126"/>
                    <a:pt x="526" y="130"/>
                    <a:pt x="522" y="135"/>
                  </a:cubicBezTo>
                  <a:cubicBezTo>
                    <a:pt x="517" y="139"/>
                    <a:pt x="509" y="147"/>
                    <a:pt x="508" y="149"/>
                  </a:cubicBezTo>
                  <a:cubicBezTo>
                    <a:pt x="506" y="151"/>
                    <a:pt x="501" y="149"/>
                    <a:pt x="500" y="148"/>
                  </a:cubicBezTo>
                  <a:cubicBezTo>
                    <a:pt x="499" y="146"/>
                    <a:pt x="496" y="151"/>
                    <a:pt x="494" y="152"/>
                  </a:cubicBezTo>
                  <a:cubicBezTo>
                    <a:pt x="492" y="153"/>
                    <a:pt x="490" y="155"/>
                    <a:pt x="490" y="158"/>
                  </a:cubicBezTo>
                  <a:cubicBezTo>
                    <a:pt x="490" y="161"/>
                    <a:pt x="484" y="161"/>
                    <a:pt x="484" y="163"/>
                  </a:cubicBezTo>
                  <a:cubicBezTo>
                    <a:pt x="484" y="164"/>
                    <a:pt x="488" y="169"/>
                    <a:pt x="489" y="172"/>
                  </a:cubicBezTo>
                  <a:cubicBezTo>
                    <a:pt x="491" y="174"/>
                    <a:pt x="489" y="182"/>
                    <a:pt x="486" y="184"/>
                  </a:cubicBezTo>
                  <a:cubicBezTo>
                    <a:pt x="484" y="185"/>
                    <a:pt x="482" y="187"/>
                    <a:pt x="479" y="185"/>
                  </a:cubicBezTo>
                  <a:cubicBezTo>
                    <a:pt x="475" y="183"/>
                    <a:pt x="478" y="181"/>
                    <a:pt x="480" y="177"/>
                  </a:cubicBezTo>
                  <a:cubicBezTo>
                    <a:pt x="481" y="173"/>
                    <a:pt x="478" y="171"/>
                    <a:pt x="478" y="170"/>
                  </a:cubicBezTo>
                  <a:cubicBezTo>
                    <a:pt x="477" y="169"/>
                    <a:pt x="475" y="172"/>
                    <a:pt x="473" y="173"/>
                  </a:cubicBezTo>
                  <a:cubicBezTo>
                    <a:pt x="472" y="173"/>
                    <a:pt x="472" y="170"/>
                    <a:pt x="473" y="167"/>
                  </a:cubicBezTo>
                  <a:cubicBezTo>
                    <a:pt x="474" y="165"/>
                    <a:pt x="472" y="161"/>
                    <a:pt x="472" y="160"/>
                  </a:cubicBezTo>
                  <a:cubicBezTo>
                    <a:pt x="471" y="160"/>
                    <a:pt x="465" y="166"/>
                    <a:pt x="463" y="165"/>
                  </a:cubicBezTo>
                  <a:cubicBezTo>
                    <a:pt x="460" y="165"/>
                    <a:pt x="462" y="159"/>
                    <a:pt x="463" y="157"/>
                  </a:cubicBezTo>
                  <a:cubicBezTo>
                    <a:pt x="464" y="155"/>
                    <a:pt x="461" y="157"/>
                    <a:pt x="460" y="158"/>
                  </a:cubicBezTo>
                  <a:cubicBezTo>
                    <a:pt x="458" y="160"/>
                    <a:pt x="454" y="164"/>
                    <a:pt x="453" y="164"/>
                  </a:cubicBezTo>
                  <a:cubicBezTo>
                    <a:pt x="451" y="163"/>
                    <a:pt x="448" y="166"/>
                    <a:pt x="450" y="168"/>
                  </a:cubicBezTo>
                  <a:cubicBezTo>
                    <a:pt x="453" y="171"/>
                    <a:pt x="454" y="172"/>
                    <a:pt x="455" y="173"/>
                  </a:cubicBezTo>
                  <a:cubicBezTo>
                    <a:pt x="457" y="173"/>
                    <a:pt x="461" y="172"/>
                    <a:pt x="462" y="172"/>
                  </a:cubicBezTo>
                  <a:cubicBezTo>
                    <a:pt x="464" y="171"/>
                    <a:pt x="467" y="174"/>
                    <a:pt x="464" y="177"/>
                  </a:cubicBezTo>
                  <a:cubicBezTo>
                    <a:pt x="461" y="180"/>
                    <a:pt x="454" y="181"/>
                    <a:pt x="456" y="183"/>
                  </a:cubicBezTo>
                  <a:cubicBezTo>
                    <a:pt x="457" y="185"/>
                    <a:pt x="460" y="188"/>
                    <a:pt x="462" y="193"/>
                  </a:cubicBezTo>
                  <a:cubicBezTo>
                    <a:pt x="464" y="198"/>
                    <a:pt x="464" y="203"/>
                    <a:pt x="464" y="207"/>
                  </a:cubicBezTo>
                  <a:cubicBezTo>
                    <a:pt x="465" y="211"/>
                    <a:pt x="456" y="219"/>
                    <a:pt x="453" y="222"/>
                  </a:cubicBezTo>
                  <a:cubicBezTo>
                    <a:pt x="450" y="224"/>
                    <a:pt x="447" y="230"/>
                    <a:pt x="443" y="233"/>
                  </a:cubicBezTo>
                  <a:cubicBezTo>
                    <a:pt x="439" y="236"/>
                    <a:pt x="429" y="238"/>
                    <a:pt x="428" y="237"/>
                  </a:cubicBezTo>
                  <a:cubicBezTo>
                    <a:pt x="426" y="236"/>
                    <a:pt x="422" y="239"/>
                    <a:pt x="422" y="243"/>
                  </a:cubicBezTo>
                  <a:cubicBezTo>
                    <a:pt x="422" y="247"/>
                    <a:pt x="425" y="246"/>
                    <a:pt x="425" y="247"/>
                  </a:cubicBezTo>
                  <a:cubicBezTo>
                    <a:pt x="425" y="248"/>
                    <a:pt x="422" y="253"/>
                    <a:pt x="420" y="254"/>
                  </a:cubicBezTo>
                  <a:cubicBezTo>
                    <a:pt x="419" y="256"/>
                    <a:pt x="415" y="254"/>
                    <a:pt x="416" y="249"/>
                  </a:cubicBezTo>
                  <a:cubicBezTo>
                    <a:pt x="416" y="244"/>
                    <a:pt x="419" y="242"/>
                    <a:pt x="419" y="239"/>
                  </a:cubicBezTo>
                  <a:cubicBezTo>
                    <a:pt x="419" y="237"/>
                    <a:pt x="416" y="235"/>
                    <a:pt x="414" y="237"/>
                  </a:cubicBezTo>
                  <a:cubicBezTo>
                    <a:pt x="412" y="240"/>
                    <a:pt x="407" y="246"/>
                    <a:pt x="407" y="246"/>
                  </a:cubicBezTo>
                  <a:cubicBezTo>
                    <a:pt x="407" y="246"/>
                    <a:pt x="409" y="252"/>
                    <a:pt x="411" y="254"/>
                  </a:cubicBezTo>
                  <a:cubicBezTo>
                    <a:pt x="414" y="257"/>
                    <a:pt x="416" y="260"/>
                    <a:pt x="420" y="266"/>
                  </a:cubicBezTo>
                  <a:cubicBezTo>
                    <a:pt x="423" y="271"/>
                    <a:pt x="420" y="275"/>
                    <a:pt x="420" y="279"/>
                  </a:cubicBezTo>
                  <a:cubicBezTo>
                    <a:pt x="419" y="283"/>
                    <a:pt x="416" y="283"/>
                    <a:pt x="413" y="284"/>
                  </a:cubicBezTo>
                  <a:cubicBezTo>
                    <a:pt x="411" y="285"/>
                    <a:pt x="410" y="286"/>
                    <a:pt x="409" y="288"/>
                  </a:cubicBezTo>
                  <a:cubicBezTo>
                    <a:pt x="408" y="290"/>
                    <a:pt x="404" y="300"/>
                    <a:pt x="404" y="298"/>
                  </a:cubicBezTo>
                  <a:cubicBezTo>
                    <a:pt x="403" y="296"/>
                    <a:pt x="399" y="285"/>
                    <a:pt x="399" y="285"/>
                  </a:cubicBezTo>
                  <a:cubicBezTo>
                    <a:pt x="399" y="285"/>
                    <a:pt x="397" y="278"/>
                    <a:pt x="393" y="275"/>
                  </a:cubicBezTo>
                  <a:cubicBezTo>
                    <a:pt x="389" y="272"/>
                    <a:pt x="387" y="270"/>
                    <a:pt x="387" y="274"/>
                  </a:cubicBezTo>
                  <a:cubicBezTo>
                    <a:pt x="387" y="277"/>
                    <a:pt x="385" y="283"/>
                    <a:pt x="385" y="285"/>
                  </a:cubicBezTo>
                  <a:cubicBezTo>
                    <a:pt x="385" y="287"/>
                    <a:pt x="380" y="279"/>
                    <a:pt x="380" y="275"/>
                  </a:cubicBezTo>
                  <a:cubicBezTo>
                    <a:pt x="380" y="272"/>
                    <a:pt x="379" y="266"/>
                    <a:pt x="379" y="260"/>
                  </a:cubicBezTo>
                  <a:cubicBezTo>
                    <a:pt x="379" y="254"/>
                    <a:pt x="373" y="260"/>
                    <a:pt x="373" y="260"/>
                  </a:cubicBezTo>
                  <a:cubicBezTo>
                    <a:pt x="373" y="260"/>
                    <a:pt x="368" y="272"/>
                    <a:pt x="366" y="272"/>
                  </a:cubicBezTo>
                  <a:cubicBezTo>
                    <a:pt x="365" y="272"/>
                    <a:pt x="366" y="261"/>
                    <a:pt x="367" y="256"/>
                  </a:cubicBezTo>
                  <a:cubicBezTo>
                    <a:pt x="367" y="252"/>
                    <a:pt x="365" y="248"/>
                    <a:pt x="364" y="247"/>
                  </a:cubicBezTo>
                  <a:cubicBezTo>
                    <a:pt x="363" y="246"/>
                    <a:pt x="358" y="240"/>
                    <a:pt x="357" y="236"/>
                  </a:cubicBezTo>
                  <a:cubicBezTo>
                    <a:pt x="356" y="232"/>
                    <a:pt x="355" y="234"/>
                    <a:pt x="353" y="236"/>
                  </a:cubicBezTo>
                  <a:cubicBezTo>
                    <a:pt x="351" y="238"/>
                    <a:pt x="352" y="238"/>
                    <a:pt x="344" y="238"/>
                  </a:cubicBezTo>
                  <a:cubicBezTo>
                    <a:pt x="337" y="238"/>
                    <a:pt x="338" y="243"/>
                    <a:pt x="334" y="246"/>
                  </a:cubicBezTo>
                  <a:cubicBezTo>
                    <a:pt x="330" y="249"/>
                    <a:pt x="328" y="255"/>
                    <a:pt x="323" y="257"/>
                  </a:cubicBezTo>
                  <a:cubicBezTo>
                    <a:pt x="319" y="260"/>
                    <a:pt x="317" y="262"/>
                    <a:pt x="317" y="264"/>
                  </a:cubicBezTo>
                  <a:cubicBezTo>
                    <a:pt x="317" y="267"/>
                    <a:pt x="319" y="275"/>
                    <a:pt x="318" y="278"/>
                  </a:cubicBezTo>
                  <a:cubicBezTo>
                    <a:pt x="317" y="282"/>
                    <a:pt x="315" y="285"/>
                    <a:pt x="313" y="288"/>
                  </a:cubicBezTo>
                  <a:cubicBezTo>
                    <a:pt x="311" y="292"/>
                    <a:pt x="309" y="298"/>
                    <a:pt x="307" y="298"/>
                  </a:cubicBezTo>
                  <a:cubicBezTo>
                    <a:pt x="305" y="298"/>
                    <a:pt x="305" y="293"/>
                    <a:pt x="305" y="289"/>
                  </a:cubicBezTo>
                  <a:cubicBezTo>
                    <a:pt x="305" y="286"/>
                    <a:pt x="300" y="279"/>
                    <a:pt x="299" y="276"/>
                  </a:cubicBezTo>
                  <a:cubicBezTo>
                    <a:pt x="297" y="274"/>
                    <a:pt x="293" y="263"/>
                    <a:pt x="293" y="263"/>
                  </a:cubicBezTo>
                  <a:cubicBezTo>
                    <a:pt x="293" y="263"/>
                    <a:pt x="289" y="251"/>
                    <a:pt x="290" y="248"/>
                  </a:cubicBezTo>
                  <a:cubicBezTo>
                    <a:pt x="290" y="245"/>
                    <a:pt x="290" y="236"/>
                    <a:pt x="290" y="236"/>
                  </a:cubicBezTo>
                  <a:cubicBezTo>
                    <a:pt x="290" y="236"/>
                    <a:pt x="285" y="242"/>
                    <a:pt x="283" y="242"/>
                  </a:cubicBezTo>
                  <a:cubicBezTo>
                    <a:pt x="281" y="241"/>
                    <a:pt x="279" y="237"/>
                    <a:pt x="279" y="233"/>
                  </a:cubicBezTo>
                  <a:cubicBezTo>
                    <a:pt x="280" y="228"/>
                    <a:pt x="276" y="229"/>
                    <a:pt x="274" y="228"/>
                  </a:cubicBezTo>
                  <a:cubicBezTo>
                    <a:pt x="272" y="227"/>
                    <a:pt x="269" y="221"/>
                    <a:pt x="267" y="221"/>
                  </a:cubicBezTo>
                  <a:cubicBezTo>
                    <a:pt x="266" y="221"/>
                    <a:pt x="265" y="221"/>
                    <a:pt x="264" y="223"/>
                  </a:cubicBezTo>
                  <a:cubicBezTo>
                    <a:pt x="263" y="225"/>
                    <a:pt x="256" y="225"/>
                    <a:pt x="255" y="225"/>
                  </a:cubicBezTo>
                  <a:cubicBezTo>
                    <a:pt x="253" y="225"/>
                    <a:pt x="244" y="224"/>
                    <a:pt x="242" y="223"/>
                  </a:cubicBezTo>
                  <a:cubicBezTo>
                    <a:pt x="239" y="222"/>
                    <a:pt x="236" y="216"/>
                    <a:pt x="235" y="215"/>
                  </a:cubicBezTo>
                  <a:cubicBezTo>
                    <a:pt x="233" y="215"/>
                    <a:pt x="229" y="219"/>
                    <a:pt x="227" y="218"/>
                  </a:cubicBezTo>
                  <a:cubicBezTo>
                    <a:pt x="225" y="218"/>
                    <a:pt x="222" y="214"/>
                    <a:pt x="218" y="212"/>
                  </a:cubicBezTo>
                  <a:cubicBezTo>
                    <a:pt x="214" y="210"/>
                    <a:pt x="213" y="205"/>
                    <a:pt x="211" y="202"/>
                  </a:cubicBezTo>
                  <a:cubicBezTo>
                    <a:pt x="210" y="199"/>
                    <a:pt x="205" y="204"/>
                    <a:pt x="205" y="207"/>
                  </a:cubicBezTo>
                  <a:cubicBezTo>
                    <a:pt x="206" y="211"/>
                    <a:pt x="212" y="215"/>
                    <a:pt x="212" y="218"/>
                  </a:cubicBezTo>
                  <a:cubicBezTo>
                    <a:pt x="212" y="220"/>
                    <a:pt x="213" y="221"/>
                    <a:pt x="217" y="224"/>
                  </a:cubicBezTo>
                  <a:cubicBezTo>
                    <a:pt x="220" y="227"/>
                    <a:pt x="217" y="229"/>
                    <a:pt x="219" y="230"/>
                  </a:cubicBezTo>
                  <a:cubicBezTo>
                    <a:pt x="222" y="230"/>
                    <a:pt x="224" y="227"/>
                    <a:pt x="227" y="225"/>
                  </a:cubicBezTo>
                  <a:cubicBezTo>
                    <a:pt x="230" y="223"/>
                    <a:pt x="230" y="221"/>
                    <a:pt x="232" y="221"/>
                  </a:cubicBezTo>
                  <a:cubicBezTo>
                    <a:pt x="233" y="221"/>
                    <a:pt x="233" y="225"/>
                    <a:pt x="235" y="226"/>
                  </a:cubicBezTo>
                  <a:cubicBezTo>
                    <a:pt x="238" y="226"/>
                    <a:pt x="244" y="230"/>
                    <a:pt x="245" y="233"/>
                  </a:cubicBezTo>
                  <a:cubicBezTo>
                    <a:pt x="247" y="236"/>
                    <a:pt x="244" y="238"/>
                    <a:pt x="243" y="240"/>
                  </a:cubicBezTo>
                  <a:cubicBezTo>
                    <a:pt x="241" y="243"/>
                    <a:pt x="238" y="250"/>
                    <a:pt x="235" y="253"/>
                  </a:cubicBezTo>
                  <a:cubicBezTo>
                    <a:pt x="232" y="255"/>
                    <a:pt x="229" y="259"/>
                    <a:pt x="224" y="260"/>
                  </a:cubicBezTo>
                  <a:cubicBezTo>
                    <a:pt x="220" y="261"/>
                    <a:pt x="219" y="264"/>
                    <a:pt x="216" y="265"/>
                  </a:cubicBezTo>
                  <a:cubicBezTo>
                    <a:pt x="212" y="265"/>
                    <a:pt x="202" y="270"/>
                    <a:pt x="201" y="272"/>
                  </a:cubicBezTo>
                  <a:cubicBezTo>
                    <a:pt x="199" y="273"/>
                    <a:pt x="191" y="275"/>
                    <a:pt x="189" y="274"/>
                  </a:cubicBezTo>
                  <a:cubicBezTo>
                    <a:pt x="186" y="273"/>
                    <a:pt x="185" y="266"/>
                    <a:pt x="185" y="261"/>
                  </a:cubicBezTo>
                  <a:cubicBezTo>
                    <a:pt x="184" y="256"/>
                    <a:pt x="183" y="253"/>
                    <a:pt x="182" y="251"/>
                  </a:cubicBezTo>
                  <a:cubicBezTo>
                    <a:pt x="181" y="249"/>
                    <a:pt x="175" y="243"/>
                    <a:pt x="174" y="242"/>
                  </a:cubicBezTo>
                  <a:cubicBezTo>
                    <a:pt x="173" y="241"/>
                    <a:pt x="170" y="233"/>
                    <a:pt x="170" y="229"/>
                  </a:cubicBezTo>
                  <a:cubicBezTo>
                    <a:pt x="169" y="225"/>
                    <a:pt x="166" y="227"/>
                    <a:pt x="166" y="223"/>
                  </a:cubicBezTo>
                  <a:cubicBezTo>
                    <a:pt x="165" y="219"/>
                    <a:pt x="162" y="214"/>
                    <a:pt x="161" y="211"/>
                  </a:cubicBezTo>
                  <a:cubicBezTo>
                    <a:pt x="160" y="209"/>
                    <a:pt x="155" y="212"/>
                    <a:pt x="152" y="212"/>
                  </a:cubicBezTo>
                  <a:cubicBezTo>
                    <a:pt x="150" y="212"/>
                    <a:pt x="145" y="210"/>
                    <a:pt x="146" y="204"/>
                  </a:cubicBezTo>
                  <a:cubicBezTo>
                    <a:pt x="146" y="199"/>
                    <a:pt x="149" y="199"/>
                    <a:pt x="152" y="199"/>
                  </a:cubicBezTo>
                  <a:cubicBezTo>
                    <a:pt x="155" y="199"/>
                    <a:pt x="154" y="197"/>
                    <a:pt x="157" y="193"/>
                  </a:cubicBezTo>
                  <a:cubicBezTo>
                    <a:pt x="160" y="190"/>
                    <a:pt x="160" y="183"/>
                    <a:pt x="161" y="178"/>
                  </a:cubicBezTo>
                  <a:cubicBezTo>
                    <a:pt x="161" y="174"/>
                    <a:pt x="159" y="176"/>
                    <a:pt x="156" y="177"/>
                  </a:cubicBezTo>
                  <a:cubicBezTo>
                    <a:pt x="154" y="177"/>
                    <a:pt x="150" y="178"/>
                    <a:pt x="149" y="178"/>
                  </a:cubicBezTo>
                  <a:cubicBezTo>
                    <a:pt x="148" y="178"/>
                    <a:pt x="143" y="176"/>
                    <a:pt x="142" y="177"/>
                  </a:cubicBezTo>
                  <a:cubicBezTo>
                    <a:pt x="141" y="178"/>
                    <a:pt x="136" y="177"/>
                    <a:pt x="135" y="176"/>
                  </a:cubicBezTo>
                  <a:cubicBezTo>
                    <a:pt x="134" y="174"/>
                    <a:pt x="128" y="172"/>
                    <a:pt x="127" y="170"/>
                  </a:cubicBezTo>
                  <a:cubicBezTo>
                    <a:pt x="127" y="169"/>
                    <a:pt x="127" y="160"/>
                    <a:pt x="126" y="158"/>
                  </a:cubicBezTo>
                  <a:cubicBezTo>
                    <a:pt x="125" y="156"/>
                    <a:pt x="122" y="159"/>
                    <a:pt x="121" y="160"/>
                  </a:cubicBezTo>
                  <a:cubicBezTo>
                    <a:pt x="119" y="161"/>
                    <a:pt x="115" y="163"/>
                    <a:pt x="116" y="164"/>
                  </a:cubicBezTo>
                  <a:cubicBezTo>
                    <a:pt x="118" y="165"/>
                    <a:pt x="121" y="167"/>
                    <a:pt x="121" y="170"/>
                  </a:cubicBezTo>
                  <a:cubicBezTo>
                    <a:pt x="121" y="172"/>
                    <a:pt x="118" y="173"/>
                    <a:pt x="117" y="174"/>
                  </a:cubicBezTo>
                  <a:cubicBezTo>
                    <a:pt x="115" y="176"/>
                    <a:pt x="110" y="181"/>
                    <a:pt x="109" y="180"/>
                  </a:cubicBezTo>
                  <a:cubicBezTo>
                    <a:pt x="108" y="178"/>
                    <a:pt x="107" y="167"/>
                    <a:pt x="107" y="165"/>
                  </a:cubicBezTo>
                  <a:cubicBezTo>
                    <a:pt x="106" y="164"/>
                    <a:pt x="103" y="160"/>
                    <a:pt x="102" y="157"/>
                  </a:cubicBezTo>
                  <a:cubicBezTo>
                    <a:pt x="101" y="154"/>
                    <a:pt x="98" y="153"/>
                    <a:pt x="96" y="151"/>
                  </a:cubicBezTo>
                  <a:cubicBezTo>
                    <a:pt x="94" y="148"/>
                    <a:pt x="88" y="144"/>
                    <a:pt x="85" y="141"/>
                  </a:cubicBezTo>
                  <a:cubicBezTo>
                    <a:pt x="83" y="139"/>
                    <a:pt x="79" y="136"/>
                    <a:pt x="79" y="140"/>
                  </a:cubicBezTo>
                  <a:cubicBezTo>
                    <a:pt x="78" y="144"/>
                    <a:pt x="83" y="144"/>
                    <a:pt x="85" y="148"/>
                  </a:cubicBezTo>
                  <a:cubicBezTo>
                    <a:pt x="86" y="151"/>
                    <a:pt x="90" y="153"/>
                    <a:pt x="92" y="154"/>
                  </a:cubicBezTo>
                  <a:cubicBezTo>
                    <a:pt x="94" y="155"/>
                    <a:pt x="100" y="160"/>
                    <a:pt x="100" y="160"/>
                  </a:cubicBezTo>
                  <a:cubicBezTo>
                    <a:pt x="100" y="160"/>
                    <a:pt x="98" y="161"/>
                    <a:pt x="96" y="161"/>
                  </a:cubicBezTo>
                  <a:cubicBezTo>
                    <a:pt x="94" y="160"/>
                    <a:pt x="97" y="168"/>
                    <a:pt x="96" y="171"/>
                  </a:cubicBezTo>
                  <a:cubicBezTo>
                    <a:pt x="96" y="173"/>
                    <a:pt x="93" y="170"/>
                    <a:pt x="92" y="167"/>
                  </a:cubicBezTo>
                  <a:cubicBezTo>
                    <a:pt x="91" y="164"/>
                    <a:pt x="90" y="161"/>
                    <a:pt x="88" y="160"/>
                  </a:cubicBezTo>
                  <a:cubicBezTo>
                    <a:pt x="87" y="159"/>
                    <a:pt x="80" y="156"/>
                    <a:pt x="78" y="155"/>
                  </a:cubicBezTo>
                  <a:cubicBezTo>
                    <a:pt x="77" y="155"/>
                    <a:pt x="72" y="151"/>
                    <a:pt x="71" y="148"/>
                  </a:cubicBezTo>
                  <a:cubicBezTo>
                    <a:pt x="71" y="145"/>
                    <a:pt x="66" y="144"/>
                    <a:pt x="65" y="145"/>
                  </a:cubicBezTo>
                  <a:cubicBezTo>
                    <a:pt x="64" y="146"/>
                    <a:pt x="60" y="149"/>
                    <a:pt x="57" y="149"/>
                  </a:cubicBezTo>
                  <a:cubicBezTo>
                    <a:pt x="55" y="149"/>
                    <a:pt x="52" y="148"/>
                    <a:pt x="50" y="147"/>
                  </a:cubicBezTo>
                  <a:cubicBezTo>
                    <a:pt x="47" y="147"/>
                    <a:pt x="47" y="152"/>
                    <a:pt x="46" y="155"/>
                  </a:cubicBezTo>
                  <a:cubicBezTo>
                    <a:pt x="45" y="158"/>
                    <a:pt x="41" y="155"/>
                    <a:pt x="39" y="158"/>
                  </a:cubicBezTo>
                  <a:cubicBezTo>
                    <a:pt x="37" y="160"/>
                    <a:pt x="34" y="163"/>
                    <a:pt x="35" y="165"/>
                  </a:cubicBezTo>
                  <a:cubicBezTo>
                    <a:pt x="35" y="167"/>
                    <a:pt x="37" y="167"/>
                    <a:pt x="34" y="169"/>
                  </a:cubicBezTo>
                  <a:cubicBezTo>
                    <a:pt x="32" y="171"/>
                    <a:pt x="30" y="174"/>
                    <a:pt x="27" y="174"/>
                  </a:cubicBezTo>
                  <a:cubicBezTo>
                    <a:pt x="25" y="175"/>
                    <a:pt x="21" y="176"/>
                    <a:pt x="20" y="175"/>
                  </a:cubicBezTo>
                  <a:cubicBezTo>
                    <a:pt x="18" y="174"/>
                    <a:pt x="17" y="179"/>
                    <a:pt x="16" y="180"/>
                  </a:cubicBezTo>
                  <a:cubicBezTo>
                    <a:pt x="15" y="181"/>
                    <a:pt x="14" y="177"/>
                    <a:pt x="12" y="175"/>
                  </a:cubicBezTo>
                  <a:cubicBezTo>
                    <a:pt x="11" y="173"/>
                    <a:pt x="7" y="174"/>
                    <a:pt x="6" y="174"/>
                  </a:cubicBezTo>
                  <a:cubicBezTo>
                    <a:pt x="4" y="174"/>
                    <a:pt x="3" y="171"/>
                    <a:pt x="2" y="169"/>
                  </a:cubicBezTo>
                  <a:cubicBezTo>
                    <a:pt x="0" y="168"/>
                    <a:pt x="1" y="165"/>
                    <a:pt x="2" y="164"/>
                  </a:cubicBezTo>
                  <a:cubicBezTo>
                    <a:pt x="3" y="163"/>
                    <a:pt x="4" y="161"/>
                    <a:pt x="3" y="158"/>
                  </a:cubicBezTo>
                  <a:cubicBezTo>
                    <a:pt x="2" y="154"/>
                    <a:pt x="2" y="147"/>
                    <a:pt x="5" y="146"/>
                  </a:cubicBezTo>
                  <a:cubicBezTo>
                    <a:pt x="8" y="145"/>
                    <a:pt x="15" y="146"/>
                    <a:pt x="18" y="146"/>
                  </a:cubicBezTo>
                  <a:cubicBezTo>
                    <a:pt x="22" y="146"/>
                    <a:pt x="28" y="147"/>
                    <a:pt x="29" y="145"/>
                  </a:cubicBezTo>
                  <a:cubicBezTo>
                    <a:pt x="31" y="142"/>
                    <a:pt x="31" y="139"/>
                    <a:pt x="31" y="135"/>
                  </a:cubicBezTo>
                  <a:close/>
                  <a:moveTo>
                    <a:pt x="143" y="74"/>
                  </a:moveTo>
                  <a:cubicBezTo>
                    <a:pt x="142" y="77"/>
                    <a:pt x="150" y="79"/>
                    <a:pt x="152" y="77"/>
                  </a:cubicBezTo>
                  <a:cubicBezTo>
                    <a:pt x="153" y="75"/>
                    <a:pt x="145" y="69"/>
                    <a:pt x="143" y="74"/>
                  </a:cubicBezTo>
                  <a:close/>
                  <a:moveTo>
                    <a:pt x="133" y="159"/>
                  </a:moveTo>
                  <a:cubicBezTo>
                    <a:pt x="134" y="160"/>
                    <a:pt x="137" y="157"/>
                    <a:pt x="139" y="157"/>
                  </a:cubicBezTo>
                  <a:cubicBezTo>
                    <a:pt x="141" y="157"/>
                    <a:pt x="147" y="158"/>
                    <a:pt x="148" y="155"/>
                  </a:cubicBezTo>
                  <a:cubicBezTo>
                    <a:pt x="150" y="153"/>
                    <a:pt x="155" y="152"/>
                    <a:pt x="158" y="153"/>
                  </a:cubicBezTo>
                  <a:cubicBezTo>
                    <a:pt x="162" y="154"/>
                    <a:pt x="166" y="157"/>
                    <a:pt x="168" y="157"/>
                  </a:cubicBezTo>
                  <a:cubicBezTo>
                    <a:pt x="171" y="158"/>
                    <a:pt x="178" y="157"/>
                    <a:pt x="180" y="156"/>
                  </a:cubicBezTo>
                  <a:cubicBezTo>
                    <a:pt x="183" y="155"/>
                    <a:pt x="182" y="151"/>
                    <a:pt x="178" y="148"/>
                  </a:cubicBezTo>
                  <a:cubicBezTo>
                    <a:pt x="174" y="146"/>
                    <a:pt x="171" y="142"/>
                    <a:pt x="168" y="140"/>
                  </a:cubicBezTo>
                  <a:cubicBezTo>
                    <a:pt x="164" y="139"/>
                    <a:pt x="163" y="138"/>
                    <a:pt x="165" y="137"/>
                  </a:cubicBezTo>
                  <a:cubicBezTo>
                    <a:pt x="167" y="136"/>
                    <a:pt x="170" y="133"/>
                    <a:pt x="167" y="133"/>
                  </a:cubicBezTo>
                  <a:cubicBezTo>
                    <a:pt x="164" y="133"/>
                    <a:pt x="161" y="134"/>
                    <a:pt x="161" y="136"/>
                  </a:cubicBezTo>
                  <a:cubicBezTo>
                    <a:pt x="160" y="138"/>
                    <a:pt x="159" y="140"/>
                    <a:pt x="158" y="141"/>
                  </a:cubicBezTo>
                  <a:cubicBezTo>
                    <a:pt x="156" y="141"/>
                    <a:pt x="153" y="144"/>
                    <a:pt x="152" y="142"/>
                  </a:cubicBezTo>
                  <a:cubicBezTo>
                    <a:pt x="152" y="140"/>
                    <a:pt x="148" y="134"/>
                    <a:pt x="147" y="133"/>
                  </a:cubicBezTo>
                  <a:cubicBezTo>
                    <a:pt x="145" y="133"/>
                    <a:pt x="143" y="133"/>
                    <a:pt x="141" y="137"/>
                  </a:cubicBezTo>
                  <a:cubicBezTo>
                    <a:pt x="139" y="140"/>
                    <a:pt x="137" y="144"/>
                    <a:pt x="135" y="145"/>
                  </a:cubicBezTo>
                  <a:cubicBezTo>
                    <a:pt x="134" y="147"/>
                    <a:pt x="131" y="151"/>
                    <a:pt x="133" y="152"/>
                  </a:cubicBezTo>
                  <a:cubicBezTo>
                    <a:pt x="135" y="152"/>
                    <a:pt x="133" y="159"/>
                    <a:pt x="133" y="159"/>
                  </a:cubicBezTo>
                  <a:close/>
                  <a:moveTo>
                    <a:pt x="201" y="134"/>
                  </a:moveTo>
                  <a:cubicBezTo>
                    <a:pt x="198" y="137"/>
                    <a:pt x="197" y="141"/>
                    <a:pt x="198" y="143"/>
                  </a:cubicBezTo>
                  <a:cubicBezTo>
                    <a:pt x="199" y="146"/>
                    <a:pt x="204" y="153"/>
                    <a:pt x="206" y="154"/>
                  </a:cubicBezTo>
                  <a:cubicBezTo>
                    <a:pt x="208" y="155"/>
                    <a:pt x="215" y="156"/>
                    <a:pt x="212" y="159"/>
                  </a:cubicBezTo>
                  <a:cubicBezTo>
                    <a:pt x="209" y="163"/>
                    <a:pt x="209" y="164"/>
                    <a:pt x="206" y="163"/>
                  </a:cubicBezTo>
                  <a:cubicBezTo>
                    <a:pt x="203" y="163"/>
                    <a:pt x="205" y="172"/>
                    <a:pt x="207" y="172"/>
                  </a:cubicBezTo>
                  <a:cubicBezTo>
                    <a:pt x="209" y="173"/>
                    <a:pt x="215" y="176"/>
                    <a:pt x="217" y="176"/>
                  </a:cubicBezTo>
                  <a:cubicBezTo>
                    <a:pt x="219" y="176"/>
                    <a:pt x="226" y="175"/>
                    <a:pt x="226" y="173"/>
                  </a:cubicBezTo>
                  <a:cubicBezTo>
                    <a:pt x="225" y="171"/>
                    <a:pt x="224" y="163"/>
                    <a:pt x="222" y="160"/>
                  </a:cubicBezTo>
                  <a:cubicBezTo>
                    <a:pt x="219" y="158"/>
                    <a:pt x="225" y="156"/>
                    <a:pt x="224" y="154"/>
                  </a:cubicBezTo>
                  <a:cubicBezTo>
                    <a:pt x="222" y="153"/>
                    <a:pt x="220" y="153"/>
                    <a:pt x="219" y="151"/>
                  </a:cubicBezTo>
                  <a:cubicBezTo>
                    <a:pt x="218" y="149"/>
                    <a:pt x="217" y="147"/>
                    <a:pt x="215" y="146"/>
                  </a:cubicBezTo>
                  <a:cubicBezTo>
                    <a:pt x="213" y="144"/>
                    <a:pt x="212" y="147"/>
                    <a:pt x="212" y="143"/>
                  </a:cubicBezTo>
                  <a:cubicBezTo>
                    <a:pt x="213" y="139"/>
                    <a:pt x="217" y="137"/>
                    <a:pt x="219" y="139"/>
                  </a:cubicBezTo>
                  <a:cubicBezTo>
                    <a:pt x="220" y="141"/>
                    <a:pt x="226" y="140"/>
                    <a:pt x="227" y="139"/>
                  </a:cubicBezTo>
                  <a:cubicBezTo>
                    <a:pt x="228" y="138"/>
                    <a:pt x="224" y="135"/>
                    <a:pt x="224" y="133"/>
                  </a:cubicBezTo>
                  <a:cubicBezTo>
                    <a:pt x="223" y="130"/>
                    <a:pt x="217" y="129"/>
                    <a:pt x="216" y="129"/>
                  </a:cubicBezTo>
                  <a:cubicBezTo>
                    <a:pt x="215" y="130"/>
                    <a:pt x="213" y="132"/>
                    <a:pt x="210" y="134"/>
                  </a:cubicBezTo>
                  <a:cubicBezTo>
                    <a:pt x="208" y="136"/>
                    <a:pt x="203" y="133"/>
                    <a:pt x="201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6425551" y="4405795"/>
              <a:ext cx="90488" cy="46038"/>
            </a:xfrm>
            <a:custGeom>
              <a:avLst/>
              <a:gdLst>
                <a:gd name="T0" fmla="*/ 21 w 63"/>
                <a:gd name="T1" fmla="*/ 29 h 32"/>
                <a:gd name="T2" fmla="*/ 10 w 63"/>
                <a:gd name="T3" fmla="*/ 29 h 32"/>
                <a:gd name="T4" fmla="*/ 1 w 63"/>
                <a:gd name="T5" fmla="*/ 26 h 32"/>
                <a:gd name="T6" fmla="*/ 4 w 63"/>
                <a:gd name="T7" fmla="*/ 20 h 32"/>
                <a:gd name="T8" fmla="*/ 16 w 63"/>
                <a:gd name="T9" fmla="*/ 14 h 32"/>
                <a:gd name="T10" fmla="*/ 24 w 63"/>
                <a:gd name="T11" fmla="*/ 7 h 32"/>
                <a:gd name="T12" fmla="*/ 43 w 63"/>
                <a:gd name="T13" fmla="*/ 4 h 32"/>
                <a:gd name="T14" fmla="*/ 55 w 63"/>
                <a:gd name="T15" fmla="*/ 3 h 32"/>
                <a:gd name="T16" fmla="*/ 62 w 63"/>
                <a:gd name="T17" fmla="*/ 4 h 32"/>
                <a:gd name="T18" fmla="*/ 51 w 63"/>
                <a:gd name="T19" fmla="*/ 12 h 32"/>
                <a:gd name="T20" fmla="*/ 33 w 63"/>
                <a:gd name="T21" fmla="*/ 12 h 32"/>
                <a:gd name="T22" fmla="*/ 21 w 63"/>
                <a:gd name="T23" fmla="*/ 18 h 32"/>
                <a:gd name="T24" fmla="*/ 19 w 63"/>
                <a:gd name="T25" fmla="*/ 23 h 32"/>
                <a:gd name="T26" fmla="*/ 21 w 63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2">
                  <a:moveTo>
                    <a:pt x="21" y="29"/>
                  </a:moveTo>
                  <a:cubicBezTo>
                    <a:pt x="18" y="32"/>
                    <a:pt x="14" y="31"/>
                    <a:pt x="10" y="29"/>
                  </a:cubicBezTo>
                  <a:cubicBezTo>
                    <a:pt x="7" y="27"/>
                    <a:pt x="3" y="27"/>
                    <a:pt x="1" y="26"/>
                  </a:cubicBezTo>
                  <a:cubicBezTo>
                    <a:pt x="0" y="25"/>
                    <a:pt x="2" y="21"/>
                    <a:pt x="4" y="20"/>
                  </a:cubicBezTo>
                  <a:cubicBezTo>
                    <a:pt x="6" y="19"/>
                    <a:pt x="12" y="16"/>
                    <a:pt x="16" y="14"/>
                  </a:cubicBezTo>
                  <a:cubicBezTo>
                    <a:pt x="20" y="12"/>
                    <a:pt x="21" y="7"/>
                    <a:pt x="24" y="7"/>
                  </a:cubicBezTo>
                  <a:cubicBezTo>
                    <a:pt x="27" y="7"/>
                    <a:pt x="41" y="4"/>
                    <a:pt x="43" y="4"/>
                  </a:cubicBezTo>
                  <a:cubicBezTo>
                    <a:pt x="45" y="5"/>
                    <a:pt x="54" y="6"/>
                    <a:pt x="55" y="3"/>
                  </a:cubicBezTo>
                  <a:cubicBezTo>
                    <a:pt x="57" y="0"/>
                    <a:pt x="63" y="2"/>
                    <a:pt x="62" y="4"/>
                  </a:cubicBezTo>
                  <a:cubicBezTo>
                    <a:pt x="60" y="7"/>
                    <a:pt x="55" y="13"/>
                    <a:pt x="51" y="12"/>
                  </a:cubicBezTo>
                  <a:cubicBezTo>
                    <a:pt x="48" y="10"/>
                    <a:pt x="38" y="11"/>
                    <a:pt x="33" y="12"/>
                  </a:cubicBezTo>
                  <a:cubicBezTo>
                    <a:pt x="29" y="12"/>
                    <a:pt x="25" y="15"/>
                    <a:pt x="21" y="18"/>
                  </a:cubicBezTo>
                  <a:cubicBezTo>
                    <a:pt x="17" y="20"/>
                    <a:pt x="18" y="23"/>
                    <a:pt x="19" y="23"/>
                  </a:cubicBezTo>
                  <a:cubicBezTo>
                    <a:pt x="21" y="24"/>
                    <a:pt x="22" y="27"/>
                    <a:pt x="21" y="2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6876401" y="4547083"/>
              <a:ext cx="15875" cy="49213"/>
            </a:xfrm>
            <a:custGeom>
              <a:avLst/>
              <a:gdLst>
                <a:gd name="T0" fmla="*/ 7 w 12"/>
                <a:gd name="T1" fmla="*/ 0 h 34"/>
                <a:gd name="T2" fmla="*/ 2 w 12"/>
                <a:gd name="T3" fmla="*/ 5 h 34"/>
                <a:gd name="T4" fmla="*/ 4 w 12"/>
                <a:gd name="T5" fmla="*/ 17 h 34"/>
                <a:gd name="T6" fmla="*/ 4 w 12"/>
                <a:gd name="T7" fmla="*/ 30 h 34"/>
                <a:gd name="T8" fmla="*/ 9 w 12"/>
                <a:gd name="T9" fmla="*/ 33 h 34"/>
                <a:gd name="T10" fmla="*/ 8 w 12"/>
                <a:gd name="T11" fmla="*/ 24 h 34"/>
                <a:gd name="T12" fmla="*/ 11 w 12"/>
                <a:gd name="T13" fmla="*/ 20 h 34"/>
                <a:gd name="T14" fmla="*/ 10 w 12"/>
                <a:gd name="T15" fmla="*/ 11 h 34"/>
                <a:gd name="T16" fmla="*/ 7 w 12"/>
                <a:gd name="T17" fmla="*/ 7 h 34"/>
                <a:gd name="T18" fmla="*/ 9 w 12"/>
                <a:gd name="T19" fmla="*/ 3 h 34"/>
                <a:gd name="T20" fmla="*/ 7 w 12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4">
                  <a:moveTo>
                    <a:pt x="7" y="0"/>
                  </a:moveTo>
                  <a:cubicBezTo>
                    <a:pt x="5" y="1"/>
                    <a:pt x="0" y="0"/>
                    <a:pt x="2" y="5"/>
                  </a:cubicBezTo>
                  <a:cubicBezTo>
                    <a:pt x="4" y="10"/>
                    <a:pt x="4" y="13"/>
                    <a:pt x="4" y="17"/>
                  </a:cubicBezTo>
                  <a:cubicBezTo>
                    <a:pt x="3" y="21"/>
                    <a:pt x="4" y="29"/>
                    <a:pt x="4" y="30"/>
                  </a:cubicBezTo>
                  <a:cubicBezTo>
                    <a:pt x="5" y="31"/>
                    <a:pt x="7" y="34"/>
                    <a:pt x="9" y="33"/>
                  </a:cubicBezTo>
                  <a:cubicBezTo>
                    <a:pt x="10" y="32"/>
                    <a:pt x="8" y="25"/>
                    <a:pt x="8" y="24"/>
                  </a:cubicBezTo>
                  <a:cubicBezTo>
                    <a:pt x="8" y="22"/>
                    <a:pt x="10" y="20"/>
                    <a:pt x="11" y="20"/>
                  </a:cubicBezTo>
                  <a:cubicBezTo>
                    <a:pt x="12" y="19"/>
                    <a:pt x="11" y="13"/>
                    <a:pt x="10" y="11"/>
                  </a:cubicBezTo>
                  <a:cubicBezTo>
                    <a:pt x="8" y="9"/>
                    <a:pt x="6" y="7"/>
                    <a:pt x="7" y="7"/>
                  </a:cubicBezTo>
                  <a:cubicBezTo>
                    <a:pt x="9" y="6"/>
                    <a:pt x="10" y="4"/>
                    <a:pt x="9" y="3"/>
                  </a:cubicBezTo>
                  <a:cubicBezTo>
                    <a:pt x="8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6865288" y="4599470"/>
              <a:ext cx="38100" cy="19050"/>
            </a:xfrm>
            <a:custGeom>
              <a:avLst/>
              <a:gdLst>
                <a:gd name="T0" fmla="*/ 11 w 26"/>
                <a:gd name="T1" fmla="*/ 0 h 14"/>
                <a:gd name="T2" fmla="*/ 8 w 26"/>
                <a:gd name="T3" fmla="*/ 6 h 14"/>
                <a:gd name="T4" fmla="*/ 2 w 26"/>
                <a:gd name="T5" fmla="*/ 12 h 14"/>
                <a:gd name="T6" fmla="*/ 12 w 26"/>
                <a:gd name="T7" fmla="*/ 12 h 14"/>
                <a:gd name="T8" fmla="*/ 20 w 26"/>
                <a:gd name="T9" fmla="*/ 10 h 14"/>
                <a:gd name="T10" fmla="*/ 25 w 26"/>
                <a:gd name="T11" fmla="*/ 7 h 14"/>
                <a:gd name="T12" fmla="*/ 16 w 26"/>
                <a:gd name="T13" fmla="*/ 4 h 14"/>
                <a:gd name="T14" fmla="*/ 11 w 2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11" y="0"/>
                  </a:moveTo>
                  <a:cubicBezTo>
                    <a:pt x="9" y="1"/>
                    <a:pt x="8" y="5"/>
                    <a:pt x="8" y="6"/>
                  </a:cubicBezTo>
                  <a:cubicBezTo>
                    <a:pt x="8" y="7"/>
                    <a:pt x="0" y="9"/>
                    <a:pt x="2" y="12"/>
                  </a:cubicBezTo>
                  <a:cubicBezTo>
                    <a:pt x="5" y="14"/>
                    <a:pt x="8" y="12"/>
                    <a:pt x="12" y="12"/>
                  </a:cubicBezTo>
                  <a:cubicBezTo>
                    <a:pt x="16" y="12"/>
                    <a:pt x="20" y="10"/>
                    <a:pt x="20" y="10"/>
                  </a:cubicBezTo>
                  <a:cubicBezTo>
                    <a:pt x="20" y="10"/>
                    <a:pt x="26" y="11"/>
                    <a:pt x="25" y="7"/>
                  </a:cubicBezTo>
                  <a:cubicBezTo>
                    <a:pt x="24" y="4"/>
                    <a:pt x="18" y="3"/>
                    <a:pt x="16" y="4"/>
                  </a:cubicBezTo>
                  <a:cubicBezTo>
                    <a:pt x="15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6816076" y="4615345"/>
              <a:ext cx="66675" cy="65088"/>
            </a:xfrm>
            <a:custGeom>
              <a:avLst/>
              <a:gdLst>
                <a:gd name="T0" fmla="*/ 39 w 47"/>
                <a:gd name="T1" fmla="*/ 2 h 45"/>
                <a:gd name="T2" fmla="*/ 36 w 47"/>
                <a:gd name="T3" fmla="*/ 14 h 45"/>
                <a:gd name="T4" fmla="*/ 32 w 47"/>
                <a:gd name="T5" fmla="*/ 22 h 45"/>
                <a:gd name="T6" fmla="*/ 23 w 47"/>
                <a:gd name="T7" fmla="*/ 27 h 45"/>
                <a:gd name="T8" fmla="*/ 11 w 47"/>
                <a:gd name="T9" fmla="*/ 27 h 45"/>
                <a:gd name="T10" fmla="*/ 6 w 47"/>
                <a:gd name="T11" fmla="*/ 32 h 45"/>
                <a:gd name="T12" fmla="*/ 1 w 47"/>
                <a:gd name="T13" fmla="*/ 37 h 45"/>
                <a:gd name="T14" fmla="*/ 6 w 47"/>
                <a:gd name="T15" fmla="*/ 45 h 45"/>
                <a:gd name="T16" fmla="*/ 10 w 47"/>
                <a:gd name="T17" fmla="*/ 40 h 45"/>
                <a:gd name="T18" fmla="*/ 16 w 47"/>
                <a:gd name="T19" fmla="*/ 39 h 45"/>
                <a:gd name="T20" fmla="*/ 21 w 47"/>
                <a:gd name="T21" fmla="*/ 34 h 45"/>
                <a:gd name="T22" fmla="*/ 23 w 47"/>
                <a:gd name="T23" fmla="*/ 36 h 45"/>
                <a:gd name="T24" fmla="*/ 28 w 47"/>
                <a:gd name="T25" fmla="*/ 33 h 45"/>
                <a:gd name="T26" fmla="*/ 35 w 47"/>
                <a:gd name="T27" fmla="*/ 29 h 45"/>
                <a:gd name="T28" fmla="*/ 42 w 47"/>
                <a:gd name="T29" fmla="*/ 25 h 45"/>
                <a:gd name="T30" fmla="*/ 43 w 47"/>
                <a:gd name="T31" fmla="*/ 15 h 45"/>
                <a:gd name="T32" fmla="*/ 44 w 47"/>
                <a:gd name="T33" fmla="*/ 9 h 45"/>
                <a:gd name="T34" fmla="*/ 39 w 47"/>
                <a:gd name="T3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5">
                  <a:moveTo>
                    <a:pt x="39" y="2"/>
                  </a:moveTo>
                  <a:cubicBezTo>
                    <a:pt x="37" y="4"/>
                    <a:pt x="38" y="10"/>
                    <a:pt x="36" y="14"/>
                  </a:cubicBezTo>
                  <a:cubicBezTo>
                    <a:pt x="35" y="18"/>
                    <a:pt x="33" y="22"/>
                    <a:pt x="32" y="22"/>
                  </a:cubicBezTo>
                  <a:cubicBezTo>
                    <a:pt x="31" y="22"/>
                    <a:pt x="24" y="25"/>
                    <a:pt x="23" y="27"/>
                  </a:cubicBezTo>
                  <a:cubicBezTo>
                    <a:pt x="21" y="29"/>
                    <a:pt x="12" y="25"/>
                    <a:pt x="11" y="27"/>
                  </a:cubicBezTo>
                  <a:cubicBezTo>
                    <a:pt x="10" y="29"/>
                    <a:pt x="7" y="31"/>
                    <a:pt x="6" y="32"/>
                  </a:cubicBezTo>
                  <a:cubicBezTo>
                    <a:pt x="4" y="34"/>
                    <a:pt x="0" y="33"/>
                    <a:pt x="1" y="37"/>
                  </a:cubicBezTo>
                  <a:cubicBezTo>
                    <a:pt x="2" y="41"/>
                    <a:pt x="4" y="45"/>
                    <a:pt x="6" y="45"/>
                  </a:cubicBezTo>
                  <a:cubicBezTo>
                    <a:pt x="8" y="45"/>
                    <a:pt x="10" y="44"/>
                    <a:pt x="10" y="40"/>
                  </a:cubicBezTo>
                  <a:cubicBezTo>
                    <a:pt x="10" y="36"/>
                    <a:pt x="14" y="40"/>
                    <a:pt x="16" y="39"/>
                  </a:cubicBezTo>
                  <a:cubicBezTo>
                    <a:pt x="18" y="39"/>
                    <a:pt x="20" y="37"/>
                    <a:pt x="21" y="34"/>
                  </a:cubicBezTo>
                  <a:cubicBezTo>
                    <a:pt x="21" y="31"/>
                    <a:pt x="19" y="35"/>
                    <a:pt x="23" y="36"/>
                  </a:cubicBezTo>
                  <a:cubicBezTo>
                    <a:pt x="26" y="37"/>
                    <a:pt x="28" y="34"/>
                    <a:pt x="28" y="33"/>
                  </a:cubicBezTo>
                  <a:cubicBezTo>
                    <a:pt x="28" y="32"/>
                    <a:pt x="34" y="31"/>
                    <a:pt x="35" y="29"/>
                  </a:cubicBezTo>
                  <a:cubicBezTo>
                    <a:pt x="37" y="28"/>
                    <a:pt x="41" y="27"/>
                    <a:pt x="42" y="25"/>
                  </a:cubicBezTo>
                  <a:cubicBezTo>
                    <a:pt x="42" y="24"/>
                    <a:pt x="42" y="16"/>
                    <a:pt x="43" y="15"/>
                  </a:cubicBezTo>
                  <a:cubicBezTo>
                    <a:pt x="45" y="14"/>
                    <a:pt x="47" y="14"/>
                    <a:pt x="44" y="9"/>
                  </a:cubicBezTo>
                  <a:cubicBezTo>
                    <a:pt x="42" y="5"/>
                    <a:pt x="42" y="0"/>
                    <a:pt x="39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6766863" y="4716945"/>
              <a:ext cx="15875" cy="17463"/>
            </a:xfrm>
            <a:custGeom>
              <a:avLst/>
              <a:gdLst>
                <a:gd name="T0" fmla="*/ 7 w 11"/>
                <a:gd name="T1" fmla="*/ 0 h 12"/>
                <a:gd name="T2" fmla="*/ 4 w 11"/>
                <a:gd name="T3" fmla="*/ 12 h 12"/>
                <a:gd name="T4" fmla="*/ 7 w 1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7" y="0"/>
                  </a:moveTo>
                  <a:cubicBezTo>
                    <a:pt x="3" y="1"/>
                    <a:pt x="0" y="12"/>
                    <a:pt x="4" y="12"/>
                  </a:cubicBezTo>
                  <a:cubicBezTo>
                    <a:pt x="7" y="1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035151" y="5072545"/>
              <a:ext cx="28575" cy="39688"/>
            </a:xfrm>
            <a:custGeom>
              <a:avLst/>
              <a:gdLst>
                <a:gd name="T0" fmla="*/ 3 w 20"/>
                <a:gd name="T1" fmla="*/ 1 h 28"/>
                <a:gd name="T2" fmla="*/ 4 w 20"/>
                <a:gd name="T3" fmla="*/ 7 h 28"/>
                <a:gd name="T4" fmla="*/ 6 w 20"/>
                <a:gd name="T5" fmla="*/ 15 h 28"/>
                <a:gd name="T6" fmla="*/ 3 w 20"/>
                <a:gd name="T7" fmla="*/ 20 h 28"/>
                <a:gd name="T8" fmla="*/ 9 w 20"/>
                <a:gd name="T9" fmla="*/ 22 h 28"/>
                <a:gd name="T10" fmla="*/ 9 w 20"/>
                <a:gd name="T11" fmla="*/ 28 h 28"/>
                <a:gd name="T12" fmla="*/ 14 w 20"/>
                <a:gd name="T13" fmla="*/ 23 h 28"/>
                <a:gd name="T14" fmla="*/ 18 w 20"/>
                <a:gd name="T15" fmla="*/ 17 h 28"/>
                <a:gd name="T16" fmla="*/ 17 w 20"/>
                <a:gd name="T17" fmla="*/ 12 h 28"/>
                <a:gd name="T18" fmla="*/ 12 w 20"/>
                <a:gd name="T19" fmla="*/ 12 h 28"/>
                <a:gd name="T20" fmla="*/ 8 w 20"/>
                <a:gd name="T21" fmla="*/ 8 h 28"/>
                <a:gd name="T22" fmla="*/ 3 w 20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8">
                  <a:moveTo>
                    <a:pt x="3" y="1"/>
                  </a:moveTo>
                  <a:cubicBezTo>
                    <a:pt x="2" y="2"/>
                    <a:pt x="3" y="6"/>
                    <a:pt x="4" y="7"/>
                  </a:cubicBezTo>
                  <a:cubicBezTo>
                    <a:pt x="6" y="9"/>
                    <a:pt x="6" y="14"/>
                    <a:pt x="6" y="15"/>
                  </a:cubicBezTo>
                  <a:cubicBezTo>
                    <a:pt x="6" y="17"/>
                    <a:pt x="0" y="18"/>
                    <a:pt x="3" y="20"/>
                  </a:cubicBezTo>
                  <a:cubicBezTo>
                    <a:pt x="5" y="22"/>
                    <a:pt x="10" y="20"/>
                    <a:pt x="9" y="22"/>
                  </a:cubicBezTo>
                  <a:cubicBezTo>
                    <a:pt x="9" y="24"/>
                    <a:pt x="6" y="27"/>
                    <a:pt x="9" y="28"/>
                  </a:cubicBezTo>
                  <a:cubicBezTo>
                    <a:pt x="12" y="28"/>
                    <a:pt x="12" y="25"/>
                    <a:pt x="14" y="23"/>
                  </a:cubicBezTo>
                  <a:cubicBezTo>
                    <a:pt x="15" y="20"/>
                    <a:pt x="16" y="18"/>
                    <a:pt x="18" y="17"/>
                  </a:cubicBezTo>
                  <a:cubicBezTo>
                    <a:pt x="20" y="15"/>
                    <a:pt x="18" y="12"/>
                    <a:pt x="17" y="12"/>
                  </a:cubicBezTo>
                  <a:cubicBezTo>
                    <a:pt x="15" y="12"/>
                    <a:pt x="15" y="14"/>
                    <a:pt x="12" y="12"/>
                  </a:cubicBezTo>
                  <a:cubicBezTo>
                    <a:pt x="9" y="11"/>
                    <a:pt x="10" y="11"/>
                    <a:pt x="8" y="8"/>
                  </a:cubicBezTo>
                  <a:cubicBezTo>
                    <a:pt x="6" y="4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7003401" y="5104295"/>
              <a:ext cx="39688" cy="39688"/>
            </a:xfrm>
            <a:custGeom>
              <a:avLst/>
              <a:gdLst>
                <a:gd name="T0" fmla="*/ 24 w 28"/>
                <a:gd name="T1" fmla="*/ 1 h 28"/>
                <a:gd name="T2" fmla="*/ 19 w 28"/>
                <a:gd name="T3" fmla="*/ 5 h 28"/>
                <a:gd name="T4" fmla="*/ 14 w 28"/>
                <a:gd name="T5" fmla="*/ 11 h 28"/>
                <a:gd name="T6" fmla="*/ 1 w 28"/>
                <a:gd name="T7" fmla="*/ 21 h 28"/>
                <a:gd name="T8" fmla="*/ 7 w 28"/>
                <a:gd name="T9" fmla="*/ 27 h 28"/>
                <a:gd name="T10" fmla="*/ 14 w 28"/>
                <a:gd name="T11" fmla="*/ 24 h 28"/>
                <a:gd name="T12" fmla="*/ 24 w 28"/>
                <a:gd name="T13" fmla="*/ 14 h 28"/>
                <a:gd name="T14" fmla="*/ 28 w 28"/>
                <a:gd name="T15" fmla="*/ 5 h 28"/>
                <a:gd name="T16" fmla="*/ 24 w 28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4" y="1"/>
                  </a:moveTo>
                  <a:cubicBezTo>
                    <a:pt x="23" y="3"/>
                    <a:pt x="21" y="3"/>
                    <a:pt x="19" y="5"/>
                  </a:cubicBezTo>
                  <a:cubicBezTo>
                    <a:pt x="17" y="7"/>
                    <a:pt x="19" y="7"/>
                    <a:pt x="14" y="11"/>
                  </a:cubicBezTo>
                  <a:cubicBezTo>
                    <a:pt x="9" y="14"/>
                    <a:pt x="3" y="18"/>
                    <a:pt x="1" y="21"/>
                  </a:cubicBezTo>
                  <a:cubicBezTo>
                    <a:pt x="0" y="24"/>
                    <a:pt x="3" y="26"/>
                    <a:pt x="7" y="27"/>
                  </a:cubicBezTo>
                  <a:cubicBezTo>
                    <a:pt x="12" y="27"/>
                    <a:pt x="11" y="28"/>
                    <a:pt x="14" y="24"/>
                  </a:cubicBezTo>
                  <a:cubicBezTo>
                    <a:pt x="18" y="20"/>
                    <a:pt x="21" y="17"/>
                    <a:pt x="24" y="14"/>
                  </a:cubicBezTo>
                  <a:cubicBezTo>
                    <a:pt x="28" y="10"/>
                    <a:pt x="28" y="5"/>
                    <a:pt x="28" y="5"/>
                  </a:cubicBezTo>
                  <a:cubicBezTo>
                    <a:pt x="28" y="5"/>
                    <a:pt x="24" y="0"/>
                    <a:pt x="24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6890688" y="5104295"/>
              <a:ext cx="23813" cy="22225"/>
            </a:xfrm>
            <a:custGeom>
              <a:avLst/>
              <a:gdLst>
                <a:gd name="T0" fmla="*/ 3 w 17"/>
                <a:gd name="T1" fmla="*/ 4 h 15"/>
                <a:gd name="T2" fmla="*/ 6 w 17"/>
                <a:gd name="T3" fmla="*/ 11 h 15"/>
                <a:gd name="T4" fmla="*/ 12 w 17"/>
                <a:gd name="T5" fmla="*/ 13 h 15"/>
                <a:gd name="T6" fmla="*/ 16 w 17"/>
                <a:gd name="T7" fmla="*/ 2 h 15"/>
                <a:gd name="T8" fmla="*/ 8 w 17"/>
                <a:gd name="T9" fmla="*/ 5 h 15"/>
                <a:gd name="T10" fmla="*/ 3 w 1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3" y="4"/>
                  </a:moveTo>
                  <a:cubicBezTo>
                    <a:pt x="0" y="8"/>
                    <a:pt x="7" y="8"/>
                    <a:pt x="6" y="11"/>
                  </a:cubicBezTo>
                  <a:cubicBezTo>
                    <a:pt x="5" y="15"/>
                    <a:pt x="10" y="14"/>
                    <a:pt x="12" y="13"/>
                  </a:cubicBezTo>
                  <a:cubicBezTo>
                    <a:pt x="13" y="13"/>
                    <a:pt x="17" y="4"/>
                    <a:pt x="16" y="2"/>
                  </a:cubicBezTo>
                  <a:cubicBezTo>
                    <a:pt x="16" y="0"/>
                    <a:pt x="10" y="6"/>
                    <a:pt x="8" y="5"/>
                  </a:cubicBezTo>
                  <a:cubicBezTo>
                    <a:pt x="7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730351" y="4928083"/>
              <a:ext cx="214313" cy="174625"/>
            </a:xfrm>
            <a:custGeom>
              <a:avLst/>
              <a:gdLst>
                <a:gd name="T0" fmla="*/ 94 w 150"/>
                <a:gd name="T1" fmla="*/ 100 h 123"/>
                <a:gd name="T2" fmla="*/ 91 w 150"/>
                <a:gd name="T3" fmla="*/ 101 h 123"/>
                <a:gd name="T4" fmla="*/ 89 w 150"/>
                <a:gd name="T5" fmla="*/ 95 h 123"/>
                <a:gd name="T6" fmla="*/ 84 w 150"/>
                <a:gd name="T7" fmla="*/ 100 h 123"/>
                <a:gd name="T8" fmla="*/ 79 w 150"/>
                <a:gd name="T9" fmla="*/ 101 h 123"/>
                <a:gd name="T10" fmla="*/ 79 w 150"/>
                <a:gd name="T11" fmla="*/ 93 h 123"/>
                <a:gd name="T12" fmla="*/ 71 w 150"/>
                <a:gd name="T13" fmla="*/ 90 h 123"/>
                <a:gd name="T14" fmla="*/ 64 w 150"/>
                <a:gd name="T15" fmla="*/ 87 h 123"/>
                <a:gd name="T16" fmla="*/ 54 w 150"/>
                <a:gd name="T17" fmla="*/ 91 h 123"/>
                <a:gd name="T18" fmla="*/ 45 w 150"/>
                <a:gd name="T19" fmla="*/ 91 h 123"/>
                <a:gd name="T20" fmla="*/ 42 w 150"/>
                <a:gd name="T21" fmla="*/ 103 h 123"/>
                <a:gd name="T22" fmla="*/ 30 w 150"/>
                <a:gd name="T23" fmla="*/ 100 h 123"/>
                <a:gd name="T24" fmla="*/ 23 w 150"/>
                <a:gd name="T25" fmla="*/ 104 h 123"/>
                <a:gd name="T26" fmla="*/ 14 w 150"/>
                <a:gd name="T27" fmla="*/ 105 h 123"/>
                <a:gd name="T28" fmla="*/ 10 w 150"/>
                <a:gd name="T29" fmla="*/ 97 h 123"/>
                <a:gd name="T30" fmla="*/ 15 w 150"/>
                <a:gd name="T31" fmla="*/ 89 h 123"/>
                <a:gd name="T32" fmla="*/ 11 w 150"/>
                <a:gd name="T33" fmla="*/ 83 h 123"/>
                <a:gd name="T34" fmla="*/ 8 w 150"/>
                <a:gd name="T35" fmla="*/ 75 h 123"/>
                <a:gd name="T36" fmla="*/ 7 w 150"/>
                <a:gd name="T37" fmla="*/ 65 h 123"/>
                <a:gd name="T38" fmla="*/ 1 w 150"/>
                <a:gd name="T39" fmla="*/ 59 h 123"/>
                <a:gd name="T40" fmla="*/ 6 w 150"/>
                <a:gd name="T41" fmla="*/ 49 h 123"/>
                <a:gd name="T42" fmla="*/ 18 w 150"/>
                <a:gd name="T43" fmla="*/ 40 h 123"/>
                <a:gd name="T44" fmla="*/ 25 w 150"/>
                <a:gd name="T45" fmla="*/ 40 h 123"/>
                <a:gd name="T46" fmla="*/ 33 w 150"/>
                <a:gd name="T47" fmla="*/ 37 h 123"/>
                <a:gd name="T48" fmla="*/ 33 w 150"/>
                <a:gd name="T49" fmla="*/ 23 h 123"/>
                <a:gd name="T50" fmla="*/ 44 w 150"/>
                <a:gd name="T51" fmla="*/ 24 h 123"/>
                <a:gd name="T52" fmla="*/ 48 w 150"/>
                <a:gd name="T53" fmla="*/ 15 h 123"/>
                <a:gd name="T54" fmla="*/ 54 w 150"/>
                <a:gd name="T55" fmla="*/ 15 h 123"/>
                <a:gd name="T56" fmla="*/ 61 w 150"/>
                <a:gd name="T57" fmla="*/ 17 h 123"/>
                <a:gd name="T58" fmla="*/ 64 w 150"/>
                <a:gd name="T59" fmla="*/ 11 h 123"/>
                <a:gd name="T60" fmla="*/ 66 w 150"/>
                <a:gd name="T61" fmla="*/ 6 h 123"/>
                <a:gd name="T62" fmla="*/ 71 w 150"/>
                <a:gd name="T63" fmla="*/ 11 h 123"/>
                <a:gd name="T64" fmla="*/ 72 w 150"/>
                <a:gd name="T65" fmla="*/ 4 h 123"/>
                <a:gd name="T66" fmla="*/ 77 w 150"/>
                <a:gd name="T67" fmla="*/ 8 h 123"/>
                <a:gd name="T68" fmla="*/ 87 w 150"/>
                <a:gd name="T69" fmla="*/ 8 h 123"/>
                <a:gd name="T70" fmla="*/ 85 w 150"/>
                <a:gd name="T71" fmla="*/ 20 h 123"/>
                <a:gd name="T72" fmla="*/ 94 w 150"/>
                <a:gd name="T73" fmla="*/ 26 h 123"/>
                <a:gd name="T74" fmla="*/ 102 w 150"/>
                <a:gd name="T75" fmla="*/ 29 h 123"/>
                <a:gd name="T76" fmla="*/ 105 w 150"/>
                <a:gd name="T77" fmla="*/ 15 h 123"/>
                <a:gd name="T78" fmla="*/ 106 w 150"/>
                <a:gd name="T79" fmla="*/ 1 h 123"/>
                <a:gd name="T80" fmla="*/ 111 w 150"/>
                <a:gd name="T81" fmla="*/ 13 h 123"/>
                <a:gd name="T82" fmla="*/ 119 w 150"/>
                <a:gd name="T83" fmla="*/ 24 h 123"/>
                <a:gd name="T84" fmla="*/ 123 w 150"/>
                <a:gd name="T85" fmla="*/ 38 h 123"/>
                <a:gd name="T86" fmla="*/ 136 w 150"/>
                <a:gd name="T87" fmla="*/ 43 h 123"/>
                <a:gd name="T88" fmla="*/ 140 w 150"/>
                <a:gd name="T89" fmla="*/ 58 h 123"/>
                <a:gd name="T90" fmla="*/ 150 w 150"/>
                <a:gd name="T91" fmla="*/ 84 h 123"/>
                <a:gd name="T92" fmla="*/ 138 w 150"/>
                <a:gd name="T93" fmla="*/ 100 h 123"/>
                <a:gd name="T94" fmla="*/ 133 w 150"/>
                <a:gd name="T95" fmla="*/ 112 h 123"/>
                <a:gd name="T96" fmla="*/ 128 w 150"/>
                <a:gd name="T97" fmla="*/ 115 h 123"/>
                <a:gd name="T98" fmla="*/ 119 w 150"/>
                <a:gd name="T99" fmla="*/ 120 h 123"/>
                <a:gd name="T100" fmla="*/ 112 w 150"/>
                <a:gd name="T101" fmla="*/ 118 h 123"/>
                <a:gd name="T102" fmla="*/ 108 w 150"/>
                <a:gd name="T103" fmla="*/ 119 h 123"/>
                <a:gd name="T104" fmla="*/ 100 w 150"/>
                <a:gd name="T105" fmla="*/ 115 h 123"/>
                <a:gd name="T106" fmla="*/ 99 w 150"/>
                <a:gd name="T107" fmla="*/ 108 h 123"/>
                <a:gd name="T108" fmla="*/ 95 w 150"/>
                <a:gd name="T109" fmla="*/ 103 h 123"/>
                <a:gd name="T110" fmla="*/ 94 w 150"/>
                <a:gd name="T11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23">
                  <a:moveTo>
                    <a:pt x="94" y="100"/>
                  </a:moveTo>
                  <a:cubicBezTo>
                    <a:pt x="94" y="97"/>
                    <a:pt x="92" y="104"/>
                    <a:pt x="91" y="101"/>
                  </a:cubicBezTo>
                  <a:cubicBezTo>
                    <a:pt x="89" y="98"/>
                    <a:pt x="92" y="93"/>
                    <a:pt x="89" y="95"/>
                  </a:cubicBezTo>
                  <a:cubicBezTo>
                    <a:pt x="86" y="97"/>
                    <a:pt x="84" y="99"/>
                    <a:pt x="84" y="100"/>
                  </a:cubicBezTo>
                  <a:cubicBezTo>
                    <a:pt x="84" y="102"/>
                    <a:pt x="78" y="103"/>
                    <a:pt x="79" y="101"/>
                  </a:cubicBezTo>
                  <a:cubicBezTo>
                    <a:pt x="79" y="99"/>
                    <a:pt x="81" y="95"/>
                    <a:pt x="79" y="93"/>
                  </a:cubicBezTo>
                  <a:cubicBezTo>
                    <a:pt x="77" y="91"/>
                    <a:pt x="73" y="91"/>
                    <a:pt x="71" y="90"/>
                  </a:cubicBezTo>
                  <a:cubicBezTo>
                    <a:pt x="68" y="89"/>
                    <a:pt x="71" y="85"/>
                    <a:pt x="64" y="87"/>
                  </a:cubicBezTo>
                  <a:cubicBezTo>
                    <a:pt x="57" y="89"/>
                    <a:pt x="54" y="91"/>
                    <a:pt x="54" y="91"/>
                  </a:cubicBezTo>
                  <a:cubicBezTo>
                    <a:pt x="54" y="91"/>
                    <a:pt x="47" y="88"/>
                    <a:pt x="45" y="91"/>
                  </a:cubicBezTo>
                  <a:cubicBezTo>
                    <a:pt x="43" y="94"/>
                    <a:pt x="42" y="103"/>
                    <a:pt x="42" y="103"/>
                  </a:cubicBezTo>
                  <a:cubicBezTo>
                    <a:pt x="42" y="103"/>
                    <a:pt x="32" y="100"/>
                    <a:pt x="30" y="100"/>
                  </a:cubicBezTo>
                  <a:cubicBezTo>
                    <a:pt x="28" y="100"/>
                    <a:pt x="25" y="103"/>
                    <a:pt x="23" y="104"/>
                  </a:cubicBezTo>
                  <a:cubicBezTo>
                    <a:pt x="20" y="105"/>
                    <a:pt x="16" y="106"/>
                    <a:pt x="14" y="105"/>
                  </a:cubicBezTo>
                  <a:cubicBezTo>
                    <a:pt x="12" y="103"/>
                    <a:pt x="9" y="100"/>
                    <a:pt x="10" y="97"/>
                  </a:cubicBezTo>
                  <a:cubicBezTo>
                    <a:pt x="11" y="95"/>
                    <a:pt x="17" y="93"/>
                    <a:pt x="15" y="89"/>
                  </a:cubicBezTo>
                  <a:cubicBezTo>
                    <a:pt x="13" y="86"/>
                    <a:pt x="11" y="85"/>
                    <a:pt x="11" y="83"/>
                  </a:cubicBezTo>
                  <a:cubicBezTo>
                    <a:pt x="11" y="81"/>
                    <a:pt x="12" y="80"/>
                    <a:pt x="8" y="75"/>
                  </a:cubicBezTo>
                  <a:cubicBezTo>
                    <a:pt x="5" y="71"/>
                    <a:pt x="5" y="66"/>
                    <a:pt x="7" y="65"/>
                  </a:cubicBezTo>
                  <a:cubicBezTo>
                    <a:pt x="8" y="65"/>
                    <a:pt x="2" y="61"/>
                    <a:pt x="1" y="59"/>
                  </a:cubicBezTo>
                  <a:cubicBezTo>
                    <a:pt x="0" y="57"/>
                    <a:pt x="4" y="51"/>
                    <a:pt x="6" y="49"/>
                  </a:cubicBezTo>
                  <a:cubicBezTo>
                    <a:pt x="8" y="47"/>
                    <a:pt x="16" y="40"/>
                    <a:pt x="18" y="40"/>
                  </a:cubicBezTo>
                  <a:cubicBezTo>
                    <a:pt x="20" y="40"/>
                    <a:pt x="23" y="42"/>
                    <a:pt x="25" y="40"/>
                  </a:cubicBezTo>
                  <a:cubicBezTo>
                    <a:pt x="27" y="38"/>
                    <a:pt x="33" y="39"/>
                    <a:pt x="33" y="37"/>
                  </a:cubicBezTo>
                  <a:cubicBezTo>
                    <a:pt x="33" y="36"/>
                    <a:pt x="32" y="25"/>
                    <a:pt x="33" y="23"/>
                  </a:cubicBezTo>
                  <a:cubicBezTo>
                    <a:pt x="35" y="21"/>
                    <a:pt x="43" y="25"/>
                    <a:pt x="44" y="24"/>
                  </a:cubicBezTo>
                  <a:cubicBezTo>
                    <a:pt x="45" y="22"/>
                    <a:pt x="47" y="16"/>
                    <a:pt x="48" y="15"/>
                  </a:cubicBezTo>
                  <a:cubicBezTo>
                    <a:pt x="50" y="14"/>
                    <a:pt x="52" y="12"/>
                    <a:pt x="54" y="15"/>
                  </a:cubicBezTo>
                  <a:cubicBezTo>
                    <a:pt x="57" y="19"/>
                    <a:pt x="60" y="20"/>
                    <a:pt x="61" y="17"/>
                  </a:cubicBezTo>
                  <a:cubicBezTo>
                    <a:pt x="62" y="13"/>
                    <a:pt x="61" y="14"/>
                    <a:pt x="64" y="11"/>
                  </a:cubicBezTo>
                  <a:cubicBezTo>
                    <a:pt x="67" y="8"/>
                    <a:pt x="64" y="2"/>
                    <a:pt x="66" y="6"/>
                  </a:cubicBezTo>
                  <a:cubicBezTo>
                    <a:pt x="69" y="9"/>
                    <a:pt x="71" y="11"/>
                    <a:pt x="71" y="11"/>
                  </a:cubicBezTo>
                  <a:cubicBezTo>
                    <a:pt x="71" y="11"/>
                    <a:pt x="70" y="4"/>
                    <a:pt x="72" y="4"/>
                  </a:cubicBezTo>
                  <a:cubicBezTo>
                    <a:pt x="74" y="4"/>
                    <a:pt x="76" y="8"/>
                    <a:pt x="77" y="8"/>
                  </a:cubicBezTo>
                  <a:cubicBezTo>
                    <a:pt x="78" y="8"/>
                    <a:pt x="86" y="6"/>
                    <a:pt x="87" y="8"/>
                  </a:cubicBezTo>
                  <a:cubicBezTo>
                    <a:pt x="89" y="11"/>
                    <a:pt x="83" y="17"/>
                    <a:pt x="85" y="20"/>
                  </a:cubicBezTo>
                  <a:cubicBezTo>
                    <a:pt x="87" y="22"/>
                    <a:pt x="91" y="24"/>
                    <a:pt x="94" y="26"/>
                  </a:cubicBezTo>
                  <a:cubicBezTo>
                    <a:pt x="97" y="28"/>
                    <a:pt x="101" y="33"/>
                    <a:pt x="102" y="29"/>
                  </a:cubicBezTo>
                  <a:cubicBezTo>
                    <a:pt x="104" y="24"/>
                    <a:pt x="107" y="18"/>
                    <a:pt x="105" y="15"/>
                  </a:cubicBezTo>
                  <a:cubicBezTo>
                    <a:pt x="103" y="12"/>
                    <a:pt x="105" y="1"/>
                    <a:pt x="106" y="1"/>
                  </a:cubicBezTo>
                  <a:cubicBezTo>
                    <a:pt x="107" y="0"/>
                    <a:pt x="109" y="9"/>
                    <a:pt x="111" y="13"/>
                  </a:cubicBezTo>
                  <a:cubicBezTo>
                    <a:pt x="114" y="17"/>
                    <a:pt x="117" y="19"/>
                    <a:pt x="119" y="24"/>
                  </a:cubicBezTo>
                  <a:cubicBezTo>
                    <a:pt x="120" y="28"/>
                    <a:pt x="121" y="35"/>
                    <a:pt x="123" y="38"/>
                  </a:cubicBezTo>
                  <a:cubicBezTo>
                    <a:pt x="126" y="40"/>
                    <a:pt x="136" y="40"/>
                    <a:pt x="136" y="43"/>
                  </a:cubicBezTo>
                  <a:cubicBezTo>
                    <a:pt x="136" y="46"/>
                    <a:pt x="137" y="52"/>
                    <a:pt x="140" y="58"/>
                  </a:cubicBezTo>
                  <a:cubicBezTo>
                    <a:pt x="144" y="64"/>
                    <a:pt x="150" y="78"/>
                    <a:pt x="150" y="84"/>
                  </a:cubicBezTo>
                  <a:cubicBezTo>
                    <a:pt x="150" y="90"/>
                    <a:pt x="140" y="96"/>
                    <a:pt x="138" y="100"/>
                  </a:cubicBezTo>
                  <a:cubicBezTo>
                    <a:pt x="135" y="105"/>
                    <a:pt x="134" y="110"/>
                    <a:pt x="133" y="112"/>
                  </a:cubicBezTo>
                  <a:cubicBezTo>
                    <a:pt x="132" y="114"/>
                    <a:pt x="132" y="114"/>
                    <a:pt x="128" y="115"/>
                  </a:cubicBezTo>
                  <a:cubicBezTo>
                    <a:pt x="123" y="117"/>
                    <a:pt x="120" y="121"/>
                    <a:pt x="119" y="120"/>
                  </a:cubicBezTo>
                  <a:cubicBezTo>
                    <a:pt x="118" y="118"/>
                    <a:pt x="114" y="116"/>
                    <a:pt x="112" y="118"/>
                  </a:cubicBezTo>
                  <a:cubicBezTo>
                    <a:pt x="111" y="119"/>
                    <a:pt x="110" y="123"/>
                    <a:pt x="108" y="119"/>
                  </a:cubicBezTo>
                  <a:cubicBezTo>
                    <a:pt x="106" y="115"/>
                    <a:pt x="101" y="115"/>
                    <a:pt x="100" y="115"/>
                  </a:cubicBezTo>
                  <a:cubicBezTo>
                    <a:pt x="99" y="114"/>
                    <a:pt x="99" y="112"/>
                    <a:pt x="99" y="108"/>
                  </a:cubicBezTo>
                  <a:cubicBezTo>
                    <a:pt x="99" y="105"/>
                    <a:pt x="95" y="105"/>
                    <a:pt x="95" y="103"/>
                  </a:cubicBezTo>
                  <a:cubicBezTo>
                    <a:pt x="95" y="102"/>
                    <a:pt x="94" y="101"/>
                    <a:pt x="94" y="10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7060551" y="4959833"/>
              <a:ext cx="15875" cy="14288"/>
            </a:xfrm>
            <a:custGeom>
              <a:avLst/>
              <a:gdLst>
                <a:gd name="T0" fmla="*/ 0 w 11"/>
                <a:gd name="T1" fmla="*/ 8 h 10"/>
                <a:gd name="T2" fmla="*/ 8 w 11"/>
                <a:gd name="T3" fmla="*/ 1 h 10"/>
                <a:gd name="T4" fmla="*/ 0 w 11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cubicBezTo>
                    <a:pt x="4" y="10"/>
                    <a:pt x="11" y="2"/>
                    <a:pt x="8" y="1"/>
                  </a:cubicBezTo>
                  <a:cubicBezTo>
                    <a:pt x="5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6990701" y="4986820"/>
              <a:ext cx="15875" cy="14288"/>
            </a:xfrm>
            <a:custGeom>
              <a:avLst/>
              <a:gdLst>
                <a:gd name="T0" fmla="*/ 11 w 11"/>
                <a:gd name="T1" fmla="*/ 7 h 10"/>
                <a:gd name="T2" fmla="*/ 5 w 11"/>
                <a:gd name="T3" fmla="*/ 6 h 10"/>
                <a:gd name="T4" fmla="*/ 5 w 11"/>
                <a:gd name="T5" fmla="*/ 1 h 10"/>
                <a:gd name="T6" fmla="*/ 11 w 11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7"/>
                  </a:moveTo>
                  <a:cubicBezTo>
                    <a:pt x="10" y="10"/>
                    <a:pt x="7" y="9"/>
                    <a:pt x="5" y="6"/>
                  </a:cubicBezTo>
                  <a:cubicBezTo>
                    <a:pt x="3" y="2"/>
                    <a:pt x="0" y="0"/>
                    <a:pt x="5" y="1"/>
                  </a:cubicBezTo>
                  <a:cubicBezTo>
                    <a:pt x="10" y="3"/>
                    <a:pt x="11" y="5"/>
                    <a:pt x="11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6641451" y="4832833"/>
              <a:ext cx="63500" cy="71438"/>
            </a:xfrm>
            <a:custGeom>
              <a:avLst/>
              <a:gdLst>
                <a:gd name="T0" fmla="*/ 4 w 44"/>
                <a:gd name="T1" fmla="*/ 0 h 50"/>
                <a:gd name="T2" fmla="*/ 10 w 44"/>
                <a:gd name="T3" fmla="*/ 10 h 50"/>
                <a:gd name="T4" fmla="*/ 19 w 44"/>
                <a:gd name="T5" fmla="*/ 23 h 50"/>
                <a:gd name="T6" fmla="*/ 23 w 44"/>
                <a:gd name="T7" fmla="*/ 40 h 50"/>
                <a:gd name="T8" fmla="*/ 36 w 44"/>
                <a:gd name="T9" fmla="*/ 47 h 50"/>
                <a:gd name="T10" fmla="*/ 40 w 44"/>
                <a:gd name="T11" fmla="*/ 46 h 50"/>
                <a:gd name="T12" fmla="*/ 42 w 44"/>
                <a:gd name="T13" fmla="*/ 36 h 50"/>
                <a:gd name="T14" fmla="*/ 41 w 44"/>
                <a:gd name="T15" fmla="*/ 31 h 50"/>
                <a:gd name="T16" fmla="*/ 32 w 44"/>
                <a:gd name="T17" fmla="*/ 23 h 50"/>
                <a:gd name="T18" fmla="*/ 22 w 44"/>
                <a:gd name="T19" fmla="*/ 13 h 50"/>
                <a:gd name="T20" fmla="*/ 12 w 44"/>
                <a:gd name="T21" fmla="*/ 3 h 50"/>
                <a:gd name="T22" fmla="*/ 4 w 44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0">
                  <a:moveTo>
                    <a:pt x="4" y="0"/>
                  </a:moveTo>
                  <a:cubicBezTo>
                    <a:pt x="0" y="1"/>
                    <a:pt x="9" y="9"/>
                    <a:pt x="10" y="10"/>
                  </a:cubicBezTo>
                  <a:cubicBezTo>
                    <a:pt x="11" y="11"/>
                    <a:pt x="19" y="19"/>
                    <a:pt x="19" y="23"/>
                  </a:cubicBezTo>
                  <a:cubicBezTo>
                    <a:pt x="19" y="27"/>
                    <a:pt x="22" y="39"/>
                    <a:pt x="23" y="40"/>
                  </a:cubicBezTo>
                  <a:cubicBezTo>
                    <a:pt x="25" y="41"/>
                    <a:pt x="35" y="44"/>
                    <a:pt x="36" y="47"/>
                  </a:cubicBezTo>
                  <a:cubicBezTo>
                    <a:pt x="37" y="49"/>
                    <a:pt x="40" y="50"/>
                    <a:pt x="40" y="46"/>
                  </a:cubicBezTo>
                  <a:cubicBezTo>
                    <a:pt x="40" y="42"/>
                    <a:pt x="41" y="38"/>
                    <a:pt x="42" y="36"/>
                  </a:cubicBezTo>
                  <a:cubicBezTo>
                    <a:pt x="44" y="34"/>
                    <a:pt x="43" y="31"/>
                    <a:pt x="41" y="31"/>
                  </a:cubicBezTo>
                  <a:cubicBezTo>
                    <a:pt x="38" y="31"/>
                    <a:pt x="36" y="26"/>
                    <a:pt x="32" y="23"/>
                  </a:cubicBezTo>
                  <a:cubicBezTo>
                    <a:pt x="28" y="20"/>
                    <a:pt x="26" y="18"/>
                    <a:pt x="22" y="13"/>
                  </a:cubicBezTo>
                  <a:cubicBezTo>
                    <a:pt x="18" y="9"/>
                    <a:pt x="14" y="6"/>
                    <a:pt x="12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6660501" y="4807433"/>
              <a:ext cx="34925" cy="55563"/>
            </a:xfrm>
            <a:custGeom>
              <a:avLst/>
              <a:gdLst>
                <a:gd name="T0" fmla="*/ 3 w 25"/>
                <a:gd name="T1" fmla="*/ 0 h 39"/>
                <a:gd name="T2" fmla="*/ 1 w 25"/>
                <a:gd name="T3" fmla="*/ 7 h 39"/>
                <a:gd name="T4" fmla="*/ 7 w 25"/>
                <a:gd name="T5" fmla="*/ 14 h 39"/>
                <a:gd name="T6" fmla="*/ 12 w 25"/>
                <a:gd name="T7" fmla="*/ 29 h 39"/>
                <a:gd name="T8" fmla="*/ 20 w 25"/>
                <a:gd name="T9" fmla="*/ 37 h 39"/>
                <a:gd name="T10" fmla="*/ 24 w 25"/>
                <a:gd name="T11" fmla="*/ 34 h 39"/>
                <a:gd name="T12" fmla="*/ 20 w 25"/>
                <a:gd name="T13" fmla="*/ 26 h 39"/>
                <a:gd name="T14" fmla="*/ 15 w 25"/>
                <a:gd name="T15" fmla="*/ 16 h 39"/>
                <a:gd name="T16" fmla="*/ 10 w 25"/>
                <a:gd name="T17" fmla="*/ 8 h 39"/>
                <a:gd name="T18" fmla="*/ 3 w 25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9">
                  <a:moveTo>
                    <a:pt x="3" y="0"/>
                  </a:moveTo>
                  <a:cubicBezTo>
                    <a:pt x="0" y="0"/>
                    <a:pt x="0" y="5"/>
                    <a:pt x="1" y="7"/>
                  </a:cubicBezTo>
                  <a:cubicBezTo>
                    <a:pt x="3" y="9"/>
                    <a:pt x="5" y="8"/>
                    <a:pt x="7" y="14"/>
                  </a:cubicBezTo>
                  <a:cubicBezTo>
                    <a:pt x="8" y="20"/>
                    <a:pt x="11" y="27"/>
                    <a:pt x="12" y="29"/>
                  </a:cubicBezTo>
                  <a:cubicBezTo>
                    <a:pt x="13" y="32"/>
                    <a:pt x="18" y="35"/>
                    <a:pt x="20" y="37"/>
                  </a:cubicBezTo>
                  <a:cubicBezTo>
                    <a:pt x="22" y="39"/>
                    <a:pt x="25" y="36"/>
                    <a:pt x="24" y="34"/>
                  </a:cubicBezTo>
                  <a:cubicBezTo>
                    <a:pt x="22" y="32"/>
                    <a:pt x="20" y="29"/>
                    <a:pt x="20" y="26"/>
                  </a:cubicBezTo>
                  <a:cubicBezTo>
                    <a:pt x="19" y="24"/>
                    <a:pt x="18" y="20"/>
                    <a:pt x="15" y="16"/>
                  </a:cubicBezTo>
                  <a:cubicBezTo>
                    <a:pt x="13" y="12"/>
                    <a:pt x="11" y="11"/>
                    <a:pt x="10" y="8"/>
                  </a:cubicBezTo>
                  <a:cubicBezTo>
                    <a:pt x="8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6697013" y="4899508"/>
              <a:ext cx="23813" cy="14288"/>
            </a:xfrm>
            <a:custGeom>
              <a:avLst/>
              <a:gdLst>
                <a:gd name="T0" fmla="*/ 2 w 17"/>
                <a:gd name="T1" fmla="*/ 2 h 10"/>
                <a:gd name="T2" fmla="*/ 3 w 17"/>
                <a:gd name="T3" fmla="*/ 8 h 10"/>
                <a:gd name="T4" fmla="*/ 10 w 17"/>
                <a:gd name="T5" fmla="*/ 9 h 10"/>
                <a:gd name="T6" fmla="*/ 14 w 17"/>
                <a:gd name="T7" fmla="*/ 6 h 10"/>
                <a:gd name="T8" fmla="*/ 6 w 17"/>
                <a:gd name="T9" fmla="*/ 3 h 10"/>
                <a:gd name="T10" fmla="*/ 2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2" y="2"/>
                  </a:moveTo>
                  <a:cubicBezTo>
                    <a:pt x="0" y="5"/>
                    <a:pt x="2" y="8"/>
                    <a:pt x="3" y="8"/>
                  </a:cubicBezTo>
                  <a:cubicBezTo>
                    <a:pt x="4" y="9"/>
                    <a:pt x="7" y="10"/>
                    <a:pt x="10" y="9"/>
                  </a:cubicBezTo>
                  <a:cubicBezTo>
                    <a:pt x="13" y="9"/>
                    <a:pt x="17" y="8"/>
                    <a:pt x="14" y="6"/>
                  </a:cubicBezTo>
                  <a:cubicBezTo>
                    <a:pt x="11" y="4"/>
                    <a:pt x="7" y="6"/>
                    <a:pt x="6" y="3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6717651" y="4905858"/>
              <a:ext cx="26988" cy="12700"/>
            </a:xfrm>
            <a:custGeom>
              <a:avLst/>
              <a:gdLst>
                <a:gd name="T0" fmla="*/ 5 w 19"/>
                <a:gd name="T1" fmla="*/ 0 h 9"/>
                <a:gd name="T2" fmla="*/ 2 w 19"/>
                <a:gd name="T3" fmla="*/ 4 h 9"/>
                <a:gd name="T4" fmla="*/ 9 w 19"/>
                <a:gd name="T5" fmla="*/ 7 h 9"/>
                <a:gd name="T6" fmla="*/ 19 w 19"/>
                <a:gd name="T7" fmla="*/ 7 h 9"/>
                <a:gd name="T8" fmla="*/ 14 w 19"/>
                <a:gd name="T9" fmla="*/ 2 h 9"/>
                <a:gd name="T10" fmla="*/ 5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3" y="1"/>
                    <a:pt x="0" y="2"/>
                    <a:pt x="2" y="4"/>
                  </a:cubicBezTo>
                  <a:cubicBezTo>
                    <a:pt x="4" y="7"/>
                    <a:pt x="6" y="8"/>
                    <a:pt x="9" y="7"/>
                  </a:cubicBezTo>
                  <a:cubicBezTo>
                    <a:pt x="13" y="7"/>
                    <a:pt x="18" y="9"/>
                    <a:pt x="19" y="7"/>
                  </a:cubicBezTo>
                  <a:cubicBezTo>
                    <a:pt x="19" y="5"/>
                    <a:pt x="15" y="2"/>
                    <a:pt x="14" y="2"/>
                  </a:cubicBezTo>
                  <a:cubicBezTo>
                    <a:pt x="12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6763688" y="4918558"/>
              <a:ext cx="9525" cy="11113"/>
            </a:xfrm>
            <a:custGeom>
              <a:avLst/>
              <a:gdLst>
                <a:gd name="T0" fmla="*/ 1 w 6"/>
                <a:gd name="T1" fmla="*/ 3 h 7"/>
                <a:gd name="T2" fmla="*/ 6 w 6"/>
                <a:gd name="T3" fmla="*/ 4 h 7"/>
                <a:gd name="T4" fmla="*/ 1 w 6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0" y="6"/>
                    <a:pt x="6" y="7"/>
                    <a:pt x="6" y="4"/>
                  </a:cubicBezTo>
                  <a:cubicBezTo>
                    <a:pt x="6" y="0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6789088" y="4910620"/>
              <a:ext cx="15875" cy="20638"/>
            </a:xfrm>
            <a:custGeom>
              <a:avLst/>
              <a:gdLst>
                <a:gd name="T0" fmla="*/ 0 w 11"/>
                <a:gd name="T1" fmla="*/ 11 h 15"/>
                <a:gd name="T2" fmla="*/ 6 w 11"/>
                <a:gd name="T3" fmla="*/ 9 h 15"/>
                <a:gd name="T4" fmla="*/ 11 w 11"/>
                <a:gd name="T5" fmla="*/ 6 h 15"/>
                <a:gd name="T6" fmla="*/ 5 w 11"/>
                <a:gd name="T7" fmla="*/ 3 h 15"/>
                <a:gd name="T8" fmla="*/ 0 w 1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11"/>
                  </a:moveTo>
                  <a:cubicBezTo>
                    <a:pt x="0" y="15"/>
                    <a:pt x="6" y="9"/>
                    <a:pt x="6" y="9"/>
                  </a:cubicBezTo>
                  <a:cubicBezTo>
                    <a:pt x="6" y="9"/>
                    <a:pt x="11" y="8"/>
                    <a:pt x="11" y="6"/>
                  </a:cubicBezTo>
                  <a:cubicBezTo>
                    <a:pt x="11" y="3"/>
                    <a:pt x="6" y="0"/>
                    <a:pt x="5" y="3"/>
                  </a:cubicBezTo>
                  <a:cubicBezTo>
                    <a:pt x="3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6762101" y="4870933"/>
              <a:ext cx="28575" cy="28575"/>
            </a:xfrm>
            <a:custGeom>
              <a:avLst/>
              <a:gdLst>
                <a:gd name="T0" fmla="*/ 6 w 20"/>
                <a:gd name="T1" fmla="*/ 0 h 20"/>
                <a:gd name="T2" fmla="*/ 4 w 20"/>
                <a:gd name="T3" fmla="*/ 6 h 20"/>
                <a:gd name="T4" fmla="*/ 3 w 20"/>
                <a:gd name="T5" fmla="*/ 13 h 20"/>
                <a:gd name="T6" fmla="*/ 11 w 20"/>
                <a:gd name="T7" fmla="*/ 10 h 20"/>
                <a:gd name="T8" fmla="*/ 13 w 20"/>
                <a:gd name="T9" fmla="*/ 16 h 20"/>
                <a:gd name="T10" fmla="*/ 19 w 20"/>
                <a:gd name="T11" fmla="*/ 19 h 20"/>
                <a:gd name="T12" fmla="*/ 15 w 20"/>
                <a:gd name="T13" fmla="*/ 9 h 20"/>
                <a:gd name="T14" fmla="*/ 14 w 20"/>
                <a:gd name="T15" fmla="*/ 5 h 20"/>
                <a:gd name="T16" fmla="*/ 19 w 20"/>
                <a:gd name="T17" fmla="*/ 2 h 20"/>
                <a:gd name="T18" fmla="*/ 10 w 20"/>
                <a:gd name="T19" fmla="*/ 1 h 20"/>
                <a:gd name="T20" fmla="*/ 6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3" y="9"/>
                    <a:pt x="0" y="12"/>
                    <a:pt x="3" y="13"/>
                  </a:cubicBezTo>
                  <a:cubicBezTo>
                    <a:pt x="5" y="15"/>
                    <a:pt x="10" y="7"/>
                    <a:pt x="11" y="10"/>
                  </a:cubicBezTo>
                  <a:cubicBezTo>
                    <a:pt x="12" y="12"/>
                    <a:pt x="11" y="13"/>
                    <a:pt x="13" y="16"/>
                  </a:cubicBezTo>
                  <a:cubicBezTo>
                    <a:pt x="15" y="20"/>
                    <a:pt x="19" y="19"/>
                    <a:pt x="19" y="19"/>
                  </a:cubicBezTo>
                  <a:cubicBezTo>
                    <a:pt x="19" y="19"/>
                    <a:pt x="18" y="11"/>
                    <a:pt x="15" y="9"/>
                  </a:cubicBezTo>
                  <a:cubicBezTo>
                    <a:pt x="12" y="7"/>
                    <a:pt x="10" y="4"/>
                    <a:pt x="14" y="5"/>
                  </a:cubicBezTo>
                  <a:cubicBezTo>
                    <a:pt x="17" y="6"/>
                    <a:pt x="20" y="4"/>
                    <a:pt x="19" y="2"/>
                  </a:cubicBezTo>
                  <a:cubicBezTo>
                    <a:pt x="18" y="0"/>
                    <a:pt x="12" y="1"/>
                    <a:pt x="10" y="1"/>
                  </a:cubicBezTo>
                  <a:cubicBezTo>
                    <a:pt x="9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6770038" y="4858233"/>
              <a:ext cx="26988" cy="7938"/>
            </a:xfrm>
            <a:custGeom>
              <a:avLst/>
              <a:gdLst>
                <a:gd name="T0" fmla="*/ 2 w 19"/>
                <a:gd name="T1" fmla="*/ 2 h 6"/>
                <a:gd name="T2" fmla="*/ 4 w 19"/>
                <a:gd name="T3" fmla="*/ 6 h 6"/>
                <a:gd name="T4" fmla="*/ 16 w 19"/>
                <a:gd name="T5" fmla="*/ 5 h 6"/>
                <a:gd name="T6" fmla="*/ 18 w 19"/>
                <a:gd name="T7" fmla="*/ 0 h 6"/>
                <a:gd name="T8" fmla="*/ 8 w 19"/>
                <a:gd name="T9" fmla="*/ 2 h 6"/>
                <a:gd name="T10" fmla="*/ 2 w 1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2" y="2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8" y="6"/>
                    <a:pt x="14" y="5"/>
                    <a:pt x="16" y="5"/>
                  </a:cubicBezTo>
                  <a:cubicBezTo>
                    <a:pt x="17" y="5"/>
                    <a:pt x="19" y="0"/>
                    <a:pt x="18" y="0"/>
                  </a:cubicBezTo>
                  <a:cubicBezTo>
                    <a:pt x="17" y="0"/>
                    <a:pt x="9" y="2"/>
                    <a:pt x="8" y="2"/>
                  </a:cubicBezTo>
                  <a:cubicBezTo>
                    <a:pt x="7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6804963" y="4850295"/>
              <a:ext cx="14288" cy="22225"/>
            </a:xfrm>
            <a:custGeom>
              <a:avLst/>
              <a:gdLst>
                <a:gd name="T0" fmla="*/ 8 w 10"/>
                <a:gd name="T1" fmla="*/ 2 h 15"/>
                <a:gd name="T2" fmla="*/ 4 w 10"/>
                <a:gd name="T3" fmla="*/ 14 h 15"/>
                <a:gd name="T4" fmla="*/ 8 w 10"/>
                <a:gd name="T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8" y="2"/>
                  </a:moveTo>
                  <a:cubicBezTo>
                    <a:pt x="5" y="0"/>
                    <a:pt x="0" y="13"/>
                    <a:pt x="4" y="14"/>
                  </a:cubicBezTo>
                  <a:cubicBezTo>
                    <a:pt x="7" y="15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6714476" y="4821720"/>
              <a:ext cx="50800" cy="68263"/>
            </a:xfrm>
            <a:custGeom>
              <a:avLst/>
              <a:gdLst>
                <a:gd name="T0" fmla="*/ 30 w 36"/>
                <a:gd name="T1" fmla="*/ 3 h 48"/>
                <a:gd name="T2" fmla="*/ 25 w 36"/>
                <a:gd name="T3" fmla="*/ 6 h 48"/>
                <a:gd name="T4" fmla="*/ 23 w 36"/>
                <a:gd name="T5" fmla="*/ 11 h 48"/>
                <a:gd name="T6" fmla="*/ 16 w 36"/>
                <a:gd name="T7" fmla="*/ 17 h 48"/>
                <a:gd name="T8" fmla="*/ 11 w 36"/>
                <a:gd name="T9" fmla="*/ 19 h 48"/>
                <a:gd name="T10" fmla="*/ 7 w 36"/>
                <a:gd name="T11" fmla="*/ 24 h 48"/>
                <a:gd name="T12" fmla="*/ 1 w 36"/>
                <a:gd name="T13" fmla="*/ 23 h 48"/>
                <a:gd name="T14" fmla="*/ 3 w 36"/>
                <a:gd name="T15" fmla="*/ 36 h 48"/>
                <a:gd name="T16" fmla="*/ 12 w 36"/>
                <a:gd name="T17" fmla="*/ 46 h 48"/>
                <a:gd name="T18" fmla="*/ 19 w 36"/>
                <a:gd name="T19" fmla="*/ 46 h 48"/>
                <a:gd name="T20" fmla="*/ 27 w 36"/>
                <a:gd name="T21" fmla="*/ 44 h 48"/>
                <a:gd name="T22" fmla="*/ 29 w 36"/>
                <a:gd name="T23" fmla="*/ 33 h 48"/>
                <a:gd name="T24" fmla="*/ 34 w 36"/>
                <a:gd name="T25" fmla="*/ 24 h 48"/>
                <a:gd name="T26" fmla="*/ 31 w 36"/>
                <a:gd name="T27" fmla="*/ 14 h 48"/>
                <a:gd name="T28" fmla="*/ 36 w 36"/>
                <a:gd name="T29" fmla="*/ 10 h 48"/>
                <a:gd name="T30" fmla="*/ 30 w 36"/>
                <a:gd name="T3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8">
                  <a:moveTo>
                    <a:pt x="30" y="3"/>
                  </a:moveTo>
                  <a:cubicBezTo>
                    <a:pt x="30" y="0"/>
                    <a:pt x="25" y="4"/>
                    <a:pt x="25" y="6"/>
                  </a:cubicBezTo>
                  <a:cubicBezTo>
                    <a:pt x="25" y="9"/>
                    <a:pt x="28" y="11"/>
                    <a:pt x="23" y="11"/>
                  </a:cubicBezTo>
                  <a:cubicBezTo>
                    <a:pt x="17" y="11"/>
                    <a:pt x="17" y="16"/>
                    <a:pt x="16" y="17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8" y="20"/>
                    <a:pt x="8" y="23"/>
                    <a:pt x="7" y="24"/>
                  </a:cubicBezTo>
                  <a:cubicBezTo>
                    <a:pt x="7" y="26"/>
                    <a:pt x="3" y="21"/>
                    <a:pt x="1" y="23"/>
                  </a:cubicBezTo>
                  <a:cubicBezTo>
                    <a:pt x="0" y="24"/>
                    <a:pt x="1" y="31"/>
                    <a:pt x="3" y="36"/>
                  </a:cubicBezTo>
                  <a:cubicBezTo>
                    <a:pt x="5" y="42"/>
                    <a:pt x="11" y="46"/>
                    <a:pt x="12" y="46"/>
                  </a:cubicBezTo>
                  <a:cubicBezTo>
                    <a:pt x="14" y="46"/>
                    <a:pt x="16" y="46"/>
                    <a:pt x="19" y="46"/>
                  </a:cubicBezTo>
                  <a:cubicBezTo>
                    <a:pt x="21" y="47"/>
                    <a:pt x="28" y="48"/>
                    <a:pt x="27" y="44"/>
                  </a:cubicBezTo>
                  <a:cubicBezTo>
                    <a:pt x="27" y="41"/>
                    <a:pt x="26" y="36"/>
                    <a:pt x="29" y="33"/>
                  </a:cubicBezTo>
                  <a:cubicBezTo>
                    <a:pt x="32" y="30"/>
                    <a:pt x="35" y="28"/>
                    <a:pt x="34" y="24"/>
                  </a:cubicBezTo>
                  <a:cubicBezTo>
                    <a:pt x="32" y="19"/>
                    <a:pt x="29" y="16"/>
                    <a:pt x="31" y="14"/>
                  </a:cubicBezTo>
                  <a:cubicBezTo>
                    <a:pt x="33" y="12"/>
                    <a:pt x="36" y="11"/>
                    <a:pt x="36" y="10"/>
                  </a:cubicBezTo>
                  <a:cubicBezTo>
                    <a:pt x="36" y="8"/>
                    <a:pt x="31" y="15"/>
                    <a:pt x="3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6765276" y="4755045"/>
              <a:ext cx="26988" cy="49213"/>
            </a:xfrm>
            <a:custGeom>
              <a:avLst/>
              <a:gdLst>
                <a:gd name="T0" fmla="*/ 9 w 19"/>
                <a:gd name="T1" fmla="*/ 0 h 35"/>
                <a:gd name="T2" fmla="*/ 6 w 19"/>
                <a:gd name="T3" fmla="*/ 7 h 35"/>
                <a:gd name="T4" fmla="*/ 2 w 19"/>
                <a:gd name="T5" fmla="*/ 14 h 35"/>
                <a:gd name="T6" fmla="*/ 8 w 19"/>
                <a:gd name="T7" fmla="*/ 24 h 35"/>
                <a:gd name="T8" fmla="*/ 2 w 19"/>
                <a:gd name="T9" fmla="*/ 32 h 35"/>
                <a:gd name="T10" fmla="*/ 11 w 19"/>
                <a:gd name="T11" fmla="*/ 24 h 35"/>
                <a:gd name="T12" fmla="*/ 18 w 19"/>
                <a:gd name="T13" fmla="*/ 21 h 35"/>
                <a:gd name="T14" fmla="*/ 19 w 19"/>
                <a:gd name="T15" fmla="*/ 19 h 35"/>
                <a:gd name="T16" fmla="*/ 13 w 19"/>
                <a:gd name="T17" fmla="*/ 17 h 35"/>
                <a:gd name="T18" fmla="*/ 8 w 19"/>
                <a:gd name="T19" fmla="*/ 14 h 35"/>
                <a:gd name="T20" fmla="*/ 14 w 19"/>
                <a:gd name="T21" fmla="*/ 6 h 35"/>
                <a:gd name="T22" fmla="*/ 9 w 1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5">
                  <a:moveTo>
                    <a:pt x="9" y="0"/>
                  </a:moveTo>
                  <a:cubicBezTo>
                    <a:pt x="7" y="0"/>
                    <a:pt x="9" y="4"/>
                    <a:pt x="6" y="7"/>
                  </a:cubicBezTo>
                  <a:cubicBezTo>
                    <a:pt x="3" y="9"/>
                    <a:pt x="0" y="10"/>
                    <a:pt x="2" y="14"/>
                  </a:cubicBezTo>
                  <a:cubicBezTo>
                    <a:pt x="3" y="19"/>
                    <a:pt x="10" y="22"/>
                    <a:pt x="8" y="24"/>
                  </a:cubicBezTo>
                  <a:cubicBezTo>
                    <a:pt x="7" y="25"/>
                    <a:pt x="2" y="29"/>
                    <a:pt x="2" y="32"/>
                  </a:cubicBezTo>
                  <a:cubicBezTo>
                    <a:pt x="1" y="35"/>
                    <a:pt x="9" y="27"/>
                    <a:pt x="11" y="24"/>
                  </a:cubicBezTo>
                  <a:cubicBezTo>
                    <a:pt x="13" y="21"/>
                    <a:pt x="17" y="23"/>
                    <a:pt x="18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6" y="18"/>
                    <a:pt x="13" y="17"/>
                  </a:cubicBezTo>
                  <a:cubicBezTo>
                    <a:pt x="10" y="16"/>
                    <a:pt x="7" y="20"/>
                    <a:pt x="8" y="14"/>
                  </a:cubicBezTo>
                  <a:cubicBezTo>
                    <a:pt x="10" y="9"/>
                    <a:pt x="14" y="10"/>
                    <a:pt x="14" y="6"/>
                  </a:cubicBezTo>
                  <a:cubicBezTo>
                    <a:pt x="13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6777976" y="4797908"/>
              <a:ext cx="15875" cy="12700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1 w 12"/>
                <a:gd name="T5" fmla="*/ 7 h 9"/>
                <a:gd name="T6" fmla="*/ 3 w 12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2" y="1"/>
                    <a:pt x="0" y="8"/>
                    <a:pt x="3" y="8"/>
                  </a:cubicBezTo>
                  <a:cubicBezTo>
                    <a:pt x="6" y="8"/>
                    <a:pt x="12" y="9"/>
                    <a:pt x="11" y="7"/>
                  </a:cubicBezTo>
                  <a:cubicBezTo>
                    <a:pt x="10" y="5"/>
                    <a:pt x="7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6789088" y="4791558"/>
              <a:ext cx="15875" cy="9525"/>
            </a:xfrm>
            <a:custGeom>
              <a:avLst/>
              <a:gdLst>
                <a:gd name="T0" fmla="*/ 5 w 11"/>
                <a:gd name="T1" fmla="*/ 0 h 7"/>
                <a:gd name="T2" fmla="*/ 6 w 11"/>
                <a:gd name="T3" fmla="*/ 7 h 7"/>
                <a:gd name="T4" fmla="*/ 5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4" y="0"/>
                    <a:pt x="0" y="7"/>
                    <a:pt x="6" y="7"/>
                  </a:cubicBezTo>
                  <a:cubicBezTo>
                    <a:pt x="11" y="6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6777976" y="4810608"/>
              <a:ext cx="28575" cy="19050"/>
            </a:xfrm>
            <a:custGeom>
              <a:avLst/>
              <a:gdLst>
                <a:gd name="T0" fmla="*/ 14 w 20"/>
                <a:gd name="T1" fmla="*/ 0 h 14"/>
                <a:gd name="T2" fmla="*/ 7 w 20"/>
                <a:gd name="T3" fmla="*/ 3 h 14"/>
                <a:gd name="T4" fmla="*/ 0 w 20"/>
                <a:gd name="T5" fmla="*/ 8 h 14"/>
                <a:gd name="T6" fmla="*/ 9 w 20"/>
                <a:gd name="T7" fmla="*/ 11 h 14"/>
                <a:gd name="T8" fmla="*/ 14 w 20"/>
                <a:gd name="T9" fmla="*/ 14 h 14"/>
                <a:gd name="T10" fmla="*/ 19 w 20"/>
                <a:gd name="T11" fmla="*/ 6 h 14"/>
                <a:gd name="T12" fmla="*/ 14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4" y="0"/>
                  </a:moveTo>
                  <a:cubicBezTo>
                    <a:pt x="10" y="6"/>
                    <a:pt x="10" y="5"/>
                    <a:pt x="7" y="3"/>
                  </a:cubicBezTo>
                  <a:cubicBezTo>
                    <a:pt x="4" y="2"/>
                    <a:pt x="0" y="6"/>
                    <a:pt x="0" y="8"/>
                  </a:cubicBezTo>
                  <a:cubicBezTo>
                    <a:pt x="1" y="10"/>
                    <a:pt x="8" y="8"/>
                    <a:pt x="9" y="11"/>
                  </a:cubicBezTo>
                  <a:cubicBezTo>
                    <a:pt x="11" y="14"/>
                    <a:pt x="11" y="14"/>
                    <a:pt x="14" y="14"/>
                  </a:cubicBezTo>
                  <a:cubicBezTo>
                    <a:pt x="17" y="13"/>
                    <a:pt x="20" y="8"/>
                    <a:pt x="19" y="6"/>
                  </a:cubicBezTo>
                  <a:cubicBezTo>
                    <a:pt x="18" y="3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6820838" y="4864583"/>
              <a:ext cx="100013" cy="66675"/>
            </a:xfrm>
            <a:custGeom>
              <a:avLst/>
              <a:gdLst>
                <a:gd name="T0" fmla="*/ 3 w 70"/>
                <a:gd name="T1" fmla="*/ 3 h 47"/>
                <a:gd name="T2" fmla="*/ 5 w 70"/>
                <a:gd name="T3" fmla="*/ 7 h 47"/>
                <a:gd name="T4" fmla="*/ 10 w 70"/>
                <a:gd name="T5" fmla="*/ 11 h 47"/>
                <a:gd name="T6" fmla="*/ 8 w 70"/>
                <a:gd name="T7" fmla="*/ 18 h 47"/>
                <a:gd name="T8" fmla="*/ 16 w 70"/>
                <a:gd name="T9" fmla="*/ 18 h 47"/>
                <a:gd name="T10" fmla="*/ 20 w 70"/>
                <a:gd name="T11" fmla="*/ 20 h 47"/>
                <a:gd name="T12" fmla="*/ 29 w 70"/>
                <a:gd name="T13" fmla="*/ 25 h 47"/>
                <a:gd name="T14" fmla="*/ 31 w 70"/>
                <a:gd name="T15" fmla="*/ 31 h 47"/>
                <a:gd name="T16" fmla="*/ 28 w 70"/>
                <a:gd name="T17" fmla="*/ 35 h 47"/>
                <a:gd name="T18" fmla="*/ 35 w 70"/>
                <a:gd name="T19" fmla="*/ 35 h 47"/>
                <a:gd name="T20" fmla="*/ 42 w 70"/>
                <a:gd name="T21" fmla="*/ 43 h 47"/>
                <a:gd name="T22" fmla="*/ 48 w 70"/>
                <a:gd name="T23" fmla="*/ 34 h 47"/>
                <a:gd name="T24" fmla="*/ 56 w 70"/>
                <a:gd name="T25" fmla="*/ 35 h 47"/>
                <a:gd name="T26" fmla="*/ 62 w 70"/>
                <a:gd name="T27" fmla="*/ 43 h 47"/>
                <a:gd name="T28" fmla="*/ 70 w 70"/>
                <a:gd name="T29" fmla="*/ 45 h 47"/>
                <a:gd name="T30" fmla="*/ 66 w 70"/>
                <a:gd name="T31" fmla="*/ 36 h 47"/>
                <a:gd name="T32" fmla="*/ 59 w 70"/>
                <a:gd name="T33" fmla="*/ 26 h 47"/>
                <a:gd name="T34" fmla="*/ 54 w 70"/>
                <a:gd name="T35" fmla="*/ 22 h 47"/>
                <a:gd name="T36" fmla="*/ 46 w 70"/>
                <a:gd name="T37" fmla="*/ 14 h 47"/>
                <a:gd name="T38" fmla="*/ 36 w 70"/>
                <a:gd name="T39" fmla="*/ 8 h 47"/>
                <a:gd name="T40" fmla="*/ 20 w 70"/>
                <a:gd name="T41" fmla="*/ 7 h 47"/>
                <a:gd name="T42" fmla="*/ 16 w 70"/>
                <a:gd name="T43" fmla="*/ 6 h 47"/>
                <a:gd name="T44" fmla="*/ 9 w 70"/>
                <a:gd name="T45" fmla="*/ 3 h 47"/>
                <a:gd name="T46" fmla="*/ 3 w 70"/>
                <a:gd name="T4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7">
                  <a:moveTo>
                    <a:pt x="3" y="3"/>
                  </a:moveTo>
                  <a:cubicBezTo>
                    <a:pt x="1" y="6"/>
                    <a:pt x="0" y="6"/>
                    <a:pt x="5" y="7"/>
                  </a:cubicBezTo>
                  <a:cubicBezTo>
                    <a:pt x="10" y="8"/>
                    <a:pt x="12" y="8"/>
                    <a:pt x="10" y="11"/>
                  </a:cubicBezTo>
                  <a:cubicBezTo>
                    <a:pt x="8" y="14"/>
                    <a:pt x="6" y="17"/>
                    <a:pt x="8" y="18"/>
                  </a:cubicBezTo>
                  <a:cubicBezTo>
                    <a:pt x="10" y="18"/>
                    <a:pt x="15" y="16"/>
                    <a:pt x="16" y="18"/>
                  </a:cubicBezTo>
                  <a:cubicBezTo>
                    <a:pt x="16" y="19"/>
                    <a:pt x="14" y="19"/>
                    <a:pt x="20" y="20"/>
                  </a:cubicBezTo>
                  <a:cubicBezTo>
                    <a:pt x="26" y="22"/>
                    <a:pt x="28" y="24"/>
                    <a:pt x="29" y="25"/>
                  </a:cubicBezTo>
                  <a:cubicBezTo>
                    <a:pt x="30" y="27"/>
                    <a:pt x="33" y="31"/>
                    <a:pt x="31" y="31"/>
                  </a:cubicBezTo>
                  <a:cubicBezTo>
                    <a:pt x="29" y="31"/>
                    <a:pt x="26" y="35"/>
                    <a:pt x="28" y="35"/>
                  </a:cubicBezTo>
                  <a:cubicBezTo>
                    <a:pt x="30" y="36"/>
                    <a:pt x="35" y="34"/>
                    <a:pt x="35" y="35"/>
                  </a:cubicBezTo>
                  <a:cubicBezTo>
                    <a:pt x="36" y="36"/>
                    <a:pt x="39" y="43"/>
                    <a:pt x="42" y="43"/>
                  </a:cubicBezTo>
                  <a:cubicBezTo>
                    <a:pt x="45" y="42"/>
                    <a:pt x="46" y="36"/>
                    <a:pt x="48" y="34"/>
                  </a:cubicBezTo>
                  <a:cubicBezTo>
                    <a:pt x="49" y="32"/>
                    <a:pt x="55" y="31"/>
                    <a:pt x="56" y="35"/>
                  </a:cubicBezTo>
                  <a:cubicBezTo>
                    <a:pt x="56" y="38"/>
                    <a:pt x="58" y="41"/>
                    <a:pt x="62" y="43"/>
                  </a:cubicBezTo>
                  <a:cubicBezTo>
                    <a:pt x="65" y="45"/>
                    <a:pt x="70" y="47"/>
                    <a:pt x="70" y="45"/>
                  </a:cubicBezTo>
                  <a:cubicBezTo>
                    <a:pt x="70" y="44"/>
                    <a:pt x="68" y="37"/>
                    <a:pt x="66" y="36"/>
                  </a:cubicBezTo>
                  <a:cubicBezTo>
                    <a:pt x="63" y="35"/>
                    <a:pt x="59" y="29"/>
                    <a:pt x="59" y="26"/>
                  </a:cubicBezTo>
                  <a:cubicBezTo>
                    <a:pt x="59" y="24"/>
                    <a:pt x="56" y="23"/>
                    <a:pt x="54" y="22"/>
                  </a:cubicBezTo>
                  <a:cubicBezTo>
                    <a:pt x="52" y="20"/>
                    <a:pt x="50" y="15"/>
                    <a:pt x="46" y="14"/>
                  </a:cubicBezTo>
                  <a:cubicBezTo>
                    <a:pt x="42" y="13"/>
                    <a:pt x="40" y="11"/>
                    <a:pt x="36" y="8"/>
                  </a:cubicBezTo>
                  <a:cubicBezTo>
                    <a:pt x="31" y="5"/>
                    <a:pt x="20" y="5"/>
                    <a:pt x="20" y="7"/>
                  </a:cubicBezTo>
                  <a:cubicBezTo>
                    <a:pt x="19" y="9"/>
                    <a:pt x="20" y="7"/>
                    <a:pt x="16" y="6"/>
                  </a:cubicBezTo>
                  <a:cubicBezTo>
                    <a:pt x="13" y="4"/>
                    <a:pt x="10" y="6"/>
                    <a:pt x="9" y="3"/>
                  </a:cubicBezTo>
                  <a:cubicBezTo>
                    <a:pt x="8" y="1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3615676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4 h 49"/>
                <a:gd name="T10" fmla="*/ 12 w 45"/>
                <a:gd name="T11" fmla="*/ 34 h 49"/>
                <a:gd name="T12" fmla="*/ 5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3691876" y="4278795"/>
              <a:ext cx="57150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3760138" y="4278795"/>
              <a:ext cx="47625" cy="58738"/>
            </a:xfrm>
            <a:custGeom>
              <a:avLst/>
              <a:gdLst>
                <a:gd name="T0" fmla="*/ 34 w 34"/>
                <a:gd name="T1" fmla="*/ 41 h 41"/>
                <a:gd name="T2" fmla="*/ 28 w 34"/>
                <a:gd name="T3" fmla="*/ 41 h 41"/>
                <a:gd name="T4" fmla="*/ 28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5 w 34"/>
                <a:gd name="T17" fmla="*/ 17 h 41"/>
                <a:gd name="T18" fmla="*/ 5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2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820463" y="4278795"/>
              <a:ext cx="55563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3882376" y="4278795"/>
              <a:ext cx="50800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4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5 w 35"/>
                <a:gd name="T13" fmla="*/ 21 h 42"/>
                <a:gd name="T14" fmla="*/ 10 w 35"/>
                <a:gd name="T15" fmla="*/ 18 h 42"/>
                <a:gd name="T16" fmla="*/ 17 w 35"/>
                <a:gd name="T17" fmla="*/ 17 h 42"/>
                <a:gd name="T18" fmla="*/ 23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3 w 35"/>
                <a:gd name="T33" fmla="*/ 6 h 42"/>
                <a:gd name="T34" fmla="*/ 18 w 35"/>
                <a:gd name="T35" fmla="*/ 0 h 42"/>
                <a:gd name="T36" fmla="*/ 29 w 35"/>
                <a:gd name="T37" fmla="*/ 5 h 42"/>
                <a:gd name="T38" fmla="*/ 34 w 35"/>
                <a:gd name="T39" fmla="*/ 16 h 42"/>
                <a:gd name="T40" fmla="*/ 34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6 w 35"/>
                <a:gd name="T79" fmla="*/ 32 h 42"/>
                <a:gd name="T80" fmla="*/ 8 w 35"/>
                <a:gd name="T81" fmla="*/ 35 h 42"/>
                <a:gd name="T82" fmla="*/ 11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10" y="41"/>
                    <a:pt x="8" y="41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7"/>
                    <a:pt x="2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5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7" y="17"/>
                  </a:cubicBezTo>
                  <a:cubicBezTo>
                    <a:pt x="19" y="17"/>
                    <a:pt x="21" y="17"/>
                    <a:pt x="23" y="18"/>
                  </a:cubicBezTo>
                  <a:cubicBezTo>
                    <a:pt x="25" y="18"/>
                    <a:pt x="27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6"/>
                    <a:pt x="7" y="8"/>
                    <a:pt x="4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20" y="37"/>
                    <a:pt x="22" y="36"/>
                  </a:cubicBezTo>
                  <a:cubicBezTo>
                    <a:pt x="24" y="35"/>
                    <a:pt x="26" y="34"/>
                    <a:pt x="27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4" y="21"/>
                    <a:pt x="11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3947463" y="4278795"/>
              <a:ext cx="46038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19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4 w 33"/>
                <a:gd name="T25" fmla="*/ 1 h 41"/>
                <a:gd name="T26" fmla="*/ 4 w 33"/>
                <a:gd name="T27" fmla="*/ 10 h 41"/>
                <a:gd name="T28" fmla="*/ 11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0 w 33"/>
                <a:gd name="T35" fmla="*/ 5 h 41"/>
                <a:gd name="T36" fmla="*/ 32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8" y="3"/>
                    <a:pt x="30" y="4"/>
                    <a:pt x="30" y="5"/>
                  </a:cubicBezTo>
                  <a:cubicBezTo>
                    <a:pt x="31" y="7"/>
                    <a:pt x="32" y="8"/>
                    <a:pt x="32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3622026" y="4396270"/>
              <a:ext cx="55563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855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3749026" y="4396270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3806176" y="4397858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38680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3934763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39696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40379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36172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36553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7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4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37236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3756963" y="4494695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8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3793476" y="451374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4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38633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39236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1" y="36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0" y="5"/>
                    <a:pt x="10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3977626" y="4513745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9" y="31"/>
                    <a:pt x="10" y="32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4042713" y="4489933"/>
              <a:ext cx="57150" cy="82550"/>
            </a:xfrm>
            <a:custGeom>
              <a:avLst/>
              <a:gdLst>
                <a:gd name="T0" fmla="*/ 18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0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8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0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8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6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0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8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5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1" y="57"/>
                    <a:pt x="18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6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2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1" y="27"/>
                    <a:pt x="30" y="26"/>
                  </a:cubicBezTo>
                  <a:cubicBezTo>
                    <a:pt x="29" y="25"/>
                    <a:pt x="28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1" y="22"/>
                    <a:pt x="10" y="24"/>
                    <a:pt x="9" y="25"/>
                  </a:cubicBezTo>
                  <a:cubicBezTo>
                    <a:pt x="7" y="27"/>
                    <a:pt x="6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0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3618851" y="4629633"/>
              <a:ext cx="52388" cy="57150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5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3682351" y="4629633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2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39 h 40"/>
                <a:gd name="T34" fmla="*/ 33 w 35"/>
                <a:gd name="T35" fmla="*/ 39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5" y="36"/>
                    <a:pt x="17" y="35"/>
                    <a:pt x="18" y="35"/>
                  </a:cubicBezTo>
                  <a:cubicBezTo>
                    <a:pt x="20" y="34"/>
                    <a:pt x="21" y="34"/>
                    <a:pt x="22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747438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377918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7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9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10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836338" y="4629633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2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9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3898251" y="4629633"/>
              <a:ext cx="46038" cy="57150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0 w 32"/>
                <a:gd name="T37" fmla="*/ 1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6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5" y="26"/>
                    <a:pt x="25" y="26"/>
                    <a:pt x="24" y="25"/>
                  </a:cubicBezTo>
                  <a:cubicBezTo>
                    <a:pt x="23" y="24"/>
                    <a:pt x="21" y="24"/>
                    <a:pt x="20" y="23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2" y="22"/>
                    <a:pt x="10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8" y="4"/>
                    <a:pt x="16" y="4"/>
                  </a:cubicBezTo>
                  <a:cubicBezTo>
                    <a:pt x="15" y="4"/>
                    <a:pt x="13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9" y="16"/>
                    <a:pt x="10" y="16"/>
                    <a:pt x="12" y="17"/>
                  </a:cubicBezTo>
                  <a:cubicBezTo>
                    <a:pt x="13" y="17"/>
                    <a:pt x="14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1" y="26"/>
                    <a:pt x="32" y="28"/>
                    <a:pt x="32" y="29"/>
                  </a:cubicBezTo>
                  <a:cubicBezTo>
                    <a:pt x="32" y="33"/>
                    <a:pt x="30" y="36"/>
                    <a:pt x="27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3618851" y="4723295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0 h 56"/>
                <a:gd name="T4" fmla="*/ 0 w 25"/>
                <a:gd name="T5" fmla="*/ 20 h 56"/>
                <a:gd name="T6" fmla="*/ 0 w 25"/>
                <a:gd name="T7" fmla="*/ 16 h 56"/>
                <a:gd name="T8" fmla="*/ 5 w 25"/>
                <a:gd name="T9" fmla="*/ 16 h 56"/>
                <a:gd name="T10" fmla="*/ 5 w 25"/>
                <a:gd name="T11" fmla="*/ 15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0 h 56"/>
                <a:gd name="T18" fmla="*/ 25 w 25"/>
                <a:gd name="T19" fmla="*/ 2 h 56"/>
                <a:gd name="T20" fmla="*/ 23 w 25"/>
                <a:gd name="T21" fmla="*/ 6 h 56"/>
                <a:gd name="T22" fmla="*/ 21 w 25"/>
                <a:gd name="T23" fmla="*/ 4 h 56"/>
                <a:gd name="T24" fmla="*/ 18 w 25"/>
                <a:gd name="T25" fmla="*/ 4 h 56"/>
                <a:gd name="T26" fmla="*/ 12 w 25"/>
                <a:gd name="T27" fmla="*/ 7 h 56"/>
                <a:gd name="T28" fmla="*/ 10 w 25"/>
                <a:gd name="T29" fmla="*/ 15 h 56"/>
                <a:gd name="T30" fmla="*/ 10 w 25"/>
                <a:gd name="T31" fmla="*/ 16 h 56"/>
                <a:gd name="T32" fmla="*/ 21 w 25"/>
                <a:gd name="T33" fmla="*/ 16 h 56"/>
                <a:gd name="T34" fmla="*/ 21 w 25"/>
                <a:gd name="T35" fmla="*/ 20 h 56"/>
                <a:gd name="T36" fmla="*/ 10 w 25"/>
                <a:gd name="T37" fmla="*/ 20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0"/>
                    <a:pt x="6" y="6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5" y="4"/>
                    <a:pt x="13" y="5"/>
                    <a:pt x="12" y="7"/>
                  </a:cubicBezTo>
                  <a:cubicBezTo>
                    <a:pt x="11" y="9"/>
                    <a:pt x="10" y="11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3655363" y="4745520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8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2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3722038" y="4745520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3782363" y="4745520"/>
              <a:ext cx="55563" cy="82550"/>
            </a:xfrm>
            <a:custGeom>
              <a:avLst/>
              <a:gdLst>
                <a:gd name="T0" fmla="*/ 19 w 39"/>
                <a:gd name="T1" fmla="*/ 40 h 57"/>
                <a:gd name="T2" fmla="*/ 12 w 39"/>
                <a:gd name="T3" fmla="*/ 39 h 57"/>
                <a:gd name="T4" fmla="*/ 6 w 39"/>
                <a:gd name="T5" fmla="*/ 34 h 57"/>
                <a:gd name="T6" fmla="*/ 2 w 39"/>
                <a:gd name="T7" fmla="*/ 28 h 57"/>
                <a:gd name="T8" fmla="*/ 0 w 39"/>
                <a:gd name="T9" fmla="*/ 20 h 57"/>
                <a:gd name="T10" fmla="*/ 2 w 39"/>
                <a:gd name="T11" fmla="*/ 12 h 57"/>
                <a:gd name="T12" fmla="*/ 6 w 39"/>
                <a:gd name="T13" fmla="*/ 6 h 57"/>
                <a:gd name="T14" fmla="*/ 11 w 39"/>
                <a:gd name="T15" fmla="*/ 1 h 57"/>
                <a:gd name="T16" fmla="*/ 19 w 39"/>
                <a:gd name="T17" fmla="*/ 0 h 57"/>
                <a:gd name="T18" fmla="*/ 28 w 39"/>
                <a:gd name="T19" fmla="*/ 2 h 57"/>
                <a:gd name="T20" fmla="*/ 34 w 39"/>
                <a:gd name="T21" fmla="*/ 8 h 57"/>
                <a:gd name="T22" fmla="*/ 34 w 39"/>
                <a:gd name="T23" fmla="*/ 0 h 57"/>
                <a:gd name="T24" fmla="*/ 39 w 39"/>
                <a:gd name="T25" fmla="*/ 0 h 57"/>
                <a:gd name="T26" fmla="*/ 39 w 39"/>
                <a:gd name="T27" fmla="*/ 40 h 57"/>
                <a:gd name="T28" fmla="*/ 37 w 39"/>
                <a:gd name="T29" fmla="*/ 47 h 57"/>
                <a:gd name="T30" fmla="*/ 33 w 39"/>
                <a:gd name="T31" fmla="*/ 53 h 57"/>
                <a:gd name="T32" fmla="*/ 27 w 39"/>
                <a:gd name="T33" fmla="*/ 56 h 57"/>
                <a:gd name="T34" fmla="*/ 19 w 39"/>
                <a:gd name="T35" fmla="*/ 57 h 57"/>
                <a:gd name="T36" fmla="*/ 8 w 39"/>
                <a:gd name="T37" fmla="*/ 54 h 57"/>
                <a:gd name="T38" fmla="*/ 2 w 39"/>
                <a:gd name="T39" fmla="*/ 48 h 57"/>
                <a:gd name="T40" fmla="*/ 5 w 39"/>
                <a:gd name="T41" fmla="*/ 45 h 57"/>
                <a:gd name="T42" fmla="*/ 11 w 39"/>
                <a:gd name="T43" fmla="*/ 51 h 57"/>
                <a:gd name="T44" fmla="*/ 19 w 39"/>
                <a:gd name="T45" fmla="*/ 53 h 57"/>
                <a:gd name="T46" fmla="*/ 25 w 39"/>
                <a:gd name="T47" fmla="*/ 52 h 57"/>
                <a:gd name="T48" fmla="*/ 29 w 39"/>
                <a:gd name="T49" fmla="*/ 50 h 57"/>
                <a:gd name="T50" fmla="*/ 32 w 39"/>
                <a:gd name="T51" fmla="*/ 46 h 57"/>
                <a:gd name="T52" fmla="*/ 34 w 39"/>
                <a:gd name="T53" fmla="*/ 40 h 57"/>
                <a:gd name="T54" fmla="*/ 34 w 39"/>
                <a:gd name="T55" fmla="*/ 32 h 57"/>
                <a:gd name="T56" fmla="*/ 27 w 39"/>
                <a:gd name="T57" fmla="*/ 38 h 57"/>
                <a:gd name="T58" fmla="*/ 19 w 39"/>
                <a:gd name="T59" fmla="*/ 40 h 57"/>
                <a:gd name="T60" fmla="*/ 20 w 39"/>
                <a:gd name="T61" fmla="*/ 36 h 57"/>
                <a:gd name="T62" fmla="*/ 25 w 39"/>
                <a:gd name="T63" fmla="*/ 35 h 57"/>
                <a:gd name="T64" fmla="*/ 29 w 39"/>
                <a:gd name="T65" fmla="*/ 33 h 57"/>
                <a:gd name="T66" fmla="*/ 32 w 39"/>
                <a:gd name="T67" fmla="*/ 30 h 57"/>
                <a:gd name="T68" fmla="*/ 34 w 39"/>
                <a:gd name="T69" fmla="*/ 26 h 57"/>
                <a:gd name="T70" fmla="*/ 34 w 39"/>
                <a:gd name="T71" fmla="*/ 14 h 57"/>
                <a:gd name="T72" fmla="*/ 31 w 39"/>
                <a:gd name="T73" fmla="*/ 10 h 57"/>
                <a:gd name="T74" fmla="*/ 28 w 39"/>
                <a:gd name="T75" fmla="*/ 7 h 57"/>
                <a:gd name="T76" fmla="*/ 24 w 39"/>
                <a:gd name="T77" fmla="*/ 5 h 57"/>
                <a:gd name="T78" fmla="*/ 20 w 39"/>
                <a:gd name="T79" fmla="*/ 4 h 57"/>
                <a:gd name="T80" fmla="*/ 14 w 39"/>
                <a:gd name="T81" fmla="*/ 5 h 57"/>
                <a:gd name="T82" fmla="*/ 9 w 39"/>
                <a:gd name="T83" fmla="*/ 9 h 57"/>
                <a:gd name="T84" fmla="*/ 7 w 39"/>
                <a:gd name="T85" fmla="*/ 14 h 57"/>
                <a:gd name="T86" fmla="*/ 6 w 39"/>
                <a:gd name="T87" fmla="*/ 20 h 57"/>
                <a:gd name="T88" fmla="*/ 7 w 39"/>
                <a:gd name="T89" fmla="*/ 26 h 57"/>
                <a:gd name="T90" fmla="*/ 10 w 39"/>
                <a:gd name="T91" fmla="*/ 31 h 57"/>
                <a:gd name="T92" fmla="*/ 15 w 39"/>
                <a:gd name="T93" fmla="*/ 35 h 57"/>
                <a:gd name="T94" fmla="*/ 20 w 3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57">
                  <a:moveTo>
                    <a:pt x="19" y="40"/>
                  </a:moveTo>
                  <a:cubicBezTo>
                    <a:pt x="16" y="40"/>
                    <a:pt x="14" y="40"/>
                    <a:pt x="12" y="39"/>
                  </a:cubicBezTo>
                  <a:cubicBezTo>
                    <a:pt x="9" y="38"/>
                    <a:pt x="7" y="36"/>
                    <a:pt x="6" y="34"/>
                  </a:cubicBezTo>
                  <a:cubicBezTo>
                    <a:pt x="4" y="32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8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3"/>
                    <a:pt x="38" y="45"/>
                    <a:pt x="37" y="47"/>
                  </a:cubicBezTo>
                  <a:cubicBezTo>
                    <a:pt x="36" y="49"/>
                    <a:pt x="35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5" y="57"/>
                    <a:pt x="11" y="56"/>
                    <a:pt x="8" y="54"/>
                  </a:cubicBezTo>
                  <a:cubicBezTo>
                    <a:pt x="6" y="53"/>
                    <a:pt x="3" y="51"/>
                    <a:pt x="2" y="4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4" y="52"/>
                    <a:pt x="16" y="53"/>
                    <a:pt x="19" y="53"/>
                  </a:cubicBezTo>
                  <a:cubicBezTo>
                    <a:pt x="21" y="53"/>
                    <a:pt x="23" y="52"/>
                    <a:pt x="25" y="52"/>
                  </a:cubicBezTo>
                  <a:cubicBezTo>
                    <a:pt x="27" y="51"/>
                    <a:pt x="28" y="51"/>
                    <a:pt x="29" y="50"/>
                  </a:cubicBezTo>
                  <a:cubicBezTo>
                    <a:pt x="31" y="48"/>
                    <a:pt x="32" y="47"/>
                    <a:pt x="32" y="46"/>
                  </a:cubicBezTo>
                  <a:cubicBezTo>
                    <a:pt x="33" y="44"/>
                    <a:pt x="34" y="42"/>
                    <a:pt x="34" y="4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5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8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3" y="29"/>
                    <a:pt x="33" y="27"/>
                    <a:pt x="34" y="2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3853801" y="4723295"/>
              <a:ext cx="7938" cy="79375"/>
            </a:xfrm>
            <a:custGeom>
              <a:avLst/>
              <a:gdLst>
                <a:gd name="T0" fmla="*/ 0 w 5"/>
                <a:gd name="T1" fmla="*/ 7 h 50"/>
                <a:gd name="T2" fmla="*/ 0 w 5"/>
                <a:gd name="T3" fmla="*/ 0 h 50"/>
                <a:gd name="T4" fmla="*/ 5 w 5"/>
                <a:gd name="T5" fmla="*/ 0 h 50"/>
                <a:gd name="T6" fmla="*/ 5 w 5"/>
                <a:gd name="T7" fmla="*/ 7 h 50"/>
                <a:gd name="T8" fmla="*/ 0 w 5"/>
                <a:gd name="T9" fmla="*/ 7 h 50"/>
                <a:gd name="T10" fmla="*/ 0 w 5"/>
                <a:gd name="T11" fmla="*/ 50 h 50"/>
                <a:gd name="T12" fmla="*/ 0 w 5"/>
                <a:gd name="T13" fmla="*/ 14 h 50"/>
                <a:gd name="T14" fmla="*/ 5 w 5"/>
                <a:gd name="T15" fmla="*/ 14 h 50"/>
                <a:gd name="T16" fmla="*/ 5 w 5"/>
                <a:gd name="T17" fmla="*/ 50 h 50"/>
                <a:gd name="T18" fmla="*/ 0 w 5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0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3874438" y="4745520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7 w 35"/>
                <a:gd name="T3" fmla="*/ 40 h 41"/>
                <a:gd name="T4" fmla="*/ 3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3 h 41"/>
                <a:gd name="T12" fmla="*/ 4 w 35"/>
                <a:gd name="T13" fmla="*/ 20 h 41"/>
                <a:gd name="T14" fmla="*/ 9 w 35"/>
                <a:gd name="T15" fmla="*/ 17 h 41"/>
                <a:gd name="T16" fmla="*/ 16 w 35"/>
                <a:gd name="T17" fmla="*/ 16 h 41"/>
                <a:gd name="T18" fmla="*/ 22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6 h 41"/>
                <a:gd name="T26" fmla="*/ 17 w 35"/>
                <a:gd name="T27" fmla="*/ 3 h 41"/>
                <a:gd name="T28" fmla="*/ 10 w 35"/>
                <a:gd name="T29" fmla="*/ 5 h 41"/>
                <a:gd name="T30" fmla="*/ 4 w 35"/>
                <a:gd name="T31" fmla="*/ 8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5 h 41"/>
                <a:gd name="T62" fmla="*/ 26 w 35"/>
                <a:gd name="T63" fmla="*/ 31 h 41"/>
                <a:gd name="T64" fmla="*/ 27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2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4 w 35"/>
                <a:gd name="T77" fmla="*/ 28 h 41"/>
                <a:gd name="T78" fmla="*/ 5 w 35"/>
                <a:gd name="T79" fmla="*/ 31 h 41"/>
                <a:gd name="T80" fmla="*/ 7 w 35"/>
                <a:gd name="T81" fmla="*/ 34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7" y="40"/>
                  </a:cubicBezTo>
                  <a:cubicBezTo>
                    <a:pt x="6" y="39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3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6" y="19"/>
                    <a:pt x="7" y="18"/>
                    <a:pt x="9" y="17"/>
                  </a:cubicBezTo>
                  <a:cubicBezTo>
                    <a:pt x="11" y="17"/>
                    <a:pt x="14" y="16"/>
                    <a:pt x="16" y="16"/>
                  </a:cubicBezTo>
                  <a:cubicBezTo>
                    <a:pt x="18" y="16"/>
                    <a:pt x="20" y="17"/>
                    <a:pt x="22" y="17"/>
                  </a:cubicBezTo>
                  <a:cubicBezTo>
                    <a:pt x="24" y="17"/>
                    <a:pt x="26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5" y="3"/>
                    <a:pt x="13" y="4"/>
                    <a:pt x="10" y="5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6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4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1"/>
                    <a:pt x="27" y="30"/>
                    <a:pt x="27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4" y="20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0"/>
                    <a:pt x="8" y="22"/>
                  </a:cubicBezTo>
                  <a:cubicBezTo>
                    <a:pt x="6" y="23"/>
                    <a:pt x="4" y="25"/>
                    <a:pt x="4" y="28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1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3931588" y="4728058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auto">
            <a:xfrm>
              <a:off x="3972863" y="4791558"/>
              <a:ext cx="476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3615676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30 w 60"/>
                <a:gd name="T3" fmla="*/ 31 h 65"/>
                <a:gd name="T4" fmla="*/ 47 w 60"/>
                <a:gd name="T5" fmla="*/ 0 h 65"/>
                <a:gd name="T6" fmla="*/ 60 w 60"/>
                <a:gd name="T7" fmla="*/ 0 h 65"/>
                <a:gd name="T8" fmla="*/ 37 w 60"/>
                <a:gd name="T9" fmla="*/ 42 h 65"/>
                <a:gd name="T10" fmla="*/ 37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30" y="31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37" y="42"/>
                  </a:lnTo>
                  <a:lnTo>
                    <a:pt x="37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3717276" y="404067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1 w 56"/>
                <a:gd name="T7" fmla="*/ 39 h 56"/>
                <a:gd name="T8" fmla="*/ 0 w 56"/>
                <a:gd name="T9" fmla="*/ 28 h 56"/>
                <a:gd name="T10" fmla="*/ 1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2 w 56"/>
                <a:gd name="T41" fmla="*/ 43 h 56"/>
                <a:gd name="T42" fmla="*/ 28 w 56"/>
                <a:gd name="T43" fmla="*/ 44 h 56"/>
                <a:gd name="T44" fmla="*/ 33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3 w 56"/>
                <a:gd name="T57" fmla="*/ 13 h 56"/>
                <a:gd name="T58" fmla="*/ 28 w 56"/>
                <a:gd name="T59" fmla="*/ 12 h 56"/>
                <a:gd name="T60" fmla="*/ 22 w 56"/>
                <a:gd name="T61" fmla="*/ 13 h 56"/>
                <a:gd name="T62" fmla="*/ 18 w 56"/>
                <a:gd name="T63" fmla="*/ 16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3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1" y="39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3" y="0"/>
                    <a:pt x="28" y="0"/>
                  </a:cubicBezTo>
                  <a:cubicBezTo>
                    <a:pt x="32" y="0"/>
                    <a:pt x="36" y="1"/>
                    <a:pt x="40" y="2"/>
                  </a:cubicBezTo>
                  <a:cubicBezTo>
                    <a:pt x="43" y="4"/>
                    <a:pt x="46" y="6"/>
                    <a:pt x="49" y="8"/>
                  </a:cubicBezTo>
                  <a:cubicBezTo>
                    <a:pt x="51" y="11"/>
                    <a:pt x="53" y="14"/>
                    <a:pt x="54" y="17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5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3" y="52"/>
                    <a:pt x="40" y="54"/>
                  </a:cubicBezTo>
                  <a:cubicBezTo>
                    <a:pt x="36" y="55"/>
                    <a:pt x="32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2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3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0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3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21" y="14"/>
                    <a:pt x="19" y="15"/>
                    <a:pt x="18" y="16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3809351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9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3901426" y="4040670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1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5" y="14"/>
                    <a:pt x="21" y="15"/>
                  </a:cubicBezTo>
                  <a:cubicBezTo>
                    <a:pt x="18" y="17"/>
                    <a:pt x="16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3987151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1 w 55"/>
                <a:gd name="T7" fmla="*/ 65 h 65"/>
                <a:gd name="T8" fmla="*/ 21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1" y="65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>
              <a:spLocks noEditPoints="1"/>
            </p:cNvSpPr>
            <p:nvPr/>
          </p:nvSpPr>
          <p:spPr bwMode="auto">
            <a:xfrm>
              <a:off x="4085576" y="4012095"/>
              <a:ext cx="20638" cy="106363"/>
            </a:xfrm>
            <a:custGeom>
              <a:avLst/>
              <a:gdLst>
                <a:gd name="T0" fmla="*/ 0 w 13"/>
                <a:gd name="T1" fmla="*/ 11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1 h 67"/>
                <a:gd name="T8" fmla="*/ 0 w 13"/>
                <a:gd name="T9" fmla="*/ 11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4117326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3 w 37"/>
                <a:gd name="T29" fmla="*/ 18 h 73"/>
                <a:gd name="T30" fmla="*/ 33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1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3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1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4179238" y="4012095"/>
              <a:ext cx="39688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2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3 w 27"/>
                <a:gd name="T19" fmla="*/ 76 h 76"/>
                <a:gd name="T20" fmla="*/ 3 w 27"/>
                <a:gd name="T21" fmla="*/ 72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4220513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20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6" y="37"/>
                    <a:pt x="16" y="38"/>
                  </a:cubicBezTo>
                  <a:cubicBezTo>
                    <a:pt x="17" y="40"/>
                    <a:pt x="18" y="41"/>
                    <a:pt x="20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6" y="11"/>
                    <a:pt x="32" y="10"/>
                    <a:pt x="29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0"/>
            <p:cNvSpPr>
              <a:spLocks noEditPoints="1"/>
            </p:cNvSpPr>
            <p:nvPr/>
          </p:nvSpPr>
          <p:spPr bwMode="auto">
            <a:xfrm>
              <a:off x="4195113" y="3243745"/>
              <a:ext cx="69850" cy="77788"/>
            </a:xfrm>
            <a:custGeom>
              <a:avLst/>
              <a:gdLst>
                <a:gd name="T0" fmla="*/ 20 w 44"/>
                <a:gd name="T1" fmla="*/ 0 h 49"/>
                <a:gd name="T2" fmla="*/ 25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4 w 44"/>
                <a:gd name="T9" fmla="*/ 34 h 49"/>
                <a:gd name="T10" fmla="*/ 11 w 44"/>
                <a:gd name="T11" fmla="*/ 34 h 49"/>
                <a:gd name="T12" fmla="*/ 6 w 44"/>
                <a:gd name="T13" fmla="*/ 49 h 49"/>
                <a:gd name="T14" fmla="*/ 0 w 44"/>
                <a:gd name="T15" fmla="*/ 49 h 49"/>
                <a:gd name="T16" fmla="*/ 20 w 44"/>
                <a:gd name="T17" fmla="*/ 0 h 49"/>
                <a:gd name="T18" fmla="*/ 32 w 44"/>
                <a:gd name="T19" fmla="*/ 30 h 49"/>
                <a:gd name="T20" fmla="*/ 23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0" y="0"/>
                  </a:moveTo>
                  <a:lnTo>
                    <a:pt x="25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1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3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4271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4339576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4 w 33"/>
                <a:gd name="T25" fmla="*/ 1 h 40"/>
                <a:gd name="T26" fmla="*/ 4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0 w 33"/>
                <a:gd name="T35" fmla="*/ 5 h 40"/>
                <a:gd name="T36" fmla="*/ 32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2"/>
                    <a:pt x="30" y="3"/>
                    <a:pt x="30" y="5"/>
                  </a:cubicBezTo>
                  <a:cubicBezTo>
                    <a:pt x="31" y="6"/>
                    <a:pt x="32" y="8"/>
                    <a:pt x="32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4398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4"/>
            <p:cNvSpPr>
              <a:spLocks noEditPoints="1"/>
            </p:cNvSpPr>
            <p:nvPr/>
          </p:nvSpPr>
          <p:spPr bwMode="auto">
            <a:xfrm>
              <a:off x="4461813" y="3264383"/>
              <a:ext cx="50800" cy="58738"/>
            </a:xfrm>
            <a:custGeom>
              <a:avLst/>
              <a:gdLst>
                <a:gd name="T0" fmla="*/ 14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2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9 w 36"/>
                <a:gd name="T21" fmla="*/ 19 h 41"/>
                <a:gd name="T22" fmla="*/ 29 w 36"/>
                <a:gd name="T23" fmla="*/ 15 h 41"/>
                <a:gd name="T24" fmla="*/ 26 w 36"/>
                <a:gd name="T25" fmla="*/ 7 h 41"/>
                <a:gd name="T26" fmla="*/ 18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30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1 w 36"/>
                <a:gd name="T49" fmla="*/ 40 h 41"/>
                <a:gd name="T50" fmla="*/ 30 w 36"/>
                <a:gd name="T51" fmla="*/ 37 h 41"/>
                <a:gd name="T52" fmla="*/ 29 w 36"/>
                <a:gd name="T53" fmla="*/ 34 h 41"/>
                <a:gd name="T54" fmla="*/ 23 w 36"/>
                <a:gd name="T55" fmla="*/ 39 h 41"/>
                <a:gd name="T56" fmla="*/ 14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9 w 36"/>
                <a:gd name="T67" fmla="*/ 29 h 41"/>
                <a:gd name="T68" fmla="*/ 29 w 36"/>
                <a:gd name="T69" fmla="*/ 22 h 41"/>
                <a:gd name="T70" fmla="*/ 23 w 36"/>
                <a:gd name="T71" fmla="*/ 21 h 41"/>
                <a:gd name="T72" fmla="*/ 18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7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4" y="41"/>
                  </a:moveTo>
                  <a:cubicBezTo>
                    <a:pt x="12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0" y="27"/>
                    <a:pt x="1" y="26"/>
                    <a:pt x="2" y="24"/>
                  </a:cubicBezTo>
                  <a:cubicBezTo>
                    <a:pt x="3" y="23"/>
                    <a:pt x="4" y="21"/>
                    <a:pt x="5" y="20"/>
                  </a:cubicBezTo>
                  <a:cubicBezTo>
                    <a:pt x="7" y="19"/>
                    <a:pt x="8" y="18"/>
                    <a:pt x="10" y="18"/>
                  </a:cubicBezTo>
                  <a:cubicBezTo>
                    <a:pt x="12" y="17"/>
                    <a:pt x="15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9"/>
                    <a:pt x="26" y="7"/>
                  </a:cubicBezTo>
                  <a:cubicBezTo>
                    <a:pt x="24" y="5"/>
                    <a:pt x="21" y="4"/>
                    <a:pt x="18" y="4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30" y="4"/>
                  </a:cubicBezTo>
                  <a:cubicBezTo>
                    <a:pt x="33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2" y="40"/>
                    <a:pt x="31" y="40"/>
                  </a:cubicBezTo>
                  <a:cubicBezTo>
                    <a:pt x="30" y="39"/>
                    <a:pt x="30" y="38"/>
                    <a:pt x="30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6"/>
                    <a:pt x="25" y="38"/>
                    <a:pt x="23" y="39"/>
                  </a:cubicBezTo>
                  <a:cubicBezTo>
                    <a:pt x="20" y="41"/>
                    <a:pt x="17" y="41"/>
                    <a:pt x="14" y="41"/>
                  </a:cubicBezTo>
                  <a:close/>
                  <a:moveTo>
                    <a:pt x="15" y="37"/>
                  </a:moveTo>
                  <a:cubicBezTo>
                    <a:pt x="18" y="37"/>
                    <a:pt x="20" y="37"/>
                    <a:pt x="22" y="36"/>
                  </a:cubicBezTo>
                  <a:cubicBezTo>
                    <a:pt x="25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9" y="30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7" y="24"/>
                    <a:pt x="5" y="26"/>
                    <a:pt x="5" y="28"/>
                  </a:cubicBezTo>
                  <a:cubicBezTo>
                    <a:pt x="5" y="30"/>
                    <a:pt x="6" y="31"/>
                    <a:pt x="6" y="32"/>
                  </a:cubicBezTo>
                  <a:cubicBezTo>
                    <a:pt x="7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2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4525313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20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8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2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6"/>
            <p:cNvSpPr>
              <a:spLocks noEditPoints="1"/>
            </p:cNvSpPr>
            <p:nvPr/>
          </p:nvSpPr>
          <p:spPr bwMode="auto">
            <a:xfrm>
              <a:off x="4203051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2 w 38"/>
                <a:gd name="T23" fmla="*/ 6 h 56"/>
                <a:gd name="T24" fmla="*/ 36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8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1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6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8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6" y="41"/>
                    <a:pt x="14" y="40"/>
                    <a:pt x="11" y="38"/>
                  </a:cubicBezTo>
                  <a:cubicBezTo>
                    <a:pt x="8" y="36"/>
                    <a:pt x="6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2" y="6"/>
                  </a:cubicBezTo>
                  <a:cubicBezTo>
                    <a:pt x="34" y="8"/>
                    <a:pt x="35" y="10"/>
                    <a:pt x="36" y="12"/>
                  </a:cubicBezTo>
                  <a:cubicBezTo>
                    <a:pt x="37" y="15"/>
                    <a:pt x="38" y="17"/>
                    <a:pt x="38" y="20"/>
                  </a:cubicBezTo>
                  <a:cubicBezTo>
                    <a:pt x="38" y="23"/>
                    <a:pt x="37" y="26"/>
                    <a:pt x="37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6"/>
                    <a:pt x="29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18" y="36"/>
                  </a:moveTo>
                  <a:cubicBezTo>
                    <a:pt x="21" y="36"/>
                    <a:pt x="22" y="36"/>
                    <a:pt x="24" y="35"/>
                  </a:cubicBezTo>
                  <a:cubicBezTo>
                    <a:pt x="26" y="34"/>
                    <a:pt x="27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5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6"/>
                    <a:pt x="17" y="36"/>
                    <a:pt x="1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4264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4328463" y="338185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5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4385613" y="338185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4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6 w 36"/>
                <a:gd name="T9" fmla="*/ 0 h 41"/>
                <a:gd name="T10" fmla="*/ 6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5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4" y="36"/>
                  </a:cubicBezTo>
                  <a:cubicBezTo>
                    <a:pt x="2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2"/>
                    <a:pt x="9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5" y="32"/>
                    <a:pt x="26" y="31"/>
                    <a:pt x="27" y="30"/>
                  </a:cubicBezTo>
                  <a:cubicBezTo>
                    <a:pt x="28" y="28"/>
                    <a:pt x="29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40"/>
                    <a:pt x="17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0"/>
            <p:cNvSpPr>
              <a:spLocks noEditPoints="1"/>
            </p:cNvSpPr>
            <p:nvPr/>
          </p:nvSpPr>
          <p:spPr bwMode="auto">
            <a:xfrm>
              <a:off x="4447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4515788" y="338185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549126" y="338185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4617388" y="3427895"/>
              <a:ext cx="6350" cy="19050"/>
            </a:xfrm>
            <a:custGeom>
              <a:avLst/>
              <a:gdLst>
                <a:gd name="T0" fmla="*/ 1 w 4"/>
                <a:gd name="T1" fmla="*/ 12 h 12"/>
                <a:gd name="T2" fmla="*/ 2 w 4"/>
                <a:gd name="T3" fmla="*/ 7 h 12"/>
                <a:gd name="T4" fmla="*/ 0 w 4"/>
                <a:gd name="T5" fmla="*/ 7 h 12"/>
                <a:gd name="T6" fmla="*/ 0 w 4"/>
                <a:gd name="T7" fmla="*/ 0 h 12"/>
                <a:gd name="T8" fmla="*/ 4 w 4"/>
                <a:gd name="T9" fmla="*/ 0 h 12"/>
                <a:gd name="T10" fmla="*/ 4 w 4"/>
                <a:gd name="T11" fmla="*/ 7 h 12"/>
                <a:gd name="T12" fmla="*/ 3 w 4"/>
                <a:gd name="T13" fmla="*/ 12 h 12"/>
                <a:gd name="T14" fmla="*/ 1 w 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4663426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701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47697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10"/>
                    <a:pt x="7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4803126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20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8"/>
            <p:cNvSpPr>
              <a:spLocks noEditPoints="1"/>
            </p:cNvSpPr>
            <p:nvPr/>
          </p:nvSpPr>
          <p:spPr bwMode="auto">
            <a:xfrm>
              <a:off x="4841226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49094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419670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1"/>
            <p:cNvSpPr>
              <a:spLocks noEditPoints="1"/>
            </p:cNvSpPr>
            <p:nvPr/>
          </p:nvSpPr>
          <p:spPr bwMode="auto">
            <a:xfrm>
              <a:off x="4250676" y="3497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40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2"/>
            <p:cNvSpPr>
              <a:spLocks noEditPoints="1"/>
            </p:cNvSpPr>
            <p:nvPr/>
          </p:nvSpPr>
          <p:spPr bwMode="auto">
            <a:xfrm>
              <a:off x="4315763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1 w 40"/>
                <a:gd name="T3" fmla="*/ 54 h 56"/>
                <a:gd name="T4" fmla="*/ 5 w 40"/>
                <a:gd name="T5" fmla="*/ 50 h 56"/>
                <a:gd name="T6" fmla="*/ 1 w 40"/>
                <a:gd name="T7" fmla="*/ 43 h 56"/>
                <a:gd name="T8" fmla="*/ 0 w 40"/>
                <a:gd name="T9" fmla="*/ 36 h 56"/>
                <a:gd name="T10" fmla="*/ 1 w 40"/>
                <a:gd name="T11" fmla="*/ 28 h 56"/>
                <a:gd name="T12" fmla="*/ 5 w 40"/>
                <a:gd name="T13" fmla="*/ 21 h 56"/>
                <a:gd name="T14" fmla="*/ 10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8 w 40"/>
                <a:gd name="T25" fmla="*/ 0 h 56"/>
                <a:gd name="T26" fmla="*/ 38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8 w 40"/>
                <a:gd name="T33" fmla="*/ 56 h 56"/>
                <a:gd name="T34" fmla="*/ 35 w 40"/>
                <a:gd name="T35" fmla="*/ 54 h 56"/>
                <a:gd name="T36" fmla="*/ 33 w 40"/>
                <a:gd name="T37" fmla="*/ 52 h 56"/>
                <a:gd name="T38" fmla="*/ 33 w 40"/>
                <a:gd name="T39" fmla="*/ 48 h 56"/>
                <a:gd name="T40" fmla="*/ 27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8 w 40"/>
                <a:gd name="T49" fmla="*/ 49 h 56"/>
                <a:gd name="T50" fmla="*/ 31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7 w 40"/>
                <a:gd name="T59" fmla="*/ 23 h 56"/>
                <a:gd name="T60" fmla="*/ 23 w 40"/>
                <a:gd name="T61" fmla="*/ 20 h 56"/>
                <a:gd name="T62" fmla="*/ 19 w 40"/>
                <a:gd name="T63" fmla="*/ 20 h 56"/>
                <a:gd name="T64" fmla="*/ 13 w 40"/>
                <a:gd name="T65" fmla="*/ 21 h 56"/>
                <a:gd name="T66" fmla="*/ 9 w 40"/>
                <a:gd name="T67" fmla="*/ 25 h 56"/>
                <a:gd name="T68" fmla="*/ 6 w 40"/>
                <a:gd name="T69" fmla="*/ 30 h 56"/>
                <a:gd name="T70" fmla="*/ 5 w 40"/>
                <a:gd name="T71" fmla="*/ 36 h 56"/>
                <a:gd name="T72" fmla="*/ 6 w 40"/>
                <a:gd name="T73" fmla="*/ 42 h 56"/>
                <a:gd name="T74" fmla="*/ 9 w 40"/>
                <a:gd name="T75" fmla="*/ 47 h 56"/>
                <a:gd name="T76" fmla="*/ 14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6" y="56"/>
                    <a:pt x="13" y="56"/>
                    <a:pt x="11" y="54"/>
                  </a:cubicBezTo>
                  <a:cubicBezTo>
                    <a:pt x="9" y="53"/>
                    <a:pt x="7" y="52"/>
                    <a:pt x="5" y="50"/>
                  </a:cubicBezTo>
                  <a:cubicBezTo>
                    <a:pt x="3" y="48"/>
                    <a:pt x="2" y="46"/>
                    <a:pt x="1" y="43"/>
                  </a:cubicBezTo>
                  <a:cubicBezTo>
                    <a:pt x="0" y="41"/>
                    <a:pt x="0" y="38"/>
                    <a:pt x="0" y="36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2" y="25"/>
                    <a:pt x="3" y="23"/>
                    <a:pt x="5" y="21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3" y="16"/>
                    <a:pt x="15" y="15"/>
                    <a:pt x="18" y="15"/>
                  </a:cubicBezTo>
                  <a:cubicBezTo>
                    <a:pt x="21" y="15"/>
                    <a:pt x="24" y="16"/>
                    <a:pt x="27" y="18"/>
                  </a:cubicBezTo>
                  <a:cubicBezTo>
                    <a:pt x="29" y="19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0"/>
                    <a:pt x="30" y="52"/>
                    <a:pt x="27" y="54"/>
                  </a:cubicBezTo>
                  <a:cubicBezTo>
                    <a:pt x="24" y="55"/>
                    <a:pt x="21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1"/>
                    <a:pt x="24" y="51"/>
                  </a:cubicBezTo>
                  <a:cubicBezTo>
                    <a:pt x="25" y="50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8"/>
                    <a:pt x="31" y="27"/>
                    <a:pt x="31" y="26"/>
                  </a:cubicBezTo>
                  <a:cubicBezTo>
                    <a:pt x="30" y="24"/>
                    <a:pt x="28" y="23"/>
                    <a:pt x="27" y="23"/>
                  </a:cubicBezTo>
                  <a:cubicBezTo>
                    <a:pt x="26" y="22"/>
                    <a:pt x="25" y="21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2" y="22"/>
                    <a:pt x="10" y="23"/>
                    <a:pt x="9" y="25"/>
                  </a:cubicBezTo>
                  <a:cubicBezTo>
                    <a:pt x="8" y="26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5"/>
                    <a:pt x="9" y="47"/>
                  </a:cubicBezTo>
                  <a:cubicBezTo>
                    <a:pt x="11" y="48"/>
                    <a:pt x="12" y="49"/>
                    <a:pt x="14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4409426" y="3497745"/>
              <a:ext cx="53975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3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10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4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0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40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447292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538013" y="3499333"/>
              <a:ext cx="28575" cy="55563"/>
            </a:xfrm>
            <a:custGeom>
              <a:avLst/>
              <a:gdLst>
                <a:gd name="T0" fmla="*/ 20 w 20"/>
                <a:gd name="T1" fmla="*/ 4 h 39"/>
                <a:gd name="T2" fmla="*/ 11 w 20"/>
                <a:gd name="T3" fmla="*/ 7 h 39"/>
                <a:gd name="T4" fmla="*/ 5 w 20"/>
                <a:gd name="T5" fmla="*/ 15 h 39"/>
                <a:gd name="T6" fmla="*/ 5 w 20"/>
                <a:gd name="T7" fmla="*/ 39 h 39"/>
                <a:gd name="T8" fmla="*/ 0 w 20"/>
                <a:gd name="T9" fmla="*/ 39 h 39"/>
                <a:gd name="T10" fmla="*/ 0 w 20"/>
                <a:gd name="T11" fmla="*/ 0 h 39"/>
                <a:gd name="T12" fmla="*/ 5 w 20"/>
                <a:gd name="T13" fmla="*/ 0 h 39"/>
                <a:gd name="T14" fmla="*/ 5 w 20"/>
                <a:gd name="T15" fmla="*/ 9 h 39"/>
                <a:gd name="T16" fmla="*/ 11 w 20"/>
                <a:gd name="T17" fmla="*/ 2 h 39"/>
                <a:gd name="T18" fmla="*/ 19 w 20"/>
                <a:gd name="T19" fmla="*/ 0 h 39"/>
                <a:gd name="T20" fmla="*/ 20 w 20"/>
                <a:gd name="T21" fmla="*/ 0 h 39"/>
                <a:gd name="T22" fmla="*/ 20 w 20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9">
                  <a:moveTo>
                    <a:pt x="20" y="4"/>
                  </a:moveTo>
                  <a:cubicBezTo>
                    <a:pt x="16" y="4"/>
                    <a:pt x="13" y="5"/>
                    <a:pt x="11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57135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62850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688826" y="3497745"/>
              <a:ext cx="46038" cy="58738"/>
            </a:xfrm>
            <a:custGeom>
              <a:avLst/>
              <a:gdLst>
                <a:gd name="T0" fmla="*/ 17 w 33"/>
                <a:gd name="T1" fmla="*/ 41 h 41"/>
                <a:gd name="T2" fmla="*/ 8 w 33"/>
                <a:gd name="T3" fmla="*/ 40 h 41"/>
                <a:gd name="T4" fmla="*/ 0 w 33"/>
                <a:gd name="T5" fmla="*/ 35 h 41"/>
                <a:gd name="T6" fmla="*/ 3 w 33"/>
                <a:gd name="T7" fmla="*/ 32 h 41"/>
                <a:gd name="T8" fmla="*/ 10 w 33"/>
                <a:gd name="T9" fmla="*/ 36 h 41"/>
                <a:gd name="T10" fmla="*/ 17 w 33"/>
                <a:gd name="T11" fmla="*/ 37 h 41"/>
                <a:gd name="T12" fmla="*/ 25 w 33"/>
                <a:gd name="T13" fmla="*/ 35 h 41"/>
                <a:gd name="T14" fmla="*/ 27 w 33"/>
                <a:gd name="T15" fmla="*/ 30 h 41"/>
                <a:gd name="T16" fmla="*/ 27 w 33"/>
                <a:gd name="T17" fmla="*/ 27 h 41"/>
                <a:gd name="T18" fmla="*/ 24 w 33"/>
                <a:gd name="T19" fmla="*/ 25 h 41"/>
                <a:gd name="T20" fmla="*/ 21 w 33"/>
                <a:gd name="T21" fmla="*/ 24 h 41"/>
                <a:gd name="T22" fmla="*/ 16 w 33"/>
                <a:gd name="T23" fmla="*/ 22 h 41"/>
                <a:gd name="T24" fmla="*/ 10 w 33"/>
                <a:gd name="T25" fmla="*/ 21 h 41"/>
                <a:gd name="T26" fmla="*/ 5 w 33"/>
                <a:gd name="T27" fmla="*/ 19 h 41"/>
                <a:gd name="T28" fmla="*/ 3 w 33"/>
                <a:gd name="T29" fmla="*/ 16 h 41"/>
                <a:gd name="T30" fmla="*/ 2 w 33"/>
                <a:gd name="T31" fmla="*/ 12 h 41"/>
                <a:gd name="T32" fmla="*/ 3 w 33"/>
                <a:gd name="T33" fmla="*/ 7 h 41"/>
                <a:gd name="T34" fmla="*/ 7 w 33"/>
                <a:gd name="T35" fmla="*/ 3 h 41"/>
                <a:gd name="T36" fmla="*/ 11 w 33"/>
                <a:gd name="T37" fmla="*/ 1 h 41"/>
                <a:gd name="T38" fmla="*/ 17 w 33"/>
                <a:gd name="T39" fmla="*/ 0 h 41"/>
                <a:gd name="T40" fmla="*/ 25 w 33"/>
                <a:gd name="T41" fmla="*/ 2 h 41"/>
                <a:gd name="T42" fmla="*/ 31 w 33"/>
                <a:gd name="T43" fmla="*/ 5 h 41"/>
                <a:gd name="T44" fmla="*/ 29 w 33"/>
                <a:gd name="T45" fmla="*/ 9 h 41"/>
                <a:gd name="T46" fmla="*/ 23 w 33"/>
                <a:gd name="T47" fmla="*/ 5 h 41"/>
                <a:gd name="T48" fmla="*/ 17 w 33"/>
                <a:gd name="T49" fmla="*/ 4 h 41"/>
                <a:gd name="T50" fmla="*/ 13 w 33"/>
                <a:gd name="T51" fmla="*/ 4 h 41"/>
                <a:gd name="T52" fmla="*/ 10 w 33"/>
                <a:gd name="T53" fmla="*/ 6 h 41"/>
                <a:gd name="T54" fmla="*/ 8 w 33"/>
                <a:gd name="T55" fmla="*/ 8 h 41"/>
                <a:gd name="T56" fmla="*/ 7 w 33"/>
                <a:gd name="T57" fmla="*/ 11 h 41"/>
                <a:gd name="T58" fmla="*/ 8 w 33"/>
                <a:gd name="T59" fmla="*/ 14 h 41"/>
                <a:gd name="T60" fmla="*/ 9 w 33"/>
                <a:gd name="T61" fmla="*/ 16 h 41"/>
                <a:gd name="T62" fmla="*/ 13 w 33"/>
                <a:gd name="T63" fmla="*/ 17 h 41"/>
                <a:gd name="T64" fmla="*/ 17 w 33"/>
                <a:gd name="T65" fmla="*/ 18 h 41"/>
                <a:gd name="T66" fmla="*/ 24 w 33"/>
                <a:gd name="T67" fmla="*/ 20 h 41"/>
                <a:gd name="T68" fmla="*/ 29 w 33"/>
                <a:gd name="T69" fmla="*/ 22 h 41"/>
                <a:gd name="T70" fmla="*/ 32 w 33"/>
                <a:gd name="T71" fmla="*/ 25 h 41"/>
                <a:gd name="T72" fmla="*/ 33 w 33"/>
                <a:gd name="T73" fmla="*/ 29 h 41"/>
                <a:gd name="T74" fmla="*/ 28 w 33"/>
                <a:gd name="T75" fmla="*/ 38 h 41"/>
                <a:gd name="T76" fmla="*/ 17 w 33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3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10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5" y="35"/>
                  </a:cubicBezTo>
                  <a:cubicBezTo>
                    <a:pt x="27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8" y="23"/>
                    <a:pt x="16" y="22"/>
                  </a:cubicBezTo>
                  <a:cubicBezTo>
                    <a:pt x="13" y="22"/>
                    <a:pt x="11" y="21"/>
                    <a:pt x="10" y="21"/>
                  </a:cubicBezTo>
                  <a:cubicBezTo>
                    <a:pt x="8" y="20"/>
                    <a:pt x="7" y="19"/>
                    <a:pt x="5" y="19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7"/>
                    <a:pt x="13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1"/>
                    <a:pt x="27" y="21"/>
                    <a:pt x="29" y="22"/>
                  </a:cubicBezTo>
                  <a:cubicBezTo>
                    <a:pt x="30" y="23"/>
                    <a:pt x="31" y="24"/>
                    <a:pt x="32" y="25"/>
                  </a:cubicBezTo>
                  <a:cubicBezTo>
                    <a:pt x="32" y="26"/>
                    <a:pt x="33" y="28"/>
                    <a:pt x="33" y="29"/>
                  </a:cubicBezTo>
                  <a:cubicBezTo>
                    <a:pt x="33" y="33"/>
                    <a:pt x="31" y="36"/>
                    <a:pt x="28" y="38"/>
                  </a:cubicBezTo>
                  <a:cubicBezTo>
                    <a:pt x="26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196701" y="3591408"/>
              <a:ext cx="38100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4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0"/>
            <p:cNvSpPr>
              <a:spLocks noEditPoints="1"/>
            </p:cNvSpPr>
            <p:nvPr/>
          </p:nvSpPr>
          <p:spPr bwMode="auto">
            <a:xfrm>
              <a:off x="4234801" y="3615220"/>
              <a:ext cx="55563" cy="57150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301476" y="3615220"/>
              <a:ext cx="50800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2"/>
            <p:cNvSpPr>
              <a:spLocks noEditPoints="1"/>
            </p:cNvSpPr>
            <p:nvPr/>
          </p:nvSpPr>
          <p:spPr bwMode="auto">
            <a:xfrm>
              <a:off x="4363388" y="3615220"/>
              <a:ext cx="53975" cy="80963"/>
            </a:xfrm>
            <a:custGeom>
              <a:avLst/>
              <a:gdLst>
                <a:gd name="T0" fmla="*/ 18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2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0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8 w 38"/>
                <a:gd name="T59" fmla="*/ 40 h 57"/>
                <a:gd name="T60" fmla="*/ 20 w 38"/>
                <a:gd name="T61" fmla="*/ 36 h 57"/>
                <a:gd name="T62" fmla="*/ 24 w 38"/>
                <a:gd name="T63" fmla="*/ 35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7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9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2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1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0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7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5"/>
                    <a:pt x="29" y="37"/>
                    <a:pt x="27" y="38"/>
                  </a:cubicBezTo>
                  <a:cubicBezTo>
                    <a:pt x="24" y="40"/>
                    <a:pt x="21" y="40"/>
                    <a:pt x="18" y="40"/>
                  </a:cubicBezTo>
                  <a:close/>
                  <a:moveTo>
                    <a:pt x="20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5"/>
                    <a:pt x="27" y="34"/>
                    <a:pt x="28" y="33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2" y="11"/>
                    <a:pt x="31" y="10"/>
                  </a:cubicBezTo>
                  <a:cubicBezTo>
                    <a:pt x="30" y="9"/>
                    <a:pt x="29" y="8"/>
                    <a:pt x="27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3"/>
            <p:cNvSpPr>
              <a:spLocks noEditPoints="1"/>
            </p:cNvSpPr>
            <p:nvPr/>
          </p:nvSpPr>
          <p:spPr bwMode="auto">
            <a:xfrm>
              <a:off x="4434826" y="3591408"/>
              <a:ext cx="6350" cy="80963"/>
            </a:xfrm>
            <a:custGeom>
              <a:avLst/>
              <a:gdLst>
                <a:gd name="T0" fmla="*/ 0 w 4"/>
                <a:gd name="T1" fmla="*/ 7 h 51"/>
                <a:gd name="T2" fmla="*/ 0 w 4"/>
                <a:gd name="T3" fmla="*/ 0 h 51"/>
                <a:gd name="T4" fmla="*/ 4 w 4"/>
                <a:gd name="T5" fmla="*/ 0 h 51"/>
                <a:gd name="T6" fmla="*/ 4 w 4"/>
                <a:gd name="T7" fmla="*/ 7 h 51"/>
                <a:gd name="T8" fmla="*/ 0 w 4"/>
                <a:gd name="T9" fmla="*/ 7 h 51"/>
                <a:gd name="T10" fmla="*/ 0 w 4"/>
                <a:gd name="T11" fmla="*/ 51 h 51"/>
                <a:gd name="T12" fmla="*/ 0 w 4"/>
                <a:gd name="T13" fmla="*/ 15 h 51"/>
                <a:gd name="T14" fmla="*/ 4 w 4"/>
                <a:gd name="T15" fmla="*/ 15 h 51"/>
                <a:gd name="T16" fmla="*/ 4 w 4"/>
                <a:gd name="T17" fmla="*/ 51 h 51"/>
                <a:gd name="T18" fmla="*/ 0 w 4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1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4"/>
            <p:cNvSpPr>
              <a:spLocks noEditPoints="1"/>
            </p:cNvSpPr>
            <p:nvPr/>
          </p:nvSpPr>
          <p:spPr bwMode="auto">
            <a:xfrm>
              <a:off x="4452288" y="3615220"/>
              <a:ext cx="50800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4 w 35"/>
                <a:gd name="T31" fmla="*/ 8 h 41"/>
                <a:gd name="T32" fmla="*/ 3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4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7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8" y="35"/>
                    <a:pt x="9" y="36"/>
                    <a:pt x="11" y="36"/>
                  </a:cubicBezTo>
                  <a:cubicBezTo>
                    <a:pt x="12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4511026" y="3596170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56"/>
            <p:cNvSpPr>
              <a:spLocks noChangeArrowheads="1"/>
            </p:cNvSpPr>
            <p:nvPr/>
          </p:nvSpPr>
          <p:spPr bwMode="auto">
            <a:xfrm>
              <a:off x="4550713" y="3659670"/>
              <a:ext cx="79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4193526" y="3029433"/>
              <a:ext cx="98425" cy="104775"/>
            </a:xfrm>
            <a:custGeom>
              <a:avLst/>
              <a:gdLst>
                <a:gd name="T0" fmla="*/ 15 w 62"/>
                <a:gd name="T1" fmla="*/ 0 h 66"/>
                <a:gd name="T2" fmla="*/ 31 w 62"/>
                <a:gd name="T3" fmla="*/ 32 h 66"/>
                <a:gd name="T4" fmla="*/ 47 w 62"/>
                <a:gd name="T5" fmla="*/ 0 h 66"/>
                <a:gd name="T6" fmla="*/ 62 w 62"/>
                <a:gd name="T7" fmla="*/ 0 h 66"/>
                <a:gd name="T8" fmla="*/ 37 w 62"/>
                <a:gd name="T9" fmla="*/ 43 h 66"/>
                <a:gd name="T10" fmla="*/ 37 w 62"/>
                <a:gd name="T11" fmla="*/ 66 h 66"/>
                <a:gd name="T12" fmla="*/ 25 w 62"/>
                <a:gd name="T13" fmla="*/ 66 h 66"/>
                <a:gd name="T14" fmla="*/ 25 w 62"/>
                <a:gd name="T15" fmla="*/ 43 h 66"/>
                <a:gd name="T16" fmla="*/ 0 w 62"/>
                <a:gd name="T17" fmla="*/ 0 h 66"/>
                <a:gd name="T18" fmla="*/ 15 w 62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6">
                  <a:moveTo>
                    <a:pt x="15" y="0"/>
                  </a:moveTo>
                  <a:lnTo>
                    <a:pt x="31" y="32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37" y="43"/>
                  </a:lnTo>
                  <a:lnTo>
                    <a:pt x="37" y="66"/>
                  </a:lnTo>
                  <a:lnTo>
                    <a:pt x="25" y="66"/>
                  </a:lnTo>
                  <a:lnTo>
                    <a:pt x="25" y="4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8"/>
            <p:cNvSpPr>
              <a:spLocks noEditPoints="1"/>
            </p:cNvSpPr>
            <p:nvPr/>
          </p:nvSpPr>
          <p:spPr bwMode="auto">
            <a:xfrm>
              <a:off x="4295126" y="3056420"/>
              <a:ext cx="82550" cy="79375"/>
            </a:xfrm>
            <a:custGeom>
              <a:avLst/>
              <a:gdLst>
                <a:gd name="T0" fmla="*/ 28 w 57"/>
                <a:gd name="T1" fmla="*/ 56 h 56"/>
                <a:gd name="T2" fmla="*/ 16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0 w 57"/>
                <a:gd name="T31" fmla="*/ 53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4 h 56"/>
                <a:gd name="T38" fmla="*/ 18 w 57"/>
                <a:gd name="T39" fmla="*/ 39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8 w 57"/>
                <a:gd name="T47" fmla="*/ 39 h 56"/>
                <a:gd name="T48" fmla="*/ 41 w 57"/>
                <a:gd name="T49" fmla="*/ 34 h 56"/>
                <a:gd name="T50" fmla="*/ 42 w 57"/>
                <a:gd name="T51" fmla="*/ 28 h 56"/>
                <a:gd name="T52" fmla="*/ 41 w 57"/>
                <a:gd name="T53" fmla="*/ 21 h 56"/>
                <a:gd name="T54" fmla="*/ 38 w 57"/>
                <a:gd name="T55" fmla="*/ 16 h 56"/>
                <a:gd name="T56" fmla="*/ 34 w 57"/>
                <a:gd name="T57" fmla="*/ 12 h 56"/>
                <a:gd name="T58" fmla="*/ 28 w 57"/>
                <a:gd name="T59" fmla="*/ 11 h 56"/>
                <a:gd name="T60" fmla="*/ 23 w 57"/>
                <a:gd name="T61" fmla="*/ 13 h 56"/>
                <a:gd name="T62" fmla="*/ 18 w 57"/>
                <a:gd name="T63" fmla="*/ 16 h 56"/>
                <a:gd name="T64" fmla="*/ 15 w 57"/>
                <a:gd name="T65" fmla="*/ 21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3"/>
                    <a:pt x="5" y="11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1" y="11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7" y="50"/>
                    <a:pt x="44" y="52"/>
                    <a:pt x="40" y="53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0"/>
                    <a:pt x="15" y="32"/>
                    <a:pt x="15" y="34"/>
                  </a:cubicBezTo>
                  <a:cubicBezTo>
                    <a:pt x="16" y="36"/>
                    <a:pt x="17" y="38"/>
                    <a:pt x="18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4" y="43"/>
                    <a:pt x="26" y="44"/>
                    <a:pt x="28" y="44"/>
                  </a:cubicBezTo>
                  <a:cubicBezTo>
                    <a:pt x="30" y="44"/>
                    <a:pt x="32" y="43"/>
                    <a:pt x="34" y="43"/>
                  </a:cubicBezTo>
                  <a:cubicBezTo>
                    <a:pt x="36" y="42"/>
                    <a:pt x="37" y="41"/>
                    <a:pt x="38" y="39"/>
                  </a:cubicBezTo>
                  <a:cubicBezTo>
                    <a:pt x="40" y="38"/>
                    <a:pt x="41" y="36"/>
                    <a:pt x="41" y="34"/>
                  </a:cubicBezTo>
                  <a:cubicBezTo>
                    <a:pt x="42" y="32"/>
                    <a:pt x="42" y="30"/>
                    <a:pt x="42" y="28"/>
                  </a:cubicBezTo>
                  <a:cubicBezTo>
                    <a:pt x="42" y="25"/>
                    <a:pt x="42" y="23"/>
                    <a:pt x="41" y="21"/>
                  </a:cubicBezTo>
                  <a:cubicBezTo>
                    <a:pt x="41" y="19"/>
                    <a:pt x="40" y="17"/>
                    <a:pt x="38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6" y="11"/>
                    <a:pt x="24" y="12"/>
                    <a:pt x="23" y="13"/>
                  </a:cubicBezTo>
                  <a:cubicBezTo>
                    <a:pt x="21" y="13"/>
                    <a:pt x="20" y="14"/>
                    <a:pt x="18" y="16"/>
                  </a:cubicBezTo>
                  <a:cubicBezTo>
                    <a:pt x="17" y="17"/>
                    <a:pt x="16" y="19"/>
                    <a:pt x="15" y="21"/>
                  </a:cubicBezTo>
                  <a:cubicBezTo>
                    <a:pt x="15" y="23"/>
                    <a:pt x="14" y="25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4388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5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1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1 w 54"/>
                <a:gd name="T21" fmla="*/ 0 h 56"/>
                <a:gd name="T22" fmla="*/ 51 w 54"/>
                <a:gd name="T23" fmla="*/ 39 h 56"/>
                <a:gd name="T24" fmla="*/ 52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1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40 w 54"/>
                <a:gd name="T37" fmla="*/ 49 h 56"/>
                <a:gd name="T38" fmla="*/ 39 w 54"/>
                <a:gd name="T39" fmla="*/ 44 h 56"/>
                <a:gd name="T40" fmla="*/ 30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2" y="56"/>
                    <a:pt x="8" y="54"/>
                    <a:pt x="5" y="50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6" y="44"/>
                    <a:pt x="28" y="43"/>
                    <a:pt x="31" y="41"/>
                  </a:cubicBezTo>
                  <a:cubicBezTo>
                    <a:pt x="34" y="40"/>
                    <a:pt x="36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1"/>
                    <a:pt x="52" y="42"/>
                  </a:cubicBezTo>
                  <a:cubicBezTo>
                    <a:pt x="52" y="42"/>
                    <a:pt x="53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5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5"/>
                    <a:pt x="42" y="53"/>
                  </a:cubicBezTo>
                  <a:cubicBezTo>
                    <a:pt x="41" y="52"/>
                    <a:pt x="40" y="51"/>
                    <a:pt x="40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3"/>
                  </a:cubicBezTo>
                  <a:cubicBezTo>
                    <a:pt x="26" y="55"/>
                    <a:pt x="22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4480863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2 w 32"/>
                <a:gd name="T13" fmla="*/ 0 h 55"/>
                <a:gd name="T14" fmla="*/ 12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7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4566588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2"/>
            <p:cNvSpPr>
              <a:spLocks noEditPoints="1"/>
            </p:cNvSpPr>
            <p:nvPr/>
          </p:nvSpPr>
          <p:spPr bwMode="auto">
            <a:xfrm>
              <a:off x="4663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4696763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29 w 36"/>
                <a:gd name="T3" fmla="*/ 71 h 72"/>
                <a:gd name="T4" fmla="*/ 21 w 36"/>
                <a:gd name="T5" fmla="*/ 72 h 72"/>
                <a:gd name="T6" fmla="*/ 15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3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4" y="70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5" y="72"/>
                  </a:cubicBezTo>
                  <a:cubicBezTo>
                    <a:pt x="14" y="71"/>
                    <a:pt x="12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4" y="60"/>
                    <a:pt x="26" y="60"/>
                  </a:cubicBezTo>
                  <a:cubicBezTo>
                    <a:pt x="27" y="60"/>
                    <a:pt x="29" y="60"/>
                    <a:pt x="30" y="59"/>
                  </a:cubicBezTo>
                  <a:cubicBezTo>
                    <a:pt x="31" y="59"/>
                    <a:pt x="32" y="58"/>
                    <a:pt x="33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4758676" y="3026258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20 w 27"/>
                <a:gd name="T9" fmla="*/ 65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4 h 76"/>
                <a:gd name="T16" fmla="*/ 21 w 27"/>
                <a:gd name="T17" fmla="*/ 76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5" y="63"/>
                  </a:cubicBezTo>
                  <a:cubicBezTo>
                    <a:pt x="16" y="64"/>
                    <a:pt x="18" y="65"/>
                    <a:pt x="20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5" y="74"/>
                    <a:pt x="23" y="75"/>
                    <a:pt x="21" y="76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5"/>
            <p:cNvSpPr>
              <a:spLocks noEditPoints="1"/>
            </p:cNvSpPr>
            <p:nvPr/>
          </p:nvSpPr>
          <p:spPr bwMode="auto">
            <a:xfrm>
              <a:off x="4801538" y="305642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3 h 56"/>
                <a:gd name="T4" fmla="*/ 7 w 56"/>
                <a:gd name="T5" fmla="*/ 47 h 56"/>
                <a:gd name="T6" fmla="*/ 2 w 56"/>
                <a:gd name="T7" fmla="*/ 38 h 56"/>
                <a:gd name="T8" fmla="*/ 0 w 56"/>
                <a:gd name="T9" fmla="*/ 28 h 56"/>
                <a:gd name="T10" fmla="*/ 2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7 h 56"/>
                <a:gd name="T26" fmla="*/ 56 w 56"/>
                <a:gd name="T27" fmla="*/ 30 h 56"/>
                <a:gd name="T28" fmla="*/ 56 w 56"/>
                <a:gd name="T29" fmla="*/ 32 h 56"/>
                <a:gd name="T30" fmla="*/ 14 w 56"/>
                <a:gd name="T31" fmla="*/ 32 h 56"/>
                <a:gd name="T32" fmla="*/ 16 w 56"/>
                <a:gd name="T33" fmla="*/ 38 h 56"/>
                <a:gd name="T34" fmla="*/ 19 w 56"/>
                <a:gd name="T35" fmla="*/ 42 h 56"/>
                <a:gd name="T36" fmla="*/ 23 w 56"/>
                <a:gd name="T37" fmla="*/ 45 h 56"/>
                <a:gd name="T38" fmla="*/ 29 w 56"/>
                <a:gd name="T39" fmla="*/ 45 h 56"/>
                <a:gd name="T40" fmla="*/ 36 w 56"/>
                <a:gd name="T41" fmla="*/ 43 h 56"/>
                <a:gd name="T42" fmla="*/ 41 w 56"/>
                <a:gd name="T43" fmla="*/ 38 h 56"/>
                <a:gd name="T44" fmla="*/ 53 w 56"/>
                <a:gd name="T45" fmla="*/ 41 h 56"/>
                <a:gd name="T46" fmla="*/ 44 w 56"/>
                <a:gd name="T47" fmla="*/ 52 h 56"/>
                <a:gd name="T48" fmla="*/ 28 w 56"/>
                <a:gd name="T49" fmla="*/ 56 h 56"/>
                <a:gd name="T50" fmla="*/ 42 w 56"/>
                <a:gd name="T51" fmla="*/ 23 h 56"/>
                <a:gd name="T52" fmla="*/ 38 w 56"/>
                <a:gd name="T53" fmla="*/ 13 h 56"/>
                <a:gd name="T54" fmla="*/ 28 w 56"/>
                <a:gd name="T55" fmla="*/ 10 h 56"/>
                <a:gd name="T56" fmla="*/ 23 w 56"/>
                <a:gd name="T57" fmla="*/ 11 h 56"/>
                <a:gd name="T58" fmla="*/ 19 w 56"/>
                <a:gd name="T59" fmla="*/ 13 h 56"/>
                <a:gd name="T60" fmla="*/ 15 w 56"/>
                <a:gd name="T61" fmla="*/ 17 h 56"/>
                <a:gd name="T62" fmla="*/ 14 w 56"/>
                <a:gd name="T63" fmla="*/ 23 h 56"/>
                <a:gd name="T64" fmla="*/ 42 w 56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7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6" y="5"/>
                    <a:pt x="49" y="8"/>
                  </a:cubicBezTo>
                  <a:cubicBezTo>
                    <a:pt x="51" y="10"/>
                    <a:pt x="53" y="13"/>
                    <a:pt x="54" y="17"/>
                  </a:cubicBezTo>
                  <a:cubicBezTo>
                    <a:pt x="56" y="20"/>
                    <a:pt x="56" y="24"/>
                    <a:pt x="56" y="27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0" y="43"/>
                    <a:pt x="22" y="44"/>
                    <a:pt x="23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1" y="45"/>
                    <a:pt x="34" y="45"/>
                    <a:pt x="36" y="43"/>
                  </a:cubicBezTo>
                  <a:cubicBezTo>
                    <a:pt x="39" y="42"/>
                    <a:pt x="41" y="40"/>
                    <a:pt x="41" y="3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1" y="46"/>
                    <a:pt x="48" y="49"/>
                    <a:pt x="44" y="52"/>
                  </a:cubicBezTo>
                  <a:cubicBezTo>
                    <a:pt x="39" y="54"/>
                    <a:pt x="34" y="56"/>
                    <a:pt x="28" y="56"/>
                  </a:cubicBezTo>
                  <a:close/>
                  <a:moveTo>
                    <a:pt x="42" y="23"/>
                  </a:moveTo>
                  <a:cubicBezTo>
                    <a:pt x="42" y="19"/>
                    <a:pt x="40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4" y="10"/>
                    <a:pt x="23" y="11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7" y="14"/>
                    <a:pt x="16" y="16"/>
                    <a:pt x="15" y="17"/>
                  </a:cubicBezTo>
                  <a:cubicBezTo>
                    <a:pt x="15" y="19"/>
                    <a:pt x="14" y="21"/>
                    <a:pt x="14" y="23"/>
                  </a:cubicBezTo>
                  <a:lnTo>
                    <a:pt x="4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6"/>
            <p:cNvSpPr>
              <a:spLocks noEditPoints="1"/>
            </p:cNvSpPr>
            <p:nvPr/>
          </p:nvSpPr>
          <p:spPr bwMode="auto">
            <a:xfrm>
              <a:off x="5219051" y="2592870"/>
              <a:ext cx="71438" cy="77788"/>
            </a:xfrm>
            <a:custGeom>
              <a:avLst/>
              <a:gdLst>
                <a:gd name="T0" fmla="*/ 20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3 h 49"/>
                <a:gd name="T10" fmla="*/ 11 w 45"/>
                <a:gd name="T11" fmla="*/ 33 h 49"/>
                <a:gd name="T12" fmla="*/ 5 w 45"/>
                <a:gd name="T13" fmla="*/ 49 h 49"/>
                <a:gd name="T14" fmla="*/ 0 w 45"/>
                <a:gd name="T15" fmla="*/ 49 h 49"/>
                <a:gd name="T16" fmla="*/ 20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0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3"/>
                  </a:lnTo>
                  <a:lnTo>
                    <a:pt x="11" y="33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7"/>
            <p:cNvSpPr>
              <a:spLocks noEditPoints="1"/>
            </p:cNvSpPr>
            <p:nvPr/>
          </p:nvSpPr>
          <p:spPr bwMode="auto">
            <a:xfrm>
              <a:off x="5295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5363513" y="2613508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9 w 34"/>
                <a:gd name="T3" fmla="*/ 40 h 40"/>
                <a:gd name="T4" fmla="*/ 29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6 w 34"/>
                <a:gd name="T17" fmla="*/ 16 h 40"/>
                <a:gd name="T18" fmla="*/ 6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6" y="16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9"/>
            <p:cNvSpPr>
              <a:spLocks noEditPoints="1"/>
            </p:cNvSpPr>
            <p:nvPr/>
          </p:nvSpPr>
          <p:spPr bwMode="auto">
            <a:xfrm>
              <a:off x="5422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0"/>
            <p:cNvSpPr>
              <a:spLocks noEditPoints="1"/>
            </p:cNvSpPr>
            <p:nvPr/>
          </p:nvSpPr>
          <p:spPr bwMode="auto">
            <a:xfrm>
              <a:off x="5485751" y="261350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1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8 w 36"/>
                <a:gd name="T21" fmla="*/ 19 h 41"/>
                <a:gd name="T22" fmla="*/ 28 w 36"/>
                <a:gd name="T23" fmla="*/ 15 h 41"/>
                <a:gd name="T24" fmla="*/ 25 w 36"/>
                <a:gd name="T25" fmla="*/ 7 h 41"/>
                <a:gd name="T26" fmla="*/ 17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0 w 36"/>
                <a:gd name="T49" fmla="*/ 40 h 41"/>
                <a:gd name="T50" fmla="*/ 29 w 36"/>
                <a:gd name="T51" fmla="*/ 37 h 41"/>
                <a:gd name="T52" fmla="*/ 29 w 36"/>
                <a:gd name="T53" fmla="*/ 34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8 w 36"/>
                <a:gd name="T67" fmla="*/ 29 h 41"/>
                <a:gd name="T68" fmla="*/ 28 w 36"/>
                <a:gd name="T69" fmla="*/ 22 h 41"/>
                <a:gd name="T70" fmla="*/ 23 w 36"/>
                <a:gd name="T71" fmla="*/ 21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4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554925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2"/>
            <p:cNvSpPr>
              <a:spLocks noEditPoints="1"/>
            </p:cNvSpPr>
            <p:nvPr/>
          </p:nvSpPr>
          <p:spPr bwMode="auto">
            <a:xfrm>
              <a:off x="5641326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4 w 38"/>
                <a:gd name="T13" fmla="*/ 1 h 57"/>
                <a:gd name="T14" fmla="*/ 4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6 w 38"/>
                <a:gd name="T21" fmla="*/ 2 h 57"/>
                <a:gd name="T22" fmla="*/ 32 w 38"/>
                <a:gd name="T23" fmla="*/ 6 h 57"/>
                <a:gd name="T24" fmla="*/ 36 w 38"/>
                <a:gd name="T25" fmla="*/ 13 h 57"/>
                <a:gd name="T26" fmla="*/ 38 w 38"/>
                <a:gd name="T27" fmla="*/ 21 h 57"/>
                <a:gd name="T28" fmla="*/ 36 w 38"/>
                <a:gd name="T29" fmla="*/ 28 h 57"/>
                <a:gd name="T30" fmla="*/ 33 w 38"/>
                <a:gd name="T31" fmla="*/ 35 h 57"/>
                <a:gd name="T32" fmla="*/ 27 w 38"/>
                <a:gd name="T33" fmla="*/ 39 h 57"/>
                <a:gd name="T34" fmla="*/ 20 w 38"/>
                <a:gd name="T35" fmla="*/ 41 h 57"/>
                <a:gd name="T36" fmla="*/ 18 w 38"/>
                <a:gd name="T37" fmla="*/ 37 h 57"/>
                <a:gd name="T38" fmla="*/ 24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2 w 38"/>
                <a:gd name="T45" fmla="*/ 21 h 57"/>
                <a:gd name="T46" fmla="*/ 31 w 38"/>
                <a:gd name="T47" fmla="*/ 14 h 57"/>
                <a:gd name="T48" fmla="*/ 28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6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7 w 38"/>
                <a:gd name="T65" fmla="*/ 31 h 57"/>
                <a:gd name="T66" fmla="*/ 10 w 38"/>
                <a:gd name="T67" fmla="*/ 34 h 57"/>
                <a:gd name="T68" fmla="*/ 14 w 38"/>
                <a:gd name="T69" fmla="*/ 36 h 57"/>
                <a:gd name="T70" fmla="*/ 18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8" y="37"/>
                    <a:pt x="6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9" y="3"/>
                    <a:pt x="31" y="4"/>
                    <a:pt x="32" y="6"/>
                  </a:cubicBezTo>
                  <a:cubicBezTo>
                    <a:pt x="34" y="8"/>
                    <a:pt x="35" y="10"/>
                    <a:pt x="36" y="13"/>
                  </a:cubicBezTo>
                  <a:cubicBezTo>
                    <a:pt x="37" y="15"/>
                    <a:pt x="38" y="18"/>
                    <a:pt x="38" y="21"/>
                  </a:cubicBezTo>
                  <a:cubicBezTo>
                    <a:pt x="38" y="23"/>
                    <a:pt x="37" y="26"/>
                    <a:pt x="36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7" y="39"/>
                  </a:cubicBezTo>
                  <a:cubicBezTo>
                    <a:pt x="25" y="41"/>
                    <a:pt x="22" y="41"/>
                    <a:pt x="20" y="41"/>
                  </a:cubicBezTo>
                  <a:close/>
                  <a:moveTo>
                    <a:pt x="18" y="37"/>
                  </a:move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5"/>
                    <a:pt x="32" y="23"/>
                    <a:pt x="32" y="21"/>
                  </a:cubicBezTo>
                  <a:cubicBezTo>
                    <a:pt x="32" y="18"/>
                    <a:pt x="32" y="16"/>
                    <a:pt x="31" y="14"/>
                  </a:cubicBezTo>
                  <a:cubicBezTo>
                    <a:pt x="31" y="13"/>
                    <a:pt x="30" y="11"/>
                    <a:pt x="28" y="9"/>
                  </a:cubicBezTo>
                  <a:cubicBezTo>
                    <a:pt x="27" y="8"/>
                    <a:pt x="25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6" y="29"/>
                    <a:pt x="7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3" y="35"/>
                    <a:pt x="14" y="36"/>
                  </a:cubicBezTo>
                  <a:cubicBezTo>
                    <a:pt x="15" y="36"/>
                    <a:pt x="17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3"/>
            <p:cNvSpPr>
              <a:spLocks noEditPoints="1"/>
            </p:cNvSpPr>
            <p:nvPr/>
          </p:nvSpPr>
          <p:spPr bwMode="auto">
            <a:xfrm>
              <a:off x="5704826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1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3 w 39"/>
                <a:gd name="T21" fmla="*/ 6 h 41"/>
                <a:gd name="T22" fmla="*/ 38 w 39"/>
                <a:gd name="T23" fmla="*/ 13 h 41"/>
                <a:gd name="T24" fmla="*/ 39 w 39"/>
                <a:gd name="T25" fmla="*/ 21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1 h 41"/>
                <a:gd name="T36" fmla="*/ 6 w 39"/>
                <a:gd name="T37" fmla="*/ 27 h 41"/>
                <a:gd name="T38" fmla="*/ 9 w 39"/>
                <a:gd name="T39" fmla="*/ 32 h 41"/>
                <a:gd name="T40" fmla="*/ 14 w 39"/>
                <a:gd name="T41" fmla="*/ 35 h 41"/>
                <a:gd name="T42" fmla="*/ 19 w 39"/>
                <a:gd name="T43" fmla="*/ 37 h 41"/>
                <a:gd name="T44" fmla="*/ 25 w 39"/>
                <a:gd name="T45" fmla="*/ 35 h 41"/>
                <a:gd name="T46" fmla="*/ 30 w 39"/>
                <a:gd name="T47" fmla="*/ 32 h 41"/>
                <a:gd name="T48" fmla="*/ 33 w 39"/>
                <a:gd name="T49" fmla="*/ 27 h 41"/>
                <a:gd name="T50" fmla="*/ 34 w 39"/>
                <a:gd name="T51" fmla="*/ 21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6 h 41"/>
                <a:gd name="T58" fmla="*/ 19 w 39"/>
                <a:gd name="T59" fmla="*/ 5 h 41"/>
                <a:gd name="T60" fmla="*/ 14 w 39"/>
                <a:gd name="T61" fmla="*/ 6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1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3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7"/>
                    <a:pt x="30" y="38"/>
                    <a:pt x="27" y="39"/>
                  </a:cubicBezTo>
                  <a:cubicBezTo>
                    <a:pt x="25" y="41"/>
                    <a:pt x="22" y="41"/>
                    <a:pt x="19" y="41"/>
                  </a:cubicBezTo>
                  <a:close/>
                  <a:moveTo>
                    <a:pt x="5" y="21"/>
                  </a:move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5"/>
                    <a:pt x="14" y="35"/>
                  </a:cubicBezTo>
                  <a:cubicBezTo>
                    <a:pt x="16" y="36"/>
                    <a:pt x="17" y="37"/>
                    <a:pt x="19" y="37"/>
                  </a:cubicBez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3" y="25"/>
                    <a:pt x="34" y="23"/>
                    <a:pt x="34" y="21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8" y="8"/>
                    <a:pt x="27" y="7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5766738" y="261350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5823888" y="2615095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6"/>
            <p:cNvSpPr>
              <a:spLocks noEditPoints="1"/>
            </p:cNvSpPr>
            <p:nvPr/>
          </p:nvSpPr>
          <p:spPr bwMode="auto">
            <a:xfrm>
              <a:off x="5885801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5954063" y="261350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6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1 h 40"/>
                <a:gd name="T12" fmla="*/ 5 w 19"/>
                <a:gd name="T13" fmla="*/ 1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1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"/>
            <p:cNvSpPr>
              <a:spLocks noEditPoints="1"/>
            </p:cNvSpPr>
            <p:nvPr/>
          </p:nvSpPr>
          <p:spPr bwMode="auto">
            <a:xfrm>
              <a:off x="5988988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9"/>
            <p:cNvSpPr/>
            <p:nvPr/>
          </p:nvSpPr>
          <p:spPr bwMode="auto">
            <a:xfrm>
              <a:off x="6055663" y="2659545"/>
              <a:ext cx="7938" cy="20638"/>
            </a:xfrm>
            <a:custGeom>
              <a:avLst/>
              <a:gdLst>
                <a:gd name="T0" fmla="*/ 1 w 5"/>
                <a:gd name="T1" fmla="*/ 13 h 13"/>
                <a:gd name="T2" fmla="*/ 2 w 5"/>
                <a:gd name="T3" fmla="*/ 7 h 13"/>
                <a:gd name="T4" fmla="*/ 0 w 5"/>
                <a:gd name="T5" fmla="*/ 7 h 13"/>
                <a:gd name="T6" fmla="*/ 0 w 5"/>
                <a:gd name="T7" fmla="*/ 0 h 13"/>
                <a:gd name="T8" fmla="*/ 5 w 5"/>
                <a:gd name="T9" fmla="*/ 0 h 13"/>
                <a:gd name="T10" fmla="*/ 5 w 5"/>
                <a:gd name="T11" fmla="*/ 7 h 13"/>
                <a:gd name="T12" fmla="*/ 3 w 5"/>
                <a:gd name="T13" fmla="*/ 13 h 13"/>
                <a:gd name="T14" fmla="*/ 1 w 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5223813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19 w 23"/>
                <a:gd name="T33" fmla="*/ 13 h 53"/>
                <a:gd name="T34" fmla="*/ 19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1"/>
            <p:cNvSpPr>
              <a:spLocks noEditPoints="1"/>
            </p:cNvSpPr>
            <p:nvPr/>
          </p:nvSpPr>
          <p:spPr bwMode="auto">
            <a:xfrm>
              <a:off x="5261913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5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533017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3"/>
            <p:cNvSpPr/>
            <p:nvPr/>
          </p:nvSpPr>
          <p:spPr bwMode="auto">
            <a:xfrm>
              <a:off x="5363513" y="2711933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9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4"/>
            <p:cNvSpPr>
              <a:spLocks noEditPoints="1"/>
            </p:cNvSpPr>
            <p:nvPr/>
          </p:nvSpPr>
          <p:spPr bwMode="auto">
            <a:xfrm>
              <a:off x="5401613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3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54698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5530201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7"/>
            <p:cNvSpPr>
              <a:spLocks noEditPoints="1"/>
            </p:cNvSpPr>
            <p:nvPr/>
          </p:nvSpPr>
          <p:spPr bwMode="auto">
            <a:xfrm>
              <a:off x="558417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5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5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9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8"/>
            <p:cNvSpPr>
              <a:spLocks noEditPoints="1"/>
            </p:cNvSpPr>
            <p:nvPr/>
          </p:nvSpPr>
          <p:spPr bwMode="auto">
            <a:xfrm>
              <a:off x="5649263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7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6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5742926" y="2729395"/>
              <a:ext cx="52388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1 h 41"/>
                <a:gd name="T8" fmla="*/ 20 w 37"/>
                <a:gd name="T9" fmla="*/ 0 h 41"/>
                <a:gd name="T10" fmla="*/ 30 w 37"/>
                <a:gd name="T11" fmla="*/ 2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4 h 41"/>
                <a:gd name="T20" fmla="*/ 14 w 37"/>
                <a:gd name="T21" fmla="*/ 5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6 h 41"/>
                <a:gd name="T30" fmla="*/ 10 w 37"/>
                <a:gd name="T31" fmla="*/ 31 h 41"/>
                <a:gd name="T32" fmla="*/ 15 w 37"/>
                <a:gd name="T33" fmla="*/ 35 h 41"/>
                <a:gd name="T34" fmla="*/ 20 w 37"/>
                <a:gd name="T35" fmla="*/ 36 h 41"/>
                <a:gd name="T36" fmla="*/ 24 w 37"/>
                <a:gd name="T37" fmla="*/ 36 h 41"/>
                <a:gd name="T38" fmla="*/ 27 w 37"/>
                <a:gd name="T39" fmla="*/ 34 h 41"/>
                <a:gd name="T40" fmla="*/ 30 w 37"/>
                <a:gd name="T41" fmla="*/ 32 h 41"/>
                <a:gd name="T42" fmla="*/ 32 w 37"/>
                <a:gd name="T43" fmla="*/ 29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4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3" y="4"/>
                    <a:pt x="35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6" y="35"/>
                    <a:pt x="27" y="34"/>
                  </a:cubicBezTo>
                  <a:cubicBezTo>
                    <a:pt x="28" y="33"/>
                    <a:pt x="29" y="33"/>
                    <a:pt x="30" y="32"/>
                  </a:cubicBezTo>
                  <a:cubicBezTo>
                    <a:pt x="31" y="31"/>
                    <a:pt x="31" y="30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0"/>
            <p:cNvSpPr/>
            <p:nvPr/>
          </p:nvSpPr>
          <p:spPr bwMode="auto">
            <a:xfrm>
              <a:off x="5806426" y="2729395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1"/>
            <p:cNvSpPr/>
            <p:nvPr/>
          </p:nvSpPr>
          <p:spPr bwMode="auto">
            <a:xfrm>
              <a:off x="5871513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5904851" y="272939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10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9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10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6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20" y="18"/>
                    <a:pt x="22" y="19"/>
                    <a:pt x="24" y="19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5963588" y="2729395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6022326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5704826" y="2823058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1 h 56"/>
                <a:gd name="T4" fmla="*/ 0 w 25"/>
                <a:gd name="T5" fmla="*/ 21 h 56"/>
                <a:gd name="T6" fmla="*/ 0 w 25"/>
                <a:gd name="T7" fmla="*/ 17 h 56"/>
                <a:gd name="T8" fmla="*/ 5 w 25"/>
                <a:gd name="T9" fmla="*/ 17 h 56"/>
                <a:gd name="T10" fmla="*/ 5 w 25"/>
                <a:gd name="T11" fmla="*/ 16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1 h 56"/>
                <a:gd name="T18" fmla="*/ 25 w 25"/>
                <a:gd name="T19" fmla="*/ 3 h 56"/>
                <a:gd name="T20" fmla="*/ 24 w 25"/>
                <a:gd name="T21" fmla="*/ 6 h 56"/>
                <a:gd name="T22" fmla="*/ 21 w 25"/>
                <a:gd name="T23" fmla="*/ 5 h 56"/>
                <a:gd name="T24" fmla="*/ 18 w 25"/>
                <a:gd name="T25" fmla="*/ 5 h 56"/>
                <a:gd name="T26" fmla="*/ 12 w 25"/>
                <a:gd name="T27" fmla="*/ 7 h 56"/>
                <a:gd name="T28" fmla="*/ 10 w 25"/>
                <a:gd name="T29" fmla="*/ 16 h 56"/>
                <a:gd name="T30" fmla="*/ 10 w 25"/>
                <a:gd name="T31" fmla="*/ 17 h 56"/>
                <a:gd name="T32" fmla="*/ 21 w 25"/>
                <a:gd name="T33" fmla="*/ 17 h 56"/>
                <a:gd name="T34" fmla="*/ 21 w 25"/>
                <a:gd name="T35" fmla="*/ 21 h 56"/>
                <a:gd name="T36" fmla="*/ 10 w 25"/>
                <a:gd name="T37" fmla="*/ 21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6" y="7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1"/>
                    <a:pt x="24" y="2"/>
                    <a:pt x="25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5" y="5"/>
                    <a:pt x="13" y="5"/>
                    <a:pt x="12" y="7"/>
                  </a:cubicBezTo>
                  <a:cubicBezTo>
                    <a:pt x="11" y="9"/>
                    <a:pt x="10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6"/>
            <p:cNvSpPr>
              <a:spLocks noEditPoints="1"/>
            </p:cNvSpPr>
            <p:nvPr/>
          </p:nvSpPr>
          <p:spPr bwMode="auto">
            <a:xfrm>
              <a:off x="5741338" y="2845283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5808013" y="2846870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3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40 h 40"/>
                <a:gd name="T34" fmla="*/ 33 w 35"/>
                <a:gd name="T35" fmla="*/ 40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8" y="35"/>
                  </a:cubicBezTo>
                  <a:cubicBezTo>
                    <a:pt x="20" y="34"/>
                    <a:pt x="21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8"/>
            <p:cNvSpPr>
              <a:spLocks noEditPoints="1"/>
            </p:cNvSpPr>
            <p:nvPr/>
          </p:nvSpPr>
          <p:spPr bwMode="auto">
            <a:xfrm>
              <a:off x="5869926" y="2845283"/>
              <a:ext cx="53975" cy="82550"/>
            </a:xfrm>
            <a:custGeom>
              <a:avLst/>
              <a:gdLst>
                <a:gd name="T0" fmla="*/ 18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0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3 w 38"/>
                <a:gd name="T21" fmla="*/ 9 h 57"/>
                <a:gd name="T22" fmla="*/ 33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6 w 38"/>
                <a:gd name="T29" fmla="*/ 48 h 57"/>
                <a:gd name="T30" fmla="*/ 32 w 38"/>
                <a:gd name="T31" fmla="*/ 53 h 57"/>
                <a:gd name="T32" fmla="*/ 26 w 38"/>
                <a:gd name="T33" fmla="*/ 56 h 57"/>
                <a:gd name="T34" fmla="*/ 18 w 38"/>
                <a:gd name="T35" fmla="*/ 57 h 57"/>
                <a:gd name="T36" fmla="*/ 7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0 w 38"/>
                <a:gd name="T43" fmla="*/ 51 h 57"/>
                <a:gd name="T44" fmla="*/ 18 w 38"/>
                <a:gd name="T45" fmla="*/ 53 h 57"/>
                <a:gd name="T46" fmla="*/ 24 w 38"/>
                <a:gd name="T47" fmla="*/ 52 h 57"/>
                <a:gd name="T48" fmla="*/ 28 w 38"/>
                <a:gd name="T49" fmla="*/ 50 h 57"/>
                <a:gd name="T50" fmla="*/ 31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6 w 38"/>
                <a:gd name="T57" fmla="*/ 39 h 57"/>
                <a:gd name="T58" fmla="*/ 18 w 38"/>
                <a:gd name="T59" fmla="*/ 41 h 57"/>
                <a:gd name="T60" fmla="*/ 20 w 38"/>
                <a:gd name="T61" fmla="*/ 37 h 57"/>
                <a:gd name="T62" fmla="*/ 24 w 38"/>
                <a:gd name="T63" fmla="*/ 36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0 w 38"/>
                <a:gd name="T73" fmla="*/ 11 h 57"/>
                <a:gd name="T74" fmla="*/ 27 w 38"/>
                <a:gd name="T75" fmla="*/ 7 h 57"/>
                <a:gd name="T76" fmla="*/ 23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9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1"/>
                  </a:moveTo>
                  <a:cubicBezTo>
                    <a:pt x="15" y="41"/>
                    <a:pt x="13" y="40"/>
                    <a:pt x="11" y="39"/>
                  </a:cubicBezTo>
                  <a:cubicBezTo>
                    <a:pt x="8" y="38"/>
                    <a:pt x="6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1" y="0"/>
                    <a:pt x="24" y="1"/>
                    <a:pt x="27" y="3"/>
                  </a:cubicBezTo>
                  <a:cubicBezTo>
                    <a:pt x="29" y="4"/>
                    <a:pt x="31" y="6"/>
                    <a:pt x="33" y="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7" y="46"/>
                    <a:pt x="36" y="48"/>
                  </a:cubicBezTo>
                  <a:cubicBezTo>
                    <a:pt x="35" y="50"/>
                    <a:pt x="34" y="52"/>
                    <a:pt x="32" y="53"/>
                  </a:cubicBezTo>
                  <a:cubicBezTo>
                    <a:pt x="30" y="54"/>
                    <a:pt x="28" y="56"/>
                    <a:pt x="26" y="56"/>
                  </a:cubicBezTo>
                  <a:cubicBezTo>
                    <a:pt x="24" y="57"/>
                    <a:pt x="21" y="57"/>
                    <a:pt x="18" y="57"/>
                  </a:cubicBezTo>
                  <a:cubicBezTo>
                    <a:pt x="14" y="57"/>
                    <a:pt x="10" y="57"/>
                    <a:pt x="7" y="55"/>
                  </a:cubicBezTo>
                  <a:cubicBezTo>
                    <a:pt x="5" y="53"/>
                    <a:pt x="2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8"/>
                    <a:pt x="7" y="50"/>
                    <a:pt x="10" y="51"/>
                  </a:cubicBezTo>
                  <a:cubicBezTo>
                    <a:pt x="13" y="53"/>
                    <a:pt x="15" y="53"/>
                    <a:pt x="18" y="53"/>
                  </a:cubicBezTo>
                  <a:cubicBezTo>
                    <a:pt x="20" y="53"/>
                    <a:pt x="22" y="53"/>
                    <a:pt x="24" y="52"/>
                  </a:cubicBezTo>
                  <a:cubicBezTo>
                    <a:pt x="26" y="52"/>
                    <a:pt x="27" y="51"/>
                    <a:pt x="28" y="50"/>
                  </a:cubicBezTo>
                  <a:cubicBezTo>
                    <a:pt x="30" y="49"/>
                    <a:pt x="31" y="48"/>
                    <a:pt x="31" y="46"/>
                  </a:cubicBezTo>
                  <a:cubicBezTo>
                    <a:pt x="32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5"/>
                    <a:pt x="29" y="37"/>
                    <a:pt x="26" y="39"/>
                  </a:cubicBezTo>
                  <a:cubicBezTo>
                    <a:pt x="24" y="40"/>
                    <a:pt x="21" y="41"/>
                    <a:pt x="18" y="41"/>
                  </a:cubicBezTo>
                  <a:close/>
                  <a:moveTo>
                    <a:pt x="20" y="37"/>
                  </a:moveTo>
                  <a:cubicBezTo>
                    <a:pt x="21" y="37"/>
                    <a:pt x="23" y="36"/>
                    <a:pt x="24" y="36"/>
                  </a:cubicBezTo>
                  <a:cubicBezTo>
                    <a:pt x="25" y="35"/>
                    <a:pt x="27" y="34"/>
                    <a:pt x="28" y="33"/>
                  </a:cubicBezTo>
                  <a:cubicBezTo>
                    <a:pt x="29" y="33"/>
                    <a:pt x="30" y="31"/>
                    <a:pt x="31" y="30"/>
                  </a:cubicBezTo>
                  <a:cubicBezTo>
                    <a:pt x="32" y="29"/>
                    <a:pt x="32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29" y="9"/>
                    <a:pt x="28" y="8"/>
                    <a:pt x="27" y="7"/>
                  </a:cubicBezTo>
                  <a:cubicBezTo>
                    <a:pt x="26" y="7"/>
                    <a:pt x="25" y="6"/>
                    <a:pt x="23" y="5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7" y="11"/>
                    <a:pt x="6" y="13"/>
                    <a:pt x="6" y="15"/>
                  </a:cubicBezTo>
                  <a:cubicBezTo>
                    <a:pt x="5" y="17"/>
                    <a:pt x="5" y="19"/>
                    <a:pt x="5" y="21"/>
                  </a:cubicBez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6" y="36"/>
                    <a:pt x="17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9"/>
            <p:cNvSpPr>
              <a:spLocks noEditPoints="1"/>
            </p:cNvSpPr>
            <p:nvPr/>
          </p:nvSpPr>
          <p:spPr bwMode="auto">
            <a:xfrm>
              <a:off x="5939776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0"/>
            <p:cNvSpPr>
              <a:spLocks noEditPoints="1"/>
            </p:cNvSpPr>
            <p:nvPr/>
          </p:nvSpPr>
          <p:spPr bwMode="auto">
            <a:xfrm>
              <a:off x="5960413" y="2845283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9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0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9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0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6017563" y="2827820"/>
              <a:ext cx="31750" cy="76200"/>
            </a:xfrm>
            <a:custGeom>
              <a:avLst/>
              <a:gdLst>
                <a:gd name="T0" fmla="*/ 23 w 23"/>
                <a:gd name="T1" fmla="*/ 51 h 54"/>
                <a:gd name="T2" fmla="*/ 22 w 23"/>
                <a:gd name="T3" fmla="*/ 52 h 54"/>
                <a:gd name="T4" fmla="*/ 20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7 w 23"/>
                <a:gd name="T15" fmla="*/ 50 h 54"/>
                <a:gd name="T16" fmla="*/ 6 w 23"/>
                <a:gd name="T17" fmla="*/ 46 h 54"/>
                <a:gd name="T18" fmla="*/ 6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6 w 23"/>
                <a:gd name="T25" fmla="*/ 14 h 54"/>
                <a:gd name="T26" fmla="*/ 6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3 w 23"/>
                <a:gd name="T41" fmla="*/ 48 h 54"/>
                <a:gd name="T42" fmla="*/ 16 w 23"/>
                <a:gd name="T43" fmla="*/ 49 h 54"/>
                <a:gd name="T44" fmla="*/ 20 w 23"/>
                <a:gd name="T45" fmla="*/ 48 h 54"/>
                <a:gd name="T46" fmla="*/ 22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3" y="52"/>
                    <a:pt x="23" y="52"/>
                    <a:pt x="22" y="52"/>
                  </a:cubicBezTo>
                  <a:cubicBezTo>
                    <a:pt x="21" y="52"/>
                    <a:pt x="21" y="53"/>
                    <a:pt x="20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8" y="51"/>
                    <a:pt x="7" y="51"/>
                    <a:pt x="7" y="50"/>
                  </a:cubicBezTo>
                  <a:cubicBezTo>
                    <a:pt x="6" y="49"/>
                    <a:pt x="6" y="47"/>
                    <a:pt x="6" y="4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7" y="49"/>
                    <a:pt x="19" y="49"/>
                    <a:pt x="20" y="48"/>
                  </a:cubicBezTo>
                  <a:cubicBezTo>
                    <a:pt x="21" y="48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02"/>
            <p:cNvSpPr>
              <a:spLocks noChangeArrowheads="1"/>
            </p:cNvSpPr>
            <p:nvPr/>
          </p:nvSpPr>
          <p:spPr bwMode="auto">
            <a:xfrm>
              <a:off x="6058838" y="2892908"/>
              <a:ext cx="47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3"/>
            <p:cNvSpPr/>
            <p:nvPr/>
          </p:nvSpPr>
          <p:spPr bwMode="auto">
            <a:xfrm>
              <a:off x="5380976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4"/>
            <p:cNvSpPr>
              <a:spLocks noEditPoints="1"/>
            </p:cNvSpPr>
            <p:nvPr/>
          </p:nvSpPr>
          <p:spPr bwMode="auto">
            <a:xfrm>
              <a:off x="5482576" y="2380145"/>
              <a:ext cx="80963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2 w 56"/>
                <a:gd name="T7" fmla="*/ 39 h 56"/>
                <a:gd name="T8" fmla="*/ 0 w 56"/>
                <a:gd name="T9" fmla="*/ 28 h 56"/>
                <a:gd name="T10" fmla="*/ 2 w 56"/>
                <a:gd name="T11" fmla="*/ 18 h 56"/>
                <a:gd name="T12" fmla="*/ 7 w 56"/>
                <a:gd name="T13" fmla="*/ 9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9 h 56"/>
                <a:gd name="T22" fmla="*/ 54 w 56"/>
                <a:gd name="T23" fmla="*/ 18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3 w 56"/>
                <a:gd name="T41" fmla="*/ 43 h 56"/>
                <a:gd name="T42" fmla="*/ 28 w 56"/>
                <a:gd name="T43" fmla="*/ 44 h 56"/>
                <a:gd name="T44" fmla="*/ 34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4 w 56"/>
                <a:gd name="T57" fmla="*/ 13 h 56"/>
                <a:gd name="T58" fmla="*/ 28 w 56"/>
                <a:gd name="T59" fmla="*/ 12 h 56"/>
                <a:gd name="T60" fmla="*/ 23 w 56"/>
                <a:gd name="T61" fmla="*/ 13 h 56"/>
                <a:gd name="T62" fmla="*/ 18 w 56"/>
                <a:gd name="T63" fmla="*/ 17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4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6" y="1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1" y="11"/>
                    <a:pt x="53" y="14"/>
                    <a:pt x="54" y="18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6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3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1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4"/>
                    <a:pt x="19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5576238" y="2381733"/>
              <a:ext cx="76200" cy="77788"/>
            </a:xfrm>
            <a:custGeom>
              <a:avLst/>
              <a:gdLst>
                <a:gd name="T0" fmla="*/ 17 w 54"/>
                <a:gd name="T1" fmla="*/ 55 h 55"/>
                <a:gd name="T2" fmla="*/ 5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2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1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30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2" y="55"/>
                    <a:pt x="7" y="53"/>
                    <a:pt x="5" y="50"/>
                  </a:cubicBezTo>
                  <a:cubicBezTo>
                    <a:pt x="2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6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2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4"/>
                    <a:pt x="42" y="53"/>
                  </a:cubicBezTo>
                  <a:cubicBezTo>
                    <a:pt x="41" y="52"/>
                    <a:pt x="40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5668313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0 w 32"/>
                <a:gd name="T3" fmla="*/ 16 h 55"/>
                <a:gd name="T4" fmla="*/ 13 w 32"/>
                <a:gd name="T5" fmla="*/ 22 h 55"/>
                <a:gd name="T6" fmla="*/ 13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2 w 32"/>
                <a:gd name="T13" fmla="*/ 1 h 55"/>
                <a:gd name="T14" fmla="*/ 12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4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0" y="16"/>
                  </a:cubicBezTo>
                  <a:cubicBezTo>
                    <a:pt x="17" y="17"/>
                    <a:pt x="15" y="19"/>
                    <a:pt x="13" y="2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4" y="9"/>
                    <a:pt x="16" y="8"/>
                  </a:cubicBezTo>
                  <a:cubicBezTo>
                    <a:pt x="17" y="6"/>
                    <a:pt x="18" y="5"/>
                    <a:pt x="20" y="4"/>
                  </a:cubicBezTo>
                  <a:cubicBezTo>
                    <a:pt x="21" y="3"/>
                    <a:pt x="23" y="2"/>
                    <a:pt x="24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1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5752451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4 w 55"/>
                <a:gd name="T3" fmla="*/ 11 h 65"/>
                <a:gd name="T4" fmla="*/ 34 w 55"/>
                <a:gd name="T5" fmla="*/ 65 h 65"/>
                <a:gd name="T6" fmla="*/ 22 w 55"/>
                <a:gd name="T7" fmla="*/ 65 h 65"/>
                <a:gd name="T8" fmla="*/ 22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4" y="11"/>
                  </a:lnTo>
                  <a:lnTo>
                    <a:pt x="34" y="65"/>
                  </a:lnTo>
                  <a:lnTo>
                    <a:pt x="22" y="6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5850876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5882626" y="2357920"/>
              <a:ext cx="52388" cy="101600"/>
            </a:xfrm>
            <a:custGeom>
              <a:avLst/>
              <a:gdLst>
                <a:gd name="T0" fmla="*/ 37 w 37"/>
                <a:gd name="T1" fmla="*/ 68 h 72"/>
                <a:gd name="T2" fmla="*/ 30 w 37"/>
                <a:gd name="T3" fmla="*/ 71 h 72"/>
                <a:gd name="T4" fmla="*/ 22 w 37"/>
                <a:gd name="T5" fmla="*/ 72 h 72"/>
                <a:gd name="T6" fmla="*/ 16 w 37"/>
                <a:gd name="T7" fmla="*/ 71 h 72"/>
                <a:gd name="T8" fmla="*/ 12 w 37"/>
                <a:gd name="T9" fmla="*/ 69 h 72"/>
                <a:gd name="T10" fmla="*/ 9 w 37"/>
                <a:gd name="T11" fmla="*/ 65 h 72"/>
                <a:gd name="T12" fmla="*/ 8 w 37"/>
                <a:gd name="T13" fmla="*/ 59 h 72"/>
                <a:gd name="T14" fmla="*/ 8 w 37"/>
                <a:gd name="T15" fmla="*/ 28 h 72"/>
                <a:gd name="T16" fmla="*/ 0 w 37"/>
                <a:gd name="T17" fmla="*/ 28 h 72"/>
                <a:gd name="T18" fmla="*/ 0 w 37"/>
                <a:gd name="T19" fmla="*/ 17 h 72"/>
                <a:gd name="T20" fmla="*/ 8 w 37"/>
                <a:gd name="T21" fmla="*/ 17 h 72"/>
                <a:gd name="T22" fmla="*/ 8 w 37"/>
                <a:gd name="T23" fmla="*/ 0 h 72"/>
                <a:gd name="T24" fmla="*/ 21 w 37"/>
                <a:gd name="T25" fmla="*/ 0 h 72"/>
                <a:gd name="T26" fmla="*/ 21 w 37"/>
                <a:gd name="T27" fmla="*/ 17 h 72"/>
                <a:gd name="T28" fmla="*/ 33 w 37"/>
                <a:gd name="T29" fmla="*/ 17 h 72"/>
                <a:gd name="T30" fmla="*/ 33 w 37"/>
                <a:gd name="T31" fmla="*/ 28 h 72"/>
                <a:gd name="T32" fmla="*/ 21 w 37"/>
                <a:gd name="T33" fmla="*/ 28 h 72"/>
                <a:gd name="T34" fmla="*/ 21 w 37"/>
                <a:gd name="T35" fmla="*/ 54 h 72"/>
                <a:gd name="T36" fmla="*/ 23 w 37"/>
                <a:gd name="T37" fmla="*/ 58 h 72"/>
                <a:gd name="T38" fmla="*/ 27 w 37"/>
                <a:gd name="T39" fmla="*/ 59 h 72"/>
                <a:gd name="T40" fmla="*/ 31 w 37"/>
                <a:gd name="T41" fmla="*/ 59 h 72"/>
                <a:gd name="T42" fmla="*/ 34 w 37"/>
                <a:gd name="T43" fmla="*/ 57 h 72"/>
                <a:gd name="T44" fmla="*/ 37 w 37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2">
                  <a:moveTo>
                    <a:pt x="37" y="68"/>
                  </a:moveTo>
                  <a:cubicBezTo>
                    <a:pt x="35" y="69"/>
                    <a:pt x="33" y="70"/>
                    <a:pt x="30" y="71"/>
                  </a:cubicBezTo>
                  <a:cubicBezTo>
                    <a:pt x="27" y="72"/>
                    <a:pt x="25" y="72"/>
                    <a:pt x="22" y="72"/>
                  </a:cubicBezTo>
                  <a:cubicBezTo>
                    <a:pt x="20" y="72"/>
                    <a:pt x="18" y="72"/>
                    <a:pt x="16" y="71"/>
                  </a:cubicBezTo>
                  <a:cubicBezTo>
                    <a:pt x="15" y="71"/>
                    <a:pt x="13" y="70"/>
                    <a:pt x="12" y="69"/>
                  </a:cubicBezTo>
                  <a:cubicBezTo>
                    <a:pt x="10" y="68"/>
                    <a:pt x="9" y="67"/>
                    <a:pt x="9" y="65"/>
                  </a:cubicBezTo>
                  <a:cubicBezTo>
                    <a:pt x="8" y="63"/>
                    <a:pt x="8" y="61"/>
                    <a:pt x="8" y="5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2" y="57"/>
                    <a:pt x="23" y="58"/>
                  </a:cubicBezTo>
                  <a:cubicBezTo>
                    <a:pt x="24" y="59"/>
                    <a:pt x="25" y="59"/>
                    <a:pt x="27" y="59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2" y="58"/>
                    <a:pt x="33" y="58"/>
                    <a:pt x="34" y="57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5946126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3"/>
                  </a:cubicBezTo>
                  <a:cubicBezTo>
                    <a:pt x="16" y="64"/>
                    <a:pt x="18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>
              <a:spLocks noEditPoints="1"/>
            </p:cNvSpPr>
            <p:nvPr/>
          </p:nvSpPr>
          <p:spPr bwMode="auto">
            <a:xfrm>
              <a:off x="5987401" y="2380145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50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7 w 57"/>
                <a:gd name="T29" fmla="*/ 33 h 56"/>
                <a:gd name="T30" fmla="*/ 15 w 57"/>
                <a:gd name="T31" fmla="*/ 33 h 56"/>
                <a:gd name="T32" fmla="*/ 17 w 57"/>
                <a:gd name="T33" fmla="*/ 38 h 56"/>
                <a:gd name="T34" fmla="*/ 20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5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4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5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4" y="14"/>
                    <a:pt x="6" y="11"/>
                    <a:pt x="8" y="9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5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50" y="9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7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5"/>
                    <a:pt x="16" y="37"/>
                    <a:pt x="17" y="38"/>
                  </a:cubicBezTo>
                  <a:cubicBezTo>
                    <a:pt x="17" y="40"/>
                    <a:pt x="19" y="41"/>
                    <a:pt x="20" y="43"/>
                  </a:cubicBezTo>
                  <a:cubicBezTo>
                    <a:pt x="21" y="44"/>
                    <a:pt x="23" y="45"/>
                    <a:pt x="24" y="45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40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5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3" y="20"/>
                    <a:pt x="41" y="16"/>
                    <a:pt x="38" y="14"/>
                  </a:cubicBezTo>
                  <a:cubicBezTo>
                    <a:pt x="36" y="11"/>
                    <a:pt x="33" y="10"/>
                    <a:pt x="29" y="10"/>
                  </a:cubicBezTo>
                  <a:cubicBezTo>
                    <a:pt x="27" y="10"/>
                    <a:pt x="25" y="11"/>
                    <a:pt x="24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>
              <a:spLocks noEditPoints="1"/>
            </p:cNvSpPr>
            <p:nvPr/>
          </p:nvSpPr>
          <p:spPr bwMode="auto">
            <a:xfrm>
              <a:off x="6325538" y="2592870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3 w 45"/>
                <a:gd name="T9" fmla="*/ 33 h 49"/>
                <a:gd name="T10" fmla="*/ 12 w 45"/>
                <a:gd name="T11" fmla="*/ 33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3" y="33"/>
                  </a:lnTo>
                  <a:lnTo>
                    <a:pt x="12" y="33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>
              <a:spLocks noEditPoints="1"/>
            </p:cNvSpPr>
            <p:nvPr/>
          </p:nvSpPr>
          <p:spPr bwMode="auto">
            <a:xfrm>
              <a:off x="6401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647000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5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4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>
              <a:spLocks noEditPoints="1"/>
            </p:cNvSpPr>
            <p:nvPr/>
          </p:nvSpPr>
          <p:spPr bwMode="auto">
            <a:xfrm>
              <a:off x="6528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4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>
              <a:spLocks noEditPoints="1"/>
            </p:cNvSpPr>
            <p:nvPr/>
          </p:nvSpPr>
          <p:spPr bwMode="auto">
            <a:xfrm>
              <a:off x="6592238" y="2613508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6655738" y="2613508"/>
              <a:ext cx="49213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>
              <a:spLocks noEditPoints="1"/>
            </p:cNvSpPr>
            <p:nvPr/>
          </p:nvSpPr>
          <p:spPr bwMode="auto">
            <a:xfrm>
              <a:off x="6747813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6" y="34"/>
                    <a:pt x="28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8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>
              <a:spLocks noEditPoints="1"/>
            </p:cNvSpPr>
            <p:nvPr/>
          </p:nvSpPr>
          <p:spPr bwMode="auto">
            <a:xfrm>
              <a:off x="6809726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5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5" y="21"/>
                  </a:moveTo>
                  <a:cubicBezTo>
                    <a:pt x="5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5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5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9" y="8"/>
                    <a:pt x="27" y="7"/>
                    <a:pt x="25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6874813" y="2613508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0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6931963" y="2615095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3"/>
            <p:cNvSpPr>
              <a:spLocks noEditPoints="1"/>
            </p:cNvSpPr>
            <p:nvPr/>
          </p:nvSpPr>
          <p:spPr bwMode="auto">
            <a:xfrm>
              <a:off x="6992288" y="261350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9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7060551" y="261350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5"/>
            <p:cNvSpPr>
              <a:spLocks noEditPoints="1"/>
            </p:cNvSpPr>
            <p:nvPr/>
          </p:nvSpPr>
          <p:spPr bwMode="auto">
            <a:xfrm>
              <a:off x="709388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7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4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7163738" y="2659545"/>
              <a:ext cx="6350" cy="20638"/>
            </a:xfrm>
            <a:custGeom>
              <a:avLst/>
              <a:gdLst>
                <a:gd name="T0" fmla="*/ 0 w 4"/>
                <a:gd name="T1" fmla="*/ 13 h 13"/>
                <a:gd name="T2" fmla="*/ 1 w 4"/>
                <a:gd name="T3" fmla="*/ 7 h 13"/>
                <a:gd name="T4" fmla="*/ 0 w 4"/>
                <a:gd name="T5" fmla="*/ 7 h 13"/>
                <a:gd name="T6" fmla="*/ 0 w 4"/>
                <a:gd name="T7" fmla="*/ 0 h 13"/>
                <a:gd name="T8" fmla="*/ 4 w 4"/>
                <a:gd name="T9" fmla="*/ 0 h 13"/>
                <a:gd name="T10" fmla="*/ 4 w 4"/>
                <a:gd name="T11" fmla="*/ 7 h 13"/>
                <a:gd name="T12" fmla="*/ 2 w 4"/>
                <a:gd name="T13" fmla="*/ 13 h 13"/>
                <a:gd name="T14" fmla="*/ 0 w 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6327126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8"/>
            <p:cNvSpPr>
              <a:spLocks noEditPoints="1"/>
            </p:cNvSpPr>
            <p:nvPr/>
          </p:nvSpPr>
          <p:spPr bwMode="auto">
            <a:xfrm>
              <a:off x="6365226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2 w 39"/>
                <a:gd name="T49" fmla="*/ 26 h 41"/>
                <a:gd name="T50" fmla="*/ 34 w 39"/>
                <a:gd name="T51" fmla="*/ 20 h 41"/>
                <a:gd name="T52" fmla="*/ 32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6" y="30"/>
                    <a:pt x="35" y="33"/>
                    <a:pt x="33" y="35"/>
                  </a:cubicBezTo>
                  <a:cubicBezTo>
                    <a:pt x="32" y="36"/>
                    <a:pt x="29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6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4350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6465238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1"/>
            <p:cNvSpPr>
              <a:spLocks noEditPoints="1"/>
            </p:cNvSpPr>
            <p:nvPr/>
          </p:nvSpPr>
          <p:spPr bwMode="auto">
            <a:xfrm>
              <a:off x="650492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6573188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6635101" y="2729395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4"/>
            <p:cNvSpPr>
              <a:spLocks noEditPoints="1"/>
            </p:cNvSpPr>
            <p:nvPr/>
          </p:nvSpPr>
          <p:spPr bwMode="auto">
            <a:xfrm>
              <a:off x="6687488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1" y="2"/>
                    <a:pt x="33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9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3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2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5"/>
            <p:cNvSpPr>
              <a:spLocks noEditPoints="1"/>
            </p:cNvSpPr>
            <p:nvPr/>
          </p:nvSpPr>
          <p:spPr bwMode="auto">
            <a:xfrm>
              <a:off x="6750988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2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2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8 w 40"/>
                <a:gd name="T59" fmla="*/ 23 h 57"/>
                <a:gd name="T60" fmla="*/ 24 w 40"/>
                <a:gd name="T61" fmla="*/ 21 h 57"/>
                <a:gd name="T62" fmla="*/ 19 w 40"/>
                <a:gd name="T63" fmla="*/ 20 h 57"/>
                <a:gd name="T64" fmla="*/ 14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7 w 40"/>
                <a:gd name="T73" fmla="*/ 42 h 57"/>
                <a:gd name="T74" fmla="*/ 10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4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1" y="28"/>
                  </a:cubicBezTo>
                  <a:cubicBezTo>
                    <a:pt x="2" y="26"/>
                    <a:pt x="4" y="23"/>
                    <a:pt x="5" y="22"/>
                  </a:cubicBezTo>
                  <a:cubicBezTo>
                    <a:pt x="7" y="20"/>
                    <a:pt x="9" y="18"/>
                    <a:pt x="11" y="17"/>
                  </a:cubicBezTo>
                  <a:cubicBezTo>
                    <a:pt x="13" y="16"/>
                    <a:pt x="16" y="16"/>
                    <a:pt x="18" y="16"/>
                  </a:cubicBezTo>
                  <a:cubicBezTo>
                    <a:pt x="22" y="16"/>
                    <a:pt x="25" y="16"/>
                    <a:pt x="27" y="18"/>
                  </a:cubicBezTo>
                  <a:cubicBezTo>
                    <a:pt x="30" y="20"/>
                    <a:pt x="32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5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6" y="51"/>
                    <a:pt x="27" y="50"/>
                    <a:pt x="28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2" y="27"/>
                    <a:pt x="31" y="26"/>
                  </a:cubicBezTo>
                  <a:cubicBezTo>
                    <a:pt x="30" y="25"/>
                    <a:pt x="29" y="24"/>
                    <a:pt x="28" y="23"/>
                  </a:cubicBezTo>
                  <a:cubicBezTo>
                    <a:pt x="26" y="22"/>
                    <a:pt x="25" y="21"/>
                    <a:pt x="24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4" y="21"/>
                  </a:cubicBezTo>
                  <a:cubicBezTo>
                    <a:pt x="12" y="22"/>
                    <a:pt x="11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6" y="32"/>
                    <a:pt x="5" y="34"/>
                    <a:pt x="5" y="36"/>
                  </a:cubicBezTo>
                  <a:cubicBezTo>
                    <a:pt x="5" y="38"/>
                    <a:pt x="6" y="40"/>
                    <a:pt x="7" y="42"/>
                  </a:cubicBezTo>
                  <a:cubicBezTo>
                    <a:pt x="7" y="44"/>
                    <a:pt x="8" y="46"/>
                    <a:pt x="10" y="47"/>
                  </a:cubicBezTo>
                  <a:cubicBezTo>
                    <a:pt x="11" y="49"/>
                    <a:pt x="13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6847826" y="272939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2 h 41"/>
                <a:gd name="T4" fmla="*/ 5 w 36"/>
                <a:gd name="T5" fmla="*/ 6 h 41"/>
                <a:gd name="T6" fmla="*/ 12 w 36"/>
                <a:gd name="T7" fmla="*/ 1 h 41"/>
                <a:gd name="T8" fmla="*/ 20 w 36"/>
                <a:gd name="T9" fmla="*/ 0 h 41"/>
                <a:gd name="T10" fmla="*/ 29 w 36"/>
                <a:gd name="T11" fmla="*/ 2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19 w 36"/>
                <a:gd name="T19" fmla="*/ 4 h 41"/>
                <a:gd name="T20" fmla="*/ 14 w 36"/>
                <a:gd name="T21" fmla="*/ 5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6 h 41"/>
                <a:gd name="T30" fmla="*/ 9 w 36"/>
                <a:gd name="T31" fmla="*/ 31 h 41"/>
                <a:gd name="T32" fmla="*/ 14 w 36"/>
                <a:gd name="T33" fmla="*/ 35 h 41"/>
                <a:gd name="T34" fmla="*/ 19 w 36"/>
                <a:gd name="T35" fmla="*/ 36 h 41"/>
                <a:gd name="T36" fmla="*/ 23 w 36"/>
                <a:gd name="T37" fmla="*/ 36 h 41"/>
                <a:gd name="T38" fmla="*/ 27 w 36"/>
                <a:gd name="T39" fmla="*/ 34 h 41"/>
                <a:gd name="T40" fmla="*/ 29 w 36"/>
                <a:gd name="T41" fmla="*/ 32 h 41"/>
                <a:gd name="T42" fmla="*/ 31 w 36"/>
                <a:gd name="T43" fmla="*/ 29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5 w 36"/>
                <a:gd name="T57" fmla="*/ 34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7" y="0"/>
                    <a:pt x="29" y="2"/>
                  </a:cubicBezTo>
                  <a:cubicBezTo>
                    <a:pt x="32" y="4"/>
                    <a:pt x="34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2" y="36"/>
                    <a:pt x="23" y="36"/>
                  </a:cubicBezTo>
                  <a:cubicBezTo>
                    <a:pt x="24" y="35"/>
                    <a:pt x="26" y="35"/>
                    <a:pt x="27" y="34"/>
                  </a:cubicBezTo>
                  <a:cubicBezTo>
                    <a:pt x="28" y="33"/>
                    <a:pt x="29" y="33"/>
                    <a:pt x="29" y="32"/>
                  </a:cubicBezTo>
                  <a:cubicBezTo>
                    <a:pt x="30" y="31"/>
                    <a:pt x="31" y="30"/>
                    <a:pt x="31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909738" y="2729395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697482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008163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1" y="16"/>
                    <a:pt x="12" y="16"/>
                  </a:cubicBezTo>
                  <a:cubicBezTo>
                    <a:pt x="13" y="17"/>
                    <a:pt x="15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8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7065313" y="2729395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3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7125638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7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6327126" y="2823058"/>
              <a:ext cx="36513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1 h 56"/>
                <a:gd name="T4" fmla="*/ 0 w 26"/>
                <a:gd name="T5" fmla="*/ 21 h 56"/>
                <a:gd name="T6" fmla="*/ 0 w 26"/>
                <a:gd name="T7" fmla="*/ 17 h 56"/>
                <a:gd name="T8" fmla="*/ 6 w 26"/>
                <a:gd name="T9" fmla="*/ 17 h 56"/>
                <a:gd name="T10" fmla="*/ 6 w 26"/>
                <a:gd name="T11" fmla="*/ 16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1 h 56"/>
                <a:gd name="T18" fmla="*/ 26 w 26"/>
                <a:gd name="T19" fmla="*/ 3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5 h 56"/>
                <a:gd name="T26" fmla="*/ 13 w 26"/>
                <a:gd name="T27" fmla="*/ 7 h 56"/>
                <a:gd name="T28" fmla="*/ 11 w 26"/>
                <a:gd name="T29" fmla="*/ 16 h 56"/>
                <a:gd name="T30" fmla="*/ 11 w 26"/>
                <a:gd name="T31" fmla="*/ 17 h 56"/>
                <a:gd name="T32" fmla="*/ 22 w 26"/>
                <a:gd name="T33" fmla="*/ 17 h 56"/>
                <a:gd name="T34" fmla="*/ 22 w 26"/>
                <a:gd name="T35" fmla="*/ 21 h 56"/>
                <a:gd name="T36" fmla="*/ 11 w 26"/>
                <a:gd name="T37" fmla="*/ 21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3" y="1"/>
                    <a:pt x="25" y="2"/>
                    <a:pt x="26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1" y="9"/>
                    <a:pt x="11" y="12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3"/>
            <p:cNvSpPr>
              <a:spLocks noEditPoints="1"/>
            </p:cNvSpPr>
            <p:nvPr/>
          </p:nvSpPr>
          <p:spPr bwMode="auto">
            <a:xfrm>
              <a:off x="6363638" y="28452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6431901" y="2846870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5"/>
            <p:cNvSpPr>
              <a:spLocks noEditPoints="1"/>
            </p:cNvSpPr>
            <p:nvPr/>
          </p:nvSpPr>
          <p:spPr bwMode="auto">
            <a:xfrm>
              <a:off x="6492226" y="2845283"/>
              <a:ext cx="55563" cy="82550"/>
            </a:xfrm>
            <a:custGeom>
              <a:avLst/>
              <a:gdLst>
                <a:gd name="T0" fmla="*/ 19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1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4 w 38"/>
                <a:gd name="T21" fmla="*/ 9 h 57"/>
                <a:gd name="T22" fmla="*/ 34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7 w 38"/>
                <a:gd name="T29" fmla="*/ 48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7 w 38"/>
                <a:gd name="T57" fmla="*/ 39 h 57"/>
                <a:gd name="T58" fmla="*/ 19 w 38"/>
                <a:gd name="T59" fmla="*/ 41 h 57"/>
                <a:gd name="T60" fmla="*/ 20 w 38"/>
                <a:gd name="T61" fmla="*/ 37 h 57"/>
                <a:gd name="T62" fmla="*/ 25 w 38"/>
                <a:gd name="T63" fmla="*/ 36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1 w 38"/>
                <a:gd name="T73" fmla="*/ 11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10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2" y="0"/>
                    <a:pt x="25" y="1"/>
                    <a:pt x="27" y="3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8" y="46"/>
                    <a:pt x="37" y="48"/>
                  </a:cubicBezTo>
                  <a:cubicBezTo>
                    <a:pt x="36" y="50"/>
                    <a:pt x="34" y="52"/>
                    <a:pt x="33" y="53"/>
                  </a:cubicBezTo>
                  <a:cubicBezTo>
                    <a:pt x="31" y="54"/>
                    <a:pt x="29" y="56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7"/>
                    <a:pt x="8" y="55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21" y="53"/>
                    <a:pt x="23" y="53"/>
                    <a:pt x="24" y="52"/>
                  </a:cubicBezTo>
                  <a:cubicBezTo>
                    <a:pt x="26" y="52"/>
                    <a:pt x="28" y="51"/>
                    <a:pt x="29" y="50"/>
                  </a:cubicBezTo>
                  <a:cubicBezTo>
                    <a:pt x="30" y="49"/>
                    <a:pt x="31" y="48"/>
                    <a:pt x="32" y="46"/>
                  </a:cubicBezTo>
                  <a:cubicBezTo>
                    <a:pt x="33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5"/>
                    <a:pt x="30" y="37"/>
                    <a:pt x="27" y="39"/>
                  </a:cubicBezTo>
                  <a:cubicBezTo>
                    <a:pt x="24" y="40"/>
                    <a:pt x="21" y="41"/>
                    <a:pt x="19" y="41"/>
                  </a:cubicBezTo>
                  <a:close/>
                  <a:moveTo>
                    <a:pt x="20" y="37"/>
                  </a:moveTo>
                  <a:cubicBezTo>
                    <a:pt x="22" y="37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1" y="31"/>
                    <a:pt x="32" y="30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2" y="5"/>
                    <a:pt x="21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1"/>
                    <a:pt x="7" y="13"/>
                    <a:pt x="6" y="15"/>
                  </a:cubicBezTo>
                  <a:cubicBezTo>
                    <a:pt x="6" y="17"/>
                    <a:pt x="5" y="19"/>
                    <a:pt x="5" y="21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6"/>
            <p:cNvSpPr>
              <a:spLocks noEditPoints="1"/>
            </p:cNvSpPr>
            <p:nvPr/>
          </p:nvSpPr>
          <p:spPr bwMode="auto">
            <a:xfrm>
              <a:off x="6563663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7"/>
            <p:cNvSpPr>
              <a:spLocks noEditPoints="1"/>
            </p:cNvSpPr>
            <p:nvPr/>
          </p:nvSpPr>
          <p:spPr bwMode="auto">
            <a:xfrm>
              <a:off x="6582713" y="28452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8 h 41"/>
                <a:gd name="T16" fmla="*/ 17 w 35"/>
                <a:gd name="T17" fmla="*/ 17 h 41"/>
                <a:gd name="T18" fmla="*/ 23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5 w 35"/>
                <a:gd name="T31" fmla="*/ 9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6 h 41"/>
                <a:gd name="T40" fmla="*/ 34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4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2 h 41"/>
                <a:gd name="T80" fmla="*/ 8 w 35"/>
                <a:gd name="T81" fmla="*/ 35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7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6641451" y="2827820"/>
              <a:ext cx="33338" cy="76200"/>
            </a:xfrm>
            <a:custGeom>
              <a:avLst/>
              <a:gdLst>
                <a:gd name="T0" fmla="*/ 23 w 23"/>
                <a:gd name="T1" fmla="*/ 51 h 54"/>
                <a:gd name="T2" fmla="*/ 21 w 23"/>
                <a:gd name="T3" fmla="*/ 52 h 54"/>
                <a:gd name="T4" fmla="*/ 19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6 w 23"/>
                <a:gd name="T15" fmla="*/ 50 h 54"/>
                <a:gd name="T16" fmla="*/ 5 w 23"/>
                <a:gd name="T17" fmla="*/ 46 h 54"/>
                <a:gd name="T18" fmla="*/ 5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5 w 23"/>
                <a:gd name="T25" fmla="*/ 14 h 54"/>
                <a:gd name="T26" fmla="*/ 5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2 w 23"/>
                <a:gd name="T41" fmla="*/ 48 h 54"/>
                <a:gd name="T42" fmla="*/ 15 w 23"/>
                <a:gd name="T43" fmla="*/ 49 h 54"/>
                <a:gd name="T44" fmla="*/ 19 w 23"/>
                <a:gd name="T45" fmla="*/ 48 h 54"/>
                <a:gd name="T46" fmla="*/ 21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2" y="52"/>
                    <a:pt x="22" y="52"/>
                    <a:pt x="21" y="52"/>
                  </a:cubicBezTo>
                  <a:cubicBezTo>
                    <a:pt x="21" y="52"/>
                    <a:pt x="20" y="53"/>
                    <a:pt x="19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7" y="51"/>
                    <a:pt x="6" y="50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9"/>
                    <a:pt x="18" y="49"/>
                    <a:pt x="19" y="48"/>
                  </a:cubicBezTo>
                  <a:cubicBezTo>
                    <a:pt x="20" y="48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49"/>
            <p:cNvSpPr>
              <a:spLocks noChangeArrowheads="1"/>
            </p:cNvSpPr>
            <p:nvPr/>
          </p:nvSpPr>
          <p:spPr bwMode="auto">
            <a:xfrm>
              <a:off x="6681138" y="2892908"/>
              <a:ext cx="793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6323951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1"/>
            <p:cNvSpPr>
              <a:spLocks noEditPoints="1"/>
            </p:cNvSpPr>
            <p:nvPr/>
          </p:nvSpPr>
          <p:spPr bwMode="auto">
            <a:xfrm>
              <a:off x="6425551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8 h 56"/>
                <a:gd name="T24" fmla="*/ 57 w 57"/>
                <a:gd name="T25" fmla="*/ 28 h 56"/>
                <a:gd name="T26" fmla="*/ 55 w 57"/>
                <a:gd name="T27" fmla="*/ 39 h 56"/>
                <a:gd name="T28" fmla="*/ 49 w 57"/>
                <a:gd name="T29" fmla="*/ 48 h 56"/>
                <a:gd name="T30" fmla="*/ 40 w 57"/>
                <a:gd name="T31" fmla="*/ 54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5 h 56"/>
                <a:gd name="T38" fmla="*/ 18 w 57"/>
                <a:gd name="T39" fmla="*/ 40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8 w 57"/>
                <a:gd name="T59" fmla="*/ 12 h 56"/>
                <a:gd name="T60" fmla="*/ 23 w 57"/>
                <a:gd name="T61" fmla="*/ 13 h 56"/>
                <a:gd name="T62" fmla="*/ 18 w 57"/>
                <a:gd name="T63" fmla="*/ 17 h 56"/>
                <a:gd name="T64" fmla="*/ 15 w 57"/>
                <a:gd name="T65" fmla="*/ 22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5" y="11"/>
                    <a:pt x="8" y="9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4" y="14"/>
                    <a:pt x="55" y="18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6"/>
                    <a:pt x="55" y="39"/>
                  </a:cubicBezTo>
                  <a:cubicBezTo>
                    <a:pt x="54" y="42"/>
                    <a:pt x="52" y="45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5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6" y="42"/>
                    <a:pt x="37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2" y="33"/>
                    <a:pt x="43" y="31"/>
                    <a:pt x="43" y="28"/>
                  </a:cubicBezTo>
                  <a:cubicBezTo>
                    <a:pt x="43" y="26"/>
                    <a:pt x="42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7" y="15"/>
                    <a:pt x="36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2"/>
                    <a:pt x="23" y="13"/>
                  </a:cubicBezTo>
                  <a:cubicBezTo>
                    <a:pt x="21" y="14"/>
                    <a:pt x="20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5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6520801" y="2381733"/>
              <a:ext cx="74613" cy="77788"/>
            </a:xfrm>
            <a:custGeom>
              <a:avLst/>
              <a:gdLst>
                <a:gd name="T0" fmla="*/ 17 w 53"/>
                <a:gd name="T1" fmla="*/ 55 h 55"/>
                <a:gd name="T2" fmla="*/ 4 w 53"/>
                <a:gd name="T3" fmla="*/ 50 h 55"/>
                <a:gd name="T4" fmla="*/ 0 w 53"/>
                <a:gd name="T5" fmla="*/ 34 h 55"/>
                <a:gd name="T6" fmla="*/ 0 w 53"/>
                <a:gd name="T7" fmla="*/ 0 h 55"/>
                <a:gd name="T8" fmla="*/ 13 w 53"/>
                <a:gd name="T9" fmla="*/ 0 h 55"/>
                <a:gd name="T10" fmla="*/ 13 w 53"/>
                <a:gd name="T11" fmla="*/ 31 h 55"/>
                <a:gd name="T12" fmla="*/ 22 w 53"/>
                <a:gd name="T13" fmla="*/ 43 h 55"/>
                <a:gd name="T14" fmla="*/ 30 w 53"/>
                <a:gd name="T15" fmla="*/ 41 h 55"/>
                <a:gd name="T16" fmla="*/ 36 w 53"/>
                <a:gd name="T17" fmla="*/ 34 h 55"/>
                <a:gd name="T18" fmla="*/ 36 w 53"/>
                <a:gd name="T19" fmla="*/ 0 h 55"/>
                <a:gd name="T20" fmla="*/ 50 w 53"/>
                <a:gd name="T21" fmla="*/ 0 h 55"/>
                <a:gd name="T22" fmla="*/ 50 w 53"/>
                <a:gd name="T23" fmla="*/ 38 h 55"/>
                <a:gd name="T24" fmla="*/ 51 w 53"/>
                <a:gd name="T25" fmla="*/ 41 h 55"/>
                <a:gd name="T26" fmla="*/ 53 w 53"/>
                <a:gd name="T27" fmla="*/ 42 h 55"/>
                <a:gd name="T28" fmla="*/ 53 w 53"/>
                <a:gd name="T29" fmla="*/ 54 h 55"/>
                <a:gd name="T30" fmla="*/ 50 w 53"/>
                <a:gd name="T31" fmla="*/ 55 h 55"/>
                <a:gd name="T32" fmla="*/ 47 w 53"/>
                <a:gd name="T33" fmla="*/ 55 h 55"/>
                <a:gd name="T34" fmla="*/ 41 w 53"/>
                <a:gd name="T35" fmla="*/ 53 h 55"/>
                <a:gd name="T36" fmla="*/ 39 w 53"/>
                <a:gd name="T37" fmla="*/ 48 h 55"/>
                <a:gd name="T38" fmla="*/ 38 w 53"/>
                <a:gd name="T39" fmla="*/ 44 h 55"/>
                <a:gd name="T40" fmla="*/ 29 w 53"/>
                <a:gd name="T41" fmla="*/ 52 h 55"/>
                <a:gd name="T42" fmla="*/ 17 w 53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6" y="43"/>
                    <a:pt x="22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6" y="3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0" y="41"/>
                    <a:pt x="51" y="41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5" y="55"/>
                    <a:pt x="43" y="54"/>
                    <a:pt x="41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8"/>
                    <a:pt x="33" y="51"/>
                    <a:pt x="29" y="52"/>
                  </a:cubicBezTo>
                  <a:cubicBezTo>
                    <a:pt x="25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6611288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6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6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7" y="6"/>
                    <a:pt x="19" y="5"/>
                    <a:pt x="20" y="4"/>
                  </a:cubicBezTo>
                  <a:cubicBezTo>
                    <a:pt x="22" y="3"/>
                    <a:pt x="23" y="2"/>
                    <a:pt x="25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6697013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3 w 55"/>
                <a:gd name="T3" fmla="*/ 11 h 65"/>
                <a:gd name="T4" fmla="*/ 33 w 55"/>
                <a:gd name="T5" fmla="*/ 65 h 65"/>
                <a:gd name="T6" fmla="*/ 21 w 55"/>
                <a:gd name="T7" fmla="*/ 65 h 65"/>
                <a:gd name="T8" fmla="*/ 21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3" y="11"/>
                  </a:lnTo>
                  <a:lnTo>
                    <a:pt x="33" y="65"/>
                  </a:lnTo>
                  <a:lnTo>
                    <a:pt x="21" y="65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5"/>
            <p:cNvSpPr>
              <a:spLocks noEditPoints="1"/>
            </p:cNvSpPr>
            <p:nvPr/>
          </p:nvSpPr>
          <p:spPr bwMode="auto">
            <a:xfrm>
              <a:off x="6793851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6"/>
            <p:cNvSpPr/>
            <p:nvPr/>
          </p:nvSpPr>
          <p:spPr bwMode="auto">
            <a:xfrm>
              <a:off x="6827188" y="2357920"/>
              <a:ext cx="50800" cy="101600"/>
            </a:xfrm>
            <a:custGeom>
              <a:avLst/>
              <a:gdLst>
                <a:gd name="T0" fmla="*/ 36 w 36"/>
                <a:gd name="T1" fmla="*/ 68 h 72"/>
                <a:gd name="T2" fmla="*/ 29 w 36"/>
                <a:gd name="T3" fmla="*/ 71 h 72"/>
                <a:gd name="T4" fmla="*/ 21 w 36"/>
                <a:gd name="T5" fmla="*/ 72 h 72"/>
                <a:gd name="T6" fmla="*/ 16 w 36"/>
                <a:gd name="T7" fmla="*/ 71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4 h 72"/>
                <a:gd name="T36" fmla="*/ 22 w 36"/>
                <a:gd name="T37" fmla="*/ 58 h 72"/>
                <a:gd name="T38" fmla="*/ 26 w 36"/>
                <a:gd name="T39" fmla="*/ 59 h 72"/>
                <a:gd name="T40" fmla="*/ 30 w 36"/>
                <a:gd name="T41" fmla="*/ 59 h 72"/>
                <a:gd name="T42" fmla="*/ 33 w 36"/>
                <a:gd name="T43" fmla="*/ 57 h 72"/>
                <a:gd name="T44" fmla="*/ 36 w 36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8"/>
                  </a:moveTo>
                  <a:cubicBezTo>
                    <a:pt x="34" y="69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1"/>
                  </a:cubicBezTo>
                  <a:cubicBezTo>
                    <a:pt x="14" y="71"/>
                    <a:pt x="12" y="70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3"/>
                    <a:pt x="7" y="61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1" y="57"/>
                    <a:pt x="22" y="58"/>
                  </a:cubicBezTo>
                  <a:cubicBezTo>
                    <a:pt x="23" y="59"/>
                    <a:pt x="24" y="59"/>
                    <a:pt x="26" y="59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2" y="58"/>
                    <a:pt x="33" y="58"/>
                    <a:pt x="33" y="57"/>
                  </a:cubicBez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7"/>
            <p:cNvSpPr/>
            <p:nvPr/>
          </p:nvSpPr>
          <p:spPr bwMode="auto">
            <a:xfrm>
              <a:off x="6889101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6 w 27"/>
                <a:gd name="T7" fmla="*/ 63 h 76"/>
                <a:gd name="T8" fmla="*/ 20 w 27"/>
                <a:gd name="T9" fmla="*/ 64 h 76"/>
                <a:gd name="T10" fmla="*/ 23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1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3"/>
                  </a:cubicBezTo>
                  <a:cubicBezTo>
                    <a:pt x="17" y="64"/>
                    <a:pt x="18" y="64"/>
                    <a:pt x="20" y="64"/>
                  </a:cubicBezTo>
                  <a:cubicBezTo>
                    <a:pt x="21" y="64"/>
                    <a:pt x="22" y="64"/>
                    <a:pt x="23" y="64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1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10" y="76"/>
                    <a:pt x="6" y="75"/>
                    <a:pt x="4" y="73"/>
                  </a:cubicBezTo>
                  <a:cubicBezTo>
                    <a:pt x="2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8"/>
            <p:cNvSpPr>
              <a:spLocks noEditPoints="1"/>
            </p:cNvSpPr>
            <p:nvPr/>
          </p:nvSpPr>
          <p:spPr bwMode="auto">
            <a:xfrm>
              <a:off x="6931963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7 w 57"/>
                <a:gd name="T13" fmla="*/ 9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6 w 57"/>
                <a:gd name="T29" fmla="*/ 33 h 56"/>
                <a:gd name="T30" fmla="*/ 14 w 57"/>
                <a:gd name="T31" fmla="*/ 33 h 56"/>
                <a:gd name="T32" fmla="*/ 16 w 57"/>
                <a:gd name="T33" fmla="*/ 38 h 56"/>
                <a:gd name="T34" fmla="*/ 19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3 w 57"/>
                <a:gd name="T45" fmla="*/ 42 h 56"/>
                <a:gd name="T46" fmla="*/ 44 w 57"/>
                <a:gd name="T47" fmla="*/ 52 h 56"/>
                <a:gd name="T48" fmla="*/ 28 w 57"/>
                <a:gd name="T49" fmla="*/ 56 h 56"/>
                <a:gd name="T50" fmla="*/ 42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4 w 57"/>
                <a:gd name="T63" fmla="*/ 24 h 56"/>
                <a:gd name="T64" fmla="*/ 42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6"/>
                    <a:pt x="17" y="54"/>
                  </a:cubicBezTo>
                  <a:cubicBezTo>
                    <a:pt x="13" y="53"/>
                    <a:pt x="10" y="51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5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3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3"/>
                  </a:cubicBezTo>
                  <a:cubicBezTo>
                    <a:pt x="20" y="44"/>
                    <a:pt x="22" y="45"/>
                    <a:pt x="24" y="45"/>
                  </a:cubicBezTo>
                  <a:cubicBezTo>
                    <a:pt x="25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6"/>
                    <a:pt x="48" y="50"/>
                    <a:pt x="44" y="52"/>
                  </a:cubicBezTo>
                  <a:cubicBezTo>
                    <a:pt x="40" y="55"/>
                    <a:pt x="34" y="56"/>
                    <a:pt x="28" y="56"/>
                  </a:cubicBezTo>
                  <a:close/>
                  <a:moveTo>
                    <a:pt x="42" y="24"/>
                  </a:moveTo>
                  <a:cubicBezTo>
                    <a:pt x="42" y="20"/>
                    <a:pt x="40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5" y="11"/>
                    <a:pt x="23" y="11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7" y="15"/>
                    <a:pt x="16" y="16"/>
                    <a:pt x="16" y="18"/>
                  </a:cubicBezTo>
                  <a:cubicBezTo>
                    <a:pt x="15" y="20"/>
                    <a:pt x="14" y="22"/>
                    <a:pt x="14" y="24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9"/>
            <p:cNvSpPr>
              <a:spLocks noEditPoints="1"/>
            </p:cNvSpPr>
            <p:nvPr/>
          </p:nvSpPr>
          <p:spPr bwMode="auto">
            <a:xfrm>
              <a:off x="7800326" y="3243745"/>
              <a:ext cx="69850" cy="77788"/>
            </a:xfrm>
            <a:custGeom>
              <a:avLst/>
              <a:gdLst>
                <a:gd name="T0" fmla="*/ 21 w 44"/>
                <a:gd name="T1" fmla="*/ 0 h 49"/>
                <a:gd name="T2" fmla="*/ 24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3 w 44"/>
                <a:gd name="T9" fmla="*/ 34 h 49"/>
                <a:gd name="T10" fmla="*/ 12 w 44"/>
                <a:gd name="T11" fmla="*/ 34 h 49"/>
                <a:gd name="T12" fmla="*/ 5 w 44"/>
                <a:gd name="T13" fmla="*/ 49 h 49"/>
                <a:gd name="T14" fmla="*/ 0 w 44"/>
                <a:gd name="T15" fmla="*/ 49 h 49"/>
                <a:gd name="T16" fmla="*/ 21 w 44"/>
                <a:gd name="T17" fmla="*/ 0 h 49"/>
                <a:gd name="T18" fmla="*/ 32 w 44"/>
                <a:gd name="T19" fmla="*/ 30 h 49"/>
                <a:gd name="T20" fmla="*/ 22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1" y="0"/>
                  </a:moveTo>
                  <a:lnTo>
                    <a:pt x="24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0"/>
            <p:cNvSpPr>
              <a:spLocks noEditPoints="1"/>
            </p:cNvSpPr>
            <p:nvPr/>
          </p:nvSpPr>
          <p:spPr bwMode="auto">
            <a:xfrm>
              <a:off x="7876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7944788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2"/>
            <p:cNvSpPr>
              <a:spLocks noEditPoints="1"/>
            </p:cNvSpPr>
            <p:nvPr/>
          </p:nvSpPr>
          <p:spPr bwMode="auto">
            <a:xfrm>
              <a:off x="8003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3"/>
            <p:cNvSpPr>
              <a:spLocks noEditPoints="1"/>
            </p:cNvSpPr>
            <p:nvPr/>
          </p:nvSpPr>
          <p:spPr bwMode="auto">
            <a:xfrm>
              <a:off x="8067026" y="32643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7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6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1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7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8130526" y="3264383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5"/>
            <p:cNvSpPr>
              <a:spLocks noEditPoints="1"/>
            </p:cNvSpPr>
            <p:nvPr/>
          </p:nvSpPr>
          <p:spPr bwMode="auto">
            <a:xfrm>
              <a:off x="7449488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3 w 38"/>
                <a:gd name="T23" fmla="*/ 6 h 56"/>
                <a:gd name="T24" fmla="*/ 37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9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2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7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9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7" y="41"/>
                    <a:pt x="14" y="40"/>
                    <a:pt x="11" y="38"/>
                  </a:cubicBezTo>
                  <a:cubicBezTo>
                    <a:pt x="9" y="36"/>
                    <a:pt x="7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4" y="8"/>
                    <a:pt x="36" y="10"/>
                    <a:pt x="37" y="12"/>
                  </a:cubicBezTo>
                  <a:cubicBezTo>
                    <a:pt x="38" y="15"/>
                    <a:pt x="38" y="17"/>
                    <a:pt x="38" y="20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1" y="36"/>
                    <a:pt x="30" y="38"/>
                    <a:pt x="27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19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2" y="34"/>
                    <a:pt x="13" y="35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6"/>
            <p:cNvSpPr>
              <a:spLocks noEditPoints="1"/>
            </p:cNvSpPr>
            <p:nvPr/>
          </p:nvSpPr>
          <p:spPr bwMode="auto">
            <a:xfrm>
              <a:off x="7511401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10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7576488" y="3381858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4 w 32"/>
                <a:gd name="T41" fmla="*/ 1 h 41"/>
                <a:gd name="T42" fmla="*/ 30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3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5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5" y="5"/>
                    <a:pt x="23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6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5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7633638" y="3381858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4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9"/>
            <p:cNvSpPr>
              <a:spLocks noEditPoints="1"/>
            </p:cNvSpPr>
            <p:nvPr/>
          </p:nvSpPr>
          <p:spPr bwMode="auto">
            <a:xfrm>
              <a:off x="7693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2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2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6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7762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1"/>
            <p:cNvSpPr>
              <a:spLocks noEditPoints="1"/>
            </p:cNvSpPr>
            <p:nvPr/>
          </p:nvSpPr>
          <p:spPr bwMode="auto">
            <a:xfrm>
              <a:off x="77955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2"/>
            <p:cNvSpPr/>
            <p:nvPr/>
          </p:nvSpPr>
          <p:spPr bwMode="auto">
            <a:xfrm>
              <a:off x="7863826" y="3427895"/>
              <a:ext cx="7938" cy="19050"/>
            </a:xfrm>
            <a:custGeom>
              <a:avLst/>
              <a:gdLst>
                <a:gd name="T0" fmla="*/ 0 w 5"/>
                <a:gd name="T1" fmla="*/ 12 h 12"/>
                <a:gd name="T2" fmla="*/ 1 w 5"/>
                <a:gd name="T3" fmla="*/ 7 h 12"/>
                <a:gd name="T4" fmla="*/ 0 w 5"/>
                <a:gd name="T5" fmla="*/ 7 h 12"/>
                <a:gd name="T6" fmla="*/ 0 w 5"/>
                <a:gd name="T7" fmla="*/ 0 h 12"/>
                <a:gd name="T8" fmla="*/ 5 w 5"/>
                <a:gd name="T9" fmla="*/ 0 h 12"/>
                <a:gd name="T10" fmla="*/ 5 w 5"/>
                <a:gd name="T11" fmla="*/ 7 h 12"/>
                <a:gd name="T12" fmla="*/ 3 w 5"/>
                <a:gd name="T13" fmla="*/ 12 h 12"/>
                <a:gd name="T14" fmla="*/ 0 w 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3"/>
            <p:cNvSpPr/>
            <p:nvPr/>
          </p:nvSpPr>
          <p:spPr bwMode="auto">
            <a:xfrm>
              <a:off x="7909863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4"/>
            <p:cNvSpPr>
              <a:spLocks noEditPoints="1"/>
            </p:cNvSpPr>
            <p:nvPr/>
          </p:nvSpPr>
          <p:spPr bwMode="auto">
            <a:xfrm>
              <a:off x="7947963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5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5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5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3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5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5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8016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9" y="10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8049563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7"/>
            <p:cNvSpPr>
              <a:spLocks noEditPoints="1"/>
            </p:cNvSpPr>
            <p:nvPr/>
          </p:nvSpPr>
          <p:spPr bwMode="auto">
            <a:xfrm>
              <a:off x="80876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81559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7644751" y="349774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0"/>
            <p:cNvSpPr>
              <a:spLocks noEditPoints="1"/>
            </p:cNvSpPr>
            <p:nvPr/>
          </p:nvSpPr>
          <p:spPr bwMode="auto">
            <a:xfrm>
              <a:off x="7698726" y="3497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40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1"/>
            <p:cNvSpPr>
              <a:spLocks noEditPoints="1"/>
            </p:cNvSpPr>
            <p:nvPr/>
          </p:nvSpPr>
          <p:spPr bwMode="auto">
            <a:xfrm>
              <a:off x="7762226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2 w 40"/>
                <a:gd name="T3" fmla="*/ 54 h 56"/>
                <a:gd name="T4" fmla="*/ 6 w 40"/>
                <a:gd name="T5" fmla="*/ 50 h 56"/>
                <a:gd name="T6" fmla="*/ 2 w 40"/>
                <a:gd name="T7" fmla="*/ 43 h 56"/>
                <a:gd name="T8" fmla="*/ 0 w 40"/>
                <a:gd name="T9" fmla="*/ 36 h 56"/>
                <a:gd name="T10" fmla="*/ 2 w 40"/>
                <a:gd name="T11" fmla="*/ 28 h 56"/>
                <a:gd name="T12" fmla="*/ 5 w 40"/>
                <a:gd name="T13" fmla="*/ 21 h 56"/>
                <a:gd name="T14" fmla="*/ 11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9 w 40"/>
                <a:gd name="T25" fmla="*/ 0 h 56"/>
                <a:gd name="T26" fmla="*/ 39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9 w 40"/>
                <a:gd name="T33" fmla="*/ 56 h 56"/>
                <a:gd name="T34" fmla="*/ 35 w 40"/>
                <a:gd name="T35" fmla="*/ 54 h 56"/>
                <a:gd name="T36" fmla="*/ 34 w 40"/>
                <a:gd name="T37" fmla="*/ 52 h 56"/>
                <a:gd name="T38" fmla="*/ 34 w 40"/>
                <a:gd name="T39" fmla="*/ 48 h 56"/>
                <a:gd name="T40" fmla="*/ 28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9 w 40"/>
                <a:gd name="T49" fmla="*/ 49 h 56"/>
                <a:gd name="T50" fmla="*/ 32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8 w 40"/>
                <a:gd name="T59" fmla="*/ 23 h 56"/>
                <a:gd name="T60" fmla="*/ 24 w 40"/>
                <a:gd name="T61" fmla="*/ 20 h 56"/>
                <a:gd name="T62" fmla="*/ 20 w 40"/>
                <a:gd name="T63" fmla="*/ 20 h 56"/>
                <a:gd name="T64" fmla="*/ 14 w 40"/>
                <a:gd name="T65" fmla="*/ 21 h 56"/>
                <a:gd name="T66" fmla="*/ 10 w 40"/>
                <a:gd name="T67" fmla="*/ 25 h 56"/>
                <a:gd name="T68" fmla="*/ 7 w 40"/>
                <a:gd name="T69" fmla="*/ 30 h 56"/>
                <a:gd name="T70" fmla="*/ 6 w 40"/>
                <a:gd name="T71" fmla="*/ 36 h 56"/>
                <a:gd name="T72" fmla="*/ 7 w 40"/>
                <a:gd name="T73" fmla="*/ 42 h 56"/>
                <a:gd name="T74" fmla="*/ 10 w 40"/>
                <a:gd name="T75" fmla="*/ 47 h 56"/>
                <a:gd name="T76" fmla="*/ 15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7" y="56"/>
                    <a:pt x="14" y="56"/>
                    <a:pt x="12" y="54"/>
                  </a:cubicBezTo>
                  <a:cubicBezTo>
                    <a:pt x="9" y="53"/>
                    <a:pt x="7" y="52"/>
                    <a:pt x="6" y="50"/>
                  </a:cubicBezTo>
                  <a:cubicBezTo>
                    <a:pt x="4" y="48"/>
                    <a:pt x="3" y="46"/>
                    <a:pt x="2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4" y="23"/>
                    <a:pt x="5" y="21"/>
                  </a:cubicBezTo>
                  <a:cubicBezTo>
                    <a:pt x="7" y="19"/>
                    <a:pt x="9" y="18"/>
                    <a:pt x="11" y="17"/>
                  </a:cubicBezTo>
                  <a:cubicBezTo>
                    <a:pt x="13" y="16"/>
                    <a:pt x="16" y="15"/>
                    <a:pt x="18" y="15"/>
                  </a:cubicBezTo>
                  <a:cubicBezTo>
                    <a:pt x="22" y="15"/>
                    <a:pt x="25" y="16"/>
                    <a:pt x="27" y="18"/>
                  </a:cubicBezTo>
                  <a:cubicBezTo>
                    <a:pt x="30" y="19"/>
                    <a:pt x="32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0"/>
                    <a:pt x="30" y="52"/>
                    <a:pt x="28" y="54"/>
                  </a:cubicBezTo>
                  <a:cubicBezTo>
                    <a:pt x="25" y="55"/>
                    <a:pt x="22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2" y="52"/>
                    <a:pt x="23" y="51"/>
                    <a:pt x="24" y="51"/>
                  </a:cubicBezTo>
                  <a:cubicBezTo>
                    <a:pt x="26" y="50"/>
                    <a:pt x="27" y="50"/>
                    <a:pt x="29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0" y="24"/>
                    <a:pt x="29" y="23"/>
                    <a:pt x="28" y="23"/>
                  </a:cubicBezTo>
                  <a:cubicBezTo>
                    <a:pt x="27" y="22"/>
                    <a:pt x="25" y="21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8" y="20"/>
                    <a:pt x="16" y="20"/>
                    <a:pt x="14" y="21"/>
                  </a:cubicBezTo>
                  <a:cubicBezTo>
                    <a:pt x="12" y="22"/>
                    <a:pt x="11" y="23"/>
                    <a:pt x="10" y="25"/>
                  </a:cubicBezTo>
                  <a:cubicBezTo>
                    <a:pt x="8" y="26"/>
                    <a:pt x="7" y="28"/>
                    <a:pt x="7" y="30"/>
                  </a:cubicBezTo>
                  <a:cubicBezTo>
                    <a:pt x="6" y="32"/>
                    <a:pt x="6" y="34"/>
                    <a:pt x="6" y="36"/>
                  </a:cubicBezTo>
                  <a:cubicBezTo>
                    <a:pt x="6" y="38"/>
                    <a:pt x="6" y="40"/>
                    <a:pt x="7" y="42"/>
                  </a:cubicBezTo>
                  <a:cubicBezTo>
                    <a:pt x="8" y="44"/>
                    <a:pt x="9" y="45"/>
                    <a:pt x="10" y="47"/>
                  </a:cubicBezTo>
                  <a:cubicBezTo>
                    <a:pt x="11" y="48"/>
                    <a:pt x="13" y="49"/>
                    <a:pt x="15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7857476" y="349774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3 h 41"/>
                <a:gd name="T4" fmla="*/ 5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10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9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3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40 h 41"/>
                <a:gd name="T56" fmla="*/ 6 w 36"/>
                <a:gd name="T57" fmla="*/ 35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2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792097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7986063" y="3499333"/>
              <a:ext cx="26988" cy="55563"/>
            </a:xfrm>
            <a:custGeom>
              <a:avLst/>
              <a:gdLst>
                <a:gd name="T0" fmla="*/ 19 w 19"/>
                <a:gd name="T1" fmla="*/ 4 h 39"/>
                <a:gd name="T2" fmla="*/ 10 w 19"/>
                <a:gd name="T3" fmla="*/ 7 h 39"/>
                <a:gd name="T4" fmla="*/ 5 w 19"/>
                <a:gd name="T5" fmla="*/ 15 h 39"/>
                <a:gd name="T6" fmla="*/ 5 w 19"/>
                <a:gd name="T7" fmla="*/ 39 h 39"/>
                <a:gd name="T8" fmla="*/ 0 w 19"/>
                <a:gd name="T9" fmla="*/ 39 h 39"/>
                <a:gd name="T10" fmla="*/ 0 w 19"/>
                <a:gd name="T11" fmla="*/ 0 h 39"/>
                <a:gd name="T12" fmla="*/ 5 w 19"/>
                <a:gd name="T13" fmla="*/ 0 h 39"/>
                <a:gd name="T14" fmla="*/ 5 w 19"/>
                <a:gd name="T15" fmla="*/ 9 h 39"/>
                <a:gd name="T16" fmla="*/ 10 w 19"/>
                <a:gd name="T17" fmla="*/ 2 h 39"/>
                <a:gd name="T18" fmla="*/ 18 w 19"/>
                <a:gd name="T19" fmla="*/ 0 h 39"/>
                <a:gd name="T20" fmla="*/ 19 w 19"/>
                <a:gd name="T21" fmla="*/ 0 h 39"/>
                <a:gd name="T22" fmla="*/ 19 w 19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9">
                  <a:moveTo>
                    <a:pt x="19" y="4"/>
                  </a:moveTo>
                  <a:cubicBezTo>
                    <a:pt x="16" y="4"/>
                    <a:pt x="13" y="5"/>
                    <a:pt x="10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0" y="2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8019401" y="349774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807655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8135288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7817788" y="3591408"/>
              <a:ext cx="36513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89"/>
            <p:cNvSpPr>
              <a:spLocks noEditPoints="1"/>
            </p:cNvSpPr>
            <p:nvPr/>
          </p:nvSpPr>
          <p:spPr bwMode="auto">
            <a:xfrm>
              <a:off x="7854301" y="3615220"/>
              <a:ext cx="57150" cy="57150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0 w 40"/>
                <a:gd name="T45" fmla="*/ 32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6" y="35"/>
                    <a:pt x="28" y="35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7920976" y="3615220"/>
              <a:ext cx="52388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7982888" y="3615220"/>
              <a:ext cx="53975" cy="80963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1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8054326" y="3591408"/>
              <a:ext cx="7938" cy="80963"/>
            </a:xfrm>
            <a:custGeom>
              <a:avLst/>
              <a:gdLst>
                <a:gd name="T0" fmla="*/ 0 w 5"/>
                <a:gd name="T1" fmla="*/ 7 h 51"/>
                <a:gd name="T2" fmla="*/ 0 w 5"/>
                <a:gd name="T3" fmla="*/ 0 h 51"/>
                <a:gd name="T4" fmla="*/ 5 w 5"/>
                <a:gd name="T5" fmla="*/ 0 h 51"/>
                <a:gd name="T6" fmla="*/ 5 w 5"/>
                <a:gd name="T7" fmla="*/ 7 h 51"/>
                <a:gd name="T8" fmla="*/ 0 w 5"/>
                <a:gd name="T9" fmla="*/ 7 h 51"/>
                <a:gd name="T10" fmla="*/ 0 w 5"/>
                <a:gd name="T11" fmla="*/ 51 h 51"/>
                <a:gd name="T12" fmla="*/ 0 w 5"/>
                <a:gd name="T13" fmla="*/ 15 h 51"/>
                <a:gd name="T14" fmla="*/ 5 w 5"/>
                <a:gd name="T15" fmla="*/ 15 h 51"/>
                <a:gd name="T16" fmla="*/ 5 w 5"/>
                <a:gd name="T17" fmla="*/ 51 h 51"/>
                <a:gd name="T18" fmla="*/ 0 w 5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3"/>
            <p:cNvSpPr>
              <a:spLocks noEditPoints="1"/>
            </p:cNvSpPr>
            <p:nvPr/>
          </p:nvSpPr>
          <p:spPr bwMode="auto">
            <a:xfrm>
              <a:off x="8073376" y="3615220"/>
              <a:ext cx="49213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5 w 35"/>
                <a:gd name="T31" fmla="*/ 8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5 h 41"/>
                <a:gd name="T40" fmla="*/ 34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4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5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5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8132113" y="3596170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295"/>
            <p:cNvSpPr>
              <a:spLocks noChangeArrowheads="1"/>
            </p:cNvSpPr>
            <p:nvPr/>
          </p:nvSpPr>
          <p:spPr bwMode="auto">
            <a:xfrm>
              <a:off x="8171801" y="3659670"/>
              <a:ext cx="635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7495526" y="3029433"/>
              <a:ext cx="96838" cy="104775"/>
            </a:xfrm>
            <a:custGeom>
              <a:avLst/>
              <a:gdLst>
                <a:gd name="T0" fmla="*/ 14 w 61"/>
                <a:gd name="T1" fmla="*/ 0 h 66"/>
                <a:gd name="T2" fmla="*/ 30 w 61"/>
                <a:gd name="T3" fmla="*/ 32 h 66"/>
                <a:gd name="T4" fmla="*/ 47 w 61"/>
                <a:gd name="T5" fmla="*/ 0 h 66"/>
                <a:gd name="T6" fmla="*/ 61 w 61"/>
                <a:gd name="T7" fmla="*/ 0 h 66"/>
                <a:gd name="T8" fmla="*/ 36 w 61"/>
                <a:gd name="T9" fmla="*/ 43 h 66"/>
                <a:gd name="T10" fmla="*/ 36 w 61"/>
                <a:gd name="T11" fmla="*/ 66 h 66"/>
                <a:gd name="T12" fmla="*/ 24 w 61"/>
                <a:gd name="T13" fmla="*/ 66 h 66"/>
                <a:gd name="T14" fmla="*/ 24 w 61"/>
                <a:gd name="T15" fmla="*/ 43 h 66"/>
                <a:gd name="T16" fmla="*/ 0 w 61"/>
                <a:gd name="T17" fmla="*/ 0 h 66"/>
                <a:gd name="T18" fmla="*/ 14 w 61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6">
                  <a:moveTo>
                    <a:pt x="14" y="0"/>
                  </a:moveTo>
                  <a:lnTo>
                    <a:pt x="30" y="32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6" y="43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24" y="4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7"/>
            <p:cNvSpPr>
              <a:spLocks noEditPoints="1"/>
            </p:cNvSpPr>
            <p:nvPr/>
          </p:nvSpPr>
          <p:spPr bwMode="auto">
            <a:xfrm>
              <a:off x="7595538" y="305642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1 w 57"/>
                <a:gd name="T31" fmla="*/ 53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4 h 56"/>
                <a:gd name="T38" fmla="*/ 19 w 57"/>
                <a:gd name="T39" fmla="*/ 39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39 h 56"/>
                <a:gd name="T48" fmla="*/ 42 w 57"/>
                <a:gd name="T49" fmla="*/ 34 h 56"/>
                <a:gd name="T50" fmla="*/ 43 w 57"/>
                <a:gd name="T51" fmla="*/ 28 h 56"/>
                <a:gd name="T52" fmla="*/ 42 w 57"/>
                <a:gd name="T53" fmla="*/ 21 h 56"/>
                <a:gd name="T54" fmla="*/ 39 w 57"/>
                <a:gd name="T55" fmla="*/ 16 h 56"/>
                <a:gd name="T56" fmla="*/ 34 w 57"/>
                <a:gd name="T57" fmla="*/ 12 h 56"/>
                <a:gd name="T58" fmla="*/ 29 w 57"/>
                <a:gd name="T59" fmla="*/ 11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1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4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3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1"/>
                    <a:pt x="54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4" y="42"/>
                    <a:pt x="52" y="45"/>
                    <a:pt x="49" y="47"/>
                  </a:cubicBezTo>
                  <a:cubicBezTo>
                    <a:pt x="47" y="50"/>
                    <a:pt x="44" y="52"/>
                    <a:pt x="41" y="53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0"/>
                    <a:pt x="15" y="32"/>
                    <a:pt x="16" y="34"/>
                  </a:cubicBezTo>
                  <a:cubicBezTo>
                    <a:pt x="16" y="36"/>
                    <a:pt x="17" y="38"/>
                    <a:pt x="19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3"/>
                    <a:pt x="27" y="44"/>
                    <a:pt x="29" y="44"/>
                  </a:cubicBezTo>
                  <a:cubicBezTo>
                    <a:pt x="31" y="44"/>
                    <a:pt x="33" y="43"/>
                    <a:pt x="34" y="43"/>
                  </a:cubicBezTo>
                  <a:cubicBezTo>
                    <a:pt x="36" y="42"/>
                    <a:pt x="37" y="41"/>
                    <a:pt x="39" y="39"/>
                  </a:cubicBezTo>
                  <a:cubicBezTo>
                    <a:pt x="40" y="38"/>
                    <a:pt x="41" y="36"/>
                    <a:pt x="42" y="34"/>
                  </a:cubicBezTo>
                  <a:cubicBezTo>
                    <a:pt x="42" y="32"/>
                    <a:pt x="43" y="30"/>
                    <a:pt x="43" y="28"/>
                  </a:cubicBezTo>
                  <a:cubicBezTo>
                    <a:pt x="43" y="25"/>
                    <a:pt x="42" y="23"/>
                    <a:pt x="42" y="21"/>
                  </a:cubicBezTo>
                  <a:cubicBezTo>
                    <a:pt x="41" y="19"/>
                    <a:pt x="40" y="17"/>
                    <a:pt x="39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3" y="12"/>
                    <a:pt x="31" y="11"/>
                    <a:pt x="29" y="11"/>
                  </a:cubicBezTo>
                  <a:cubicBezTo>
                    <a:pt x="27" y="11"/>
                    <a:pt x="25" y="12"/>
                    <a:pt x="23" y="13"/>
                  </a:cubicBezTo>
                  <a:cubicBezTo>
                    <a:pt x="21" y="13"/>
                    <a:pt x="20" y="14"/>
                    <a:pt x="19" y="16"/>
                  </a:cubicBezTo>
                  <a:cubicBezTo>
                    <a:pt x="17" y="17"/>
                    <a:pt x="16" y="19"/>
                    <a:pt x="16" y="21"/>
                  </a:cubicBezTo>
                  <a:cubicBezTo>
                    <a:pt x="15" y="23"/>
                    <a:pt x="15" y="25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7690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4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0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0 w 54"/>
                <a:gd name="T21" fmla="*/ 0 h 56"/>
                <a:gd name="T22" fmla="*/ 50 w 54"/>
                <a:gd name="T23" fmla="*/ 39 h 56"/>
                <a:gd name="T24" fmla="*/ 51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0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39 w 54"/>
                <a:gd name="T37" fmla="*/ 49 h 56"/>
                <a:gd name="T38" fmla="*/ 39 w 54"/>
                <a:gd name="T39" fmla="*/ 44 h 56"/>
                <a:gd name="T40" fmla="*/ 29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1" y="56"/>
                    <a:pt x="7" y="54"/>
                    <a:pt x="4" y="50"/>
                  </a:cubicBezTo>
                  <a:cubicBezTo>
                    <a:pt x="1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5" y="44"/>
                    <a:pt x="28" y="43"/>
                    <a:pt x="30" y="41"/>
                  </a:cubicBezTo>
                  <a:cubicBezTo>
                    <a:pt x="33" y="40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0"/>
                    <a:pt x="51" y="41"/>
                    <a:pt x="51" y="42"/>
                  </a:cubicBezTo>
                  <a:cubicBezTo>
                    <a:pt x="52" y="42"/>
                    <a:pt x="52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5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5"/>
                    <a:pt x="42" y="53"/>
                  </a:cubicBezTo>
                  <a:cubicBezTo>
                    <a:pt x="40" y="52"/>
                    <a:pt x="39" y="51"/>
                    <a:pt x="39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1"/>
                    <a:pt x="29" y="53"/>
                  </a:cubicBezTo>
                  <a:cubicBezTo>
                    <a:pt x="25" y="55"/>
                    <a:pt x="21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7781276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3 w 32"/>
                <a:gd name="T13" fmla="*/ 0 h 55"/>
                <a:gd name="T14" fmla="*/ 13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8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5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7867001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1"/>
            <p:cNvSpPr>
              <a:spLocks noEditPoints="1"/>
            </p:cNvSpPr>
            <p:nvPr/>
          </p:nvSpPr>
          <p:spPr bwMode="auto">
            <a:xfrm>
              <a:off x="7965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2"/>
            <p:cNvSpPr/>
            <p:nvPr/>
          </p:nvSpPr>
          <p:spPr bwMode="auto">
            <a:xfrm>
              <a:off x="7997176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30 w 36"/>
                <a:gd name="T3" fmla="*/ 71 h 72"/>
                <a:gd name="T4" fmla="*/ 21 w 36"/>
                <a:gd name="T5" fmla="*/ 72 h 72"/>
                <a:gd name="T6" fmla="*/ 16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4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5" y="70"/>
                    <a:pt x="32" y="70"/>
                    <a:pt x="30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2"/>
                  </a:cubicBezTo>
                  <a:cubicBezTo>
                    <a:pt x="14" y="71"/>
                    <a:pt x="13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5" y="60"/>
                    <a:pt x="26" y="60"/>
                  </a:cubicBezTo>
                  <a:cubicBezTo>
                    <a:pt x="28" y="60"/>
                    <a:pt x="29" y="60"/>
                    <a:pt x="30" y="59"/>
                  </a:cubicBezTo>
                  <a:cubicBezTo>
                    <a:pt x="32" y="59"/>
                    <a:pt x="33" y="58"/>
                    <a:pt x="34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3"/>
            <p:cNvSpPr/>
            <p:nvPr/>
          </p:nvSpPr>
          <p:spPr bwMode="auto">
            <a:xfrm>
              <a:off x="8060676" y="3026258"/>
              <a:ext cx="36513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3 h 76"/>
                <a:gd name="T8" fmla="*/ 19 w 26"/>
                <a:gd name="T9" fmla="*/ 65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4 h 76"/>
                <a:gd name="T16" fmla="*/ 20 w 26"/>
                <a:gd name="T17" fmla="*/ 76 h 76"/>
                <a:gd name="T18" fmla="*/ 13 w 26"/>
                <a:gd name="T19" fmla="*/ 76 h 76"/>
                <a:gd name="T20" fmla="*/ 3 w 26"/>
                <a:gd name="T21" fmla="*/ 73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2"/>
                    <a:pt x="15" y="63"/>
                  </a:cubicBezTo>
                  <a:cubicBezTo>
                    <a:pt x="16" y="64"/>
                    <a:pt x="17" y="65"/>
                    <a:pt x="19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4"/>
                    <a:pt x="22" y="75"/>
                    <a:pt x="20" y="76"/>
                  </a:cubicBezTo>
                  <a:cubicBezTo>
                    <a:pt x="17" y="76"/>
                    <a:pt x="15" y="76"/>
                    <a:pt x="13" y="76"/>
                  </a:cubicBezTo>
                  <a:cubicBezTo>
                    <a:pt x="9" y="76"/>
                    <a:pt x="5" y="75"/>
                    <a:pt x="3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4"/>
            <p:cNvSpPr>
              <a:spLocks noEditPoints="1"/>
            </p:cNvSpPr>
            <p:nvPr/>
          </p:nvSpPr>
          <p:spPr bwMode="auto">
            <a:xfrm>
              <a:off x="8101951" y="3056420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7 h 56"/>
                <a:gd name="T26" fmla="*/ 57 w 57"/>
                <a:gd name="T27" fmla="*/ 30 h 56"/>
                <a:gd name="T28" fmla="*/ 56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5 h 56"/>
                <a:gd name="T40" fmla="*/ 37 w 57"/>
                <a:gd name="T41" fmla="*/ 43 h 56"/>
                <a:gd name="T42" fmla="*/ 42 w 57"/>
                <a:gd name="T43" fmla="*/ 38 h 56"/>
                <a:gd name="T44" fmla="*/ 54 w 57"/>
                <a:gd name="T45" fmla="*/ 41 h 56"/>
                <a:gd name="T46" fmla="*/ 44 w 57"/>
                <a:gd name="T47" fmla="*/ 52 h 56"/>
                <a:gd name="T48" fmla="*/ 28 w 57"/>
                <a:gd name="T49" fmla="*/ 56 h 56"/>
                <a:gd name="T50" fmla="*/ 43 w 57"/>
                <a:gd name="T51" fmla="*/ 23 h 56"/>
                <a:gd name="T52" fmla="*/ 38 w 57"/>
                <a:gd name="T53" fmla="*/ 13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3 h 56"/>
                <a:gd name="T60" fmla="*/ 16 w 57"/>
                <a:gd name="T61" fmla="*/ 17 h 56"/>
                <a:gd name="T62" fmla="*/ 14 w 57"/>
                <a:gd name="T63" fmla="*/ 23 h 56"/>
                <a:gd name="T64" fmla="*/ 43 w 57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0"/>
                    <a:pt x="54" y="13"/>
                    <a:pt x="55" y="17"/>
                  </a:cubicBezTo>
                  <a:cubicBezTo>
                    <a:pt x="56" y="20"/>
                    <a:pt x="57" y="24"/>
                    <a:pt x="57" y="27"/>
                  </a:cubicBezTo>
                  <a:cubicBezTo>
                    <a:pt x="57" y="28"/>
                    <a:pt x="57" y="29"/>
                    <a:pt x="57" y="30"/>
                  </a:cubicBezTo>
                  <a:cubicBezTo>
                    <a:pt x="57" y="31"/>
                    <a:pt x="57" y="31"/>
                    <a:pt x="5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1" y="43"/>
                    <a:pt x="22" y="44"/>
                    <a:pt x="24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2" y="45"/>
                    <a:pt x="34" y="45"/>
                    <a:pt x="37" y="43"/>
                  </a:cubicBezTo>
                  <a:cubicBezTo>
                    <a:pt x="39" y="42"/>
                    <a:pt x="41" y="40"/>
                    <a:pt x="42" y="3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46"/>
                    <a:pt x="48" y="49"/>
                    <a:pt x="44" y="52"/>
                  </a:cubicBezTo>
                  <a:cubicBezTo>
                    <a:pt x="40" y="54"/>
                    <a:pt x="35" y="56"/>
                    <a:pt x="28" y="56"/>
                  </a:cubicBezTo>
                  <a:close/>
                  <a:moveTo>
                    <a:pt x="43" y="23"/>
                  </a:moveTo>
                  <a:cubicBezTo>
                    <a:pt x="42" y="19"/>
                    <a:pt x="41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1"/>
                    <a:pt x="20" y="12"/>
                    <a:pt x="19" y="13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5" y="19"/>
                    <a:pt x="15" y="21"/>
                    <a:pt x="14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5"/>
            <p:cNvSpPr>
              <a:spLocks noEditPoints="1"/>
            </p:cNvSpPr>
            <p:nvPr/>
          </p:nvSpPr>
          <p:spPr bwMode="auto">
            <a:xfrm>
              <a:off x="8379763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4 w 45"/>
                <a:gd name="T9" fmla="*/ 34 h 49"/>
                <a:gd name="T10" fmla="*/ 12 w 45"/>
                <a:gd name="T11" fmla="*/ 34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2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6"/>
            <p:cNvSpPr>
              <a:spLocks noEditPoints="1"/>
            </p:cNvSpPr>
            <p:nvPr/>
          </p:nvSpPr>
          <p:spPr bwMode="auto">
            <a:xfrm>
              <a:off x="8457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8524226" y="4278795"/>
              <a:ext cx="47625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20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5 w 33"/>
                <a:gd name="T25" fmla="*/ 1 h 41"/>
                <a:gd name="T26" fmla="*/ 5 w 33"/>
                <a:gd name="T27" fmla="*/ 10 h 41"/>
                <a:gd name="T28" fmla="*/ 12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1 w 33"/>
                <a:gd name="T35" fmla="*/ 5 h 41"/>
                <a:gd name="T36" fmla="*/ 33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5" y="6"/>
                    <a:pt x="22" y="5"/>
                    <a:pt x="20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2" y="8"/>
                    <a:pt x="33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8"/>
            <p:cNvSpPr>
              <a:spLocks noEditPoints="1"/>
            </p:cNvSpPr>
            <p:nvPr/>
          </p:nvSpPr>
          <p:spPr bwMode="auto">
            <a:xfrm>
              <a:off x="8584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09"/>
            <p:cNvSpPr>
              <a:spLocks noEditPoints="1"/>
            </p:cNvSpPr>
            <p:nvPr/>
          </p:nvSpPr>
          <p:spPr bwMode="auto">
            <a:xfrm>
              <a:off x="8648051" y="4278795"/>
              <a:ext cx="49213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3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4 w 35"/>
                <a:gd name="T13" fmla="*/ 21 h 42"/>
                <a:gd name="T14" fmla="*/ 10 w 35"/>
                <a:gd name="T15" fmla="*/ 18 h 42"/>
                <a:gd name="T16" fmla="*/ 16 w 35"/>
                <a:gd name="T17" fmla="*/ 17 h 42"/>
                <a:gd name="T18" fmla="*/ 22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2 w 35"/>
                <a:gd name="T33" fmla="*/ 6 h 42"/>
                <a:gd name="T34" fmla="*/ 17 w 35"/>
                <a:gd name="T35" fmla="*/ 0 h 42"/>
                <a:gd name="T36" fmla="*/ 29 w 35"/>
                <a:gd name="T37" fmla="*/ 5 h 42"/>
                <a:gd name="T38" fmla="*/ 33 w 35"/>
                <a:gd name="T39" fmla="*/ 16 h 42"/>
                <a:gd name="T40" fmla="*/ 33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5 w 35"/>
                <a:gd name="T79" fmla="*/ 32 h 42"/>
                <a:gd name="T80" fmla="*/ 7 w 35"/>
                <a:gd name="T81" fmla="*/ 35 h 42"/>
                <a:gd name="T82" fmla="*/ 10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9" y="41"/>
                    <a:pt x="8" y="41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7"/>
                    <a:pt x="1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4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6" y="17"/>
                  </a:cubicBezTo>
                  <a:cubicBezTo>
                    <a:pt x="18" y="17"/>
                    <a:pt x="20" y="17"/>
                    <a:pt x="22" y="18"/>
                  </a:cubicBezTo>
                  <a:cubicBezTo>
                    <a:pt x="25" y="18"/>
                    <a:pt x="26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8" y="6"/>
                    <a:pt x="6" y="8"/>
                    <a:pt x="4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19" y="37"/>
                    <a:pt x="22" y="36"/>
                  </a:cubicBezTo>
                  <a:cubicBezTo>
                    <a:pt x="24" y="35"/>
                    <a:pt x="25" y="34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3" y="21"/>
                    <a:pt x="10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7" y="34"/>
                    <a:pt x="7" y="35"/>
                  </a:cubicBezTo>
                  <a:cubicBezTo>
                    <a:pt x="8" y="36"/>
                    <a:pt x="9" y="36"/>
                    <a:pt x="10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0"/>
            <p:cNvSpPr/>
            <p:nvPr/>
          </p:nvSpPr>
          <p:spPr bwMode="auto">
            <a:xfrm>
              <a:off x="8709963" y="4278795"/>
              <a:ext cx="49213" cy="58738"/>
            </a:xfrm>
            <a:custGeom>
              <a:avLst/>
              <a:gdLst>
                <a:gd name="T0" fmla="*/ 34 w 34"/>
                <a:gd name="T1" fmla="*/ 41 h 41"/>
                <a:gd name="T2" fmla="*/ 29 w 34"/>
                <a:gd name="T3" fmla="*/ 41 h 41"/>
                <a:gd name="T4" fmla="*/ 29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6 w 34"/>
                <a:gd name="T17" fmla="*/ 17 h 41"/>
                <a:gd name="T18" fmla="*/ 6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3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6" y="1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1"/>
            <p:cNvSpPr>
              <a:spLocks noEditPoints="1"/>
            </p:cNvSpPr>
            <p:nvPr/>
          </p:nvSpPr>
          <p:spPr bwMode="auto">
            <a:xfrm>
              <a:off x="8335313" y="4396270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2"/>
            <p:cNvSpPr>
              <a:spLocks noEditPoints="1"/>
            </p:cNvSpPr>
            <p:nvPr/>
          </p:nvSpPr>
          <p:spPr bwMode="auto">
            <a:xfrm>
              <a:off x="83972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3"/>
            <p:cNvSpPr/>
            <p:nvPr/>
          </p:nvSpPr>
          <p:spPr bwMode="auto">
            <a:xfrm>
              <a:off x="8462313" y="4396270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4"/>
            <p:cNvSpPr/>
            <p:nvPr/>
          </p:nvSpPr>
          <p:spPr bwMode="auto">
            <a:xfrm>
              <a:off x="8519463" y="4397858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5"/>
            <p:cNvSpPr>
              <a:spLocks noEditPoints="1"/>
            </p:cNvSpPr>
            <p:nvPr/>
          </p:nvSpPr>
          <p:spPr bwMode="auto">
            <a:xfrm>
              <a:off x="85797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6"/>
            <p:cNvSpPr/>
            <p:nvPr/>
          </p:nvSpPr>
          <p:spPr bwMode="auto">
            <a:xfrm>
              <a:off x="8648051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7"/>
            <p:cNvSpPr>
              <a:spLocks noEditPoints="1"/>
            </p:cNvSpPr>
            <p:nvPr/>
          </p:nvSpPr>
          <p:spPr bwMode="auto">
            <a:xfrm>
              <a:off x="86813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8"/>
            <p:cNvSpPr/>
            <p:nvPr/>
          </p:nvSpPr>
          <p:spPr bwMode="auto">
            <a:xfrm>
              <a:off x="87496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19"/>
            <p:cNvSpPr/>
            <p:nvPr/>
          </p:nvSpPr>
          <p:spPr bwMode="auto">
            <a:xfrm>
              <a:off x="8278163" y="4494695"/>
              <a:ext cx="31750" cy="76200"/>
            </a:xfrm>
            <a:custGeom>
              <a:avLst/>
              <a:gdLst>
                <a:gd name="T0" fmla="*/ 22 w 22"/>
                <a:gd name="T1" fmla="*/ 51 h 53"/>
                <a:gd name="T2" fmla="*/ 21 w 22"/>
                <a:gd name="T3" fmla="*/ 52 h 53"/>
                <a:gd name="T4" fmla="*/ 19 w 22"/>
                <a:gd name="T5" fmla="*/ 52 h 53"/>
                <a:gd name="T6" fmla="*/ 17 w 22"/>
                <a:gd name="T7" fmla="*/ 53 h 53"/>
                <a:gd name="T8" fmla="*/ 13 w 22"/>
                <a:gd name="T9" fmla="*/ 53 h 53"/>
                <a:gd name="T10" fmla="*/ 10 w 22"/>
                <a:gd name="T11" fmla="*/ 53 h 53"/>
                <a:gd name="T12" fmla="*/ 8 w 22"/>
                <a:gd name="T13" fmla="*/ 51 h 53"/>
                <a:gd name="T14" fmla="*/ 6 w 22"/>
                <a:gd name="T15" fmla="*/ 49 h 53"/>
                <a:gd name="T16" fmla="*/ 5 w 22"/>
                <a:gd name="T17" fmla="*/ 46 h 53"/>
                <a:gd name="T18" fmla="*/ 5 w 22"/>
                <a:gd name="T19" fmla="*/ 17 h 53"/>
                <a:gd name="T20" fmla="*/ 0 w 22"/>
                <a:gd name="T21" fmla="*/ 17 h 53"/>
                <a:gd name="T22" fmla="*/ 0 w 22"/>
                <a:gd name="T23" fmla="*/ 13 h 53"/>
                <a:gd name="T24" fmla="*/ 5 w 22"/>
                <a:gd name="T25" fmla="*/ 13 h 53"/>
                <a:gd name="T26" fmla="*/ 5 w 22"/>
                <a:gd name="T27" fmla="*/ 0 h 53"/>
                <a:gd name="T28" fmla="*/ 10 w 22"/>
                <a:gd name="T29" fmla="*/ 0 h 53"/>
                <a:gd name="T30" fmla="*/ 10 w 22"/>
                <a:gd name="T31" fmla="*/ 13 h 53"/>
                <a:gd name="T32" fmla="*/ 19 w 22"/>
                <a:gd name="T33" fmla="*/ 13 h 53"/>
                <a:gd name="T34" fmla="*/ 19 w 22"/>
                <a:gd name="T35" fmla="*/ 17 h 53"/>
                <a:gd name="T36" fmla="*/ 10 w 22"/>
                <a:gd name="T37" fmla="*/ 17 h 53"/>
                <a:gd name="T38" fmla="*/ 10 w 22"/>
                <a:gd name="T39" fmla="*/ 44 h 53"/>
                <a:gd name="T40" fmla="*/ 12 w 22"/>
                <a:gd name="T41" fmla="*/ 47 h 53"/>
                <a:gd name="T42" fmla="*/ 15 w 22"/>
                <a:gd name="T43" fmla="*/ 48 h 53"/>
                <a:gd name="T44" fmla="*/ 19 w 22"/>
                <a:gd name="T45" fmla="*/ 48 h 53"/>
                <a:gd name="T46" fmla="*/ 21 w 22"/>
                <a:gd name="T47" fmla="*/ 47 h 53"/>
                <a:gd name="T48" fmla="*/ 22 w 22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3">
                  <a:moveTo>
                    <a:pt x="22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16" y="53"/>
                    <a:pt x="15" y="53"/>
                    <a:pt x="13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0"/>
            <p:cNvSpPr>
              <a:spLocks noEditPoints="1"/>
            </p:cNvSpPr>
            <p:nvPr/>
          </p:nvSpPr>
          <p:spPr bwMode="auto">
            <a:xfrm>
              <a:off x="83162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7 w 39"/>
                <a:gd name="T37" fmla="*/ 26 h 41"/>
                <a:gd name="T38" fmla="*/ 10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7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1"/>
            <p:cNvSpPr/>
            <p:nvPr/>
          </p:nvSpPr>
          <p:spPr bwMode="auto">
            <a:xfrm>
              <a:off x="83845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2"/>
            <p:cNvSpPr/>
            <p:nvPr/>
          </p:nvSpPr>
          <p:spPr bwMode="auto">
            <a:xfrm>
              <a:off x="84178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3"/>
            <p:cNvSpPr>
              <a:spLocks noEditPoints="1"/>
            </p:cNvSpPr>
            <p:nvPr/>
          </p:nvSpPr>
          <p:spPr bwMode="auto">
            <a:xfrm>
              <a:off x="8455963" y="4513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4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7" y="30"/>
                    <a:pt x="35" y="33"/>
                    <a:pt x="33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4"/>
            <p:cNvSpPr/>
            <p:nvPr/>
          </p:nvSpPr>
          <p:spPr bwMode="auto">
            <a:xfrm>
              <a:off x="8524226" y="451374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5"/>
            <p:cNvSpPr/>
            <p:nvPr/>
          </p:nvSpPr>
          <p:spPr bwMode="auto">
            <a:xfrm>
              <a:off x="85845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6"/>
            <p:cNvSpPr>
              <a:spLocks noEditPoints="1"/>
            </p:cNvSpPr>
            <p:nvPr/>
          </p:nvSpPr>
          <p:spPr bwMode="auto">
            <a:xfrm>
              <a:off x="8638526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27"/>
            <p:cNvSpPr>
              <a:spLocks noEditPoints="1"/>
            </p:cNvSpPr>
            <p:nvPr/>
          </p:nvSpPr>
          <p:spPr bwMode="auto">
            <a:xfrm>
              <a:off x="8703613" y="4489933"/>
              <a:ext cx="57150" cy="82550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28"/>
            <p:cNvSpPr/>
            <p:nvPr/>
          </p:nvSpPr>
          <p:spPr bwMode="auto">
            <a:xfrm>
              <a:off x="8436913" y="4629633"/>
              <a:ext cx="52388" cy="57150"/>
            </a:xfrm>
            <a:custGeom>
              <a:avLst/>
              <a:gdLst>
                <a:gd name="T0" fmla="*/ 0 w 36"/>
                <a:gd name="T1" fmla="*/ 20 h 41"/>
                <a:gd name="T2" fmla="*/ 2 w 36"/>
                <a:gd name="T3" fmla="*/ 12 h 41"/>
                <a:gd name="T4" fmla="*/ 6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10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4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6 w 36"/>
                <a:gd name="T57" fmla="*/ 35 h 41"/>
                <a:gd name="T58" fmla="*/ 2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7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29"/>
            <p:cNvSpPr/>
            <p:nvPr/>
          </p:nvSpPr>
          <p:spPr bwMode="auto">
            <a:xfrm>
              <a:off x="8500413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30"/>
            <p:cNvSpPr/>
            <p:nvPr/>
          </p:nvSpPr>
          <p:spPr bwMode="auto">
            <a:xfrm>
              <a:off x="8565501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31"/>
            <p:cNvSpPr/>
            <p:nvPr/>
          </p:nvSpPr>
          <p:spPr bwMode="auto">
            <a:xfrm>
              <a:off x="859883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0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1" y="37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32"/>
            <p:cNvSpPr/>
            <p:nvPr/>
          </p:nvSpPr>
          <p:spPr bwMode="auto">
            <a:xfrm>
              <a:off x="8655988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33"/>
            <p:cNvSpPr/>
            <p:nvPr/>
          </p:nvSpPr>
          <p:spPr bwMode="auto">
            <a:xfrm>
              <a:off x="8716313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34"/>
            <p:cNvSpPr/>
            <p:nvPr/>
          </p:nvSpPr>
          <p:spPr bwMode="auto">
            <a:xfrm>
              <a:off x="8397226" y="4723295"/>
              <a:ext cx="38100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2 w 26"/>
                <a:gd name="T23" fmla="*/ 4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6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2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35"/>
            <p:cNvSpPr>
              <a:spLocks noEditPoints="1"/>
            </p:cNvSpPr>
            <p:nvPr/>
          </p:nvSpPr>
          <p:spPr bwMode="auto">
            <a:xfrm>
              <a:off x="8435326" y="474552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2 w 40"/>
                <a:gd name="T47" fmla="*/ 29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36"/>
            <p:cNvSpPr/>
            <p:nvPr/>
          </p:nvSpPr>
          <p:spPr bwMode="auto">
            <a:xfrm>
              <a:off x="8502001" y="4745520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4" y="32"/>
                    <a:pt x="26" y="31"/>
                    <a:pt x="27" y="30"/>
                  </a:cubicBezTo>
                  <a:cubicBezTo>
                    <a:pt x="28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5" y="36"/>
                    <a:pt x="23" y="38"/>
                  </a:cubicBezTo>
                  <a:cubicBezTo>
                    <a:pt x="20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37"/>
            <p:cNvSpPr>
              <a:spLocks noEditPoints="1"/>
            </p:cNvSpPr>
            <p:nvPr/>
          </p:nvSpPr>
          <p:spPr bwMode="auto">
            <a:xfrm>
              <a:off x="8563913" y="4745520"/>
              <a:ext cx="53975" cy="82550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2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9 w 38"/>
                <a:gd name="T17" fmla="*/ 0 h 57"/>
                <a:gd name="T18" fmla="*/ 27 w 38"/>
                <a:gd name="T19" fmla="*/ 2 h 57"/>
                <a:gd name="T20" fmla="*/ 34 w 38"/>
                <a:gd name="T21" fmla="*/ 8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7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20 w 38"/>
                <a:gd name="T79" fmla="*/ 4 h 57"/>
                <a:gd name="T80" fmla="*/ 14 w 38"/>
                <a:gd name="T81" fmla="*/ 5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7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38"/>
            <p:cNvSpPr>
              <a:spLocks noEditPoints="1"/>
            </p:cNvSpPr>
            <p:nvPr/>
          </p:nvSpPr>
          <p:spPr bwMode="auto">
            <a:xfrm>
              <a:off x="8635351" y="4723295"/>
              <a:ext cx="6350" cy="79375"/>
            </a:xfrm>
            <a:custGeom>
              <a:avLst/>
              <a:gdLst>
                <a:gd name="T0" fmla="*/ 0 w 4"/>
                <a:gd name="T1" fmla="*/ 7 h 50"/>
                <a:gd name="T2" fmla="*/ 0 w 4"/>
                <a:gd name="T3" fmla="*/ 0 h 50"/>
                <a:gd name="T4" fmla="*/ 4 w 4"/>
                <a:gd name="T5" fmla="*/ 0 h 50"/>
                <a:gd name="T6" fmla="*/ 4 w 4"/>
                <a:gd name="T7" fmla="*/ 7 h 50"/>
                <a:gd name="T8" fmla="*/ 0 w 4"/>
                <a:gd name="T9" fmla="*/ 7 h 50"/>
                <a:gd name="T10" fmla="*/ 0 w 4"/>
                <a:gd name="T11" fmla="*/ 50 h 50"/>
                <a:gd name="T12" fmla="*/ 0 w 4"/>
                <a:gd name="T13" fmla="*/ 14 h 50"/>
                <a:gd name="T14" fmla="*/ 4 w 4"/>
                <a:gd name="T15" fmla="*/ 14 h 50"/>
                <a:gd name="T16" fmla="*/ 4 w 4"/>
                <a:gd name="T17" fmla="*/ 50 h 50"/>
                <a:gd name="T18" fmla="*/ 0 w 4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0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39"/>
            <p:cNvSpPr>
              <a:spLocks noEditPoints="1"/>
            </p:cNvSpPr>
            <p:nvPr/>
          </p:nvSpPr>
          <p:spPr bwMode="auto">
            <a:xfrm>
              <a:off x="8652813" y="4745520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7 h 41"/>
                <a:gd name="T6" fmla="*/ 1 w 36"/>
                <a:gd name="T7" fmla="*/ 33 h 41"/>
                <a:gd name="T8" fmla="*/ 0 w 36"/>
                <a:gd name="T9" fmla="*/ 28 h 41"/>
                <a:gd name="T10" fmla="*/ 1 w 36"/>
                <a:gd name="T11" fmla="*/ 23 h 41"/>
                <a:gd name="T12" fmla="*/ 5 w 36"/>
                <a:gd name="T13" fmla="*/ 20 h 41"/>
                <a:gd name="T14" fmla="*/ 10 w 36"/>
                <a:gd name="T15" fmla="*/ 17 h 41"/>
                <a:gd name="T16" fmla="*/ 17 w 36"/>
                <a:gd name="T17" fmla="*/ 16 h 41"/>
                <a:gd name="T18" fmla="*/ 23 w 36"/>
                <a:gd name="T19" fmla="*/ 17 h 41"/>
                <a:gd name="T20" fmla="*/ 29 w 36"/>
                <a:gd name="T21" fmla="*/ 18 h 41"/>
                <a:gd name="T22" fmla="*/ 29 w 36"/>
                <a:gd name="T23" fmla="*/ 15 h 41"/>
                <a:gd name="T24" fmla="*/ 26 w 36"/>
                <a:gd name="T25" fmla="*/ 6 h 41"/>
                <a:gd name="T26" fmla="*/ 17 w 36"/>
                <a:gd name="T27" fmla="*/ 3 h 41"/>
                <a:gd name="T28" fmla="*/ 11 w 36"/>
                <a:gd name="T29" fmla="*/ 5 h 41"/>
                <a:gd name="T30" fmla="*/ 5 w 36"/>
                <a:gd name="T31" fmla="*/ 8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5 h 41"/>
                <a:gd name="T40" fmla="*/ 34 w 36"/>
                <a:gd name="T41" fmla="*/ 33 h 41"/>
                <a:gd name="T42" fmla="*/ 36 w 36"/>
                <a:gd name="T43" fmla="*/ 35 h 41"/>
                <a:gd name="T44" fmla="*/ 36 w 36"/>
                <a:gd name="T45" fmla="*/ 40 h 41"/>
                <a:gd name="T46" fmla="*/ 34 w 36"/>
                <a:gd name="T47" fmla="*/ 40 h 41"/>
                <a:gd name="T48" fmla="*/ 31 w 36"/>
                <a:gd name="T49" fmla="*/ 39 h 41"/>
                <a:gd name="T50" fmla="*/ 29 w 36"/>
                <a:gd name="T51" fmla="*/ 36 h 41"/>
                <a:gd name="T52" fmla="*/ 29 w 36"/>
                <a:gd name="T53" fmla="*/ 33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5 h 41"/>
                <a:gd name="T62" fmla="*/ 27 w 36"/>
                <a:gd name="T63" fmla="*/ 31 h 41"/>
                <a:gd name="T64" fmla="*/ 28 w 36"/>
                <a:gd name="T65" fmla="*/ 30 h 41"/>
                <a:gd name="T66" fmla="*/ 29 w 36"/>
                <a:gd name="T67" fmla="*/ 28 h 41"/>
                <a:gd name="T68" fmla="*/ 29 w 36"/>
                <a:gd name="T69" fmla="*/ 22 h 41"/>
                <a:gd name="T70" fmla="*/ 23 w 36"/>
                <a:gd name="T71" fmla="*/ 20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1 h 41"/>
                <a:gd name="T80" fmla="*/ 8 w 36"/>
                <a:gd name="T81" fmla="*/ 34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7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9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1"/>
                    <a:pt x="28" y="9"/>
                    <a:pt x="26" y="6"/>
                  </a:cubicBezTo>
                  <a:cubicBezTo>
                    <a:pt x="24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6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20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9" y="29"/>
                    <a:pt x="29" y="28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1"/>
                    <a:pt x="25" y="20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9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5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40"/>
            <p:cNvSpPr/>
            <p:nvPr/>
          </p:nvSpPr>
          <p:spPr bwMode="auto">
            <a:xfrm>
              <a:off x="8711551" y="4728058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Rectangle 341"/>
            <p:cNvSpPr>
              <a:spLocks noChangeArrowheads="1"/>
            </p:cNvSpPr>
            <p:nvPr/>
          </p:nvSpPr>
          <p:spPr bwMode="auto">
            <a:xfrm>
              <a:off x="8752826" y="4791558"/>
              <a:ext cx="635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42"/>
            <p:cNvSpPr/>
            <p:nvPr/>
          </p:nvSpPr>
          <p:spPr bwMode="auto">
            <a:xfrm>
              <a:off x="8076551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29 w 60"/>
                <a:gd name="T3" fmla="*/ 31 h 65"/>
                <a:gd name="T4" fmla="*/ 46 w 60"/>
                <a:gd name="T5" fmla="*/ 0 h 65"/>
                <a:gd name="T6" fmla="*/ 60 w 60"/>
                <a:gd name="T7" fmla="*/ 0 h 65"/>
                <a:gd name="T8" fmla="*/ 36 w 60"/>
                <a:gd name="T9" fmla="*/ 42 h 65"/>
                <a:gd name="T10" fmla="*/ 36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29" y="31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36" y="42"/>
                  </a:lnTo>
                  <a:lnTo>
                    <a:pt x="36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43"/>
            <p:cNvSpPr>
              <a:spLocks noEditPoints="1"/>
            </p:cNvSpPr>
            <p:nvPr/>
          </p:nvSpPr>
          <p:spPr bwMode="auto">
            <a:xfrm>
              <a:off x="8176563" y="4040670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9 h 56"/>
                <a:gd name="T28" fmla="*/ 50 w 57"/>
                <a:gd name="T29" fmla="*/ 48 h 56"/>
                <a:gd name="T30" fmla="*/ 41 w 57"/>
                <a:gd name="T31" fmla="*/ 54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5 h 56"/>
                <a:gd name="T38" fmla="*/ 19 w 57"/>
                <a:gd name="T39" fmla="*/ 40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9 w 57"/>
                <a:gd name="T59" fmla="*/ 12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2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5"/>
                    <a:pt x="55" y="39"/>
                  </a:cubicBezTo>
                  <a:cubicBezTo>
                    <a:pt x="54" y="42"/>
                    <a:pt x="52" y="45"/>
                    <a:pt x="50" y="48"/>
                  </a:cubicBezTo>
                  <a:cubicBezTo>
                    <a:pt x="47" y="50"/>
                    <a:pt x="44" y="52"/>
                    <a:pt x="41" y="54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1"/>
                    <a:pt x="15" y="33"/>
                    <a:pt x="16" y="35"/>
                  </a:cubicBezTo>
                  <a:cubicBezTo>
                    <a:pt x="16" y="37"/>
                    <a:pt x="17" y="38"/>
                    <a:pt x="19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7" y="44"/>
                    <a:pt x="29" y="44"/>
                  </a:cubicBezTo>
                  <a:cubicBezTo>
                    <a:pt x="31" y="44"/>
                    <a:pt x="33" y="44"/>
                    <a:pt x="34" y="43"/>
                  </a:cubicBezTo>
                  <a:cubicBezTo>
                    <a:pt x="36" y="42"/>
                    <a:pt x="38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3" y="33"/>
                    <a:pt x="43" y="30"/>
                    <a:pt x="43" y="28"/>
                  </a:cubicBezTo>
                  <a:cubicBezTo>
                    <a:pt x="43" y="26"/>
                    <a:pt x="43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8" y="15"/>
                    <a:pt x="36" y="14"/>
                    <a:pt x="34" y="13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7" y="12"/>
                    <a:pt x="25" y="12"/>
                    <a:pt x="23" y="13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5" y="24"/>
                    <a:pt x="15" y="26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44"/>
            <p:cNvSpPr/>
            <p:nvPr/>
          </p:nvSpPr>
          <p:spPr bwMode="auto">
            <a:xfrm>
              <a:off x="8270226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0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0 w 54"/>
                <a:gd name="T21" fmla="*/ 0 h 55"/>
                <a:gd name="T22" fmla="*/ 50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45"/>
            <p:cNvSpPr/>
            <p:nvPr/>
          </p:nvSpPr>
          <p:spPr bwMode="auto">
            <a:xfrm>
              <a:off x="8362301" y="4040670"/>
              <a:ext cx="44450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5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0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46"/>
            <p:cNvSpPr/>
            <p:nvPr/>
          </p:nvSpPr>
          <p:spPr bwMode="auto">
            <a:xfrm>
              <a:off x="8448026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0 w 55"/>
                <a:gd name="T7" fmla="*/ 65 h 65"/>
                <a:gd name="T8" fmla="*/ 20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0" y="65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47"/>
            <p:cNvSpPr>
              <a:spLocks noEditPoints="1"/>
            </p:cNvSpPr>
            <p:nvPr/>
          </p:nvSpPr>
          <p:spPr bwMode="auto">
            <a:xfrm>
              <a:off x="8546451" y="4012095"/>
              <a:ext cx="19050" cy="106363"/>
            </a:xfrm>
            <a:custGeom>
              <a:avLst/>
              <a:gdLst>
                <a:gd name="T0" fmla="*/ 0 w 12"/>
                <a:gd name="T1" fmla="*/ 11 h 67"/>
                <a:gd name="T2" fmla="*/ 0 w 12"/>
                <a:gd name="T3" fmla="*/ 0 h 67"/>
                <a:gd name="T4" fmla="*/ 12 w 12"/>
                <a:gd name="T5" fmla="*/ 0 h 67"/>
                <a:gd name="T6" fmla="*/ 12 w 12"/>
                <a:gd name="T7" fmla="*/ 11 h 67"/>
                <a:gd name="T8" fmla="*/ 0 w 12"/>
                <a:gd name="T9" fmla="*/ 11 h 67"/>
                <a:gd name="T10" fmla="*/ 0 w 12"/>
                <a:gd name="T11" fmla="*/ 67 h 67"/>
                <a:gd name="T12" fmla="*/ 0 w 12"/>
                <a:gd name="T13" fmla="*/ 19 h 67"/>
                <a:gd name="T14" fmla="*/ 12 w 12"/>
                <a:gd name="T15" fmla="*/ 19 h 67"/>
                <a:gd name="T16" fmla="*/ 12 w 12"/>
                <a:gd name="T17" fmla="*/ 67 h 67"/>
                <a:gd name="T18" fmla="*/ 0 w 12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7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2" y="19"/>
                  </a:ln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48"/>
            <p:cNvSpPr/>
            <p:nvPr/>
          </p:nvSpPr>
          <p:spPr bwMode="auto">
            <a:xfrm>
              <a:off x="8578201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2 w 37"/>
                <a:gd name="T29" fmla="*/ 18 h 73"/>
                <a:gd name="T30" fmla="*/ 32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0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2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0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49"/>
            <p:cNvSpPr/>
            <p:nvPr/>
          </p:nvSpPr>
          <p:spPr bwMode="auto">
            <a:xfrm>
              <a:off x="8640113" y="4012095"/>
              <a:ext cx="38100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2 h 76"/>
                <a:gd name="T8" fmla="*/ 19 w 26"/>
                <a:gd name="T9" fmla="*/ 64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3 h 76"/>
                <a:gd name="T16" fmla="*/ 20 w 26"/>
                <a:gd name="T17" fmla="*/ 75 h 76"/>
                <a:gd name="T18" fmla="*/ 13 w 26"/>
                <a:gd name="T19" fmla="*/ 76 h 76"/>
                <a:gd name="T20" fmla="*/ 3 w 26"/>
                <a:gd name="T21" fmla="*/ 72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4"/>
                    <a:pt x="22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50"/>
            <p:cNvSpPr>
              <a:spLocks noEditPoints="1"/>
            </p:cNvSpPr>
            <p:nvPr/>
          </p:nvSpPr>
          <p:spPr bwMode="auto">
            <a:xfrm>
              <a:off x="8681388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351"/>
            <p:cNvSpPr>
              <a:spLocks noChangeArrowheads="1"/>
            </p:cNvSpPr>
            <p:nvPr/>
          </p:nvSpPr>
          <p:spPr bwMode="auto">
            <a:xfrm>
              <a:off x="4306238" y="42867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352"/>
            <p:cNvSpPr>
              <a:spLocks noChangeArrowheads="1"/>
            </p:cNvSpPr>
            <p:nvPr/>
          </p:nvSpPr>
          <p:spPr bwMode="auto">
            <a:xfrm>
              <a:off x="4736451" y="3537433"/>
              <a:ext cx="538163" cy="538163"/>
            </a:xfrm>
            <a:prstGeom prst="ellipse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353"/>
            <p:cNvSpPr>
              <a:spLocks noChangeArrowheads="1"/>
            </p:cNvSpPr>
            <p:nvPr/>
          </p:nvSpPr>
          <p:spPr bwMode="auto">
            <a:xfrm>
              <a:off x="5487338" y="31056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354"/>
            <p:cNvSpPr>
              <a:spLocks noChangeArrowheads="1"/>
            </p:cNvSpPr>
            <p:nvPr/>
          </p:nvSpPr>
          <p:spPr bwMode="auto">
            <a:xfrm>
              <a:off x="6347763" y="3105633"/>
              <a:ext cx="536575" cy="538163"/>
            </a:xfrm>
            <a:prstGeom prst="ellipse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Oval 355"/>
            <p:cNvSpPr>
              <a:spLocks noChangeArrowheads="1"/>
            </p:cNvSpPr>
            <p:nvPr/>
          </p:nvSpPr>
          <p:spPr bwMode="auto">
            <a:xfrm>
              <a:off x="7098651" y="35374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Oval 356"/>
            <p:cNvSpPr>
              <a:spLocks noChangeArrowheads="1"/>
            </p:cNvSpPr>
            <p:nvPr/>
          </p:nvSpPr>
          <p:spPr bwMode="auto">
            <a:xfrm>
              <a:off x="7535213" y="4286733"/>
              <a:ext cx="536575" cy="538163"/>
            </a:xfrm>
            <a:prstGeom prst="ellipse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57"/>
            <p:cNvSpPr>
              <a:spLocks noEditPoints="1"/>
            </p:cNvSpPr>
            <p:nvPr/>
          </p:nvSpPr>
          <p:spPr bwMode="auto">
            <a:xfrm>
              <a:off x="5630213" y="3242158"/>
              <a:ext cx="266700" cy="265113"/>
            </a:xfrm>
            <a:custGeom>
              <a:avLst/>
              <a:gdLst>
                <a:gd name="T0" fmla="*/ 93 w 187"/>
                <a:gd name="T1" fmla="*/ 0 h 186"/>
                <a:gd name="T2" fmla="*/ 0 w 187"/>
                <a:gd name="T3" fmla="*/ 93 h 186"/>
                <a:gd name="T4" fmla="*/ 93 w 187"/>
                <a:gd name="T5" fmla="*/ 186 h 186"/>
                <a:gd name="T6" fmla="*/ 187 w 187"/>
                <a:gd name="T7" fmla="*/ 93 h 186"/>
                <a:gd name="T8" fmla="*/ 93 w 187"/>
                <a:gd name="T9" fmla="*/ 0 h 186"/>
                <a:gd name="T10" fmla="*/ 93 w 187"/>
                <a:gd name="T11" fmla="*/ 172 h 186"/>
                <a:gd name="T12" fmla="*/ 14 w 187"/>
                <a:gd name="T13" fmla="*/ 93 h 186"/>
                <a:gd name="T14" fmla="*/ 93 w 187"/>
                <a:gd name="T15" fmla="*/ 13 h 186"/>
                <a:gd name="T16" fmla="*/ 173 w 187"/>
                <a:gd name="T17" fmla="*/ 93 h 186"/>
                <a:gd name="T18" fmla="*/ 93 w 187"/>
                <a:gd name="T19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  <a:moveTo>
                    <a:pt x="93" y="172"/>
                  </a:moveTo>
                  <a:cubicBezTo>
                    <a:pt x="50" y="172"/>
                    <a:pt x="14" y="137"/>
                    <a:pt x="14" y="93"/>
                  </a:cubicBezTo>
                  <a:cubicBezTo>
                    <a:pt x="14" y="49"/>
                    <a:pt x="50" y="13"/>
                    <a:pt x="93" y="13"/>
                  </a:cubicBezTo>
                  <a:cubicBezTo>
                    <a:pt x="137" y="13"/>
                    <a:pt x="173" y="49"/>
                    <a:pt x="173" y="93"/>
                  </a:cubicBezTo>
                  <a:cubicBezTo>
                    <a:pt x="173" y="137"/>
                    <a:pt x="137" y="172"/>
                    <a:pt x="93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58"/>
            <p:cNvSpPr/>
            <p:nvPr/>
          </p:nvSpPr>
          <p:spPr bwMode="auto">
            <a:xfrm>
              <a:off x="5757213" y="3267558"/>
              <a:ext cx="12700" cy="25400"/>
            </a:xfrm>
            <a:custGeom>
              <a:avLst/>
              <a:gdLst>
                <a:gd name="T0" fmla="*/ 4 w 9"/>
                <a:gd name="T1" fmla="*/ 18 h 18"/>
                <a:gd name="T2" fmla="*/ 9 w 9"/>
                <a:gd name="T3" fmla="*/ 14 h 18"/>
                <a:gd name="T4" fmla="*/ 9 w 9"/>
                <a:gd name="T5" fmla="*/ 5 h 18"/>
                <a:gd name="T6" fmla="*/ 4 w 9"/>
                <a:gd name="T7" fmla="*/ 0 h 18"/>
                <a:gd name="T8" fmla="*/ 0 w 9"/>
                <a:gd name="T9" fmla="*/ 5 h 18"/>
                <a:gd name="T10" fmla="*/ 0 w 9"/>
                <a:gd name="T11" fmla="*/ 14 h 18"/>
                <a:gd name="T12" fmla="*/ 4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7" y="18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59"/>
            <p:cNvSpPr/>
            <p:nvPr/>
          </p:nvSpPr>
          <p:spPr bwMode="auto">
            <a:xfrm>
              <a:off x="5757213" y="3453295"/>
              <a:ext cx="12700" cy="26988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5 h 19"/>
                <a:gd name="T4" fmla="*/ 0 w 9"/>
                <a:gd name="T5" fmla="*/ 14 h 19"/>
                <a:gd name="T6" fmla="*/ 4 w 9"/>
                <a:gd name="T7" fmla="*/ 19 h 19"/>
                <a:gd name="T8" fmla="*/ 9 w 9"/>
                <a:gd name="T9" fmla="*/ 14 h 19"/>
                <a:gd name="T10" fmla="*/ 9 w 9"/>
                <a:gd name="T11" fmla="*/ 5 h 19"/>
                <a:gd name="T12" fmla="*/ 4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7" y="19"/>
                    <a:pt x="9" y="17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60"/>
            <p:cNvSpPr/>
            <p:nvPr/>
          </p:nvSpPr>
          <p:spPr bwMode="auto">
            <a:xfrm>
              <a:off x="5657201" y="3367570"/>
              <a:ext cx="25400" cy="12700"/>
            </a:xfrm>
            <a:custGeom>
              <a:avLst/>
              <a:gdLst>
                <a:gd name="T0" fmla="*/ 14 w 18"/>
                <a:gd name="T1" fmla="*/ 0 h 9"/>
                <a:gd name="T2" fmla="*/ 5 w 18"/>
                <a:gd name="T3" fmla="*/ 0 h 9"/>
                <a:gd name="T4" fmla="*/ 0 w 18"/>
                <a:gd name="T5" fmla="*/ 4 h 9"/>
                <a:gd name="T6" fmla="*/ 5 w 18"/>
                <a:gd name="T7" fmla="*/ 9 h 9"/>
                <a:gd name="T8" fmla="*/ 14 w 18"/>
                <a:gd name="T9" fmla="*/ 9 h 9"/>
                <a:gd name="T10" fmla="*/ 18 w 18"/>
                <a:gd name="T11" fmla="*/ 4 h 9"/>
                <a:gd name="T12" fmla="*/ 14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8" y="7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61"/>
            <p:cNvSpPr/>
            <p:nvPr/>
          </p:nvSpPr>
          <p:spPr bwMode="auto">
            <a:xfrm>
              <a:off x="5842938" y="3367570"/>
              <a:ext cx="26988" cy="12700"/>
            </a:xfrm>
            <a:custGeom>
              <a:avLst/>
              <a:gdLst>
                <a:gd name="T0" fmla="*/ 14 w 19"/>
                <a:gd name="T1" fmla="*/ 0 h 9"/>
                <a:gd name="T2" fmla="*/ 5 w 19"/>
                <a:gd name="T3" fmla="*/ 0 h 9"/>
                <a:gd name="T4" fmla="*/ 0 w 19"/>
                <a:gd name="T5" fmla="*/ 4 h 9"/>
                <a:gd name="T6" fmla="*/ 5 w 19"/>
                <a:gd name="T7" fmla="*/ 9 h 9"/>
                <a:gd name="T8" fmla="*/ 14 w 19"/>
                <a:gd name="T9" fmla="*/ 9 h 9"/>
                <a:gd name="T10" fmla="*/ 19 w 19"/>
                <a:gd name="T11" fmla="*/ 4 h 9"/>
                <a:gd name="T12" fmla="*/ 1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7" y="9"/>
                    <a:pt x="19" y="7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62"/>
            <p:cNvSpPr/>
            <p:nvPr/>
          </p:nvSpPr>
          <p:spPr bwMode="auto">
            <a:xfrm>
              <a:off x="5692126" y="3312008"/>
              <a:ext cx="93663" cy="122238"/>
            </a:xfrm>
            <a:custGeom>
              <a:avLst/>
              <a:gdLst>
                <a:gd name="T0" fmla="*/ 55 w 66"/>
                <a:gd name="T1" fmla="*/ 34 h 86"/>
                <a:gd name="T2" fmla="*/ 55 w 66"/>
                <a:gd name="T3" fmla="*/ 4 h 86"/>
                <a:gd name="T4" fmla="*/ 50 w 66"/>
                <a:gd name="T5" fmla="*/ 0 h 86"/>
                <a:gd name="T6" fmla="*/ 46 w 66"/>
                <a:gd name="T7" fmla="*/ 4 h 86"/>
                <a:gd name="T8" fmla="*/ 46 w 66"/>
                <a:gd name="T9" fmla="*/ 34 h 86"/>
                <a:gd name="T10" fmla="*/ 41 w 66"/>
                <a:gd name="T11" fmla="*/ 47 h 86"/>
                <a:gd name="T12" fmla="*/ 2 w 66"/>
                <a:gd name="T13" fmla="*/ 77 h 86"/>
                <a:gd name="T14" fmla="*/ 1 w 66"/>
                <a:gd name="T15" fmla="*/ 84 h 86"/>
                <a:gd name="T16" fmla="*/ 8 w 66"/>
                <a:gd name="T17" fmla="*/ 85 h 86"/>
                <a:gd name="T18" fmla="*/ 48 w 66"/>
                <a:gd name="T19" fmla="*/ 53 h 86"/>
                <a:gd name="T20" fmla="*/ 55 w 66"/>
                <a:gd name="T21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6">
                  <a:moveTo>
                    <a:pt x="55" y="3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1" y="36"/>
                    <a:pt x="38" y="42"/>
                    <a:pt x="41" y="4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9"/>
                    <a:pt x="0" y="82"/>
                    <a:pt x="1" y="84"/>
                  </a:cubicBezTo>
                  <a:cubicBezTo>
                    <a:pt x="3" y="86"/>
                    <a:pt x="6" y="86"/>
                    <a:pt x="8" y="8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60" y="56"/>
                    <a:pt x="66" y="39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63"/>
            <p:cNvSpPr>
              <a:spLocks noEditPoints="1"/>
            </p:cNvSpPr>
            <p:nvPr/>
          </p:nvSpPr>
          <p:spPr bwMode="auto">
            <a:xfrm>
              <a:off x="4892026" y="3664433"/>
              <a:ext cx="228600" cy="265113"/>
            </a:xfrm>
            <a:custGeom>
              <a:avLst/>
              <a:gdLst>
                <a:gd name="T0" fmla="*/ 143 w 160"/>
                <a:gd name="T1" fmla="*/ 186 h 186"/>
                <a:gd name="T2" fmla="*/ 17 w 160"/>
                <a:gd name="T3" fmla="*/ 186 h 186"/>
                <a:gd name="T4" fmla="*/ 3 w 160"/>
                <a:gd name="T5" fmla="*/ 178 h 186"/>
                <a:gd name="T6" fmla="*/ 3 w 160"/>
                <a:gd name="T7" fmla="*/ 162 h 186"/>
                <a:gd name="T8" fmla="*/ 40 w 160"/>
                <a:gd name="T9" fmla="*/ 95 h 186"/>
                <a:gd name="T10" fmla="*/ 50 w 160"/>
                <a:gd name="T11" fmla="*/ 57 h 186"/>
                <a:gd name="T12" fmla="*/ 50 w 160"/>
                <a:gd name="T13" fmla="*/ 22 h 186"/>
                <a:gd name="T14" fmla="*/ 45 w 160"/>
                <a:gd name="T15" fmla="*/ 10 h 186"/>
                <a:gd name="T16" fmla="*/ 56 w 160"/>
                <a:gd name="T17" fmla="*/ 0 h 186"/>
                <a:gd name="T18" fmla="*/ 104 w 160"/>
                <a:gd name="T19" fmla="*/ 0 h 186"/>
                <a:gd name="T20" fmla="*/ 116 w 160"/>
                <a:gd name="T21" fmla="*/ 11 h 186"/>
                <a:gd name="T22" fmla="*/ 110 w 160"/>
                <a:gd name="T23" fmla="*/ 22 h 186"/>
                <a:gd name="T24" fmla="*/ 110 w 160"/>
                <a:gd name="T25" fmla="*/ 58 h 186"/>
                <a:gd name="T26" fmla="*/ 120 w 160"/>
                <a:gd name="T27" fmla="*/ 96 h 186"/>
                <a:gd name="T28" fmla="*/ 157 w 160"/>
                <a:gd name="T29" fmla="*/ 162 h 186"/>
                <a:gd name="T30" fmla="*/ 157 w 160"/>
                <a:gd name="T31" fmla="*/ 178 h 186"/>
                <a:gd name="T32" fmla="*/ 143 w 160"/>
                <a:gd name="T33" fmla="*/ 186 h 186"/>
                <a:gd name="T34" fmla="*/ 56 w 160"/>
                <a:gd name="T35" fmla="*/ 8 h 186"/>
                <a:gd name="T36" fmla="*/ 53 w 160"/>
                <a:gd name="T37" fmla="*/ 11 h 186"/>
                <a:gd name="T38" fmla="*/ 55 w 160"/>
                <a:gd name="T39" fmla="*/ 15 h 186"/>
                <a:gd name="T40" fmla="*/ 58 w 160"/>
                <a:gd name="T41" fmla="*/ 16 h 186"/>
                <a:gd name="T42" fmla="*/ 58 w 160"/>
                <a:gd name="T43" fmla="*/ 57 h 186"/>
                <a:gd name="T44" fmla="*/ 48 w 160"/>
                <a:gd name="T45" fmla="*/ 99 h 186"/>
                <a:gd name="T46" fmla="*/ 10 w 160"/>
                <a:gd name="T47" fmla="*/ 166 h 186"/>
                <a:gd name="T48" fmla="*/ 10 w 160"/>
                <a:gd name="T49" fmla="*/ 174 h 186"/>
                <a:gd name="T50" fmla="*/ 17 w 160"/>
                <a:gd name="T51" fmla="*/ 178 h 186"/>
                <a:gd name="T52" fmla="*/ 143 w 160"/>
                <a:gd name="T53" fmla="*/ 178 h 186"/>
                <a:gd name="T54" fmla="*/ 149 w 160"/>
                <a:gd name="T55" fmla="*/ 174 h 186"/>
                <a:gd name="T56" fmla="*/ 150 w 160"/>
                <a:gd name="T57" fmla="*/ 166 h 186"/>
                <a:gd name="T58" fmla="*/ 112 w 160"/>
                <a:gd name="T59" fmla="*/ 100 h 186"/>
                <a:gd name="T60" fmla="*/ 101 w 160"/>
                <a:gd name="T61" fmla="*/ 58 h 186"/>
                <a:gd name="T62" fmla="*/ 101 w 160"/>
                <a:gd name="T63" fmla="*/ 16 h 186"/>
                <a:gd name="T64" fmla="*/ 105 w 160"/>
                <a:gd name="T65" fmla="*/ 15 h 186"/>
                <a:gd name="T66" fmla="*/ 108 w 160"/>
                <a:gd name="T67" fmla="*/ 11 h 186"/>
                <a:gd name="T68" fmla="*/ 104 w 160"/>
                <a:gd name="T69" fmla="*/ 8 h 186"/>
                <a:gd name="T70" fmla="*/ 56 w 160"/>
                <a:gd name="T71" fmla="*/ 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186">
                  <a:moveTo>
                    <a:pt x="143" y="186"/>
                  </a:moveTo>
                  <a:cubicBezTo>
                    <a:pt x="17" y="186"/>
                    <a:pt x="17" y="186"/>
                    <a:pt x="17" y="186"/>
                  </a:cubicBezTo>
                  <a:cubicBezTo>
                    <a:pt x="11" y="186"/>
                    <a:pt x="6" y="183"/>
                    <a:pt x="3" y="178"/>
                  </a:cubicBezTo>
                  <a:cubicBezTo>
                    <a:pt x="0" y="173"/>
                    <a:pt x="0" y="167"/>
                    <a:pt x="3" y="16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7" y="83"/>
                    <a:pt x="50" y="70"/>
                    <a:pt x="50" y="5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6" y="20"/>
                    <a:pt x="44" y="15"/>
                    <a:pt x="45" y="10"/>
                  </a:cubicBezTo>
                  <a:cubicBezTo>
                    <a:pt x="45" y="4"/>
                    <a:pt x="50" y="0"/>
                    <a:pt x="5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5" y="4"/>
                    <a:pt x="116" y="11"/>
                  </a:cubicBezTo>
                  <a:cubicBezTo>
                    <a:pt x="116" y="15"/>
                    <a:pt x="114" y="20"/>
                    <a:pt x="110" y="2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1"/>
                    <a:pt x="113" y="84"/>
                    <a:pt x="120" y="96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0" y="167"/>
                    <a:pt x="160" y="173"/>
                    <a:pt x="157" y="178"/>
                  </a:cubicBezTo>
                  <a:cubicBezTo>
                    <a:pt x="154" y="183"/>
                    <a:pt x="149" y="186"/>
                    <a:pt x="143" y="186"/>
                  </a:cubicBezTo>
                  <a:close/>
                  <a:moveTo>
                    <a:pt x="56" y="8"/>
                  </a:moveTo>
                  <a:cubicBezTo>
                    <a:pt x="54" y="8"/>
                    <a:pt x="53" y="11"/>
                    <a:pt x="53" y="11"/>
                  </a:cubicBezTo>
                  <a:cubicBezTo>
                    <a:pt x="53" y="12"/>
                    <a:pt x="53" y="15"/>
                    <a:pt x="55" y="15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2"/>
                    <a:pt x="55" y="86"/>
                    <a:pt x="48" y="99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9" y="169"/>
                    <a:pt x="9" y="172"/>
                    <a:pt x="10" y="174"/>
                  </a:cubicBezTo>
                  <a:cubicBezTo>
                    <a:pt x="12" y="176"/>
                    <a:pt x="14" y="178"/>
                    <a:pt x="17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8"/>
                    <a:pt x="148" y="176"/>
                    <a:pt x="149" y="174"/>
                  </a:cubicBezTo>
                  <a:cubicBezTo>
                    <a:pt x="151" y="172"/>
                    <a:pt x="151" y="169"/>
                    <a:pt x="150" y="166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5" y="87"/>
                    <a:pt x="101" y="73"/>
                    <a:pt x="101" y="58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8" y="15"/>
                    <a:pt x="108" y="12"/>
                    <a:pt x="108" y="11"/>
                  </a:cubicBezTo>
                  <a:cubicBezTo>
                    <a:pt x="107" y="10"/>
                    <a:pt x="107" y="8"/>
                    <a:pt x="104" y="8"/>
                  </a:cubicBez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64"/>
            <p:cNvSpPr>
              <a:spLocks noEditPoints="1"/>
            </p:cNvSpPr>
            <p:nvPr/>
          </p:nvSpPr>
          <p:spPr bwMode="auto">
            <a:xfrm>
              <a:off x="4920601" y="3815245"/>
              <a:ext cx="171450" cy="88900"/>
            </a:xfrm>
            <a:custGeom>
              <a:avLst/>
              <a:gdLst>
                <a:gd name="T0" fmla="*/ 115 w 120"/>
                <a:gd name="T1" fmla="*/ 50 h 62"/>
                <a:gd name="T2" fmla="*/ 88 w 120"/>
                <a:gd name="T3" fmla="*/ 0 h 62"/>
                <a:gd name="T4" fmla="*/ 31 w 120"/>
                <a:gd name="T5" fmla="*/ 0 h 62"/>
                <a:gd name="T6" fmla="*/ 4 w 120"/>
                <a:gd name="T7" fmla="*/ 50 h 62"/>
                <a:gd name="T8" fmla="*/ 7 w 120"/>
                <a:gd name="T9" fmla="*/ 62 h 62"/>
                <a:gd name="T10" fmla="*/ 112 w 120"/>
                <a:gd name="T11" fmla="*/ 62 h 62"/>
                <a:gd name="T12" fmla="*/ 115 w 120"/>
                <a:gd name="T13" fmla="*/ 50 h 62"/>
                <a:gd name="T14" fmla="*/ 38 w 120"/>
                <a:gd name="T15" fmla="*/ 38 h 62"/>
                <a:gd name="T16" fmla="*/ 33 w 120"/>
                <a:gd name="T17" fmla="*/ 34 h 62"/>
                <a:gd name="T18" fmla="*/ 38 w 120"/>
                <a:gd name="T19" fmla="*/ 30 h 62"/>
                <a:gd name="T20" fmla="*/ 42 w 120"/>
                <a:gd name="T21" fmla="*/ 34 h 62"/>
                <a:gd name="T22" fmla="*/ 38 w 120"/>
                <a:gd name="T23" fmla="*/ 38 h 62"/>
                <a:gd name="T24" fmla="*/ 66 w 120"/>
                <a:gd name="T25" fmla="*/ 15 h 62"/>
                <a:gd name="T26" fmla="*/ 70 w 120"/>
                <a:gd name="T27" fmla="*/ 11 h 62"/>
                <a:gd name="T28" fmla="*/ 75 w 120"/>
                <a:gd name="T29" fmla="*/ 15 h 62"/>
                <a:gd name="T30" fmla="*/ 70 w 120"/>
                <a:gd name="T31" fmla="*/ 20 h 62"/>
                <a:gd name="T32" fmla="*/ 66 w 120"/>
                <a:gd name="T33" fmla="*/ 15 h 62"/>
                <a:gd name="T34" fmla="*/ 76 w 120"/>
                <a:gd name="T35" fmla="*/ 54 h 62"/>
                <a:gd name="T36" fmla="*/ 72 w 120"/>
                <a:gd name="T37" fmla="*/ 50 h 62"/>
                <a:gd name="T38" fmla="*/ 76 w 120"/>
                <a:gd name="T39" fmla="*/ 45 h 62"/>
                <a:gd name="T40" fmla="*/ 81 w 120"/>
                <a:gd name="T41" fmla="*/ 50 h 62"/>
                <a:gd name="T42" fmla="*/ 76 w 120"/>
                <a:gd name="T4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62">
                  <a:moveTo>
                    <a:pt x="115" y="50"/>
                  </a:moveTo>
                  <a:cubicBezTo>
                    <a:pt x="115" y="50"/>
                    <a:pt x="89" y="1"/>
                    <a:pt x="8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4" y="50"/>
                    <a:pt x="4" y="50"/>
                  </a:cubicBezTo>
                  <a:cubicBezTo>
                    <a:pt x="1" y="55"/>
                    <a:pt x="0" y="62"/>
                    <a:pt x="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20" y="62"/>
                    <a:pt x="119" y="55"/>
                    <a:pt x="115" y="50"/>
                  </a:cubicBezTo>
                  <a:close/>
                  <a:moveTo>
                    <a:pt x="38" y="38"/>
                  </a:moveTo>
                  <a:cubicBezTo>
                    <a:pt x="35" y="38"/>
                    <a:pt x="33" y="36"/>
                    <a:pt x="33" y="34"/>
                  </a:cubicBezTo>
                  <a:cubicBezTo>
                    <a:pt x="33" y="32"/>
                    <a:pt x="35" y="30"/>
                    <a:pt x="38" y="30"/>
                  </a:cubicBezTo>
                  <a:cubicBezTo>
                    <a:pt x="40" y="30"/>
                    <a:pt x="42" y="32"/>
                    <a:pt x="42" y="34"/>
                  </a:cubicBezTo>
                  <a:cubicBezTo>
                    <a:pt x="42" y="36"/>
                    <a:pt x="40" y="38"/>
                    <a:pt x="38" y="38"/>
                  </a:cubicBezTo>
                  <a:close/>
                  <a:moveTo>
                    <a:pt x="66" y="15"/>
                  </a:moveTo>
                  <a:cubicBezTo>
                    <a:pt x="66" y="13"/>
                    <a:pt x="68" y="11"/>
                    <a:pt x="70" y="11"/>
                  </a:cubicBezTo>
                  <a:cubicBezTo>
                    <a:pt x="73" y="11"/>
                    <a:pt x="75" y="13"/>
                    <a:pt x="75" y="15"/>
                  </a:cubicBezTo>
                  <a:cubicBezTo>
                    <a:pt x="75" y="18"/>
                    <a:pt x="73" y="20"/>
                    <a:pt x="70" y="20"/>
                  </a:cubicBezTo>
                  <a:cubicBezTo>
                    <a:pt x="68" y="20"/>
                    <a:pt x="66" y="18"/>
                    <a:pt x="66" y="15"/>
                  </a:cubicBezTo>
                  <a:close/>
                  <a:moveTo>
                    <a:pt x="76" y="54"/>
                  </a:moveTo>
                  <a:cubicBezTo>
                    <a:pt x="74" y="54"/>
                    <a:pt x="72" y="52"/>
                    <a:pt x="72" y="50"/>
                  </a:cubicBezTo>
                  <a:cubicBezTo>
                    <a:pt x="72" y="47"/>
                    <a:pt x="74" y="45"/>
                    <a:pt x="76" y="45"/>
                  </a:cubicBezTo>
                  <a:cubicBezTo>
                    <a:pt x="79" y="45"/>
                    <a:pt x="81" y="47"/>
                    <a:pt x="81" y="50"/>
                  </a:cubicBezTo>
                  <a:cubicBezTo>
                    <a:pt x="81" y="52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5"/>
            <p:cNvSpPr/>
            <p:nvPr/>
          </p:nvSpPr>
          <p:spPr bwMode="auto">
            <a:xfrm>
              <a:off x="6611288" y="3246920"/>
              <a:ext cx="7938" cy="28575"/>
            </a:xfrm>
            <a:custGeom>
              <a:avLst/>
              <a:gdLst>
                <a:gd name="T0" fmla="*/ 5 w 5"/>
                <a:gd name="T1" fmla="*/ 18 h 20"/>
                <a:gd name="T2" fmla="*/ 2 w 5"/>
                <a:gd name="T3" fmla="*/ 20 h 20"/>
                <a:gd name="T4" fmla="*/ 2 w 5"/>
                <a:gd name="T5" fmla="*/ 20 h 20"/>
                <a:gd name="T6" fmla="*/ 0 w 5"/>
                <a:gd name="T7" fmla="*/ 18 h 20"/>
                <a:gd name="T8" fmla="*/ 0 w 5"/>
                <a:gd name="T9" fmla="*/ 2 h 20"/>
                <a:gd name="T10" fmla="*/ 2 w 5"/>
                <a:gd name="T11" fmla="*/ 0 h 20"/>
                <a:gd name="T12" fmla="*/ 2 w 5"/>
                <a:gd name="T13" fmla="*/ 0 h 20"/>
                <a:gd name="T14" fmla="*/ 5 w 5"/>
                <a:gd name="T15" fmla="*/ 2 h 20"/>
                <a:gd name="T16" fmla="*/ 5 w 5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0">
                  <a:moveTo>
                    <a:pt x="5" y="18"/>
                  </a:moveTo>
                  <a:cubicBezTo>
                    <a:pt x="5" y="19"/>
                    <a:pt x="4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66"/>
            <p:cNvSpPr/>
            <p:nvPr/>
          </p:nvSpPr>
          <p:spPr bwMode="auto">
            <a:xfrm>
              <a:off x="6516038" y="3291370"/>
              <a:ext cx="23813" cy="23813"/>
            </a:xfrm>
            <a:custGeom>
              <a:avLst/>
              <a:gdLst>
                <a:gd name="T0" fmla="*/ 16 w 17"/>
                <a:gd name="T1" fmla="*/ 11 h 16"/>
                <a:gd name="T2" fmla="*/ 16 w 17"/>
                <a:gd name="T3" fmla="*/ 15 h 16"/>
                <a:gd name="T4" fmla="*/ 16 w 17"/>
                <a:gd name="T5" fmla="*/ 15 h 16"/>
                <a:gd name="T6" fmla="*/ 13 w 17"/>
                <a:gd name="T7" fmla="*/ 15 h 16"/>
                <a:gd name="T8" fmla="*/ 1 w 17"/>
                <a:gd name="T9" fmla="*/ 4 h 16"/>
                <a:gd name="T10" fmla="*/ 1 w 17"/>
                <a:gd name="T11" fmla="*/ 1 h 16"/>
                <a:gd name="T12" fmla="*/ 1 w 17"/>
                <a:gd name="T13" fmla="*/ 1 h 16"/>
                <a:gd name="T14" fmla="*/ 5 w 17"/>
                <a:gd name="T15" fmla="*/ 1 h 16"/>
                <a:gd name="T16" fmla="*/ 16 w 17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11"/>
                  </a:moveTo>
                  <a:cubicBezTo>
                    <a:pt x="17" y="12"/>
                    <a:pt x="17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67"/>
            <p:cNvSpPr/>
            <p:nvPr/>
          </p:nvSpPr>
          <p:spPr bwMode="auto">
            <a:xfrm>
              <a:off x="6487463" y="3388208"/>
              <a:ext cx="28575" cy="12700"/>
            </a:xfrm>
            <a:custGeom>
              <a:avLst/>
              <a:gdLst>
                <a:gd name="T0" fmla="*/ 18 w 20"/>
                <a:gd name="T1" fmla="*/ 1 h 8"/>
                <a:gd name="T2" fmla="*/ 20 w 20"/>
                <a:gd name="T3" fmla="*/ 3 h 8"/>
                <a:gd name="T4" fmla="*/ 20 w 20"/>
                <a:gd name="T5" fmla="*/ 3 h 8"/>
                <a:gd name="T6" fmla="*/ 18 w 20"/>
                <a:gd name="T7" fmla="*/ 6 h 8"/>
                <a:gd name="T8" fmla="*/ 2 w 20"/>
                <a:gd name="T9" fmla="*/ 8 h 8"/>
                <a:gd name="T10" fmla="*/ 0 w 20"/>
                <a:gd name="T11" fmla="*/ 5 h 8"/>
                <a:gd name="T12" fmla="*/ 0 w 20"/>
                <a:gd name="T13" fmla="*/ 5 h 8"/>
                <a:gd name="T14" fmla="*/ 2 w 20"/>
                <a:gd name="T15" fmla="*/ 2 h 8"/>
                <a:gd name="T16" fmla="*/ 18 w 20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">
                  <a:moveTo>
                    <a:pt x="18" y="1"/>
                  </a:moveTo>
                  <a:cubicBezTo>
                    <a:pt x="19" y="0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6"/>
                    <a:pt x="18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68"/>
            <p:cNvSpPr/>
            <p:nvPr/>
          </p:nvSpPr>
          <p:spPr bwMode="auto">
            <a:xfrm>
              <a:off x="6720826" y="3383445"/>
              <a:ext cx="28575" cy="9525"/>
            </a:xfrm>
            <a:custGeom>
              <a:avLst/>
              <a:gdLst>
                <a:gd name="T0" fmla="*/ 2 w 21"/>
                <a:gd name="T1" fmla="*/ 5 h 7"/>
                <a:gd name="T2" fmla="*/ 1 w 21"/>
                <a:gd name="T3" fmla="*/ 2 h 7"/>
                <a:gd name="T4" fmla="*/ 1 w 21"/>
                <a:gd name="T5" fmla="*/ 2 h 7"/>
                <a:gd name="T6" fmla="*/ 3 w 21"/>
                <a:gd name="T7" fmla="*/ 0 h 7"/>
                <a:gd name="T8" fmla="*/ 19 w 21"/>
                <a:gd name="T9" fmla="*/ 2 h 7"/>
                <a:gd name="T10" fmla="*/ 21 w 21"/>
                <a:gd name="T11" fmla="*/ 4 h 7"/>
                <a:gd name="T12" fmla="*/ 21 w 21"/>
                <a:gd name="T13" fmla="*/ 4 h 7"/>
                <a:gd name="T14" fmla="*/ 18 w 21"/>
                <a:gd name="T15" fmla="*/ 7 h 7"/>
                <a:gd name="T16" fmla="*/ 2 w 2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" y="5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6"/>
                    <a:pt x="19" y="7"/>
                    <a:pt x="18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69"/>
            <p:cNvSpPr/>
            <p:nvPr/>
          </p:nvSpPr>
          <p:spPr bwMode="auto">
            <a:xfrm>
              <a:off x="6692251" y="3286608"/>
              <a:ext cx="23813" cy="22225"/>
            </a:xfrm>
            <a:custGeom>
              <a:avLst/>
              <a:gdLst>
                <a:gd name="T0" fmla="*/ 4 w 17"/>
                <a:gd name="T1" fmla="*/ 16 h 16"/>
                <a:gd name="T2" fmla="*/ 1 w 17"/>
                <a:gd name="T3" fmla="*/ 15 h 16"/>
                <a:gd name="T4" fmla="*/ 1 w 17"/>
                <a:gd name="T5" fmla="*/ 15 h 16"/>
                <a:gd name="T6" fmla="*/ 0 w 17"/>
                <a:gd name="T7" fmla="*/ 12 h 16"/>
                <a:gd name="T8" fmla="*/ 12 w 17"/>
                <a:gd name="T9" fmla="*/ 1 h 16"/>
                <a:gd name="T10" fmla="*/ 16 w 17"/>
                <a:gd name="T11" fmla="*/ 1 h 16"/>
                <a:gd name="T12" fmla="*/ 16 w 17"/>
                <a:gd name="T13" fmla="*/ 1 h 16"/>
                <a:gd name="T14" fmla="*/ 16 w 17"/>
                <a:gd name="T15" fmla="*/ 5 h 16"/>
                <a:gd name="T16" fmla="*/ 4 w 1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4" y="16"/>
                  </a:moveTo>
                  <a:cubicBezTo>
                    <a:pt x="3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3"/>
                    <a:pt x="17" y="4"/>
                    <a:pt x="16" y="5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70"/>
            <p:cNvSpPr>
              <a:spLocks noEditPoints="1"/>
            </p:cNvSpPr>
            <p:nvPr/>
          </p:nvSpPr>
          <p:spPr bwMode="auto">
            <a:xfrm>
              <a:off x="6533501" y="3286608"/>
              <a:ext cx="160338" cy="227013"/>
            </a:xfrm>
            <a:custGeom>
              <a:avLst/>
              <a:gdLst>
                <a:gd name="T0" fmla="*/ 113 w 113"/>
                <a:gd name="T1" fmla="*/ 57 h 158"/>
                <a:gd name="T2" fmla="*/ 57 w 113"/>
                <a:gd name="T3" fmla="*/ 0 h 158"/>
                <a:gd name="T4" fmla="*/ 0 w 113"/>
                <a:gd name="T5" fmla="*/ 57 h 158"/>
                <a:gd name="T6" fmla="*/ 34 w 113"/>
                <a:gd name="T7" fmla="*/ 108 h 158"/>
                <a:gd name="T8" fmla="*/ 34 w 113"/>
                <a:gd name="T9" fmla="*/ 120 h 158"/>
                <a:gd name="T10" fmla="*/ 34 w 113"/>
                <a:gd name="T11" fmla="*/ 120 h 158"/>
                <a:gd name="T12" fmla="*/ 34 w 113"/>
                <a:gd name="T13" fmla="*/ 135 h 158"/>
                <a:gd name="T14" fmla="*/ 42 w 113"/>
                <a:gd name="T15" fmla="*/ 145 h 158"/>
                <a:gd name="T16" fmla="*/ 43 w 113"/>
                <a:gd name="T17" fmla="*/ 149 h 158"/>
                <a:gd name="T18" fmla="*/ 53 w 113"/>
                <a:gd name="T19" fmla="*/ 158 h 158"/>
                <a:gd name="T20" fmla="*/ 61 w 113"/>
                <a:gd name="T21" fmla="*/ 158 h 158"/>
                <a:gd name="T22" fmla="*/ 71 w 113"/>
                <a:gd name="T23" fmla="*/ 149 h 158"/>
                <a:gd name="T24" fmla="*/ 72 w 113"/>
                <a:gd name="T25" fmla="*/ 145 h 158"/>
                <a:gd name="T26" fmla="*/ 80 w 113"/>
                <a:gd name="T27" fmla="*/ 135 h 158"/>
                <a:gd name="T28" fmla="*/ 80 w 113"/>
                <a:gd name="T29" fmla="*/ 115 h 158"/>
                <a:gd name="T30" fmla="*/ 80 w 113"/>
                <a:gd name="T31" fmla="*/ 115 h 158"/>
                <a:gd name="T32" fmla="*/ 80 w 113"/>
                <a:gd name="T33" fmla="*/ 108 h 158"/>
                <a:gd name="T34" fmla="*/ 113 w 113"/>
                <a:gd name="T35" fmla="*/ 57 h 158"/>
                <a:gd name="T36" fmla="*/ 36 w 113"/>
                <a:gd name="T37" fmla="*/ 29 h 158"/>
                <a:gd name="T38" fmla="*/ 22 w 113"/>
                <a:gd name="T39" fmla="*/ 57 h 158"/>
                <a:gd name="T40" fmla="*/ 34 w 113"/>
                <a:gd name="T41" fmla="*/ 84 h 158"/>
                <a:gd name="T42" fmla="*/ 35 w 113"/>
                <a:gd name="T43" fmla="*/ 87 h 158"/>
                <a:gd name="T44" fmla="*/ 35 w 113"/>
                <a:gd name="T45" fmla="*/ 87 h 158"/>
                <a:gd name="T46" fmla="*/ 31 w 113"/>
                <a:gd name="T47" fmla="*/ 88 h 158"/>
                <a:gd name="T48" fmla="*/ 16 w 113"/>
                <a:gd name="T49" fmla="*/ 57 h 158"/>
                <a:gd name="T50" fmla="*/ 33 w 113"/>
                <a:gd name="T51" fmla="*/ 24 h 158"/>
                <a:gd name="T52" fmla="*/ 36 w 113"/>
                <a:gd name="T53" fmla="*/ 25 h 158"/>
                <a:gd name="T54" fmla="*/ 36 w 113"/>
                <a:gd name="T55" fmla="*/ 25 h 158"/>
                <a:gd name="T56" fmla="*/ 36 w 113"/>
                <a:gd name="T57" fmla="*/ 29 h 158"/>
                <a:gd name="T58" fmla="*/ 75 w 113"/>
                <a:gd name="T59" fmla="*/ 135 h 158"/>
                <a:gd name="T60" fmla="*/ 73 w 113"/>
                <a:gd name="T61" fmla="*/ 139 h 158"/>
                <a:gd name="T62" fmla="*/ 71 w 113"/>
                <a:gd name="T63" fmla="*/ 140 h 158"/>
                <a:gd name="T64" fmla="*/ 43 w 113"/>
                <a:gd name="T65" fmla="*/ 140 h 158"/>
                <a:gd name="T66" fmla="*/ 41 w 113"/>
                <a:gd name="T67" fmla="*/ 139 h 158"/>
                <a:gd name="T68" fmla="*/ 39 w 113"/>
                <a:gd name="T69" fmla="*/ 135 h 158"/>
                <a:gd name="T70" fmla="*/ 39 w 113"/>
                <a:gd name="T71" fmla="*/ 120 h 158"/>
                <a:gd name="T72" fmla="*/ 75 w 113"/>
                <a:gd name="T73" fmla="*/ 120 h 158"/>
                <a:gd name="T74" fmla="*/ 75 w 113"/>
                <a:gd name="T75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58">
                  <a:moveTo>
                    <a:pt x="113" y="57"/>
                  </a:moveTo>
                  <a:cubicBezTo>
                    <a:pt x="113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0"/>
                    <a:pt x="14" y="99"/>
                    <a:pt x="34" y="108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40"/>
                    <a:pt x="37" y="145"/>
                    <a:pt x="42" y="145"/>
                  </a:cubicBezTo>
                  <a:cubicBezTo>
                    <a:pt x="42" y="147"/>
                    <a:pt x="43" y="148"/>
                    <a:pt x="43" y="149"/>
                  </a:cubicBezTo>
                  <a:cubicBezTo>
                    <a:pt x="46" y="155"/>
                    <a:pt x="50" y="158"/>
                    <a:pt x="53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4" y="158"/>
                    <a:pt x="68" y="155"/>
                    <a:pt x="71" y="149"/>
                  </a:cubicBezTo>
                  <a:cubicBezTo>
                    <a:pt x="71" y="148"/>
                    <a:pt x="72" y="147"/>
                    <a:pt x="72" y="145"/>
                  </a:cubicBezTo>
                  <a:cubicBezTo>
                    <a:pt x="77" y="145"/>
                    <a:pt x="80" y="140"/>
                    <a:pt x="80" y="13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100" y="99"/>
                    <a:pt x="113" y="80"/>
                    <a:pt x="113" y="57"/>
                  </a:cubicBezTo>
                  <a:close/>
                  <a:moveTo>
                    <a:pt x="36" y="29"/>
                  </a:moveTo>
                  <a:cubicBezTo>
                    <a:pt x="27" y="35"/>
                    <a:pt x="22" y="45"/>
                    <a:pt x="22" y="57"/>
                  </a:cubicBezTo>
                  <a:cubicBezTo>
                    <a:pt x="22" y="68"/>
                    <a:pt x="27" y="77"/>
                    <a:pt x="34" y="84"/>
                  </a:cubicBezTo>
                  <a:cubicBezTo>
                    <a:pt x="35" y="85"/>
                    <a:pt x="35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9"/>
                    <a:pt x="32" y="89"/>
                    <a:pt x="31" y="88"/>
                  </a:cubicBezTo>
                  <a:cubicBezTo>
                    <a:pt x="22" y="80"/>
                    <a:pt x="16" y="69"/>
                    <a:pt x="16" y="57"/>
                  </a:cubicBezTo>
                  <a:cubicBezTo>
                    <a:pt x="16" y="44"/>
                    <a:pt x="23" y="32"/>
                    <a:pt x="33" y="24"/>
                  </a:cubicBezTo>
                  <a:cubicBezTo>
                    <a:pt x="34" y="23"/>
                    <a:pt x="36" y="24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6"/>
                    <a:pt x="37" y="28"/>
                    <a:pt x="36" y="29"/>
                  </a:cubicBezTo>
                  <a:close/>
                  <a:moveTo>
                    <a:pt x="75" y="135"/>
                  </a:moveTo>
                  <a:cubicBezTo>
                    <a:pt x="75" y="137"/>
                    <a:pt x="74" y="139"/>
                    <a:pt x="73" y="139"/>
                  </a:cubicBezTo>
                  <a:cubicBezTo>
                    <a:pt x="72" y="140"/>
                    <a:pt x="71" y="140"/>
                    <a:pt x="71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2" y="140"/>
                    <a:pt x="42" y="140"/>
                    <a:pt x="41" y="139"/>
                  </a:cubicBezTo>
                  <a:cubicBezTo>
                    <a:pt x="40" y="139"/>
                    <a:pt x="39" y="137"/>
                    <a:pt x="39" y="135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75" y="120"/>
                    <a:pt x="75" y="120"/>
                    <a:pt x="75" y="120"/>
                  </a:cubicBezTo>
                  <a:lnTo>
                    <a:pt x="7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1"/>
            <p:cNvSpPr>
              <a:spLocks noEditPoints="1"/>
            </p:cNvSpPr>
            <p:nvPr/>
          </p:nvSpPr>
          <p:spPr bwMode="auto">
            <a:xfrm>
              <a:off x="4542776" y="4410558"/>
              <a:ext cx="63500" cy="650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0 h 46"/>
                <a:gd name="T4" fmla="*/ 0 w 45"/>
                <a:gd name="T5" fmla="*/ 23 h 46"/>
                <a:gd name="T6" fmla="*/ 15 w 45"/>
                <a:gd name="T7" fmla="*/ 45 h 46"/>
                <a:gd name="T8" fmla="*/ 22 w 45"/>
                <a:gd name="T9" fmla="*/ 46 h 46"/>
                <a:gd name="T10" fmla="*/ 30 w 45"/>
                <a:gd name="T11" fmla="*/ 45 h 46"/>
                <a:gd name="T12" fmla="*/ 45 w 45"/>
                <a:gd name="T13" fmla="*/ 23 h 46"/>
                <a:gd name="T14" fmla="*/ 22 w 45"/>
                <a:gd name="T15" fmla="*/ 35 h 46"/>
                <a:gd name="T16" fmla="*/ 11 w 45"/>
                <a:gd name="T17" fmla="*/ 23 h 46"/>
                <a:gd name="T18" fmla="*/ 22 w 45"/>
                <a:gd name="T19" fmla="*/ 12 h 46"/>
                <a:gd name="T20" fmla="*/ 34 w 45"/>
                <a:gd name="T21" fmla="*/ 23 h 46"/>
                <a:gd name="T22" fmla="*/ 22 w 45"/>
                <a:gd name="T2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11"/>
                    <a:pt x="35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3"/>
                    <a:pt x="6" y="41"/>
                    <a:pt x="15" y="45"/>
                  </a:cubicBezTo>
                  <a:cubicBezTo>
                    <a:pt x="17" y="45"/>
                    <a:pt x="20" y="46"/>
                    <a:pt x="22" y="46"/>
                  </a:cubicBezTo>
                  <a:cubicBezTo>
                    <a:pt x="25" y="46"/>
                    <a:pt x="28" y="45"/>
                    <a:pt x="30" y="45"/>
                  </a:cubicBezTo>
                  <a:cubicBezTo>
                    <a:pt x="39" y="41"/>
                    <a:pt x="45" y="33"/>
                    <a:pt x="45" y="23"/>
                  </a:cubicBezTo>
                  <a:close/>
                  <a:moveTo>
                    <a:pt x="22" y="35"/>
                  </a:moveTo>
                  <a:cubicBezTo>
                    <a:pt x="16" y="35"/>
                    <a:pt x="11" y="29"/>
                    <a:pt x="11" y="23"/>
                  </a:cubicBezTo>
                  <a:cubicBezTo>
                    <a:pt x="11" y="17"/>
                    <a:pt x="16" y="12"/>
                    <a:pt x="22" y="12"/>
                  </a:cubicBez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5"/>
                    <a:pt x="2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72"/>
            <p:cNvSpPr/>
            <p:nvPr/>
          </p:nvSpPr>
          <p:spPr bwMode="auto">
            <a:xfrm>
              <a:off x="4457051" y="4555020"/>
              <a:ext cx="42863" cy="38100"/>
            </a:xfrm>
            <a:custGeom>
              <a:avLst/>
              <a:gdLst>
                <a:gd name="T0" fmla="*/ 17 w 27"/>
                <a:gd name="T1" fmla="*/ 0 h 24"/>
                <a:gd name="T2" fmla="*/ 9 w 27"/>
                <a:gd name="T3" fmla="*/ 10 h 24"/>
                <a:gd name="T4" fmla="*/ 0 w 27"/>
                <a:gd name="T5" fmla="*/ 20 h 24"/>
                <a:gd name="T6" fmla="*/ 13 w 27"/>
                <a:gd name="T7" fmla="*/ 22 h 24"/>
                <a:gd name="T8" fmla="*/ 27 w 27"/>
                <a:gd name="T9" fmla="*/ 24 h 24"/>
                <a:gd name="T10" fmla="*/ 22 w 27"/>
                <a:gd name="T11" fmla="*/ 11 h 24"/>
                <a:gd name="T12" fmla="*/ 17 w 2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17" y="0"/>
                  </a:moveTo>
                  <a:lnTo>
                    <a:pt x="9" y="10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27" y="24"/>
                  </a:lnTo>
                  <a:lnTo>
                    <a:pt x="2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73"/>
            <p:cNvSpPr/>
            <p:nvPr/>
          </p:nvSpPr>
          <p:spPr bwMode="auto">
            <a:xfrm>
              <a:off x="4649138" y="4555020"/>
              <a:ext cx="42863" cy="38100"/>
            </a:xfrm>
            <a:custGeom>
              <a:avLst/>
              <a:gdLst>
                <a:gd name="T0" fmla="*/ 27 w 27"/>
                <a:gd name="T1" fmla="*/ 20 h 24"/>
                <a:gd name="T2" fmla="*/ 18 w 27"/>
                <a:gd name="T3" fmla="*/ 10 h 24"/>
                <a:gd name="T4" fmla="*/ 10 w 27"/>
                <a:gd name="T5" fmla="*/ 0 h 24"/>
                <a:gd name="T6" fmla="*/ 5 w 27"/>
                <a:gd name="T7" fmla="*/ 11 h 24"/>
                <a:gd name="T8" fmla="*/ 0 w 27"/>
                <a:gd name="T9" fmla="*/ 24 h 24"/>
                <a:gd name="T10" fmla="*/ 13 w 27"/>
                <a:gd name="T11" fmla="*/ 22 h 24"/>
                <a:gd name="T12" fmla="*/ 27 w 2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20"/>
                  </a:moveTo>
                  <a:lnTo>
                    <a:pt x="18" y="10"/>
                  </a:lnTo>
                  <a:lnTo>
                    <a:pt x="10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13" y="22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4"/>
            <p:cNvSpPr/>
            <p:nvPr/>
          </p:nvSpPr>
          <p:spPr bwMode="auto">
            <a:xfrm>
              <a:off x="4463401" y="4480408"/>
              <a:ext cx="222250" cy="196850"/>
            </a:xfrm>
            <a:custGeom>
              <a:avLst/>
              <a:gdLst>
                <a:gd name="T0" fmla="*/ 153 w 155"/>
                <a:gd name="T1" fmla="*/ 88 h 138"/>
                <a:gd name="T2" fmla="*/ 151 w 155"/>
                <a:gd name="T3" fmla="*/ 80 h 138"/>
                <a:gd name="T4" fmla="*/ 145 w 155"/>
                <a:gd name="T5" fmla="*/ 81 h 138"/>
                <a:gd name="T6" fmla="*/ 139 w 155"/>
                <a:gd name="T7" fmla="*/ 82 h 138"/>
                <a:gd name="T8" fmla="*/ 131 w 155"/>
                <a:gd name="T9" fmla="*/ 92 h 138"/>
                <a:gd name="T10" fmla="*/ 90 w 155"/>
                <a:gd name="T11" fmla="*/ 92 h 138"/>
                <a:gd name="T12" fmla="*/ 86 w 155"/>
                <a:gd name="T13" fmla="*/ 20 h 138"/>
                <a:gd name="T14" fmla="*/ 104 w 155"/>
                <a:gd name="T15" fmla="*/ 20 h 138"/>
                <a:gd name="T16" fmla="*/ 109 w 155"/>
                <a:gd name="T17" fmla="*/ 15 h 138"/>
                <a:gd name="T18" fmla="*/ 109 w 155"/>
                <a:gd name="T19" fmla="*/ 15 h 138"/>
                <a:gd name="T20" fmla="*/ 104 w 155"/>
                <a:gd name="T21" fmla="*/ 9 h 138"/>
                <a:gd name="T22" fmla="*/ 85 w 155"/>
                <a:gd name="T23" fmla="*/ 9 h 138"/>
                <a:gd name="T24" fmla="*/ 85 w 155"/>
                <a:gd name="T25" fmla="*/ 0 h 138"/>
                <a:gd name="T26" fmla="*/ 77 w 155"/>
                <a:gd name="T27" fmla="*/ 1 h 138"/>
                <a:gd name="T28" fmla="*/ 70 w 155"/>
                <a:gd name="T29" fmla="*/ 0 h 138"/>
                <a:gd name="T30" fmla="*/ 69 w 155"/>
                <a:gd name="T31" fmla="*/ 9 h 138"/>
                <a:gd name="T32" fmla="*/ 51 w 155"/>
                <a:gd name="T33" fmla="*/ 9 h 138"/>
                <a:gd name="T34" fmla="*/ 45 w 155"/>
                <a:gd name="T35" fmla="*/ 15 h 138"/>
                <a:gd name="T36" fmla="*/ 45 w 155"/>
                <a:gd name="T37" fmla="*/ 15 h 138"/>
                <a:gd name="T38" fmla="*/ 51 w 155"/>
                <a:gd name="T39" fmla="*/ 20 h 138"/>
                <a:gd name="T40" fmla="*/ 69 w 155"/>
                <a:gd name="T41" fmla="*/ 20 h 138"/>
                <a:gd name="T42" fmla="*/ 64 w 155"/>
                <a:gd name="T43" fmla="*/ 92 h 138"/>
                <a:gd name="T44" fmla="*/ 24 w 155"/>
                <a:gd name="T45" fmla="*/ 92 h 138"/>
                <a:gd name="T46" fmla="*/ 16 w 155"/>
                <a:gd name="T47" fmla="*/ 82 h 138"/>
                <a:gd name="T48" fmla="*/ 10 w 155"/>
                <a:gd name="T49" fmla="*/ 81 h 138"/>
                <a:gd name="T50" fmla="*/ 3 w 155"/>
                <a:gd name="T51" fmla="*/ 80 h 138"/>
                <a:gd name="T52" fmla="*/ 2 w 155"/>
                <a:gd name="T53" fmla="*/ 88 h 138"/>
                <a:gd name="T54" fmla="*/ 24 w 155"/>
                <a:gd name="T55" fmla="*/ 114 h 138"/>
                <a:gd name="T56" fmla="*/ 34 w 155"/>
                <a:gd name="T57" fmla="*/ 117 h 138"/>
                <a:gd name="T58" fmla="*/ 73 w 155"/>
                <a:gd name="T59" fmla="*/ 136 h 138"/>
                <a:gd name="T60" fmla="*/ 81 w 155"/>
                <a:gd name="T61" fmla="*/ 136 h 138"/>
                <a:gd name="T62" fmla="*/ 121 w 155"/>
                <a:gd name="T63" fmla="*/ 117 h 138"/>
                <a:gd name="T64" fmla="*/ 131 w 155"/>
                <a:gd name="T65" fmla="*/ 114 h 138"/>
                <a:gd name="T66" fmla="*/ 153 w 155"/>
                <a:gd name="T67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138">
                  <a:moveTo>
                    <a:pt x="153" y="88"/>
                  </a:moveTo>
                  <a:cubicBezTo>
                    <a:pt x="153" y="85"/>
                    <a:pt x="152" y="83"/>
                    <a:pt x="151" y="80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7" y="86"/>
                    <a:pt x="135" y="89"/>
                    <a:pt x="131" y="92"/>
                  </a:cubicBezTo>
                  <a:cubicBezTo>
                    <a:pt x="122" y="97"/>
                    <a:pt x="94" y="102"/>
                    <a:pt x="90" y="92"/>
                  </a:cubicBezTo>
                  <a:cubicBezTo>
                    <a:pt x="88" y="85"/>
                    <a:pt x="87" y="49"/>
                    <a:pt x="86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7" y="20"/>
                    <a:pt x="109" y="18"/>
                    <a:pt x="109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1"/>
                    <a:pt x="107" y="9"/>
                    <a:pt x="10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6"/>
                    <a:pt x="85" y="3"/>
                    <a:pt x="85" y="0"/>
                  </a:cubicBezTo>
                  <a:cubicBezTo>
                    <a:pt x="83" y="1"/>
                    <a:pt x="80" y="1"/>
                    <a:pt x="77" y="1"/>
                  </a:cubicBezTo>
                  <a:cubicBezTo>
                    <a:pt x="75" y="1"/>
                    <a:pt x="72" y="1"/>
                    <a:pt x="70" y="0"/>
                  </a:cubicBezTo>
                  <a:cubicBezTo>
                    <a:pt x="69" y="3"/>
                    <a:pt x="69" y="6"/>
                    <a:pt x="6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5" y="11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8"/>
                    <a:pt x="48" y="20"/>
                    <a:pt x="51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49"/>
                    <a:pt x="66" y="85"/>
                    <a:pt x="64" y="92"/>
                  </a:cubicBezTo>
                  <a:cubicBezTo>
                    <a:pt x="61" y="102"/>
                    <a:pt x="32" y="97"/>
                    <a:pt x="24" y="92"/>
                  </a:cubicBezTo>
                  <a:cubicBezTo>
                    <a:pt x="20" y="89"/>
                    <a:pt x="17" y="86"/>
                    <a:pt x="16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3"/>
                    <a:pt x="2" y="85"/>
                    <a:pt x="2" y="88"/>
                  </a:cubicBezTo>
                  <a:cubicBezTo>
                    <a:pt x="0" y="102"/>
                    <a:pt x="12" y="110"/>
                    <a:pt x="24" y="114"/>
                  </a:cubicBezTo>
                  <a:cubicBezTo>
                    <a:pt x="27" y="116"/>
                    <a:pt x="30" y="116"/>
                    <a:pt x="34" y="117"/>
                  </a:cubicBezTo>
                  <a:cubicBezTo>
                    <a:pt x="50" y="122"/>
                    <a:pt x="64" y="125"/>
                    <a:pt x="73" y="136"/>
                  </a:cubicBezTo>
                  <a:cubicBezTo>
                    <a:pt x="75" y="138"/>
                    <a:pt x="79" y="138"/>
                    <a:pt x="81" y="136"/>
                  </a:cubicBezTo>
                  <a:cubicBezTo>
                    <a:pt x="91" y="125"/>
                    <a:pt x="105" y="122"/>
                    <a:pt x="121" y="117"/>
                  </a:cubicBezTo>
                  <a:cubicBezTo>
                    <a:pt x="124" y="116"/>
                    <a:pt x="128" y="116"/>
                    <a:pt x="131" y="114"/>
                  </a:cubicBezTo>
                  <a:cubicBezTo>
                    <a:pt x="142" y="110"/>
                    <a:pt x="155" y="102"/>
                    <a:pt x="153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75"/>
            <p:cNvSpPr/>
            <p:nvPr/>
          </p:nvSpPr>
          <p:spPr bwMode="auto">
            <a:xfrm>
              <a:off x="7405038" y="3694595"/>
              <a:ext cx="100013" cy="100013"/>
            </a:xfrm>
            <a:custGeom>
              <a:avLst/>
              <a:gdLst>
                <a:gd name="T0" fmla="*/ 60 w 70"/>
                <a:gd name="T1" fmla="*/ 60 h 70"/>
                <a:gd name="T2" fmla="*/ 66 w 70"/>
                <a:gd name="T3" fmla="*/ 27 h 70"/>
                <a:gd name="T4" fmla="*/ 52 w 70"/>
                <a:gd name="T5" fmla="*/ 41 h 70"/>
                <a:gd name="T6" fmla="*/ 31 w 70"/>
                <a:gd name="T7" fmla="*/ 41 h 70"/>
                <a:gd name="T8" fmla="*/ 29 w 70"/>
                <a:gd name="T9" fmla="*/ 39 h 70"/>
                <a:gd name="T10" fmla="*/ 29 w 70"/>
                <a:gd name="T11" fmla="*/ 18 h 70"/>
                <a:gd name="T12" fmla="*/ 43 w 70"/>
                <a:gd name="T13" fmla="*/ 4 h 70"/>
                <a:gd name="T14" fmla="*/ 11 w 70"/>
                <a:gd name="T15" fmla="*/ 10 h 70"/>
                <a:gd name="T16" fmla="*/ 5 w 70"/>
                <a:gd name="T17" fmla="*/ 45 h 70"/>
                <a:gd name="T18" fmla="*/ 13 w 70"/>
                <a:gd name="T19" fmla="*/ 57 h 70"/>
                <a:gd name="T20" fmla="*/ 25 w 70"/>
                <a:gd name="T21" fmla="*/ 65 h 70"/>
                <a:gd name="T22" fmla="*/ 60 w 70"/>
                <a:gd name="T2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0" y="60"/>
                  </a:moveTo>
                  <a:cubicBezTo>
                    <a:pt x="68" y="51"/>
                    <a:pt x="70" y="39"/>
                    <a:pt x="66" y="2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7"/>
                    <a:pt x="37" y="47"/>
                    <a:pt x="31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3" y="33"/>
                    <a:pt x="23" y="24"/>
                    <a:pt x="29" y="1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1" y="0"/>
                    <a:pt x="19" y="2"/>
                    <a:pt x="11" y="10"/>
                  </a:cubicBezTo>
                  <a:cubicBezTo>
                    <a:pt x="2" y="19"/>
                    <a:pt x="0" y="33"/>
                    <a:pt x="5" y="45"/>
                  </a:cubicBezTo>
                  <a:cubicBezTo>
                    <a:pt x="7" y="49"/>
                    <a:pt x="9" y="53"/>
                    <a:pt x="13" y="57"/>
                  </a:cubicBezTo>
                  <a:cubicBezTo>
                    <a:pt x="17" y="61"/>
                    <a:pt x="21" y="63"/>
                    <a:pt x="25" y="65"/>
                  </a:cubicBezTo>
                  <a:cubicBezTo>
                    <a:pt x="37" y="70"/>
                    <a:pt x="51" y="69"/>
                    <a:pt x="6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76"/>
            <p:cNvSpPr>
              <a:spLocks noEditPoints="1"/>
            </p:cNvSpPr>
            <p:nvPr/>
          </p:nvSpPr>
          <p:spPr bwMode="auto">
            <a:xfrm>
              <a:off x="7278038" y="3758095"/>
              <a:ext cx="161925" cy="161925"/>
            </a:xfrm>
            <a:custGeom>
              <a:avLst/>
              <a:gdLst>
                <a:gd name="T0" fmla="*/ 113 w 113"/>
                <a:gd name="T1" fmla="*/ 20 h 113"/>
                <a:gd name="T2" fmla="*/ 101 w 113"/>
                <a:gd name="T3" fmla="*/ 12 h 113"/>
                <a:gd name="T4" fmla="*/ 93 w 113"/>
                <a:gd name="T5" fmla="*/ 0 h 113"/>
                <a:gd name="T6" fmla="*/ 90 w 113"/>
                <a:gd name="T7" fmla="*/ 2 h 113"/>
                <a:gd name="T8" fmla="*/ 5 w 113"/>
                <a:gd name="T9" fmla="*/ 87 h 113"/>
                <a:gd name="T10" fmla="*/ 5 w 113"/>
                <a:gd name="T11" fmla="*/ 108 h 113"/>
                <a:gd name="T12" fmla="*/ 6 w 113"/>
                <a:gd name="T13" fmla="*/ 108 h 113"/>
                <a:gd name="T14" fmla="*/ 26 w 113"/>
                <a:gd name="T15" fmla="*/ 108 h 113"/>
                <a:gd name="T16" fmla="*/ 111 w 113"/>
                <a:gd name="T17" fmla="*/ 23 h 113"/>
                <a:gd name="T18" fmla="*/ 113 w 113"/>
                <a:gd name="T19" fmla="*/ 20 h 113"/>
                <a:gd name="T20" fmla="*/ 12 w 113"/>
                <a:gd name="T21" fmla="*/ 101 h 113"/>
                <a:gd name="T22" fmla="*/ 12 w 113"/>
                <a:gd name="T23" fmla="*/ 95 h 113"/>
                <a:gd name="T24" fmla="*/ 18 w 113"/>
                <a:gd name="T25" fmla="*/ 95 h 113"/>
                <a:gd name="T26" fmla="*/ 18 w 113"/>
                <a:gd name="T27" fmla="*/ 101 h 113"/>
                <a:gd name="T28" fmla="*/ 12 w 113"/>
                <a:gd name="T2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113" y="20"/>
                  </a:moveTo>
                  <a:cubicBezTo>
                    <a:pt x="109" y="18"/>
                    <a:pt x="105" y="16"/>
                    <a:pt x="101" y="12"/>
                  </a:cubicBezTo>
                  <a:cubicBezTo>
                    <a:pt x="97" y="8"/>
                    <a:pt x="95" y="4"/>
                    <a:pt x="93" y="0"/>
                  </a:cubicBezTo>
                  <a:cubicBezTo>
                    <a:pt x="92" y="1"/>
                    <a:pt x="91" y="1"/>
                    <a:pt x="90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3"/>
                    <a:pt x="0" y="102"/>
                    <a:pt x="5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11" y="113"/>
                    <a:pt x="20" y="113"/>
                    <a:pt x="26" y="108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2" y="22"/>
                    <a:pt x="112" y="21"/>
                    <a:pt x="113" y="20"/>
                  </a:cubicBezTo>
                  <a:close/>
                  <a:moveTo>
                    <a:pt x="12" y="101"/>
                  </a:moveTo>
                  <a:cubicBezTo>
                    <a:pt x="10" y="99"/>
                    <a:pt x="10" y="97"/>
                    <a:pt x="12" y="95"/>
                  </a:cubicBezTo>
                  <a:cubicBezTo>
                    <a:pt x="14" y="93"/>
                    <a:pt x="16" y="93"/>
                    <a:pt x="18" y="95"/>
                  </a:cubicBezTo>
                  <a:cubicBezTo>
                    <a:pt x="20" y="97"/>
                    <a:pt x="20" y="99"/>
                    <a:pt x="18" y="101"/>
                  </a:cubicBezTo>
                  <a:cubicBezTo>
                    <a:pt x="16" y="103"/>
                    <a:pt x="14" y="103"/>
                    <a:pt x="1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77"/>
            <p:cNvSpPr/>
            <p:nvPr/>
          </p:nvSpPr>
          <p:spPr bwMode="auto">
            <a:xfrm>
              <a:off x="7255813" y="3710470"/>
              <a:ext cx="209550" cy="211138"/>
            </a:xfrm>
            <a:custGeom>
              <a:avLst/>
              <a:gdLst>
                <a:gd name="T0" fmla="*/ 22 w 147"/>
                <a:gd name="T1" fmla="*/ 4 h 148"/>
                <a:gd name="T2" fmla="*/ 5 w 147"/>
                <a:gd name="T3" fmla="*/ 5 h 148"/>
                <a:gd name="T4" fmla="*/ 4 w 147"/>
                <a:gd name="T5" fmla="*/ 5 h 148"/>
                <a:gd name="T6" fmla="*/ 4 w 147"/>
                <a:gd name="T7" fmla="*/ 22 h 148"/>
                <a:gd name="T8" fmla="*/ 119 w 147"/>
                <a:gd name="T9" fmla="*/ 141 h 148"/>
                <a:gd name="T10" fmla="*/ 141 w 147"/>
                <a:gd name="T11" fmla="*/ 142 h 148"/>
                <a:gd name="T12" fmla="*/ 141 w 147"/>
                <a:gd name="T13" fmla="*/ 141 h 148"/>
                <a:gd name="T14" fmla="*/ 141 w 147"/>
                <a:gd name="T15" fmla="*/ 120 h 148"/>
                <a:gd name="T16" fmla="*/ 22 w 147"/>
                <a:gd name="T17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8">
                  <a:moveTo>
                    <a:pt x="22" y="4"/>
                  </a:moveTo>
                  <a:cubicBezTo>
                    <a:pt x="17" y="0"/>
                    <a:pt x="9" y="0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17"/>
                    <a:pt x="4" y="22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5" y="148"/>
                    <a:pt x="135" y="148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7" y="135"/>
                    <a:pt x="147" y="125"/>
                    <a:pt x="141" y="12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78"/>
            <p:cNvSpPr/>
            <p:nvPr/>
          </p:nvSpPr>
          <p:spPr bwMode="auto">
            <a:xfrm>
              <a:off x="7235176" y="3694595"/>
              <a:ext cx="122238" cy="103188"/>
            </a:xfrm>
            <a:custGeom>
              <a:avLst/>
              <a:gdLst>
                <a:gd name="T0" fmla="*/ 77 w 77"/>
                <a:gd name="T1" fmla="*/ 6 h 65"/>
                <a:gd name="T2" fmla="*/ 45 w 77"/>
                <a:gd name="T3" fmla="*/ 0 h 65"/>
                <a:gd name="T4" fmla="*/ 0 w 77"/>
                <a:gd name="T5" fmla="*/ 46 h 65"/>
                <a:gd name="T6" fmla="*/ 18 w 77"/>
                <a:gd name="T7" fmla="*/ 65 h 65"/>
                <a:gd name="T8" fmla="*/ 36 w 77"/>
                <a:gd name="T9" fmla="*/ 48 h 65"/>
                <a:gd name="T10" fmla="*/ 50 w 77"/>
                <a:gd name="T11" fmla="*/ 34 h 65"/>
                <a:gd name="T12" fmla="*/ 77 w 77"/>
                <a:gd name="T1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5">
                  <a:moveTo>
                    <a:pt x="77" y="6"/>
                  </a:moveTo>
                  <a:lnTo>
                    <a:pt x="45" y="0"/>
                  </a:lnTo>
                  <a:lnTo>
                    <a:pt x="0" y="46"/>
                  </a:lnTo>
                  <a:lnTo>
                    <a:pt x="18" y="65"/>
                  </a:lnTo>
                  <a:lnTo>
                    <a:pt x="36" y="48"/>
                  </a:lnTo>
                  <a:lnTo>
                    <a:pt x="50" y="34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79"/>
            <p:cNvSpPr>
              <a:spLocks noEditPoints="1"/>
            </p:cNvSpPr>
            <p:nvPr/>
          </p:nvSpPr>
          <p:spPr bwMode="auto">
            <a:xfrm>
              <a:off x="7722538" y="4431195"/>
              <a:ext cx="204788" cy="190500"/>
            </a:xfrm>
            <a:custGeom>
              <a:avLst/>
              <a:gdLst>
                <a:gd name="T0" fmla="*/ 75 w 143"/>
                <a:gd name="T1" fmla="*/ 133 h 133"/>
                <a:gd name="T2" fmla="*/ 32 w 143"/>
                <a:gd name="T3" fmla="*/ 117 h 133"/>
                <a:gd name="T4" fmla="*/ 24 w 143"/>
                <a:gd name="T5" fmla="*/ 23 h 133"/>
                <a:gd name="T6" fmla="*/ 75 w 143"/>
                <a:gd name="T7" fmla="*/ 0 h 133"/>
                <a:gd name="T8" fmla="*/ 118 w 143"/>
                <a:gd name="T9" fmla="*/ 16 h 133"/>
                <a:gd name="T10" fmla="*/ 141 w 143"/>
                <a:gd name="T11" fmla="*/ 61 h 133"/>
                <a:gd name="T12" fmla="*/ 126 w 143"/>
                <a:gd name="T13" fmla="*/ 109 h 133"/>
                <a:gd name="T14" fmla="*/ 75 w 143"/>
                <a:gd name="T15" fmla="*/ 133 h 133"/>
                <a:gd name="T16" fmla="*/ 75 w 143"/>
                <a:gd name="T17" fmla="*/ 18 h 133"/>
                <a:gd name="T18" fmla="*/ 38 w 143"/>
                <a:gd name="T19" fmla="*/ 35 h 133"/>
                <a:gd name="T20" fmla="*/ 44 w 143"/>
                <a:gd name="T21" fmla="*/ 103 h 133"/>
                <a:gd name="T22" fmla="*/ 75 w 143"/>
                <a:gd name="T23" fmla="*/ 115 h 133"/>
                <a:gd name="T24" fmla="*/ 112 w 143"/>
                <a:gd name="T25" fmla="*/ 98 h 133"/>
                <a:gd name="T26" fmla="*/ 123 w 143"/>
                <a:gd name="T27" fmla="*/ 62 h 133"/>
                <a:gd name="T28" fmla="*/ 106 w 143"/>
                <a:gd name="T29" fmla="*/ 30 h 133"/>
                <a:gd name="T30" fmla="*/ 75 w 143"/>
                <a:gd name="T31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33">
                  <a:moveTo>
                    <a:pt x="75" y="133"/>
                  </a:moveTo>
                  <a:cubicBezTo>
                    <a:pt x="59" y="133"/>
                    <a:pt x="44" y="127"/>
                    <a:pt x="32" y="117"/>
                  </a:cubicBezTo>
                  <a:cubicBezTo>
                    <a:pt x="4" y="93"/>
                    <a:pt x="0" y="51"/>
                    <a:pt x="24" y="23"/>
                  </a:cubicBezTo>
                  <a:cubicBezTo>
                    <a:pt x="37" y="8"/>
                    <a:pt x="55" y="0"/>
                    <a:pt x="75" y="0"/>
                  </a:cubicBezTo>
                  <a:cubicBezTo>
                    <a:pt x="91" y="0"/>
                    <a:pt x="106" y="5"/>
                    <a:pt x="118" y="16"/>
                  </a:cubicBezTo>
                  <a:cubicBezTo>
                    <a:pt x="132" y="27"/>
                    <a:pt x="140" y="43"/>
                    <a:pt x="141" y="61"/>
                  </a:cubicBezTo>
                  <a:cubicBezTo>
                    <a:pt x="143" y="79"/>
                    <a:pt x="137" y="96"/>
                    <a:pt x="126" y="109"/>
                  </a:cubicBezTo>
                  <a:cubicBezTo>
                    <a:pt x="113" y="124"/>
                    <a:pt x="95" y="133"/>
                    <a:pt x="75" y="133"/>
                  </a:cubicBezTo>
                  <a:close/>
                  <a:moveTo>
                    <a:pt x="75" y="18"/>
                  </a:moveTo>
                  <a:cubicBezTo>
                    <a:pt x="61" y="18"/>
                    <a:pt x="47" y="24"/>
                    <a:pt x="38" y="35"/>
                  </a:cubicBezTo>
                  <a:cubicBezTo>
                    <a:pt x="21" y="55"/>
                    <a:pt x="23" y="86"/>
                    <a:pt x="44" y="103"/>
                  </a:cubicBezTo>
                  <a:cubicBezTo>
                    <a:pt x="52" y="111"/>
                    <a:pt x="63" y="115"/>
                    <a:pt x="75" y="115"/>
                  </a:cubicBezTo>
                  <a:cubicBezTo>
                    <a:pt x="89" y="115"/>
                    <a:pt x="103" y="108"/>
                    <a:pt x="112" y="98"/>
                  </a:cubicBezTo>
                  <a:cubicBezTo>
                    <a:pt x="120" y="88"/>
                    <a:pt x="124" y="75"/>
                    <a:pt x="123" y="62"/>
                  </a:cubicBezTo>
                  <a:cubicBezTo>
                    <a:pt x="122" y="50"/>
                    <a:pt x="116" y="38"/>
                    <a:pt x="106" y="30"/>
                  </a:cubicBezTo>
                  <a:cubicBezTo>
                    <a:pt x="98" y="22"/>
                    <a:pt x="86" y="18"/>
                    <a:pt x="7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80"/>
            <p:cNvSpPr/>
            <p:nvPr/>
          </p:nvSpPr>
          <p:spPr bwMode="auto">
            <a:xfrm>
              <a:off x="7738413" y="4580420"/>
              <a:ext cx="49213" cy="49213"/>
            </a:xfrm>
            <a:custGeom>
              <a:avLst/>
              <a:gdLst>
                <a:gd name="T0" fmla="*/ 13 w 31"/>
                <a:gd name="T1" fmla="*/ 31 h 31"/>
                <a:gd name="T2" fmla="*/ 0 w 31"/>
                <a:gd name="T3" fmla="*/ 21 h 31"/>
                <a:gd name="T4" fmla="*/ 18 w 31"/>
                <a:gd name="T5" fmla="*/ 0 h 31"/>
                <a:gd name="T6" fmla="*/ 31 w 31"/>
                <a:gd name="T7" fmla="*/ 11 h 31"/>
                <a:gd name="T8" fmla="*/ 13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3" y="31"/>
                  </a:moveTo>
                  <a:lnTo>
                    <a:pt x="0" y="21"/>
                  </a:lnTo>
                  <a:lnTo>
                    <a:pt x="18" y="0"/>
                  </a:lnTo>
                  <a:lnTo>
                    <a:pt x="31" y="1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81"/>
            <p:cNvSpPr/>
            <p:nvPr/>
          </p:nvSpPr>
          <p:spPr bwMode="auto">
            <a:xfrm>
              <a:off x="7679676" y="4608995"/>
              <a:ext cx="84138" cy="90488"/>
            </a:xfrm>
            <a:custGeom>
              <a:avLst/>
              <a:gdLst>
                <a:gd name="T0" fmla="*/ 26 w 59"/>
                <a:gd name="T1" fmla="*/ 59 h 63"/>
                <a:gd name="T2" fmla="*/ 13 w 59"/>
                <a:gd name="T3" fmla="*/ 60 h 63"/>
                <a:gd name="T4" fmla="*/ 4 w 59"/>
                <a:gd name="T5" fmla="*/ 52 h 63"/>
                <a:gd name="T6" fmla="*/ 3 w 59"/>
                <a:gd name="T7" fmla="*/ 39 h 63"/>
                <a:gd name="T8" fmla="*/ 33 w 59"/>
                <a:gd name="T9" fmla="*/ 4 h 63"/>
                <a:gd name="T10" fmla="*/ 46 w 59"/>
                <a:gd name="T11" fmla="*/ 3 h 63"/>
                <a:gd name="T12" fmla="*/ 55 w 59"/>
                <a:gd name="T13" fmla="*/ 11 h 63"/>
                <a:gd name="T14" fmla="*/ 56 w 59"/>
                <a:gd name="T15" fmla="*/ 24 h 63"/>
                <a:gd name="T16" fmla="*/ 26 w 59"/>
                <a:gd name="T1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3">
                  <a:moveTo>
                    <a:pt x="26" y="59"/>
                  </a:moveTo>
                  <a:cubicBezTo>
                    <a:pt x="23" y="63"/>
                    <a:pt x="17" y="63"/>
                    <a:pt x="13" y="6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9"/>
                    <a:pt x="0" y="43"/>
                    <a:pt x="3" y="39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0"/>
                    <a:pt x="42" y="0"/>
                    <a:pt x="46" y="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9" y="14"/>
                    <a:pt x="59" y="20"/>
                    <a:pt x="56" y="24"/>
                  </a:cubicBezTo>
                  <a:lnTo>
                    <a:pt x="26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82"/>
            <p:cNvSpPr/>
            <p:nvPr/>
          </p:nvSpPr>
          <p:spPr bwMode="auto">
            <a:xfrm>
              <a:off x="7786038" y="4466120"/>
              <a:ext cx="63500" cy="36513"/>
            </a:xfrm>
            <a:custGeom>
              <a:avLst/>
              <a:gdLst>
                <a:gd name="T0" fmla="*/ 44 w 45"/>
                <a:gd name="T1" fmla="*/ 9 h 26"/>
                <a:gd name="T2" fmla="*/ 23 w 45"/>
                <a:gd name="T3" fmla="*/ 12 h 26"/>
                <a:gd name="T4" fmla="*/ 2 w 45"/>
                <a:gd name="T5" fmla="*/ 19 h 26"/>
                <a:gd name="T6" fmla="*/ 20 w 45"/>
                <a:gd name="T7" fmla="*/ 2 h 26"/>
                <a:gd name="T8" fmla="*/ 44 w 4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4" y="9"/>
                  </a:moveTo>
                  <a:cubicBezTo>
                    <a:pt x="45" y="16"/>
                    <a:pt x="35" y="10"/>
                    <a:pt x="23" y="12"/>
                  </a:cubicBezTo>
                  <a:cubicBezTo>
                    <a:pt x="12" y="15"/>
                    <a:pt x="3" y="26"/>
                    <a:pt x="2" y="19"/>
                  </a:cubicBezTo>
                  <a:cubicBezTo>
                    <a:pt x="0" y="13"/>
                    <a:pt x="13" y="4"/>
                    <a:pt x="20" y="2"/>
                  </a:cubicBezTo>
                  <a:cubicBezTo>
                    <a:pt x="28" y="0"/>
                    <a:pt x="42" y="3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83"/>
            <p:cNvSpPr/>
            <p:nvPr/>
          </p:nvSpPr>
          <p:spPr bwMode="auto">
            <a:xfrm>
              <a:off x="7851126" y="4475645"/>
              <a:ext cx="17463" cy="14288"/>
            </a:xfrm>
            <a:custGeom>
              <a:avLst/>
              <a:gdLst>
                <a:gd name="T0" fmla="*/ 11 w 12"/>
                <a:gd name="T1" fmla="*/ 8 h 10"/>
                <a:gd name="T2" fmla="*/ 4 w 12"/>
                <a:gd name="T3" fmla="*/ 8 h 10"/>
                <a:gd name="T4" fmla="*/ 1 w 12"/>
                <a:gd name="T5" fmla="*/ 4 h 10"/>
                <a:gd name="T6" fmla="*/ 5 w 12"/>
                <a:gd name="T7" fmla="*/ 1 h 10"/>
                <a:gd name="T8" fmla="*/ 11 w 1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1" y="8"/>
                  </a:moveTo>
                  <a:cubicBezTo>
                    <a:pt x="10" y="10"/>
                    <a:pt x="7" y="9"/>
                    <a:pt x="4" y="8"/>
                  </a:cubicBezTo>
                  <a:cubicBezTo>
                    <a:pt x="1" y="7"/>
                    <a:pt x="0" y="7"/>
                    <a:pt x="1" y="4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8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84"/>
            <p:cNvSpPr/>
            <p:nvPr/>
          </p:nvSpPr>
          <p:spPr bwMode="auto">
            <a:xfrm>
              <a:off x="4917426" y="4623283"/>
              <a:ext cx="274638" cy="100013"/>
            </a:xfrm>
            <a:custGeom>
              <a:avLst/>
              <a:gdLst>
                <a:gd name="T0" fmla="*/ 193 w 193"/>
                <a:gd name="T1" fmla="*/ 63 h 70"/>
                <a:gd name="T2" fmla="*/ 58 w 193"/>
                <a:gd name="T3" fmla="*/ 26 h 70"/>
                <a:gd name="T4" fmla="*/ 65 w 193"/>
                <a:gd name="T5" fmla="*/ 0 h 70"/>
                <a:gd name="T6" fmla="*/ 2 w 193"/>
                <a:gd name="T7" fmla="*/ 15 h 70"/>
                <a:gd name="T8" fmla="*/ 0 w 193"/>
                <a:gd name="T9" fmla="*/ 15 h 70"/>
                <a:gd name="T10" fmla="*/ 1 w 193"/>
                <a:gd name="T11" fmla="*/ 15 h 70"/>
                <a:gd name="T12" fmla="*/ 0 w 193"/>
                <a:gd name="T13" fmla="*/ 16 h 70"/>
                <a:gd name="T14" fmla="*/ 48 w 193"/>
                <a:gd name="T15" fmla="*/ 62 h 70"/>
                <a:gd name="T16" fmla="*/ 56 w 193"/>
                <a:gd name="T17" fmla="*/ 34 h 70"/>
                <a:gd name="T18" fmla="*/ 191 w 193"/>
                <a:gd name="T19" fmla="*/ 70 h 70"/>
                <a:gd name="T20" fmla="*/ 193 w 193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70">
                  <a:moveTo>
                    <a:pt x="193" y="63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2" y="68"/>
                    <a:pt x="192" y="65"/>
                    <a:pt x="193" y="6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85"/>
            <p:cNvSpPr/>
            <p:nvPr/>
          </p:nvSpPr>
          <p:spPr bwMode="auto">
            <a:xfrm>
              <a:off x="5244451" y="4048608"/>
              <a:ext cx="204788" cy="204788"/>
            </a:xfrm>
            <a:custGeom>
              <a:avLst/>
              <a:gdLst>
                <a:gd name="T0" fmla="*/ 19 w 144"/>
                <a:gd name="T1" fmla="*/ 65 h 143"/>
                <a:gd name="T2" fmla="*/ 39 w 144"/>
                <a:gd name="T3" fmla="*/ 44 h 143"/>
                <a:gd name="T4" fmla="*/ 139 w 144"/>
                <a:gd name="T5" fmla="*/ 143 h 143"/>
                <a:gd name="T6" fmla="*/ 144 w 144"/>
                <a:gd name="T7" fmla="*/ 138 h 143"/>
                <a:gd name="T8" fmla="*/ 45 w 144"/>
                <a:gd name="T9" fmla="*/ 39 h 143"/>
                <a:gd name="T10" fmla="*/ 64 w 144"/>
                <a:gd name="T11" fmla="*/ 19 h 143"/>
                <a:gd name="T12" fmla="*/ 1 w 144"/>
                <a:gd name="T13" fmla="*/ 1 h 143"/>
                <a:gd name="T14" fmla="*/ 0 w 144"/>
                <a:gd name="T15" fmla="*/ 0 h 143"/>
                <a:gd name="T16" fmla="*/ 1 w 144"/>
                <a:gd name="T17" fmla="*/ 1 h 143"/>
                <a:gd name="T18" fmla="*/ 0 w 144"/>
                <a:gd name="T19" fmla="*/ 1 h 143"/>
                <a:gd name="T20" fmla="*/ 19 w 144"/>
                <a:gd name="T21" fmla="*/ 6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9" y="65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1" y="142"/>
                    <a:pt x="143" y="140"/>
                    <a:pt x="144" y="1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9" y="6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86"/>
            <p:cNvSpPr/>
            <p:nvPr/>
          </p:nvSpPr>
          <p:spPr bwMode="auto">
            <a:xfrm>
              <a:off x="5825476" y="3691420"/>
              <a:ext cx="103188" cy="277813"/>
            </a:xfrm>
            <a:custGeom>
              <a:avLst/>
              <a:gdLst>
                <a:gd name="T0" fmla="*/ 65 w 72"/>
                <a:gd name="T1" fmla="*/ 194 h 194"/>
                <a:gd name="T2" fmla="*/ 72 w 72"/>
                <a:gd name="T3" fmla="*/ 192 h 194"/>
                <a:gd name="T4" fmla="*/ 35 w 72"/>
                <a:gd name="T5" fmla="*/ 55 h 194"/>
                <a:gd name="T6" fmla="*/ 62 w 72"/>
                <a:gd name="T7" fmla="*/ 48 h 194"/>
                <a:gd name="T8" fmla="*/ 17 w 72"/>
                <a:gd name="T9" fmla="*/ 1 h 194"/>
                <a:gd name="T10" fmla="*/ 16 w 72"/>
                <a:gd name="T11" fmla="*/ 0 h 194"/>
                <a:gd name="T12" fmla="*/ 16 w 72"/>
                <a:gd name="T13" fmla="*/ 1 h 194"/>
                <a:gd name="T14" fmla="*/ 16 w 72"/>
                <a:gd name="T15" fmla="*/ 0 h 194"/>
                <a:gd name="T16" fmla="*/ 0 w 72"/>
                <a:gd name="T17" fmla="*/ 65 h 194"/>
                <a:gd name="T18" fmla="*/ 28 w 72"/>
                <a:gd name="T19" fmla="*/ 57 h 194"/>
                <a:gd name="T20" fmla="*/ 65 w 72"/>
                <a:gd name="T2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94">
                  <a:moveTo>
                    <a:pt x="65" y="194"/>
                  </a:moveTo>
                  <a:cubicBezTo>
                    <a:pt x="67" y="193"/>
                    <a:pt x="69" y="192"/>
                    <a:pt x="72" y="192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8" y="57"/>
                    <a:pt x="28" y="57"/>
                    <a:pt x="28" y="57"/>
                  </a:cubicBezTo>
                  <a:lnTo>
                    <a:pt x="65" y="19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87"/>
            <p:cNvSpPr/>
            <p:nvPr/>
          </p:nvSpPr>
          <p:spPr bwMode="auto">
            <a:xfrm>
              <a:off x="6444601" y="3691420"/>
              <a:ext cx="101600" cy="274638"/>
            </a:xfrm>
            <a:custGeom>
              <a:avLst/>
              <a:gdLst>
                <a:gd name="T0" fmla="*/ 0 w 71"/>
                <a:gd name="T1" fmla="*/ 191 h 192"/>
                <a:gd name="T2" fmla="*/ 7 w 71"/>
                <a:gd name="T3" fmla="*/ 192 h 192"/>
                <a:gd name="T4" fmla="*/ 43 w 71"/>
                <a:gd name="T5" fmla="*/ 57 h 192"/>
                <a:gd name="T6" fmla="*/ 71 w 71"/>
                <a:gd name="T7" fmla="*/ 65 h 192"/>
                <a:gd name="T8" fmla="*/ 55 w 71"/>
                <a:gd name="T9" fmla="*/ 0 h 192"/>
                <a:gd name="T10" fmla="*/ 55 w 71"/>
                <a:gd name="T11" fmla="*/ 1 h 192"/>
                <a:gd name="T12" fmla="*/ 55 w 71"/>
                <a:gd name="T13" fmla="*/ 0 h 192"/>
                <a:gd name="T14" fmla="*/ 54 w 71"/>
                <a:gd name="T15" fmla="*/ 1 h 192"/>
                <a:gd name="T16" fmla="*/ 9 w 71"/>
                <a:gd name="T17" fmla="*/ 48 h 192"/>
                <a:gd name="T18" fmla="*/ 36 w 71"/>
                <a:gd name="T19" fmla="*/ 55 h 192"/>
                <a:gd name="T20" fmla="*/ 0 w 71"/>
                <a:gd name="T21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92">
                  <a:moveTo>
                    <a:pt x="0" y="191"/>
                  </a:moveTo>
                  <a:cubicBezTo>
                    <a:pt x="2" y="191"/>
                    <a:pt x="5" y="192"/>
                    <a:pt x="7" y="19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6" y="55"/>
                    <a:pt x="36" y="55"/>
                    <a:pt x="36" y="55"/>
                  </a:cubicBezTo>
                  <a:lnTo>
                    <a:pt x="0" y="19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88"/>
            <p:cNvSpPr/>
            <p:nvPr/>
          </p:nvSpPr>
          <p:spPr bwMode="auto">
            <a:xfrm>
              <a:off x="6924026" y="4048608"/>
              <a:ext cx="203200" cy="201613"/>
            </a:xfrm>
            <a:custGeom>
              <a:avLst/>
              <a:gdLst>
                <a:gd name="T0" fmla="*/ 0 w 142"/>
                <a:gd name="T1" fmla="*/ 136 h 141"/>
                <a:gd name="T2" fmla="*/ 5 w 142"/>
                <a:gd name="T3" fmla="*/ 141 h 141"/>
                <a:gd name="T4" fmla="*/ 103 w 142"/>
                <a:gd name="T5" fmla="*/ 44 h 141"/>
                <a:gd name="T6" fmla="*/ 123 w 142"/>
                <a:gd name="T7" fmla="*/ 65 h 141"/>
                <a:gd name="T8" fmla="*/ 142 w 142"/>
                <a:gd name="T9" fmla="*/ 1 h 141"/>
                <a:gd name="T10" fmla="*/ 141 w 142"/>
                <a:gd name="T11" fmla="*/ 1 h 141"/>
                <a:gd name="T12" fmla="*/ 142 w 142"/>
                <a:gd name="T13" fmla="*/ 0 h 141"/>
                <a:gd name="T14" fmla="*/ 141 w 142"/>
                <a:gd name="T15" fmla="*/ 1 h 141"/>
                <a:gd name="T16" fmla="*/ 78 w 142"/>
                <a:gd name="T17" fmla="*/ 19 h 141"/>
                <a:gd name="T18" fmla="*/ 97 w 142"/>
                <a:gd name="T19" fmla="*/ 39 h 141"/>
                <a:gd name="T20" fmla="*/ 0 w 142"/>
                <a:gd name="T2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1">
                  <a:moveTo>
                    <a:pt x="0" y="136"/>
                  </a:moveTo>
                  <a:cubicBezTo>
                    <a:pt x="2" y="138"/>
                    <a:pt x="4" y="140"/>
                    <a:pt x="5" y="141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7" y="39"/>
                    <a:pt x="97" y="39"/>
                    <a:pt x="97" y="39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89"/>
            <p:cNvSpPr/>
            <p:nvPr/>
          </p:nvSpPr>
          <p:spPr bwMode="auto">
            <a:xfrm>
              <a:off x="7184376" y="4623283"/>
              <a:ext cx="269875" cy="98425"/>
            </a:xfrm>
            <a:custGeom>
              <a:avLst/>
              <a:gdLst>
                <a:gd name="T0" fmla="*/ 188 w 189"/>
                <a:gd name="T1" fmla="*/ 15 h 69"/>
                <a:gd name="T2" fmla="*/ 189 w 189"/>
                <a:gd name="T3" fmla="*/ 15 h 69"/>
                <a:gd name="T4" fmla="*/ 188 w 189"/>
                <a:gd name="T5" fmla="*/ 15 h 69"/>
                <a:gd name="T6" fmla="*/ 124 w 189"/>
                <a:gd name="T7" fmla="*/ 0 h 69"/>
                <a:gd name="T8" fmla="*/ 131 w 189"/>
                <a:gd name="T9" fmla="*/ 26 h 69"/>
                <a:gd name="T10" fmla="*/ 0 w 189"/>
                <a:gd name="T11" fmla="*/ 61 h 69"/>
                <a:gd name="T12" fmla="*/ 2 w 189"/>
                <a:gd name="T13" fmla="*/ 69 h 69"/>
                <a:gd name="T14" fmla="*/ 133 w 189"/>
                <a:gd name="T15" fmla="*/ 34 h 69"/>
                <a:gd name="T16" fmla="*/ 141 w 189"/>
                <a:gd name="T17" fmla="*/ 62 h 69"/>
                <a:gd name="T18" fmla="*/ 189 w 189"/>
                <a:gd name="T19" fmla="*/ 16 h 69"/>
                <a:gd name="T20" fmla="*/ 188 w 189"/>
                <a:gd name="T2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9">
                  <a:moveTo>
                    <a:pt x="188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1" y="66"/>
                    <a:pt x="2" y="6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89" y="16"/>
                    <a:pt x="189" y="16"/>
                    <a:pt x="189" y="16"/>
                  </a:cubicBezTo>
                  <a:lnTo>
                    <a:pt x="188" y="1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8" name="文本框 397"/>
          <p:cNvSpPr txBox="1"/>
          <p:nvPr/>
        </p:nvSpPr>
        <p:spPr>
          <a:xfrm>
            <a:off x="812192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399" name="矩形 398"/>
          <p:cNvSpPr/>
          <p:nvPr/>
        </p:nvSpPr>
        <p:spPr>
          <a:xfrm>
            <a:off x="783052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0" name="Freeform 10"/>
          <p:cNvSpPr>
            <a:spLocks noEditPoints="1"/>
          </p:cNvSpPr>
          <p:nvPr/>
        </p:nvSpPr>
        <p:spPr bwMode="auto">
          <a:xfrm>
            <a:off x="518855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1" name="文本框 400"/>
          <p:cNvSpPr txBox="1"/>
          <p:nvPr/>
        </p:nvSpPr>
        <p:spPr>
          <a:xfrm>
            <a:off x="812192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2" name="矩形 401"/>
          <p:cNvSpPr/>
          <p:nvPr/>
        </p:nvSpPr>
        <p:spPr>
          <a:xfrm>
            <a:off x="783052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3" name="Freeform 10"/>
          <p:cNvSpPr>
            <a:spLocks noEditPoints="1"/>
          </p:cNvSpPr>
          <p:nvPr/>
        </p:nvSpPr>
        <p:spPr bwMode="auto">
          <a:xfrm>
            <a:off x="518855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4" name="文本框 403"/>
          <p:cNvSpPr txBox="1"/>
          <p:nvPr/>
        </p:nvSpPr>
        <p:spPr>
          <a:xfrm>
            <a:off x="812192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783052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6" name="Freeform 10"/>
          <p:cNvSpPr>
            <a:spLocks noEditPoints="1"/>
          </p:cNvSpPr>
          <p:nvPr/>
        </p:nvSpPr>
        <p:spPr bwMode="auto">
          <a:xfrm>
            <a:off x="518855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7" name="文本框 406"/>
          <p:cNvSpPr txBox="1"/>
          <p:nvPr/>
        </p:nvSpPr>
        <p:spPr>
          <a:xfrm>
            <a:off x="9536268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8" name="矩形 407"/>
          <p:cNvSpPr/>
          <p:nvPr/>
        </p:nvSpPr>
        <p:spPr>
          <a:xfrm>
            <a:off x="9507128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9" name="Freeform 10"/>
          <p:cNvSpPr>
            <a:spLocks noEditPoints="1"/>
          </p:cNvSpPr>
          <p:nvPr/>
        </p:nvSpPr>
        <p:spPr bwMode="auto">
          <a:xfrm>
            <a:off x="9242931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0" name="文本框 409"/>
          <p:cNvSpPr txBox="1"/>
          <p:nvPr/>
        </p:nvSpPr>
        <p:spPr>
          <a:xfrm>
            <a:off x="9536268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1" name="矩形 410"/>
          <p:cNvSpPr/>
          <p:nvPr/>
        </p:nvSpPr>
        <p:spPr>
          <a:xfrm>
            <a:off x="9507128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12" name="Freeform 10"/>
          <p:cNvSpPr>
            <a:spLocks noEditPoints="1"/>
          </p:cNvSpPr>
          <p:nvPr/>
        </p:nvSpPr>
        <p:spPr bwMode="auto">
          <a:xfrm>
            <a:off x="9242931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3" name="文本框 412"/>
          <p:cNvSpPr txBox="1"/>
          <p:nvPr/>
        </p:nvSpPr>
        <p:spPr>
          <a:xfrm>
            <a:off x="9536268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9507128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15" name="Freeform 10"/>
          <p:cNvSpPr>
            <a:spLocks noEditPoints="1"/>
          </p:cNvSpPr>
          <p:nvPr/>
        </p:nvSpPr>
        <p:spPr bwMode="auto">
          <a:xfrm>
            <a:off x="9242931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25" name="矩形 424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26" name="矩形 425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720401" y="0"/>
            <a:ext cx="1574066" cy="1948494"/>
          </a:xfrm>
          <a:custGeom>
            <a:avLst/>
            <a:gdLst>
              <a:gd name="connsiteX0" fmla="*/ 1 w 1808922"/>
              <a:gd name="connsiteY0" fmla="*/ 0 h 3354457"/>
              <a:gd name="connsiteX1" fmla="*/ 1808922 w 1808922"/>
              <a:gd name="connsiteY1" fmla="*/ 0 h 3354457"/>
              <a:gd name="connsiteX2" fmla="*/ 1808922 w 1808922"/>
              <a:gd name="connsiteY2" fmla="*/ 2464904 h 3354457"/>
              <a:gd name="connsiteX3" fmla="*/ 1798482 w 1808922"/>
              <a:gd name="connsiteY3" fmla="*/ 2464904 h 3354457"/>
              <a:gd name="connsiteX4" fmla="*/ 1794340 w 1808922"/>
              <a:gd name="connsiteY4" fmla="*/ 2546933 h 3354457"/>
              <a:gd name="connsiteX5" fmla="*/ 899492 w 1808922"/>
              <a:gd name="connsiteY5" fmla="*/ 3354457 h 3354457"/>
              <a:gd name="connsiteX6" fmla="*/ 4644 w 1808922"/>
              <a:gd name="connsiteY6" fmla="*/ 2546933 h 3354457"/>
              <a:gd name="connsiteX7" fmla="*/ 502 w 1808922"/>
              <a:gd name="connsiteY7" fmla="*/ 2464904 h 3354457"/>
              <a:gd name="connsiteX8" fmla="*/ 1 w 1808922"/>
              <a:gd name="connsiteY8" fmla="*/ 2464904 h 3354457"/>
              <a:gd name="connsiteX9" fmla="*/ 1 w 1808922"/>
              <a:gd name="connsiteY9" fmla="*/ 2454985 h 3354457"/>
              <a:gd name="connsiteX10" fmla="*/ 0 w 1808922"/>
              <a:gd name="connsiteY10" fmla="*/ 2454965 h 3354457"/>
              <a:gd name="connsiteX11" fmla="*/ 1 w 1808922"/>
              <a:gd name="connsiteY11" fmla="*/ 2454945 h 33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922" h="3354457">
                <a:moveTo>
                  <a:pt x="1" y="0"/>
                </a:moveTo>
                <a:lnTo>
                  <a:pt x="1808922" y="0"/>
                </a:lnTo>
                <a:lnTo>
                  <a:pt x="1808922" y="2464904"/>
                </a:lnTo>
                <a:lnTo>
                  <a:pt x="1798482" y="2464904"/>
                </a:lnTo>
                <a:lnTo>
                  <a:pt x="1794340" y="2546933"/>
                </a:lnTo>
                <a:cubicBezTo>
                  <a:pt x="1748277" y="3000508"/>
                  <a:pt x="1365220" y="3354457"/>
                  <a:pt x="899492" y="3354457"/>
                </a:cubicBezTo>
                <a:cubicBezTo>
                  <a:pt x="433765" y="3354457"/>
                  <a:pt x="50707" y="3000508"/>
                  <a:pt x="4644" y="2546933"/>
                </a:cubicBezTo>
                <a:lnTo>
                  <a:pt x="502" y="2464904"/>
                </a:lnTo>
                <a:lnTo>
                  <a:pt x="1" y="2464904"/>
                </a:lnTo>
                <a:lnTo>
                  <a:pt x="1" y="2454985"/>
                </a:lnTo>
                <a:lnTo>
                  <a:pt x="0" y="2454965"/>
                </a:lnTo>
                <a:lnTo>
                  <a:pt x="1" y="2454945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84427" y="232295"/>
            <a:ext cx="2846014" cy="1004976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endParaRPr lang="en-US" altLang="zh-CN" sz="54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5892" y="1134441"/>
            <a:ext cx="1426994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charset="-122"/>
              </a:rPr>
              <a:t>CONTENTS</a:t>
            </a:r>
            <a:endParaRPr lang="en-US" altLang="ko-KR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965274" y="2261523"/>
            <a:ext cx="480730" cy="483132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11" name="Oval 4"/>
          <p:cNvSpPr/>
          <p:nvPr/>
        </p:nvSpPr>
        <p:spPr>
          <a:xfrm>
            <a:off x="3965274" y="2962477"/>
            <a:ext cx="480730" cy="483132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2" name="Oval 4"/>
          <p:cNvSpPr/>
          <p:nvPr/>
        </p:nvSpPr>
        <p:spPr>
          <a:xfrm>
            <a:off x="3965274" y="3663431"/>
            <a:ext cx="480730" cy="483132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3" name="Oval 4"/>
          <p:cNvSpPr/>
          <p:nvPr/>
        </p:nvSpPr>
        <p:spPr>
          <a:xfrm>
            <a:off x="3965274" y="4364385"/>
            <a:ext cx="480730" cy="483132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Oval 4"/>
          <p:cNvSpPr/>
          <p:nvPr/>
        </p:nvSpPr>
        <p:spPr>
          <a:xfrm>
            <a:off x="3965274" y="5065338"/>
            <a:ext cx="480730" cy="483132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650634" y="2282992"/>
            <a:ext cx="119041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90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绪论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50634" y="4434960"/>
            <a:ext cx="2598513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90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研究成果与应用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50635" y="2992458"/>
            <a:ext cx="2569068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90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研究方法与思路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50635" y="3713709"/>
            <a:ext cx="3353564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90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关键技术与实践难点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650635" y="5074104"/>
            <a:ext cx="329362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907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相关建议与论文总结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550662" y="2345981"/>
            <a:ext cx="14288" cy="84613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482400" y="2268193"/>
            <a:ext cx="153988" cy="1539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6994912" y="2922243"/>
            <a:ext cx="1751013" cy="1833563"/>
          </a:xfrm>
          <a:custGeom>
            <a:avLst/>
            <a:gdLst>
              <a:gd name="T0" fmla="*/ 1013 w 1103"/>
              <a:gd name="T1" fmla="*/ 0 h 1155"/>
              <a:gd name="T2" fmla="*/ 407 w 1103"/>
              <a:gd name="T3" fmla="*/ 0 h 1155"/>
              <a:gd name="T4" fmla="*/ 407 w 1103"/>
              <a:gd name="T5" fmla="*/ 170 h 1155"/>
              <a:gd name="T6" fmla="*/ 407 w 1103"/>
              <a:gd name="T7" fmla="*/ 985 h 1155"/>
              <a:gd name="T8" fmla="*/ 0 w 1103"/>
              <a:gd name="T9" fmla="*/ 985 h 1155"/>
              <a:gd name="T10" fmla="*/ 90 w 1103"/>
              <a:gd name="T11" fmla="*/ 1070 h 1155"/>
              <a:gd name="T12" fmla="*/ 0 w 1103"/>
              <a:gd name="T13" fmla="*/ 1155 h 1155"/>
              <a:gd name="T14" fmla="*/ 577 w 1103"/>
              <a:gd name="T15" fmla="*/ 1155 h 1155"/>
              <a:gd name="T16" fmla="*/ 577 w 1103"/>
              <a:gd name="T17" fmla="*/ 985 h 1155"/>
              <a:gd name="T18" fmla="*/ 577 w 1103"/>
              <a:gd name="T19" fmla="*/ 170 h 1155"/>
              <a:gd name="T20" fmla="*/ 1013 w 1103"/>
              <a:gd name="T21" fmla="*/ 170 h 1155"/>
              <a:gd name="T22" fmla="*/ 1103 w 1103"/>
              <a:gd name="T23" fmla="*/ 85 h 1155"/>
              <a:gd name="T24" fmla="*/ 1013 w 1103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3" h="1155">
                <a:moveTo>
                  <a:pt x="1013" y="0"/>
                </a:moveTo>
                <a:lnTo>
                  <a:pt x="407" y="0"/>
                </a:lnTo>
                <a:lnTo>
                  <a:pt x="407" y="170"/>
                </a:lnTo>
                <a:lnTo>
                  <a:pt x="407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77" y="1155"/>
                </a:lnTo>
                <a:lnTo>
                  <a:pt x="577" y="985"/>
                </a:lnTo>
                <a:lnTo>
                  <a:pt x="577" y="170"/>
                </a:lnTo>
                <a:lnTo>
                  <a:pt x="1013" y="170"/>
                </a:lnTo>
                <a:lnTo>
                  <a:pt x="1103" y="85"/>
                </a:lnTo>
                <a:lnTo>
                  <a:pt x="101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986975" y="4485931"/>
            <a:ext cx="15875" cy="849313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920300" y="5255868"/>
            <a:ext cx="153988" cy="1539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432812" y="2922243"/>
            <a:ext cx="1749425" cy="1833563"/>
          </a:xfrm>
          <a:custGeom>
            <a:avLst/>
            <a:gdLst>
              <a:gd name="T0" fmla="*/ 1012 w 1102"/>
              <a:gd name="T1" fmla="*/ 985 h 1155"/>
              <a:gd name="T2" fmla="*/ 577 w 1102"/>
              <a:gd name="T3" fmla="*/ 985 h 1155"/>
              <a:gd name="T4" fmla="*/ 577 w 1102"/>
              <a:gd name="T5" fmla="*/ 170 h 1155"/>
              <a:gd name="T6" fmla="*/ 577 w 1102"/>
              <a:gd name="T7" fmla="*/ 0 h 1155"/>
              <a:gd name="T8" fmla="*/ 0 w 1102"/>
              <a:gd name="T9" fmla="*/ 0 h 1155"/>
              <a:gd name="T10" fmla="*/ 90 w 1102"/>
              <a:gd name="T11" fmla="*/ 85 h 1155"/>
              <a:gd name="T12" fmla="*/ 0 w 1102"/>
              <a:gd name="T13" fmla="*/ 170 h 1155"/>
              <a:gd name="T14" fmla="*/ 407 w 1102"/>
              <a:gd name="T15" fmla="*/ 170 h 1155"/>
              <a:gd name="T16" fmla="*/ 407 w 1102"/>
              <a:gd name="T17" fmla="*/ 985 h 1155"/>
              <a:gd name="T18" fmla="*/ 407 w 1102"/>
              <a:gd name="T19" fmla="*/ 1155 h 1155"/>
              <a:gd name="T20" fmla="*/ 1012 w 1102"/>
              <a:gd name="T21" fmla="*/ 1155 h 1155"/>
              <a:gd name="T22" fmla="*/ 1102 w 1102"/>
              <a:gd name="T23" fmla="*/ 1070 h 1155"/>
              <a:gd name="T24" fmla="*/ 1012 w 1102"/>
              <a:gd name="T25" fmla="*/ 98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155">
                <a:moveTo>
                  <a:pt x="1012" y="985"/>
                </a:moveTo>
                <a:lnTo>
                  <a:pt x="577" y="985"/>
                </a:lnTo>
                <a:lnTo>
                  <a:pt x="577" y="170"/>
                </a:lnTo>
                <a:lnTo>
                  <a:pt x="577" y="0"/>
                </a:lnTo>
                <a:lnTo>
                  <a:pt x="0" y="0"/>
                </a:lnTo>
                <a:lnTo>
                  <a:pt x="90" y="85"/>
                </a:lnTo>
                <a:lnTo>
                  <a:pt x="0" y="170"/>
                </a:lnTo>
                <a:lnTo>
                  <a:pt x="407" y="170"/>
                </a:lnTo>
                <a:lnTo>
                  <a:pt x="407" y="985"/>
                </a:lnTo>
                <a:lnTo>
                  <a:pt x="407" y="1155"/>
                </a:lnTo>
                <a:lnTo>
                  <a:pt x="1012" y="1155"/>
                </a:lnTo>
                <a:lnTo>
                  <a:pt x="1102" y="1070"/>
                </a:lnTo>
                <a:lnTo>
                  <a:pt x="1012" y="985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24875" y="2345981"/>
            <a:ext cx="14288" cy="84613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356612" y="2268193"/>
            <a:ext cx="153988" cy="1539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3915162" y="2922243"/>
            <a:ext cx="1704975" cy="1833563"/>
          </a:xfrm>
          <a:custGeom>
            <a:avLst/>
            <a:gdLst>
              <a:gd name="T0" fmla="*/ 984 w 1074"/>
              <a:gd name="T1" fmla="*/ 0 h 1155"/>
              <a:gd name="T2" fmla="*/ 378 w 1074"/>
              <a:gd name="T3" fmla="*/ 0 h 1155"/>
              <a:gd name="T4" fmla="*/ 378 w 1074"/>
              <a:gd name="T5" fmla="*/ 170 h 1155"/>
              <a:gd name="T6" fmla="*/ 378 w 1074"/>
              <a:gd name="T7" fmla="*/ 985 h 1155"/>
              <a:gd name="T8" fmla="*/ 0 w 1074"/>
              <a:gd name="T9" fmla="*/ 985 h 1155"/>
              <a:gd name="T10" fmla="*/ 90 w 1074"/>
              <a:gd name="T11" fmla="*/ 1070 h 1155"/>
              <a:gd name="T12" fmla="*/ 0 w 1074"/>
              <a:gd name="T13" fmla="*/ 1155 h 1155"/>
              <a:gd name="T14" fmla="*/ 549 w 1074"/>
              <a:gd name="T15" fmla="*/ 1155 h 1155"/>
              <a:gd name="T16" fmla="*/ 549 w 1074"/>
              <a:gd name="T17" fmla="*/ 985 h 1155"/>
              <a:gd name="T18" fmla="*/ 549 w 1074"/>
              <a:gd name="T19" fmla="*/ 170 h 1155"/>
              <a:gd name="T20" fmla="*/ 984 w 1074"/>
              <a:gd name="T21" fmla="*/ 170 h 1155"/>
              <a:gd name="T22" fmla="*/ 1074 w 1074"/>
              <a:gd name="T23" fmla="*/ 85 h 1155"/>
              <a:gd name="T24" fmla="*/ 984 w 1074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4" h="1155">
                <a:moveTo>
                  <a:pt x="984" y="0"/>
                </a:moveTo>
                <a:lnTo>
                  <a:pt x="378" y="0"/>
                </a:lnTo>
                <a:lnTo>
                  <a:pt x="378" y="170"/>
                </a:lnTo>
                <a:lnTo>
                  <a:pt x="378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49" y="1155"/>
                </a:lnTo>
                <a:lnTo>
                  <a:pt x="549" y="985"/>
                </a:lnTo>
                <a:lnTo>
                  <a:pt x="549" y="170"/>
                </a:lnTo>
                <a:lnTo>
                  <a:pt x="984" y="170"/>
                </a:lnTo>
                <a:lnTo>
                  <a:pt x="1074" y="85"/>
                </a:lnTo>
                <a:lnTo>
                  <a:pt x="98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3861187" y="4485931"/>
            <a:ext cx="15875" cy="849313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69"/>
          <p:cNvSpPr>
            <a:spLocks noChangeArrowheads="1"/>
          </p:cNvSpPr>
          <p:nvPr/>
        </p:nvSpPr>
        <p:spPr bwMode="auto">
          <a:xfrm>
            <a:off x="3794512" y="5255868"/>
            <a:ext cx="150813" cy="1539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3080137" y="2796831"/>
            <a:ext cx="15875" cy="1041400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3013462" y="2722218"/>
            <a:ext cx="149225" cy="15081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2"/>
          <p:cNvSpPr/>
          <p:nvPr/>
        </p:nvSpPr>
        <p:spPr bwMode="auto">
          <a:xfrm>
            <a:off x="2953137" y="3838231"/>
            <a:ext cx="1104900" cy="917575"/>
          </a:xfrm>
          <a:custGeom>
            <a:avLst/>
            <a:gdLst>
              <a:gd name="T0" fmla="*/ 606 w 696"/>
              <a:gd name="T1" fmla="*/ 408 h 578"/>
              <a:gd name="T2" fmla="*/ 170 w 696"/>
              <a:gd name="T3" fmla="*/ 408 h 578"/>
              <a:gd name="T4" fmla="*/ 170 w 696"/>
              <a:gd name="T5" fmla="*/ 0 h 578"/>
              <a:gd name="T6" fmla="*/ 0 w 696"/>
              <a:gd name="T7" fmla="*/ 0 h 578"/>
              <a:gd name="T8" fmla="*/ 0 w 696"/>
              <a:gd name="T9" fmla="*/ 408 h 578"/>
              <a:gd name="T10" fmla="*/ 0 w 696"/>
              <a:gd name="T11" fmla="*/ 578 h 578"/>
              <a:gd name="T12" fmla="*/ 606 w 696"/>
              <a:gd name="T13" fmla="*/ 578 h 578"/>
              <a:gd name="T14" fmla="*/ 696 w 696"/>
              <a:gd name="T15" fmla="*/ 493 h 578"/>
              <a:gd name="T16" fmla="*/ 606 w 696"/>
              <a:gd name="T17" fmla="*/ 40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578">
                <a:moveTo>
                  <a:pt x="606" y="408"/>
                </a:moveTo>
                <a:lnTo>
                  <a:pt x="170" y="408"/>
                </a:lnTo>
                <a:lnTo>
                  <a:pt x="170" y="0"/>
                </a:lnTo>
                <a:lnTo>
                  <a:pt x="0" y="0"/>
                </a:lnTo>
                <a:lnTo>
                  <a:pt x="0" y="408"/>
                </a:lnTo>
                <a:lnTo>
                  <a:pt x="0" y="578"/>
                </a:lnTo>
                <a:lnTo>
                  <a:pt x="606" y="578"/>
                </a:lnTo>
                <a:lnTo>
                  <a:pt x="696" y="493"/>
                </a:lnTo>
                <a:lnTo>
                  <a:pt x="606" y="408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2867412" y="2363443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295155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0" name="Rectangle 75"/>
          <p:cNvSpPr>
            <a:spLocks noChangeArrowheads="1"/>
          </p:cNvSpPr>
          <p:nvPr/>
        </p:nvSpPr>
        <p:spPr bwMode="auto">
          <a:xfrm>
            <a:off x="3024575" y="2363443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30937" y="2363443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322460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3" name="Rectangle 241"/>
          <p:cNvSpPr>
            <a:spLocks noChangeArrowheads="1"/>
          </p:cNvSpPr>
          <p:nvPr/>
        </p:nvSpPr>
        <p:spPr bwMode="auto">
          <a:xfrm>
            <a:off x="9331712" y="3838230"/>
            <a:ext cx="14288" cy="1041400"/>
          </a:xfrm>
          <a:prstGeom prst="rect">
            <a:avLst/>
          </a:prstGeom>
          <a:solidFill>
            <a:srgbClr val="425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42"/>
          <p:cNvSpPr/>
          <p:nvPr/>
        </p:nvSpPr>
        <p:spPr bwMode="auto">
          <a:xfrm>
            <a:off x="8603049" y="2922243"/>
            <a:ext cx="871538" cy="915988"/>
          </a:xfrm>
          <a:custGeom>
            <a:avLst/>
            <a:gdLst>
              <a:gd name="T0" fmla="*/ 0 w 549"/>
              <a:gd name="T1" fmla="*/ 0 h 577"/>
              <a:gd name="T2" fmla="*/ 90 w 549"/>
              <a:gd name="T3" fmla="*/ 85 h 577"/>
              <a:gd name="T4" fmla="*/ 0 w 549"/>
              <a:gd name="T5" fmla="*/ 170 h 577"/>
              <a:gd name="T6" fmla="*/ 378 w 549"/>
              <a:gd name="T7" fmla="*/ 170 h 577"/>
              <a:gd name="T8" fmla="*/ 378 w 549"/>
              <a:gd name="T9" fmla="*/ 577 h 577"/>
              <a:gd name="T10" fmla="*/ 549 w 549"/>
              <a:gd name="T11" fmla="*/ 577 h 577"/>
              <a:gd name="T12" fmla="*/ 549 w 549"/>
              <a:gd name="T13" fmla="*/ 170 h 577"/>
              <a:gd name="T14" fmla="*/ 549 w 549"/>
              <a:gd name="T15" fmla="*/ 0 h 577"/>
              <a:gd name="T16" fmla="*/ 0 w 549"/>
              <a:gd name="T17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9" h="577">
                <a:moveTo>
                  <a:pt x="0" y="0"/>
                </a:moveTo>
                <a:lnTo>
                  <a:pt x="90" y="85"/>
                </a:lnTo>
                <a:lnTo>
                  <a:pt x="0" y="170"/>
                </a:lnTo>
                <a:lnTo>
                  <a:pt x="378" y="170"/>
                </a:lnTo>
                <a:lnTo>
                  <a:pt x="378" y="577"/>
                </a:lnTo>
                <a:lnTo>
                  <a:pt x="549" y="577"/>
                </a:lnTo>
                <a:lnTo>
                  <a:pt x="549" y="170"/>
                </a:lnTo>
                <a:lnTo>
                  <a:pt x="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43"/>
          <p:cNvSpPr>
            <a:spLocks noChangeArrowheads="1"/>
          </p:cNvSpPr>
          <p:nvPr/>
        </p:nvSpPr>
        <p:spPr bwMode="auto">
          <a:xfrm>
            <a:off x="9101524" y="5120930"/>
            <a:ext cx="601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425673"/>
                </a:solidFill>
                <a:effectLst/>
                <a:latin typeface="Times New Roman" panose="02020603050405020304" pitchFamily="18" charset="0"/>
              </a:rPr>
              <a:t>FINISH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44"/>
          <p:cNvSpPr>
            <a:spLocks noChangeArrowheads="1"/>
          </p:cNvSpPr>
          <p:nvPr/>
        </p:nvSpPr>
        <p:spPr bwMode="auto">
          <a:xfrm>
            <a:off x="9263449" y="4805018"/>
            <a:ext cx="153988" cy="153988"/>
          </a:xfrm>
          <a:prstGeom prst="rect">
            <a:avLst/>
          </a:prstGeom>
          <a:solidFill>
            <a:srgbClr val="425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45"/>
          <p:cNvSpPr>
            <a:spLocks noChangeArrowheads="1"/>
          </p:cNvSpPr>
          <p:nvPr/>
        </p:nvSpPr>
        <p:spPr bwMode="auto">
          <a:xfrm>
            <a:off x="3223012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246"/>
          <p:cNvSpPr>
            <a:spLocks noChangeArrowheads="1"/>
          </p:cNvSpPr>
          <p:nvPr/>
        </p:nvSpPr>
        <p:spPr bwMode="auto">
          <a:xfrm>
            <a:off x="3778637" y="3969993"/>
            <a:ext cx="180975" cy="180975"/>
          </a:xfrm>
          <a:prstGeom prst="ellipse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47"/>
          <p:cNvSpPr/>
          <p:nvPr/>
        </p:nvSpPr>
        <p:spPr bwMode="auto">
          <a:xfrm>
            <a:off x="3704024" y="4123980"/>
            <a:ext cx="334963" cy="139700"/>
          </a:xfrm>
          <a:custGeom>
            <a:avLst/>
            <a:gdLst>
              <a:gd name="T0" fmla="*/ 69 w 89"/>
              <a:gd name="T1" fmla="*/ 0 h 37"/>
              <a:gd name="T2" fmla="*/ 44 w 89"/>
              <a:gd name="T3" fmla="*/ 13 h 37"/>
              <a:gd name="T4" fmla="*/ 19 w 89"/>
              <a:gd name="T5" fmla="*/ 0 h 37"/>
              <a:gd name="T6" fmla="*/ 0 w 89"/>
              <a:gd name="T7" fmla="*/ 37 h 37"/>
              <a:gd name="T8" fmla="*/ 89 w 89"/>
              <a:gd name="T9" fmla="*/ 37 h 37"/>
              <a:gd name="T10" fmla="*/ 69 w 8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37">
                <a:moveTo>
                  <a:pt x="69" y="0"/>
                </a:moveTo>
                <a:cubicBezTo>
                  <a:pt x="64" y="8"/>
                  <a:pt x="54" y="13"/>
                  <a:pt x="44" y="13"/>
                </a:cubicBezTo>
                <a:cubicBezTo>
                  <a:pt x="34" y="13"/>
                  <a:pt x="25" y="8"/>
                  <a:pt x="19" y="0"/>
                </a:cubicBezTo>
                <a:cubicBezTo>
                  <a:pt x="7" y="8"/>
                  <a:pt x="0" y="21"/>
                  <a:pt x="0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21"/>
                  <a:pt x="81" y="8"/>
                  <a:pt x="69" y="0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48"/>
          <p:cNvSpPr>
            <a:spLocks noChangeArrowheads="1"/>
          </p:cNvSpPr>
          <p:nvPr/>
        </p:nvSpPr>
        <p:spPr bwMode="auto">
          <a:xfrm>
            <a:off x="3737362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9"/>
          <p:cNvSpPr>
            <a:spLocks noChangeArrowheads="1"/>
          </p:cNvSpPr>
          <p:nvPr/>
        </p:nvSpPr>
        <p:spPr bwMode="auto">
          <a:xfrm>
            <a:off x="3681799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42" name="Rectangle 250"/>
          <p:cNvSpPr>
            <a:spLocks noChangeArrowheads="1"/>
          </p:cNvSpPr>
          <p:nvPr/>
        </p:nvSpPr>
        <p:spPr bwMode="auto">
          <a:xfrm>
            <a:off x="4786699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1"/>
          <p:cNvSpPr>
            <a:spLocks noEditPoints="1"/>
          </p:cNvSpPr>
          <p:nvPr/>
        </p:nvSpPr>
        <p:spPr bwMode="auto">
          <a:xfrm>
            <a:off x="5266124" y="3936655"/>
            <a:ext cx="346075" cy="346075"/>
          </a:xfrm>
          <a:custGeom>
            <a:avLst/>
            <a:gdLst>
              <a:gd name="T0" fmla="*/ 78 w 92"/>
              <a:gd name="T1" fmla="*/ 14 h 92"/>
              <a:gd name="T2" fmla="*/ 25 w 92"/>
              <a:gd name="T3" fmla="*/ 14 h 92"/>
              <a:gd name="T4" fmla="*/ 18 w 92"/>
              <a:gd name="T5" fmla="*/ 58 h 92"/>
              <a:gd name="T6" fmla="*/ 0 w 92"/>
              <a:gd name="T7" fmla="*/ 77 h 92"/>
              <a:gd name="T8" fmla="*/ 15 w 92"/>
              <a:gd name="T9" fmla="*/ 92 h 92"/>
              <a:gd name="T10" fmla="*/ 34 w 92"/>
              <a:gd name="T11" fmla="*/ 74 h 92"/>
              <a:gd name="T12" fmla="*/ 78 w 92"/>
              <a:gd name="T13" fmla="*/ 67 h 92"/>
              <a:gd name="T14" fmla="*/ 78 w 92"/>
              <a:gd name="T15" fmla="*/ 14 h 92"/>
              <a:gd name="T16" fmla="*/ 65 w 92"/>
              <a:gd name="T17" fmla="*/ 55 h 92"/>
              <a:gd name="T18" fmla="*/ 51 w 92"/>
              <a:gd name="T19" fmla="*/ 61 h 92"/>
              <a:gd name="T20" fmla="*/ 37 w 92"/>
              <a:gd name="T21" fmla="*/ 55 h 92"/>
              <a:gd name="T22" fmla="*/ 31 w 92"/>
              <a:gd name="T23" fmla="*/ 41 h 92"/>
              <a:gd name="T24" fmla="*/ 37 w 92"/>
              <a:gd name="T25" fmla="*/ 27 h 92"/>
              <a:gd name="T26" fmla="*/ 51 w 92"/>
              <a:gd name="T27" fmla="*/ 21 h 92"/>
              <a:gd name="T28" fmla="*/ 65 w 92"/>
              <a:gd name="T29" fmla="*/ 27 h 92"/>
              <a:gd name="T30" fmla="*/ 71 w 92"/>
              <a:gd name="T31" fmla="*/ 41 h 92"/>
              <a:gd name="T32" fmla="*/ 65 w 92"/>
              <a:gd name="T33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92">
                <a:moveTo>
                  <a:pt x="78" y="14"/>
                </a:moveTo>
                <a:cubicBezTo>
                  <a:pt x="63" y="0"/>
                  <a:pt x="40" y="0"/>
                  <a:pt x="25" y="14"/>
                </a:cubicBezTo>
                <a:cubicBezTo>
                  <a:pt x="13" y="26"/>
                  <a:pt x="11" y="44"/>
                  <a:pt x="18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15" y="92"/>
                  <a:pt x="15" y="92"/>
                  <a:pt x="15" y="92"/>
                </a:cubicBezTo>
                <a:cubicBezTo>
                  <a:pt x="34" y="74"/>
                  <a:pt x="34" y="74"/>
                  <a:pt x="34" y="74"/>
                </a:cubicBezTo>
                <a:cubicBezTo>
                  <a:pt x="48" y="81"/>
                  <a:pt x="66" y="79"/>
                  <a:pt x="78" y="67"/>
                </a:cubicBezTo>
                <a:cubicBezTo>
                  <a:pt x="92" y="52"/>
                  <a:pt x="92" y="29"/>
                  <a:pt x="78" y="14"/>
                </a:cubicBezTo>
                <a:close/>
                <a:moveTo>
                  <a:pt x="65" y="55"/>
                </a:moveTo>
                <a:cubicBezTo>
                  <a:pt x="62" y="59"/>
                  <a:pt x="57" y="61"/>
                  <a:pt x="51" y="61"/>
                </a:cubicBezTo>
                <a:cubicBezTo>
                  <a:pt x="46" y="61"/>
                  <a:pt x="41" y="59"/>
                  <a:pt x="37" y="55"/>
                </a:cubicBezTo>
                <a:cubicBezTo>
                  <a:pt x="33" y="51"/>
                  <a:pt x="31" y="46"/>
                  <a:pt x="31" y="41"/>
                </a:cubicBezTo>
                <a:cubicBezTo>
                  <a:pt x="31" y="35"/>
                  <a:pt x="33" y="30"/>
                  <a:pt x="37" y="27"/>
                </a:cubicBezTo>
                <a:cubicBezTo>
                  <a:pt x="41" y="23"/>
                  <a:pt x="46" y="21"/>
                  <a:pt x="51" y="21"/>
                </a:cubicBezTo>
                <a:cubicBezTo>
                  <a:pt x="57" y="21"/>
                  <a:pt x="62" y="23"/>
                  <a:pt x="65" y="27"/>
                </a:cubicBezTo>
                <a:cubicBezTo>
                  <a:pt x="69" y="30"/>
                  <a:pt x="71" y="35"/>
                  <a:pt x="71" y="41"/>
                </a:cubicBezTo>
                <a:cubicBezTo>
                  <a:pt x="71" y="46"/>
                  <a:pt x="69" y="51"/>
                  <a:pt x="65" y="55"/>
                </a:cubicBez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252"/>
          <p:cNvSpPr>
            <a:spLocks noChangeArrowheads="1"/>
          </p:cNvSpPr>
          <p:nvPr/>
        </p:nvSpPr>
        <p:spPr bwMode="auto">
          <a:xfrm>
            <a:off x="5299462" y="332229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53"/>
          <p:cNvSpPr>
            <a:spLocks noChangeArrowheads="1"/>
          </p:cNvSpPr>
          <p:nvPr/>
        </p:nvSpPr>
        <p:spPr bwMode="auto">
          <a:xfrm>
            <a:off x="52454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46" name="Rectangle 254"/>
          <p:cNvSpPr>
            <a:spLocks noChangeArrowheads="1"/>
          </p:cNvSpPr>
          <p:nvPr/>
        </p:nvSpPr>
        <p:spPr bwMode="auto">
          <a:xfrm>
            <a:off x="6348799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55"/>
          <p:cNvSpPr>
            <a:spLocks noChangeArrowheads="1"/>
          </p:cNvSpPr>
          <p:nvPr/>
        </p:nvSpPr>
        <p:spPr bwMode="auto">
          <a:xfrm>
            <a:off x="6915537" y="4117630"/>
            <a:ext cx="71438" cy="146050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256"/>
          <p:cNvSpPr>
            <a:spLocks noChangeArrowheads="1"/>
          </p:cNvSpPr>
          <p:nvPr/>
        </p:nvSpPr>
        <p:spPr bwMode="auto">
          <a:xfrm>
            <a:off x="7002849" y="4046193"/>
            <a:ext cx="74613" cy="2174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57"/>
          <p:cNvSpPr>
            <a:spLocks noChangeArrowheads="1"/>
          </p:cNvSpPr>
          <p:nvPr/>
        </p:nvSpPr>
        <p:spPr bwMode="auto">
          <a:xfrm>
            <a:off x="7088574" y="3969993"/>
            <a:ext cx="74613" cy="293688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258"/>
          <p:cNvSpPr>
            <a:spLocks noChangeArrowheads="1"/>
          </p:cNvSpPr>
          <p:nvPr/>
        </p:nvSpPr>
        <p:spPr bwMode="auto">
          <a:xfrm>
            <a:off x="6829812" y="4189068"/>
            <a:ext cx="71438" cy="7461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259"/>
          <p:cNvSpPr>
            <a:spLocks noChangeArrowheads="1"/>
          </p:cNvSpPr>
          <p:nvPr/>
        </p:nvSpPr>
        <p:spPr bwMode="auto">
          <a:xfrm>
            <a:off x="6863149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60"/>
          <p:cNvSpPr>
            <a:spLocks noChangeArrowheads="1"/>
          </p:cNvSpPr>
          <p:nvPr/>
        </p:nvSpPr>
        <p:spPr bwMode="auto">
          <a:xfrm>
            <a:off x="68075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53" name="Rectangle 261"/>
          <p:cNvSpPr>
            <a:spLocks noChangeArrowheads="1"/>
          </p:cNvSpPr>
          <p:nvPr/>
        </p:nvSpPr>
        <p:spPr bwMode="auto">
          <a:xfrm>
            <a:off x="7910899" y="3200055"/>
            <a:ext cx="1292225" cy="129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62"/>
          <p:cNvSpPr/>
          <p:nvPr/>
        </p:nvSpPr>
        <p:spPr bwMode="auto">
          <a:xfrm>
            <a:off x="8391912" y="3955705"/>
            <a:ext cx="334963" cy="333375"/>
          </a:xfrm>
          <a:custGeom>
            <a:avLst/>
            <a:gdLst>
              <a:gd name="T0" fmla="*/ 211 w 211"/>
              <a:gd name="T1" fmla="*/ 0 h 210"/>
              <a:gd name="T2" fmla="*/ 0 w 211"/>
              <a:gd name="T3" fmla="*/ 71 h 210"/>
              <a:gd name="T4" fmla="*/ 55 w 211"/>
              <a:gd name="T5" fmla="*/ 125 h 210"/>
              <a:gd name="T6" fmla="*/ 147 w 211"/>
              <a:gd name="T7" fmla="*/ 64 h 210"/>
              <a:gd name="T8" fmla="*/ 85 w 211"/>
              <a:gd name="T9" fmla="*/ 156 h 210"/>
              <a:gd name="T10" fmla="*/ 69 w 211"/>
              <a:gd name="T11" fmla="*/ 139 h 210"/>
              <a:gd name="T12" fmla="*/ 69 w 211"/>
              <a:gd name="T13" fmla="*/ 199 h 210"/>
              <a:gd name="T14" fmla="*/ 97 w 211"/>
              <a:gd name="T15" fmla="*/ 168 h 210"/>
              <a:gd name="T16" fmla="*/ 140 w 211"/>
              <a:gd name="T17" fmla="*/ 210 h 210"/>
              <a:gd name="T18" fmla="*/ 211 w 211"/>
              <a:gd name="T1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210">
                <a:moveTo>
                  <a:pt x="211" y="0"/>
                </a:moveTo>
                <a:lnTo>
                  <a:pt x="0" y="71"/>
                </a:lnTo>
                <a:lnTo>
                  <a:pt x="55" y="125"/>
                </a:lnTo>
                <a:lnTo>
                  <a:pt x="147" y="64"/>
                </a:lnTo>
                <a:lnTo>
                  <a:pt x="85" y="156"/>
                </a:lnTo>
                <a:lnTo>
                  <a:pt x="69" y="139"/>
                </a:lnTo>
                <a:lnTo>
                  <a:pt x="69" y="199"/>
                </a:lnTo>
                <a:lnTo>
                  <a:pt x="97" y="168"/>
                </a:lnTo>
                <a:lnTo>
                  <a:pt x="140" y="210"/>
                </a:lnTo>
                <a:lnTo>
                  <a:pt x="211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63"/>
          <p:cNvSpPr>
            <a:spLocks noChangeArrowheads="1"/>
          </p:cNvSpPr>
          <p:nvPr/>
        </p:nvSpPr>
        <p:spPr bwMode="auto">
          <a:xfrm>
            <a:off x="8425249" y="332864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64"/>
          <p:cNvSpPr>
            <a:spLocks noChangeArrowheads="1"/>
          </p:cNvSpPr>
          <p:nvPr/>
        </p:nvSpPr>
        <p:spPr bwMode="auto">
          <a:xfrm>
            <a:off x="8371274" y="361439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29437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22985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9" name="Freeform 10"/>
          <p:cNvSpPr>
            <a:spLocks noEditPoints="1"/>
          </p:cNvSpPr>
          <p:nvPr/>
        </p:nvSpPr>
        <p:spPr bwMode="auto">
          <a:xfrm>
            <a:off x="637396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9437" y="444248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2985" y="42390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65" name="Freeform 10"/>
          <p:cNvSpPr>
            <a:spLocks noEditPoints="1"/>
          </p:cNvSpPr>
          <p:nvPr/>
        </p:nvSpPr>
        <p:spPr bwMode="auto">
          <a:xfrm>
            <a:off x="637396" y="407892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814166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807714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68" name="Freeform 10"/>
          <p:cNvSpPr>
            <a:spLocks noEditPoints="1"/>
          </p:cNvSpPr>
          <p:nvPr/>
        </p:nvSpPr>
        <p:spPr bwMode="auto">
          <a:xfrm>
            <a:off x="9922125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814166" y="444248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807714" y="42390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71" name="Freeform 10"/>
          <p:cNvSpPr>
            <a:spLocks noEditPoints="1"/>
          </p:cNvSpPr>
          <p:nvPr/>
        </p:nvSpPr>
        <p:spPr bwMode="auto">
          <a:xfrm>
            <a:off x="9922125" y="407892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638075" y="1924602"/>
            <a:ext cx="4286457" cy="4358650"/>
            <a:chOff x="3376613" y="692150"/>
            <a:chExt cx="5435600" cy="5527147"/>
          </a:xfrm>
        </p:grpSpPr>
        <p:sp>
          <p:nvSpPr>
            <p:cNvPr id="2" name="Freeform 488"/>
            <p:cNvSpPr/>
            <p:nvPr/>
          </p:nvSpPr>
          <p:spPr bwMode="auto">
            <a:xfrm>
              <a:off x="6153150" y="692150"/>
              <a:ext cx="2659063" cy="2659063"/>
            </a:xfrm>
            <a:custGeom>
              <a:avLst/>
              <a:gdLst>
                <a:gd name="T0" fmla="*/ 591 w 776"/>
                <a:gd name="T1" fmla="*/ 0 h 776"/>
                <a:gd name="T2" fmla="*/ 184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4 w 776"/>
                <a:gd name="T9" fmla="*/ 776 h 776"/>
                <a:gd name="T10" fmla="*/ 591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1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2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2" y="776"/>
                    <a:pt x="184" y="776"/>
                  </a:cubicBezTo>
                  <a:cubicBezTo>
                    <a:pt x="591" y="776"/>
                    <a:pt x="591" y="776"/>
                    <a:pt x="591" y="776"/>
                  </a:cubicBezTo>
                  <a:cubicBezTo>
                    <a:pt x="693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3" y="0"/>
                    <a:pt x="5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489"/>
            <p:cNvSpPr/>
            <p:nvPr/>
          </p:nvSpPr>
          <p:spPr bwMode="auto">
            <a:xfrm>
              <a:off x="6118226" y="3558647"/>
              <a:ext cx="2659063" cy="2660650"/>
            </a:xfrm>
            <a:custGeom>
              <a:avLst/>
              <a:gdLst>
                <a:gd name="T0" fmla="*/ 591 w 776"/>
                <a:gd name="T1" fmla="*/ 776 h 776"/>
                <a:gd name="T2" fmla="*/ 184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4 w 776"/>
                <a:gd name="T9" fmla="*/ 0 h 776"/>
                <a:gd name="T10" fmla="*/ 591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1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776"/>
                  </a:moveTo>
                  <a:cubicBezTo>
                    <a:pt x="184" y="776"/>
                    <a:pt x="184" y="776"/>
                    <a:pt x="184" y="776"/>
                  </a:cubicBezTo>
                  <a:cubicBezTo>
                    <a:pt x="82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2" y="0"/>
                    <a:pt x="184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693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3" y="776"/>
                    <a:pt x="591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90"/>
            <p:cNvSpPr/>
            <p:nvPr/>
          </p:nvSpPr>
          <p:spPr bwMode="auto">
            <a:xfrm>
              <a:off x="3376613" y="692150"/>
              <a:ext cx="2659063" cy="2659063"/>
            </a:xfrm>
            <a:custGeom>
              <a:avLst/>
              <a:gdLst>
                <a:gd name="T0" fmla="*/ 592 w 776"/>
                <a:gd name="T1" fmla="*/ 0 h 776"/>
                <a:gd name="T2" fmla="*/ 185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5 w 776"/>
                <a:gd name="T9" fmla="*/ 776 h 776"/>
                <a:gd name="T10" fmla="*/ 592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2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3" y="776"/>
                    <a:pt x="185" y="776"/>
                  </a:cubicBezTo>
                  <a:cubicBezTo>
                    <a:pt x="592" y="776"/>
                    <a:pt x="592" y="776"/>
                    <a:pt x="592" y="776"/>
                  </a:cubicBezTo>
                  <a:cubicBezTo>
                    <a:pt x="694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4" y="0"/>
                    <a:pt x="59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91"/>
            <p:cNvSpPr/>
            <p:nvPr/>
          </p:nvSpPr>
          <p:spPr bwMode="auto">
            <a:xfrm>
              <a:off x="3376613" y="3502025"/>
              <a:ext cx="2659063" cy="2660650"/>
            </a:xfrm>
            <a:custGeom>
              <a:avLst/>
              <a:gdLst>
                <a:gd name="T0" fmla="*/ 592 w 776"/>
                <a:gd name="T1" fmla="*/ 776 h 776"/>
                <a:gd name="T2" fmla="*/ 185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5 w 776"/>
                <a:gd name="T9" fmla="*/ 0 h 776"/>
                <a:gd name="T10" fmla="*/ 592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2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776"/>
                  </a:moveTo>
                  <a:cubicBezTo>
                    <a:pt x="185" y="776"/>
                    <a:pt x="185" y="776"/>
                    <a:pt x="185" y="776"/>
                  </a:cubicBezTo>
                  <a:cubicBezTo>
                    <a:pt x="83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94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4" y="776"/>
                    <a:pt x="592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93"/>
            <p:cNvSpPr/>
            <p:nvPr/>
          </p:nvSpPr>
          <p:spPr bwMode="auto">
            <a:xfrm>
              <a:off x="6148388" y="1878013"/>
              <a:ext cx="1492250" cy="1477963"/>
            </a:xfrm>
            <a:custGeom>
              <a:avLst/>
              <a:gdLst>
                <a:gd name="T0" fmla="*/ 0 w 435"/>
                <a:gd name="T1" fmla="*/ 0 h 431"/>
                <a:gd name="T2" fmla="*/ 0 w 435"/>
                <a:gd name="T3" fmla="*/ 348 h 431"/>
                <a:gd name="T4" fmla="*/ 83 w 435"/>
                <a:gd name="T5" fmla="*/ 431 h 431"/>
                <a:gd name="T6" fmla="*/ 435 w 435"/>
                <a:gd name="T7" fmla="*/ 431 h 431"/>
                <a:gd name="T8" fmla="*/ 0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0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0" y="394"/>
                    <a:pt x="37" y="431"/>
                    <a:pt x="83" y="431"/>
                  </a:cubicBezTo>
                  <a:cubicBezTo>
                    <a:pt x="435" y="431"/>
                    <a:pt x="435" y="431"/>
                    <a:pt x="435" y="431"/>
                  </a:cubicBezTo>
                  <a:cubicBezTo>
                    <a:pt x="425" y="197"/>
                    <a:pt x="235" y="9"/>
                    <a:pt x="0" y="0"/>
                  </a:cubicBezTo>
                  <a:close/>
                </a:path>
              </a:pathLst>
            </a:custGeom>
            <a:solidFill>
              <a:srgbClr val="14907E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95"/>
            <p:cNvSpPr/>
            <p:nvPr/>
          </p:nvSpPr>
          <p:spPr bwMode="auto">
            <a:xfrm>
              <a:off x="6148388" y="3498850"/>
              <a:ext cx="1492250" cy="1477963"/>
            </a:xfrm>
            <a:custGeom>
              <a:avLst/>
              <a:gdLst>
                <a:gd name="T0" fmla="*/ 0 w 435"/>
                <a:gd name="T1" fmla="*/ 83 h 431"/>
                <a:gd name="T2" fmla="*/ 0 w 435"/>
                <a:gd name="T3" fmla="*/ 431 h 431"/>
                <a:gd name="T4" fmla="*/ 435 w 435"/>
                <a:gd name="T5" fmla="*/ 0 h 431"/>
                <a:gd name="T6" fmla="*/ 83 w 435"/>
                <a:gd name="T7" fmla="*/ 0 h 431"/>
                <a:gd name="T8" fmla="*/ 0 w 435"/>
                <a:gd name="T9" fmla="*/ 8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83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235" y="422"/>
                    <a:pt x="425" y="234"/>
                    <a:pt x="43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14907E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97"/>
            <p:cNvSpPr/>
            <p:nvPr/>
          </p:nvSpPr>
          <p:spPr bwMode="auto">
            <a:xfrm>
              <a:off x="4548188" y="1878013"/>
              <a:ext cx="1490663" cy="1477963"/>
            </a:xfrm>
            <a:custGeom>
              <a:avLst/>
              <a:gdLst>
                <a:gd name="T0" fmla="*/ 435 w 435"/>
                <a:gd name="T1" fmla="*/ 348 h 431"/>
                <a:gd name="T2" fmla="*/ 435 w 435"/>
                <a:gd name="T3" fmla="*/ 0 h 431"/>
                <a:gd name="T4" fmla="*/ 0 w 435"/>
                <a:gd name="T5" fmla="*/ 431 h 431"/>
                <a:gd name="T6" fmla="*/ 352 w 435"/>
                <a:gd name="T7" fmla="*/ 431 h 431"/>
                <a:gd name="T8" fmla="*/ 435 w 435"/>
                <a:gd name="T9" fmla="*/ 34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435" y="348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200" y="9"/>
                    <a:pt x="10" y="197"/>
                    <a:pt x="0" y="431"/>
                  </a:cubicBezTo>
                  <a:cubicBezTo>
                    <a:pt x="352" y="431"/>
                    <a:pt x="352" y="431"/>
                    <a:pt x="352" y="431"/>
                  </a:cubicBezTo>
                  <a:cubicBezTo>
                    <a:pt x="398" y="431"/>
                    <a:pt x="435" y="394"/>
                    <a:pt x="435" y="348"/>
                  </a:cubicBezTo>
                  <a:close/>
                </a:path>
              </a:pathLst>
            </a:custGeom>
            <a:solidFill>
              <a:srgbClr val="14907E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9"/>
            <p:cNvSpPr/>
            <p:nvPr/>
          </p:nvSpPr>
          <p:spPr bwMode="auto">
            <a:xfrm>
              <a:off x="4548188" y="3498850"/>
              <a:ext cx="1490663" cy="1477963"/>
            </a:xfrm>
            <a:custGeom>
              <a:avLst/>
              <a:gdLst>
                <a:gd name="T0" fmla="*/ 352 w 435"/>
                <a:gd name="T1" fmla="*/ 0 h 431"/>
                <a:gd name="T2" fmla="*/ 0 w 435"/>
                <a:gd name="T3" fmla="*/ 0 h 431"/>
                <a:gd name="T4" fmla="*/ 435 w 435"/>
                <a:gd name="T5" fmla="*/ 431 h 431"/>
                <a:gd name="T6" fmla="*/ 435 w 435"/>
                <a:gd name="T7" fmla="*/ 83 h 431"/>
                <a:gd name="T8" fmla="*/ 352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3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34"/>
                    <a:pt x="200" y="422"/>
                    <a:pt x="435" y="43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5" y="37"/>
                    <a:pt x="398" y="0"/>
                    <a:pt x="352" y="0"/>
                  </a:cubicBezTo>
                  <a:close/>
                </a:path>
              </a:pathLst>
            </a:custGeom>
            <a:solidFill>
              <a:srgbClr val="14907E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500"/>
            <p:cNvSpPr>
              <a:spLocks noChangeArrowheads="1"/>
            </p:cNvSpPr>
            <p:nvPr/>
          </p:nvSpPr>
          <p:spPr bwMode="auto">
            <a:xfrm>
              <a:off x="5127625" y="2471738"/>
              <a:ext cx="1916113" cy="1914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501"/>
            <p:cNvSpPr>
              <a:spLocks noChangeArrowheads="1"/>
            </p:cNvSpPr>
            <p:nvPr/>
          </p:nvSpPr>
          <p:spPr bwMode="auto">
            <a:xfrm>
              <a:off x="5192713" y="2536825"/>
              <a:ext cx="1789113" cy="1789113"/>
            </a:xfrm>
            <a:prstGeom prst="ellipse">
              <a:avLst/>
            </a:prstGeom>
            <a:solidFill>
              <a:srgbClr val="149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502"/>
            <p:cNvSpPr>
              <a:spLocks noChangeArrowheads="1"/>
            </p:cNvSpPr>
            <p:nvPr/>
          </p:nvSpPr>
          <p:spPr bwMode="auto">
            <a:xfrm>
              <a:off x="5553075" y="3657600"/>
              <a:ext cx="127000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503"/>
            <p:cNvSpPr>
              <a:spLocks noChangeArrowheads="1"/>
            </p:cNvSpPr>
            <p:nvPr/>
          </p:nvSpPr>
          <p:spPr bwMode="auto">
            <a:xfrm>
              <a:off x="5638800" y="3657600"/>
              <a:ext cx="836613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OREM IPSUM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504"/>
            <p:cNvSpPr>
              <a:spLocks noChangeArrowheads="1"/>
            </p:cNvSpPr>
            <p:nvPr/>
          </p:nvSpPr>
          <p:spPr bwMode="auto">
            <a:xfrm>
              <a:off x="5549900" y="3457575"/>
              <a:ext cx="901700" cy="2301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HEADLINE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13"/>
            <p:cNvSpPr>
              <a:spLocks noChangeArrowheads="1"/>
            </p:cNvSpPr>
            <p:nvPr/>
          </p:nvSpPr>
          <p:spPr bwMode="auto">
            <a:xfrm>
              <a:off x="3762375" y="1222375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514"/>
            <p:cNvSpPr>
              <a:spLocks noChangeArrowheads="1"/>
            </p:cNvSpPr>
            <p:nvPr/>
          </p:nvSpPr>
          <p:spPr bwMode="auto">
            <a:xfrm>
              <a:off x="3844925" y="1222375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515"/>
            <p:cNvSpPr>
              <a:spLocks noChangeArrowheads="1"/>
            </p:cNvSpPr>
            <p:nvPr/>
          </p:nvSpPr>
          <p:spPr bwMode="auto">
            <a:xfrm>
              <a:off x="4351338" y="122237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516"/>
            <p:cNvSpPr>
              <a:spLocks noChangeArrowheads="1"/>
            </p:cNvSpPr>
            <p:nvPr/>
          </p:nvSpPr>
          <p:spPr bwMode="auto">
            <a:xfrm>
              <a:off x="3735388" y="1455738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517"/>
            <p:cNvSpPr>
              <a:spLocks noChangeArrowheads="1"/>
            </p:cNvSpPr>
            <p:nvPr/>
          </p:nvSpPr>
          <p:spPr bwMode="auto">
            <a:xfrm>
              <a:off x="3768725" y="1455738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518"/>
            <p:cNvSpPr>
              <a:spLocks noChangeArrowheads="1"/>
            </p:cNvSpPr>
            <p:nvPr/>
          </p:nvSpPr>
          <p:spPr bwMode="auto">
            <a:xfrm>
              <a:off x="3808413" y="1455738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519"/>
            <p:cNvSpPr>
              <a:spLocks noChangeArrowheads="1"/>
            </p:cNvSpPr>
            <p:nvPr/>
          </p:nvSpPr>
          <p:spPr bwMode="auto">
            <a:xfrm>
              <a:off x="3832225" y="145573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20"/>
            <p:cNvSpPr>
              <a:spLocks noChangeArrowheads="1"/>
            </p:cNvSpPr>
            <p:nvPr/>
          </p:nvSpPr>
          <p:spPr bwMode="auto">
            <a:xfrm>
              <a:off x="45497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21"/>
            <p:cNvSpPr>
              <a:spLocks noChangeArrowheads="1"/>
            </p:cNvSpPr>
            <p:nvPr/>
          </p:nvSpPr>
          <p:spPr bwMode="auto">
            <a:xfrm>
              <a:off x="45751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22"/>
            <p:cNvSpPr>
              <a:spLocks noChangeArrowheads="1"/>
            </p:cNvSpPr>
            <p:nvPr/>
          </p:nvSpPr>
          <p:spPr bwMode="auto">
            <a:xfrm>
              <a:off x="46069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23"/>
            <p:cNvSpPr>
              <a:spLocks noChangeArrowheads="1"/>
            </p:cNvSpPr>
            <p:nvPr/>
          </p:nvSpPr>
          <p:spPr bwMode="auto">
            <a:xfrm>
              <a:off x="4640263" y="1455738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24"/>
            <p:cNvSpPr>
              <a:spLocks noChangeArrowheads="1"/>
            </p:cNvSpPr>
            <p:nvPr/>
          </p:nvSpPr>
          <p:spPr bwMode="auto">
            <a:xfrm>
              <a:off x="47847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525"/>
            <p:cNvSpPr>
              <a:spLocks noChangeArrowheads="1"/>
            </p:cNvSpPr>
            <p:nvPr/>
          </p:nvSpPr>
          <p:spPr bwMode="auto">
            <a:xfrm>
              <a:off x="4818063" y="145573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526"/>
            <p:cNvSpPr>
              <a:spLocks noChangeArrowheads="1"/>
            </p:cNvSpPr>
            <p:nvPr/>
          </p:nvSpPr>
          <p:spPr bwMode="auto">
            <a:xfrm>
              <a:off x="4843463" y="145573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27"/>
            <p:cNvSpPr>
              <a:spLocks noChangeArrowheads="1"/>
            </p:cNvSpPr>
            <p:nvPr/>
          </p:nvSpPr>
          <p:spPr bwMode="auto">
            <a:xfrm>
              <a:off x="5421313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28"/>
            <p:cNvSpPr>
              <a:spLocks noChangeArrowheads="1"/>
            </p:cNvSpPr>
            <p:nvPr/>
          </p:nvSpPr>
          <p:spPr bwMode="auto">
            <a:xfrm>
              <a:off x="3735388" y="15811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529"/>
            <p:cNvSpPr>
              <a:spLocks noChangeArrowheads="1"/>
            </p:cNvSpPr>
            <p:nvPr/>
          </p:nvSpPr>
          <p:spPr bwMode="auto">
            <a:xfrm>
              <a:off x="3768725" y="1581150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530"/>
            <p:cNvSpPr>
              <a:spLocks noChangeArrowheads="1"/>
            </p:cNvSpPr>
            <p:nvPr/>
          </p:nvSpPr>
          <p:spPr bwMode="auto">
            <a:xfrm>
              <a:off x="3836988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531"/>
            <p:cNvSpPr>
              <a:spLocks noChangeArrowheads="1"/>
            </p:cNvSpPr>
            <p:nvPr/>
          </p:nvSpPr>
          <p:spPr bwMode="auto">
            <a:xfrm>
              <a:off x="3870325" y="1581150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32"/>
            <p:cNvSpPr>
              <a:spLocks noChangeArrowheads="1"/>
            </p:cNvSpPr>
            <p:nvPr/>
          </p:nvSpPr>
          <p:spPr bwMode="auto">
            <a:xfrm>
              <a:off x="411003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533"/>
            <p:cNvSpPr>
              <a:spLocks noChangeArrowheads="1"/>
            </p:cNvSpPr>
            <p:nvPr/>
          </p:nvSpPr>
          <p:spPr bwMode="auto">
            <a:xfrm>
              <a:off x="4122738" y="158115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34"/>
            <p:cNvSpPr>
              <a:spLocks noChangeArrowheads="1"/>
            </p:cNvSpPr>
            <p:nvPr/>
          </p:nvSpPr>
          <p:spPr bwMode="auto">
            <a:xfrm>
              <a:off x="4340225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35"/>
            <p:cNvSpPr>
              <a:spLocks noChangeArrowheads="1"/>
            </p:cNvSpPr>
            <p:nvPr/>
          </p:nvSpPr>
          <p:spPr bwMode="auto">
            <a:xfrm>
              <a:off x="4375150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36"/>
            <p:cNvSpPr>
              <a:spLocks noChangeArrowheads="1"/>
            </p:cNvSpPr>
            <p:nvPr/>
          </p:nvSpPr>
          <p:spPr bwMode="auto">
            <a:xfrm>
              <a:off x="4400550" y="1581150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37"/>
            <p:cNvSpPr>
              <a:spLocks noChangeArrowheads="1"/>
            </p:cNvSpPr>
            <p:nvPr/>
          </p:nvSpPr>
          <p:spPr bwMode="auto">
            <a:xfrm>
              <a:off x="4945063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38"/>
            <p:cNvSpPr>
              <a:spLocks noChangeArrowheads="1"/>
            </p:cNvSpPr>
            <p:nvPr/>
          </p:nvSpPr>
          <p:spPr bwMode="auto">
            <a:xfrm>
              <a:off x="497998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539"/>
            <p:cNvSpPr>
              <a:spLocks noChangeArrowheads="1"/>
            </p:cNvSpPr>
            <p:nvPr/>
          </p:nvSpPr>
          <p:spPr bwMode="auto">
            <a:xfrm>
              <a:off x="3735388" y="1706563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40"/>
            <p:cNvSpPr>
              <a:spLocks noChangeArrowheads="1"/>
            </p:cNvSpPr>
            <p:nvPr/>
          </p:nvSpPr>
          <p:spPr bwMode="auto">
            <a:xfrm>
              <a:off x="3794125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41"/>
            <p:cNvSpPr>
              <a:spLocks noChangeArrowheads="1"/>
            </p:cNvSpPr>
            <p:nvPr/>
          </p:nvSpPr>
          <p:spPr bwMode="auto">
            <a:xfrm>
              <a:off x="3829050" y="1706563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542"/>
            <p:cNvSpPr>
              <a:spLocks noChangeArrowheads="1"/>
            </p:cNvSpPr>
            <p:nvPr/>
          </p:nvSpPr>
          <p:spPr bwMode="auto">
            <a:xfrm>
              <a:off x="4022725" y="170656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543"/>
            <p:cNvSpPr>
              <a:spLocks noChangeArrowheads="1"/>
            </p:cNvSpPr>
            <p:nvPr/>
          </p:nvSpPr>
          <p:spPr bwMode="auto">
            <a:xfrm>
              <a:off x="4057650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44"/>
            <p:cNvSpPr>
              <a:spLocks noChangeArrowheads="1"/>
            </p:cNvSpPr>
            <p:nvPr/>
          </p:nvSpPr>
          <p:spPr bwMode="auto">
            <a:xfrm>
              <a:off x="40925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45"/>
            <p:cNvSpPr>
              <a:spLocks noChangeArrowheads="1"/>
            </p:cNvSpPr>
            <p:nvPr/>
          </p:nvSpPr>
          <p:spPr bwMode="auto">
            <a:xfrm>
              <a:off x="41179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46"/>
            <p:cNvSpPr>
              <a:spLocks noChangeArrowheads="1"/>
            </p:cNvSpPr>
            <p:nvPr/>
          </p:nvSpPr>
          <p:spPr bwMode="auto">
            <a:xfrm>
              <a:off x="4143375" y="1706563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7"/>
            <p:cNvSpPr>
              <a:spLocks noChangeArrowheads="1"/>
            </p:cNvSpPr>
            <p:nvPr/>
          </p:nvSpPr>
          <p:spPr bwMode="auto">
            <a:xfrm>
              <a:off x="4287838" y="170656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48"/>
            <p:cNvSpPr>
              <a:spLocks noChangeArrowheads="1"/>
            </p:cNvSpPr>
            <p:nvPr/>
          </p:nvSpPr>
          <p:spPr bwMode="auto">
            <a:xfrm>
              <a:off x="3762375" y="5075238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49"/>
            <p:cNvSpPr>
              <a:spLocks noChangeArrowheads="1"/>
            </p:cNvSpPr>
            <p:nvPr/>
          </p:nvSpPr>
          <p:spPr bwMode="auto">
            <a:xfrm>
              <a:off x="3844925" y="5075238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50"/>
            <p:cNvSpPr>
              <a:spLocks noChangeArrowheads="1"/>
            </p:cNvSpPr>
            <p:nvPr/>
          </p:nvSpPr>
          <p:spPr bwMode="auto">
            <a:xfrm>
              <a:off x="4351338" y="5075238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1"/>
            <p:cNvSpPr>
              <a:spLocks noChangeArrowheads="1"/>
            </p:cNvSpPr>
            <p:nvPr/>
          </p:nvSpPr>
          <p:spPr bwMode="auto">
            <a:xfrm>
              <a:off x="3735388" y="530701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2"/>
            <p:cNvSpPr>
              <a:spLocks noChangeArrowheads="1"/>
            </p:cNvSpPr>
            <p:nvPr/>
          </p:nvSpPr>
          <p:spPr bwMode="auto">
            <a:xfrm>
              <a:off x="3768725" y="530701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3"/>
            <p:cNvSpPr>
              <a:spLocks noChangeArrowheads="1"/>
            </p:cNvSpPr>
            <p:nvPr/>
          </p:nvSpPr>
          <p:spPr bwMode="auto">
            <a:xfrm>
              <a:off x="3808413" y="5307013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4"/>
            <p:cNvSpPr>
              <a:spLocks noChangeArrowheads="1"/>
            </p:cNvSpPr>
            <p:nvPr/>
          </p:nvSpPr>
          <p:spPr bwMode="auto">
            <a:xfrm>
              <a:off x="3832225" y="5307013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5"/>
            <p:cNvSpPr>
              <a:spLocks noChangeArrowheads="1"/>
            </p:cNvSpPr>
            <p:nvPr/>
          </p:nvSpPr>
          <p:spPr bwMode="auto">
            <a:xfrm>
              <a:off x="45497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6"/>
            <p:cNvSpPr>
              <a:spLocks noChangeArrowheads="1"/>
            </p:cNvSpPr>
            <p:nvPr/>
          </p:nvSpPr>
          <p:spPr bwMode="auto">
            <a:xfrm>
              <a:off x="45751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7"/>
            <p:cNvSpPr>
              <a:spLocks noChangeArrowheads="1"/>
            </p:cNvSpPr>
            <p:nvPr/>
          </p:nvSpPr>
          <p:spPr bwMode="auto">
            <a:xfrm>
              <a:off x="46069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8"/>
            <p:cNvSpPr>
              <a:spLocks noChangeArrowheads="1"/>
            </p:cNvSpPr>
            <p:nvPr/>
          </p:nvSpPr>
          <p:spPr bwMode="auto">
            <a:xfrm>
              <a:off x="4640263" y="5307013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9"/>
            <p:cNvSpPr>
              <a:spLocks noChangeArrowheads="1"/>
            </p:cNvSpPr>
            <p:nvPr/>
          </p:nvSpPr>
          <p:spPr bwMode="auto">
            <a:xfrm>
              <a:off x="47847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0"/>
            <p:cNvSpPr>
              <a:spLocks noChangeArrowheads="1"/>
            </p:cNvSpPr>
            <p:nvPr/>
          </p:nvSpPr>
          <p:spPr bwMode="auto">
            <a:xfrm>
              <a:off x="4818063" y="530701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61"/>
            <p:cNvSpPr>
              <a:spLocks noChangeArrowheads="1"/>
            </p:cNvSpPr>
            <p:nvPr/>
          </p:nvSpPr>
          <p:spPr bwMode="auto">
            <a:xfrm>
              <a:off x="4843463" y="5307013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62"/>
            <p:cNvSpPr>
              <a:spLocks noChangeArrowheads="1"/>
            </p:cNvSpPr>
            <p:nvPr/>
          </p:nvSpPr>
          <p:spPr bwMode="auto">
            <a:xfrm>
              <a:off x="5421313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3"/>
            <p:cNvSpPr>
              <a:spLocks noChangeArrowheads="1"/>
            </p:cNvSpPr>
            <p:nvPr/>
          </p:nvSpPr>
          <p:spPr bwMode="auto">
            <a:xfrm>
              <a:off x="3735388" y="5434013"/>
              <a:ext cx="746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4"/>
            <p:cNvSpPr>
              <a:spLocks noChangeArrowheads="1"/>
            </p:cNvSpPr>
            <p:nvPr/>
          </p:nvSpPr>
          <p:spPr bwMode="auto">
            <a:xfrm>
              <a:off x="3768725" y="5434013"/>
              <a:ext cx="984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65"/>
            <p:cNvSpPr>
              <a:spLocks noChangeArrowheads="1"/>
            </p:cNvSpPr>
            <p:nvPr/>
          </p:nvSpPr>
          <p:spPr bwMode="auto">
            <a:xfrm>
              <a:off x="3836988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66"/>
            <p:cNvSpPr>
              <a:spLocks noChangeArrowheads="1"/>
            </p:cNvSpPr>
            <p:nvPr/>
          </p:nvSpPr>
          <p:spPr bwMode="auto">
            <a:xfrm>
              <a:off x="3870325" y="5434013"/>
              <a:ext cx="2635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67"/>
            <p:cNvSpPr>
              <a:spLocks noChangeArrowheads="1"/>
            </p:cNvSpPr>
            <p:nvPr/>
          </p:nvSpPr>
          <p:spPr bwMode="auto">
            <a:xfrm>
              <a:off x="411003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68"/>
            <p:cNvSpPr>
              <a:spLocks noChangeArrowheads="1"/>
            </p:cNvSpPr>
            <p:nvPr/>
          </p:nvSpPr>
          <p:spPr bwMode="auto">
            <a:xfrm>
              <a:off x="4122738" y="5434013"/>
              <a:ext cx="2397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69"/>
            <p:cNvSpPr>
              <a:spLocks noChangeArrowheads="1"/>
            </p:cNvSpPr>
            <p:nvPr/>
          </p:nvSpPr>
          <p:spPr bwMode="auto">
            <a:xfrm>
              <a:off x="4340225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570"/>
            <p:cNvSpPr>
              <a:spLocks noChangeArrowheads="1"/>
            </p:cNvSpPr>
            <p:nvPr/>
          </p:nvSpPr>
          <p:spPr bwMode="auto">
            <a:xfrm>
              <a:off x="4375150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571"/>
            <p:cNvSpPr>
              <a:spLocks noChangeArrowheads="1"/>
            </p:cNvSpPr>
            <p:nvPr/>
          </p:nvSpPr>
          <p:spPr bwMode="auto">
            <a:xfrm>
              <a:off x="4400550" y="5434013"/>
              <a:ext cx="558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572"/>
            <p:cNvSpPr>
              <a:spLocks noChangeArrowheads="1"/>
            </p:cNvSpPr>
            <p:nvPr/>
          </p:nvSpPr>
          <p:spPr bwMode="auto">
            <a:xfrm>
              <a:off x="4945063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573"/>
            <p:cNvSpPr>
              <a:spLocks noChangeArrowheads="1"/>
            </p:cNvSpPr>
            <p:nvPr/>
          </p:nvSpPr>
          <p:spPr bwMode="auto">
            <a:xfrm>
              <a:off x="497998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574"/>
            <p:cNvSpPr>
              <a:spLocks noChangeArrowheads="1"/>
            </p:cNvSpPr>
            <p:nvPr/>
          </p:nvSpPr>
          <p:spPr bwMode="auto">
            <a:xfrm>
              <a:off x="3735388" y="555942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575"/>
            <p:cNvSpPr>
              <a:spLocks noChangeArrowheads="1"/>
            </p:cNvSpPr>
            <p:nvPr/>
          </p:nvSpPr>
          <p:spPr bwMode="auto">
            <a:xfrm>
              <a:off x="3794125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576"/>
            <p:cNvSpPr>
              <a:spLocks noChangeArrowheads="1"/>
            </p:cNvSpPr>
            <p:nvPr/>
          </p:nvSpPr>
          <p:spPr bwMode="auto">
            <a:xfrm>
              <a:off x="3829050" y="555942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577"/>
            <p:cNvSpPr>
              <a:spLocks noChangeArrowheads="1"/>
            </p:cNvSpPr>
            <p:nvPr/>
          </p:nvSpPr>
          <p:spPr bwMode="auto">
            <a:xfrm>
              <a:off x="4022725" y="555942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578"/>
            <p:cNvSpPr>
              <a:spLocks noChangeArrowheads="1"/>
            </p:cNvSpPr>
            <p:nvPr/>
          </p:nvSpPr>
          <p:spPr bwMode="auto">
            <a:xfrm>
              <a:off x="4057650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579"/>
            <p:cNvSpPr>
              <a:spLocks noChangeArrowheads="1"/>
            </p:cNvSpPr>
            <p:nvPr/>
          </p:nvSpPr>
          <p:spPr bwMode="auto">
            <a:xfrm>
              <a:off x="40925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580"/>
            <p:cNvSpPr>
              <a:spLocks noChangeArrowheads="1"/>
            </p:cNvSpPr>
            <p:nvPr/>
          </p:nvSpPr>
          <p:spPr bwMode="auto">
            <a:xfrm>
              <a:off x="41179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581"/>
            <p:cNvSpPr>
              <a:spLocks noChangeArrowheads="1"/>
            </p:cNvSpPr>
            <p:nvPr/>
          </p:nvSpPr>
          <p:spPr bwMode="auto">
            <a:xfrm>
              <a:off x="4143375" y="555942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82"/>
            <p:cNvSpPr>
              <a:spLocks noChangeArrowheads="1"/>
            </p:cNvSpPr>
            <p:nvPr/>
          </p:nvSpPr>
          <p:spPr bwMode="auto">
            <a:xfrm>
              <a:off x="4287838" y="555942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583"/>
            <p:cNvSpPr>
              <a:spLocks noChangeArrowheads="1"/>
            </p:cNvSpPr>
            <p:nvPr/>
          </p:nvSpPr>
          <p:spPr bwMode="auto">
            <a:xfrm>
              <a:off x="7372350" y="1216025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84"/>
            <p:cNvSpPr>
              <a:spLocks noChangeArrowheads="1"/>
            </p:cNvSpPr>
            <p:nvPr/>
          </p:nvSpPr>
          <p:spPr bwMode="auto">
            <a:xfrm>
              <a:off x="7454900" y="1216025"/>
              <a:ext cx="5429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85"/>
            <p:cNvSpPr>
              <a:spLocks noChangeArrowheads="1"/>
            </p:cNvSpPr>
            <p:nvPr/>
          </p:nvSpPr>
          <p:spPr bwMode="auto">
            <a:xfrm>
              <a:off x="7962900" y="121602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86"/>
            <p:cNvSpPr>
              <a:spLocks noChangeArrowheads="1"/>
            </p:cNvSpPr>
            <p:nvPr/>
          </p:nvSpPr>
          <p:spPr bwMode="auto">
            <a:xfrm>
              <a:off x="6761163" y="1462088"/>
              <a:ext cx="762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87"/>
            <p:cNvSpPr>
              <a:spLocks noChangeArrowheads="1"/>
            </p:cNvSpPr>
            <p:nvPr/>
          </p:nvSpPr>
          <p:spPr bwMode="auto">
            <a:xfrm>
              <a:off x="6794500" y="1462088"/>
              <a:ext cx="698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88"/>
            <p:cNvSpPr>
              <a:spLocks noChangeArrowheads="1"/>
            </p:cNvSpPr>
            <p:nvPr/>
          </p:nvSpPr>
          <p:spPr bwMode="auto">
            <a:xfrm>
              <a:off x="6834188" y="1462088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89"/>
            <p:cNvSpPr>
              <a:spLocks noChangeArrowheads="1"/>
            </p:cNvSpPr>
            <p:nvPr/>
          </p:nvSpPr>
          <p:spPr bwMode="auto">
            <a:xfrm>
              <a:off x="6859588" y="146208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590"/>
            <p:cNvSpPr>
              <a:spLocks noChangeArrowheads="1"/>
            </p:cNvSpPr>
            <p:nvPr/>
          </p:nvSpPr>
          <p:spPr bwMode="auto">
            <a:xfrm>
              <a:off x="75771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591"/>
            <p:cNvSpPr>
              <a:spLocks noChangeArrowheads="1"/>
            </p:cNvSpPr>
            <p:nvPr/>
          </p:nvSpPr>
          <p:spPr bwMode="auto">
            <a:xfrm>
              <a:off x="76025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592"/>
            <p:cNvSpPr>
              <a:spLocks noChangeArrowheads="1"/>
            </p:cNvSpPr>
            <p:nvPr/>
          </p:nvSpPr>
          <p:spPr bwMode="auto">
            <a:xfrm>
              <a:off x="7634288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593"/>
            <p:cNvSpPr>
              <a:spLocks noChangeArrowheads="1"/>
            </p:cNvSpPr>
            <p:nvPr/>
          </p:nvSpPr>
          <p:spPr bwMode="auto">
            <a:xfrm>
              <a:off x="7666038" y="1462088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594"/>
            <p:cNvSpPr>
              <a:spLocks noChangeArrowheads="1"/>
            </p:cNvSpPr>
            <p:nvPr/>
          </p:nvSpPr>
          <p:spPr bwMode="auto">
            <a:xfrm>
              <a:off x="7810500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595"/>
            <p:cNvSpPr>
              <a:spLocks noChangeArrowheads="1"/>
            </p:cNvSpPr>
            <p:nvPr/>
          </p:nvSpPr>
          <p:spPr bwMode="auto">
            <a:xfrm>
              <a:off x="7843838" y="146208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96"/>
            <p:cNvSpPr>
              <a:spLocks noChangeArrowheads="1"/>
            </p:cNvSpPr>
            <p:nvPr/>
          </p:nvSpPr>
          <p:spPr bwMode="auto">
            <a:xfrm>
              <a:off x="7869238" y="146208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597"/>
            <p:cNvSpPr>
              <a:spLocks noChangeArrowheads="1"/>
            </p:cNvSpPr>
            <p:nvPr/>
          </p:nvSpPr>
          <p:spPr bwMode="auto">
            <a:xfrm>
              <a:off x="8448675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98"/>
            <p:cNvSpPr>
              <a:spLocks noChangeArrowheads="1"/>
            </p:cNvSpPr>
            <p:nvPr/>
          </p:nvSpPr>
          <p:spPr bwMode="auto">
            <a:xfrm>
              <a:off x="7204075" y="158750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599"/>
            <p:cNvSpPr>
              <a:spLocks noChangeArrowheads="1"/>
            </p:cNvSpPr>
            <p:nvPr/>
          </p:nvSpPr>
          <p:spPr bwMode="auto">
            <a:xfrm>
              <a:off x="7235825" y="1587500"/>
              <a:ext cx="1000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00"/>
            <p:cNvSpPr>
              <a:spLocks noChangeArrowheads="1"/>
            </p:cNvSpPr>
            <p:nvPr/>
          </p:nvSpPr>
          <p:spPr bwMode="auto">
            <a:xfrm>
              <a:off x="7305675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01"/>
            <p:cNvSpPr>
              <a:spLocks noChangeArrowheads="1"/>
            </p:cNvSpPr>
            <p:nvPr/>
          </p:nvSpPr>
          <p:spPr bwMode="auto">
            <a:xfrm>
              <a:off x="7337425" y="1587500"/>
              <a:ext cx="2651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02"/>
            <p:cNvSpPr>
              <a:spLocks noChangeArrowheads="1"/>
            </p:cNvSpPr>
            <p:nvPr/>
          </p:nvSpPr>
          <p:spPr bwMode="auto">
            <a:xfrm>
              <a:off x="757872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03"/>
            <p:cNvSpPr>
              <a:spLocks noChangeArrowheads="1"/>
            </p:cNvSpPr>
            <p:nvPr/>
          </p:nvSpPr>
          <p:spPr bwMode="auto">
            <a:xfrm>
              <a:off x="7591425" y="158750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04"/>
            <p:cNvSpPr>
              <a:spLocks noChangeArrowheads="1"/>
            </p:cNvSpPr>
            <p:nvPr/>
          </p:nvSpPr>
          <p:spPr bwMode="auto">
            <a:xfrm>
              <a:off x="7808913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05"/>
            <p:cNvSpPr>
              <a:spLocks noChangeArrowheads="1"/>
            </p:cNvSpPr>
            <p:nvPr/>
          </p:nvSpPr>
          <p:spPr bwMode="auto">
            <a:xfrm>
              <a:off x="7843838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06"/>
            <p:cNvSpPr>
              <a:spLocks noChangeArrowheads="1"/>
            </p:cNvSpPr>
            <p:nvPr/>
          </p:nvSpPr>
          <p:spPr bwMode="auto">
            <a:xfrm>
              <a:off x="7869238" y="1587500"/>
              <a:ext cx="5572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07"/>
            <p:cNvSpPr>
              <a:spLocks noChangeArrowheads="1"/>
            </p:cNvSpPr>
            <p:nvPr/>
          </p:nvSpPr>
          <p:spPr bwMode="auto">
            <a:xfrm>
              <a:off x="8413750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608"/>
            <p:cNvSpPr>
              <a:spLocks noChangeArrowheads="1"/>
            </p:cNvSpPr>
            <p:nvPr/>
          </p:nvSpPr>
          <p:spPr bwMode="auto">
            <a:xfrm>
              <a:off x="844867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09"/>
            <p:cNvSpPr>
              <a:spLocks noChangeArrowheads="1"/>
            </p:cNvSpPr>
            <p:nvPr/>
          </p:nvSpPr>
          <p:spPr bwMode="auto">
            <a:xfrm>
              <a:off x="7896225" y="1716088"/>
              <a:ext cx="889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610"/>
            <p:cNvSpPr>
              <a:spLocks noChangeArrowheads="1"/>
            </p:cNvSpPr>
            <p:nvPr/>
          </p:nvSpPr>
          <p:spPr bwMode="auto">
            <a:xfrm>
              <a:off x="7954963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11"/>
            <p:cNvSpPr>
              <a:spLocks noChangeArrowheads="1"/>
            </p:cNvSpPr>
            <p:nvPr/>
          </p:nvSpPr>
          <p:spPr bwMode="auto">
            <a:xfrm>
              <a:off x="7988300" y="1716088"/>
              <a:ext cx="22383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12"/>
            <p:cNvSpPr>
              <a:spLocks noChangeArrowheads="1"/>
            </p:cNvSpPr>
            <p:nvPr/>
          </p:nvSpPr>
          <p:spPr bwMode="auto">
            <a:xfrm>
              <a:off x="8183563" y="1716088"/>
              <a:ext cx="682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13"/>
            <p:cNvSpPr>
              <a:spLocks noChangeArrowheads="1"/>
            </p:cNvSpPr>
            <p:nvPr/>
          </p:nvSpPr>
          <p:spPr bwMode="auto">
            <a:xfrm>
              <a:off x="8216900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14"/>
            <p:cNvSpPr>
              <a:spLocks noChangeArrowheads="1"/>
            </p:cNvSpPr>
            <p:nvPr/>
          </p:nvSpPr>
          <p:spPr bwMode="auto">
            <a:xfrm>
              <a:off x="82534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15"/>
            <p:cNvSpPr>
              <a:spLocks noChangeArrowheads="1"/>
            </p:cNvSpPr>
            <p:nvPr/>
          </p:nvSpPr>
          <p:spPr bwMode="auto">
            <a:xfrm>
              <a:off x="82788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616"/>
            <p:cNvSpPr>
              <a:spLocks noChangeArrowheads="1"/>
            </p:cNvSpPr>
            <p:nvPr/>
          </p:nvSpPr>
          <p:spPr bwMode="auto">
            <a:xfrm>
              <a:off x="8304213" y="1716088"/>
              <a:ext cx="16827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17"/>
            <p:cNvSpPr>
              <a:spLocks noChangeArrowheads="1"/>
            </p:cNvSpPr>
            <p:nvPr/>
          </p:nvSpPr>
          <p:spPr bwMode="auto">
            <a:xfrm>
              <a:off x="8448675" y="1716088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618"/>
            <p:cNvSpPr>
              <a:spLocks noChangeArrowheads="1"/>
            </p:cNvSpPr>
            <p:nvPr/>
          </p:nvSpPr>
          <p:spPr bwMode="auto">
            <a:xfrm>
              <a:off x="7359650" y="5068888"/>
              <a:ext cx="1666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619"/>
            <p:cNvSpPr>
              <a:spLocks noChangeArrowheads="1"/>
            </p:cNvSpPr>
            <p:nvPr/>
          </p:nvSpPr>
          <p:spPr bwMode="auto">
            <a:xfrm>
              <a:off x="7442200" y="5068888"/>
              <a:ext cx="541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620"/>
            <p:cNvSpPr>
              <a:spLocks noChangeArrowheads="1"/>
            </p:cNvSpPr>
            <p:nvPr/>
          </p:nvSpPr>
          <p:spPr bwMode="auto">
            <a:xfrm>
              <a:off x="7948613" y="5068888"/>
              <a:ext cx="568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621"/>
            <p:cNvSpPr>
              <a:spLocks noChangeArrowheads="1"/>
            </p:cNvSpPr>
            <p:nvPr/>
          </p:nvSpPr>
          <p:spPr bwMode="auto">
            <a:xfrm>
              <a:off x="6748463" y="53149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622"/>
            <p:cNvSpPr>
              <a:spLocks noChangeArrowheads="1"/>
            </p:cNvSpPr>
            <p:nvPr/>
          </p:nvSpPr>
          <p:spPr bwMode="auto">
            <a:xfrm>
              <a:off x="6781800" y="5314950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623"/>
            <p:cNvSpPr>
              <a:spLocks noChangeArrowheads="1"/>
            </p:cNvSpPr>
            <p:nvPr/>
          </p:nvSpPr>
          <p:spPr bwMode="auto">
            <a:xfrm>
              <a:off x="6819900" y="5314950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624"/>
            <p:cNvSpPr>
              <a:spLocks noChangeArrowheads="1"/>
            </p:cNvSpPr>
            <p:nvPr/>
          </p:nvSpPr>
          <p:spPr bwMode="auto">
            <a:xfrm>
              <a:off x="6845300" y="5314950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625"/>
            <p:cNvSpPr>
              <a:spLocks noChangeArrowheads="1"/>
            </p:cNvSpPr>
            <p:nvPr/>
          </p:nvSpPr>
          <p:spPr bwMode="auto">
            <a:xfrm>
              <a:off x="7562850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626"/>
            <p:cNvSpPr>
              <a:spLocks noChangeArrowheads="1"/>
            </p:cNvSpPr>
            <p:nvPr/>
          </p:nvSpPr>
          <p:spPr bwMode="auto">
            <a:xfrm>
              <a:off x="7588250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627"/>
            <p:cNvSpPr>
              <a:spLocks noChangeArrowheads="1"/>
            </p:cNvSpPr>
            <p:nvPr/>
          </p:nvSpPr>
          <p:spPr bwMode="auto">
            <a:xfrm>
              <a:off x="76200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28"/>
            <p:cNvSpPr>
              <a:spLocks noChangeArrowheads="1"/>
            </p:cNvSpPr>
            <p:nvPr/>
          </p:nvSpPr>
          <p:spPr bwMode="auto">
            <a:xfrm>
              <a:off x="7651750" y="5314950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29"/>
            <p:cNvSpPr>
              <a:spLocks noChangeArrowheads="1"/>
            </p:cNvSpPr>
            <p:nvPr/>
          </p:nvSpPr>
          <p:spPr bwMode="auto">
            <a:xfrm>
              <a:off x="77978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630"/>
            <p:cNvSpPr>
              <a:spLocks noChangeArrowheads="1"/>
            </p:cNvSpPr>
            <p:nvPr/>
          </p:nvSpPr>
          <p:spPr bwMode="auto">
            <a:xfrm>
              <a:off x="7831138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31"/>
            <p:cNvSpPr>
              <a:spLocks noChangeArrowheads="1"/>
            </p:cNvSpPr>
            <p:nvPr/>
          </p:nvSpPr>
          <p:spPr bwMode="auto">
            <a:xfrm>
              <a:off x="7856538" y="5314950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632"/>
            <p:cNvSpPr>
              <a:spLocks noChangeArrowheads="1"/>
            </p:cNvSpPr>
            <p:nvPr/>
          </p:nvSpPr>
          <p:spPr bwMode="auto">
            <a:xfrm>
              <a:off x="8434388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33"/>
            <p:cNvSpPr>
              <a:spLocks noChangeArrowheads="1"/>
            </p:cNvSpPr>
            <p:nvPr/>
          </p:nvSpPr>
          <p:spPr bwMode="auto">
            <a:xfrm>
              <a:off x="7189788" y="544036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34"/>
            <p:cNvSpPr>
              <a:spLocks noChangeArrowheads="1"/>
            </p:cNvSpPr>
            <p:nvPr/>
          </p:nvSpPr>
          <p:spPr bwMode="auto">
            <a:xfrm>
              <a:off x="7223125" y="5440363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635"/>
            <p:cNvSpPr>
              <a:spLocks noChangeArrowheads="1"/>
            </p:cNvSpPr>
            <p:nvPr/>
          </p:nvSpPr>
          <p:spPr bwMode="auto">
            <a:xfrm>
              <a:off x="7291388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36"/>
            <p:cNvSpPr>
              <a:spLocks noChangeArrowheads="1"/>
            </p:cNvSpPr>
            <p:nvPr/>
          </p:nvSpPr>
          <p:spPr bwMode="auto">
            <a:xfrm>
              <a:off x="7324725" y="5440363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37"/>
            <p:cNvSpPr>
              <a:spLocks noChangeArrowheads="1"/>
            </p:cNvSpPr>
            <p:nvPr/>
          </p:nvSpPr>
          <p:spPr bwMode="auto">
            <a:xfrm>
              <a:off x="756443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638"/>
            <p:cNvSpPr>
              <a:spLocks noChangeArrowheads="1"/>
            </p:cNvSpPr>
            <p:nvPr/>
          </p:nvSpPr>
          <p:spPr bwMode="auto">
            <a:xfrm>
              <a:off x="7577138" y="5440363"/>
              <a:ext cx="2413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639"/>
            <p:cNvSpPr>
              <a:spLocks noChangeArrowheads="1"/>
            </p:cNvSpPr>
            <p:nvPr/>
          </p:nvSpPr>
          <p:spPr bwMode="auto">
            <a:xfrm>
              <a:off x="7794625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640"/>
            <p:cNvSpPr>
              <a:spLocks noChangeArrowheads="1"/>
            </p:cNvSpPr>
            <p:nvPr/>
          </p:nvSpPr>
          <p:spPr bwMode="auto">
            <a:xfrm>
              <a:off x="7829550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641"/>
            <p:cNvSpPr>
              <a:spLocks noChangeArrowheads="1"/>
            </p:cNvSpPr>
            <p:nvPr/>
          </p:nvSpPr>
          <p:spPr bwMode="auto">
            <a:xfrm>
              <a:off x="7854950" y="5440363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642"/>
            <p:cNvSpPr>
              <a:spLocks noChangeArrowheads="1"/>
            </p:cNvSpPr>
            <p:nvPr/>
          </p:nvSpPr>
          <p:spPr bwMode="auto">
            <a:xfrm>
              <a:off x="8399463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643"/>
            <p:cNvSpPr>
              <a:spLocks noChangeArrowheads="1"/>
            </p:cNvSpPr>
            <p:nvPr/>
          </p:nvSpPr>
          <p:spPr bwMode="auto">
            <a:xfrm>
              <a:off x="843438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644"/>
            <p:cNvSpPr>
              <a:spLocks noChangeArrowheads="1"/>
            </p:cNvSpPr>
            <p:nvPr/>
          </p:nvSpPr>
          <p:spPr bwMode="auto">
            <a:xfrm>
              <a:off x="7881938" y="556577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645"/>
            <p:cNvSpPr>
              <a:spLocks noChangeArrowheads="1"/>
            </p:cNvSpPr>
            <p:nvPr/>
          </p:nvSpPr>
          <p:spPr bwMode="auto">
            <a:xfrm>
              <a:off x="7940675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646"/>
            <p:cNvSpPr>
              <a:spLocks noChangeArrowheads="1"/>
            </p:cNvSpPr>
            <p:nvPr/>
          </p:nvSpPr>
          <p:spPr bwMode="auto">
            <a:xfrm>
              <a:off x="7975600" y="556577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647"/>
            <p:cNvSpPr>
              <a:spLocks noChangeArrowheads="1"/>
            </p:cNvSpPr>
            <p:nvPr/>
          </p:nvSpPr>
          <p:spPr bwMode="auto">
            <a:xfrm>
              <a:off x="8169275" y="556577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648"/>
            <p:cNvSpPr>
              <a:spLocks noChangeArrowheads="1"/>
            </p:cNvSpPr>
            <p:nvPr/>
          </p:nvSpPr>
          <p:spPr bwMode="auto">
            <a:xfrm>
              <a:off x="8204200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649"/>
            <p:cNvSpPr>
              <a:spLocks noChangeArrowheads="1"/>
            </p:cNvSpPr>
            <p:nvPr/>
          </p:nvSpPr>
          <p:spPr bwMode="auto">
            <a:xfrm>
              <a:off x="82407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650"/>
            <p:cNvSpPr>
              <a:spLocks noChangeArrowheads="1"/>
            </p:cNvSpPr>
            <p:nvPr/>
          </p:nvSpPr>
          <p:spPr bwMode="auto">
            <a:xfrm>
              <a:off x="82661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651"/>
            <p:cNvSpPr>
              <a:spLocks noChangeArrowheads="1"/>
            </p:cNvSpPr>
            <p:nvPr/>
          </p:nvSpPr>
          <p:spPr bwMode="auto">
            <a:xfrm>
              <a:off x="8289925" y="556577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652"/>
            <p:cNvSpPr>
              <a:spLocks noChangeArrowheads="1"/>
            </p:cNvSpPr>
            <p:nvPr/>
          </p:nvSpPr>
          <p:spPr bwMode="auto">
            <a:xfrm>
              <a:off x="8434388" y="556577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Freeform 653"/>
            <p:cNvSpPr/>
            <p:nvPr/>
          </p:nvSpPr>
          <p:spPr bwMode="auto">
            <a:xfrm>
              <a:off x="4849813" y="2992438"/>
              <a:ext cx="138113" cy="68263"/>
            </a:xfrm>
            <a:custGeom>
              <a:avLst/>
              <a:gdLst>
                <a:gd name="T0" fmla="*/ 0 w 87"/>
                <a:gd name="T1" fmla="*/ 11 h 43"/>
                <a:gd name="T2" fmla="*/ 2 w 87"/>
                <a:gd name="T3" fmla="*/ 2 h 43"/>
                <a:gd name="T4" fmla="*/ 65 w 87"/>
                <a:gd name="T5" fmla="*/ 30 h 43"/>
                <a:gd name="T6" fmla="*/ 80 w 87"/>
                <a:gd name="T7" fmla="*/ 0 h 43"/>
                <a:gd name="T8" fmla="*/ 87 w 87"/>
                <a:gd name="T9" fmla="*/ 4 h 43"/>
                <a:gd name="T10" fmla="*/ 69 w 87"/>
                <a:gd name="T11" fmla="*/ 43 h 43"/>
                <a:gd name="T12" fmla="*/ 0 w 87"/>
                <a:gd name="T1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3">
                  <a:moveTo>
                    <a:pt x="0" y="11"/>
                  </a:moveTo>
                  <a:lnTo>
                    <a:pt x="2" y="2"/>
                  </a:lnTo>
                  <a:lnTo>
                    <a:pt x="65" y="30"/>
                  </a:lnTo>
                  <a:lnTo>
                    <a:pt x="80" y="0"/>
                  </a:lnTo>
                  <a:lnTo>
                    <a:pt x="87" y="4"/>
                  </a:lnTo>
                  <a:lnTo>
                    <a:pt x="69" y="4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54"/>
            <p:cNvSpPr>
              <a:spLocks noEditPoints="1"/>
            </p:cNvSpPr>
            <p:nvPr/>
          </p:nvSpPr>
          <p:spPr bwMode="auto">
            <a:xfrm>
              <a:off x="4894263" y="2838450"/>
              <a:ext cx="141288" cy="133350"/>
            </a:xfrm>
            <a:custGeom>
              <a:avLst/>
              <a:gdLst>
                <a:gd name="T0" fmla="*/ 37 w 41"/>
                <a:gd name="T1" fmla="*/ 29 h 39"/>
                <a:gd name="T2" fmla="*/ 14 w 41"/>
                <a:gd name="T3" fmla="*/ 34 h 39"/>
                <a:gd name="T4" fmla="*/ 5 w 41"/>
                <a:gd name="T5" fmla="*/ 11 h 39"/>
                <a:gd name="T6" fmla="*/ 28 w 41"/>
                <a:gd name="T7" fmla="*/ 5 h 39"/>
                <a:gd name="T8" fmla="*/ 37 w 41"/>
                <a:gd name="T9" fmla="*/ 29 h 39"/>
                <a:gd name="T10" fmla="*/ 34 w 41"/>
                <a:gd name="T11" fmla="*/ 27 h 39"/>
                <a:gd name="T12" fmla="*/ 26 w 41"/>
                <a:gd name="T13" fmla="*/ 10 h 39"/>
                <a:gd name="T14" fmla="*/ 8 w 41"/>
                <a:gd name="T15" fmla="*/ 13 h 39"/>
                <a:gd name="T16" fmla="*/ 16 w 41"/>
                <a:gd name="T17" fmla="*/ 30 h 39"/>
                <a:gd name="T18" fmla="*/ 34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7" y="29"/>
                  </a:moveTo>
                  <a:cubicBezTo>
                    <a:pt x="33" y="37"/>
                    <a:pt x="23" y="39"/>
                    <a:pt x="14" y="34"/>
                  </a:cubicBezTo>
                  <a:cubicBezTo>
                    <a:pt x="4" y="29"/>
                    <a:pt x="0" y="19"/>
                    <a:pt x="5" y="11"/>
                  </a:cubicBezTo>
                  <a:cubicBezTo>
                    <a:pt x="10" y="2"/>
                    <a:pt x="19" y="0"/>
                    <a:pt x="28" y="5"/>
                  </a:cubicBezTo>
                  <a:cubicBezTo>
                    <a:pt x="39" y="11"/>
                    <a:pt x="41" y="21"/>
                    <a:pt x="37" y="29"/>
                  </a:cubicBezTo>
                  <a:close/>
                  <a:moveTo>
                    <a:pt x="34" y="27"/>
                  </a:moveTo>
                  <a:cubicBezTo>
                    <a:pt x="37" y="20"/>
                    <a:pt x="33" y="14"/>
                    <a:pt x="26" y="10"/>
                  </a:cubicBezTo>
                  <a:cubicBezTo>
                    <a:pt x="20" y="6"/>
                    <a:pt x="12" y="6"/>
                    <a:pt x="8" y="13"/>
                  </a:cubicBezTo>
                  <a:cubicBezTo>
                    <a:pt x="4" y="20"/>
                    <a:pt x="9" y="26"/>
                    <a:pt x="16" y="30"/>
                  </a:cubicBezTo>
                  <a:cubicBezTo>
                    <a:pt x="22" y="34"/>
                    <a:pt x="30" y="33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55"/>
            <p:cNvSpPr>
              <a:spLocks noEditPoints="1"/>
            </p:cNvSpPr>
            <p:nvPr/>
          </p:nvSpPr>
          <p:spPr bwMode="auto">
            <a:xfrm>
              <a:off x="4962525" y="2738438"/>
              <a:ext cx="144463" cy="120650"/>
            </a:xfrm>
            <a:custGeom>
              <a:avLst/>
              <a:gdLst>
                <a:gd name="T0" fmla="*/ 0 w 42"/>
                <a:gd name="T1" fmla="*/ 16 h 35"/>
                <a:gd name="T2" fmla="*/ 4 w 42"/>
                <a:gd name="T3" fmla="*/ 8 h 35"/>
                <a:gd name="T4" fmla="*/ 12 w 42"/>
                <a:gd name="T5" fmla="*/ 1 h 35"/>
                <a:gd name="T6" fmla="*/ 19 w 42"/>
                <a:gd name="T7" fmla="*/ 2 h 35"/>
                <a:gd name="T8" fmla="*/ 23 w 42"/>
                <a:gd name="T9" fmla="*/ 13 h 35"/>
                <a:gd name="T10" fmla="*/ 23 w 42"/>
                <a:gd name="T11" fmla="*/ 13 h 35"/>
                <a:gd name="T12" fmla="*/ 32 w 42"/>
                <a:gd name="T13" fmla="*/ 12 h 35"/>
                <a:gd name="T14" fmla="*/ 42 w 42"/>
                <a:gd name="T15" fmla="*/ 16 h 35"/>
                <a:gd name="T16" fmla="*/ 39 w 42"/>
                <a:gd name="T17" fmla="*/ 20 h 35"/>
                <a:gd name="T18" fmla="*/ 31 w 42"/>
                <a:gd name="T19" fmla="*/ 17 h 35"/>
                <a:gd name="T20" fmla="*/ 21 w 42"/>
                <a:gd name="T21" fmla="*/ 19 h 35"/>
                <a:gd name="T22" fmla="*/ 19 w 42"/>
                <a:gd name="T23" fmla="*/ 23 h 35"/>
                <a:gd name="T24" fmla="*/ 32 w 42"/>
                <a:gd name="T25" fmla="*/ 31 h 35"/>
                <a:gd name="T26" fmla="*/ 29 w 42"/>
                <a:gd name="T27" fmla="*/ 35 h 35"/>
                <a:gd name="T28" fmla="*/ 0 w 42"/>
                <a:gd name="T29" fmla="*/ 16 h 35"/>
                <a:gd name="T30" fmla="*/ 16 w 42"/>
                <a:gd name="T31" fmla="*/ 21 h 35"/>
                <a:gd name="T32" fmla="*/ 19 w 42"/>
                <a:gd name="T33" fmla="*/ 17 h 35"/>
                <a:gd name="T34" fmla="*/ 17 w 42"/>
                <a:gd name="T35" fmla="*/ 6 h 35"/>
                <a:gd name="T36" fmla="*/ 7 w 42"/>
                <a:gd name="T37" fmla="*/ 10 h 35"/>
                <a:gd name="T38" fmla="*/ 5 w 42"/>
                <a:gd name="T39" fmla="*/ 14 h 35"/>
                <a:gd name="T40" fmla="*/ 16 w 42"/>
                <a:gd name="T4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5">
                  <a:moveTo>
                    <a:pt x="0" y="16"/>
                  </a:moveTo>
                  <a:cubicBezTo>
                    <a:pt x="1" y="14"/>
                    <a:pt x="2" y="11"/>
                    <a:pt x="4" y="8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3" y="5"/>
                    <a:pt x="24" y="9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1"/>
                    <a:pt x="29" y="11"/>
                    <a:pt x="32" y="12"/>
                  </a:cubicBezTo>
                  <a:cubicBezTo>
                    <a:pt x="37" y="14"/>
                    <a:pt x="40" y="15"/>
                    <a:pt x="42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5" y="18"/>
                    <a:pt x="31" y="17"/>
                  </a:cubicBezTo>
                  <a:cubicBezTo>
                    <a:pt x="26" y="15"/>
                    <a:pt x="24" y="16"/>
                    <a:pt x="21" y="1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0" y="16"/>
                  </a:lnTo>
                  <a:close/>
                  <a:moveTo>
                    <a:pt x="16" y="21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1" y="13"/>
                    <a:pt x="21" y="9"/>
                    <a:pt x="17" y="6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6" y="12"/>
                    <a:pt x="5" y="13"/>
                    <a:pt x="5" y="14"/>
                  </a:cubicBezTo>
                  <a:lnTo>
                    <a:pt x="1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56"/>
            <p:cNvSpPr/>
            <p:nvPr/>
          </p:nvSpPr>
          <p:spPr bwMode="auto">
            <a:xfrm>
              <a:off x="5029200" y="2643188"/>
              <a:ext cx="136525" cy="125413"/>
            </a:xfrm>
            <a:custGeom>
              <a:avLst/>
              <a:gdLst>
                <a:gd name="T0" fmla="*/ 56 w 86"/>
                <a:gd name="T1" fmla="*/ 25 h 79"/>
                <a:gd name="T2" fmla="*/ 36 w 86"/>
                <a:gd name="T3" fmla="*/ 49 h 79"/>
                <a:gd name="T4" fmla="*/ 60 w 86"/>
                <a:gd name="T5" fmla="*/ 66 h 79"/>
                <a:gd name="T6" fmla="*/ 79 w 86"/>
                <a:gd name="T7" fmla="*/ 38 h 79"/>
                <a:gd name="T8" fmla="*/ 86 w 86"/>
                <a:gd name="T9" fmla="*/ 45 h 79"/>
                <a:gd name="T10" fmla="*/ 60 w 86"/>
                <a:gd name="T11" fmla="*/ 79 h 79"/>
                <a:gd name="T12" fmla="*/ 0 w 86"/>
                <a:gd name="T13" fmla="*/ 32 h 79"/>
                <a:gd name="T14" fmla="*/ 23 w 86"/>
                <a:gd name="T15" fmla="*/ 0 h 79"/>
                <a:gd name="T16" fmla="*/ 30 w 86"/>
                <a:gd name="T17" fmla="*/ 4 h 79"/>
                <a:gd name="T18" fmla="*/ 10 w 86"/>
                <a:gd name="T19" fmla="*/ 30 h 79"/>
                <a:gd name="T20" fmla="*/ 30 w 86"/>
                <a:gd name="T21" fmla="*/ 45 h 79"/>
                <a:gd name="T22" fmla="*/ 49 w 86"/>
                <a:gd name="T23" fmla="*/ 21 h 79"/>
                <a:gd name="T24" fmla="*/ 56 w 86"/>
                <a:gd name="T25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56" y="25"/>
                  </a:moveTo>
                  <a:lnTo>
                    <a:pt x="36" y="49"/>
                  </a:lnTo>
                  <a:lnTo>
                    <a:pt x="60" y="66"/>
                  </a:lnTo>
                  <a:lnTo>
                    <a:pt x="79" y="38"/>
                  </a:lnTo>
                  <a:lnTo>
                    <a:pt x="86" y="45"/>
                  </a:lnTo>
                  <a:lnTo>
                    <a:pt x="60" y="79"/>
                  </a:lnTo>
                  <a:lnTo>
                    <a:pt x="0" y="32"/>
                  </a:lnTo>
                  <a:lnTo>
                    <a:pt x="23" y="0"/>
                  </a:lnTo>
                  <a:lnTo>
                    <a:pt x="30" y="4"/>
                  </a:lnTo>
                  <a:lnTo>
                    <a:pt x="10" y="30"/>
                  </a:lnTo>
                  <a:lnTo>
                    <a:pt x="30" y="45"/>
                  </a:lnTo>
                  <a:lnTo>
                    <a:pt x="49" y="21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57"/>
            <p:cNvSpPr/>
            <p:nvPr/>
          </p:nvSpPr>
          <p:spPr bwMode="auto">
            <a:xfrm>
              <a:off x="5097463" y="2522538"/>
              <a:ext cx="171450" cy="168275"/>
            </a:xfrm>
            <a:custGeom>
              <a:avLst/>
              <a:gdLst>
                <a:gd name="T0" fmla="*/ 34 w 50"/>
                <a:gd name="T1" fmla="*/ 16 h 49"/>
                <a:gd name="T2" fmla="*/ 23 w 50"/>
                <a:gd name="T3" fmla="*/ 6 h 49"/>
                <a:gd name="T4" fmla="*/ 23 w 50"/>
                <a:gd name="T5" fmla="*/ 6 h 49"/>
                <a:gd name="T6" fmla="*/ 30 w 50"/>
                <a:gd name="T7" fmla="*/ 18 h 49"/>
                <a:gd name="T8" fmla="*/ 38 w 50"/>
                <a:gd name="T9" fmla="*/ 35 h 49"/>
                <a:gd name="T10" fmla="*/ 36 w 50"/>
                <a:gd name="T11" fmla="*/ 37 h 49"/>
                <a:gd name="T12" fmla="*/ 19 w 50"/>
                <a:gd name="T13" fmla="*/ 30 h 49"/>
                <a:gd name="T14" fmla="*/ 6 w 50"/>
                <a:gd name="T15" fmla="*/ 24 h 49"/>
                <a:gd name="T16" fmla="*/ 6 w 50"/>
                <a:gd name="T17" fmla="*/ 24 h 49"/>
                <a:gd name="T18" fmla="*/ 17 w 50"/>
                <a:gd name="T19" fmla="*/ 35 h 49"/>
                <a:gd name="T20" fmla="*/ 28 w 50"/>
                <a:gd name="T21" fmla="*/ 46 h 49"/>
                <a:gd name="T22" fmla="*/ 25 w 50"/>
                <a:gd name="T23" fmla="*/ 49 h 49"/>
                <a:gd name="T24" fmla="*/ 0 w 50"/>
                <a:gd name="T25" fmla="*/ 23 h 49"/>
                <a:gd name="T26" fmla="*/ 4 w 50"/>
                <a:gd name="T27" fmla="*/ 19 h 49"/>
                <a:gd name="T28" fmla="*/ 21 w 50"/>
                <a:gd name="T29" fmla="*/ 26 h 49"/>
                <a:gd name="T30" fmla="*/ 33 w 50"/>
                <a:gd name="T31" fmla="*/ 31 h 49"/>
                <a:gd name="T32" fmla="*/ 33 w 50"/>
                <a:gd name="T33" fmla="*/ 31 h 49"/>
                <a:gd name="T34" fmla="*/ 26 w 50"/>
                <a:gd name="T35" fmla="*/ 20 h 49"/>
                <a:gd name="T36" fmla="*/ 18 w 50"/>
                <a:gd name="T37" fmla="*/ 4 h 49"/>
                <a:gd name="T38" fmla="*/ 22 w 50"/>
                <a:gd name="T39" fmla="*/ 0 h 49"/>
                <a:gd name="T40" fmla="*/ 50 w 50"/>
                <a:gd name="T41" fmla="*/ 22 h 49"/>
                <a:gd name="T42" fmla="*/ 47 w 50"/>
                <a:gd name="T43" fmla="*/ 26 h 49"/>
                <a:gd name="T44" fmla="*/ 34 w 50"/>
                <a:gd name="T45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49">
                  <a:moveTo>
                    <a:pt x="34" y="16"/>
                  </a:moveTo>
                  <a:cubicBezTo>
                    <a:pt x="31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30" y="1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28"/>
                    <a:pt x="10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9" y="27"/>
                    <a:pt x="14" y="31"/>
                    <a:pt x="17" y="3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8"/>
                    <a:pt x="29" y="30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29" y="25"/>
                    <a:pt x="26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7" y="26"/>
                    <a:pt x="47" y="26"/>
                    <a:pt x="47" y="26"/>
                  </a:cubicBezTo>
                  <a:lnTo>
                    <a:pt x="3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58"/>
            <p:cNvSpPr/>
            <p:nvPr/>
          </p:nvSpPr>
          <p:spPr bwMode="auto">
            <a:xfrm>
              <a:off x="5251450" y="2436813"/>
              <a:ext cx="92075" cy="103188"/>
            </a:xfrm>
            <a:custGeom>
              <a:avLst/>
              <a:gdLst>
                <a:gd name="T0" fmla="*/ 8 w 58"/>
                <a:gd name="T1" fmla="*/ 0 h 65"/>
                <a:gd name="T2" fmla="*/ 58 w 58"/>
                <a:gd name="T3" fmla="*/ 58 h 65"/>
                <a:gd name="T4" fmla="*/ 49 w 58"/>
                <a:gd name="T5" fmla="*/ 65 h 65"/>
                <a:gd name="T6" fmla="*/ 0 w 58"/>
                <a:gd name="T7" fmla="*/ 6 h 65"/>
                <a:gd name="T8" fmla="*/ 8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8" y="0"/>
                  </a:moveTo>
                  <a:lnTo>
                    <a:pt x="58" y="58"/>
                  </a:lnTo>
                  <a:lnTo>
                    <a:pt x="49" y="65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59"/>
            <p:cNvSpPr>
              <a:spLocks noEditPoints="1"/>
            </p:cNvSpPr>
            <p:nvPr/>
          </p:nvSpPr>
          <p:spPr bwMode="auto">
            <a:xfrm>
              <a:off x="5299075" y="2374900"/>
              <a:ext cx="88900" cy="130175"/>
            </a:xfrm>
            <a:custGeom>
              <a:avLst/>
              <a:gdLst>
                <a:gd name="T0" fmla="*/ 0 w 26"/>
                <a:gd name="T1" fmla="*/ 10 h 38"/>
                <a:gd name="T2" fmla="*/ 7 w 26"/>
                <a:gd name="T3" fmla="*/ 4 h 38"/>
                <a:gd name="T4" fmla="*/ 17 w 26"/>
                <a:gd name="T5" fmla="*/ 0 h 38"/>
                <a:gd name="T6" fmla="*/ 24 w 26"/>
                <a:gd name="T7" fmla="*/ 4 h 38"/>
                <a:gd name="T8" fmla="*/ 26 w 26"/>
                <a:gd name="T9" fmla="*/ 12 h 38"/>
                <a:gd name="T10" fmla="*/ 20 w 26"/>
                <a:gd name="T11" fmla="*/ 22 h 38"/>
                <a:gd name="T12" fmla="*/ 17 w 26"/>
                <a:gd name="T13" fmla="*/ 24 h 38"/>
                <a:gd name="T14" fmla="*/ 25 w 26"/>
                <a:gd name="T15" fmla="*/ 35 h 38"/>
                <a:gd name="T16" fmla="*/ 22 w 26"/>
                <a:gd name="T17" fmla="*/ 38 h 38"/>
                <a:gd name="T18" fmla="*/ 0 w 26"/>
                <a:gd name="T19" fmla="*/ 10 h 38"/>
                <a:gd name="T20" fmla="*/ 14 w 26"/>
                <a:gd name="T21" fmla="*/ 21 h 38"/>
                <a:gd name="T22" fmla="*/ 18 w 26"/>
                <a:gd name="T23" fmla="*/ 19 h 38"/>
                <a:gd name="T24" fmla="*/ 20 w 26"/>
                <a:gd name="T25" fmla="*/ 7 h 38"/>
                <a:gd name="T26" fmla="*/ 9 w 26"/>
                <a:gd name="T27" fmla="*/ 7 h 38"/>
                <a:gd name="T28" fmla="*/ 6 w 26"/>
                <a:gd name="T29" fmla="*/ 10 h 38"/>
                <a:gd name="T30" fmla="*/ 14 w 26"/>
                <a:gd name="T31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8">
                  <a:moveTo>
                    <a:pt x="0" y="10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0" y="1"/>
                    <a:pt x="14" y="0"/>
                    <a:pt x="17" y="0"/>
                  </a:cubicBezTo>
                  <a:cubicBezTo>
                    <a:pt x="19" y="0"/>
                    <a:pt x="22" y="2"/>
                    <a:pt x="24" y="4"/>
                  </a:cubicBezTo>
                  <a:cubicBezTo>
                    <a:pt x="26" y="7"/>
                    <a:pt x="26" y="9"/>
                    <a:pt x="26" y="12"/>
                  </a:cubicBezTo>
                  <a:cubicBezTo>
                    <a:pt x="26" y="15"/>
                    <a:pt x="23" y="19"/>
                    <a:pt x="20" y="22"/>
                  </a:cubicBezTo>
                  <a:cubicBezTo>
                    <a:pt x="19" y="23"/>
                    <a:pt x="18" y="23"/>
                    <a:pt x="17" y="2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0" y="10"/>
                  </a:lnTo>
                  <a:close/>
                  <a:moveTo>
                    <a:pt x="14" y="21"/>
                  </a:moveTo>
                  <a:cubicBezTo>
                    <a:pt x="15" y="20"/>
                    <a:pt x="16" y="20"/>
                    <a:pt x="18" y="19"/>
                  </a:cubicBezTo>
                  <a:cubicBezTo>
                    <a:pt x="22" y="15"/>
                    <a:pt x="23" y="11"/>
                    <a:pt x="20" y="7"/>
                  </a:cubicBezTo>
                  <a:cubicBezTo>
                    <a:pt x="17" y="3"/>
                    <a:pt x="13" y="4"/>
                    <a:pt x="9" y="7"/>
                  </a:cubicBezTo>
                  <a:cubicBezTo>
                    <a:pt x="8" y="8"/>
                    <a:pt x="6" y="9"/>
                    <a:pt x="6" y="10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60"/>
            <p:cNvSpPr/>
            <p:nvPr/>
          </p:nvSpPr>
          <p:spPr bwMode="auto">
            <a:xfrm>
              <a:off x="5399088" y="2306638"/>
              <a:ext cx="109538" cy="133350"/>
            </a:xfrm>
            <a:custGeom>
              <a:avLst/>
              <a:gdLst>
                <a:gd name="T0" fmla="*/ 14 w 32"/>
                <a:gd name="T1" fmla="*/ 35 h 39"/>
                <a:gd name="T2" fmla="*/ 23 w 32"/>
                <a:gd name="T3" fmla="*/ 32 h 39"/>
                <a:gd name="T4" fmla="*/ 25 w 32"/>
                <a:gd name="T5" fmla="*/ 23 h 39"/>
                <a:gd name="T6" fmla="*/ 16 w 32"/>
                <a:gd name="T7" fmla="*/ 21 h 39"/>
                <a:gd name="T8" fmla="*/ 3 w 32"/>
                <a:gd name="T9" fmla="*/ 17 h 39"/>
                <a:gd name="T10" fmla="*/ 7 w 32"/>
                <a:gd name="T11" fmla="*/ 3 h 39"/>
                <a:gd name="T12" fmla="*/ 15 w 32"/>
                <a:gd name="T13" fmla="*/ 0 h 39"/>
                <a:gd name="T14" fmla="*/ 16 w 32"/>
                <a:gd name="T15" fmla="*/ 4 h 39"/>
                <a:gd name="T16" fmla="*/ 9 w 32"/>
                <a:gd name="T17" fmla="*/ 6 h 39"/>
                <a:gd name="T18" fmla="*/ 6 w 32"/>
                <a:gd name="T19" fmla="*/ 14 h 39"/>
                <a:gd name="T20" fmla="*/ 16 w 32"/>
                <a:gd name="T21" fmla="*/ 16 h 39"/>
                <a:gd name="T22" fmla="*/ 29 w 32"/>
                <a:gd name="T23" fmla="*/ 20 h 39"/>
                <a:gd name="T24" fmla="*/ 24 w 32"/>
                <a:gd name="T25" fmla="*/ 36 h 39"/>
                <a:gd name="T26" fmla="*/ 15 w 32"/>
                <a:gd name="T27" fmla="*/ 39 h 39"/>
                <a:gd name="T28" fmla="*/ 14 w 32"/>
                <a:gd name="T2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9">
                  <a:moveTo>
                    <a:pt x="14" y="35"/>
                  </a:moveTo>
                  <a:cubicBezTo>
                    <a:pt x="17" y="35"/>
                    <a:pt x="20" y="34"/>
                    <a:pt x="23" y="32"/>
                  </a:cubicBezTo>
                  <a:cubicBezTo>
                    <a:pt x="26" y="30"/>
                    <a:pt x="27" y="26"/>
                    <a:pt x="25" y="23"/>
                  </a:cubicBezTo>
                  <a:cubicBezTo>
                    <a:pt x="24" y="20"/>
                    <a:pt x="21" y="20"/>
                    <a:pt x="16" y="21"/>
                  </a:cubicBezTo>
                  <a:cubicBezTo>
                    <a:pt x="10" y="22"/>
                    <a:pt x="5" y="22"/>
                    <a:pt x="3" y="17"/>
                  </a:cubicBezTo>
                  <a:cubicBezTo>
                    <a:pt x="0" y="13"/>
                    <a:pt x="1" y="7"/>
                    <a:pt x="7" y="3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4"/>
                    <a:pt x="12" y="5"/>
                    <a:pt x="9" y="6"/>
                  </a:cubicBezTo>
                  <a:cubicBezTo>
                    <a:pt x="5" y="9"/>
                    <a:pt x="5" y="12"/>
                    <a:pt x="6" y="14"/>
                  </a:cubicBezTo>
                  <a:cubicBezTo>
                    <a:pt x="8" y="17"/>
                    <a:pt x="11" y="17"/>
                    <a:pt x="16" y="16"/>
                  </a:cubicBezTo>
                  <a:cubicBezTo>
                    <a:pt x="22" y="15"/>
                    <a:pt x="26" y="16"/>
                    <a:pt x="29" y="20"/>
                  </a:cubicBezTo>
                  <a:cubicBezTo>
                    <a:pt x="32" y="25"/>
                    <a:pt x="31" y="31"/>
                    <a:pt x="24" y="36"/>
                  </a:cubicBezTo>
                  <a:cubicBezTo>
                    <a:pt x="21" y="38"/>
                    <a:pt x="18" y="39"/>
                    <a:pt x="15" y="39"/>
                  </a:cubicBezTo>
                  <a:lnTo>
                    <a:pt x="14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61"/>
            <p:cNvSpPr/>
            <p:nvPr/>
          </p:nvSpPr>
          <p:spPr bwMode="auto">
            <a:xfrm>
              <a:off x="5487988" y="2238375"/>
              <a:ext cx="130175" cy="139700"/>
            </a:xfrm>
            <a:custGeom>
              <a:avLst/>
              <a:gdLst>
                <a:gd name="T0" fmla="*/ 4 w 38"/>
                <a:gd name="T1" fmla="*/ 10 h 41"/>
                <a:gd name="T2" fmla="*/ 14 w 38"/>
                <a:gd name="T3" fmla="*/ 29 h 41"/>
                <a:gd name="T4" fmla="*/ 27 w 38"/>
                <a:gd name="T5" fmla="*/ 35 h 41"/>
                <a:gd name="T6" fmla="*/ 29 w 38"/>
                <a:gd name="T7" fmla="*/ 21 h 41"/>
                <a:gd name="T8" fmla="*/ 19 w 38"/>
                <a:gd name="T9" fmla="*/ 2 h 41"/>
                <a:gd name="T10" fmla="*/ 23 w 38"/>
                <a:gd name="T11" fmla="*/ 0 h 41"/>
                <a:gd name="T12" fmla="*/ 33 w 38"/>
                <a:gd name="T13" fmla="*/ 18 h 41"/>
                <a:gd name="T14" fmla="*/ 28 w 38"/>
                <a:gd name="T15" fmla="*/ 38 h 41"/>
                <a:gd name="T16" fmla="*/ 10 w 38"/>
                <a:gd name="T17" fmla="*/ 31 h 41"/>
                <a:gd name="T18" fmla="*/ 0 w 38"/>
                <a:gd name="T19" fmla="*/ 12 h 41"/>
                <a:gd name="T20" fmla="*/ 4 w 38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4" y="1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8" y="36"/>
                    <a:pt x="22" y="37"/>
                    <a:pt x="27" y="35"/>
                  </a:cubicBezTo>
                  <a:cubicBezTo>
                    <a:pt x="31" y="32"/>
                    <a:pt x="33" y="27"/>
                    <a:pt x="29" y="2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8"/>
                    <a:pt x="35" y="34"/>
                    <a:pt x="28" y="38"/>
                  </a:cubicBezTo>
                  <a:cubicBezTo>
                    <a:pt x="22" y="41"/>
                    <a:pt x="15" y="40"/>
                    <a:pt x="10" y="3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2"/>
            <p:cNvSpPr/>
            <p:nvPr/>
          </p:nvSpPr>
          <p:spPr bwMode="auto">
            <a:xfrm>
              <a:off x="5618163" y="2173288"/>
              <a:ext cx="153988" cy="157163"/>
            </a:xfrm>
            <a:custGeom>
              <a:avLst/>
              <a:gdLst>
                <a:gd name="T0" fmla="*/ 34 w 45"/>
                <a:gd name="T1" fmla="*/ 19 h 46"/>
                <a:gd name="T2" fmla="*/ 27 w 45"/>
                <a:gd name="T3" fmla="*/ 5 h 46"/>
                <a:gd name="T4" fmla="*/ 27 w 45"/>
                <a:gd name="T5" fmla="*/ 5 h 46"/>
                <a:gd name="T6" fmla="*/ 28 w 45"/>
                <a:gd name="T7" fmla="*/ 20 h 46"/>
                <a:gd name="T8" fmla="*/ 29 w 45"/>
                <a:gd name="T9" fmla="*/ 38 h 46"/>
                <a:gd name="T10" fmla="*/ 26 w 45"/>
                <a:gd name="T11" fmla="*/ 39 h 46"/>
                <a:gd name="T12" fmla="*/ 14 w 45"/>
                <a:gd name="T13" fmla="*/ 26 h 46"/>
                <a:gd name="T14" fmla="*/ 5 w 45"/>
                <a:gd name="T15" fmla="*/ 15 h 46"/>
                <a:gd name="T16" fmla="*/ 5 w 45"/>
                <a:gd name="T17" fmla="*/ 15 h 46"/>
                <a:gd name="T18" fmla="*/ 10 w 45"/>
                <a:gd name="T19" fmla="*/ 29 h 46"/>
                <a:gd name="T20" fmla="*/ 15 w 45"/>
                <a:gd name="T21" fmla="*/ 44 h 46"/>
                <a:gd name="T22" fmla="*/ 11 w 45"/>
                <a:gd name="T23" fmla="*/ 46 h 46"/>
                <a:gd name="T24" fmla="*/ 0 w 45"/>
                <a:gd name="T25" fmla="*/ 12 h 46"/>
                <a:gd name="T26" fmla="*/ 5 w 45"/>
                <a:gd name="T27" fmla="*/ 9 h 46"/>
                <a:gd name="T28" fmla="*/ 17 w 45"/>
                <a:gd name="T29" fmla="*/ 23 h 46"/>
                <a:gd name="T30" fmla="*/ 25 w 45"/>
                <a:gd name="T31" fmla="*/ 33 h 46"/>
                <a:gd name="T32" fmla="*/ 25 w 45"/>
                <a:gd name="T33" fmla="*/ 33 h 46"/>
                <a:gd name="T34" fmla="*/ 24 w 45"/>
                <a:gd name="T35" fmla="*/ 20 h 46"/>
                <a:gd name="T36" fmla="*/ 24 w 45"/>
                <a:gd name="T37" fmla="*/ 2 h 46"/>
                <a:gd name="T38" fmla="*/ 29 w 45"/>
                <a:gd name="T39" fmla="*/ 0 h 46"/>
                <a:gd name="T40" fmla="*/ 45 w 45"/>
                <a:gd name="T41" fmla="*/ 32 h 46"/>
                <a:gd name="T42" fmla="*/ 40 w 45"/>
                <a:gd name="T43" fmla="*/ 34 h 46"/>
                <a:gd name="T44" fmla="*/ 34 w 45"/>
                <a:gd name="T4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6">
                  <a:moveTo>
                    <a:pt x="34" y="19"/>
                  </a:moveTo>
                  <a:cubicBezTo>
                    <a:pt x="32" y="15"/>
                    <a:pt x="29" y="9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10"/>
                    <a:pt x="28" y="14"/>
                    <a:pt x="28" y="2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22"/>
                    <a:pt x="7" y="18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9"/>
                    <a:pt x="8" y="24"/>
                    <a:pt x="10" y="2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27"/>
                    <a:pt x="23" y="30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9"/>
                    <a:pt x="25" y="25"/>
                    <a:pt x="24" y="2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4"/>
                    <a:pt x="40" y="34"/>
                    <a:pt x="40" y="34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63"/>
            <p:cNvSpPr/>
            <p:nvPr/>
          </p:nvSpPr>
          <p:spPr bwMode="auto">
            <a:xfrm>
              <a:off x="6556375" y="2230438"/>
              <a:ext cx="79375" cy="138113"/>
            </a:xfrm>
            <a:custGeom>
              <a:avLst/>
              <a:gdLst>
                <a:gd name="T0" fmla="*/ 41 w 50"/>
                <a:gd name="T1" fmla="*/ 0 h 87"/>
                <a:gd name="T2" fmla="*/ 50 w 50"/>
                <a:gd name="T3" fmla="*/ 5 h 87"/>
                <a:gd name="T4" fmla="*/ 13 w 50"/>
                <a:gd name="T5" fmla="*/ 63 h 87"/>
                <a:gd name="T6" fmla="*/ 41 w 50"/>
                <a:gd name="T7" fmla="*/ 80 h 87"/>
                <a:gd name="T8" fmla="*/ 37 w 50"/>
                <a:gd name="T9" fmla="*/ 87 h 87"/>
                <a:gd name="T10" fmla="*/ 0 w 50"/>
                <a:gd name="T11" fmla="*/ 65 h 87"/>
                <a:gd name="T12" fmla="*/ 41 w 50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7">
                  <a:moveTo>
                    <a:pt x="41" y="0"/>
                  </a:moveTo>
                  <a:lnTo>
                    <a:pt x="50" y="5"/>
                  </a:lnTo>
                  <a:lnTo>
                    <a:pt x="13" y="63"/>
                  </a:lnTo>
                  <a:lnTo>
                    <a:pt x="41" y="80"/>
                  </a:lnTo>
                  <a:lnTo>
                    <a:pt x="37" y="87"/>
                  </a:lnTo>
                  <a:lnTo>
                    <a:pt x="0" y="6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64"/>
            <p:cNvSpPr>
              <a:spLocks noEditPoints="1"/>
            </p:cNvSpPr>
            <p:nvPr/>
          </p:nvSpPr>
          <p:spPr bwMode="auto">
            <a:xfrm>
              <a:off x="6642100" y="2289175"/>
              <a:ext cx="134938" cy="141288"/>
            </a:xfrm>
            <a:custGeom>
              <a:avLst/>
              <a:gdLst>
                <a:gd name="T0" fmla="*/ 9 w 39"/>
                <a:gd name="T1" fmla="*/ 35 h 41"/>
                <a:gd name="T2" fmla="*/ 6 w 39"/>
                <a:gd name="T3" fmla="*/ 11 h 41"/>
                <a:gd name="T4" fmla="*/ 30 w 39"/>
                <a:gd name="T5" fmla="*/ 6 h 41"/>
                <a:gd name="T6" fmla="*/ 33 w 39"/>
                <a:gd name="T7" fmla="*/ 30 h 41"/>
                <a:gd name="T8" fmla="*/ 9 w 39"/>
                <a:gd name="T9" fmla="*/ 35 h 41"/>
                <a:gd name="T10" fmla="*/ 11 w 39"/>
                <a:gd name="T11" fmla="*/ 32 h 41"/>
                <a:gd name="T12" fmla="*/ 29 w 39"/>
                <a:gd name="T13" fmla="*/ 27 h 41"/>
                <a:gd name="T14" fmla="*/ 28 w 39"/>
                <a:gd name="T15" fmla="*/ 8 h 41"/>
                <a:gd name="T16" fmla="*/ 10 w 39"/>
                <a:gd name="T17" fmla="*/ 14 h 41"/>
                <a:gd name="T18" fmla="*/ 11 w 39"/>
                <a:gd name="T1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9" y="35"/>
                  </a:moveTo>
                  <a:cubicBezTo>
                    <a:pt x="1" y="30"/>
                    <a:pt x="0" y="20"/>
                    <a:pt x="6" y="11"/>
                  </a:cubicBezTo>
                  <a:cubicBezTo>
                    <a:pt x="13" y="2"/>
                    <a:pt x="23" y="0"/>
                    <a:pt x="30" y="6"/>
                  </a:cubicBezTo>
                  <a:cubicBezTo>
                    <a:pt x="38" y="11"/>
                    <a:pt x="39" y="21"/>
                    <a:pt x="33" y="30"/>
                  </a:cubicBezTo>
                  <a:cubicBezTo>
                    <a:pt x="26" y="40"/>
                    <a:pt x="16" y="41"/>
                    <a:pt x="9" y="35"/>
                  </a:cubicBezTo>
                  <a:close/>
                  <a:moveTo>
                    <a:pt x="11" y="32"/>
                  </a:moveTo>
                  <a:cubicBezTo>
                    <a:pt x="17" y="37"/>
                    <a:pt x="24" y="34"/>
                    <a:pt x="29" y="27"/>
                  </a:cubicBezTo>
                  <a:cubicBezTo>
                    <a:pt x="33" y="21"/>
                    <a:pt x="34" y="13"/>
                    <a:pt x="28" y="8"/>
                  </a:cubicBezTo>
                  <a:cubicBezTo>
                    <a:pt x="22" y="4"/>
                    <a:pt x="14" y="8"/>
                    <a:pt x="10" y="14"/>
                  </a:cubicBezTo>
                  <a:cubicBezTo>
                    <a:pt x="6" y="20"/>
                    <a:pt x="5" y="28"/>
                    <a:pt x="11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65"/>
            <p:cNvSpPr>
              <a:spLocks noEditPoints="1"/>
            </p:cNvSpPr>
            <p:nvPr/>
          </p:nvSpPr>
          <p:spPr bwMode="auto">
            <a:xfrm>
              <a:off x="6745288" y="2368550"/>
              <a:ext cx="123825" cy="144463"/>
            </a:xfrm>
            <a:custGeom>
              <a:avLst/>
              <a:gdLst>
                <a:gd name="T0" fmla="*/ 22 w 36"/>
                <a:gd name="T1" fmla="*/ 0 h 42"/>
                <a:gd name="T2" fmla="*/ 30 w 36"/>
                <a:gd name="T3" fmla="*/ 5 h 42"/>
                <a:gd name="T4" fmla="*/ 36 w 36"/>
                <a:gd name="T5" fmla="*/ 14 h 42"/>
                <a:gd name="T6" fmla="*/ 33 w 36"/>
                <a:gd name="T7" fmla="*/ 21 h 42"/>
                <a:gd name="T8" fmla="*/ 22 w 36"/>
                <a:gd name="T9" fmla="*/ 24 h 42"/>
                <a:gd name="T10" fmla="*/ 22 w 36"/>
                <a:gd name="T11" fmla="*/ 24 h 42"/>
                <a:gd name="T12" fmla="*/ 22 w 36"/>
                <a:gd name="T13" fmla="*/ 33 h 42"/>
                <a:gd name="T14" fmla="*/ 17 w 36"/>
                <a:gd name="T15" fmla="*/ 42 h 42"/>
                <a:gd name="T16" fmla="*/ 14 w 36"/>
                <a:gd name="T17" fmla="*/ 39 h 42"/>
                <a:gd name="T18" fmla="*/ 17 w 36"/>
                <a:gd name="T19" fmla="*/ 31 h 42"/>
                <a:gd name="T20" fmla="*/ 16 w 36"/>
                <a:gd name="T21" fmla="*/ 21 h 42"/>
                <a:gd name="T22" fmla="*/ 13 w 36"/>
                <a:gd name="T23" fmla="*/ 18 h 42"/>
                <a:gd name="T24" fmla="*/ 3 w 36"/>
                <a:gd name="T25" fmla="*/ 30 h 42"/>
                <a:gd name="T26" fmla="*/ 0 w 36"/>
                <a:gd name="T27" fmla="*/ 27 h 42"/>
                <a:gd name="T28" fmla="*/ 22 w 36"/>
                <a:gd name="T29" fmla="*/ 0 h 42"/>
                <a:gd name="T30" fmla="*/ 15 w 36"/>
                <a:gd name="T31" fmla="*/ 16 h 42"/>
                <a:gd name="T32" fmla="*/ 19 w 36"/>
                <a:gd name="T33" fmla="*/ 19 h 42"/>
                <a:gd name="T34" fmla="*/ 29 w 36"/>
                <a:gd name="T35" fmla="*/ 19 h 42"/>
                <a:gd name="T36" fmla="*/ 27 w 36"/>
                <a:gd name="T37" fmla="*/ 8 h 42"/>
                <a:gd name="T38" fmla="*/ 24 w 36"/>
                <a:gd name="T39" fmla="*/ 6 h 42"/>
                <a:gd name="T40" fmla="*/ 15 w 36"/>
                <a:gd name="T4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2">
                  <a:moveTo>
                    <a:pt x="22" y="0"/>
                  </a:moveTo>
                  <a:cubicBezTo>
                    <a:pt x="24" y="2"/>
                    <a:pt x="27" y="3"/>
                    <a:pt x="30" y="5"/>
                  </a:cubicBezTo>
                  <a:cubicBezTo>
                    <a:pt x="33" y="9"/>
                    <a:pt x="35" y="11"/>
                    <a:pt x="36" y="14"/>
                  </a:cubicBezTo>
                  <a:cubicBezTo>
                    <a:pt x="36" y="17"/>
                    <a:pt x="35" y="19"/>
                    <a:pt x="33" y="21"/>
                  </a:cubicBezTo>
                  <a:cubicBezTo>
                    <a:pt x="30" y="25"/>
                    <a:pt x="26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7"/>
                    <a:pt x="23" y="30"/>
                    <a:pt x="22" y="33"/>
                  </a:cubicBezTo>
                  <a:cubicBezTo>
                    <a:pt x="19" y="38"/>
                    <a:pt x="18" y="41"/>
                    <a:pt x="17" y="4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5" y="35"/>
                    <a:pt x="17" y="31"/>
                  </a:cubicBezTo>
                  <a:cubicBezTo>
                    <a:pt x="20" y="27"/>
                    <a:pt x="20" y="24"/>
                    <a:pt x="16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2" y="0"/>
                  </a:lnTo>
                  <a:close/>
                  <a:moveTo>
                    <a:pt x="15" y="16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3" y="22"/>
                    <a:pt x="27" y="22"/>
                    <a:pt x="29" y="19"/>
                  </a:cubicBezTo>
                  <a:cubicBezTo>
                    <a:pt x="32" y="15"/>
                    <a:pt x="31" y="12"/>
                    <a:pt x="27" y="8"/>
                  </a:cubicBezTo>
                  <a:cubicBezTo>
                    <a:pt x="26" y="7"/>
                    <a:pt x="24" y="6"/>
                    <a:pt x="24" y="6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66"/>
            <p:cNvSpPr/>
            <p:nvPr/>
          </p:nvSpPr>
          <p:spPr bwMode="auto">
            <a:xfrm>
              <a:off x="6827838" y="2443163"/>
              <a:ext cx="130175" cy="138113"/>
            </a:xfrm>
            <a:custGeom>
              <a:avLst/>
              <a:gdLst>
                <a:gd name="T0" fmla="*/ 52 w 82"/>
                <a:gd name="T1" fmla="*/ 59 h 87"/>
                <a:gd name="T2" fmla="*/ 32 w 82"/>
                <a:gd name="T3" fmla="*/ 37 h 87"/>
                <a:gd name="T4" fmla="*/ 13 w 82"/>
                <a:gd name="T5" fmla="*/ 56 h 87"/>
                <a:gd name="T6" fmla="*/ 37 w 82"/>
                <a:gd name="T7" fmla="*/ 80 h 87"/>
                <a:gd name="T8" fmla="*/ 30 w 82"/>
                <a:gd name="T9" fmla="*/ 87 h 87"/>
                <a:gd name="T10" fmla="*/ 0 w 82"/>
                <a:gd name="T11" fmla="*/ 56 h 87"/>
                <a:gd name="T12" fmla="*/ 52 w 82"/>
                <a:gd name="T13" fmla="*/ 0 h 87"/>
                <a:gd name="T14" fmla="*/ 82 w 82"/>
                <a:gd name="T15" fmla="*/ 31 h 87"/>
                <a:gd name="T16" fmla="*/ 78 w 82"/>
                <a:gd name="T17" fmla="*/ 37 h 87"/>
                <a:gd name="T18" fmla="*/ 54 w 82"/>
                <a:gd name="T19" fmla="*/ 13 h 87"/>
                <a:gd name="T20" fmla="*/ 37 w 82"/>
                <a:gd name="T21" fmla="*/ 33 h 87"/>
                <a:gd name="T22" fmla="*/ 58 w 82"/>
                <a:gd name="T23" fmla="*/ 52 h 87"/>
                <a:gd name="T24" fmla="*/ 52 w 82"/>
                <a:gd name="T25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7">
                  <a:moveTo>
                    <a:pt x="52" y="59"/>
                  </a:moveTo>
                  <a:lnTo>
                    <a:pt x="32" y="37"/>
                  </a:lnTo>
                  <a:lnTo>
                    <a:pt x="13" y="56"/>
                  </a:lnTo>
                  <a:lnTo>
                    <a:pt x="37" y="80"/>
                  </a:lnTo>
                  <a:lnTo>
                    <a:pt x="30" y="87"/>
                  </a:lnTo>
                  <a:lnTo>
                    <a:pt x="0" y="56"/>
                  </a:lnTo>
                  <a:lnTo>
                    <a:pt x="52" y="0"/>
                  </a:lnTo>
                  <a:lnTo>
                    <a:pt x="82" y="31"/>
                  </a:lnTo>
                  <a:lnTo>
                    <a:pt x="78" y="37"/>
                  </a:lnTo>
                  <a:lnTo>
                    <a:pt x="54" y="13"/>
                  </a:lnTo>
                  <a:lnTo>
                    <a:pt x="37" y="33"/>
                  </a:lnTo>
                  <a:lnTo>
                    <a:pt x="58" y="52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67"/>
            <p:cNvSpPr/>
            <p:nvPr/>
          </p:nvSpPr>
          <p:spPr bwMode="auto">
            <a:xfrm>
              <a:off x="6896100" y="2525713"/>
              <a:ext cx="168275" cy="168275"/>
            </a:xfrm>
            <a:custGeom>
              <a:avLst/>
              <a:gdLst>
                <a:gd name="T0" fmla="*/ 32 w 49"/>
                <a:gd name="T1" fmla="*/ 35 h 49"/>
                <a:gd name="T2" fmla="*/ 43 w 49"/>
                <a:gd name="T3" fmla="*/ 25 h 49"/>
                <a:gd name="T4" fmla="*/ 43 w 49"/>
                <a:gd name="T5" fmla="*/ 25 h 49"/>
                <a:gd name="T6" fmla="*/ 30 w 49"/>
                <a:gd name="T7" fmla="*/ 30 h 49"/>
                <a:gd name="T8" fmla="*/ 13 w 49"/>
                <a:gd name="T9" fmla="*/ 36 h 49"/>
                <a:gd name="T10" fmla="*/ 10 w 49"/>
                <a:gd name="T11" fmla="*/ 34 h 49"/>
                <a:gd name="T12" fmla="*/ 20 w 49"/>
                <a:gd name="T13" fmla="*/ 18 h 49"/>
                <a:gd name="T14" fmla="*/ 27 w 49"/>
                <a:gd name="T15" fmla="*/ 6 h 49"/>
                <a:gd name="T16" fmla="*/ 27 w 49"/>
                <a:gd name="T17" fmla="*/ 6 h 49"/>
                <a:gd name="T18" fmla="*/ 15 w 49"/>
                <a:gd name="T19" fmla="*/ 16 h 49"/>
                <a:gd name="T20" fmla="*/ 3 w 49"/>
                <a:gd name="T21" fmla="*/ 25 h 49"/>
                <a:gd name="T22" fmla="*/ 0 w 49"/>
                <a:gd name="T23" fmla="*/ 22 h 49"/>
                <a:gd name="T24" fmla="*/ 29 w 49"/>
                <a:gd name="T25" fmla="*/ 0 h 49"/>
                <a:gd name="T26" fmla="*/ 32 w 49"/>
                <a:gd name="T27" fmla="*/ 5 h 49"/>
                <a:gd name="T28" fmla="*/ 23 w 49"/>
                <a:gd name="T29" fmla="*/ 21 h 49"/>
                <a:gd name="T30" fmla="*/ 16 w 49"/>
                <a:gd name="T31" fmla="*/ 31 h 49"/>
                <a:gd name="T32" fmla="*/ 16 w 49"/>
                <a:gd name="T33" fmla="*/ 31 h 49"/>
                <a:gd name="T34" fmla="*/ 28 w 49"/>
                <a:gd name="T35" fmla="*/ 27 h 49"/>
                <a:gd name="T36" fmla="*/ 45 w 49"/>
                <a:gd name="T37" fmla="*/ 20 h 49"/>
                <a:gd name="T38" fmla="*/ 49 w 49"/>
                <a:gd name="T39" fmla="*/ 25 h 49"/>
                <a:gd name="T40" fmla="*/ 23 w 49"/>
                <a:gd name="T41" fmla="*/ 49 h 49"/>
                <a:gd name="T42" fmla="*/ 21 w 49"/>
                <a:gd name="T43" fmla="*/ 46 h 49"/>
                <a:gd name="T44" fmla="*/ 32 w 49"/>
                <a:gd name="T4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9">
                  <a:moveTo>
                    <a:pt x="32" y="35"/>
                  </a:moveTo>
                  <a:cubicBezTo>
                    <a:pt x="35" y="32"/>
                    <a:pt x="40" y="28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9" y="26"/>
                    <a:pt x="35" y="28"/>
                    <a:pt x="30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4"/>
                    <a:pt x="25" y="10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19" y="13"/>
                    <a:pt x="15" y="1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5"/>
                    <a:pt x="19" y="28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0" y="30"/>
                    <a:pt x="24" y="28"/>
                    <a:pt x="28" y="27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3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68"/>
            <p:cNvSpPr/>
            <p:nvPr/>
          </p:nvSpPr>
          <p:spPr bwMode="auto">
            <a:xfrm>
              <a:off x="7026275" y="2697163"/>
              <a:ext cx="109538" cy="82550"/>
            </a:xfrm>
            <a:custGeom>
              <a:avLst/>
              <a:gdLst>
                <a:gd name="T0" fmla="*/ 69 w 69"/>
                <a:gd name="T1" fmla="*/ 9 h 52"/>
                <a:gd name="T2" fmla="*/ 7 w 69"/>
                <a:gd name="T3" fmla="*/ 52 h 52"/>
                <a:gd name="T4" fmla="*/ 0 w 69"/>
                <a:gd name="T5" fmla="*/ 43 h 52"/>
                <a:gd name="T6" fmla="*/ 65 w 69"/>
                <a:gd name="T7" fmla="*/ 0 h 52"/>
                <a:gd name="T8" fmla="*/ 69 w 69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9"/>
                  </a:moveTo>
                  <a:lnTo>
                    <a:pt x="7" y="52"/>
                  </a:lnTo>
                  <a:lnTo>
                    <a:pt x="0" y="43"/>
                  </a:lnTo>
                  <a:lnTo>
                    <a:pt x="65" y="0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9"/>
            <p:cNvSpPr>
              <a:spLocks noEditPoints="1"/>
            </p:cNvSpPr>
            <p:nvPr/>
          </p:nvSpPr>
          <p:spPr bwMode="auto">
            <a:xfrm>
              <a:off x="7058025" y="2752725"/>
              <a:ext cx="130175" cy="88900"/>
            </a:xfrm>
            <a:custGeom>
              <a:avLst/>
              <a:gdLst>
                <a:gd name="T0" fmla="*/ 30 w 38"/>
                <a:gd name="T1" fmla="*/ 0 h 26"/>
                <a:gd name="T2" fmla="*/ 35 w 38"/>
                <a:gd name="T3" fmla="*/ 7 h 26"/>
                <a:gd name="T4" fmla="*/ 38 w 38"/>
                <a:gd name="T5" fmla="*/ 17 h 26"/>
                <a:gd name="T6" fmla="*/ 33 w 38"/>
                <a:gd name="T7" fmla="*/ 24 h 26"/>
                <a:gd name="T8" fmla="*/ 25 w 38"/>
                <a:gd name="T9" fmla="*/ 25 h 26"/>
                <a:gd name="T10" fmla="*/ 16 w 38"/>
                <a:gd name="T11" fmla="*/ 18 h 26"/>
                <a:gd name="T12" fmla="*/ 15 w 38"/>
                <a:gd name="T13" fmla="*/ 14 h 26"/>
                <a:gd name="T14" fmla="*/ 2 w 38"/>
                <a:gd name="T15" fmla="*/ 22 h 26"/>
                <a:gd name="T16" fmla="*/ 0 w 38"/>
                <a:gd name="T17" fmla="*/ 18 h 26"/>
                <a:gd name="T18" fmla="*/ 30 w 38"/>
                <a:gd name="T19" fmla="*/ 0 h 26"/>
                <a:gd name="T20" fmla="*/ 18 w 38"/>
                <a:gd name="T21" fmla="*/ 12 h 26"/>
                <a:gd name="T22" fmla="*/ 19 w 38"/>
                <a:gd name="T23" fmla="*/ 16 h 26"/>
                <a:gd name="T24" fmla="*/ 30 w 38"/>
                <a:gd name="T25" fmla="*/ 20 h 26"/>
                <a:gd name="T26" fmla="*/ 32 w 38"/>
                <a:gd name="T27" fmla="*/ 9 h 26"/>
                <a:gd name="T28" fmla="*/ 30 w 38"/>
                <a:gd name="T29" fmla="*/ 5 h 26"/>
                <a:gd name="T30" fmla="*/ 18 w 38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6">
                  <a:moveTo>
                    <a:pt x="30" y="0"/>
                  </a:moveTo>
                  <a:cubicBezTo>
                    <a:pt x="32" y="2"/>
                    <a:pt x="33" y="4"/>
                    <a:pt x="35" y="7"/>
                  </a:cubicBezTo>
                  <a:cubicBezTo>
                    <a:pt x="38" y="11"/>
                    <a:pt x="38" y="14"/>
                    <a:pt x="38" y="17"/>
                  </a:cubicBezTo>
                  <a:cubicBezTo>
                    <a:pt x="37" y="20"/>
                    <a:pt x="36" y="22"/>
                    <a:pt x="33" y="24"/>
                  </a:cubicBezTo>
                  <a:cubicBezTo>
                    <a:pt x="30" y="25"/>
                    <a:pt x="28" y="26"/>
                    <a:pt x="25" y="25"/>
                  </a:cubicBezTo>
                  <a:cubicBezTo>
                    <a:pt x="22" y="24"/>
                    <a:pt x="18" y="22"/>
                    <a:pt x="16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0" y="0"/>
                  </a:lnTo>
                  <a:close/>
                  <a:moveTo>
                    <a:pt x="18" y="12"/>
                  </a:moveTo>
                  <a:cubicBezTo>
                    <a:pt x="18" y="13"/>
                    <a:pt x="19" y="15"/>
                    <a:pt x="19" y="16"/>
                  </a:cubicBezTo>
                  <a:cubicBezTo>
                    <a:pt x="22" y="21"/>
                    <a:pt x="26" y="22"/>
                    <a:pt x="30" y="20"/>
                  </a:cubicBezTo>
                  <a:cubicBezTo>
                    <a:pt x="35" y="17"/>
                    <a:pt x="35" y="13"/>
                    <a:pt x="32" y="9"/>
                  </a:cubicBezTo>
                  <a:cubicBezTo>
                    <a:pt x="31" y="7"/>
                    <a:pt x="30" y="6"/>
                    <a:pt x="30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0"/>
            <p:cNvSpPr/>
            <p:nvPr/>
          </p:nvSpPr>
          <p:spPr bwMode="auto">
            <a:xfrm>
              <a:off x="7112000" y="2854325"/>
              <a:ext cx="130175" cy="106363"/>
            </a:xfrm>
            <a:custGeom>
              <a:avLst/>
              <a:gdLst>
                <a:gd name="T0" fmla="*/ 4 w 38"/>
                <a:gd name="T1" fmla="*/ 12 h 31"/>
                <a:gd name="T2" fmla="*/ 6 w 38"/>
                <a:gd name="T3" fmla="*/ 20 h 31"/>
                <a:gd name="T4" fmla="*/ 14 w 38"/>
                <a:gd name="T5" fmla="*/ 24 h 31"/>
                <a:gd name="T6" fmla="*/ 18 w 38"/>
                <a:gd name="T7" fmla="*/ 15 h 31"/>
                <a:gd name="T8" fmla="*/ 23 w 38"/>
                <a:gd name="T9" fmla="*/ 2 h 31"/>
                <a:gd name="T10" fmla="*/ 36 w 38"/>
                <a:gd name="T11" fmla="*/ 9 h 31"/>
                <a:gd name="T12" fmla="*/ 38 w 38"/>
                <a:gd name="T13" fmla="*/ 16 h 31"/>
                <a:gd name="T14" fmla="*/ 34 w 38"/>
                <a:gd name="T15" fmla="*/ 17 h 31"/>
                <a:gd name="T16" fmla="*/ 33 w 38"/>
                <a:gd name="T17" fmla="*/ 10 h 31"/>
                <a:gd name="T18" fmla="*/ 25 w 38"/>
                <a:gd name="T19" fmla="*/ 6 h 31"/>
                <a:gd name="T20" fmla="*/ 22 w 38"/>
                <a:gd name="T21" fmla="*/ 16 h 31"/>
                <a:gd name="T22" fmla="*/ 17 w 38"/>
                <a:gd name="T23" fmla="*/ 29 h 31"/>
                <a:gd name="T24" fmla="*/ 2 w 38"/>
                <a:gd name="T25" fmla="*/ 22 h 31"/>
                <a:gd name="T26" fmla="*/ 0 w 38"/>
                <a:gd name="T27" fmla="*/ 13 h 31"/>
                <a:gd name="T28" fmla="*/ 4 w 38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1">
                  <a:moveTo>
                    <a:pt x="4" y="12"/>
                  </a:moveTo>
                  <a:cubicBezTo>
                    <a:pt x="4" y="14"/>
                    <a:pt x="4" y="18"/>
                    <a:pt x="6" y="20"/>
                  </a:cubicBezTo>
                  <a:cubicBezTo>
                    <a:pt x="8" y="25"/>
                    <a:pt x="11" y="26"/>
                    <a:pt x="14" y="24"/>
                  </a:cubicBezTo>
                  <a:cubicBezTo>
                    <a:pt x="17" y="23"/>
                    <a:pt x="18" y="20"/>
                    <a:pt x="18" y="15"/>
                  </a:cubicBezTo>
                  <a:cubicBezTo>
                    <a:pt x="17" y="9"/>
                    <a:pt x="18" y="5"/>
                    <a:pt x="23" y="2"/>
                  </a:cubicBezTo>
                  <a:cubicBezTo>
                    <a:pt x="28" y="0"/>
                    <a:pt x="33" y="2"/>
                    <a:pt x="36" y="9"/>
                  </a:cubicBezTo>
                  <a:cubicBezTo>
                    <a:pt x="38" y="12"/>
                    <a:pt x="38" y="15"/>
                    <a:pt x="38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6"/>
                    <a:pt x="34" y="13"/>
                    <a:pt x="33" y="10"/>
                  </a:cubicBezTo>
                  <a:cubicBezTo>
                    <a:pt x="31" y="6"/>
                    <a:pt x="27" y="5"/>
                    <a:pt x="25" y="6"/>
                  </a:cubicBezTo>
                  <a:cubicBezTo>
                    <a:pt x="22" y="8"/>
                    <a:pt x="22" y="11"/>
                    <a:pt x="22" y="16"/>
                  </a:cubicBezTo>
                  <a:cubicBezTo>
                    <a:pt x="23" y="22"/>
                    <a:pt x="21" y="26"/>
                    <a:pt x="17" y="29"/>
                  </a:cubicBezTo>
                  <a:cubicBezTo>
                    <a:pt x="12" y="31"/>
                    <a:pt x="6" y="29"/>
                    <a:pt x="2" y="22"/>
                  </a:cubicBezTo>
                  <a:cubicBezTo>
                    <a:pt x="0" y="19"/>
                    <a:pt x="0" y="15"/>
                    <a:pt x="0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71"/>
            <p:cNvSpPr/>
            <p:nvPr/>
          </p:nvSpPr>
          <p:spPr bwMode="auto">
            <a:xfrm>
              <a:off x="7156450" y="2954338"/>
              <a:ext cx="141288" cy="123825"/>
            </a:xfrm>
            <a:custGeom>
              <a:avLst/>
              <a:gdLst>
                <a:gd name="T0" fmla="*/ 34 w 41"/>
                <a:gd name="T1" fmla="*/ 4 h 36"/>
                <a:gd name="T2" fmla="*/ 14 w 41"/>
                <a:gd name="T3" fmla="*/ 12 h 36"/>
                <a:gd name="T4" fmla="*/ 6 w 41"/>
                <a:gd name="T5" fmla="*/ 23 h 36"/>
                <a:gd name="T6" fmla="*/ 20 w 41"/>
                <a:gd name="T7" fmla="*/ 28 h 36"/>
                <a:gd name="T8" fmla="*/ 40 w 41"/>
                <a:gd name="T9" fmla="*/ 20 h 36"/>
                <a:gd name="T10" fmla="*/ 41 w 41"/>
                <a:gd name="T11" fmla="*/ 24 h 36"/>
                <a:gd name="T12" fmla="*/ 22 w 41"/>
                <a:gd name="T13" fmla="*/ 32 h 36"/>
                <a:gd name="T14" fmla="*/ 3 w 41"/>
                <a:gd name="T15" fmla="*/ 25 h 36"/>
                <a:gd name="T16" fmla="*/ 12 w 41"/>
                <a:gd name="T17" fmla="*/ 7 h 36"/>
                <a:gd name="T18" fmla="*/ 32 w 41"/>
                <a:gd name="T19" fmla="*/ 0 h 36"/>
                <a:gd name="T20" fmla="*/ 34 w 41"/>
                <a:gd name="T2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6">
                  <a:moveTo>
                    <a:pt x="34" y="4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7" y="14"/>
                    <a:pt x="5" y="19"/>
                    <a:pt x="6" y="23"/>
                  </a:cubicBezTo>
                  <a:cubicBezTo>
                    <a:pt x="8" y="28"/>
                    <a:pt x="13" y="30"/>
                    <a:pt x="2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2" y="36"/>
                    <a:pt x="6" y="32"/>
                    <a:pt x="3" y="25"/>
                  </a:cubicBezTo>
                  <a:cubicBezTo>
                    <a:pt x="0" y="18"/>
                    <a:pt x="2" y="11"/>
                    <a:pt x="12" y="7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72"/>
            <p:cNvSpPr/>
            <p:nvPr/>
          </p:nvSpPr>
          <p:spPr bwMode="auto">
            <a:xfrm>
              <a:off x="7194550" y="3090863"/>
              <a:ext cx="150813" cy="144463"/>
            </a:xfrm>
            <a:custGeom>
              <a:avLst/>
              <a:gdLst>
                <a:gd name="T0" fmla="*/ 24 w 44"/>
                <a:gd name="T1" fmla="*/ 32 h 42"/>
                <a:gd name="T2" fmla="*/ 38 w 44"/>
                <a:gd name="T3" fmla="*/ 28 h 42"/>
                <a:gd name="T4" fmla="*/ 38 w 44"/>
                <a:gd name="T5" fmla="*/ 28 h 42"/>
                <a:gd name="T6" fmla="*/ 24 w 44"/>
                <a:gd name="T7" fmla="*/ 27 h 42"/>
                <a:gd name="T8" fmla="*/ 6 w 44"/>
                <a:gd name="T9" fmla="*/ 25 h 42"/>
                <a:gd name="T10" fmla="*/ 5 w 44"/>
                <a:gd name="T11" fmla="*/ 22 h 42"/>
                <a:gd name="T12" fmla="*/ 20 w 44"/>
                <a:gd name="T13" fmla="*/ 12 h 42"/>
                <a:gd name="T14" fmla="*/ 32 w 44"/>
                <a:gd name="T15" fmla="*/ 4 h 42"/>
                <a:gd name="T16" fmla="*/ 32 w 44"/>
                <a:gd name="T17" fmla="*/ 4 h 42"/>
                <a:gd name="T18" fmla="*/ 17 w 44"/>
                <a:gd name="T19" fmla="*/ 8 h 42"/>
                <a:gd name="T20" fmla="*/ 2 w 44"/>
                <a:gd name="T21" fmla="*/ 11 h 42"/>
                <a:gd name="T22" fmla="*/ 0 w 44"/>
                <a:gd name="T23" fmla="*/ 7 h 42"/>
                <a:gd name="T24" fmla="*/ 36 w 44"/>
                <a:gd name="T25" fmla="*/ 0 h 42"/>
                <a:gd name="T26" fmla="*/ 37 w 44"/>
                <a:gd name="T27" fmla="*/ 5 h 42"/>
                <a:gd name="T28" fmla="*/ 22 w 44"/>
                <a:gd name="T29" fmla="*/ 16 h 42"/>
                <a:gd name="T30" fmla="*/ 11 w 44"/>
                <a:gd name="T31" fmla="*/ 22 h 42"/>
                <a:gd name="T32" fmla="*/ 11 w 44"/>
                <a:gd name="T33" fmla="*/ 22 h 42"/>
                <a:gd name="T34" fmla="*/ 24 w 44"/>
                <a:gd name="T35" fmla="*/ 23 h 42"/>
                <a:gd name="T36" fmla="*/ 42 w 44"/>
                <a:gd name="T37" fmla="*/ 25 h 42"/>
                <a:gd name="T38" fmla="*/ 44 w 44"/>
                <a:gd name="T39" fmla="*/ 30 h 42"/>
                <a:gd name="T40" fmla="*/ 10 w 44"/>
                <a:gd name="T41" fmla="*/ 42 h 42"/>
                <a:gd name="T42" fmla="*/ 9 w 44"/>
                <a:gd name="T43" fmla="*/ 37 h 42"/>
                <a:gd name="T44" fmla="*/ 24 w 44"/>
                <a:gd name="T4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24" y="32"/>
                  </a:moveTo>
                  <a:cubicBezTo>
                    <a:pt x="28" y="31"/>
                    <a:pt x="34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8"/>
                    <a:pt x="29" y="27"/>
                    <a:pt x="2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4" y="9"/>
                    <a:pt x="28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5"/>
                    <a:pt x="22" y="7"/>
                    <a:pt x="17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8"/>
                    <a:pt x="15" y="20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2"/>
                    <a:pt x="19" y="23"/>
                    <a:pt x="24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2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73"/>
            <p:cNvSpPr/>
            <p:nvPr/>
          </p:nvSpPr>
          <p:spPr bwMode="auto">
            <a:xfrm>
              <a:off x="4878388" y="3856038"/>
              <a:ext cx="115888" cy="112713"/>
            </a:xfrm>
            <a:custGeom>
              <a:avLst/>
              <a:gdLst>
                <a:gd name="T0" fmla="*/ 69 w 73"/>
                <a:gd name="T1" fmla="*/ 0 h 71"/>
                <a:gd name="T2" fmla="*/ 73 w 73"/>
                <a:gd name="T3" fmla="*/ 8 h 71"/>
                <a:gd name="T4" fmla="*/ 12 w 73"/>
                <a:gd name="T5" fmla="*/ 39 h 71"/>
                <a:gd name="T6" fmla="*/ 25 w 73"/>
                <a:gd name="T7" fmla="*/ 67 h 71"/>
                <a:gd name="T8" fmla="*/ 19 w 73"/>
                <a:gd name="T9" fmla="*/ 71 h 71"/>
                <a:gd name="T10" fmla="*/ 0 w 73"/>
                <a:gd name="T11" fmla="*/ 34 h 71"/>
                <a:gd name="T12" fmla="*/ 69 w 7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69" y="0"/>
                  </a:moveTo>
                  <a:lnTo>
                    <a:pt x="73" y="8"/>
                  </a:lnTo>
                  <a:lnTo>
                    <a:pt x="12" y="39"/>
                  </a:lnTo>
                  <a:lnTo>
                    <a:pt x="25" y="67"/>
                  </a:lnTo>
                  <a:lnTo>
                    <a:pt x="19" y="71"/>
                  </a:lnTo>
                  <a:lnTo>
                    <a:pt x="0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4"/>
            <p:cNvSpPr>
              <a:spLocks noEditPoints="1"/>
            </p:cNvSpPr>
            <p:nvPr/>
          </p:nvSpPr>
          <p:spPr bwMode="auto">
            <a:xfrm>
              <a:off x="4926013" y="3938588"/>
              <a:ext cx="139700" cy="133350"/>
            </a:xfrm>
            <a:custGeom>
              <a:avLst/>
              <a:gdLst>
                <a:gd name="T0" fmla="*/ 5 w 41"/>
                <a:gd name="T1" fmla="*/ 28 h 39"/>
                <a:gd name="T2" fmla="*/ 13 w 41"/>
                <a:gd name="T3" fmla="*/ 6 h 39"/>
                <a:gd name="T4" fmla="*/ 37 w 41"/>
                <a:gd name="T5" fmla="*/ 11 h 39"/>
                <a:gd name="T6" fmla="*/ 29 w 41"/>
                <a:gd name="T7" fmla="*/ 33 h 39"/>
                <a:gd name="T8" fmla="*/ 5 w 41"/>
                <a:gd name="T9" fmla="*/ 28 h 39"/>
                <a:gd name="T10" fmla="*/ 8 w 41"/>
                <a:gd name="T11" fmla="*/ 27 h 39"/>
                <a:gd name="T12" fmla="*/ 26 w 41"/>
                <a:gd name="T13" fmla="*/ 29 h 39"/>
                <a:gd name="T14" fmla="*/ 33 w 41"/>
                <a:gd name="T15" fmla="*/ 13 h 39"/>
                <a:gd name="T16" fmla="*/ 15 w 41"/>
                <a:gd name="T17" fmla="*/ 10 h 39"/>
                <a:gd name="T18" fmla="*/ 8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5" y="28"/>
                  </a:moveTo>
                  <a:cubicBezTo>
                    <a:pt x="0" y="20"/>
                    <a:pt x="3" y="11"/>
                    <a:pt x="13" y="6"/>
                  </a:cubicBezTo>
                  <a:cubicBezTo>
                    <a:pt x="22" y="0"/>
                    <a:pt x="32" y="3"/>
                    <a:pt x="37" y="11"/>
                  </a:cubicBezTo>
                  <a:cubicBezTo>
                    <a:pt x="41" y="19"/>
                    <a:pt x="38" y="28"/>
                    <a:pt x="29" y="33"/>
                  </a:cubicBezTo>
                  <a:cubicBezTo>
                    <a:pt x="19" y="39"/>
                    <a:pt x="9" y="36"/>
                    <a:pt x="5" y="28"/>
                  </a:cubicBezTo>
                  <a:close/>
                  <a:moveTo>
                    <a:pt x="8" y="27"/>
                  </a:moveTo>
                  <a:cubicBezTo>
                    <a:pt x="12" y="33"/>
                    <a:pt x="20" y="33"/>
                    <a:pt x="26" y="29"/>
                  </a:cubicBezTo>
                  <a:cubicBezTo>
                    <a:pt x="32" y="26"/>
                    <a:pt x="37" y="19"/>
                    <a:pt x="33" y="13"/>
                  </a:cubicBezTo>
                  <a:cubicBezTo>
                    <a:pt x="30" y="6"/>
                    <a:pt x="22" y="6"/>
                    <a:pt x="15" y="10"/>
                  </a:cubicBezTo>
                  <a:cubicBezTo>
                    <a:pt x="9" y="14"/>
                    <a:pt x="5" y="20"/>
                    <a:pt x="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75"/>
            <p:cNvSpPr>
              <a:spLocks noEditPoints="1"/>
            </p:cNvSpPr>
            <p:nvPr/>
          </p:nvSpPr>
          <p:spPr bwMode="auto">
            <a:xfrm>
              <a:off x="4994275" y="4051300"/>
              <a:ext cx="127000" cy="130175"/>
            </a:xfrm>
            <a:custGeom>
              <a:avLst/>
              <a:gdLst>
                <a:gd name="T0" fmla="*/ 28 w 37"/>
                <a:gd name="T1" fmla="*/ 0 h 38"/>
                <a:gd name="T2" fmla="*/ 34 w 37"/>
                <a:gd name="T3" fmla="*/ 6 h 38"/>
                <a:gd name="T4" fmla="*/ 37 w 37"/>
                <a:gd name="T5" fmla="*/ 17 h 38"/>
                <a:gd name="T6" fmla="*/ 33 w 37"/>
                <a:gd name="T7" fmla="*/ 23 h 38"/>
                <a:gd name="T8" fmla="*/ 22 w 37"/>
                <a:gd name="T9" fmla="*/ 22 h 38"/>
                <a:gd name="T10" fmla="*/ 22 w 37"/>
                <a:gd name="T11" fmla="*/ 22 h 38"/>
                <a:gd name="T12" fmla="*/ 19 w 37"/>
                <a:gd name="T13" fmla="*/ 30 h 38"/>
                <a:gd name="T14" fmla="*/ 12 w 37"/>
                <a:gd name="T15" fmla="*/ 38 h 38"/>
                <a:gd name="T16" fmla="*/ 10 w 37"/>
                <a:gd name="T17" fmla="*/ 34 h 38"/>
                <a:gd name="T18" fmla="*/ 15 w 37"/>
                <a:gd name="T19" fmla="*/ 27 h 38"/>
                <a:gd name="T20" fmla="*/ 17 w 37"/>
                <a:gd name="T21" fmla="*/ 18 h 38"/>
                <a:gd name="T22" fmla="*/ 15 w 37"/>
                <a:gd name="T23" fmla="*/ 14 h 38"/>
                <a:gd name="T24" fmla="*/ 2 w 37"/>
                <a:gd name="T25" fmla="*/ 22 h 38"/>
                <a:gd name="T26" fmla="*/ 0 w 37"/>
                <a:gd name="T27" fmla="*/ 19 h 38"/>
                <a:gd name="T28" fmla="*/ 28 w 37"/>
                <a:gd name="T29" fmla="*/ 0 h 38"/>
                <a:gd name="T30" fmla="*/ 18 w 37"/>
                <a:gd name="T31" fmla="*/ 12 h 38"/>
                <a:gd name="T32" fmla="*/ 20 w 37"/>
                <a:gd name="T33" fmla="*/ 16 h 38"/>
                <a:gd name="T34" fmla="*/ 30 w 37"/>
                <a:gd name="T35" fmla="*/ 19 h 38"/>
                <a:gd name="T36" fmla="*/ 31 w 37"/>
                <a:gd name="T37" fmla="*/ 9 h 38"/>
                <a:gd name="T38" fmla="*/ 28 w 37"/>
                <a:gd name="T39" fmla="*/ 5 h 38"/>
                <a:gd name="T40" fmla="*/ 18 w 37"/>
                <a:gd name="T41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8">
                  <a:moveTo>
                    <a:pt x="28" y="0"/>
                  </a:moveTo>
                  <a:cubicBezTo>
                    <a:pt x="30" y="1"/>
                    <a:pt x="32" y="4"/>
                    <a:pt x="34" y="6"/>
                  </a:cubicBezTo>
                  <a:cubicBezTo>
                    <a:pt x="36" y="11"/>
                    <a:pt x="37" y="14"/>
                    <a:pt x="37" y="17"/>
                  </a:cubicBezTo>
                  <a:cubicBezTo>
                    <a:pt x="37" y="19"/>
                    <a:pt x="35" y="21"/>
                    <a:pt x="33" y="23"/>
                  </a:cubicBezTo>
                  <a:cubicBezTo>
                    <a:pt x="29" y="25"/>
                    <a:pt x="25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1" y="27"/>
                    <a:pt x="19" y="30"/>
                  </a:cubicBezTo>
                  <a:cubicBezTo>
                    <a:pt x="15" y="34"/>
                    <a:pt x="13" y="36"/>
                    <a:pt x="12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2" y="30"/>
                    <a:pt x="15" y="27"/>
                  </a:cubicBezTo>
                  <a:cubicBezTo>
                    <a:pt x="19" y="24"/>
                    <a:pt x="19" y="21"/>
                    <a:pt x="17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8" y="0"/>
                  </a:lnTo>
                  <a:close/>
                  <a:moveTo>
                    <a:pt x="18" y="12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7" y="21"/>
                    <a:pt x="30" y="19"/>
                  </a:cubicBezTo>
                  <a:cubicBezTo>
                    <a:pt x="34" y="16"/>
                    <a:pt x="34" y="13"/>
                    <a:pt x="31" y="9"/>
                  </a:cubicBezTo>
                  <a:cubicBezTo>
                    <a:pt x="30" y="7"/>
                    <a:pt x="29" y="6"/>
                    <a:pt x="28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76"/>
            <p:cNvSpPr/>
            <p:nvPr/>
          </p:nvSpPr>
          <p:spPr bwMode="auto">
            <a:xfrm>
              <a:off x="5056188" y="4137025"/>
              <a:ext cx="136525" cy="127000"/>
            </a:xfrm>
            <a:custGeom>
              <a:avLst/>
              <a:gdLst>
                <a:gd name="T0" fmla="*/ 52 w 86"/>
                <a:gd name="T1" fmla="*/ 56 h 80"/>
                <a:gd name="T2" fmla="*/ 34 w 86"/>
                <a:gd name="T3" fmla="*/ 32 h 80"/>
                <a:gd name="T4" fmla="*/ 13 w 86"/>
                <a:gd name="T5" fmla="*/ 47 h 80"/>
                <a:gd name="T6" fmla="*/ 32 w 86"/>
                <a:gd name="T7" fmla="*/ 75 h 80"/>
                <a:gd name="T8" fmla="*/ 26 w 86"/>
                <a:gd name="T9" fmla="*/ 80 h 80"/>
                <a:gd name="T10" fmla="*/ 0 w 86"/>
                <a:gd name="T11" fmla="*/ 45 h 80"/>
                <a:gd name="T12" fmla="*/ 60 w 86"/>
                <a:gd name="T13" fmla="*/ 0 h 80"/>
                <a:gd name="T14" fmla="*/ 86 w 86"/>
                <a:gd name="T15" fmla="*/ 32 h 80"/>
                <a:gd name="T16" fmla="*/ 78 w 86"/>
                <a:gd name="T17" fmla="*/ 37 h 80"/>
                <a:gd name="T18" fmla="*/ 60 w 86"/>
                <a:gd name="T19" fmla="*/ 13 h 80"/>
                <a:gd name="T20" fmla="*/ 41 w 86"/>
                <a:gd name="T21" fmla="*/ 28 h 80"/>
                <a:gd name="T22" fmla="*/ 58 w 86"/>
                <a:gd name="T23" fmla="*/ 49 h 80"/>
                <a:gd name="T24" fmla="*/ 52 w 86"/>
                <a:gd name="T2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0">
                  <a:moveTo>
                    <a:pt x="52" y="56"/>
                  </a:moveTo>
                  <a:lnTo>
                    <a:pt x="34" y="32"/>
                  </a:lnTo>
                  <a:lnTo>
                    <a:pt x="13" y="47"/>
                  </a:lnTo>
                  <a:lnTo>
                    <a:pt x="32" y="75"/>
                  </a:lnTo>
                  <a:lnTo>
                    <a:pt x="26" y="80"/>
                  </a:lnTo>
                  <a:lnTo>
                    <a:pt x="0" y="45"/>
                  </a:lnTo>
                  <a:lnTo>
                    <a:pt x="60" y="0"/>
                  </a:lnTo>
                  <a:lnTo>
                    <a:pt x="86" y="32"/>
                  </a:lnTo>
                  <a:lnTo>
                    <a:pt x="78" y="37"/>
                  </a:lnTo>
                  <a:lnTo>
                    <a:pt x="60" y="13"/>
                  </a:lnTo>
                  <a:lnTo>
                    <a:pt x="41" y="28"/>
                  </a:lnTo>
                  <a:lnTo>
                    <a:pt x="58" y="49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77"/>
            <p:cNvSpPr/>
            <p:nvPr/>
          </p:nvSpPr>
          <p:spPr bwMode="auto">
            <a:xfrm>
              <a:off x="5121275" y="4219575"/>
              <a:ext cx="163513" cy="163513"/>
            </a:xfrm>
            <a:custGeom>
              <a:avLst/>
              <a:gdLst>
                <a:gd name="T0" fmla="*/ 31 w 48"/>
                <a:gd name="T1" fmla="*/ 34 h 48"/>
                <a:gd name="T2" fmla="*/ 42 w 48"/>
                <a:gd name="T3" fmla="*/ 23 h 48"/>
                <a:gd name="T4" fmla="*/ 42 w 48"/>
                <a:gd name="T5" fmla="*/ 23 h 48"/>
                <a:gd name="T6" fmla="*/ 29 w 48"/>
                <a:gd name="T7" fmla="*/ 29 h 48"/>
                <a:gd name="T8" fmla="*/ 12 w 48"/>
                <a:gd name="T9" fmla="*/ 35 h 48"/>
                <a:gd name="T10" fmla="*/ 10 w 48"/>
                <a:gd name="T11" fmla="*/ 33 h 48"/>
                <a:gd name="T12" fmla="*/ 19 w 48"/>
                <a:gd name="T13" fmla="*/ 18 h 48"/>
                <a:gd name="T14" fmla="*/ 26 w 48"/>
                <a:gd name="T15" fmla="*/ 5 h 48"/>
                <a:gd name="T16" fmla="*/ 26 w 48"/>
                <a:gd name="T17" fmla="*/ 5 h 48"/>
                <a:gd name="T18" fmla="*/ 14 w 48"/>
                <a:gd name="T19" fmla="*/ 15 h 48"/>
                <a:gd name="T20" fmla="*/ 2 w 48"/>
                <a:gd name="T21" fmla="*/ 24 h 48"/>
                <a:gd name="T22" fmla="*/ 0 w 48"/>
                <a:gd name="T23" fmla="*/ 21 h 48"/>
                <a:gd name="T24" fmla="*/ 27 w 48"/>
                <a:gd name="T25" fmla="*/ 0 h 48"/>
                <a:gd name="T26" fmla="*/ 31 w 48"/>
                <a:gd name="T27" fmla="*/ 4 h 48"/>
                <a:gd name="T28" fmla="*/ 22 w 48"/>
                <a:gd name="T29" fmla="*/ 20 h 48"/>
                <a:gd name="T30" fmla="*/ 16 w 48"/>
                <a:gd name="T31" fmla="*/ 30 h 48"/>
                <a:gd name="T32" fmla="*/ 16 w 48"/>
                <a:gd name="T33" fmla="*/ 30 h 48"/>
                <a:gd name="T34" fmla="*/ 27 w 48"/>
                <a:gd name="T35" fmla="*/ 25 h 48"/>
                <a:gd name="T36" fmla="*/ 44 w 48"/>
                <a:gd name="T37" fmla="*/ 19 h 48"/>
                <a:gd name="T38" fmla="*/ 48 w 48"/>
                <a:gd name="T39" fmla="*/ 23 h 48"/>
                <a:gd name="T40" fmla="*/ 23 w 48"/>
                <a:gd name="T41" fmla="*/ 48 h 48"/>
                <a:gd name="T42" fmla="*/ 20 w 48"/>
                <a:gd name="T43" fmla="*/ 45 h 48"/>
                <a:gd name="T44" fmla="*/ 31 w 48"/>
                <a:gd name="T45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8">
                  <a:moveTo>
                    <a:pt x="31" y="34"/>
                  </a:moveTo>
                  <a:cubicBezTo>
                    <a:pt x="35" y="30"/>
                    <a:pt x="39" y="26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8" y="25"/>
                    <a:pt x="34" y="27"/>
                    <a:pt x="29" y="2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3"/>
                    <a:pt x="24" y="9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8"/>
                    <a:pt x="18" y="12"/>
                    <a:pt x="14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4"/>
                    <a:pt x="18" y="27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9" y="29"/>
                    <a:pt x="23" y="27"/>
                    <a:pt x="27" y="2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31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78"/>
            <p:cNvSpPr/>
            <p:nvPr/>
          </p:nvSpPr>
          <p:spPr bwMode="auto">
            <a:xfrm>
              <a:off x="5272088" y="4359275"/>
              <a:ext cx="88900" cy="100013"/>
            </a:xfrm>
            <a:custGeom>
              <a:avLst/>
              <a:gdLst>
                <a:gd name="T0" fmla="*/ 56 w 56"/>
                <a:gd name="T1" fmla="*/ 7 h 63"/>
                <a:gd name="T2" fmla="*/ 6 w 56"/>
                <a:gd name="T3" fmla="*/ 63 h 63"/>
                <a:gd name="T4" fmla="*/ 0 w 56"/>
                <a:gd name="T5" fmla="*/ 56 h 63"/>
                <a:gd name="T6" fmla="*/ 49 w 56"/>
                <a:gd name="T7" fmla="*/ 0 h 63"/>
                <a:gd name="T8" fmla="*/ 56 w 56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3">
                  <a:moveTo>
                    <a:pt x="56" y="7"/>
                  </a:moveTo>
                  <a:lnTo>
                    <a:pt x="6" y="63"/>
                  </a:lnTo>
                  <a:lnTo>
                    <a:pt x="0" y="56"/>
                  </a:lnTo>
                  <a:lnTo>
                    <a:pt x="49" y="0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79"/>
            <p:cNvSpPr>
              <a:spLocks noEditPoints="1"/>
            </p:cNvSpPr>
            <p:nvPr/>
          </p:nvSpPr>
          <p:spPr bwMode="auto">
            <a:xfrm>
              <a:off x="5316538" y="4397375"/>
              <a:ext cx="119063" cy="103188"/>
            </a:xfrm>
            <a:custGeom>
              <a:avLst/>
              <a:gdLst>
                <a:gd name="T0" fmla="*/ 21 w 35"/>
                <a:gd name="T1" fmla="*/ 0 h 30"/>
                <a:gd name="T2" fmla="*/ 29 w 35"/>
                <a:gd name="T3" fmla="*/ 5 h 30"/>
                <a:gd name="T4" fmla="*/ 34 w 35"/>
                <a:gd name="T5" fmla="*/ 13 h 30"/>
                <a:gd name="T6" fmla="*/ 32 w 35"/>
                <a:gd name="T7" fmla="*/ 21 h 30"/>
                <a:gd name="T8" fmla="*/ 25 w 35"/>
                <a:gd name="T9" fmla="*/ 25 h 30"/>
                <a:gd name="T10" fmla="*/ 15 w 35"/>
                <a:gd name="T11" fmla="*/ 21 h 30"/>
                <a:gd name="T12" fmla="*/ 12 w 35"/>
                <a:gd name="T13" fmla="*/ 19 h 30"/>
                <a:gd name="T14" fmla="*/ 3 w 35"/>
                <a:gd name="T15" fmla="*/ 30 h 30"/>
                <a:gd name="T16" fmla="*/ 0 w 35"/>
                <a:gd name="T17" fmla="*/ 27 h 30"/>
                <a:gd name="T18" fmla="*/ 21 w 35"/>
                <a:gd name="T19" fmla="*/ 0 h 30"/>
                <a:gd name="T20" fmla="*/ 14 w 35"/>
                <a:gd name="T21" fmla="*/ 16 h 30"/>
                <a:gd name="T22" fmla="*/ 17 w 35"/>
                <a:gd name="T23" fmla="*/ 19 h 30"/>
                <a:gd name="T24" fmla="*/ 29 w 35"/>
                <a:gd name="T25" fmla="*/ 18 h 30"/>
                <a:gd name="T26" fmla="*/ 26 w 35"/>
                <a:gd name="T27" fmla="*/ 8 h 30"/>
                <a:gd name="T28" fmla="*/ 23 w 35"/>
                <a:gd name="T29" fmla="*/ 5 h 30"/>
                <a:gd name="T30" fmla="*/ 14 w 35"/>
                <a:gd name="T3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0">
                  <a:moveTo>
                    <a:pt x="21" y="0"/>
                  </a:moveTo>
                  <a:cubicBezTo>
                    <a:pt x="23" y="1"/>
                    <a:pt x="26" y="3"/>
                    <a:pt x="29" y="5"/>
                  </a:cubicBezTo>
                  <a:cubicBezTo>
                    <a:pt x="32" y="8"/>
                    <a:pt x="34" y="11"/>
                    <a:pt x="34" y="13"/>
                  </a:cubicBezTo>
                  <a:cubicBezTo>
                    <a:pt x="35" y="16"/>
                    <a:pt x="34" y="19"/>
                    <a:pt x="32" y="21"/>
                  </a:cubicBezTo>
                  <a:cubicBezTo>
                    <a:pt x="30" y="23"/>
                    <a:pt x="28" y="25"/>
                    <a:pt x="25" y="25"/>
                  </a:cubicBezTo>
                  <a:cubicBezTo>
                    <a:pt x="22" y="26"/>
                    <a:pt x="18" y="24"/>
                    <a:pt x="15" y="21"/>
                  </a:cubicBezTo>
                  <a:cubicBezTo>
                    <a:pt x="14" y="21"/>
                    <a:pt x="13" y="20"/>
                    <a:pt x="12" y="1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1" y="0"/>
                  </a:lnTo>
                  <a:close/>
                  <a:moveTo>
                    <a:pt x="14" y="16"/>
                  </a:moveTo>
                  <a:cubicBezTo>
                    <a:pt x="15" y="17"/>
                    <a:pt x="16" y="18"/>
                    <a:pt x="17" y="19"/>
                  </a:cubicBezTo>
                  <a:cubicBezTo>
                    <a:pt x="21" y="22"/>
                    <a:pt x="26" y="22"/>
                    <a:pt x="29" y="18"/>
                  </a:cubicBezTo>
                  <a:cubicBezTo>
                    <a:pt x="31" y="15"/>
                    <a:pt x="30" y="11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80"/>
            <p:cNvSpPr/>
            <p:nvPr/>
          </p:nvSpPr>
          <p:spPr bwMode="auto">
            <a:xfrm>
              <a:off x="5405438" y="4465638"/>
              <a:ext cx="115888" cy="123825"/>
            </a:xfrm>
            <a:custGeom>
              <a:avLst/>
              <a:gdLst>
                <a:gd name="T0" fmla="*/ 3 w 34"/>
                <a:gd name="T1" fmla="*/ 22 h 36"/>
                <a:gd name="T2" fmla="*/ 8 w 34"/>
                <a:gd name="T3" fmla="*/ 29 h 36"/>
                <a:gd name="T4" fmla="*/ 17 w 34"/>
                <a:gd name="T5" fmla="*/ 28 h 36"/>
                <a:gd name="T6" fmla="*/ 16 w 34"/>
                <a:gd name="T7" fmla="*/ 19 h 36"/>
                <a:gd name="T8" fmla="*/ 14 w 34"/>
                <a:gd name="T9" fmla="*/ 5 h 36"/>
                <a:gd name="T10" fmla="*/ 29 w 34"/>
                <a:gd name="T11" fmla="*/ 4 h 36"/>
                <a:gd name="T12" fmla="*/ 34 w 34"/>
                <a:gd name="T13" fmla="*/ 9 h 36"/>
                <a:gd name="T14" fmla="*/ 31 w 34"/>
                <a:gd name="T15" fmla="*/ 12 h 36"/>
                <a:gd name="T16" fmla="*/ 26 w 34"/>
                <a:gd name="T17" fmla="*/ 7 h 36"/>
                <a:gd name="T18" fmla="*/ 18 w 34"/>
                <a:gd name="T19" fmla="*/ 7 h 36"/>
                <a:gd name="T20" fmla="*/ 20 w 34"/>
                <a:gd name="T21" fmla="*/ 17 h 36"/>
                <a:gd name="T22" fmla="*/ 21 w 34"/>
                <a:gd name="T23" fmla="*/ 30 h 36"/>
                <a:gd name="T24" fmla="*/ 6 w 34"/>
                <a:gd name="T25" fmla="*/ 32 h 36"/>
                <a:gd name="T26" fmla="*/ 0 w 34"/>
                <a:gd name="T27" fmla="*/ 25 h 36"/>
                <a:gd name="T28" fmla="*/ 3 w 34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6">
                  <a:moveTo>
                    <a:pt x="3" y="22"/>
                  </a:moveTo>
                  <a:cubicBezTo>
                    <a:pt x="4" y="25"/>
                    <a:pt x="5" y="27"/>
                    <a:pt x="8" y="29"/>
                  </a:cubicBezTo>
                  <a:cubicBezTo>
                    <a:pt x="12" y="31"/>
                    <a:pt x="15" y="31"/>
                    <a:pt x="17" y="28"/>
                  </a:cubicBezTo>
                  <a:cubicBezTo>
                    <a:pt x="19" y="25"/>
                    <a:pt x="19" y="23"/>
                    <a:pt x="16" y="19"/>
                  </a:cubicBezTo>
                  <a:cubicBezTo>
                    <a:pt x="12" y="14"/>
                    <a:pt x="11" y="9"/>
                    <a:pt x="14" y="5"/>
                  </a:cubicBezTo>
                  <a:cubicBezTo>
                    <a:pt x="17" y="1"/>
                    <a:pt x="23" y="0"/>
                    <a:pt x="29" y="4"/>
                  </a:cubicBezTo>
                  <a:cubicBezTo>
                    <a:pt x="31" y="6"/>
                    <a:pt x="33" y="8"/>
                    <a:pt x="34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29" y="8"/>
                    <a:pt x="26" y="7"/>
                  </a:cubicBezTo>
                  <a:cubicBezTo>
                    <a:pt x="22" y="4"/>
                    <a:pt x="19" y="5"/>
                    <a:pt x="18" y="7"/>
                  </a:cubicBezTo>
                  <a:cubicBezTo>
                    <a:pt x="16" y="10"/>
                    <a:pt x="17" y="13"/>
                    <a:pt x="20" y="17"/>
                  </a:cubicBezTo>
                  <a:cubicBezTo>
                    <a:pt x="23" y="22"/>
                    <a:pt x="24" y="26"/>
                    <a:pt x="21" y="30"/>
                  </a:cubicBezTo>
                  <a:cubicBezTo>
                    <a:pt x="18" y="35"/>
                    <a:pt x="13" y="36"/>
                    <a:pt x="6" y="32"/>
                  </a:cubicBezTo>
                  <a:cubicBezTo>
                    <a:pt x="3" y="30"/>
                    <a:pt x="0" y="27"/>
                    <a:pt x="0" y="25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81"/>
            <p:cNvSpPr/>
            <p:nvPr/>
          </p:nvSpPr>
          <p:spPr bwMode="auto">
            <a:xfrm>
              <a:off x="5500688" y="4513263"/>
              <a:ext cx="130175" cy="141288"/>
            </a:xfrm>
            <a:custGeom>
              <a:avLst/>
              <a:gdLst>
                <a:gd name="T0" fmla="*/ 19 w 38"/>
                <a:gd name="T1" fmla="*/ 2 h 41"/>
                <a:gd name="T2" fmla="*/ 9 w 38"/>
                <a:gd name="T3" fmla="*/ 20 h 41"/>
                <a:gd name="T4" fmla="*/ 11 w 38"/>
                <a:gd name="T5" fmla="*/ 34 h 41"/>
                <a:gd name="T6" fmla="*/ 24 w 38"/>
                <a:gd name="T7" fmla="*/ 28 h 41"/>
                <a:gd name="T8" fmla="*/ 34 w 38"/>
                <a:gd name="T9" fmla="*/ 10 h 41"/>
                <a:gd name="T10" fmla="*/ 38 w 38"/>
                <a:gd name="T11" fmla="*/ 13 h 41"/>
                <a:gd name="T12" fmla="*/ 28 w 38"/>
                <a:gd name="T13" fmla="*/ 30 h 41"/>
                <a:gd name="T14" fmla="*/ 9 w 38"/>
                <a:gd name="T15" fmla="*/ 37 h 41"/>
                <a:gd name="T16" fmla="*/ 5 w 38"/>
                <a:gd name="T17" fmla="*/ 18 h 41"/>
                <a:gd name="T18" fmla="*/ 15 w 38"/>
                <a:gd name="T19" fmla="*/ 0 h 41"/>
                <a:gd name="T20" fmla="*/ 19 w 38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19" y="2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5" y="27"/>
                    <a:pt x="7" y="32"/>
                    <a:pt x="11" y="34"/>
                  </a:cubicBezTo>
                  <a:cubicBezTo>
                    <a:pt x="15" y="37"/>
                    <a:pt x="20" y="35"/>
                    <a:pt x="24" y="2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40"/>
                    <a:pt x="16" y="41"/>
                    <a:pt x="9" y="37"/>
                  </a:cubicBezTo>
                  <a:cubicBezTo>
                    <a:pt x="3" y="34"/>
                    <a:pt x="0" y="28"/>
                    <a:pt x="5" y="18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82"/>
            <p:cNvSpPr/>
            <p:nvPr/>
          </p:nvSpPr>
          <p:spPr bwMode="auto">
            <a:xfrm>
              <a:off x="5614988" y="4575175"/>
              <a:ext cx="150813" cy="153988"/>
            </a:xfrm>
            <a:custGeom>
              <a:avLst/>
              <a:gdLst>
                <a:gd name="T0" fmla="*/ 34 w 44"/>
                <a:gd name="T1" fmla="*/ 29 h 45"/>
                <a:gd name="T2" fmla="*/ 39 w 44"/>
                <a:gd name="T3" fmla="*/ 15 h 45"/>
                <a:gd name="T4" fmla="*/ 39 w 44"/>
                <a:gd name="T5" fmla="*/ 14 h 45"/>
                <a:gd name="T6" fmla="*/ 30 w 44"/>
                <a:gd name="T7" fmla="*/ 25 h 45"/>
                <a:gd name="T8" fmla="*/ 17 w 44"/>
                <a:gd name="T9" fmla="*/ 38 h 45"/>
                <a:gd name="T10" fmla="*/ 14 w 44"/>
                <a:gd name="T11" fmla="*/ 37 h 45"/>
                <a:gd name="T12" fmla="*/ 15 w 44"/>
                <a:gd name="T13" fmla="*/ 19 h 45"/>
                <a:gd name="T14" fmla="*/ 17 w 44"/>
                <a:gd name="T15" fmla="*/ 5 h 45"/>
                <a:gd name="T16" fmla="*/ 17 w 44"/>
                <a:gd name="T17" fmla="*/ 5 h 45"/>
                <a:gd name="T18" fmla="*/ 10 w 44"/>
                <a:gd name="T19" fmla="*/ 19 h 45"/>
                <a:gd name="T20" fmla="*/ 4 w 44"/>
                <a:gd name="T21" fmla="*/ 33 h 45"/>
                <a:gd name="T22" fmla="*/ 0 w 44"/>
                <a:gd name="T23" fmla="*/ 31 h 45"/>
                <a:gd name="T24" fmla="*/ 15 w 44"/>
                <a:gd name="T25" fmla="*/ 0 h 45"/>
                <a:gd name="T26" fmla="*/ 21 w 44"/>
                <a:gd name="T27" fmla="*/ 2 h 45"/>
                <a:gd name="T28" fmla="*/ 20 w 44"/>
                <a:gd name="T29" fmla="*/ 20 h 45"/>
                <a:gd name="T30" fmla="*/ 18 w 44"/>
                <a:gd name="T31" fmla="*/ 32 h 45"/>
                <a:gd name="T32" fmla="*/ 19 w 44"/>
                <a:gd name="T33" fmla="*/ 32 h 45"/>
                <a:gd name="T34" fmla="*/ 27 w 44"/>
                <a:gd name="T35" fmla="*/ 23 h 45"/>
                <a:gd name="T36" fmla="*/ 39 w 44"/>
                <a:gd name="T37" fmla="*/ 10 h 45"/>
                <a:gd name="T38" fmla="*/ 44 w 44"/>
                <a:gd name="T39" fmla="*/ 12 h 45"/>
                <a:gd name="T40" fmla="*/ 33 w 44"/>
                <a:gd name="T41" fmla="*/ 45 h 45"/>
                <a:gd name="T42" fmla="*/ 29 w 44"/>
                <a:gd name="T43" fmla="*/ 43 h 45"/>
                <a:gd name="T44" fmla="*/ 34 w 44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5">
                  <a:moveTo>
                    <a:pt x="34" y="29"/>
                  </a:moveTo>
                  <a:cubicBezTo>
                    <a:pt x="35" y="24"/>
                    <a:pt x="37" y="18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18"/>
                    <a:pt x="33" y="21"/>
                    <a:pt x="30" y="25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4"/>
                    <a:pt x="16" y="10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9"/>
                    <a:pt x="13" y="15"/>
                    <a:pt x="10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4"/>
                    <a:pt x="19" y="28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9"/>
                    <a:pt x="23" y="26"/>
                    <a:pt x="27" y="2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43"/>
                    <a:pt x="29" y="43"/>
                    <a:pt x="29" y="43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83"/>
            <p:cNvSpPr/>
            <p:nvPr/>
          </p:nvSpPr>
          <p:spPr bwMode="auto">
            <a:xfrm>
              <a:off x="6523038" y="4565650"/>
              <a:ext cx="115888" cy="112713"/>
            </a:xfrm>
            <a:custGeom>
              <a:avLst/>
              <a:gdLst>
                <a:gd name="T0" fmla="*/ 0 w 73"/>
                <a:gd name="T1" fmla="*/ 4 h 71"/>
                <a:gd name="T2" fmla="*/ 8 w 73"/>
                <a:gd name="T3" fmla="*/ 0 h 71"/>
                <a:gd name="T4" fmla="*/ 41 w 73"/>
                <a:gd name="T5" fmla="*/ 58 h 71"/>
                <a:gd name="T6" fmla="*/ 69 w 73"/>
                <a:gd name="T7" fmla="*/ 43 h 71"/>
                <a:gd name="T8" fmla="*/ 73 w 73"/>
                <a:gd name="T9" fmla="*/ 51 h 71"/>
                <a:gd name="T10" fmla="*/ 36 w 73"/>
                <a:gd name="T11" fmla="*/ 71 h 71"/>
                <a:gd name="T12" fmla="*/ 0 w 73"/>
                <a:gd name="T1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0" y="4"/>
                  </a:moveTo>
                  <a:lnTo>
                    <a:pt x="8" y="0"/>
                  </a:lnTo>
                  <a:lnTo>
                    <a:pt x="41" y="58"/>
                  </a:lnTo>
                  <a:lnTo>
                    <a:pt x="69" y="43"/>
                  </a:lnTo>
                  <a:lnTo>
                    <a:pt x="73" y="51"/>
                  </a:lnTo>
                  <a:lnTo>
                    <a:pt x="36" y="7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684"/>
            <p:cNvSpPr>
              <a:spLocks noEditPoints="1"/>
            </p:cNvSpPr>
            <p:nvPr/>
          </p:nvSpPr>
          <p:spPr bwMode="auto">
            <a:xfrm>
              <a:off x="6608763" y="4486275"/>
              <a:ext cx="133350" cy="141288"/>
            </a:xfrm>
            <a:custGeom>
              <a:avLst/>
              <a:gdLst>
                <a:gd name="T0" fmla="*/ 28 w 39"/>
                <a:gd name="T1" fmla="*/ 36 h 41"/>
                <a:gd name="T2" fmla="*/ 5 w 39"/>
                <a:gd name="T3" fmla="*/ 29 h 41"/>
                <a:gd name="T4" fmla="*/ 10 w 39"/>
                <a:gd name="T5" fmla="*/ 5 h 41"/>
                <a:gd name="T6" fmla="*/ 32 w 39"/>
                <a:gd name="T7" fmla="*/ 12 h 41"/>
                <a:gd name="T8" fmla="*/ 28 w 39"/>
                <a:gd name="T9" fmla="*/ 36 h 41"/>
                <a:gd name="T10" fmla="*/ 26 w 39"/>
                <a:gd name="T11" fmla="*/ 33 h 41"/>
                <a:gd name="T12" fmla="*/ 28 w 39"/>
                <a:gd name="T13" fmla="*/ 14 h 41"/>
                <a:gd name="T14" fmla="*/ 11 w 39"/>
                <a:gd name="T15" fmla="*/ 8 h 41"/>
                <a:gd name="T16" fmla="*/ 9 w 39"/>
                <a:gd name="T17" fmla="*/ 26 h 41"/>
                <a:gd name="T18" fmla="*/ 26 w 39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28" y="36"/>
                  </a:moveTo>
                  <a:cubicBezTo>
                    <a:pt x="20" y="41"/>
                    <a:pt x="11" y="38"/>
                    <a:pt x="5" y="29"/>
                  </a:cubicBezTo>
                  <a:cubicBezTo>
                    <a:pt x="0" y="20"/>
                    <a:pt x="2" y="10"/>
                    <a:pt x="10" y="5"/>
                  </a:cubicBezTo>
                  <a:cubicBezTo>
                    <a:pt x="18" y="0"/>
                    <a:pt x="27" y="3"/>
                    <a:pt x="32" y="12"/>
                  </a:cubicBezTo>
                  <a:cubicBezTo>
                    <a:pt x="39" y="22"/>
                    <a:pt x="36" y="31"/>
                    <a:pt x="28" y="36"/>
                  </a:cubicBezTo>
                  <a:close/>
                  <a:moveTo>
                    <a:pt x="26" y="33"/>
                  </a:moveTo>
                  <a:cubicBezTo>
                    <a:pt x="33" y="29"/>
                    <a:pt x="33" y="21"/>
                    <a:pt x="28" y="14"/>
                  </a:cubicBezTo>
                  <a:cubicBezTo>
                    <a:pt x="25" y="8"/>
                    <a:pt x="18" y="4"/>
                    <a:pt x="11" y="8"/>
                  </a:cubicBezTo>
                  <a:cubicBezTo>
                    <a:pt x="5" y="12"/>
                    <a:pt x="5" y="20"/>
                    <a:pt x="9" y="26"/>
                  </a:cubicBezTo>
                  <a:cubicBezTo>
                    <a:pt x="13" y="33"/>
                    <a:pt x="20" y="36"/>
                    <a:pt x="26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685"/>
            <p:cNvSpPr>
              <a:spLocks noEditPoints="1"/>
            </p:cNvSpPr>
            <p:nvPr/>
          </p:nvSpPr>
          <p:spPr bwMode="auto">
            <a:xfrm>
              <a:off x="6715125" y="4427538"/>
              <a:ext cx="133350" cy="127000"/>
            </a:xfrm>
            <a:custGeom>
              <a:avLst/>
              <a:gdLst>
                <a:gd name="T0" fmla="*/ 0 w 39"/>
                <a:gd name="T1" fmla="*/ 9 h 37"/>
                <a:gd name="T2" fmla="*/ 7 w 39"/>
                <a:gd name="T3" fmla="*/ 4 h 37"/>
                <a:gd name="T4" fmla="*/ 17 w 39"/>
                <a:gd name="T5" fmla="*/ 0 h 37"/>
                <a:gd name="T6" fmla="*/ 23 w 39"/>
                <a:gd name="T7" fmla="*/ 4 h 37"/>
                <a:gd name="T8" fmla="*/ 22 w 39"/>
                <a:gd name="T9" fmla="*/ 15 h 37"/>
                <a:gd name="T10" fmla="*/ 23 w 39"/>
                <a:gd name="T11" fmla="*/ 15 h 37"/>
                <a:gd name="T12" fmla="*/ 31 w 39"/>
                <a:gd name="T13" fmla="*/ 18 h 37"/>
                <a:gd name="T14" fmla="*/ 39 w 39"/>
                <a:gd name="T15" fmla="*/ 24 h 37"/>
                <a:gd name="T16" fmla="*/ 35 w 39"/>
                <a:gd name="T17" fmla="*/ 27 h 37"/>
                <a:gd name="T18" fmla="*/ 28 w 39"/>
                <a:gd name="T19" fmla="*/ 21 h 37"/>
                <a:gd name="T20" fmla="*/ 18 w 39"/>
                <a:gd name="T21" fmla="*/ 20 h 37"/>
                <a:gd name="T22" fmla="*/ 15 w 39"/>
                <a:gd name="T23" fmla="*/ 22 h 37"/>
                <a:gd name="T24" fmla="*/ 24 w 39"/>
                <a:gd name="T25" fmla="*/ 35 h 37"/>
                <a:gd name="T26" fmla="*/ 20 w 39"/>
                <a:gd name="T27" fmla="*/ 37 h 37"/>
                <a:gd name="T28" fmla="*/ 0 w 39"/>
                <a:gd name="T29" fmla="*/ 9 h 37"/>
                <a:gd name="T30" fmla="*/ 13 w 39"/>
                <a:gd name="T31" fmla="*/ 20 h 37"/>
                <a:gd name="T32" fmla="*/ 17 w 39"/>
                <a:gd name="T33" fmla="*/ 17 h 37"/>
                <a:gd name="T34" fmla="*/ 19 w 39"/>
                <a:gd name="T35" fmla="*/ 7 h 37"/>
                <a:gd name="T36" fmla="*/ 9 w 39"/>
                <a:gd name="T37" fmla="*/ 6 h 37"/>
                <a:gd name="T38" fmla="*/ 6 w 39"/>
                <a:gd name="T39" fmla="*/ 9 h 37"/>
                <a:gd name="T40" fmla="*/ 13 w 39"/>
                <a:gd name="T4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7">
                  <a:moveTo>
                    <a:pt x="0" y="9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2"/>
                    <a:pt x="23" y="4"/>
                  </a:cubicBezTo>
                  <a:cubicBezTo>
                    <a:pt x="25" y="8"/>
                    <a:pt x="25" y="12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4"/>
                    <a:pt x="28" y="16"/>
                    <a:pt x="31" y="18"/>
                  </a:cubicBezTo>
                  <a:cubicBezTo>
                    <a:pt x="35" y="21"/>
                    <a:pt x="37" y="24"/>
                    <a:pt x="39" y="24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1" y="24"/>
                    <a:pt x="28" y="21"/>
                  </a:cubicBezTo>
                  <a:cubicBezTo>
                    <a:pt x="24" y="18"/>
                    <a:pt x="22" y="18"/>
                    <a:pt x="18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0" y="37"/>
                    <a:pt x="20" y="37"/>
                    <a:pt x="20" y="37"/>
                  </a:cubicBezTo>
                  <a:lnTo>
                    <a:pt x="0" y="9"/>
                  </a:lnTo>
                  <a:close/>
                  <a:moveTo>
                    <a:pt x="13" y="2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1" y="14"/>
                    <a:pt x="22" y="10"/>
                    <a:pt x="19" y="7"/>
                  </a:cubicBezTo>
                  <a:cubicBezTo>
                    <a:pt x="17" y="3"/>
                    <a:pt x="13" y="4"/>
                    <a:pt x="9" y="6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86"/>
            <p:cNvSpPr/>
            <p:nvPr/>
          </p:nvSpPr>
          <p:spPr bwMode="auto">
            <a:xfrm>
              <a:off x="6800850" y="4356100"/>
              <a:ext cx="127000" cy="133350"/>
            </a:xfrm>
            <a:custGeom>
              <a:avLst/>
              <a:gdLst>
                <a:gd name="T0" fmla="*/ 56 w 80"/>
                <a:gd name="T1" fmla="*/ 32 h 84"/>
                <a:gd name="T2" fmla="*/ 32 w 80"/>
                <a:gd name="T3" fmla="*/ 50 h 84"/>
                <a:gd name="T4" fmla="*/ 49 w 80"/>
                <a:gd name="T5" fmla="*/ 71 h 84"/>
                <a:gd name="T6" fmla="*/ 75 w 80"/>
                <a:gd name="T7" fmla="*/ 50 h 84"/>
                <a:gd name="T8" fmla="*/ 80 w 80"/>
                <a:gd name="T9" fmla="*/ 56 h 84"/>
                <a:gd name="T10" fmla="*/ 47 w 80"/>
                <a:gd name="T11" fmla="*/ 84 h 84"/>
                <a:gd name="T12" fmla="*/ 0 w 80"/>
                <a:gd name="T13" fmla="*/ 26 h 84"/>
                <a:gd name="T14" fmla="*/ 30 w 80"/>
                <a:gd name="T15" fmla="*/ 0 h 84"/>
                <a:gd name="T16" fmla="*/ 36 w 80"/>
                <a:gd name="T17" fmla="*/ 6 h 84"/>
                <a:gd name="T18" fmla="*/ 13 w 80"/>
                <a:gd name="T19" fmla="*/ 26 h 84"/>
                <a:gd name="T20" fmla="*/ 28 w 80"/>
                <a:gd name="T21" fmla="*/ 43 h 84"/>
                <a:gd name="T22" fmla="*/ 49 w 80"/>
                <a:gd name="T23" fmla="*/ 26 h 84"/>
                <a:gd name="T24" fmla="*/ 56 w 80"/>
                <a:gd name="T2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4">
                  <a:moveTo>
                    <a:pt x="56" y="32"/>
                  </a:moveTo>
                  <a:lnTo>
                    <a:pt x="32" y="50"/>
                  </a:lnTo>
                  <a:lnTo>
                    <a:pt x="49" y="71"/>
                  </a:lnTo>
                  <a:lnTo>
                    <a:pt x="75" y="50"/>
                  </a:lnTo>
                  <a:lnTo>
                    <a:pt x="80" y="56"/>
                  </a:lnTo>
                  <a:lnTo>
                    <a:pt x="47" y="84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9" y="26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688"/>
            <p:cNvSpPr/>
            <p:nvPr/>
          </p:nvSpPr>
          <p:spPr bwMode="auto">
            <a:xfrm>
              <a:off x="6878638" y="4256088"/>
              <a:ext cx="165100" cy="168275"/>
            </a:xfrm>
            <a:custGeom>
              <a:avLst/>
              <a:gdLst>
                <a:gd name="T0" fmla="*/ 34 w 48"/>
                <a:gd name="T1" fmla="*/ 17 h 49"/>
                <a:gd name="T2" fmla="*/ 23 w 48"/>
                <a:gd name="T3" fmla="*/ 6 h 49"/>
                <a:gd name="T4" fmla="*/ 23 w 48"/>
                <a:gd name="T5" fmla="*/ 6 h 49"/>
                <a:gd name="T6" fmla="*/ 29 w 48"/>
                <a:gd name="T7" fmla="*/ 19 h 49"/>
                <a:gd name="T8" fmla="*/ 36 w 48"/>
                <a:gd name="T9" fmla="*/ 35 h 49"/>
                <a:gd name="T10" fmla="*/ 33 w 48"/>
                <a:gd name="T11" fmla="*/ 38 h 49"/>
                <a:gd name="T12" fmla="*/ 18 w 48"/>
                <a:gd name="T13" fmla="*/ 30 h 49"/>
                <a:gd name="T14" fmla="*/ 6 w 48"/>
                <a:gd name="T15" fmla="*/ 23 h 49"/>
                <a:gd name="T16" fmla="*/ 5 w 48"/>
                <a:gd name="T17" fmla="*/ 23 h 49"/>
                <a:gd name="T18" fmla="*/ 16 w 48"/>
                <a:gd name="T19" fmla="*/ 34 h 49"/>
                <a:gd name="T20" fmla="*/ 25 w 48"/>
                <a:gd name="T21" fmla="*/ 46 h 49"/>
                <a:gd name="T22" fmla="*/ 22 w 48"/>
                <a:gd name="T23" fmla="*/ 49 h 49"/>
                <a:gd name="T24" fmla="*/ 0 w 48"/>
                <a:gd name="T25" fmla="*/ 22 h 49"/>
                <a:gd name="T26" fmla="*/ 4 w 48"/>
                <a:gd name="T27" fmla="*/ 18 h 49"/>
                <a:gd name="T28" fmla="*/ 20 w 48"/>
                <a:gd name="T29" fmla="*/ 26 h 49"/>
                <a:gd name="T30" fmla="*/ 31 w 48"/>
                <a:gd name="T31" fmla="*/ 32 h 49"/>
                <a:gd name="T32" fmla="*/ 31 w 48"/>
                <a:gd name="T33" fmla="*/ 32 h 49"/>
                <a:gd name="T34" fmla="*/ 25 w 48"/>
                <a:gd name="T35" fmla="*/ 21 h 49"/>
                <a:gd name="T36" fmla="*/ 18 w 48"/>
                <a:gd name="T37" fmla="*/ 4 h 49"/>
                <a:gd name="T38" fmla="*/ 22 w 48"/>
                <a:gd name="T39" fmla="*/ 0 h 49"/>
                <a:gd name="T40" fmla="*/ 48 w 48"/>
                <a:gd name="T41" fmla="*/ 24 h 49"/>
                <a:gd name="T42" fmla="*/ 45 w 48"/>
                <a:gd name="T43" fmla="*/ 27 h 49"/>
                <a:gd name="T44" fmla="*/ 34 w 48"/>
                <a:gd name="T45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9">
                  <a:moveTo>
                    <a:pt x="34" y="17"/>
                  </a:moveTo>
                  <a:cubicBezTo>
                    <a:pt x="30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29" y="1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3" y="27"/>
                    <a:pt x="9" y="25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6"/>
                    <a:pt x="12" y="30"/>
                    <a:pt x="16" y="3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8"/>
                    <a:pt x="27" y="30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9"/>
                    <a:pt x="27" y="25"/>
                    <a:pt x="25" y="2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34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89"/>
            <p:cNvSpPr/>
            <p:nvPr/>
          </p:nvSpPr>
          <p:spPr bwMode="auto">
            <a:xfrm>
              <a:off x="7016750" y="4178300"/>
              <a:ext cx="101600" cy="88900"/>
            </a:xfrm>
            <a:custGeom>
              <a:avLst/>
              <a:gdLst>
                <a:gd name="T0" fmla="*/ 6 w 64"/>
                <a:gd name="T1" fmla="*/ 0 h 56"/>
                <a:gd name="T2" fmla="*/ 64 w 64"/>
                <a:gd name="T3" fmla="*/ 49 h 56"/>
                <a:gd name="T4" fmla="*/ 58 w 64"/>
                <a:gd name="T5" fmla="*/ 56 h 56"/>
                <a:gd name="T6" fmla="*/ 0 w 64"/>
                <a:gd name="T7" fmla="*/ 6 h 56"/>
                <a:gd name="T8" fmla="*/ 6 w 6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" y="0"/>
                  </a:moveTo>
                  <a:lnTo>
                    <a:pt x="64" y="49"/>
                  </a:lnTo>
                  <a:lnTo>
                    <a:pt x="58" y="5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90"/>
            <p:cNvSpPr>
              <a:spLocks noEditPoints="1"/>
            </p:cNvSpPr>
            <p:nvPr/>
          </p:nvSpPr>
          <p:spPr bwMode="auto">
            <a:xfrm>
              <a:off x="7050088" y="4102100"/>
              <a:ext cx="106363" cy="117475"/>
            </a:xfrm>
            <a:custGeom>
              <a:avLst/>
              <a:gdLst>
                <a:gd name="T0" fmla="*/ 0 w 31"/>
                <a:gd name="T1" fmla="*/ 14 h 34"/>
                <a:gd name="T2" fmla="*/ 5 w 31"/>
                <a:gd name="T3" fmla="*/ 6 h 34"/>
                <a:gd name="T4" fmla="*/ 13 w 31"/>
                <a:gd name="T5" fmla="*/ 0 h 34"/>
                <a:gd name="T6" fmla="*/ 21 w 31"/>
                <a:gd name="T7" fmla="*/ 2 h 34"/>
                <a:gd name="T8" fmla="*/ 25 w 31"/>
                <a:gd name="T9" fmla="*/ 9 h 34"/>
                <a:gd name="T10" fmla="*/ 22 w 31"/>
                <a:gd name="T11" fmla="*/ 20 h 34"/>
                <a:gd name="T12" fmla="*/ 19 w 31"/>
                <a:gd name="T13" fmla="*/ 22 h 34"/>
                <a:gd name="T14" fmla="*/ 31 w 31"/>
                <a:gd name="T15" fmla="*/ 31 h 34"/>
                <a:gd name="T16" fmla="*/ 28 w 31"/>
                <a:gd name="T17" fmla="*/ 34 h 34"/>
                <a:gd name="T18" fmla="*/ 0 w 31"/>
                <a:gd name="T19" fmla="*/ 14 h 34"/>
                <a:gd name="T20" fmla="*/ 16 w 31"/>
                <a:gd name="T21" fmla="*/ 20 h 34"/>
                <a:gd name="T22" fmla="*/ 19 w 31"/>
                <a:gd name="T23" fmla="*/ 17 h 34"/>
                <a:gd name="T24" fmla="*/ 18 w 31"/>
                <a:gd name="T25" fmla="*/ 6 h 34"/>
                <a:gd name="T26" fmla="*/ 8 w 31"/>
                <a:gd name="T27" fmla="*/ 8 h 34"/>
                <a:gd name="T28" fmla="*/ 6 w 31"/>
                <a:gd name="T29" fmla="*/ 12 h 34"/>
                <a:gd name="T30" fmla="*/ 16 w 31"/>
                <a:gd name="T3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4">
                  <a:moveTo>
                    <a:pt x="0" y="14"/>
                  </a:moveTo>
                  <a:cubicBezTo>
                    <a:pt x="1" y="12"/>
                    <a:pt x="3" y="9"/>
                    <a:pt x="5" y="6"/>
                  </a:cubicBezTo>
                  <a:cubicBezTo>
                    <a:pt x="8" y="3"/>
                    <a:pt x="10" y="1"/>
                    <a:pt x="13" y="0"/>
                  </a:cubicBezTo>
                  <a:cubicBezTo>
                    <a:pt x="16" y="0"/>
                    <a:pt x="18" y="0"/>
                    <a:pt x="21" y="2"/>
                  </a:cubicBezTo>
                  <a:cubicBezTo>
                    <a:pt x="23" y="4"/>
                    <a:pt x="25" y="6"/>
                    <a:pt x="25" y="9"/>
                  </a:cubicBezTo>
                  <a:cubicBezTo>
                    <a:pt x="26" y="12"/>
                    <a:pt x="24" y="16"/>
                    <a:pt x="22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0" y="14"/>
                  </a:lnTo>
                  <a:close/>
                  <a:moveTo>
                    <a:pt x="16" y="20"/>
                  </a:moveTo>
                  <a:cubicBezTo>
                    <a:pt x="17" y="20"/>
                    <a:pt x="18" y="19"/>
                    <a:pt x="19" y="17"/>
                  </a:cubicBezTo>
                  <a:cubicBezTo>
                    <a:pt x="22" y="13"/>
                    <a:pt x="22" y="9"/>
                    <a:pt x="18" y="6"/>
                  </a:cubicBezTo>
                  <a:cubicBezTo>
                    <a:pt x="15" y="3"/>
                    <a:pt x="11" y="4"/>
                    <a:pt x="8" y="8"/>
                  </a:cubicBezTo>
                  <a:cubicBezTo>
                    <a:pt x="7" y="10"/>
                    <a:pt x="6" y="11"/>
                    <a:pt x="6" y="12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691"/>
            <p:cNvSpPr/>
            <p:nvPr/>
          </p:nvSpPr>
          <p:spPr bwMode="auto">
            <a:xfrm>
              <a:off x="7115175" y="4013200"/>
              <a:ext cx="127000" cy="115888"/>
            </a:xfrm>
            <a:custGeom>
              <a:avLst/>
              <a:gdLst>
                <a:gd name="T0" fmla="*/ 23 w 37"/>
                <a:gd name="T1" fmla="*/ 31 h 34"/>
                <a:gd name="T2" fmla="*/ 30 w 37"/>
                <a:gd name="T3" fmla="*/ 25 h 34"/>
                <a:gd name="T4" fmla="*/ 28 w 37"/>
                <a:gd name="T5" fmla="*/ 16 h 34"/>
                <a:gd name="T6" fmla="*/ 19 w 37"/>
                <a:gd name="T7" fmla="*/ 18 h 34"/>
                <a:gd name="T8" fmla="*/ 6 w 37"/>
                <a:gd name="T9" fmla="*/ 20 h 34"/>
                <a:gd name="T10" fmla="*/ 4 w 37"/>
                <a:gd name="T11" fmla="*/ 6 h 34"/>
                <a:gd name="T12" fmla="*/ 9 w 37"/>
                <a:gd name="T13" fmla="*/ 0 h 34"/>
                <a:gd name="T14" fmla="*/ 12 w 37"/>
                <a:gd name="T15" fmla="*/ 3 h 34"/>
                <a:gd name="T16" fmla="*/ 7 w 37"/>
                <a:gd name="T17" fmla="*/ 8 h 34"/>
                <a:gd name="T18" fmla="*/ 8 w 37"/>
                <a:gd name="T19" fmla="*/ 16 h 34"/>
                <a:gd name="T20" fmla="*/ 17 w 37"/>
                <a:gd name="T21" fmla="*/ 14 h 34"/>
                <a:gd name="T22" fmla="*/ 31 w 37"/>
                <a:gd name="T23" fmla="*/ 12 h 34"/>
                <a:gd name="T24" fmla="*/ 33 w 37"/>
                <a:gd name="T25" fmla="*/ 28 h 34"/>
                <a:gd name="T26" fmla="*/ 26 w 37"/>
                <a:gd name="T27" fmla="*/ 34 h 34"/>
                <a:gd name="T28" fmla="*/ 23 w 37"/>
                <a:gd name="T2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4">
                  <a:moveTo>
                    <a:pt x="23" y="31"/>
                  </a:moveTo>
                  <a:cubicBezTo>
                    <a:pt x="26" y="30"/>
                    <a:pt x="28" y="28"/>
                    <a:pt x="30" y="25"/>
                  </a:cubicBezTo>
                  <a:cubicBezTo>
                    <a:pt x="32" y="21"/>
                    <a:pt x="32" y="18"/>
                    <a:pt x="28" y="16"/>
                  </a:cubicBezTo>
                  <a:cubicBezTo>
                    <a:pt x="26" y="14"/>
                    <a:pt x="23" y="15"/>
                    <a:pt x="19" y="18"/>
                  </a:cubicBezTo>
                  <a:cubicBezTo>
                    <a:pt x="14" y="22"/>
                    <a:pt x="10" y="23"/>
                    <a:pt x="6" y="20"/>
                  </a:cubicBezTo>
                  <a:cubicBezTo>
                    <a:pt x="1" y="17"/>
                    <a:pt x="0" y="11"/>
                    <a:pt x="4" y="6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9" y="5"/>
                    <a:pt x="7" y="8"/>
                  </a:cubicBezTo>
                  <a:cubicBezTo>
                    <a:pt x="4" y="12"/>
                    <a:pt x="6" y="15"/>
                    <a:pt x="8" y="16"/>
                  </a:cubicBezTo>
                  <a:cubicBezTo>
                    <a:pt x="11" y="18"/>
                    <a:pt x="13" y="17"/>
                    <a:pt x="17" y="14"/>
                  </a:cubicBezTo>
                  <a:cubicBezTo>
                    <a:pt x="22" y="10"/>
                    <a:pt x="26" y="9"/>
                    <a:pt x="31" y="12"/>
                  </a:cubicBezTo>
                  <a:cubicBezTo>
                    <a:pt x="35" y="15"/>
                    <a:pt x="37" y="21"/>
                    <a:pt x="33" y="28"/>
                  </a:cubicBezTo>
                  <a:cubicBezTo>
                    <a:pt x="31" y="30"/>
                    <a:pt x="28" y="33"/>
                    <a:pt x="26" y="34"/>
                  </a:cubicBezTo>
                  <a:lnTo>
                    <a:pt x="2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92"/>
            <p:cNvSpPr/>
            <p:nvPr/>
          </p:nvSpPr>
          <p:spPr bwMode="auto">
            <a:xfrm>
              <a:off x="7164388" y="3903663"/>
              <a:ext cx="136525" cy="127000"/>
            </a:xfrm>
            <a:custGeom>
              <a:avLst/>
              <a:gdLst>
                <a:gd name="T0" fmla="*/ 2 w 40"/>
                <a:gd name="T1" fmla="*/ 19 h 37"/>
                <a:gd name="T2" fmla="*/ 20 w 40"/>
                <a:gd name="T3" fmla="*/ 28 h 37"/>
                <a:gd name="T4" fmla="*/ 34 w 40"/>
                <a:gd name="T5" fmla="*/ 26 h 37"/>
                <a:gd name="T6" fmla="*/ 28 w 40"/>
                <a:gd name="T7" fmla="*/ 13 h 37"/>
                <a:gd name="T8" fmla="*/ 9 w 40"/>
                <a:gd name="T9" fmla="*/ 4 h 37"/>
                <a:gd name="T10" fmla="*/ 11 w 40"/>
                <a:gd name="T11" fmla="*/ 0 h 37"/>
                <a:gd name="T12" fmla="*/ 29 w 40"/>
                <a:gd name="T13" fmla="*/ 9 h 37"/>
                <a:gd name="T14" fmla="*/ 37 w 40"/>
                <a:gd name="T15" fmla="*/ 28 h 37"/>
                <a:gd name="T16" fmla="*/ 18 w 40"/>
                <a:gd name="T17" fmla="*/ 32 h 37"/>
                <a:gd name="T18" fmla="*/ 0 w 40"/>
                <a:gd name="T19" fmla="*/ 23 h 37"/>
                <a:gd name="T20" fmla="*/ 2 w 40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2" y="19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7" y="32"/>
                    <a:pt x="32" y="30"/>
                    <a:pt x="34" y="26"/>
                  </a:cubicBezTo>
                  <a:cubicBezTo>
                    <a:pt x="36" y="21"/>
                    <a:pt x="35" y="17"/>
                    <a:pt x="28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9" y="14"/>
                    <a:pt x="40" y="21"/>
                    <a:pt x="37" y="28"/>
                  </a:cubicBezTo>
                  <a:cubicBezTo>
                    <a:pt x="34" y="34"/>
                    <a:pt x="28" y="37"/>
                    <a:pt x="18" y="32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93"/>
            <p:cNvSpPr/>
            <p:nvPr/>
          </p:nvSpPr>
          <p:spPr bwMode="auto">
            <a:xfrm>
              <a:off x="7218363" y="3767138"/>
              <a:ext cx="153988" cy="150813"/>
            </a:xfrm>
            <a:custGeom>
              <a:avLst/>
              <a:gdLst>
                <a:gd name="T0" fmla="*/ 28 w 45"/>
                <a:gd name="T1" fmla="*/ 10 h 44"/>
                <a:gd name="T2" fmla="*/ 14 w 45"/>
                <a:gd name="T3" fmla="*/ 5 h 44"/>
                <a:gd name="T4" fmla="*/ 14 w 45"/>
                <a:gd name="T5" fmla="*/ 5 h 44"/>
                <a:gd name="T6" fmla="*/ 25 w 45"/>
                <a:gd name="T7" fmla="*/ 14 h 44"/>
                <a:gd name="T8" fmla="*/ 39 w 45"/>
                <a:gd name="T9" fmla="*/ 26 h 44"/>
                <a:gd name="T10" fmla="*/ 37 w 45"/>
                <a:gd name="T11" fmla="*/ 29 h 44"/>
                <a:gd name="T12" fmla="*/ 20 w 45"/>
                <a:gd name="T13" fmla="*/ 28 h 44"/>
                <a:gd name="T14" fmla="*/ 6 w 45"/>
                <a:gd name="T15" fmla="*/ 27 h 44"/>
                <a:gd name="T16" fmla="*/ 6 w 45"/>
                <a:gd name="T17" fmla="*/ 27 h 44"/>
                <a:gd name="T18" fmla="*/ 20 w 45"/>
                <a:gd name="T19" fmla="*/ 33 h 44"/>
                <a:gd name="T20" fmla="*/ 34 w 45"/>
                <a:gd name="T21" fmla="*/ 40 h 44"/>
                <a:gd name="T22" fmla="*/ 32 w 45"/>
                <a:gd name="T23" fmla="*/ 44 h 44"/>
                <a:gd name="T24" fmla="*/ 0 w 45"/>
                <a:gd name="T25" fmla="*/ 29 h 44"/>
                <a:gd name="T26" fmla="*/ 2 w 45"/>
                <a:gd name="T27" fmla="*/ 24 h 44"/>
                <a:gd name="T28" fmla="*/ 20 w 45"/>
                <a:gd name="T29" fmla="*/ 24 h 44"/>
                <a:gd name="T30" fmla="*/ 32 w 45"/>
                <a:gd name="T31" fmla="*/ 25 h 44"/>
                <a:gd name="T32" fmla="*/ 32 w 45"/>
                <a:gd name="T33" fmla="*/ 25 h 44"/>
                <a:gd name="T34" fmla="*/ 23 w 45"/>
                <a:gd name="T35" fmla="*/ 17 h 44"/>
                <a:gd name="T36" fmla="*/ 9 w 45"/>
                <a:gd name="T37" fmla="*/ 5 h 44"/>
                <a:gd name="T38" fmla="*/ 11 w 45"/>
                <a:gd name="T39" fmla="*/ 0 h 44"/>
                <a:gd name="T40" fmla="*/ 45 w 45"/>
                <a:gd name="T41" fmla="*/ 10 h 44"/>
                <a:gd name="T42" fmla="*/ 43 w 45"/>
                <a:gd name="T43" fmla="*/ 14 h 44"/>
                <a:gd name="T44" fmla="*/ 28 w 45"/>
                <a:gd name="T4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28" y="10"/>
                  </a:moveTo>
                  <a:cubicBezTo>
                    <a:pt x="24" y="8"/>
                    <a:pt x="18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7" y="8"/>
                    <a:pt x="21" y="10"/>
                    <a:pt x="25" y="14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5" y="28"/>
                    <a:pt x="10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0" y="29"/>
                    <a:pt x="15" y="31"/>
                    <a:pt x="20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5" y="24"/>
                    <a:pt x="29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3"/>
                    <a:pt x="26" y="20"/>
                    <a:pt x="23" y="1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694"/>
            <p:cNvSpPr>
              <a:spLocks noChangeArrowheads="1"/>
            </p:cNvSpPr>
            <p:nvPr/>
          </p:nvSpPr>
          <p:spPr bwMode="auto">
            <a:xfrm>
              <a:off x="7980362" y="221456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6" name="Rectangle 695"/>
            <p:cNvSpPr>
              <a:spLocks noChangeArrowheads="1"/>
            </p:cNvSpPr>
            <p:nvPr/>
          </p:nvSpPr>
          <p:spPr bwMode="auto">
            <a:xfrm>
              <a:off x="3706813" y="2222500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7" name="Rectangle 696"/>
            <p:cNvSpPr>
              <a:spLocks noChangeArrowheads="1"/>
            </p:cNvSpPr>
            <p:nvPr/>
          </p:nvSpPr>
          <p:spPr bwMode="auto">
            <a:xfrm>
              <a:off x="8016081" y="4565649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04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8" name="Rectangle 701"/>
            <p:cNvSpPr>
              <a:spLocks noChangeArrowheads="1"/>
            </p:cNvSpPr>
            <p:nvPr/>
          </p:nvSpPr>
          <p:spPr bwMode="auto">
            <a:xfrm>
              <a:off x="3724275" y="446881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9" name="Freeform 702"/>
            <p:cNvSpPr/>
            <p:nvPr/>
          </p:nvSpPr>
          <p:spPr bwMode="auto">
            <a:xfrm>
              <a:off x="6283325" y="2998788"/>
              <a:ext cx="139700" cy="141288"/>
            </a:xfrm>
            <a:custGeom>
              <a:avLst/>
              <a:gdLst>
                <a:gd name="T0" fmla="*/ 5 w 41"/>
                <a:gd name="T1" fmla="*/ 27 h 41"/>
                <a:gd name="T2" fmla="*/ 21 w 41"/>
                <a:gd name="T3" fmla="*/ 41 h 41"/>
                <a:gd name="T4" fmla="*/ 37 w 41"/>
                <a:gd name="T5" fmla="*/ 27 h 41"/>
                <a:gd name="T6" fmla="*/ 41 w 41"/>
                <a:gd name="T7" fmla="*/ 22 h 41"/>
                <a:gd name="T8" fmla="*/ 38 w 41"/>
                <a:gd name="T9" fmla="*/ 17 h 41"/>
                <a:gd name="T10" fmla="*/ 21 w 41"/>
                <a:gd name="T11" fmla="*/ 0 h 41"/>
                <a:gd name="T12" fmla="*/ 3 w 41"/>
                <a:gd name="T13" fmla="*/ 17 h 41"/>
                <a:gd name="T14" fmla="*/ 1 w 41"/>
                <a:gd name="T15" fmla="*/ 22 h 41"/>
                <a:gd name="T16" fmla="*/ 5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5" y="27"/>
                  </a:moveTo>
                  <a:cubicBezTo>
                    <a:pt x="8" y="35"/>
                    <a:pt x="14" y="41"/>
                    <a:pt x="21" y="41"/>
                  </a:cubicBezTo>
                  <a:cubicBezTo>
                    <a:pt x="28" y="41"/>
                    <a:pt x="34" y="35"/>
                    <a:pt x="37" y="27"/>
                  </a:cubicBezTo>
                  <a:cubicBezTo>
                    <a:pt x="39" y="27"/>
                    <a:pt x="41" y="25"/>
                    <a:pt x="41" y="22"/>
                  </a:cubicBezTo>
                  <a:cubicBezTo>
                    <a:pt x="41" y="20"/>
                    <a:pt x="40" y="17"/>
                    <a:pt x="38" y="17"/>
                  </a:cubicBezTo>
                  <a:cubicBezTo>
                    <a:pt x="38" y="6"/>
                    <a:pt x="30" y="0"/>
                    <a:pt x="21" y="0"/>
                  </a:cubicBezTo>
                  <a:cubicBezTo>
                    <a:pt x="11" y="0"/>
                    <a:pt x="4" y="6"/>
                    <a:pt x="3" y="17"/>
                  </a:cubicBezTo>
                  <a:cubicBezTo>
                    <a:pt x="1" y="17"/>
                    <a:pt x="0" y="20"/>
                    <a:pt x="1" y="22"/>
                  </a:cubicBezTo>
                  <a:cubicBezTo>
                    <a:pt x="1" y="25"/>
                    <a:pt x="3" y="27"/>
                    <a:pt x="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03"/>
            <p:cNvSpPr/>
            <p:nvPr/>
          </p:nvSpPr>
          <p:spPr bwMode="auto">
            <a:xfrm>
              <a:off x="5695950" y="3128963"/>
              <a:ext cx="795338" cy="195263"/>
            </a:xfrm>
            <a:custGeom>
              <a:avLst/>
              <a:gdLst>
                <a:gd name="T0" fmla="*/ 226 w 232"/>
                <a:gd name="T1" fmla="*/ 25 h 57"/>
                <a:gd name="T2" fmla="*/ 214 w 232"/>
                <a:gd name="T3" fmla="*/ 11 h 57"/>
                <a:gd name="T4" fmla="*/ 208 w 232"/>
                <a:gd name="T5" fmla="*/ 9 h 57"/>
                <a:gd name="T6" fmla="*/ 200 w 232"/>
                <a:gd name="T7" fmla="*/ 28 h 57"/>
                <a:gd name="T8" fmla="*/ 196 w 232"/>
                <a:gd name="T9" fmla="*/ 32 h 57"/>
                <a:gd name="T10" fmla="*/ 194 w 232"/>
                <a:gd name="T11" fmla="*/ 15 h 57"/>
                <a:gd name="T12" fmla="*/ 197 w 232"/>
                <a:gd name="T13" fmla="*/ 8 h 57"/>
                <a:gd name="T14" fmla="*/ 191 w 232"/>
                <a:gd name="T15" fmla="*/ 8 h 57"/>
                <a:gd name="T16" fmla="*/ 186 w 232"/>
                <a:gd name="T17" fmla="*/ 8 h 57"/>
                <a:gd name="T18" fmla="*/ 189 w 232"/>
                <a:gd name="T19" fmla="*/ 15 h 57"/>
                <a:gd name="T20" fmla="*/ 187 w 232"/>
                <a:gd name="T21" fmla="*/ 32 h 57"/>
                <a:gd name="T22" fmla="*/ 182 w 232"/>
                <a:gd name="T23" fmla="*/ 28 h 57"/>
                <a:gd name="T24" fmla="*/ 175 w 232"/>
                <a:gd name="T25" fmla="*/ 9 h 57"/>
                <a:gd name="T26" fmla="*/ 169 w 232"/>
                <a:gd name="T27" fmla="*/ 11 h 57"/>
                <a:gd name="T28" fmla="*/ 157 w 232"/>
                <a:gd name="T29" fmla="*/ 24 h 57"/>
                <a:gd name="T30" fmla="*/ 156 w 232"/>
                <a:gd name="T31" fmla="*/ 20 h 57"/>
                <a:gd name="T32" fmla="*/ 142 w 232"/>
                <a:gd name="T33" fmla="*/ 3 h 57"/>
                <a:gd name="T34" fmla="*/ 135 w 232"/>
                <a:gd name="T35" fmla="*/ 1 h 57"/>
                <a:gd name="T36" fmla="*/ 126 w 232"/>
                <a:gd name="T37" fmla="*/ 23 h 57"/>
                <a:gd name="T38" fmla="*/ 121 w 232"/>
                <a:gd name="T39" fmla="*/ 28 h 57"/>
                <a:gd name="T40" fmla="*/ 118 w 232"/>
                <a:gd name="T41" fmla="*/ 8 h 57"/>
                <a:gd name="T42" fmla="*/ 122 w 232"/>
                <a:gd name="T43" fmla="*/ 0 h 57"/>
                <a:gd name="T44" fmla="*/ 116 w 232"/>
                <a:gd name="T45" fmla="*/ 0 h 57"/>
                <a:gd name="T46" fmla="*/ 109 w 232"/>
                <a:gd name="T47" fmla="*/ 0 h 57"/>
                <a:gd name="T48" fmla="*/ 113 w 232"/>
                <a:gd name="T49" fmla="*/ 8 h 57"/>
                <a:gd name="T50" fmla="*/ 110 w 232"/>
                <a:gd name="T51" fmla="*/ 28 h 57"/>
                <a:gd name="T52" fmla="*/ 105 w 232"/>
                <a:gd name="T53" fmla="*/ 23 h 57"/>
                <a:gd name="T54" fmla="*/ 96 w 232"/>
                <a:gd name="T55" fmla="*/ 1 h 57"/>
                <a:gd name="T56" fmla="*/ 89 w 232"/>
                <a:gd name="T57" fmla="*/ 3 h 57"/>
                <a:gd name="T58" fmla="*/ 75 w 232"/>
                <a:gd name="T59" fmla="*/ 20 h 57"/>
                <a:gd name="T60" fmla="*/ 74 w 232"/>
                <a:gd name="T61" fmla="*/ 22 h 57"/>
                <a:gd name="T62" fmla="*/ 63 w 232"/>
                <a:gd name="T63" fmla="*/ 11 h 57"/>
                <a:gd name="T64" fmla="*/ 57 w 232"/>
                <a:gd name="T65" fmla="*/ 9 h 57"/>
                <a:gd name="T66" fmla="*/ 50 w 232"/>
                <a:gd name="T67" fmla="*/ 28 h 57"/>
                <a:gd name="T68" fmla="*/ 45 w 232"/>
                <a:gd name="T69" fmla="*/ 32 h 57"/>
                <a:gd name="T70" fmla="*/ 43 w 232"/>
                <a:gd name="T71" fmla="*/ 15 h 57"/>
                <a:gd name="T72" fmla="*/ 46 w 232"/>
                <a:gd name="T73" fmla="*/ 8 h 57"/>
                <a:gd name="T74" fmla="*/ 41 w 232"/>
                <a:gd name="T75" fmla="*/ 8 h 57"/>
                <a:gd name="T76" fmla="*/ 35 w 232"/>
                <a:gd name="T77" fmla="*/ 8 h 57"/>
                <a:gd name="T78" fmla="*/ 38 w 232"/>
                <a:gd name="T79" fmla="*/ 15 h 57"/>
                <a:gd name="T80" fmla="*/ 36 w 232"/>
                <a:gd name="T81" fmla="*/ 32 h 57"/>
                <a:gd name="T82" fmla="*/ 32 w 232"/>
                <a:gd name="T83" fmla="*/ 28 h 57"/>
                <a:gd name="T84" fmla="*/ 24 w 232"/>
                <a:gd name="T85" fmla="*/ 9 h 57"/>
                <a:gd name="T86" fmla="*/ 18 w 232"/>
                <a:gd name="T87" fmla="*/ 11 h 57"/>
                <a:gd name="T88" fmla="*/ 6 w 232"/>
                <a:gd name="T89" fmla="*/ 25 h 57"/>
                <a:gd name="T90" fmla="*/ 0 w 232"/>
                <a:gd name="T91" fmla="*/ 57 h 57"/>
                <a:gd name="T92" fmla="*/ 41 w 232"/>
                <a:gd name="T93" fmla="*/ 57 h 57"/>
                <a:gd name="T94" fmla="*/ 81 w 232"/>
                <a:gd name="T95" fmla="*/ 57 h 57"/>
                <a:gd name="T96" fmla="*/ 81 w 232"/>
                <a:gd name="T97" fmla="*/ 57 h 57"/>
                <a:gd name="T98" fmla="*/ 116 w 232"/>
                <a:gd name="T99" fmla="*/ 57 h 57"/>
                <a:gd name="T100" fmla="*/ 151 w 232"/>
                <a:gd name="T101" fmla="*/ 57 h 57"/>
                <a:gd name="T102" fmla="*/ 151 w 232"/>
                <a:gd name="T103" fmla="*/ 57 h 57"/>
                <a:gd name="T104" fmla="*/ 191 w 232"/>
                <a:gd name="T105" fmla="*/ 57 h 57"/>
                <a:gd name="T106" fmla="*/ 232 w 232"/>
                <a:gd name="T107" fmla="*/ 57 h 57"/>
                <a:gd name="T108" fmla="*/ 226 w 232"/>
                <a:gd name="T10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57">
                  <a:moveTo>
                    <a:pt x="226" y="25"/>
                  </a:moveTo>
                  <a:cubicBezTo>
                    <a:pt x="225" y="19"/>
                    <a:pt x="220" y="13"/>
                    <a:pt x="214" y="11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16"/>
                    <a:pt x="205" y="23"/>
                    <a:pt x="200" y="28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77" y="23"/>
                    <a:pt x="175" y="16"/>
                    <a:pt x="175" y="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3" y="13"/>
                    <a:pt x="158" y="18"/>
                    <a:pt x="157" y="24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5" y="12"/>
                    <a:pt x="149" y="6"/>
                    <a:pt x="142" y="3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9"/>
                    <a:pt x="132" y="17"/>
                    <a:pt x="126" y="2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99" y="17"/>
                    <a:pt x="96" y="9"/>
                    <a:pt x="96" y="1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2" y="6"/>
                    <a:pt x="76" y="12"/>
                    <a:pt x="75" y="20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17"/>
                    <a:pt x="68" y="13"/>
                    <a:pt x="63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6"/>
                    <a:pt x="55" y="23"/>
                    <a:pt x="50" y="2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3"/>
                    <a:pt x="24" y="16"/>
                    <a:pt x="24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13"/>
                    <a:pt x="7" y="19"/>
                    <a:pt x="6" y="2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32" y="57"/>
                    <a:pt x="232" y="57"/>
                    <a:pt x="232" y="57"/>
                  </a:cubicBezTo>
                  <a:lnTo>
                    <a:pt x="22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04"/>
            <p:cNvSpPr/>
            <p:nvPr/>
          </p:nvSpPr>
          <p:spPr bwMode="auto">
            <a:xfrm>
              <a:off x="5768975" y="2998788"/>
              <a:ext cx="139700" cy="141288"/>
            </a:xfrm>
            <a:custGeom>
              <a:avLst/>
              <a:gdLst>
                <a:gd name="T0" fmla="*/ 4 w 41"/>
                <a:gd name="T1" fmla="*/ 27 h 41"/>
                <a:gd name="T2" fmla="*/ 20 w 41"/>
                <a:gd name="T3" fmla="*/ 41 h 41"/>
                <a:gd name="T4" fmla="*/ 36 w 41"/>
                <a:gd name="T5" fmla="*/ 27 h 41"/>
                <a:gd name="T6" fmla="*/ 40 w 41"/>
                <a:gd name="T7" fmla="*/ 22 h 41"/>
                <a:gd name="T8" fmla="*/ 38 w 41"/>
                <a:gd name="T9" fmla="*/ 17 h 41"/>
                <a:gd name="T10" fmla="*/ 20 w 41"/>
                <a:gd name="T11" fmla="*/ 0 h 41"/>
                <a:gd name="T12" fmla="*/ 3 w 41"/>
                <a:gd name="T13" fmla="*/ 17 h 41"/>
                <a:gd name="T14" fmla="*/ 0 w 41"/>
                <a:gd name="T15" fmla="*/ 22 h 41"/>
                <a:gd name="T16" fmla="*/ 4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4" y="27"/>
                  </a:moveTo>
                  <a:cubicBezTo>
                    <a:pt x="7" y="35"/>
                    <a:pt x="13" y="41"/>
                    <a:pt x="20" y="41"/>
                  </a:cubicBezTo>
                  <a:cubicBezTo>
                    <a:pt x="27" y="41"/>
                    <a:pt x="33" y="35"/>
                    <a:pt x="36" y="27"/>
                  </a:cubicBezTo>
                  <a:cubicBezTo>
                    <a:pt x="38" y="27"/>
                    <a:pt x="40" y="25"/>
                    <a:pt x="40" y="22"/>
                  </a:cubicBezTo>
                  <a:cubicBezTo>
                    <a:pt x="41" y="20"/>
                    <a:pt x="39" y="17"/>
                    <a:pt x="38" y="17"/>
                  </a:cubicBezTo>
                  <a:cubicBezTo>
                    <a:pt x="37" y="6"/>
                    <a:pt x="29" y="0"/>
                    <a:pt x="20" y="0"/>
                  </a:cubicBezTo>
                  <a:cubicBezTo>
                    <a:pt x="11" y="0"/>
                    <a:pt x="3" y="6"/>
                    <a:pt x="3" y="17"/>
                  </a:cubicBezTo>
                  <a:cubicBezTo>
                    <a:pt x="1" y="17"/>
                    <a:pt x="0" y="20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05"/>
            <p:cNvSpPr/>
            <p:nvPr/>
          </p:nvSpPr>
          <p:spPr bwMode="auto">
            <a:xfrm>
              <a:off x="6011863" y="2944813"/>
              <a:ext cx="165100" cy="163513"/>
            </a:xfrm>
            <a:custGeom>
              <a:avLst/>
              <a:gdLst>
                <a:gd name="T0" fmla="*/ 5 w 48"/>
                <a:gd name="T1" fmla="*/ 32 h 48"/>
                <a:gd name="T2" fmla="*/ 24 w 48"/>
                <a:gd name="T3" fmla="*/ 48 h 48"/>
                <a:gd name="T4" fmla="*/ 43 w 48"/>
                <a:gd name="T5" fmla="*/ 32 h 48"/>
                <a:gd name="T6" fmla="*/ 48 w 48"/>
                <a:gd name="T7" fmla="*/ 26 h 48"/>
                <a:gd name="T8" fmla="*/ 44 w 48"/>
                <a:gd name="T9" fmla="*/ 20 h 48"/>
                <a:gd name="T10" fmla="*/ 24 w 48"/>
                <a:gd name="T11" fmla="*/ 0 h 48"/>
                <a:gd name="T12" fmla="*/ 4 w 48"/>
                <a:gd name="T13" fmla="*/ 20 h 48"/>
                <a:gd name="T14" fmla="*/ 0 w 48"/>
                <a:gd name="T15" fmla="*/ 26 h 48"/>
                <a:gd name="T16" fmla="*/ 5 w 48"/>
                <a:gd name="T1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5" y="32"/>
                  </a:moveTo>
                  <a:cubicBezTo>
                    <a:pt x="9" y="40"/>
                    <a:pt x="16" y="48"/>
                    <a:pt x="24" y="48"/>
                  </a:cubicBezTo>
                  <a:cubicBezTo>
                    <a:pt x="32" y="48"/>
                    <a:pt x="39" y="40"/>
                    <a:pt x="43" y="32"/>
                  </a:cubicBezTo>
                  <a:cubicBezTo>
                    <a:pt x="45" y="32"/>
                    <a:pt x="47" y="29"/>
                    <a:pt x="48" y="26"/>
                  </a:cubicBezTo>
                  <a:cubicBezTo>
                    <a:pt x="48" y="23"/>
                    <a:pt x="47" y="20"/>
                    <a:pt x="44" y="20"/>
                  </a:cubicBezTo>
                  <a:cubicBezTo>
                    <a:pt x="44" y="7"/>
                    <a:pt x="35" y="0"/>
                    <a:pt x="24" y="0"/>
                  </a:cubicBezTo>
                  <a:cubicBezTo>
                    <a:pt x="13" y="0"/>
                    <a:pt x="4" y="7"/>
                    <a:pt x="4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1" y="29"/>
                    <a:pt x="3" y="32"/>
                    <a:pt x="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6021376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014924" y="269044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18" name="Freeform 10"/>
          <p:cNvSpPr>
            <a:spLocks noEditPoints="1"/>
          </p:cNvSpPr>
          <p:nvPr/>
        </p:nvSpPr>
        <p:spPr bwMode="auto">
          <a:xfrm>
            <a:off x="6129335" y="253034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6021376" y="433610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6014924" y="413264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1" name="Freeform 10"/>
          <p:cNvSpPr>
            <a:spLocks noEditPoints="1"/>
          </p:cNvSpPr>
          <p:nvPr/>
        </p:nvSpPr>
        <p:spPr bwMode="auto">
          <a:xfrm>
            <a:off x="6129335" y="397254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8857241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8850789" y="269044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4" name="Freeform 10"/>
          <p:cNvSpPr>
            <a:spLocks noEditPoints="1"/>
          </p:cNvSpPr>
          <p:nvPr/>
        </p:nvSpPr>
        <p:spPr bwMode="auto">
          <a:xfrm>
            <a:off x="8965200" y="253034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8857241" y="433610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8850789" y="413264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7" name="Freeform 10"/>
          <p:cNvSpPr>
            <a:spLocks noEditPoints="1"/>
          </p:cNvSpPr>
          <p:nvPr/>
        </p:nvSpPr>
        <p:spPr bwMode="auto">
          <a:xfrm>
            <a:off x="8965200" y="397254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矩形 198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grpSp>
        <p:nvGrpSpPr>
          <p:cNvPr id="251" name="4c518f95-6f2b-42a6-abc0-109f7b60e3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7333" y="1295321"/>
            <a:ext cx="10638666" cy="4973012"/>
            <a:chOff x="677333" y="1141764"/>
            <a:chExt cx="10638666" cy="4973012"/>
          </a:xfrm>
        </p:grpSpPr>
        <p:sp>
          <p:nvSpPr>
            <p:cNvPr id="252" name="ísḷiďe"/>
            <p:cNvSpPr txBox="1"/>
            <p:nvPr/>
          </p:nvSpPr>
          <p:spPr>
            <a:xfrm>
              <a:off x="703583" y="1328329"/>
              <a:ext cx="6513357" cy="150086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816349" y="3203280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4" name="iṣľíďê"/>
            <p:cNvGrpSpPr/>
            <p:nvPr/>
          </p:nvGrpSpPr>
          <p:grpSpPr>
            <a:xfrm>
              <a:off x="6614306" y="1141764"/>
              <a:ext cx="4701693" cy="4942237"/>
              <a:chOff x="6614306" y="1141764"/>
              <a:chExt cx="4701693" cy="4942237"/>
            </a:xfrm>
          </p:grpSpPr>
          <p:grpSp>
            <p:nvGrpSpPr>
              <p:cNvPr id="291" name="ïsḷîďè"/>
              <p:cNvGrpSpPr/>
              <p:nvPr/>
            </p:nvGrpSpPr>
            <p:grpSpPr>
              <a:xfrm>
                <a:off x="6892114" y="1141764"/>
                <a:ext cx="4392484" cy="4654986"/>
                <a:chOff x="5755426" y="1377075"/>
                <a:chExt cx="4877701" cy="5169203"/>
              </a:xfrm>
              <a:effectLst/>
            </p:grpSpPr>
            <p:sp>
              <p:nvSpPr>
                <p:cNvPr id="303" name="ïšḻiḑé"/>
                <p:cNvSpPr/>
                <p:nvPr/>
              </p:nvSpPr>
              <p:spPr bwMode="auto">
                <a:xfrm rot="10800000" flipH="1">
                  <a:off x="5964920" y="5593648"/>
                  <a:ext cx="4668207" cy="879309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04" name="íṡļiḑè"/>
                <p:cNvSpPr/>
                <p:nvPr/>
              </p:nvSpPr>
              <p:spPr bwMode="auto">
                <a:xfrm rot="10800000" flipH="1">
                  <a:off x="5875885" y="1377075"/>
                  <a:ext cx="2405702" cy="4975425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05" name="íṥḷïdè"/>
                <p:cNvGrpSpPr/>
                <p:nvPr/>
              </p:nvGrpSpPr>
              <p:grpSpPr bwMode="auto">
                <a:xfrm>
                  <a:off x="5938732" y="4629432"/>
                  <a:ext cx="2278204" cy="1770219"/>
                  <a:chOff x="25" y="0"/>
                  <a:chExt cx="435" cy="338"/>
                </a:xfrm>
              </p:grpSpPr>
              <p:sp>
                <p:nvSpPr>
                  <p:cNvPr id="307" name="ïš1iḑe"/>
                  <p:cNvSpPr/>
                  <p:nvPr/>
                </p:nvSpPr>
                <p:spPr bwMode="auto">
                  <a:xfrm rot="10800000" flipH="1">
                    <a:off x="448" y="0"/>
                    <a:ext cx="12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506C74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08" name="íṧľîḓé"/>
                  <p:cNvSpPr/>
                  <p:nvPr/>
                </p:nvSpPr>
                <p:spPr bwMode="auto">
                  <a:xfrm rot="10800000" flipH="1">
                    <a:off x="25" y="29"/>
                    <a:ext cx="397" cy="30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>
                        <a:lumMod val="75000"/>
                      </a:srgbClr>
                    </a:solidFill>
                    <a:prstDash val="dash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06" name="ïŝľíḑe"/>
                <p:cNvSpPr/>
                <p:nvPr/>
              </p:nvSpPr>
              <p:spPr bwMode="auto">
                <a:xfrm>
                  <a:off x="5755426" y="6446768"/>
                  <a:ext cx="99510" cy="99510"/>
                </a:xfrm>
                <a:custGeom>
                  <a:avLst/>
                  <a:gdLst>
                    <a:gd name="T0" fmla="*/ 42125 w 21598"/>
                    <a:gd name="T1" fmla="*/ 21062 h 21598"/>
                    <a:gd name="T2" fmla="*/ 40521 w 21598"/>
                    <a:gd name="T3" fmla="*/ 13001 h 21598"/>
                    <a:gd name="T4" fmla="*/ 35956 w 21598"/>
                    <a:gd name="T5" fmla="*/ 6169 h 21598"/>
                    <a:gd name="T6" fmla="*/ 29124 w 21598"/>
                    <a:gd name="T7" fmla="*/ 1603 h 21598"/>
                    <a:gd name="T8" fmla="*/ 21062 w 21598"/>
                    <a:gd name="T9" fmla="*/ 0 h 21598"/>
                    <a:gd name="T10" fmla="*/ 13001 w 21598"/>
                    <a:gd name="T11" fmla="*/ 1603 h 21598"/>
                    <a:gd name="T12" fmla="*/ 6169 w 21598"/>
                    <a:gd name="T13" fmla="*/ 6169 h 21598"/>
                    <a:gd name="T14" fmla="*/ 1603 w 21598"/>
                    <a:gd name="T15" fmla="*/ 13001 h 21598"/>
                    <a:gd name="T16" fmla="*/ 0 w 21598"/>
                    <a:gd name="T17" fmla="*/ 21062 h 21598"/>
                    <a:gd name="T18" fmla="*/ 1603 w 21598"/>
                    <a:gd name="T19" fmla="*/ 29124 h 21598"/>
                    <a:gd name="T20" fmla="*/ 6169 w 21598"/>
                    <a:gd name="T21" fmla="*/ 35956 h 21598"/>
                    <a:gd name="T22" fmla="*/ 13001 w 21598"/>
                    <a:gd name="T23" fmla="*/ 40521 h 21598"/>
                    <a:gd name="T24" fmla="*/ 21062 w 21598"/>
                    <a:gd name="T25" fmla="*/ 42125 h 21598"/>
                    <a:gd name="T26" fmla="*/ 29124 w 21598"/>
                    <a:gd name="T27" fmla="*/ 40521 h 21598"/>
                    <a:gd name="T28" fmla="*/ 35956 w 21598"/>
                    <a:gd name="T29" fmla="*/ 35956 h 21598"/>
                    <a:gd name="T30" fmla="*/ 40521 w 21598"/>
                    <a:gd name="T31" fmla="*/ 29124 h 21598"/>
                    <a:gd name="T32" fmla="*/ 42125 w 21598"/>
                    <a:gd name="T33" fmla="*/ 21062 h 21598"/>
                    <a:gd name="T34" fmla="*/ 42125 w 21598"/>
                    <a:gd name="T35" fmla="*/ 21062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92" name="iṣlîḍè"/>
              <p:cNvSpPr/>
              <p:nvPr/>
            </p:nvSpPr>
            <p:spPr bwMode="auto">
              <a:xfrm>
                <a:off x="9118205" y="1141765"/>
                <a:ext cx="2197794" cy="3806055"/>
              </a:xfrm>
              <a:custGeom>
                <a:avLst/>
                <a:gdLst>
                  <a:gd name="T0" fmla="*/ 25407013 w 21540"/>
                  <a:gd name="T1" fmla="*/ 75983820 h 21600"/>
                  <a:gd name="T2" fmla="*/ 0 w 21540"/>
                  <a:gd name="T3" fmla="*/ 58732685 h 21600"/>
                  <a:gd name="T4" fmla="*/ 128585 w 21540"/>
                  <a:gd name="T5" fmla="*/ 0 h 21600"/>
                  <a:gd name="T6" fmla="*/ 25407013 w 21540"/>
                  <a:gd name="T7" fmla="*/ 759838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6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rgbClr val="14907E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93" name="íṡliḍè"/>
              <p:cNvSpPr/>
              <p:nvPr/>
            </p:nvSpPr>
            <p:spPr bwMode="auto">
              <a:xfrm>
                <a:off x="8740901" y="1896372"/>
                <a:ext cx="1829923" cy="3169353"/>
              </a:xfrm>
              <a:custGeom>
                <a:avLst/>
                <a:gdLst>
                  <a:gd name="T0" fmla="*/ 17613482 w 21540"/>
                  <a:gd name="T1" fmla="*/ 52688067 h 21600"/>
                  <a:gd name="T2" fmla="*/ 0 w 21540"/>
                  <a:gd name="T3" fmla="*/ 40725930 h 21600"/>
                  <a:gd name="T4" fmla="*/ 89133 w 21540"/>
                  <a:gd name="T5" fmla="*/ 0 h 21600"/>
                  <a:gd name="T6" fmla="*/ 17613482 w 21540"/>
                  <a:gd name="T7" fmla="*/ 526880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4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94" name="îSḻíḓè"/>
              <p:cNvSpPr/>
              <p:nvPr/>
            </p:nvSpPr>
            <p:spPr bwMode="auto">
              <a:xfrm>
                <a:off x="8401327" y="2688710"/>
                <a:ext cx="1466771" cy="2537367"/>
              </a:xfrm>
              <a:custGeom>
                <a:avLst/>
                <a:gdLst>
                  <a:gd name="T0" fmla="*/ 11316273 w 21540"/>
                  <a:gd name="T1" fmla="*/ 33770560 h 21600"/>
                  <a:gd name="T2" fmla="*/ 0 w 21540"/>
                  <a:gd name="T3" fmla="*/ 26103379 h 21600"/>
                  <a:gd name="T4" fmla="*/ 57256 w 21540"/>
                  <a:gd name="T5" fmla="*/ 0 h 21600"/>
                  <a:gd name="T6" fmla="*/ 11316273 w 21540"/>
                  <a:gd name="T7" fmla="*/ 337705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7" y="2709"/>
                      <a:pt x="21600" y="12378"/>
                      <a:pt x="21540" y="21600"/>
                    </a:cubicBezTo>
                  </a:path>
                </a:pathLst>
              </a:custGeom>
              <a:solidFill>
                <a:srgbClr val="778495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95" name="îsľîḓe"/>
              <p:cNvSpPr/>
              <p:nvPr/>
            </p:nvSpPr>
            <p:spPr bwMode="auto">
              <a:xfrm>
                <a:off x="8024025" y="3443319"/>
                <a:ext cx="1098899" cy="1900670"/>
              </a:xfrm>
              <a:custGeom>
                <a:avLst/>
                <a:gdLst>
                  <a:gd name="T0" fmla="*/ 6351770 w 21540"/>
                  <a:gd name="T1" fmla="*/ 18948921 h 21600"/>
                  <a:gd name="T2" fmla="*/ 0 w 21540"/>
                  <a:gd name="T3" fmla="*/ 14645923 h 21600"/>
                  <a:gd name="T4" fmla="*/ 32146 w 21540"/>
                  <a:gd name="T5" fmla="*/ 0 h 21600"/>
                  <a:gd name="T6" fmla="*/ 6351770 w 21540"/>
                  <a:gd name="T7" fmla="*/ 18948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5"/>
                    </a:lnTo>
                    <a:lnTo>
                      <a:pt x="109" y="0"/>
                    </a:lnTo>
                    <a:cubicBezTo>
                      <a:pt x="12005" y="2709"/>
                      <a:pt x="21600" y="12380"/>
                      <a:pt x="21540" y="21600"/>
                    </a:cubicBezTo>
                  </a:path>
                </a:pathLst>
              </a:custGeom>
              <a:solidFill>
                <a:srgbClr val="8F9AA7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296" name="ï$1íḋê"/>
              <p:cNvSpPr txBox="1"/>
              <p:nvPr/>
            </p:nvSpPr>
            <p:spPr>
              <a:xfrm>
                <a:off x="7849782" y="4320409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7" name="iSḷíďe"/>
              <p:cNvSpPr txBox="1"/>
              <p:nvPr/>
            </p:nvSpPr>
            <p:spPr>
              <a:xfrm>
                <a:off x="8657082" y="3937447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8" name="íṡľîďè"/>
              <p:cNvSpPr txBox="1"/>
              <p:nvPr/>
            </p:nvSpPr>
            <p:spPr>
              <a:xfrm>
                <a:off x="9244128" y="3370263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9" name="ïSľïďê"/>
              <p:cNvSpPr txBox="1"/>
              <p:nvPr/>
            </p:nvSpPr>
            <p:spPr>
              <a:xfrm>
                <a:off x="9880304" y="2840162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grpSp>
            <p:nvGrpSpPr>
              <p:cNvPr id="300" name="îṡ1ïďe"/>
              <p:cNvGrpSpPr/>
              <p:nvPr/>
            </p:nvGrpSpPr>
            <p:grpSpPr>
              <a:xfrm>
                <a:off x="6614306" y="5311435"/>
                <a:ext cx="772566" cy="772566"/>
                <a:chOff x="5839622" y="2191652"/>
                <a:chExt cx="522378" cy="522378"/>
              </a:xfrm>
            </p:grpSpPr>
            <p:sp>
              <p:nvSpPr>
                <p:cNvPr id="301" name="ïṥḻïḓè"/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02" name="îṣḷïḑè"/>
                <p:cNvSpPr/>
                <p:nvPr/>
              </p:nvSpPr>
              <p:spPr bwMode="auto">
                <a:xfrm>
                  <a:off x="5954522" y="2309403"/>
                  <a:ext cx="292579" cy="2868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255" name="直接连接符 254"/>
            <p:cNvCxnSpPr/>
            <p:nvPr/>
          </p:nvCxnSpPr>
          <p:spPr>
            <a:xfrm>
              <a:off x="677333" y="2508575"/>
              <a:ext cx="6539607" cy="0"/>
            </a:xfrm>
            <a:prstGeom prst="line">
              <a:avLst/>
            </a:prstGeom>
            <a:noFill/>
            <a:ln w="9525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6" name="iŝlide"/>
            <p:cNvGrpSpPr/>
            <p:nvPr/>
          </p:nvGrpSpPr>
          <p:grpSpPr>
            <a:xfrm>
              <a:off x="1566540" y="2964651"/>
              <a:ext cx="454830" cy="454831"/>
              <a:chOff x="5839622" y="2191652"/>
              <a:chExt cx="522378" cy="522378"/>
            </a:xfrm>
          </p:grpSpPr>
          <p:sp>
            <p:nvSpPr>
              <p:cNvPr id="289" name="íş1íďè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14907E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0" name="î$1ïd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7" name="ïśḷïḓè"/>
            <p:cNvGrpSpPr/>
            <p:nvPr/>
          </p:nvGrpSpPr>
          <p:grpSpPr>
            <a:xfrm>
              <a:off x="696000" y="3559009"/>
              <a:ext cx="2195910" cy="908538"/>
              <a:chOff x="1420379" y="3521534"/>
              <a:chExt cx="2195910" cy="908538"/>
            </a:xfrm>
          </p:grpSpPr>
          <p:sp>
            <p:nvSpPr>
              <p:cNvPr id="287" name="išliḑé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8" name="ïşlíḑ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276A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276A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58" name="îṧḷídé"/>
            <p:cNvGrpSpPr/>
            <p:nvPr/>
          </p:nvGrpSpPr>
          <p:grpSpPr>
            <a:xfrm>
              <a:off x="4505981" y="2964651"/>
              <a:ext cx="454830" cy="454831"/>
              <a:chOff x="5839622" y="2191652"/>
              <a:chExt cx="522378" cy="522378"/>
            </a:xfrm>
          </p:grpSpPr>
          <p:sp>
            <p:nvSpPr>
              <p:cNvPr id="285" name="ïślíḓe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14907E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6" name="iśḷiḋê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9" name="îsḷîdè"/>
            <p:cNvGrpSpPr/>
            <p:nvPr/>
          </p:nvGrpSpPr>
          <p:grpSpPr>
            <a:xfrm>
              <a:off x="3635441" y="3559009"/>
              <a:ext cx="2195910" cy="908538"/>
              <a:chOff x="1420379" y="3521534"/>
              <a:chExt cx="2195910" cy="908538"/>
            </a:xfrm>
          </p:grpSpPr>
          <p:sp>
            <p:nvSpPr>
              <p:cNvPr id="283" name="iṣ1iḋ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4" name="îşľîď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DC01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DC01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0" name="直接连接符 259"/>
            <p:cNvCxnSpPr/>
            <p:nvPr/>
          </p:nvCxnSpPr>
          <p:spPr>
            <a:xfrm>
              <a:off x="816349" y="4850509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1" name="íş1íḋé"/>
            <p:cNvGrpSpPr/>
            <p:nvPr/>
          </p:nvGrpSpPr>
          <p:grpSpPr>
            <a:xfrm>
              <a:off x="1566540" y="4611880"/>
              <a:ext cx="454830" cy="454831"/>
              <a:chOff x="5839622" y="2191652"/>
              <a:chExt cx="522378" cy="522378"/>
            </a:xfrm>
          </p:grpSpPr>
          <p:sp>
            <p:nvSpPr>
              <p:cNvPr id="281" name="íṩ1iḋ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778495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2" name="isľíḍé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2" name="î$ļíḍè"/>
            <p:cNvGrpSpPr/>
            <p:nvPr/>
          </p:nvGrpSpPr>
          <p:grpSpPr>
            <a:xfrm>
              <a:off x="696000" y="5206238"/>
              <a:ext cx="2195910" cy="908538"/>
              <a:chOff x="1420379" y="3521534"/>
              <a:chExt cx="2195910" cy="908538"/>
            </a:xfrm>
          </p:grpSpPr>
          <p:sp>
            <p:nvSpPr>
              <p:cNvPr id="279" name="iṡľïḑ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0" name="îşļíde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8495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63" name="ïṧḻîḓé"/>
            <p:cNvGrpSpPr/>
            <p:nvPr/>
          </p:nvGrpSpPr>
          <p:grpSpPr>
            <a:xfrm>
              <a:off x="4505981" y="4611880"/>
              <a:ext cx="454830" cy="454831"/>
              <a:chOff x="5839622" y="2191652"/>
              <a:chExt cx="522378" cy="522378"/>
            </a:xfrm>
          </p:grpSpPr>
          <p:sp>
            <p:nvSpPr>
              <p:cNvPr id="277" name="îŝļíḑ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8F9AA7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8" name="íṡľíď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4" name="îŝḷíḋè"/>
            <p:cNvGrpSpPr/>
            <p:nvPr/>
          </p:nvGrpSpPr>
          <p:grpSpPr>
            <a:xfrm>
              <a:off x="3635441" y="5206238"/>
              <a:ext cx="2195910" cy="908538"/>
              <a:chOff x="1420379" y="3521534"/>
              <a:chExt cx="2195910" cy="908538"/>
            </a:xfrm>
          </p:grpSpPr>
          <p:sp>
            <p:nvSpPr>
              <p:cNvPr id="275" name="is1ide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76" name="íš1íd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F9AA7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8F9AA7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5" name="直接连接符 264"/>
            <p:cNvCxnSpPr/>
            <p:nvPr/>
          </p:nvCxnSpPr>
          <p:spPr>
            <a:xfrm>
              <a:off x="6231000" y="3203280"/>
              <a:ext cx="0" cy="1647229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6" name="îsľîḋê"/>
            <p:cNvGrpSpPr/>
            <p:nvPr/>
          </p:nvGrpSpPr>
          <p:grpSpPr>
            <a:xfrm>
              <a:off x="3187474" y="3059310"/>
              <a:ext cx="265512" cy="265512"/>
              <a:chOff x="6231000" y="1314000"/>
              <a:chExt cx="331725" cy="331725"/>
            </a:xfrm>
          </p:grpSpPr>
          <p:sp>
            <p:nvSpPr>
              <p:cNvPr id="273" name="íṧľîďê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4" name="íşľiḍé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67" name="íṩļïḓe"/>
            <p:cNvGrpSpPr/>
            <p:nvPr/>
          </p:nvGrpSpPr>
          <p:grpSpPr>
            <a:xfrm rot="5400000">
              <a:off x="6084876" y="3906760"/>
              <a:ext cx="265512" cy="265510"/>
              <a:chOff x="6231000" y="1314000"/>
              <a:chExt cx="331725" cy="331725"/>
            </a:xfrm>
          </p:grpSpPr>
          <p:sp>
            <p:nvSpPr>
              <p:cNvPr id="271" name="iŝļïd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2" name="íṧľiḓè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68" name="iṩ1iḋé"/>
            <p:cNvGrpSpPr/>
            <p:nvPr/>
          </p:nvGrpSpPr>
          <p:grpSpPr>
            <a:xfrm flipH="1">
              <a:off x="3187474" y="4706539"/>
              <a:ext cx="265510" cy="265512"/>
              <a:chOff x="6231000" y="1314000"/>
              <a:chExt cx="331725" cy="331725"/>
            </a:xfrm>
          </p:grpSpPr>
          <p:sp>
            <p:nvSpPr>
              <p:cNvPr id="269" name="îŝḻîḓ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0" name="ï$ļîďê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12192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4877212" y="1981458"/>
            <a:ext cx="3005137" cy="30607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标题 4"/>
          <p:cNvSpPr txBox="1"/>
          <p:nvPr/>
        </p:nvSpPr>
        <p:spPr>
          <a:xfrm>
            <a:off x="5683342" y="2797170"/>
            <a:ext cx="483751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1D50A2"/>
                </a:solidFill>
                <a:latin typeface="微软雅黑" panose="020B0503020204020204" charset="-122"/>
                <a:sym typeface="微软雅黑" panose="020B0503020204020204" charset="-122"/>
              </a:rPr>
              <a:t>研究成果与应用</a:t>
            </a:r>
          </a:p>
        </p:txBody>
      </p:sp>
      <p:sp>
        <p:nvSpPr>
          <p:cNvPr id="14" name="矩形 13"/>
          <p:cNvSpPr/>
          <p:nvPr/>
        </p:nvSpPr>
        <p:spPr>
          <a:xfrm>
            <a:off x="5683341" y="348212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1D50A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98342" y="3780147"/>
            <a:ext cx="1162878" cy="0"/>
          </a:xfrm>
          <a:prstGeom prst="line">
            <a:avLst/>
          </a:prstGeom>
          <a:ln w="28575">
            <a:solidFill>
              <a:srgbClr val="1D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83341" y="394781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1976" y="394781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" name="矩形 17"/>
          <p:cNvSpPr/>
          <p:nvPr/>
        </p:nvSpPr>
        <p:spPr>
          <a:xfrm>
            <a:off x="8060611" y="393600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9246" y="393263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2156" y="0"/>
            <a:ext cx="710784" cy="956441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008099" y="281476"/>
            <a:ext cx="624841" cy="55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4A7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575950" y="1726649"/>
            <a:ext cx="1892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423517" y="1801649"/>
            <a:ext cx="1892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1356750" y="5187399"/>
            <a:ext cx="1781175" cy="1384300"/>
          </a:xfrm>
          <a:custGeom>
            <a:avLst/>
            <a:gdLst>
              <a:gd name="T0" fmla="*/ 968 w 1122"/>
              <a:gd name="T1" fmla="*/ 872 h 872"/>
              <a:gd name="T2" fmla="*/ 978 w 1122"/>
              <a:gd name="T3" fmla="*/ 870 h 872"/>
              <a:gd name="T4" fmla="*/ 994 w 1122"/>
              <a:gd name="T5" fmla="*/ 854 h 872"/>
              <a:gd name="T6" fmla="*/ 996 w 1122"/>
              <a:gd name="T7" fmla="*/ 672 h 872"/>
              <a:gd name="T8" fmla="*/ 998 w 1122"/>
              <a:gd name="T9" fmla="*/ 660 h 872"/>
              <a:gd name="T10" fmla="*/ 1114 w 1122"/>
              <a:gd name="T11" fmla="*/ 542 h 872"/>
              <a:gd name="T12" fmla="*/ 1120 w 1122"/>
              <a:gd name="T13" fmla="*/ 534 h 872"/>
              <a:gd name="T14" fmla="*/ 1120 w 1122"/>
              <a:gd name="T15" fmla="*/ 512 h 872"/>
              <a:gd name="T16" fmla="*/ 1004 w 1122"/>
              <a:gd name="T17" fmla="*/ 394 h 872"/>
              <a:gd name="T18" fmla="*/ 998 w 1122"/>
              <a:gd name="T19" fmla="*/ 384 h 872"/>
              <a:gd name="T20" fmla="*/ 996 w 1122"/>
              <a:gd name="T21" fmla="*/ 190 h 872"/>
              <a:gd name="T22" fmla="*/ 994 w 1122"/>
              <a:gd name="T23" fmla="*/ 178 h 872"/>
              <a:gd name="T24" fmla="*/ 978 w 1122"/>
              <a:gd name="T25" fmla="*/ 164 h 872"/>
              <a:gd name="T26" fmla="*/ 914 w 1122"/>
              <a:gd name="T27" fmla="*/ 160 h 872"/>
              <a:gd name="T28" fmla="*/ 896 w 1122"/>
              <a:gd name="T29" fmla="*/ 160 h 872"/>
              <a:gd name="T30" fmla="*/ 858 w 1122"/>
              <a:gd name="T31" fmla="*/ 156 h 872"/>
              <a:gd name="T32" fmla="*/ 824 w 1122"/>
              <a:gd name="T33" fmla="*/ 144 h 872"/>
              <a:gd name="T34" fmla="*/ 790 w 1122"/>
              <a:gd name="T35" fmla="*/ 130 h 872"/>
              <a:gd name="T36" fmla="*/ 760 w 1122"/>
              <a:gd name="T37" fmla="*/ 110 h 872"/>
              <a:gd name="T38" fmla="*/ 732 w 1122"/>
              <a:gd name="T39" fmla="*/ 88 h 872"/>
              <a:gd name="T40" fmla="*/ 708 w 1122"/>
              <a:gd name="T41" fmla="*/ 60 h 872"/>
              <a:gd name="T42" fmla="*/ 686 w 1122"/>
              <a:gd name="T43" fmla="*/ 30 h 872"/>
              <a:gd name="T44" fmla="*/ 678 w 1122"/>
              <a:gd name="T45" fmla="*/ 14 h 872"/>
              <a:gd name="T46" fmla="*/ 662 w 1122"/>
              <a:gd name="T47" fmla="*/ 2 h 872"/>
              <a:gd name="T48" fmla="*/ 644 w 1122"/>
              <a:gd name="T49" fmla="*/ 0 h 872"/>
              <a:gd name="T50" fmla="*/ 20 w 1122"/>
              <a:gd name="T51" fmla="*/ 208 h 872"/>
              <a:gd name="T52" fmla="*/ 10 w 1122"/>
              <a:gd name="T53" fmla="*/ 214 h 872"/>
              <a:gd name="T54" fmla="*/ 0 w 1122"/>
              <a:gd name="T55" fmla="*/ 234 h 872"/>
              <a:gd name="T56" fmla="*/ 2 w 1122"/>
              <a:gd name="T57" fmla="*/ 244 h 872"/>
              <a:gd name="T58" fmla="*/ 18 w 1122"/>
              <a:gd name="T59" fmla="*/ 280 h 872"/>
              <a:gd name="T60" fmla="*/ 50 w 1122"/>
              <a:gd name="T61" fmla="*/ 346 h 872"/>
              <a:gd name="T62" fmla="*/ 86 w 1122"/>
              <a:gd name="T63" fmla="*/ 412 h 872"/>
              <a:gd name="T64" fmla="*/ 128 w 1122"/>
              <a:gd name="T65" fmla="*/ 472 h 872"/>
              <a:gd name="T66" fmla="*/ 172 w 1122"/>
              <a:gd name="T67" fmla="*/ 530 h 872"/>
              <a:gd name="T68" fmla="*/ 222 w 1122"/>
              <a:gd name="T69" fmla="*/ 584 h 872"/>
              <a:gd name="T70" fmla="*/ 276 w 1122"/>
              <a:gd name="T71" fmla="*/ 632 h 872"/>
              <a:gd name="T72" fmla="*/ 332 w 1122"/>
              <a:gd name="T73" fmla="*/ 678 h 872"/>
              <a:gd name="T74" fmla="*/ 392 w 1122"/>
              <a:gd name="T75" fmla="*/ 720 h 872"/>
              <a:gd name="T76" fmla="*/ 454 w 1122"/>
              <a:gd name="T77" fmla="*/ 756 h 872"/>
              <a:gd name="T78" fmla="*/ 520 w 1122"/>
              <a:gd name="T79" fmla="*/ 788 h 872"/>
              <a:gd name="T80" fmla="*/ 586 w 1122"/>
              <a:gd name="T81" fmla="*/ 814 h 872"/>
              <a:gd name="T82" fmla="*/ 656 w 1122"/>
              <a:gd name="T83" fmla="*/ 836 h 872"/>
              <a:gd name="T84" fmla="*/ 728 w 1122"/>
              <a:gd name="T85" fmla="*/ 854 h 872"/>
              <a:gd name="T86" fmla="*/ 802 w 1122"/>
              <a:gd name="T87" fmla="*/ 866 h 872"/>
              <a:gd name="T88" fmla="*/ 876 w 1122"/>
              <a:gd name="T89" fmla="*/ 870 h 872"/>
              <a:gd name="T90" fmla="*/ 914 w 1122"/>
              <a:gd name="T91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2" h="872">
                <a:moveTo>
                  <a:pt x="914" y="872"/>
                </a:moveTo>
                <a:lnTo>
                  <a:pt x="968" y="872"/>
                </a:lnTo>
                <a:lnTo>
                  <a:pt x="968" y="872"/>
                </a:lnTo>
                <a:lnTo>
                  <a:pt x="978" y="870"/>
                </a:lnTo>
                <a:lnTo>
                  <a:pt x="988" y="864"/>
                </a:lnTo>
                <a:lnTo>
                  <a:pt x="994" y="854"/>
                </a:lnTo>
                <a:lnTo>
                  <a:pt x="996" y="844"/>
                </a:lnTo>
                <a:lnTo>
                  <a:pt x="996" y="672"/>
                </a:lnTo>
                <a:lnTo>
                  <a:pt x="996" y="672"/>
                </a:lnTo>
                <a:lnTo>
                  <a:pt x="998" y="660"/>
                </a:lnTo>
                <a:lnTo>
                  <a:pt x="1004" y="652"/>
                </a:lnTo>
                <a:lnTo>
                  <a:pt x="1114" y="542"/>
                </a:lnTo>
                <a:lnTo>
                  <a:pt x="1114" y="542"/>
                </a:lnTo>
                <a:lnTo>
                  <a:pt x="1120" y="534"/>
                </a:lnTo>
                <a:lnTo>
                  <a:pt x="1122" y="522"/>
                </a:lnTo>
                <a:lnTo>
                  <a:pt x="1120" y="512"/>
                </a:lnTo>
                <a:lnTo>
                  <a:pt x="1114" y="502"/>
                </a:lnTo>
                <a:lnTo>
                  <a:pt x="1004" y="394"/>
                </a:lnTo>
                <a:lnTo>
                  <a:pt x="1004" y="394"/>
                </a:lnTo>
                <a:lnTo>
                  <a:pt x="998" y="384"/>
                </a:lnTo>
                <a:lnTo>
                  <a:pt x="996" y="374"/>
                </a:lnTo>
                <a:lnTo>
                  <a:pt x="996" y="190"/>
                </a:lnTo>
                <a:lnTo>
                  <a:pt x="996" y="190"/>
                </a:lnTo>
                <a:lnTo>
                  <a:pt x="994" y="178"/>
                </a:lnTo>
                <a:lnTo>
                  <a:pt x="988" y="170"/>
                </a:lnTo>
                <a:lnTo>
                  <a:pt x="978" y="164"/>
                </a:lnTo>
                <a:lnTo>
                  <a:pt x="968" y="160"/>
                </a:lnTo>
                <a:lnTo>
                  <a:pt x="914" y="160"/>
                </a:lnTo>
                <a:lnTo>
                  <a:pt x="914" y="160"/>
                </a:lnTo>
                <a:lnTo>
                  <a:pt x="896" y="160"/>
                </a:lnTo>
                <a:lnTo>
                  <a:pt x="876" y="158"/>
                </a:lnTo>
                <a:lnTo>
                  <a:pt x="858" y="156"/>
                </a:lnTo>
                <a:lnTo>
                  <a:pt x="840" y="150"/>
                </a:lnTo>
                <a:lnTo>
                  <a:pt x="824" y="144"/>
                </a:lnTo>
                <a:lnTo>
                  <a:pt x="806" y="138"/>
                </a:lnTo>
                <a:lnTo>
                  <a:pt x="790" y="130"/>
                </a:lnTo>
                <a:lnTo>
                  <a:pt x="774" y="122"/>
                </a:lnTo>
                <a:lnTo>
                  <a:pt x="760" y="110"/>
                </a:lnTo>
                <a:lnTo>
                  <a:pt x="746" y="100"/>
                </a:lnTo>
                <a:lnTo>
                  <a:pt x="732" y="88"/>
                </a:lnTo>
                <a:lnTo>
                  <a:pt x="720" y="74"/>
                </a:lnTo>
                <a:lnTo>
                  <a:pt x="708" y="60"/>
                </a:lnTo>
                <a:lnTo>
                  <a:pt x="696" y="46"/>
                </a:lnTo>
                <a:lnTo>
                  <a:pt x="686" y="30"/>
                </a:lnTo>
                <a:lnTo>
                  <a:pt x="678" y="14"/>
                </a:lnTo>
                <a:lnTo>
                  <a:pt x="678" y="14"/>
                </a:lnTo>
                <a:lnTo>
                  <a:pt x="672" y="6"/>
                </a:lnTo>
                <a:lnTo>
                  <a:pt x="662" y="2"/>
                </a:lnTo>
                <a:lnTo>
                  <a:pt x="654" y="0"/>
                </a:lnTo>
                <a:lnTo>
                  <a:pt x="644" y="0"/>
                </a:lnTo>
                <a:lnTo>
                  <a:pt x="20" y="208"/>
                </a:lnTo>
                <a:lnTo>
                  <a:pt x="20" y="208"/>
                </a:lnTo>
                <a:lnTo>
                  <a:pt x="14" y="210"/>
                </a:lnTo>
                <a:lnTo>
                  <a:pt x="10" y="214"/>
                </a:lnTo>
                <a:lnTo>
                  <a:pt x="4" y="222"/>
                </a:lnTo>
                <a:lnTo>
                  <a:pt x="0" y="234"/>
                </a:lnTo>
                <a:lnTo>
                  <a:pt x="2" y="238"/>
                </a:lnTo>
                <a:lnTo>
                  <a:pt x="2" y="244"/>
                </a:lnTo>
                <a:lnTo>
                  <a:pt x="2" y="244"/>
                </a:lnTo>
                <a:lnTo>
                  <a:pt x="18" y="280"/>
                </a:lnTo>
                <a:lnTo>
                  <a:pt x="32" y="314"/>
                </a:lnTo>
                <a:lnTo>
                  <a:pt x="50" y="346"/>
                </a:lnTo>
                <a:lnTo>
                  <a:pt x="66" y="380"/>
                </a:lnTo>
                <a:lnTo>
                  <a:pt x="86" y="412"/>
                </a:lnTo>
                <a:lnTo>
                  <a:pt x="106" y="442"/>
                </a:lnTo>
                <a:lnTo>
                  <a:pt x="128" y="472"/>
                </a:lnTo>
                <a:lnTo>
                  <a:pt x="150" y="502"/>
                </a:lnTo>
                <a:lnTo>
                  <a:pt x="172" y="530"/>
                </a:lnTo>
                <a:lnTo>
                  <a:pt x="196" y="556"/>
                </a:lnTo>
                <a:lnTo>
                  <a:pt x="222" y="584"/>
                </a:lnTo>
                <a:lnTo>
                  <a:pt x="248" y="608"/>
                </a:lnTo>
                <a:lnTo>
                  <a:pt x="276" y="632"/>
                </a:lnTo>
                <a:lnTo>
                  <a:pt x="302" y="656"/>
                </a:lnTo>
                <a:lnTo>
                  <a:pt x="332" y="678"/>
                </a:lnTo>
                <a:lnTo>
                  <a:pt x="360" y="700"/>
                </a:lnTo>
                <a:lnTo>
                  <a:pt x="392" y="720"/>
                </a:lnTo>
                <a:lnTo>
                  <a:pt x="422" y="738"/>
                </a:lnTo>
                <a:lnTo>
                  <a:pt x="454" y="756"/>
                </a:lnTo>
                <a:lnTo>
                  <a:pt x="486" y="772"/>
                </a:lnTo>
                <a:lnTo>
                  <a:pt x="520" y="788"/>
                </a:lnTo>
                <a:lnTo>
                  <a:pt x="552" y="802"/>
                </a:lnTo>
                <a:lnTo>
                  <a:pt x="586" y="814"/>
                </a:lnTo>
                <a:lnTo>
                  <a:pt x="622" y="826"/>
                </a:lnTo>
                <a:lnTo>
                  <a:pt x="656" y="836"/>
                </a:lnTo>
                <a:lnTo>
                  <a:pt x="692" y="846"/>
                </a:lnTo>
                <a:lnTo>
                  <a:pt x="728" y="854"/>
                </a:lnTo>
                <a:lnTo>
                  <a:pt x="764" y="860"/>
                </a:lnTo>
                <a:lnTo>
                  <a:pt x="802" y="866"/>
                </a:lnTo>
                <a:lnTo>
                  <a:pt x="838" y="868"/>
                </a:lnTo>
                <a:lnTo>
                  <a:pt x="876" y="870"/>
                </a:lnTo>
                <a:lnTo>
                  <a:pt x="914" y="872"/>
                </a:lnTo>
                <a:lnTo>
                  <a:pt x="914" y="872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6"/>
          <p:cNvSpPr/>
          <p:nvPr/>
        </p:nvSpPr>
        <p:spPr bwMode="auto">
          <a:xfrm>
            <a:off x="1258325" y="3679274"/>
            <a:ext cx="1323975" cy="1806575"/>
          </a:xfrm>
          <a:custGeom>
            <a:avLst/>
            <a:gdLst>
              <a:gd name="T0" fmla="*/ 248 w 834"/>
              <a:gd name="T1" fmla="*/ 1064 h 1138"/>
              <a:gd name="T2" fmla="*/ 258 w 834"/>
              <a:gd name="T3" fmla="*/ 1064 h 1138"/>
              <a:gd name="T4" fmla="*/ 404 w 834"/>
              <a:gd name="T5" fmla="*/ 1136 h 1138"/>
              <a:gd name="T6" fmla="*/ 414 w 834"/>
              <a:gd name="T7" fmla="*/ 1138 h 1138"/>
              <a:gd name="T8" fmla="*/ 434 w 834"/>
              <a:gd name="T9" fmla="*/ 1132 h 1138"/>
              <a:gd name="T10" fmla="*/ 510 w 834"/>
              <a:gd name="T11" fmla="*/ 986 h 1138"/>
              <a:gd name="T12" fmla="*/ 518 w 834"/>
              <a:gd name="T13" fmla="*/ 978 h 1138"/>
              <a:gd name="T14" fmla="*/ 694 w 834"/>
              <a:gd name="T15" fmla="*/ 916 h 1138"/>
              <a:gd name="T16" fmla="*/ 704 w 834"/>
              <a:gd name="T17" fmla="*/ 912 h 1138"/>
              <a:gd name="T18" fmla="*/ 714 w 834"/>
              <a:gd name="T19" fmla="*/ 894 h 1138"/>
              <a:gd name="T20" fmla="*/ 714 w 834"/>
              <a:gd name="T21" fmla="*/ 884 h 1138"/>
              <a:gd name="T22" fmla="*/ 710 w 834"/>
              <a:gd name="T23" fmla="*/ 846 h 1138"/>
              <a:gd name="T24" fmla="*/ 712 w 834"/>
              <a:gd name="T25" fmla="*/ 814 h 1138"/>
              <a:gd name="T26" fmla="*/ 728 w 834"/>
              <a:gd name="T27" fmla="*/ 752 h 1138"/>
              <a:gd name="T28" fmla="*/ 756 w 834"/>
              <a:gd name="T29" fmla="*/ 698 h 1138"/>
              <a:gd name="T30" fmla="*/ 798 w 834"/>
              <a:gd name="T31" fmla="*/ 650 h 1138"/>
              <a:gd name="T32" fmla="*/ 822 w 834"/>
              <a:gd name="T33" fmla="*/ 630 h 1138"/>
              <a:gd name="T34" fmla="*/ 834 w 834"/>
              <a:gd name="T35" fmla="*/ 614 h 1138"/>
              <a:gd name="T36" fmla="*/ 830 w 834"/>
              <a:gd name="T37" fmla="*/ 594 h 1138"/>
              <a:gd name="T38" fmla="*/ 520 w 834"/>
              <a:gd name="T39" fmla="*/ 16 h 1138"/>
              <a:gd name="T40" fmla="*/ 514 w 834"/>
              <a:gd name="T41" fmla="*/ 6 h 1138"/>
              <a:gd name="T42" fmla="*/ 492 w 834"/>
              <a:gd name="T43" fmla="*/ 0 h 1138"/>
              <a:gd name="T44" fmla="*/ 482 w 834"/>
              <a:gd name="T45" fmla="*/ 4 h 1138"/>
              <a:gd name="T46" fmla="*/ 426 w 834"/>
              <a:gd name="T47" fmla="*/ 40 h 1138"/>
              <a:gd name="T48" fmla="*/ 326 w 834"/>
              <a:gd name="T49" fmla="*/ 118 h 1138"/>
              <a:gd name="T50" fmla="*/ 238 w 834"/>
              <a:gd name="T51" fmla="*/ 208 h 1138"/>
              <a:gd name="T52" fmla="*/ 162 w 834"/>
              <a:gd name="T53" fmla="*/ 308 h 1138"/>
              <a:gd name="T54" fmla="*/ 100 w 834"/>
              <a:gd name="T55" fmla="*/ 416 h 1138"/>
              <a:gd name="T56" fmla="*/ 52 w 834"/>
              <a:gd name="T57" fmla="*/ 532 h 1138"/>
              <a:gd name="T58" fmla="*/ 18 w 834"/>
              <a:gd name="T59" fmla="*/ 654 h 1138"/>
              <a:gd name="T60" fmla="*/ 2 w 834"/>
              <a:gd name="T61" fmla="*/ 780 h 1138"/>
              <a:gd name="T62" fmla="*/ 0 w 834"/>
              <a:gd name="T63" fmla="*/ 846 h 1138"/>
              <a:gd name="T64" fmla="*/ 8 w 834"/>
              <a:gd name="T65" fmla="*/ 976 h 1138"/>
              <a:gd name="T66" fmla="*/ 34 w 834"/>
              <a:gd name="T67" fmla="*/ 1104 h 1138"/>
              <a:gd name="T68" fmla="*/ 36 w 834"/>
              <a:gd name="T69" fmla="*/ 1108 h 1138"/>
              <a:gd name="T70" fmla="*/ 48 w 834"/>
              <a:gd name="T71" fmla="*/ 1120 h 1138"/>
              <a:gd name="T72" fmla="*/ 66 w 834"/>
              <a:gd name="T73" fmla="*/ 1124 h 1138"/>
              <a:gd name="T74" fmla="*/ 72 w 834"/>
              <a:gd name="T75" fmla="*/ 1122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34" h="1138">
                <a:moveTo>
                  <a:pt x="72" y="1122"/>
                </a:moveTo>
                <a:lnTo>
                  <a:pt x="248" y="1064"/>
                </a:lnTo>
                <a:lnTo>
                  <a:pt x="248" y="1064"/>
                </a:lnTo>
                <a:lnTo>
                  <a:pt x="258" y="1064"/>
                </a:lnTo>
                <a:lnTo>
                  <a:pt x="270" y="1066"/>
                </a:lnTo>
                <a:lnTo>
                  <a:pt x="404" y="1136"/>
                </a:lnTo>
                <a:lnTo>
                  <a:pt x="404" y="1136"/>
                </a:lnTo>
                <a:lnTo>
                  <a:pt x="414" y="1138"/>
                </a:lnTo>
                <a:lnTo>
                  <a:pt x="426" y="1136"/>
                </a:lnTo>
                <a:lnTo>
                  <a:pt x="434" y="1132"/>
                </a:lnTo>
                <a:lnTo>
                  <a:pt x="442" y="1122"/>
                </a:lnTo>
                <a:lnTo>
                  <a:pt x="510" y="986"/>
                </a:lnTo>
                <a:lnTo>
                  <a:pt x="510" y="986"/>
                </a:lnTo>
                <a:lnTo>
                  <a:pt x="518" y="978"/>
                </a:lnTo>
                <a:lnTo>
                  <a:pt x="528" y="972"/>
                </a:lnTo>
                <a:lnTo>
                  <a:pt x="694" y="916"/>
                </a:lnTo>
                <a:lnTo>
                  <a:pt x="694" y="916"/>
                </a:lnTo>
                <a:lnTo>
                  <a:pt x="704" y="912"/>
                </a:lnTo>
                <a:lnTo>
                  <a:pt x="710" y="904"/>
                </a:lnTo>
                <a:lnTo>
                  <a:pt x="714" y="894"/>
                </a:lnTo>
                <a:lnTo>
                  <a:pt x="714" y="884"/>
                </a:lnTo>
                <a:lnTo>
                  <a:pt x="714" y="884"/>
                </a:lnTo>
                <a:lnTo>
                  <a:pt x="712" y="866"/>
                </a:lnTo>
                <a:lnTo>
                  <a:pt x="710" y="846"/>
                </a:lnTo>
                <a:lnTo>
                  <a:pt x="710" y="846"/>
                </a:lnTo>
                <a:lnTo>
                  <a:pt x="712" y="814"/>
                </a:lnTo>
                <a:lnTo>
                  <a:pt x="718" y="782"/>
                </a:lnTo>
                <a:lnTo>
                  <a:pt x="728" y="752"/>
                </a:lnTo>
                <a:lnTo>
                  <a:pt x="740" y="724"/>
                </a:lnTo>
                <a:lnTo>
                  <a:pt x="756" y="698"/>
                </a:lnTo>
                <a:lnTo>
                  <a:pt x="776" y="672"/>
                </a:lnTo>
                <a:lnTo>
                  <a:pt x="798" y="650"/>
                </a:lnTo>
                <a:lnTo>
                  <a:pt x="822" y="630"/>
                </a:lnTo>
                <a:lnTo>
                  <a:pt x="822" y="630"/>
                </a:lnTo>
                <a:lnTo>
                  <a:pt x="830" y="622"/>
                </a:lnTo>
                <a:lnTo>
                  <a:pt x="834" y="614"/>
                </a:lnTo>
                <a:lnTo>
                  <a:pt x="834" y="604"/>
                </a:lnTo>
                <a:lnTo>
                  <a:pt x="830" y="594"/>
                </a:lnTo>
                <a:lnTo>
                  <a:pt x="520" y="16"/>
                </a:lnTo>
                <a:lnTo>
                  <a:pt x="520" y="16"/>
                </a:lnTo>
                <a:lnTo>
                  <a:pt x="518" y="10"/>
                </a:lnTo>
                <a:lnTo>
                  <a:pt x="514" y="6"/>
                </a:lnTo>
                <a:lnTo>
                  <a:pt x="504" y="2"/>
                </a:lnTo>
                <a:lnTo>
                  <a:pt x="492" y="0"/>
                </a:lnTo>
                <a:lnTo>
                  <a:pt x="486" y="2"/>
                </a:lnTo>
                <a:lnTo>
                  <a:pt x="482" y="4"/>
                </a:lnTo>
                <a:lnTo>
                  <a:pt x="482" y="4"/>
                </a:lnTo>
                <a:lnTo>
                  <a:pt x="426" y="40"/>
                </a:lnTo>
                <a:lnTo>
                  <a:pt x="376" y="76"/>
                </a:lnTo>
                <a:lnTo>
                  <a:pt x="326" y="118"/>
                </a:lnTo>
                <a:lnTo>
                  <a:pt x="280" y="162"/>
                </a:lnTo>
                <a:lnTo>
                  <a:pt x="238" y="208"/>
                </a:lnTo>
                <a:lnTo>
                  <a:pt x="198" y="256"/>
                </a:lnTo>
                <a:lnTo>
                  <a:pt x="162" y="308"/>
                </a:lnTo>
                <a:lnTo>
                  <a:pt x="128" y="362"/>
                </a:lnTo>
                <a:lnTo>
                  <a:pt x="100" y="416"/>
                </a:lnTo>
                <a:lnTo>
                  <a:pt x="74" y="474"/>
                </a:lnTo>
                <a:lnTo>
                  <a:pt x="52" y="532"/>
                </a:lnTo>
                <a:lnTo>
                  <a:pt x="34" y="592"/>
                </a:lnTo>
                <a:lnTo>
                  <a:pt x="18" y="654"/>
                </a:lnTo>
                <a:lnTo>
                  <a:pt x="8" y="718"/>
                </a:lnTo>
                <a:lnTo>
                  <a:pt x="2" y="780"/>
                </a:lnTo>
                <a:lnTo>
                  <a:pt x="0" y="846"/>
                </a:lnTo>
                <a:lnTo>
                  <a:pt x="0" y="846"/>
                </a:lnTo>
                <a:lnTo>
                  <a:pt x="2" y="910"/>
                </a:lnTo>
                <a:lnTo>
                  <a:pt x="8" y="976"/>
                </a:lnTo>
                <a:lnTo>
                  <a:pt x="20" y="1040"/>
                </a:lnTo>
                <a:lnTo>
                  <a:pt x="34" y="1104"/>
                </a:lnTo>
                <a:lnTo>
                  <a:pt x="34" y="1104"/>
                </a:lnTo>
                <a:lnTo>
                  <a:pt x="36" y="1108"/>
                </a:lnTo>
                <a:lnTo>
                  <a:pt x="40" y="1114"/>
                </a:lnTo>
                <a:lnTo>
                  <a:pt x="48" y="1120"/>
                </a:lnTo>
                <a:lnTo>
                  <a:pt x="60" y="1124"/>
                </a:lnTo>
                <a:lnTo>
                  <a:pt x="66" y="1124"/>
                </a:lnTo>
                <a:lnTo>
                  <a:pt x="72" y="1122"/>
                </a:lnTo>
                <a:lnTo>
                  <a:pt x="72" y="11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7"/>
          <p:cNvSpPr/>
          <p:nvPr/>
        </p:nvSpPr>
        <p:spPr bwMode="auto">
          <a:xfrm>
            <a:off x="2131450" y="3472899"/>
            <a:ext cx="1552575" cy="1149350"/>
          </a:xfrm>
          <a:custGeom>
            <a:avLst/>
            <a:gdLst>
              <a:gd name="T0" fmla="*/ 90 w 978"/>
              <a:gd name="T1" fmla="*/ 310 h 724"/>
              <a:gd name="T2" fmla="*/ 46 w 978"/>
              <a:gd name="T3" fmla="*/ 456 h 724"/>
              <a:gd name="T4" fmla="*/ 46 w 978"/>
              <a:gd name="T5" fmla="*/ 456 h 724"/>
              <a:gd name="T6" fmla="*/ 44 w 978"/>
              <a:gd name="T7" fmla="*/ 468 h 724"/>
              <a:gd name="T8" fmla="*/ 48 w 978"/>
              <a:gd name="T9" fmla="*/ 478 h 724"/>
              <a:gd name="T10" fmla="*/ 56 w 978"/>
              <a:gd name="T11" fmla="*/ 486 h 724"/>
              <a:gd name="T12" fmla="*/ 66 w 978"/>
              <a:gd name="T13" fmla="*/ 492 h 724"/>
              <a:gd name="T14" fmla="*/ 212 w 978"/>
              <a:gd name="T15" fmla="*/ 536 h 724"/>
              <a:gd name="T16" fmla="*/ 212 w 978"/>
              <a:gd name="T17" fmla="*/ 536 h 724"/>
              <a:gd name="T18" fmla="*/ 222 w 978"/>
              <a:gd name="T19" fmla="*/ 540 h 724"/>
              <a:gd name="T20" fmla="*/ 228 w 978"/>
              <a:gd name="T21" fmla="*/ 550 h 724"/>
              <a:gd name="T22" fmla="*/ 314 w 978"/>
              <a:gd name="T23" fmla="*/ 708 h 724"/>
              <a:gd name="T24" fmla="*/ 314 w 978"/>
              <a:gd name="T25" fmla="*/ 708 h 724"/>
              <a:gd name="T26" fmla="*/ 320 w 978"/>
              <a:gd name="T27" fmla="*/ 716 h 724"/>
              <a:gd name="T28" fmla="*/ 328 w 978"/>
              <a:gd name="T29" fmla="*/ 722 h 724"/>
              <a:gd name="T30" fmla="*/ 338 w 978"/>
              <a:gd name="T31" fmla="*/ 724 h 724"/>
              <a:gd name="T32" fmla="*/ 348 w 978"/>
              <a:gd name="T33" fmla="*/ 722 h 724"/>
              <a:gd name="T34" fmla="*/ 348 w 978"/>
              <a:gd name="T35" fmla="*/ 722 h 724"/>
              <a:gd name="T36" fmla="*/ 366 w 978"/>
              <a:gd name="T37" fmla="*/ 716 h 724"/>
              <a:gd name="T38" fmla="*/ 386 w 978"/>
              <a:gd name="T39" fmla="*/ 712 h 724"/>
              <a:gd name="T40" fmla="*/ 406 w 978"/>
              <a:gd name="T41" fmla="*/ 710 h 724"/>
              <a:gd name="T42" fmla="*/ 426 w 978"/>
              <a:gd name="T43" fmla="*/ 710 h 724"/>
              <a:gd name="T44" fmla="*/ 950 w 978"/>
              <a:gd name="T45" fmla="*/ 710 h 724"/>
              <a:gd name="T46" fmla="*/ 950 w 978"/>
              <a:gd name="T47" fmla="*/ 710 h 724"/>
              <a:gd name="T48" fmla="*/ 960 w 978"/>
              <a:gd name="T49" fmla="*/ 708 h 724"/>
              <a:gd name="T50" fmla="*/ 970 w 978"/>
              <a:gd name="T51" fmla="*/ 702 h 724"/>
              <a:gd name="T52" fmla="*/ 976 w 978"/>
              <a:gd name="T53" fmla="*/ 692 h 724"/>
              <a:gd name="T54" fmla="*/ 978 w 978"/>
              <a:gd name="T55" fmla="*/ 682 h 724"/>
              <a:gd name="T56" fmla="*/ 978 w 978"/>
              <a:gd name="T57" fmla="*/ 28 h 724"/>
              <a:gd name="T58" fmla="*/ 978 w 978"/>
              <a:gd name="T59" fmla="*/ 28 h 724"/>
              <a:gd name="T60" fmla="*/ 976 w 978"/>
              <a:gd name="T61" fmla="*/ 16 h 724"/>
              <a:gd name="T62" fmla="*/ 970 w 978"/>
              <a:gd name="T63" fmla="*/ 8 h 724"/>
              <a:gd name="T64" fmla="*/ 960 w 978"/>
              <a:gd name="T65" fmla="*/ 2 h 724"/>
              <a:gd name="T66" fmla="*/ 950 w 978"/>
              <a:gd name="T67" fmla="*/ 0 h 724"/>
              <a:gd name="T68" fmla="*/ 426 w 978"/>
              <a:gd name="T69" fmla="*/ 0 h 724"/>
              <a:gd name="T70" fmla="*/ 426 w 978"/>
              <a:gd name="T71" fmla="*/ 0 h 724"/>
              <a:gd name="T72" fmla="*/ 374 w 978"/>
              <a:gd name="T73" fmla="*/ 0 h 724"/>
              <a:gd name="T74" fmla="*/ 320 w 978"/>
              <a:gd name="T75" fmla="*/ 6 h 724"/>
              <a:gd name="T76" fmla="*/ 268 w 978"/>
              <a:gd name="T77" fmla="*/ 12 h 724"/>
              <a:gd name="T78" fmla="*/ 216 w 978"/>
              <a:gd name="T79" fmla="*/ 22 h 724"/>
              <a:gd name="T80" fmla="*/ 164 w 978"/>
              <a:gd name="T81" fmla="*/ 36 h 724"/>
              <a:gd name="T82" fmla="*/ 114 w 978"/>
              <a:gd name="T83" fmla="*/ 50 h 724"/>
              <a:gd name="T84" fmla="*/ 64 w 978"/>
              <a:gd name="T85" fmla="*/ 68 h 724"/>
              <a:gd name="T86" fmla="*/ 16 w 978"/>
              <a:gd name="T87" fmla="*/ 90 h 724"/>
              <a:gd name="T88" fmla="*/ 16 w 978"/>
              <a:gd name="T89" fmla="*/ 90 h 724"/>
              <a:gd name="T90" fmla="*/ 12 w 978"/>
              <a:gd name="T91" fmla="*/ 92 h 724"/>
              <a:gd name="T92" fmla="*/ 6 w 978"/>
              <a:gd name="T93" fmla="*/ 96 h 724"/>
              <a:gd name="T94" fmla="*/ 2 w 978"/>
              <a:gd name="T95" fmla="*/ 106 h 724"/>
              <a:gd name="T96" fmla="*/ 0 w 978"/>
              <a:gd name="T97" fmla="*/ 118 h 724"/>
              <a:gd name="T98" fmla="*/ 0 w 978"/>
              <a:gd name="T99" fmla="*/ 124 h 724"/>
              <a:gd name="T100" fmla="*/ 2 w 978"/>
              <a:gd name="T101" fmla="*/ 130 h 724"/>
              <a:gd name="T102" fmla="*/ 88 w 978"/>
              <a:gd name="T103" fmla="*/ 290 h 724"/>
              <a:gd name="T104" fmla="*/ 88 w 978"/>
              <a:gd name="T105" fmla="*/ 290 h 724"/>
              <a:gd name="T106" fmla="*/ 92 w 978"/>
              <a:gd name="T107" fmla="*/ 300 h 724"/>
              <a:gd name="T108" fmla="*/ 90 w 978"/>
              <a:gd name="T109" fmla="*/ 310 h 724"/>
              <a:gd name="T110" fmla="*/ 90 w 978"/>
              <a:gd name="T111" fmla="*/ 31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8" h="724">
                <a:moveTo>
                  <a:pt x="90" y="310"/>
                </a:moveTo>
                <a:lnTo>
                  <a:pt x="46" y="456"/>
                </a:lnTo>
                <a:lnTo>
                  <a:pt x="46" y="456"/>
                </a:lnTo>
                <a:lnTo>
                  <a:pt x="44" y="468"/>
                </a:lnTo>
                <a:lnTo>
                  <a:pt x="48" y="478"/>
                </a:lnTo>
                <a:lnTo>
                  <a:pt x="56" y="486"/>
                </a:lnTo>
                <a:lnTo>
                  <a:pt x="66" y="492"/>
                </a:lnTo>
                <a:lnTo>
                  <a:pt x="212" y="536"/>
                </a:lnTo>
                <a:lnTo>
                  <a:pt x="212" y="536"/>
                </a:lnTo>
                <a:lnTo>
                  <a:pt x="222" y="540"/>
                </a:lnTo>
                <a:lnTo>
                  <a:pt x="228" y="550"/>
                </a:lnTo>
                <a:lnTo>
                  <a:pt x="314" y="708"/>
                </a:lnTo>
                <a:lnTo>
                  <a:pt x="314" y="708"/>
                </a:lnTo>
                <a:lnTo>
                  <a:pt x="320" y="716"/>
                </a:lnTo>
                <a:lnTo>
                  <a:pt x="328" y="722"/>
                </a:lnTo>
                <a:lnTo>
                  <a:pt x="338" y="724"/>
                </a:lnTo>
                <a:lnTo>
                  <a:pt x="348" y="722"/>
                </a:lnTo>
                <a:lnTo>
                  <a:pt x="348" y="722"/>
                </a:lnTo>
                <a:lnTo>
                  <a:pt x="366" y="716"/>
                </a:lnTo>
                <a:lnTo>
                  <a:pt x="386" y="712"/>
                </a:lnTo>
                <a:lnTo>
                  <a:pt x="406" y="710"/>
                </a:lnTo>
                <a:lnTo>
                  <a:pt x="426" y="710"/>
                </a:lnTo>
                <a:lnTo>
                  <a:pt x="950" y="710"/>
                </a:lnTo>
                <a:lnTo>
                  <a:pt x="950" y="710"/>
                </a:lnTo>
                <a:lnTo>
                  <a:pt x="960" y="708"/>
                </a:lnTo>
                <a:lnTo>
                  <a:pt x="970" y="702"/>
                </a:lnTo>
                <a:lnTo>
                  <a:pt x="976" y="692"/>
                </a:lnTo>
                <a:lnTo>
                  <a:pt x="978" y="682"/>
                </a:lnTo>
                <a:lnTo>
                  <a:pt x="978" y="28"/>
                </a:lnTo>
                <a:lnTo>
                  <a:pt x="978" y="28"/>
                </a:lnTo>
                <a:lnTo>
                  <a:pt x="976" y="16"/>
                </a:lnTo>
                <a:lnTo>
                  <a:pt x="970" y="8"/>
                </a:lnTo>
                <a:lnTo>
                  <a:pt x="960" y="2"/>
                </a:lnTo>
                <a:lnTo>
                  <a:pt x="950" y="0"/>
                </a:lnTo>
                <a:lnTo>
                  <a:pt x="426" y="0"/>
                </a:lnTo>
                <a:lnTo>
                  <a:pt x="426" y="0"/>
                </a:lnTo>
                <a:lnTo>
                  <a:pt x="374" y="0"/>
                </a:lnTo>
                <a:lnTo>
                  <a:pt x="320" y="6"/>
                </a:lnTo>
                <a:lnTo>
                  <a:pt x="268" y="12"/>
                </a:lnTo>
                <a:lnTo>
                  <a:pt x="216" y="22"/>
                </a:lnTo>
                <a:lnTo>
                  <a:pt x="164" y="36"/>
                </a:lnTo>
                <a:lnTo>
                  <a:pt x="114" y="50"/>
                </a:lnTo>
                <a:lnTo>
                  <a:pt x="64" y="68"/>
                </a:lnTo>
                <a:lnTo>
                  <a:pt x="16" y="90"/>
                </a:lnTo>
                <a:lnTo>
                  <a:pt x="16" y="90"/>
                </a:lnTo>
                <a:lnTo>
                  <a:pt x="12" y="92"/>
                </a:lnTo>
                <a:lnTo>
                  <a:pt x="6" y="96"/>
                </a:lnTo>
                <a:lnTo>
                  <a:pt x="2" y="106"/>
                </a:lnTo>
                <a:lnTo>
                  <a:pt x="0" y="118"/>
                </a:lnTo>
                <a:lnTo>
                  <a:pt x="0" y="124"/>
                </a:lnTo>
                <a:lnTo>
                  <a:pt x="2" y="130"/>
                </a:lnTo>
                <a:lnTo>
                  <a:pt x="88" y="290"/>
                </a:lnTo>
                <a:lnTo>
                  <a:pt x="88" y="290"/>
                </a:lnTo>
                <a:lnTo>
                  <a:pt x="92" y="300"/>
                </a:lnTo>
                <a:lnTo>
                  <a:pt x="90" y="310"/>
                </a:lnTo>
                <a:lnTo>
                  <a:pt x="90" y="31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8"/>
          <p:cNvSpPr/>
          <p:nvPr/>
        </p:nvSpPr>
        <p:spPr bwMode="auto">
          <a:xfrm>
            <a:off x="3541150" y="3447499"/>
            <a:ext cx="1752600" cy="1152525"/>
          </a:xfrm>
          <a:custGeom>
            <a:avLst/>
            <a:gdLst>
              <a:gd name="T0" fmla="*/ 126 w 1104"/>
              <a:gd name="T1" fmla="*/ 508 h 726"/>
              <a:gd name="T2" fmla="*/ 126 w 1104"/>
              <a:gd name="T3" fmla="*/ 698 h 726"/>
              <a:gd name="T4" fmla="*/ 126 w 1104"/>
              <a:gd name="T5" fmla="*/ 698 h 726"/>
              <a:gd name="T6" fmla="*/ 128 w 1104"/>
              <a:gd name="T7" fmla="*/ 708 h 726"/>
              <a:gd name="T8" fmla="*/ 134 w 1104"/>
              <a:gd name="T9" fmla="*/ 718 h 726"/>
              <a:gd name="T10" fmla="*/ 142 w 1104"/>
              <a:gd name="T11" fmla="*/ 724 h 726"/>
              <a:gd name="T12" fmla="*/ 154 w 1104"/>
              <a:gd name="T13" fmla="*/ 726 h 726"/>
              <a:gd name="T14" fmla="*/ 676 w 1104"/>
              <a:gd name="T15" fmla="*/ 726 h 726"/>
              <a:gd name="T16" fmla="*/ 676 w 1104"/>
              <a:gd name="T17" fmla="*/ 726 h 726"/>
              <a:gd name="T18" fmla="*/ 730 w 1104"/>
              <a:gd name="T19" fmla="*/ 724 h 726"/>
              <a:gd name="T20" fmla="*/ 782 w 1104"/>
              <a:gd name="T21" fmla="*/ 720 h 726"/>
              <a:gd name="T22" fmla="*/ 834 w 1104"/>
              <a:gd name="T23" fmla="*/ 712 h 726"/>
              <a:gd name="T24" fmla="*/ 886 w 1104"/>
              <a:gd name="T25" fmla="*/ 702 h 726"/>
              <a:gd name="T26" fmla="*/ 938 w 1104"/>
              <a:gd name="T27" fmla="*/ 690 h 726"/>
              <a:gd name="T28" fmla="*/ 988 w 1104"/>
              <a:gd name="T29" fmla="*/ 674 h 726"/>
              <a:gd name="T30" fmla="*/ 1038 w 1104"/>
              <a:gd name="T31" fmla="*/ 656 h 726"/>
              <a:gd name="T32" fmla="*/ 1086 w 1104"/>
              <a:gd name="T33" fmla="*/ 636 h 726"/>
              <a:gd name="T34" fmla="*/ 1086 w 1104"/>
              <a:gd name="T35" fmla="*/ 636 h 726"/>
              <a:gd name="T36" fmla="*/ 1092 w 1104"/>
              <a:gd name="T37" fmla="*/ 632 h 726"/>
              <a:gd name="T38" fmla="*/ 1096 w 1104"/>
              <a:gd name="T39" fmla="*/ 628 h 726"/>
              <a:gd name="T40" fmla="*/ 1102 w 1104"/>
              <a:gd name="T41" fmla="*/ 618 h 726"/>
              <a:gd name="T42" fmla="*/ 1104 w 1104"/>
              <a:gd name="T43" fmla="*/ 608 h 726"/>
              <a:gd name="T44" fmla="*/ 1102 w 1104"/>
              <a:gd name="T45" fmla="*/ 602 h 726"/>
              <a:gd name="T46" fmla="*/ 1100 w 1104"/>
              <a:gd name="T47" fmla="*/ 596 h 726"/>
              <a:gd name="T48" fmla="*/ 798 w 1104"/>
              <a:gd name="T49" fmla="*/ 14 h 726"/>
              <a:gd name="T50" fmla="*/ 798 w 1104"/>
              <a:gd name="T51" fmla="*/ 14 h 726"/>
              <a:gd name="T52" fmla="*/ 790 w 1104"/>
              <a:gd name="T53" fmla="*/ 6 h 726"/>
              <a:gd name="T54" fmla="*/ 782 w 1104"/>
              <a:gd name="T55" fmla="*/ 2 h 726"/>
              <a:gd name="T56" fmla="*/ 772 w 1104"/>
              <a:gd name="T57" fmla="*/ 0 h 726"/>
              <a:gd name="T58" fmla="*/ 762 w 1104"/>
              <a:gd name="T59" fmla="*/ 0 h 726"/>
              <a:gd name="T60" fmla="*/ 762 w 1104"/>
              <a:gd name="T61" fmla="*/ 0 h 726"/>
              <a:gd name="T62" fmla="*/ 742 w 1104"/>
              <a:gd name="T63" fmla="*/ 8 h 726"/>
              <a:gd name="T64" fmla="*/ 720 w 1104"/>
              <a:gd name="T65" fmla="*/ 12 h 726"/>
              <a:gd name="T66" fmla="*/ 698 w 1104"/>
              <a:gd name="T67" fmla="*/ 14 h 726"/>
              <a:gd name="T68" fmla="*/ 676 w 1104"/>
              <a:gd name="T69" fmla="*/ 16 h 726"/>
              <a:gd name="T70" fmla="*/ 154 w 1104"/>
              <a:gd name="T71" fmla="*/ 16 h 726"/>
              <a:gd name="T72" fmla="*/ 154 w 1104"/>
              <a:gd name="T73" fmla="*/ 16 h 726"/>
              <a:gd name="T74" fmla="*/ 142 w 1104"/>
              <a:gd name="T75" fmla="*/ 18 h 726"/>
              <a:gd name="T76" fmla="*/ 134 w 1104"/>
              <a:gd name="T77" fmla="*/ 24 h 726"/>
              <a:gd name="T78" fmla="*/ 128 w 1104"/>
              <a:gd name="T79" fmla="*/ 32 h 726"/>
              <a:gd name="T80" fmla="*/ 126 w 1104"/>
              <a:gd name="T81" fmla="*/ 44 h 726"/>
              <a:gd name="T82" fmla="*/ 126 w 1104"/>
              <a:gd name="T83" fmla="*/ 210 h 726"/>
              <a:gd name="T84" fmla="*/ 126 w 1104"/>
              <a:gd name="T85" fmla="*/ 210 h 726"/>
              <a:gd name="T86" fmla="*/ 124 w 1104"/>
              <a:gd name="T87" fmla="*/ 220 h 726"/>
              <a:gd name="T88" fmla="*/ 118 w 1104"/>
              <a:gd name="T89" fmla="*/ 230 h 726"/>
              <a:gd name="T90" fmla="*/ 8 w 1104"/>
              <a:gd name="T91" fmla="*/ 338 h 726"/>
              <a:gd name="T92" fmla="*/ 8 w 1104"/>
              <a:gd name="T93" fmla="*/ 338 h 726"/>
              <a:gd name="T94" fmla="*/ 2 w 1104"/>
              <a:gd name="T95" fmla="*/ 348 h 726"/>
              <a:gd name="T96" fmla="*/ 0 w 1104"/>
              <a:gd name="T97" fmla="*/ 358 h 726"/>
              <a:gd name="T98" fmla="*/ 2 w 1104"/>
              <a:gd name="T99" fmla="*/ 370 h 726"/>
              <a:gd name="T100" fmla="*/ 8 w 1104"/>
              <a:gd name="T101" fmla="*/ 378 h 726"/>
              <a:gd name="T102" fmla="*/ 118 w 1104"/>
              <a:gd name="T103" fmla="*/ 488 h 726"/>
              <a:gd name="T104" fmla="*/ 118 w 1104"/>
              <a:gd name="T105" fmla="*/ 488 h 726"/>
              <a:gd name="T106" fmla="*/ 124 w 1104"/>
              <a:gd name="T107" fmla="*/ 498 h 726"/>
              <a:gd name="T108" fmla="*/ 126 w 1104"/>
              <a:gd name="T109" fmla="*/ 508 h 726"/>
              <a:gd name="T110" fmla="*/ 126 w 1104"/>
              <a:gd name="T111" fmla="*/ 508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726">
                <a:moveTo>
                  <a:pt x="126" y="508"/>
                </a:moveTo>
                <a:lnTo>
                  <a:pt x="126" y="698"/>
                </a:lnTo>
                <a:lnTo>
                  <a:pt x="126" y="698"/>
                </a:lnTo>
                <a:lnTo>
                  <a:pt x="128" y="708"/>
                </a:lnTo>
                <a:lnTo>
                  <a:pt x="134" y="718"/>
                </a:lnTo>
                <a:lnTo>
                  <a:pt x="142" y="724"/>
                </a:lnTo>
                <a:lnTo>
                  <a:pt x="154" y="726"/>
                </a:lnTo>
                <a:lnTo>
                  <a:pt x="676" y="726"/>
                </a:lnTo>
                <a:lnTo>
                  <a:pt x="676" y="726"/>
                </a:lnTo>
                <a:lnTo>
                  <a:pt x="730" y="724"/>
                </a:lnTo>
                <a:lnTo>
                  <a:pt x="782" y="720"/>
                </a:lnTo>
                <a:lnTo>
                  <a:pt x="834" y="712"/>
                </a:lnTo>
                <a:lnTo>
                  <a:pt x="886" y="702"/>
                </a:lnTo>
                <a:lnTo>
                  <a:pt x="938" y="690"/>
                </a:lnTo>
                <a:lnTo>
                  <a:pt x="988" y="674"/>
                </a:lnTo>
                <a:lnTo>
                  <a:pt x="1038" y="656"/>
                </a:lnTo>
                <a:lnTo>
                  <a:pt x="1086" y="636"/>
                </a:lnTo>
                <a:lnTo>
                  <a:pt x="1086" y="636"/>
                </a:lnTo>
                <a:lnTo>
                  <a:pt x="1092" y="632"/>
                </a:lnTo>
                <a:lnTo>
                  <a:pt x="1096" y="628"/>
                </a:lnTo>
                <a:lnTo>
                  <a:pt x="1102" y="618"/>
                </a:lnTo>
                <a:lnTo>
                  <a:pt x="1104" y="608"/>
                </a:lnTo>
                <a:lnTo>
                  <a:pt x="1102" y="602"/>
                </a:lnTo>
                <a:lnTo>
                  <a:pt x="1100" y="596"/>
                </a:lnTo>
                <a:lnTo>
                  <a:pt x="798" y="14"/>
                </a:lnTo>
                <a:lnTo>
                  <a:pt x="798" y="14"/>
                </a:lnTo>
                <a:lnTo>
                  <a:pt x="790" y="6"/>
                </a:lnTo>
                <a:lnTo>
                  <a:pt x="782" y="2"/>
                </a:lnTo>
                <a:lnTo>
                  <a:pt x="772" y="0"/>
                </a:lnTo>
                <a:lnTo>
                  <a:pt x="762" y="0"/>
                </a:lnTo>
                <a:lnTo>
                  <a:pt x="762" y="0"/>
                </a:lnTo>
                <a:lnTo>
                  <a:pt x="742" y="8"/>
                </a:lnTo>
                <a:lnTo>
                  <a:pt x="720" y="12"/>
                </a:lnTo>
                <a:lnTo>
                  <a:pt x="698" y="14"/>
                </a:lnTo>
                <a:lnTo>
                  <a:pt x="676" y="16"/>
                </a:lnTo>
                <a:lnTo>
                  <a:pt x="154" y="16"/>
                </a:lnTo>
                <a:lnTo>
                  <a:pt x="154" y="16"/>
                </a:lnTo>
                <a:lnTo>
                  <a:pt x="142" y="18"/>
                </a:lnTo>
                <a:lnTo>
                  <a:pt x="134" y="24"/>
                </a:lnTo>
                <a:lnTo>
                  <a:pt x="128" y="32"/>
                </a:lnTo>
                <a:lnTo>
                  <a:pt x="126" y="44"/>
                </a:lnTo>
                <a:lnTo>
                  <a:pt x="126" y="210"/>
                </a:lnTo>
                <a:lnTo>
                  <a:pt x="126" y="210"/>
                </a:lnTo>
                <a:lnTo>
                  <a:pt x="124" y="220"/>
                </a:lnTo>
                <a:lnTo>
                  <a:pt x="118" y="230"/>
                </a:lnTo>
                <a:lnTo>
                  <a:pt x="8" y="338"/>
                </a:lnTo>
                <a:lnTo>
                  <a:pt x="8" y="338"/>
                </a:lnTo>
                <a:lnTo>
                  <a:pt x="2" y="348"/>
                </a:lnTo>
                <a:lnTo>
                  <a:pt x="0" y="358"/>
                </a:lnTo>
                <a:lnTo>
                  <a:pt x="2" y="370"/>
                </a:lnTo>
                <a:lnTo>
                  <a:pt x="8" y="378"/>
                </a:lnTo>
                <a:lnTo>
                  <a:pt x="118" y="488"/>
                </a:lnTo>
                <a:lnTo>
                  <a:pt x="118" y="488"/>
                </a:lnTo>
                <a:lnTo>
                  <a:pt x="124" y="498"/>
                </a:lnTo>
                <a:lnTo>
                  <a:pt x="126" y="508"/>
                </a:lnTo>
                <a:lnTo>
                  <a:pt x="126" y="5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9"/>
          <p:cNvSpPr/>
          <p:nvPr/>
        </p:nvSpPr>
        <p:spPr bwMode="auto">
          <a:xfrm>
            <a:off x="4852425" y="2602949"/>
            <a:ext cx="1311275" cy="1787525"/>
          </a:xfrm>
          <a:custGeom>
            <a:avLst/>
            <a:gdLst>
              <a:gd name="T0" fmla="*/ 74 w 826"/>
              <a:gd name="T1" fmla="*/ 666 h 1126"/>
              <a:gd name="T2" fmla="*/ 78 w 826"/>
              <a:gd name="T3" fmla="*/ 676 h 1126"/>
              <a:gd name="T4" fmla="*/ 30 w 826"/>
              <a:gd name="T5" fmla="*/ 828 h 1126"/>
              <a:gd name="T6" fmla="*/ 30 w 826"/>
              <a:gd name="T7" fmla="*/ 838 h 1126"/>
              <a:gd name="T8" fmla="*/ 40 w 826"/>
              <a:gd name="T9" fmla="*/ 858 h 1126"/>
              <a:gd name="T10" fmla="*/ 190 w 826"/>
              <a:gd name="T11" fmla="*/ 908 h 1126"/>
              <a:gd name="T12" fmla="*/ 200 w 826"/>
              <a:gd name="T13" fmla="*/ 912 h 1126"/>
              <a:gd name="T14" fmla="*/ 292 w 826"/>
              <a:gd name="T15" fmla="*/ 1086 h 1126"/>
              <a:gd name="T16" fmla="*/ 306 w 826"/>
              <a:gd name="T17" fmla="*/ 1112 h 1126"/>
              <a:gd name="T18" fmla="*/ 314 w 826"/>
              <a:gd name="T19" fmla="*/ 1120 h 1126"/>
              <a:gd name="T20" fmla="*/ 336 w 826"/>
              <a:gd name="T21" fmla="*/ 1126 h 1126"/>
              <a:gd name="T22" fmla="*/ 346 w 826"/>
              <a:gd name="T23" fmla="*/ 1122 h 1126"/>
              <a:gd name="T24" fmla="*/ 400 w 826"/>
              <a:gd name="T25" fmla="*/ 1088 h 1126"/>
              <a:gd name="T26" fmla="*/ 500 w 826"/>
              <a:gd name="T27" fmla="*/ 1008 h 1126"/>
              <a:gd name="T28" fmla="*/ 590 w 826"/>
              <a:gd name="T29" fmla="*/ 918 h 1126"/>
              <a:gd name="T30" fmla="*/ 666 w 826"/>
              <a:gd name="T31" fmla="*/ 818 h 1126"/>
              <a:gd name="T32" fmla="*/ 728 w 826"/>
              <a:gd name="T33" fmla="*/ 710 h 1126"/>
              <a:gd name="T34" fmla="*/ 776 w 826"/>
              <a:gd name="T35" fmla="*/ 594 h 1126"/>
              <a:gd name="T36" fmla="*/ 808 w 826"/>
              <a:gd name="T37" fmla="*/ 472 h 1126"/>
              <a:gd name="T38" fmla="*/ 824 w 826"/>
              <a:gd name="T39" fmla="*/ 346 h 1126"/>
              <a:gd name="T40" fmla="*/ 826 w 826"/>
              <a:gd name="T41" fmla="*/ 282 h 1126"/>
              <a:gd name="T42" fmla="*/ 818 w 826"/>
              <a:gd name="T43" fmla="*/ 150 h 1126"/>
              <a:gd name="T44" fmla="*/ 792 w 826"/>
              <a:gd name="T45" fmla="*/ 20 h 1126"/>
              <a:gd name="T46" fmla="*/ 790 w 826"/>
              <a:gd name="T47" fmla="*/ 16 h 1126"/>
              <a:gd name="T48" fmla="*/ 778 w 826"/>
              <a:gd name="T49" fmla="*/ 4 h 1126"/>
              <a:gd name="T50" fmla="*/ 760 w 826"/>
              <a:gd name="T51" fmla="*/ 0 h 1126"/>
              <a:gd name="T52" fmla="*/ 132 w 826"/>
              <a:gd name="T53" fmla="*/ 210 h 1126"/>
              <a:gd name="T54" fmla="*/ 124 w 826"/>
              <a:gd name="T55" fmla="*/ 214 h 1126"/>
              <a:gd name="T56" fmla="*/ 114 w 826"/>
              <a:gd name="T57" fmla="*/ 230 h 1126"/>
              <a:gd name="T58" fmla="*/ 114 w 826"/>
              <a:gd name="T59" fmla="*/ 242 h 1126"/>
              <a:gd name="T60" fmla="*/ 116 w 826"/>
              <a:gd name="T61" fmla="*/ 282 h 1126"/>
              <a:gd name="T62" fmla="*/ 114 w 826"/>
              <a:gd name="T63" fmla="*/ 312 h 1126"/>
              <a:gd name="T64" fmla="*/ 100 w 826"/>
              <a:gd name="T65" fmla="*/ 372 h 1126"/>
              <a:gd name="T66" fmla="*/ 72 w 826"/>
              <a:gd name="T67" fmla="*/ 426 h 1126"/>
              <a:gd name="T68" fmla="*/ 34 w 826"/>
              <a:gd name="T69" fmla="*/ 474 h 1126"/>
              <a:gd name="T70" fmla="*/ 10 w 826"/>
              <a:gd name="T71" fmla="*/ 494 h 1126"/>
              <a:gd name="T72" fmla="*/ 0 w 826"/>
              <a:gd name="T73" fmla="*/ 510 h 1126"/>
              <a:gd name="T74" fmla="*/ 2 w 826"/>
              <a:gd name="T75" fmla="*/ 528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6" h="1126">
                <a:moveTo>
                  <a:pt x="2" y="528"/>
                </a:moveTo>
                <a:lnTo>
                  <a:pt x="74" y="666"/>
                </a:lnTo>
                <a:lnTo>
                  <a:pt x="74" y="666"/>
                </a:lnTo>
                <a:lnTo>
                  <a:pt x="78" y="676"/>
                </a:lnTo>
                <a:lnTo>
                  <a:pt x="76" y="688"/>
                </a:lnTo>
                <a:lnTo>
                  <a:pt x="30" y="828"/>
                </a:lnTo>
                <a:lnTo>
                  <a:pt x="30" y="828"/>
                </a:lnTo>
                <a:lnTo>
                  <a:pt x="30" y="838"/>
                </a:lnTo>
                <a:lnTo>
                  <a:pt x="32" y="850"/>
                </a:lnTo>
                <a:lnTo>
                  <a:pt x="40" y="858"/>
                </a:lnTo>
                <a:lnTo>
                  <a:pt x="50" y="864"/>
                </a:lnTo>
                <a:lnTo>
                  <a:pt x="190" y="908"/>
                </a:lnTo>
                <a:lnTo>
                  <a:pt x="190" y="908"/>
                </a:lnTo>
                <a:lnTo>
                  <a:pt x="200" y="912"/>
                </a:lnTo>
                <a:lnTo>
                  <a:pt x="206" y="922"/>
                </a:lnTo>
                <a:lnTo>
                  <a:pt x="292" y="1086"/>
                </a:lnTo>
                <a:lnTo>
                  <a:pt x="306" y="1112"/>
                </a:lnTo>
                <a:lnTo>
                  <a:pt x="306" y="1112"/>
                </a:lnTo>
                <a:lnTo>
                  <a:pt x="310" y="1116"/>
                </a:lnTo>
                <a:lnTo>
                  <a:pt x="314" y="1120"/>
                </a:lnTo>
                <a:lnTo>
                  <a:pt x="324" y="1126"/>
                </a:lnTo>
                <a:lnTo>
                  <a:pt x="336" y="1126"/>
                </a:lnTo>
                <a:lnTo>
                  <a:pt x="340" y="1124"/>
                </a:lnTo>
                <a:lnTo>
                  <a:pt x="346" y="1122"/>
                </a:lnTo>
                <a:lnTo>
                  <a:pt x="346" y="1122"/>
                </a:lnTo>
                <a:lnTo>
                  <a:pt x="400" y="1088"/>
                </a:lnTo>
                <a:lnTo>
                  <a:pt x="452" y="1050"/>
                </a:lnTo>
                <a:lnTo>
                  <a:pt x="500" y="1008"/>
                </a:lnTo>
                <a:lnTo>
                  <a:pt x="546" y="966"/>
                </a:lnTo>
                <a:lnTo>
                  <a:pt x="590" y="918"/>
                </a:lnTo>
                <a:lnTo>
                  <a:pt x="628" y="870"/>
                </a:lnTo>
                <a:lnTo>
                  <a:pt x="666" y="818"/>
                </a:lnTo>
                <a:lnTo>
                  <a:pt x="698" y="766"/>
                </a:lnTo>
                <a:lnTo>
                  <a:pt x="728" y="710"/>
                </a:lnTo>
                <a:lnTo>
                  <a:pt x="754" y="654"/>
                </a:lnTo>
                <a:lnTo>
                  <a:pt x="776" y="594"/>
                </a:lnTo>
                <a:lnTo>
                  <a:pt x="794" y="534"/>
                </a:lnTo>
                <a:lnTo>
                  <a:pt x="808" y="472"/>
                </a:lnTo>
                <a:lnTo>
                  <a:pt x="818" y="410"/>
                </a:lnTo>
                <a:lnTo>
                  <a:pt x="824" y="346"/>
                </a:lnTo>
                <a:lnTo>
                  <a:pt x="826" y="282"/>
                </a:lnTo>
                <a:lnTo>
                  <a:pt x="826" y="282"/>
                </a:lnTo>
                <a:lnTo>
                  <a:pt x="824" y="216"/>
                </a:lnTo>
                <a:lnTo>
                  <a:pt x="818" y="150"/>
                </a:lnTo>
                <a:lnTo>
                  <a:pt x="806" y="84"/>
                </a:lnTo>
                <a:lnTo>
                  <a:pt x="792" y="20"/>
                </a:lnTo>
                <a:lnTo>
                  <a:pt x="792" y="20"/>
                </a:lnTo>
                <a:lnTo>
                  <a:pt x="790" y="16"/>
                </a:lnTo>
                <a:lnTo>
                  <a:pt x="786" y="10"/>
                </a:lnTo>
                <a:lnTo>
                  <a:pt x="778" y="4"/>
                </a:lnTo>
                <a:lnTo>
                  <a:pt x="766" y="0"/>
                </a:lnTo>
                <a:lnTo>
                  <a:pt x="760" y="0"/>
                </a:lnTo>
                <a:lnTo>
                  <a:pt x="754" y="2"/>
                </a:lnTo>
                <a:lnTo>
                  <a:pt x="132" y="210"/>
                </a:lnTo>
                <a:lnTo>
                  <a:pt x="132" y="210"/>
                </a:lnTo>
                <a:lnTo>
                  <a:pt x="124" y="214"/>
                </a:lnTo>
                <a:lnTo>
                  <a:pt x="116" y="222"/>
                </a:lnTo>
                <a:lnTo>
                  <a:pt x="114" y="230"/>
                </a:lnTo>
                <a:lnTo>
                  <a:pt x="114" y="242"/>
                </a:lnTo>
                <a:lnTo>
                  <a:pt x="114" y="242"/>
                </a:lnTo>
                <a:lnTo>
                  <a:pt x="116" y="262"/>
                </a:lnTo>
                <a:lnTo>
                  <a:pt x="116" y="282"/>
                </a:lnTo>
                <a:lnTo>
                  <a:pt x="116" y="282"/>
                </a:lnTo>
                <a:lnTo>
                  <a:pt x="114" y="312"/>
                </a:lnTo>
                <a:lnTo>
                  <a:pt x="110" y="342"/>
                </a:lnTo>
                <a:lnTo>
                  <a:pt x="100" y="372"/>
                </a:lnTo>
                <a:lnTo>
                  <a:pt x="88" y="400"/>
                </a:lnTo>
                <a:lnTo>
                  <a:pt x="72" y="426"/>
                </a:lnTo>
                <a:lnTo>
                  <a:pt x="54" y="450"/>
                </a:lnTo>
                <a:lnTo>
                  <a:pt x="34" y="474"/>
                </a:lnTo>
                <a:lnTo>
                  <a:pt x="10" y="494"/>
                </a:lnTo>
                <a:lnTo>
                  <a:pt x="10" y="494"/>
                </a:lnTo>
                <a:lnTo>
                  <a:pt x="4" y="500"/>
                </a:lnTo>
                <a:lnTo>
                  <a:pt x="0" y="510"/>
                </a:lnTo>
                <a:lnTo>
                  <a:pt x="0" y="520"/>
                </a:lnTo>
                <a:lnTo>
                  <a:pt x="2" y="528"/>
                </a:lnTo>
                <a:lnTo>
                  <a:pt x="2" y="528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0"/>
          <p:cNvSpPr/>
          <p:nvPr/>
        </p:nvSpPr>
        <p:spPr bwMode="auto">
          <a:xfrm>
            <a:off x="4484125" y="1501224"/>
            <a:ext cx="1577975" cy="1416050"/>
          </a:xfrm>
          <a:custGeom>
            <a:avLst/>
            <a:gdLst>
              <a:gd name="T0" fmla="*/ 82 w 994"/>
              <a:gd name="T1" fmla="*/ 710 h 892"/>
              <a:gd name="T2" fmla="*/ 120 w 994"/>
              <a:gd name="T3" fmla="*/ 712 h 892"/>
              <a:gd name="T4" fmla="*/ 156 w 994"/>
              <a:gd name="T5" fmla="*/ 720 h 892"/>
              <a:gd name="T6" fmla="*/ 190 w 994"/>
              <a:gd name="T7" fmla="*/ 732 h 892"/>
              <a:gd name="T8" fmla="*/ 222 w 994"/>
              <a:gd name="T9" fmla="*/ 750 h 892"/>
              <a:gd name="T10" fmla="*/ 250 w 994"/>
              <a:gd name="T11" fmla="*/ 770 h 892"/>
              <a:gd name="T12" fmla="*/ 278 w 994"/>
              <a:gd name="T13" fmla="*/ 796 h 892"/>
              <a:gd name="T14" fmla="*/ 300 w 994"/>
              <a:gd name="T15" fmla="*/ 824 h 892"/>
              <a:gd name="T16" fmla="*/ 320 w 994"/>
              <a:gd name="T17" fmla="*/ 856 h 892"/>
              <a:gd name="T18" fmla="*/ 326 w 994"/>
              <a:gd name="T19" fmla="*/ 864 h 892"/>
              <a:gd name="T20" fmla="*/ 344 w 994"/>
              <a:gd name="T21" fmla="*/ 870 h 892"/>
              <a:gd name="T22" fmla="*/ 502 w 994"/>
              <a:gd name="T23" fmla="*/ 820 h 892"/>
              <a:gd name="T24" fmla="*/ 512 w 994"/>
              <a:gd name="T25" fmla="*/ 818 h 892"/>
              <a:gd name="T26" fmla="*/ 660 w 994"/>
              <a:gd name="T27" fmla="*/ 888 h 892"/>
              <a:gd name="T28" fmla="*/ 672 w 994"/>
              <a:gd name="T29" fmla="*/ 892 h 892"/>
              <a:gd name="T30" fmla="*/ 692 w 994"/>
              <a:gd name="T31" fmla="*/ 884 h 892"/>
              <a:gd name="T32" fmla="*/ 764 w 994"/>
              <a:gd name="T33" fmla="*/ 740 h 892"/>
              <a:gd name="T34" fmla="*/ 772 w 994"/>
              <a:gd name="T35" fmla="*/ 732 h 892"/>
              <a:gd name="T36" fmla="*/ 976 w 994"/>
              <a:gd name="T37" fmla="*/ 662 h 892"/>
              <a:gd name="T38" fmla="*/ 980 w 994"/>
              <a:gd name="T39" fmla="*/ 658 h 892"/>
              <a:gd name="T40" fmla="*/ 992 w 994"/>
              <a:gd name="T41" fmla="*/ 646 h 892"/>
              <a:gd name="T42" fmla="*/ 994 w 994"/>
              <a:gd name="T43" fmla="*/ 630 h 892"/>
              <a:gd name="T44" fmla="*/ 992 w 994"/>
              <a:gd name="T45" fmla="*/ 624 h 892"/>
              <a:gd name="T46" fmla="*/ 964 w 994"/>
              <a:gd name="T47" fmla="*/ 554 h 892"/>
              <a:gd name="T48" fmla="*/ 928 w 994"/>
              <a:gd name="T49" fmla="*/ 490 h 892"/>
              <a:gd name="T50" fmla="*/ 890 w 994"/>
              <a:gd name="T51" fmla="*/ 426 h 892"/>
              <a:gd name="T52" fmla="*/ 846 w 994"/>
              <a:gd name="T53" fmla="*/ 368 h 892"/>
              <a:gd name="T54" fmla="*/ 798 w 994"/>
              <a:gd name="T55" fmla="*/ 312 h 892"/>
              <a:gd name="T56" fmla="*/ 748 w 994"/>
              <a:gd name="T57" fmla="*/ 262 h 892"/>
              <a:gd name="T58" fmla="*/ 692 w 994"/>
              <a:gd name="T59" fmla="*/ 214 h 892"/>
              <a:gd name="T60" fmla="*/ 634 w 994"/>
              <a:gd name="T61" fmla="*/ 172 h 892"/>
              <a:gd name="T62" fmla="*/ 574 w 994"/>
              <a:gd name="T63" fmla="*/ 132 h 892"/>
              <a:gd name="T64" fmla="*/ 510 w 994"/>
              <a:gd name="T65" fmla="*/ 98 h 892"/>
              <a:gd name="T66" fmla="*/ 444 w 994"/>
              <a:gd name="T67" fmla="*/ 68 h 892"/>
              <a:gd name="T68" fmla="*/ 374 w 994"/>
              <a:gd name="T69" fmla="*/ 44 h 892"/>
              <a:gd name="T70" fmla="*/ 304 w 994"/>
              <a:gd name="T71" fmla="*/ 26 h 892"/>
              <a:gd name="T72" fmla="*/ 232 w 994"/>
              <a:gd name="T73" fmla="*/ 10 h 892"/>
              <a:gd name="T74" fmla="*/ 158 w 994"/>
              <a:gd name="T75" fmla="*/ 2 h 892"/>
              <a:gd name="T76" fmla="*/ 82 w 994"/>
              <a:gd name="T77" fmla="*/ 0 h 892"/>
              <a:gd name="T78" fmla="*/ 28 w 994"/>
              <a:gd name="T79" fmla="*/ 0 h 892"/>
              <a:gd name="T80" fmla="*/ 8 w 994"/>
              <a:gd name="T81" fmla="*/ 8 h 892"/>
              <a:gd name="T82" fmla="*/ 0 w 994"/>
              <a:gd name="T83" fmla="*/ 28 h 892"/>
              <a:gd name="T84" fmla="*/ 0 w 994"/>
              <a:gd name="T85" fmla="*/ 682 h 892"/>
              <a:gd name="T86" fmla="*/ 8 w 994"/>
              <a:gd name="T87" fmla="*/ 702 h 892"/>
              <a:gd name="T88" fmla="*/ 28 w 994"/>
              <a:gd name="T89" fmla="*/ 71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4" h="892">
                <a:moveTo>
                  <a:pt x="82" y="710"/>
                </a:moveTo>
                <a:lnTo>
                  <a:pt x="82" y="710"/>
                </a:lnTo>
                <a:lnTo>
                  <a:pt x="102" y="710"/>
                </a:lnTo>
                <a:lnTo>
                  <a:pt x="120" y="712"/>
                </a:lnTo>
                <a:lnTo>
                  <a:pt x="138" y="716"/>
                </a:lnTo>
                <a:lnTo>
                  <a:pt x="156" y="720"/>
                </a:lnTo>
                <a:lnTo>
                  <a:pt x="172" y="726"/>
                </a:lnTo>
                <a:lnTo>
                  <a:pt x="190" y="732"/>
                </a:lnTo>
                <a:lnTo>
                  <a:pt x="206" y="740"/>
                </a:lnTo>
                <a:lnTo>
                  <a:pt x="222" y="750"/>
                </a:lnTo>
                <a:lnTo>
                  <a:pt x="236" y="760"/>
                </a:lnTo>
                <a:lnTo>
                  <a:pt x="250" y="770"/>
                </a:lnTo>
                <a:lnTo>
                  <a:pt x="264" y="782"/>
                </a:lnTo>
                <a:lnTo>
                  <a:pt x="278" y="796"/>
                </a:lnTo>
                <a:lnTo>
                  <a:pt x="290" y="810"/>
                </a:lnTo>
                <a:lnTo>
                  <a:pt x="300" y="824"/>
                </a:lnTo>
                <a:lnTo>
                  <a:pt x="310" y="840"/>
                </a:lnTo>
                <a:lnTo>
                  <a:pt x="320" y="856"/>
                </a:lnTo>
                <a:lnTo>
                  <a:pt x="320" y="856"/>
                </a:lnTo>
                <a:lnTo>
                  <a:pt x="326" y="864"/>
                </a:lnTo>
                <a:lnTo>
                  <a:pt x="334" y="868"/>
                </a:lnTo>
                <a:lnTo>
                  <a:pt x="344" y="870"/>
                </a:lnTo>
                <a:lnTo>
                  <a:pt x="354" y="868"/>
                </a:lnTo>
                <a:lnTo>
                  <a:pt x="502" y="820"/>
                </a:lnTo>
                <a:lnTo>
                  <a:pt x="502" y="820"/>
                </a:lnTo>
                <a:lnTo>
                  <a:pt x="512" y="818"/>
                </a:lnTo>
                <a:lnTo>
                  <a:pt x="524" y="820"/>
                </a:lnTo>
                <a:lnTo>
                  <a:pt x="660" y="888"/>
                </a:lnTo>
                <a:lnTo>
                  <a:pt x="660" y="888"/>
                </a:lnTo>
                <a:lnTo>
                  <a:pt x="672" y="892"/>
                </a:lnTo>
                <a:lnTo>
                  <a:pt x="682" y="890"/>
                </a:lnTo>
                <a:lnTo>
                  <a:pt x="692" y="884"/>
                </a:lnTo>
                <a:lnTo>
                  <a:pt x="698" y="876"/>
                </a:lnTo>
                <a:lnTo>
                  <a:pt x="764" y="740"/>
                </a:lnTo>
                <a:lnTo>
                  <a:pt x="764" y="740"/>
                </a:lnTo>
                <a:lnTo>
                  <a:pt x="772" y="732"/>
                </a:lnTo>
                <a:lnTo>
                  <a:pt x="782" y="726"/>
                </a:lnTo>
                <a:lnTo>
                  <a:pt x="976" y="662"/>
                </a:lnTo>
                <a:lnTo>
                  <a:pt x="976" y="662"/>
                </a:lnTo>
                <a:lnTo>
                  <a:pt x="980" y="658"/>
                </a:lnTo>
                <a:lnTo>
                  <a:pt x="986" y="656"/>
                </a:lnTo>
                <a:lnTo>
                  <a:pt x="992" y="646"/>
                </a:lnTo>
                <a:lnTo>
                  <a:pt x="994" y="636"/>
                </a:lnTo>
                <a:lnTo>
                  <a:pt x="994" y="630"/>
                </a:lnTo>
                <a:lnTo>
                  <a:pt x="992" y="624"/>
                </a:lnTo>
                <a:lnTo>
                  <a:pt x="992" y="624"/>
                </a:lnTo>
                <a:lnTo>
                  <a:pt x="978" y="588"/>
                </a:lnTo>
                <a:lnTo>
                  <a:pt x="964" y="554"/>
                </a:lnTo>
                <a:lnTo>
                  <a:pt x="946" y="522"/>
                </a:lnTo>
                <a:lnTo>
                  <a:pt x="928" y="490"/>
                </a:lnTo>
                <a:lnTo>
                  <a:pt x="910" y="458"/>
                </a:lnTo>
                <a:lnTo>
                  <a:pt x="890" y="426"/>
                </a:lnTo>
                <a:lnTo>
                  <a:pt x="868" y="398"/>
                </a:lnTo>
                <a:lnTo>
                  <a:pt x="846" y="368"/>
                </a:lnTo>
                <a:lnTo>
                  <a:pt x="822" y="340"/>
                </a:lnTo>
                <a:lnTo>
                  <a:pt x="798" y="312"/>
                </a:lnTo>
                <a:lnTo>
                  <a:pt x="774" y="286"/>
                </a:lnTo>
                <a:lnTo>
                  <a:pt x="748" y="262"/>
                </a:lnTo>
                <a:lnTo>
                  <a:pt x="720" y="238"/>
                </a:lnTo>
                <a:lnTo>
                  <a:pt x="692" y="214"/>
                </a:lnTo>
                <a:lnTo>
                  <a:pt x="664" y="192"/>
                </a:lnTo>
                <a:lnTo>
                  <a:pt x="634" y="172"/>
                </a:lnTo>
                <a:lnTo>
                  <a:pt x="604" y="152"/>
                </a:lnTo>
                <a:lnTo>
                  <a:pt x="574" y="132"/>
                </a:lnTo>
                <a:lnTo>
                  <a:pt x="542" y="114"/>
                </a:lnTo>
                <a:lnTo>
                  <a:pt x="510" y="98"/>
                </a:lnTo>
                <a:lnTo>
                  <a:pt x="476" y="82"/>
                </a:lnTo>
                <a:lnTo>
                  <a:pt x="444" y="68"/>
                </a:lnTo>
                <a:lnTo>
                  <a:pt x="410" y="56"/>
                </a:lnTo>
                <a:lnTo>
                  <a:pt x="374" y="44"/>
                </a:lnTo>
                <a:lnTo>
                  <a:pt x="340" y="34"/>
                </a:lnTo>
                <a:lnTo>
                  <a:pt x="304" y="26"/>
                </a:lnTo>
                <a:lnTo>
                  <a:pt x="268" y="18"/>
                </a:lnTo>
                <a:lnTo>
                  <a:pt x="232" y="10"/>
                </a:lnTo>
                <a:lnTo>
                  <a:pt x="194" y="6"/>
                </a:lnTo>
                <a:lnTo>
                  <a:pt x="158" y="2"/>
                </a:lnTo>
                <a:lnTo>
                  <a:pt x="120" y="0"/>
                </a:lnTo>
                <a:lnTo>
                  <a:pt x="82" y="0"/>
                </a:lnTo>
                <a:lnTo>
                  <a:pt x="28" y="0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lnTo>
                  <a:pt x="0" y="682"/>
                </a:lnTo>
                <a:lnTo>
                  <a:pt x="0" y="682"/>
                </a:lnTo>
                <a:lnTo>
                  <a:pt x="2" y="692"/>
                </a:lnTo>
                <a:lnTo>
                  <a:pt x="8" y="702"/>
                </a:lnTo>
                <a:lnTo>
                  <a:pt x="18" y="708"/>
                </a:lnTo>
                <a:lnTo>
                  <a:pt x="28" y="710"/>
                </a:lnTo>
                <a:lnTo>
                  <a:pt x="82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65"/>
          <p:cNvSpPr>
            <a:spLocks noEditPoints="1"/>
          </p:cNvSpPr>
          <p:nvPr/>
        </p:nvSpPr>
        <p:spPr bwMode="auto">
          <a:xfrm>
            <a:off x="4646050" y="1913974"/>
            <a:ext cx="203200" cy="203200"/>
          </a:xfrm>
          <a:custGeom>
            <a:avLst/>
            <a:gdLst>
              <a:gd name="T0" fmla="*/ 122 w 128"/>
              <a:gd name="T1" fmla="*/ 48 h 128"/>
              <a:gd name="T2" fmla="*/ 120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6 w 128"/>
              <a:gd name="T15" fmla="*/ 4 h 128"/>
              <a:gd name="T16" fmla="*/ 70 w 128"/>
              <a:gd name="T17" fmla="*/ 12 h 128"/>
              <a:gd name="T18" fmla="*/ 58 w 128"/>
              <a:gd name="T19" fmla="*/ 12 h 128"/>
              <a:gd name="T20" fmla="*/ 52 w 128"/>
              <a:gd name="T21" fmla="*/ 4 h 128"/>
              <a:gd name="T22" fmla="*/ 34 w 128"/>
              <a:gd name="T23" fmla="*/ 4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2 w 128"/>
              <a:gd name="T31" fmla="*/ 32 h 128"/>
              <a:gd name="T32" fmla="*/ 4 w 128"/>
              <a:gd name="T33" fmla="*/ 34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0 w 128"/>
              <a:gd name="T55" fmla="*/ 128 h 128"/>
              <a:gd name="T56" fmla="*/ 60 w 128"/>
              <a:gd name="T57" fmla="*/ 116 h 128"/>
              <a:gd name="T58" fmla="*/ 62 w 128"/>
              <a:gd name="T59" fmla="*/ 114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18 h 128"/>
              <a:gd name="T66" fmla="*/ 98 w 128"/>
              <a:gd name="T67" fmla="*/ 104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78 h 128"/>
              <a:gd name="T76" fmla="*/ 116 w 128"/>
              <a:gd name="T77" fmla="*/ 70 h 128"/>
              <a:gd name="T78" fmla="*/ 116 w 128"/>
              <a:gd name="T79" fmla="*/ 66 h 128"/>
              <a:gd name="T80" fmla="*/ 116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6 h 128"/>
              <a:gd name="T88" fmla="*/ 42 w 128"/>
              <a:gd name="T89" fmla="*/ 52 h 128"/>
              <a:gd name="T90" fmla="*/ 52 w 128"/>
              <a:gd name="T91" fmla="*/ 42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48"/>
                </a:lnTo>
                <a:lnTo>
                  <a:pt x="122" y="48"/>
                </a:lnTo>
                <a:lnTo>
                  <a:pt x="126" y="46"/>
                </a:lnTo>
                <a:lnTo>
                  <a:pt x="126" y="42"/>
                </a:lnTo>
                <a:lnTo>
                  <a:pt x="120" y="30"/>
                </a:lnTo>
                <a:lnTo>
                  <a:pt x="120" y="30"/>
                </a:lnTo>
                <a:lnTo>
                  <a:pt x="118" y="28"/>
                </a:lnTo>
                <a:lnTo>
                  <a:pt x="114" y="28"/>
                </a:lnTo>
                <a:lnTo>
                  <a:pt x="106" y="30"/>
                </a:lnTo>
                <a:lnTo>
                  <a:pt x="106" y="30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18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6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50" y="0"/>
                </a:lnTo>
                <a:lnTo>
                  <a:pt x="44" y="0"/>
                </a:lnTo>
                <a:lnTo>
                  <a:pt x="34" y="4"/>
                </a:lnTo>
                <a:lnTo>
                  <a:pt x="34" y="4"/>
                </a:lnTo>
                <a:lnTo>
                  <a:pt x="30" y="8"/>
                </a:lnTo>
                <a:lnTo>
                  <a:pt x="30" y="12"/>
                </a:lnTo>
                <a:lnTo>
                  <a:pt x="32" y="18"/>
                </a:lnTo>
                <a:lnTo>
                  <a:pt x="32" y="18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4"/>
                </a:lnTo>
                <a:lnTo>
                  <a:pt x="12" y="32"/>
                </a:lnTo>
                <a:lnTo>
                  <a:pt x="12" y="32"/>
                </a:lnTo>
                <a:lnTo>
                  <a:pt x="6" y="32"/>
                </a:lnTo>
                <a:lnTo>
                  <a:pt x="4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2"/>
                </a:lnTo>
                <a:lnTo>
                  <a:pt x="10" y="56"/>
                </a:lnTo>
                <a:lnTo>
                  <a:pt x="10" y="56"/>
                </a:lnTo>
                <a:lnTo>
                  <a:pt x="12" y="58"/>
                </a:lnTo>
                <a:lnTo>
                  <a:pt x="12" y="58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2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2" y="104"/>
                </a:lnTo>
                <a:lnTo>
                  <a:pt x="16" y="102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2" y="114"/>
                </a:lnTo>
                <a:lnTo>
                  <a:pt x="62" y="114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18"/>
                </a:lnTo>
                <a:lnTo>
                  <a:pt x="98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98" y="102"/>
                </a:lnTo>
                <a:lnTo>
                  <a:pt x="98" y="102"/>
                </a:lnTo>
                <a:lnTo>
                  <a:pt x="106" y="92"/>
                </a:lnTo>
                <a:lnTo>
                  <a:pt x="106" y="92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6" y="66"/>
                </a:lnTo>
                <a:lnTo>
                  <a:pt x="116" y="66"/>
                </a:lnTo>
                <a:lnTo>
                  <a:pt x="114" y="54"/>
                </a:lnTo>
                <a:lnTo>
                  <a:pt x="114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68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2" y="70"/>
                </a:lnTo>
                <a:lnTo>
                  <a:pt x="42" y="66"/>
                </a:lnTo>
                <a:lnTo>
                  <a:pt x="42" y="66"/>
                </a:lnTo>
                <a:lnTo>
                  <a:pt x="40" y="58"/>
                </a:lnTo>
                <a:lnTo>
                  <a:pt x="42" y="52"/>
                </a:lnTo>
                <a:lnTo>
                  <a:pt x="46" y="48"/>
                </a:lnTo>
                <a:lnTo>
                  <a:pt x="52" y="42"/>
                </a:lnTo>
                <a:lnTo>
                  <a:pt x="52" y="42"/>
                </a:lnTo>
                <a:lnTo>
                  <a:pt x="56" y="40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66"/>
          <p:cNvSpPr>
            <a:spLocks noEditPoints="1"/>
          </p:cNvSpPr>
          <p:nvPr/>
        </p:nvSpPr>
        <p:spPr bwMode="auto">
          <a:xfrm>
            <a:off x="4871475" y="1910799"/>
            <a:ext cx="203200" cy="203200"/>
          </a:xfrm>
          <a:custGeom>
            <a:avLst/>
            <a:gdLst>
              <a:gd name="T0" fmla="*/ 124 w 128"/>
              <a:gd name="T1" fmla="*/ 48 h 128"/>
              <a:gd name="T2" fmla="*/ 122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6 w 128"/>
              <a:gd name="T9" fmla="*/ 22 h 128"/>
              <a:gd name="T10" fmla="*/ 98 w 128"/>
              <a:gd name="T11" fmla="*/ 12 h 128"/>
              <a:gd name="T12" fmla="*/ 84 w 128"/>
              <a:gd name="T13" fmla="*/ 0 h 128"/>
              <a:gd name="T14" fmla="*/ 76 w 128"/>
              <a:gd name="T15" fmla="*/ 2 h 128"/>
              <a:gd name="T16" fmla="*/ 70 w 128"/>
              <a:gd name="T17" fmla="*/ 12 h 128"/>
              <a:gd name="T18" fmla="*/ 58 w 128"/>
              <a:gd name="T19" fmla="*/ 12 h 128"/>
              <a:gd name="T20" fmla="*/ 54 w 128"/>
              <a:gd name="T21" fmla="*/ 4 h 128"/>
              <a:gd name="T22" fmla="*/ 34 w 128"/>
              <a:gd name="T23" fmla="*/ 4 h 128"/>
              <a:gd name="T24" fmla="*/ 32 w 128"/>
              <a:gd name="T25" fmla="*/ 12 h 128"/>
              <a:gd name="T26" fmla="*/ 34 w 128"/>
              <a:gd name="T27" fmla="*/ 22 h 128"/>
              <a:gd name="T28" fmla="*/ 22 w 128"/>
              <a:gd name="T29" fmla="*/ 32 h 128"/>
              <a:gd name="T30" fmla="*/ 12 w 128"/>
              <a:gd name="T31" fmla="*/ 32 h 128"/>
              <a:gd name="T32" fmla="*/ 6 w 128"/>
              <a:gd name="T33" fmla="*/ 34 h 128"/>
              <a:gd name="T34" fmla="*/ 0 w 128"/>
              <a:gd name="T35" fmla="*/ 50 h 128"/>
              <a:gd name="T36" fmla="*/ 12 w 128"/>
              <a:gd name="T37" fmla="*/ 56 h 128"/>
              <a:gd name="T38" fmla="*/ 14 w 128"/>
              <a:gd name="T39" fmla="*/ 66 h 128"/>
              <a:gd name="T40" fmla="*/ 14 w 128"/>
              <a:gd name="T41" fmla="*/ 78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98 h 128"/>
              <a:gd name="T48" fmla="*/ 28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2 w 128"/>
              <a:gd name="T55" fmla="*/ 128 h 128"/>
              <a:gd name="T56" fmla="*/ 60 w 128"/>
              <a:gd name="T57" fmla="*/ 116 h 128"/>
              <a:gd name="T58" fmla="*/ 64 w 128"/>
              <a:gd name="T59" fmla="*/ 114 h 128"/>
              <a:gd name="T60" fmla="*/ 78 w 128"/>
              <a:gd name="T61" fmla="*/ 114 h 128"/>
              <a:gd name="T62" fmla="*/ 84 w 128"/>
              <a:gd name="T63" fmla="*/ 124 h 128"/>
              <a:gd name="T64" fmla="*/ 100 w 128"/>
              <a:gd name="T65" fmla="*/ 118 h 128"/>
              <a:gd name="T66" fmla="*/ 98 w 128"/>
              <a:gd name="T67" fmla="*/ 104 h 128"/>
              <a:gd name="T68" fmla="*/ 100 w 128"/>
              <a:gd name="T69" fmla="*/ 102 h 128"/>
              <a:gd name="T70" fmla="*/ 110 w 128"/>
              <a:gd name="T71" fmla="*/ 90 h 128"/>
              <a:gd name="T72" fmla="*/ 122 w 128"/>
              <a:gd name="T73" fmla="*/ 94 h 128"/>
              <a:gd name="T74" fmla="*/ 128 w 128"/>
              <a:gd name="T75" fmla="*/ 78 h 128"/>
              <a:gd name="T76" fmla="*/ 118 w 128"/>
              <a:gd name="T77" fmla="*/ 70 h 128"/>
              <a:gd name="T78" fmla="*/ 116 w 128"/>
              <a:gd name="T79" fmla="*/ 66 h 128"/>
              <a:gd name="T80" fmla="*/ 118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4 h 128"/>
              <a:gd name="T88" fmla="*/ 44 w 128"/>
              <a:gd name="T89" fmla="*/ 52 h 128"/>
              <a:gd name="T90" fmla="*/ 52 w 128"/>
              <a:gd name="T91" fmla="*/ 42 h 128"/>
              <a:gd name="T92" fmla="*/ 72 w 128"/>
              <a:gd name="T93" fmla="*/ 42 h 128"/>
              <a:gd name="T94" fmla="*/ 84 w 128"/>
              <a:gd name="T95" fmla="*/ 56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8" y="52"/>
                </a:moveTo>
                <a:lnTo>
                  <a:pt x="124" y="48"/>
                </a:lnTo>
                <a:lnTo>
                  <a:pt x="124" y="48"/>
                </a:lnTo>
                <a:lnTo>
                  <a:pt x="126" y="46"/>
                </a:lnTo>
                <a:lnTo>
                  <a:pt x="126" y="42"/>
                </a:lnTo>
                <a:lnTo>
                  <a:pt x="122" y="30"/>
                </a:lnTo>
                <a:lnTo>
                  <a:pt x="122" y="30"/>
                </a:lnTo>
                <a:lnTo>
                  <a:pt x="118" y="28"/>
                </a:lnTo>
                <a:lnTo>
                  <a:pt x="114" y="28"/>
                </a:lnTo>
                <a:lnTo>
                  <a:pt x="108" y="30"/>
                </a:lnTo>
                <a:lnTo>
                  <a:pt x="108" y="30"/>
                </a:lnTo>
                <a:lnTo>
                  <a:pt x="104" y="30"/>
                </a:lnTo>
                <a:lnTo>
                  <a:pt x="104" y="30"/>
                </a:lnTo>
                <a:lnTo>
                  <a:pt x="96" y="22"/>
                </a:lnTo>
                <a:lnTo>
                  <a:pt x="96" y="22"/>
                </a:lnTo>
                <a:lnTo>
                  <a:pt x="94" y="18"/>
                </a:lnTo>
                <a:lnTo>
                  <a:pt x="98" y="12"/>
                </a:lnTo>
                <a:lnTo>
                  <a:pt x="98" y="12"/>
                </a:lnTo>
                <a:lnTo>
                  <a:pt x="98" y="8"/>
                </a:lnTo>
                <a:lnTo>
                  <a:pt x="94" y="4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6" y="2"/>
                </a:lnTo>
                <a:lnTo>
                  <a:pt x="74" y="10"/>
                </a:lnTo>
                <a:lnTo>
                  <a:pt x="74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6" y="10"/>
                </a:lnTo>
                <a:lnTo>
                  <a:pt x="54" y="4"/>
                </a:lnTo>
                <a:lnTo>
                  <a:pt x="54" y="4"/>
                </a:lnTo>
                <a:lnTo>
                  <a:pt x="50" y="0"/>
                </a:lnTo>
                <a:lnTo>
                  <a:pt x="46" y="0"/>
                </a:lnTo>
                <a:lnTo>
                  <a:pt x="34" y="4"/>
                </a:lnTo>
                <a:lnTo>
                  <a:pt x="34" y="4"/>
                </a:lnTo>
                <a:lnTo>
                  <a:pt x="32" y="8"/>
                </a:lnTo>
                <a:lnTo>
                  <a:pt x="32" y="12"/>
                </a:lnTo>
                <a:lnTo>
                  <a:pt x="34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28" y="26"/>
                </a:lnTo>
                <a:lnTo>
                  <a:pt x="22" y="32"/>
                </a:lnTo>
                <a:lnTo>
                  <a:pt x="22" y="32"/>
                </a:lnTo>
                <a:lnTo>
                  <a:pt x="20" y="34"/>
                </a:lnTo>
                <a:lnTo>
                  <a:pt x="12" y="32"/>
                </a:lnTo>
                <a:lnTo>
                  <a:pt x="12" y="32"/>
                </a:lnTo>
                <a:lnTo>
                  <a:pt x="8" y="32"/>
                </a:lnTo>
                <a:lnTo>
                  <a:pt x="6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4" y="52"/>
                </a:lnTo>
                <a:lnTo>
                  <a:pt x="12" y="56"/>
                </a:lnTo>
                <a:lnTo>
                  <a:pt x="12" y="56"/>
                </a:lnTo>
                <a:lnTo>
                  <a:pt x="14" y="58"/>
                </a:lnTo>
                <a:lnTo>
                  <a:pt x="14" y="58"/>
                </a:lnTo>
                <a:lnTo>
                  <a:pt x="14" y="66"/>
                </a:lnTo>
                <a:lnTo>
                  <a:pt x="14" y="76"/>
                </a:lnTo>
                <a:lnTo>
                  <a:pt x="14" y="76"/>
                </a:lnTo>
                <a:lnTo>
                  <a:pt x="14" y="78"/>
                </a:lnTo>
                <a:lnTo>
                  <a:pt x="8" y="82"/>
                </a:lnTo>
                <a:lnTo>
                  <a:pt x="8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4" y="102"/>
                </a:lnTo>
                <a:lnTo>
                  <a:pt x="18" y="102"/>
                </a:lnTo>
                <a:lnTo>
                  <a:pt x="24" y="98"/>
                </a:lnTo>
                <a:lnTo>
                  <a:pt x="24" y="98"/>
                </a:lnTo>
                <a:lnTo>
                  <a:pt x="28" y="100"/>
                </a:lnTo>
                <a:lnTo>
                  <a:pt x="28" y="100"/>
                </a:lnTo>
                <a:lnTo>
                  <a:pt x="38" y="106"/>
                </a:lnTo>
                <a:lnTo>
                  <a:pt x="38" y="106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40" y="124"/>
                </a:lnTo>
                <a:lnTo>
                  <a:pt x="52" y="128"/>
                </a:lnTo>
                <a:lnTo>
                  <a:pt x="52" y="128"/>
                </a:lnTo>
                <a:lnTo>
                  <a:pt x="56" y="126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4" y="114"/>
                </a:lnTo>
                <a:lnTo>
                  <a:pt x="64" y="114"/>
                </a:lnTo>
                <a:lnTo>
                  <a:pt x="76" y="114"/>
                </a:lnTo>
                <a:lnTo>
                  <a:pt x="76" y="114"/>
                </a:lnTo>
                <a:lnTo>
                  <a:pt x="78" y="114"/>
                </a:lnTo>
                <a:lnTo>
                  <a:pt x="82" y="122"/>
                </a:lnTo>
                <a:lnTo>
                  <a:pt x="82" y="122"/>
                </a:lnTo>
                <a:lnTo>
                  <a:pt x="84" y="124"/>
                </a:lnTo>
                <a:lnTo>
                  <a:pt x="88" y="124"/>
                </a:lnTo>
                <a:lnTo>
                  <a:pt x="100" y="118"/>
                </a:lnTo>
                <a:lnTo>
                  <a:pt x="100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100" y="102"/>
                </a:lnTo>
                <a:lnTo>
                  <a:pt x="100" y="102"/>
                </a:lnTo>
                <a:lnTo>
                  <a:pt x="108" y="92"/>
                </a:lnTo>
                <a:lnTo>
                  <a:pt x="108" y="92"/>
                </a:lnTo>
                <a:lnTo>
                  <a:pt x="110" y="90"/>
                </a:lnTo>
                <a:lnTo>
                  <a:pt x="118" y="94"/>
                </a:lnTo>
                <a:lnTo>
                  <a:pt x="118" y="94"/>
                </a:lnTo>
                <a:lnTo>
                  <a:pt x="122" y="94"/>
                </a:lnTo>
                <a:lnTo>
                  <a:pt x="124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6" y="72"/>
                </a:lnTo>
                <a:lnTo>
                  <a:pt x="118" y="70"/>
                </a:lnTo>
                <a:lnTo>
                  <a:pt x="118" y="70"/>
                </a:lnTo>
                <a:lnTo>
                  <a:pt x="116" y="66"/>
                </a:lnTo>
                <a:lnTo>
                  <a:pt x="116" y="66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0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4" y="70"/>
                </a:lnTo>
                <a:lnTo>
                  <a:pt x="42" y="64"/>
                </a:lnTo>
                <a:lnTo>
                  <a:pt x="42" y="64"/>
                </a:lnTo>
                <a:lnTo>
                  <a:pt x="42" y="58"/>
                </a:lnTo>
                <a:lnTo>
                  <a:pt x="44" y="52"/>
                </a:lnTo>
                <a:lnTo>
                  <a:pt x="48" y="46"/>
                </a:lnTo>
                <a:lnTo>
                  <a:pt x="52" y="42"/>
                </a:lnTo>
                <a:lnTo>
                  <a:pt x="52" y="42"/>
                </a:lnTo>
                <a:lnTo>
                  <a:pt x="58" y="40"/>
                </a:lnTo>
                <a:lnTo>
                  <a:pt x="62" y="40"/>
                </a:lnTo>
                <a:lnTo>
                  <a:pt x="72" y="42"/>
                </a:lnTo>
                <a:lnTo>
                  <a:pt x="80" y="48"/>
                </a:lnTo>
                <a:lnTo>
                  <a:pt x="82" y="52"/>
                </a:lnTo>
                <a:lnTo>
                  <a:pt x="84" y="56"/>
                </a:lnTo>
                <a:lnTo>
                  <a:pt x="84" y="56"/>
                </a:lnTo>
                <a:lnTo>
                  <a:pt x="84" y="64"/>
                </a:lnTo>
                <a:lnTo>
                  <a:pt x="82" y="70"/>
                </a:lnTo>
                <a:lnTo>
                  <a:pt x="80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67"/>
          <p:cNvSpPr>
            <a:spLocks noEditPoints="1"/>
          </p:cNvSpPr>
          <p:nvPr/>
        </p:nvSpPr>
        <p:spPr bwMode="auto">
          <a:xfrm>
            <a:off x="4754000" y="1742524"/>
            <a:ext cx="203200" cy="203200"/>
          </a:xfrm>
          <a:custGeom>
            <a:avLst/>
            <a:gdLst>
              <a:gd name="T0" fmla="*/ 122 w 128"/>
              <a:gd name="T1" fmla="*/ 50 h 128"/>
              <a:gd name="T2" fmla="*/ 120 w 128"/>
              <a:gd name="T3" fmla="*/ 32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4 w 128"/>
              <a:gd name="T15" fmla="*/ 4 h 128"/>
              <a:gd name="T16" fmla="*/ 70 w 128"/>
              <a:gd name="T17" fmla="*/ 12 h 128"/>
              <a:gd name="T18" fmla="*/ 56 w 128"/>
              <a:gd name="T19" fmla="*/ 12 h 128"/>
              <a:gd name="T20" fmla="*/ 52 w 128"/>
              <a:gd name="T21" fmla="*/ 4 h 128"/>
              <a:gd name="T22" fmla="*/ 34 w 128"/>
              <a:gd name="T23" fmla="*/ 6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0 w 128"/>
              <a:gd name="T31" fmla="*/ 32 h 128"/>
              <a:gd name="T32" fmla="*/ 4 w 128"/>
              <a:gd name="T33" fmla="*/ 36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2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2 h 128"/>
              <a:gd name="T52" fmla="*/ 36 w 128"/>
              <a:gd name="T53" fmla="*/ 122 h 128"/>
              <a:gd name="T54" fmla="*/ 50 w 128"/>
              <a:gd name="T55" fmla="*/ 128 h 128"/>
              <a:gd name="T56" fmla="*/ 60 w 128"/>
              <a:gd name="T57" fmla="*/ 118 h 128"/>
              <a:gd name="T58" fmla="*/ 62 w 128"/>
              <a:gd name="T59" fmla="*/ 116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20 h 128"/>
              <a:gd name="T66" fmla="*/ 98 w 128"/>
              <a:gd name="T67" fmla="*/ 106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80 h 128"/>
              <a:gd name="T76" fmla="*/ 116 w 128"/>
              <a:gd name="T77" fmla="*/ 70 h 128"/>
              <a:gd name="T78" fmla="*/ 114 w 128"/>
              <a:gd name="T79" fmla="*/ 68 h 128"/>
              <a:gd name="T80" fmla="*/ 116 w 128"/>
              <a:gd name="T81" fmla="*/ 52 h 128"/>
              <a:gd name="T82" fmla="*/ 72 w 128"/>
              <a:gd name="T83" fmla="*/ 80 h 128"/>
              <a:gd name="T84" fmla="*/ 54 w 128"/>
              <a:gd name="T85" fmla="*/ 82 h 128"/>
              <a:gd name="T86" fmla="*/ 42 w 128"/>
              <a:gd name="T87" fmla="*/ 66 h 128"/>
              <a:gd name="T88" fmla="*/ 42 w 128"/>
              <a:gd name="T89" fmla="*/ 54 h 128"/>
              <a:gd name="T90" fmla="*/ 52 w 128"/>
              <a:gd name="T91" fmla="*/ 44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2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50"/>
                </a:lnTo>
                <a:lnTo>
                  <a:pt x="122" y="50"/>
                </a:lnTo>
                <a:lnTo>
                  <a:pt x="126" y="46"/>
                </a:lnTo>
                <a:lnTo>
                  <a:pt x="126" y="42"/>
                </a:lnTo>
                <a:lnTo>
                  <a:pt x="120" y="32"/>
                </a:lnTo>
                <a:lnTo>
                  <a:pt x="120" y="32"/>
                </a:lnTo>
                <a:lnTo>
                  <a:pt x="118" y="28"/>
                </a:lnTo>
                <a:lnTo>
                  <a:pt x="114" y="28"/>
                </a:lnTo>
                <a:lnTo>
                  <a:pt x="106" y="32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20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4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6" y="12"/>
                </a:lnTo>
                <a:lnTo>
                  <a:pt x="56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48" y="2"/>
                </a:lnTo>
                <a:lnTo>
                  <a:pt x="44" y="2"/>
                </a:lnTo>
                <a:lnTo>
                  <a:pt x="34" y="6"/>
                </a:lnTo>
                <a:lnTo>
                  <a:pt x="34" y="6"/>
                </a:lnTo>
                <a:lnTo>
                  <a:pt x="30" y="8"/>
                </a:lnTo>
                <a:lnTo>
                  <a:pt x="30" y="12"/>
                </a:lnTo>
                <a:lnTo>
                  <a:pt x="32" y="20"/>
                </a:lnTo>
                <a:lnTo>
                  <a:pt x="32" y="20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6"/>
                </a:lnTo>
                <a:lnTo>
                  <a:pt x="10" y="32"/>
                </a:lnTo>
                <a:lnTo>
                  <a:pt x="10" y="32"/>
                </a:lnTo>
                <a:lnTo>
                  <a:pt x="6" y="32"/>
                </a:lnTo>
                <a:lnTo>
                  <a:pt x="4" y="36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4"/>
                </a:lnTo>
                <a:lnTo>
                  <a:pt x="10" y="56"/>
                </a:lnTo>
                <a:lnTo>
                  <a:pt x="10" y="56"/>
                </a:lnTo>
                <a:lnTo>
                  <a:pt x="12" y="60"/>
                </a:lnTo>
                <a:lnTo>
                  <a:pt x="12" y="60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4"/>
                </a:lnTo>
                <a:lnTo>
                  <a:pt x="6" y="84"/>
                </a:lnTo>
                <a:lnTo>
                  <a:pt x="4" y="86"/>
                </a:lnTo>
                <a:lnTo>
                  <a:pt x="4" y="90"/>
                </a:lnTo>
                <a:lnTo>
                  <a:pt x="10" y="102"/>
                </a:lnTo>
                <a:lnTo>
                  <a:pt x="10" y="102"/>
                </a:lnTo>
                <a:lnTo>
                  <a:pt x="12" y="104"/>
                </a:lnTo>
                <a:lnTo>
                  <a:pt x="16" y="104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2"/>
                </a:lnTo>
                <a:lnTo>
                  <a:pt x="36" y="118"/>
                </a:lnTo>
                <a:lnTo>
                  <a:pt x="36" y="118"/>
                </a:lnTo>
                <a:lnTo>
                  <a:pt x="36" y="122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0" y="118"/>
                </a:lnTo>
                <a:lnTo>
                  <a:pt x="62" y="116"/>
                </a:lnTo>
                <a:lnTo>
                  <a:pt x="62" y="116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20"/>
                </a:lnTo>
                <a:lnTo>
                  <a:pt x="98" y="120"/>
                </a:lnTo>
                <a:lnTo>
                  <a:pt x="102" y="116"/>
                </a:lnTo>
                <a:lnTo>
                  <a:pt x="100" y="112"/>
                </a:lnTo>
                <a:lnTo>
                  <a:pt x="98" y="106"/>
                </a:lnTo>
                <a:lnTo>
                  <a:pt x="98" y="106"/>
                </a:lnTo>
                <a:lnTo>
                  <a:pt x="98" y="102"/>
                </a:lnTo>
                <a:lnTo>
                  <a:pt x="98" y="102"/>
                </a:lnTo>
                <a:lnTo>
                  <a:pt x="106" y="94"/>
                </a:lnTo>
                <a:lnTo>
                  <a:pt x="106" y="94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2"/>
                </a:lnTo>
                <a:lnTo>
                  <a:pt x="128" y="80"/>
                </a:lnTo>
                <a:lnTo>
                  <a:pt x="128" y="80"/>
                </a:lnTo>
                <a:lnTo>
                  <a:pt x="126" y="76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4" y="68"/>
                </a:lnTo>
                <a:lnTo>
                  <a:pt x="114" y="68"/>
                </a:lnTo>
                <a:lnTo>
                  <a:pt x="114" y="56"/>
                </a:lnTo>
                <a:lnTo>
                  <a:pt x="114" y="56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2" y="80"/>
                </a:moveTo>
                <a:lnTo>
                  <a:pt x="72" y="80"/>
                </a:lnTo>
                <a:lnTo>
                  <a:pt x="68" y="82"/>
                </a:lnTo>
                <a:lnTo>
                  <a:pt x="62" y="84"/>
                </a:lnTo>
                <a:lnTo>
                  <a:pt x="54" y="82"/>
                </a:lnTo>
                <a:lnTo>
                  <a:pt x="46" y="76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0" y="60"/>
                </a:lnTo>
                <a:lnTo>
                  <a:pt x="42" y="54"/>
                </a:lnTo>
                <a:lnTo>
                  <a:pt x="46" y="48"/>
                </a:lnTo>
                <a:lnTo>
                  <a:pt x="52" y="44"/>
                </a:lnTo>
                <a:lnTo>
                  <a:pt x="52" y="44"/>
                </a:lnTo>
                <a:lnTo>
                  <a:pt x="56" y="42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2" y="80"/>
                </a:lnTo>
                <a:lnTo>
                  <a:pt x="72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68"/>
          <p:cNvSpPr/>
          <p:nvPr/>
        </p:nvSpPr>
        <p:spPr bwMode="auto">
          <a:xfrm>
            <a:off x="46460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69"/>
          <p:cNvSpPr/>
          <p:nvPr/>
        </p:nvSpPr>
        <p:spPr bwMode="auto">
          <a:xfrm>
            <a:off x="470320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70"/>
          <p:cNvSpPr/>
          <p:nvPr/>
        </p:nvSpPr>
        <p:spPr bwMode="auto">
          <a:xfrm>
            <a:off x="47635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71"/>
          <p:cNvSpPr/>
          <p:nvPr/>
        </p:nvSpPr>
        <p:spPr bwMode="auto">
          <a:xfrm>
            <a:off x="48238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72"/>
          <p:cNvSpPr/>
          <p:nvPr/>
        </p:nvSpPr>
        <p:spPr bwMode="auto">
          <a:xfrm>
            <a:off x="48841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73"/>
          <p:cNvSpPr/>
          <p:nvPr/>
        </p:nvSpPr>
        <p:spPr bwMode="auto">
          <a:xfrm>
            <a:off x="49413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74"/>
          <p:cNvSpPr/>
          <p:nvPr/>
        </p:nvSpPr>
        <p:spPr bwMode="auto">
          <a:xfrm>
            <a:off x="50016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75"/>
          <p:cNvSpPr/>
          <p:nvPr/>
        </p:nvSpPr>
        <p:spPr bwMode="auto">
          <a:xfrm>
            <a:off x="50619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76"/>
          <p:cNvSpPr/>
          <p:nvPr/>
        </p:nvSpPr>
        <p:spPr bwMode="auto">
          <a:xfrm>
            <a:off x="5119125" y="22092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77"/>
          <p:cNvSpPr/>
          <p:nvPr/>
        </p:nvSpPr>
        <p:spPr bwMode="auto">
          <a:xfrm>
            <a:off x="51794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78"/>
          <p:cNvSpPr/>
          <p:nvPr/>
        </p:nvSpPr>
        <p:spPr bwMode="auto">
          <a:xfrm>
            <a:off x="52397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79"/>
          <p:cNvSpPr/>
          <p:nvPr/>
        </p:nvSpPr>
        <p:spPr bwMode="auto">
          <a:xfrm>
            <a:off x="53001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80"/>
          <p:cNvSpPr/>
          <p:nvPr/>
        </p:nvSpPr>
        <p:spPr bwMode="auto">
          <a:xfrm>
            <a:off x="53572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81"/>
          <p:cNvSpPr/>
          <p:nvPr/>
        </p:nvSpPr>
        <p:spPr bwMode="auto">
          <a:xfrm>
            <a:off x="541757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82"/>
          <p:cNvSpPr/>
          <p:nvPr/>
        </p:nvSpPr>
        <p:spPr bwMode="auto">
          <a:xfrm>
            <a:off x="54779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83"/>
          <p:cNvSpPr/>
          <p:nvPr/>
        </p:nvSpPr>
        <p:spPr bwMode="auto">
          <a:xfrm>
            <a:off x="553822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84"/>
          <p:cNvSpPr/>
          <p:nvPr/>
        </p:nvSpPr>
        <p:spPr bwMode="auto">
          <a:xfrm>
            <a:off x="50492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85"/>
          <p:cNvSpPr/>
          <p:nvPr/>
        </p:nvSpPr>
        <p:spPr bwMode="auto">
          <a:xfrm>
            <a:off x="51096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86"/>
          <p:cNvSpPr/>
          <p:nvPr/>
        </p:nvSpPr>
        <p:spPr bwMode="auto">
          <a:xfrm>
            <a:off x="5166750" y="33268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87"/>
          <p:cNvSpPr/>
          <p:nvPr/>
        </p:nvSpPr>
        <p:spPr bwMode="auto">
          <a:xfrm>
            <a:off x="52270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88"/>
          <p:cNvSpPr/>
          <p:nvPr/>
        </p:nvSpPr>
        <p:spPr bwMode="auto">
          <a:xfrm>
            <a:off x="52874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89"/>
          <p:cNvSpPr/>
          <p:nvPr/>
        </p:nvSpPr>
        <p:spPr bwMode="auto">
          <a:xfrm>
            <a:off x="53477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90"/>
          <p:cNvSpPr/>
          <p:nvPr/>
        </p:nvSpPr>
        <p:spPr bwMode="auto">
          <a:xfrm>
            <a:off x="54048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91"/>
          <p:cNvSpPr/>
          <p:nvPr/>
        </p:nvSpPr>
        <p:spPr bwMode="auto">
          <a:xfrm>
            <a:off x="54652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92"/>
          <p:cNvSpPr/>
          <p:nvPr/>
        </p:nvSpPr>
        <p:spPr bwMode="auto">
          <a:xfrm>
            <a:off x="55255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3"/>
          <p:cNvSpPr/>
          <p:nvPr/>
        </p:nvSpPr>
        <p:spPr bwMode="auto">
          <a:xfrm>
            <a:off x="55858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4"/>
          <p:cNvSpPr/>
          <p:nvPr/>
        </p:nvSpPr>
        <p:spPr bwMode="auto">
          <a:xfrm>
            <a:off x="56430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95"/>
          <p:cNvSpPr/>
          <p:nvPr/>
        </p:nvSpPr>
        <p:spPr bwMode="auto">
          <a:xfrm>
            <a:off x="57033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96"/>
          <p:cNvSpPr/>
          <p:nvPr/>
        </p:nvSpPr>
        <p:spPr bwMode="auto">
          <a:xfrm>
            <a:off x="57636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97"/>
          <p:cNvSpPr/>
          <p:nvPr/>
        </p:nvSpPr>
        <p:spPr bwMode="auto">
          <a:xfrm>
            <a:off x="58239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98"/>
          <p:cNvSpPr/>
          <p:nvPr/>
        </p:nvSpPr>
        <p:spPr bwMode="auto">
          <a:xfrm>
            <a:off x="58811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99"/>
          <p:cNvSpPr/>
          <p:nvPr/>
        </p:nvSpPr>
        <p:spPr bwMode="auto">
          <a:xfrm>
            <a:off x="59414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00"/>
          <p:cNvSpPr/>
          <p:nvPr/>
        </p:nvSpPr>
        <p:spPr bwMode="auto">
          <a:xfrm>
            <a:off x="3896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01"/>
          <p:cNvSpPr/>
          <p:nvPr/>
        </p:nvSpPr>
        <p:spPr bwMode="auto">
          <a:xfrm>
            <a:off x="3953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02"/>
          <p:cNvSpPr/>
          <p:nvPr/>
        </p:nvSpPr>
        <p:spPr bwMode="auto">
          <a:xfrm>
            <a:off x="40142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03"/>
          <p:cNvSpPr/>
          <p:nvPr/>
        </p:nvSpPr>
        <p:spPr bwMode="auto">
          <a:xfrm>
            <a:off x="40745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04"/>
          <p:cNvSpPr/>
          <p:nvPr/>
        </p:nvSpPr>
        <p:spPr bwMode="auto">
          <a:xfrm>
            <a:off x="41348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05"/>
          <p:cNvSpPr/>
          <p:nvPr/>
        </p:nvSpPr>
        <p:spPr bwMode="auto">
          <a:xfrm>
            <a:off x="41920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06"/>
          <p:cNvSpPr/>
          <p:nvPr/>
        </p:nvSpPr>
        <p:spPr bwMode="auto">
          <a:xfrm>
            <a:off x="42523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07"/>
          <p:cNvSpPr/>
          <p:nvPr/>
        </p:nvSpPr>
        <p:spPr bwMode="auto">
          <a:xfrm>
            <a:off x="43126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08"/>
          <p:cNvSpPr/>
          <p:nvPr/>
        </p:nvSpPr>
        <p:spPr bwMode="auto">
          <a:xfrm>
            <a:off x="43730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09"/>
          <p:cNvSpPr/>
          <p:nvPr/>
        </p:nvSpPr>
        <p:spPr bwMode="auto">
          <a:xfrm>
            <a:off x="44301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10"/>
          <p:cNvSpPr/>
          <p:nvPr/>
        </p:nvSpPr>
        <p:spPr bwMode="auto">
          <a:xfrm>
            <a:off x="44904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11"/>
          <p:cNvSpPr/>
          <p:nvPr/>
        </p:nvSpPr>
        <p:spPr bwMode="auto">
          <a:xfrm>
            <a:off x="45508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12"/>
          <p:cNvSpPr/>
          <p:nvPr/>
        </p:nvSpPr>
        <p:spPr bwMode="auto">
          <a:xfrm>
            <a:off x="46111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13"/>
          <p:cNvSpPr/>
          <p:nvPr/>
        </p:nvSpPr>
        <p:spPr bwMode="auto">
          <a:xfrm>
            <a:off x="46682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14"/>
          <p:cNvSpPr/>
          <p:nvPr/>
        </p:nvSpPr>
        <p:spPr bwMode="auto">
          <a:xfrm>
            <a:off x="47286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15"/>
          <p:cNvSpPr/>
          <p:nvPr/>
        </p:nvSpPr>
        <p:spPr bwMode="auto">
          <a:xfrm>
            <a:off x="47889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116"/>
          <p:cNvSpPr/>
          <p:nvPr/>
        </p:nvSpPr>
        <p:spPr bwMode="auto">
          <a:xfrm>
            <a:off x="2553725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17"/>
          <p:cNvSpPr/>
          <p:nvPr/>
        </p:nvSpPr>
        <p:spPr bwMode="auto">
          <a:xfrm>
            <a:off x="26140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18"/>
          <p:cNvSpPr/>
          <p:nvPr/>
        </p:nvSpPr>
        <p:spPr bwMode="auto">
          <a:xfrm>
            <a:off x="26743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19"/>
          <p:cNvSpPr/>
          <p:nvPr/>
        </p:nvSpPr>
        <p:spPr bwMode="auto">
          <a:xfrm>
            <a:off x="27347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20"/>
          <p:cNvSpPr/>
          <p:nvPr/>
        </p:nvSpPr>
        <p:spPr bwMode="auto">
          <a:xfrm>
            <a:off x="27918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21"/>
          <p:cNvSpPr/>
          <p:nvPr/>
        </p:nvSpPr>
        <p:spPr bwMode="auto">
          <a:xfrm>
            <a:off x="28521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22"/>
          <p:cNvSpPr/>
          <p:nvPr/>
        </p:nvSpPr>
        <p:spPr bwMode="auto">
          <a:xfrm>
            <a:off x="29125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23"/>
          <p:cNvSpPr/>
          <p:nvPr/>
        </p:nvSpPr>
        <p:spPr bwMode="auto">
          <a:xfrm>
            <a:off x="29728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24"/>
          <p:cNvSpPr/>
          <p:nvPr/>
        </p:nvSpPr>
        <p:spPr bwMode="auto">
          <a:xfrm>
            <a:off x="30299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125"/>
          <p:cNvSpPr/>
          <p:nvPr/>
        </p:nvSpPr>
        <p:spPr bwMode="auto">
          <a:xfrm>
            <a:off x="30903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126"/>
          <p:cNvSpPr/>
          <p:nvPr/>
        </p:nvSpPr>
        <p:spPr bwMode="auto">
          <a:xfrm>
            <a:off x="31506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127"/>
          <p:cNvSpPr/>
          <p:nvPr/>
        </p:nvSpPr>
        <p:spPr bwMode="auto">
          <a:xfrm>
            <a:off x="32109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128"/>
          <p:cNvSpPr/>
          <p:nvPr/>
        </p:nvSpPr>
        <p:spPr bwMode="auto">
          <a:xfrm>
            <a:off x="32681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129"/>
          <p:cNvSpPr/>
          <p:nvPr/>
        </p:nvSpPr>
        <p:spPr bwMode="auto">
          <a:xfrm>
            <a:off x="33284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130"/>
          <p:cNvSpPr/>
          <p:nvPr/>
        </p:nvSpPr>
        <p:spPr bwMode="auto">
          <a:xfrm>
            <a:off x="3388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131"/>
          <p:cNvSpPr/>
          <p:nvPr/>
        </p:nvSpPr>
        <p:spPr bwMode="auto">
          <a:xfrm>
            <a:off x="3445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132"/>
          <p:cNvSpPr/>
          <p:nvPr/>
        </p:nvSpPr>
        <p:spPr bwMode="auto">
          <a:xfrm>
            <a:off x="138215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3"/>
          <p:cNvSpPr/>
          <p:nvPr/>
        </p:nvSpPr>
        <p:spPr bwMode="auto">
          <a:xfrm>
            <a:off x="14361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4"/>
          <p:cNvSpPr/>
          <p:nvPr/>
        </p:nvSpPr>
        <p:spPr bwMode="auto">
          <a:xfrm>
            <a:off x="14901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5"/>
          <p:cNvSpPr/>
          <p:nvPr/>
        </p:nvSpPr>
        <p:spPr bwMode="auto">
          <a:xfrm>
            <a:off x="154407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136"/>
          <p:cNvSpPr/>
          <p:nvPr/>
        </p:nvSpPr>
        <p:spPr bwMode="auto">
          <a:xfrm>
            <a:off x="159487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137"/>
          <p:cNvSpPr/>
          <p:nvPr/>
        </p:nvSpPr>
        <p:spPr bwMode="auto">
          <a:xfrm>
            <a:off x="16488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138"/>
          <p:cNvSpPr/>
          <p:nvPr/>
        </p:nvSpPr>
        <p:spPr bwMode="auto">
          <a:xfrm>
            <a:off x="17028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139"/>
          <p:cNvSpPr/>
          <p:nvPr/>
        </p:nvSpPr>
        <p:spPr bwMode="auto">
          <a:xfrm>
            <a:off x="17568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140"/>
          <p:cNvSpPr/>
          <p:nvPr/>
        </p:nvSpPr>
        <p:spPr bwMode="auto">
          <a:xfrm>
            <a:off x="180760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41"/>
          <p:cNvSpPr/>
          <p:nvPr/>
        </p:nvSpPr>
        <p:spPr bwMode="auto">
          <a:xfrm>
            <a:off x="18615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42"/>
          <p:cNvSpPr/>
          <p:nvPr/>
        </p:nvSpPr>
        <p:spPr bwMode="auto">
          <a:xfrm>
            <a:off x="19155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3"/>
          <p:cNvSpPr/>
          <p:nvPr/>
        </p:nvSpPr>
        <p:spPr bwMode="auto">
          <a:xfrm>
            <a:off x="196952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4"/>
          <p:cNvSpPr/>
          <p:nvPr/>
        </p:nvSpPr>
        <p:spPr bwMode="auto">
          <a:xfrm>
            <a:off x="202032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4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4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4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145"/>
          <p:cNvSpPr/>
          <p:nvPr/>
        </p:nvSpPr>
        <p:spPr bwMode="auto">
          <a:xfrm>
            <a:off x="207430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46"/>
          <p:cNvSpPr/>
          <p:nvPr/>
        </p:nvSpPr>
        <p:spPr bwMode="auto">
          <a:xfrm>
            <a:off x="21282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47"/>
          <p:cNvSpPr/>
          <p:nvPr/>
        </p:nvSpPr>
        <p:spPr bwMode="auto">
          <a:xfrm>
            <a:off x="3138087" y="4727506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148"/>
          <p:cNvSpPr/>
          <p:nvPr/>
        </p:nvSpPr>
        <p:spPr bwMode="auto">
          <a:xfrm>
            <a:off x="187745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149"/>
          <p:cNvSpPr/>
          <p:nvPr/>
        </p:nvSpPr>
        <p:spPr bwMode="auto">
          <a:xfrm>
            <a:off x="19377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150"/>
          <p:cNvSpPr/>
          <p:nvPr/>
        </p:nvSpPr>
        <p:spPr bwMode="auto">
          <a:xfrm>
            <a:off x="19981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51"/>
          <p:cNvSpPr/>
          <p:nvPr/>
        </p:nvSpPr>
        <p:spPr bwMode="auto">
          <a:xfrm>
            <a:off x="2055250" y="590812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152"/>
          <p:cNvSpPr/>
          <p:nvPr/>
        </p:nvSpPr>
        <p:spPr bwMode="auto">
          <a:xfrm>
            <a:off x="21155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153"/>
          <p:cNvSpPr/>
          <p:nvPr/>
        </p:nvSpPr>
        <p:spPr bwMode="auto">
          <a:xfrm>
            <a:off x="21759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154"/>
          <p:cNvSpPr/>
          <p:nvPr/>
        </p:nvSpPr>
        <p:spPr bwMode="auto">
          <a:xfrm>
            <a:off x="22362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155"/>
          <p:cNvSpPr/>
          <p:nvPr/>
        </p:nvSpPr>
        <p:spPr bwMode="auto">
          <a:xfrm>
            <a:off x="22933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56"/>
          <p:cNvSpPr/>
          <p:nvPr/>
        </p:nvSpPr>
        <p:spPr bwMode="auto">
          <a:xfrm>
            <a:off x="23537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57"/>
          <p:cNvSpPr/>
          <p:nvPr/>
        </p:nvSpPr>
        <p:spPr bwMode="auto">
          <a:xfrm>
            <a:off x="24140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158"/>
          <p:cNvSpPr/>
          <p:nvPr/>
        </p:nvSpPr>
        <p:spPr bwMode="auto">
          <a:xfrm>
            <a:off x="24743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159"/>
          <p:cNvSpPr/>
          <p:nvPr/>
        </p:nvSpPr>
        <p:spPr bwMode="auto">
          <a:xfrm>
            <a:off x="25315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160"/>
          <p:cNvSpPr/>
          <p:nvPr/>
        </p:nvSpPr>
        <p:spPr bwMode="auto">
          <a:xfrm>
            <a:off x="25918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61"/>
          <p:cNvSpPr/>
          <p:nvPr/>
        </p:nvSpPr>
        <p:spPr bwMode="auto">
          <a:xfrm>
            <a:off x="26521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162"/>
          <p:cNvSpPr/>
          <p:nvPr/>
        </p:nvSpPr>
        <p:spPr bwMode="auto">
          <a:xfrm>
            <a:off x="27124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163"/>
          <p:cNvSpPr/>
          <p:nvPr/>
        </p:nvSpPr>
        <p:spPr bwMode="auto">
          <a:xfrm>
            <a:off x="27696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164"/>
          <p:cNvSpPr/>
          <p:nvPr/>
        </p:nvSpPr>
        <p:spPr bwMode="auto">
          <a:xfrm>
            <a:off x="1601225" y="4174574"/>
            <a:ext cx="438150" cy="358775"/>
          </a:xfrm>
          <a:custGeom>
            <a:avLst/>
            <a:gdLst>
              <a:gd name="T0" fmla="*/ 0 w 276"/>
              <a:gd name="T1" fmla="*/ 166 h 226"/>
              <a:gd name="T2" fmla="*/ 276 w 276"/>
              <a:gd name="T3" fmla="*/ 0 h 226"/>
              <a:gd name="T4" fmla="*/ 72 w 276"/>
              <a:gd name="T5" fmla="*/ 226 h 226"/>
              <a:gd name="T6" fmla="*/ 0 w 276"/>
              <a:gd name="T7" fmla="*/ 16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226">
                <a:moveTo>
                  <a:pt x="0" y="166"/>
                </a:moveTo>
                <a:lnTo>
                  <a:pt x="276" y="0"/>
                </a:lnTo>
                <a:lnTo>
                  <a:pt x="72" y="226"/>
                </a:lnTo>
                <a:lnTo>
                  <a:pt x="0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165"/>
          <p:cNvSpPr/>
          <p:nvPr/>
        </p:nvSpPr>
        <p:spPr bwMode="auto">
          <a:xfrm>
            <a:off x="1763150" y="4174574"/>
            <a:ext cx="276225" cy="469900"/>
          </a:xfrm>
          <a:custGeom>
            <a:avLst/>
            <a:gdLst>
              <a:gd name="T0" fmla="*/ 0 w 174"/>
              <a:gd name="T1" fmla="*/ 252 h 296"/>
              <a:gd name="T2" fmla="*/ 174 w 174"/>
              <a:gd name="T3" fmla="*/ 0 h 296"/>
              <a:gd name="T4" fmla="*/ 98 w 174"/>
              <a:gd name="T5" fmla="*/ 296 h 296"/>
              <a:gd name="T6" fmla="*/ 0 w 174"/>
              <a:gd name="T7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296">
                <a:moveTo>
                  <a:pt x="0" y="252"/>
                </a:moveTo>
                <a:lnTo>
                  <a:pt x="174" y="0"/>
                </a:lnTo>
                <a:lnTo>
                  <a:pt x="98" y="296"/>
                </a:lnTo>
                <a:lnTo>
                  <a:pt x="0" y="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166"/>
          <p:cNvSpPr/>
          <p:nvPr/>
        </p:nvSpPr>
        <p:spPr bwMode="auto">
          <a:xfrm>
            <a:off x="1718700" y="4568274"/>
            <a:ext cx="31750" cy="76200"/>
          </a:xfrm>
          <a:custGeom>
            <a:avLst/>
            <a:gdLst>
              <a:gd name="T0" fmla="*/ 2 w 20"/>
              <a:gd name="T1" fmla="*/ 0 h 48"/>
              <a:gd name="T2" fmla="*/ 0 w 20"/>
              <a:gd name="T3" fmla="*/ 48 h 48"/>
              <a:gd name="T4" fmla="*/ 20 w 20"/>
              <a:gd name="T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48">
                <a:moveTo>
                  <a:pt x="2" y="0"/>
                </a:moveTo>
                <a:lnTo>
                  <a:pt x="0" y="48"/>
                </a:lnTo>
                <a:lnTo>
                  <a:pt x="20" y="2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Rectangle 167"/>
          <p:cNvSpPr>
            <a:spLocks noChangeArrowheads="1"/>
          </p:cNvSpPr>
          <p:nvPr/>
        </p:nvSpPr>
        <p:spPr bwMode="auto">
          <a:xfrm>
            <a:off x="2553725" y="3647524"/>
            <a:ext cx="2444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Rectangle 168"/>
          <p:cNvSpPr>
            <a:spLocks noChangeArrowheads="1"/>
          </p:cNvSpPr>
          <p:nvPr/>
        </p:nvSpPr>
        <p:spPr bwMode="auto">
          <a:xfrm>
            <a:off x="2553725" y="3863424"/>
            <a:ext cx="7143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Rectangle 169"/>
          <p:cNvSpPr>
            <a:spLocks noChangeArrowheads="1"/>
          </p:cNvSpPr>
          <p:nvPr/>
        </p:nvSpPr>
        <p:spPr bwMode="auto">
          <a:xfrm>
            <a:off x="2553725" y="3755474"/>
            <a:ext cx="460375" cy="6667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70"/>
          <p:cNvSpPr/>
          <p:nvPr/>
        </p:nvSpPr>
        <p:spPr bwMode="auto">
          <a:xfrm>
            <a:off x="4382525" y="3714199"/>
            <a:ext cx="19050" cy="53975"/>
          </a:xfrm>
          <a:custGeom>
            <a:avLst/>
            <a:gdLst>
              <a:gd name="T0" fmla="*/ 10 w 12"/>
              <a:gd name="T1" fmla="*/ 20 h 34"/>
              <a:gd name="T2" fmla="*/ 10 w 12"/>
              <a:gd name="T3" fmla="*/ 20 h 34"/>
              <a:gd name="T4" fmla="*/ 12 w 12"/>
              <a:gd name="T5" fmla="*/ 0 h 34"/>
              <a:gd name="T6" fmla="*/ 12 w 12"/>
              <a:gd name="T7" fmla="*/ 0 h 34"/>
              <a:gd name="T8" fmla="*/ 10 w 12"/>
              <a:gd name="T9" fmla="*/ 0 h 34"/>
              <a:gd name="T10" fmla="*/ 10 w 12"/>
              <a:gd name="T11" fmla="*/ 0 h 34"/>
              <a:gd name="T12" fmla="*/ 6 w 12"/>
              <a:gd name="T13" fmla="*/ 0 h 34"/>
              <a:gd name="T14" fmla="*/ 4 w 12"/>
              <a:gd name="T15" fmla="*/ 2 h 34"/>
              <a:gd name="T16" fmla="*/ 2 w 12"/>
              <a:gd name="T17" fmla="*/ 6 h 34"/>
              <a:gd name="T18" fmla="*/ 0 w 12"/>
              <a:gd name="T19" fmla="*/ 8 h 34"/>
              <a:gd name="T20" fmla="*/ 0 w 12"/>
              <a:gd name="T21" fmla="*/ 8 h 34"/>
              <a:gd name="T22" fmla="*/ 0 w 12"/>
              <a:gd name="T23" fmla="*/ 10 h 34"/>
              <a:gd name="T24" fmla="*/ 0 w 12"/>
              <a:gd name="T25" fmla="*/ 18 h 34"/>
              <a:gd name="T26" fmla="*/ 0 w 12"/>
              <a:gd name="T27" fmla="*/ 24 h 34"/>
              <a:gd name="T28" fmla="*/ 0 w 12"/>
              <a:gd name="T29" fmla="*/ 24 h 34"/>
              <a:gd name="T30" fmla="*/ 0 w 12"/>
              <a:gd name="T31" fmla="*/ 26 h 34"/>
              <a:gd name="T32" fmla="*/ 0 w 12"/>
              <a:gd name="T33" fmla="*/ 26 h 34"/>
              <a:gd name="T34" fmla="*/ 2 w 12"/>
              <a:gd name="T35" fmla="*/ 28 h 34"/>
              <a:gd name="T36" fmla="*/ 4 w 12"/>
              <a:gd name="T37" fmla="*/ 30 h 34"/>
              <a:gd name="T38" fmla="*/ 6 w 12"/>
              <a:gd name="T39" fmla="*/ 32 h 34"/>
              <a:gd name="T40" fmla="*/ 10 w 12"/>
              <a:gd name="T41" fmla="*/ 34 h 34"/>
              <a:gd name="T42" fmla="*/ 10 w 12"/>
              <a:gd name="T43" fmla="*/ 34 h 34"/>
              <a:gd name="T44" fmla="*/ 10 w 12"/>
              <a:gd name="T45" fmla="*/ 34 h 34"/>
              <a:gd name="T46" fmla="*/ 10 w 12"/>
              <a:gd name="T47" fmla="*/ 34 h 34"/>
              <a:gd name="T48" fmla="*/ 10 w 12"/>
              <a:gd name="T49" fmla="*/ 24 h 34"/>
              <a:gd name="T50" fmla="*/ 10 w 12"/>
              <a:gd name="T51" fmla="*/ 24 h 34"/>
              <a:gd name="T52" fmla="*/ 10 w 12"/>
              <a:gd name="T53" fmla="*/ 20 h 34"/>
              <a:gd name="T54" fmla="*/ 10 w 12"/>
              <a:gd name="T55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" h="34">
                <a:moveTo>
                  <a:pt x="10" y="20"/>
                </a:moveTo>
                <a:lnTo>
                  <a:pt x="10" y="2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4" y="30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24"/>
                </a:lnTo>
                <a:lnTo>
                  <a:pt x="10" y="24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71"/>
          <p:cNvSpPr/>
          <p:nvPr/>
        </p:nvSpPr>
        <p:spPr bwMode="auto">
          <a:xfrm>
            <a:off x="3960250" y="3717374"/>
            <a:ext cx="400050" cy="47625"/>
          </a:xfrm>
          <a:custGeom>
            <a:avLst/>
            <a:gdLst>
              <a:gd name="T0" fmla="*/ 252 w 252"/>
              <a:gd name="T1" fmla="*/ 16 h 30"/>
              <a:gd name="T2" fmla="*/ 252 w 252"/>
              <a:gd name="T3" fmla="*/ 16 h 30"/>
              <a:gd name="T4" fmla="*/ 252 w 252"/>
              <a:gd name="T5" fmla="*/ 14 h 30"/>
              <a:gd name="T6" fmla="*/ 252 w 252"/>
              <a:gd name="T7" fmla="*/ 14 h 30"/>
              <a:gd name="T8" fmla="*/ 252 w 252"/>
              <a:gd name="T9" fmla="*/ 14 h 30"/>
              <a:gd name="T10" fmla="*/ 252 w 252"/>
              <a:gd name="T11" fmla="*/ 10 h 30"/>
              <a:gd name="T12" fmla="*/ 250 w 252"/>
              <a:gd name="T13" fmla="*/ 6 h 30"/>
              <a:gd name="T14" fmla="*/ 250 w 252"/>
              <a:gd name="T15" fmla="*/ 6 h 30"/>
              <a:gd name="T16" fmla="*/ 244 w 252"/>
              <a:gd name="T17" fmla="*/ 2 h 30"/>
              <a:gd name="T18" fmla="*/ 238 w 252"/>
              <a:gd name="T19" fmla="*/ 0 h 30"/>
              <a:gd name="T20" fmla="*/ 14 w 252"/>
              <a:gd name="T21" fmla="*/ 0 h 30"/>
              <a:gd name="T22" fmla="*/ 14 w 252"/>
              <a:gd name="T23" fmla="*/ 0 h 30"/>
              <a:gd name="T24" fmla="*/ 8 w 252"/>
              <a:gd name="T25" fmla="*/ 0 h 30"/>
              <a:gd name="T26" fmla="*/ 4 w 252"/>
              <a:gd name="T27" fmla="*/ 4 h 30"/>
              <a:gd name="T28" fmla="*/ 0 w 252"/>
              <a:gd name="T29" fmla="*/ 8 h 30"/>
              <a:gd name="T30" fmla="*/ 0 w 252"/>
              <a:gd name="T31" fmla="*/ 14 h 30"/>
              <a:gd name="T32" fmla="*/ 0 w 252"/>
              <a:gd name="T33" fmla="*/ 14 h 30"/>
              <a:gd name="T34" fmla="*/ 0 w 252"/>
              <a:gd name="T35" fmla="*/ 14 h 30"/>
              <a:gd name="T36" fmla="*/ 0 w 252"/>
              <a:gd name="T37" fmla="*/ 20 h 30"/>
              <a:gd name="T38" fmla="*/ 4 w 252"/>
              <a:gd name="T39" fmla="*/ 24 h 30"/>
              <a:gd name="T40" fmla="*/ 8 w 252"/>
              <a:gd name="T41" fmla="*/ 28 h 30"/>
              <a:gd name="T42" fmla="*/ 14 w 252"/>
              <a:gd name="T43" fmla="*/ 28 h 30"/>
              <a:gd name="T44" fmla="*/ 238 w 252"/>
              <a:gd name="T45" fmla="*/ 30 h 30"/>
              <a:gd name="T46" fmla="*/ 238 w 252"/>
              <a:gd name="T47" fmla="*/ 30 h 30"/>
              <a:gd name="T48" fmla="*/ 244 w 252"/>
              <a:gd name="T49" fmla="*/ 28 h 30"/>
              <a:gd name="T50" fmla="*/ 250 w 252"/>
              <a:gd name="T51" fmla="*/ 22 h 30"/>
              <a:gd name="T52" fmla="*/ 250 w 252"/>
              <a:gd name="T53" fmla="*/ 22 h 30"/>
              <a:gd name="T54" fmla="*/ 252 w 252"/>
              <a:gd name="T55" fmla="*/ 16 h 30"/>
              <a:gd name="T56" fmla="*/ 252 w 252"/>
              <a:gd name="T5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2" h="30">
                <a:moveTo>
                  <a:pt x="252" y="16"/>
                </a:moveTo>
                <a:lnTo>
                  <a:pt x="252" y="16"/>
                </a:lnTo>
                <a:lnTo>
                  <a:pt x="252" y="14"/>
                </a:lnTo>
                <a:lnTo>
                  <a:pt x="252" y="14"/>
                </a:lnTo>
                <a:lnTo>
                  <a:pt x="252" y="14"/>
                </a:lnTo>
                <a:lnTo>
                  <a:pt x="252" y="10"/>
                </a:lnTo>
                <a:lnTo>
                  <a:pt x="250" y="6"/>
                </a:lnTo>
                <a:lnTo>
                  <a:pt x="250" y="6"/>
                </a:lnTo>
                <a:lnTo>
                  <a:pt x="244" y="2"/>
                </a:lnTo>
                <a:lnTo>
                  <a:pt x="238" y="0"/>
                </a:lnTo>
                <a:lnTo>
                  <a:pt x="14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0" y="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38" y="30"/>
                </a:lnTo>
                <a:lnTo>
                  <a:pt x="238" y="30"/>
                </a:lnTo>
                <a:lnTo>
                  <a:pt x="244" y="28"/>
                </a:lnTo>
                <a:lnTo>
                  <a:pt x="250" y="22"/>
                </a:lnTo>
                <a:lnTo>
                  <a:pt x="250" y="22"/>
                </a:lnTo>
                <a:lnTo>
                  <a:pt x="252" y="16"/>
                </a:lnTo>
                <a:lnTo>
                  <a:pt x="25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72"/>
          <p:cNvSpPr>
            <a:spLocks noEditPoints="1"/>
          </p:cNvSpPr>
          <p:nvPr/>
        </p:nvSpPr>
        <p:spPr bwMode="auto">
          <a:xfrm>
            <a:off x="4398400" y="3599899"/>
            <a:ext cx="292100" cy="295275"/>
          </a:xfrm>
          <a:custGeom>
            <a:avLst/>
            <a:gdLst>
              <a:gd name="T0" fmla="*/ 92 w 184"/>
              <a:gd name="T1" fmla="*/ 186 h 186"/>
              <a:gd name="T2" fmla="*/ 96 w 184"/>
              <a:gd name="T3" fmla="*/ 184 h 186"/>
              <a:gd name="T4" fmla="*/ 130 w 184"/>
              <a:gd name="T5" fmla="*/ 176 h 186"/>
              <a:gd name="T6" fmla="*/ 158 w 184"/>
              <a:gd name="T7" fmla="*/ 156 h 186"/>
              <a:gd name="T8" fmla="*/ 178 w 184"/>
              <a:gd name="T9" fmla="*/ 128 h 186"/>
              <a:gd name="T10" fmla="*/ 184 w 184"/>
              <a:gd name="T11" fmla="*/ 94 h 186"/>
              <a:gd name="T12" fmla="*/ 182 w 184"/>
              <a:gd name="T13" fmla="*/ 76 h 186"/>
              <a:gd name="T14" fmla="*/ 170 w 184"/>
              <a:gd name="T15" fmla="*/ 42 h 186"/>
              <a:gd name="T16" fmla="*/ 146 w 184"/>
              <a:gd name="T17" fmla="*/ 18 h 186"/>
              <a:gd name="T18" fmla="*/ 114 w 184"/>
              <a:gd name="T19" fmla="*/ 4 h 186"/>
              <a:gd name="T20" fmla="*/ 96 w 184"/>
              <a:gd name="T21" fmla="*/ 0 h 186"/>
              <a:gd name="T22" fmla="*/ 92 w 184"/>
              <a:gd name="T23" fmla="*/ 0 h 186"/>
              <a:gd name="T24" fmla="*/ 62 w 184"/>
              <a:gd name="T25" fmla="*/ 6 h 186"/>
              <a:gd name="T26" fmla="*/ 34 w 184"/>
              <a:gd name="T27" fmla="*/ 22 h 186"/>
              <a:gd name="T28" fmla="*/ 14 w 184"/>
              <a:gd name="T29" fmla="*/ 44 h 186"/>
              <a:gd name="T30" fmla="*/ 2 w 184"/>
              <a:gd name="T31" fmla="*/ 72 h 186"/>
              <a:gd name="T32" fmla="*/ 0 w 184"/>
              <a:gd name="T33" fmla="*/ 92 h 186"/>
              <a:gd name="T34" fmla="*/ 0 w 184"/>
              <a:gd name="T35" fmla="*/ 96 h 186"/>
              <a:gd name="T36" fmla="*/ 0 w 184"/>
              <a:gd name="T37" fmla="*/ 106 h 186"/>
              <a:gd name="T38" fmla="*/ 4 w 184"/>
              <a:gd name="T39" fmla="*/ 122 h 186"/>
              <a:gd name="T40" fmla="*/ 20 w 184"/>
              <a:gd name="T41" fmla="*/ 150 h 186"/>
              <a:gd name="T42" fmla="*/ 44 w 184"/>
              <a:gd name="T43" fmla="*/ 172 h 186"/>
              <a:gd name="T44" fmla="*/ 74 w 184"/>
              <a:gd name="T45" fmla="*/ 184 h 186"/>
              <a:gd name="T46" fmla="*/ 92 w 184"/>
              <a:gd name="T47" fmla="*/ 186 h 186"/>
              <a:gd name="T48" fmla="*/ 20 w 184"/>
              <a:gd name="T49" fmla="*/ 92 h 186"/>
              <a:gd name="T50" fmla="*/ 24 w 184"/>
              <a:gd name="T51" fmla="*/ 64 h 186"/>
              <a:gd name="T52" fmla="*/ 40 w 184"/>
              <a:gd name="T53" fmla="*/ 42 h 186"/>
              <a:gd name="T54" fmla="*/ 52 w 184"/>
              <a:gd name="T55" fmla="*/ 32 h 186"/>
              <a:gd name="T56" fmla="*/ 78 w 184"/>
              <a:gd name="T57" fmla="*/ 22 h 186"/>
              <a:gd name="T58" fmla="*/ 92 w 184"/>
              <a:gd name="T59" fmla="*/ 20 h 186"/>
              <a:gd name="T60" fmla="*/ 96 w 184"/>
              <a:gd name="T61" fmla="*/ 20 h 186"/>
              <a:gd name="T62" fmla="*/ 106 w 184"/>
              <a:gd name="T63" fmla="*/ 22 h 186"/>
              <a:gd name="T64" fmla="*/ 128 w 184"/>
              <a:gd name="T65" fmla="*/ 30 h 186"/>
              <a:gd name="T66" fmla="*/ 148 w 184"/>
              <a:gd name="T67" fmla="*/ 46 h 186"/>
              <a:gd name="T68" fmla="*/ 160 w 184"/>
              <a:gd name="T69" fmla="*/ 66 h 186"/>
              <a:gd name="T70" fmla="*/ 164 w 184"/>
              <a:gd name="T71" fmla="*/ 90 h 186"/>
              <a:gd name="T72" fmla="*/ 164 w 184"/>
              <a:gd name="T73" fmla="*/ 94 h 186"/>
              <a:gd name="T74" fmla="*/ 164 w 184"/>
              <a:gd name="T75" fmla="*/ 106 h 186"/>
              <a:gd name="T76" fmla="*/ 154 w 184"/>
              <a:gd name="T77" fmla="*/ 130 h 186"/>
              <a:gd name="T78" fmla="*/ 138 w 184"/>
              <a:gd name="T79" fmla="*/ 148 h 186"/>
              <a:gd name="T80" fmla="*/ 118 w 184"/>
              <a:gd name="T81" fmla="*/ 162 h 186"/>
              <a:gd name="T82" fmla="*/ 104 w 184"/>
              <a:gd name="T83" fmla="*/ 164 h 186"/>
              <a:gd name="T84" fmla="*/ 94 w 184"/>
              <a:gd name="T85" fmla="*/ 166 h 186"/>
              <a:gd name="T86" fmla="*/ 92 w 184"/>
              <a:gd name="T87" fmla="*/ 166 h 186"/>
              <a:gd name="T88" fmla="*/ 64 w 184"/>
              <a:gd name="T89" fmla="*/ 160 h 186"/>
              <a:gd name="T90" fmla="*/ 40 w 184"/>
              <a:gd name="T91" fmla="*/ 144 h 186"/>
              <a:gd name="T92" fmla="*/ 24 w 184"/>
              <a:gd name="T93" fmla="*/ 120 h 186"/>
              <a:gd name="T94" fmla="*/ 20 w 184"/>
              <a:gd name="T95" fmla="*/ 9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4" h="186">
                <a:moveTo>
                  <a:pt x="92" y="186"/>
                </a:moveTo>
                <a:lnTo>
                  <a:pt x="92" y="186"/>
                </a:lnTo>
                <a:lnTo>
                  <a:pt x="96" y="184"/>
                </a:lnTo>
                <a:lnTo>
                  <a:pt x="96" y="184"/>
                </a:lnTo>
                <a:lnTo>
                  <a:pt x="114" y="182"/>
                </a:lnTo>
                <a:lnTo>
                  <a:pt x="130" y="176"/>
                </a:lnTo>
                <a:lnTo>
                  <a:pt x="146" y="168"/>
                </a:lnTo>
                <a:lnTo>
                  <a:pt x="158" y="156"/>
                </a:lnTo>
                <a:lnTo>
                  <a:pt x="170" y="144"/>
                </a:lnTo>
                <a:lnTo>
                  <a:pt x="178" y="128"/>
                </a:lnTo>
                <a:lnTo>
                  <a:pt x="182" y="112"/>
                </a:lnTo>
                <a:lnTo>
                  <a:pt x="184" y="94"/>
                </a:lnTo>
                <a:lnTo>
                  <a:pt x="184" y="94"/>
                </a:lnTo>
                <a:lnTo>
                  <a:pt x="182" y="76"/>
                </a:lnTo>
                <a:lnTo>
                  <a:pt x="178" y="58"/>
                </a:lnTo>
                <a:lnTo>
                  <a:pt x="170" y="42"/>
                </a:lnTo>
                <a:lnTo>
                  <a:pt x="158" y="30"/>
                </a:lnTo>
                <a:lnTo>
                  <a:pt x="146" y="18"/>
                </a:lnTo>
                <a:lnTo>
                  <a:pt x="132" y="10"/>
                </a:lnTo>
                <a:lnTo>
                  <a:pt x="114" y="4"/>
                </a:lnTo>
                <a:lnTo>
                  <a:pt x="96" y="0"/>
                </a:lnTo>
                <a:lnTo>
                  <a:pt x="96" y="0"/>
                </a:lnTo>
                <a:lnTo>
                  <a:pt x="92" y="0"/>
                </a:lnTo>
                <a:lnTo>
                  <a:pt x="92" y="0"/>
                </a:lnTo>
                <a:lnTo>
                  <a:pt x="76" y="2"/>
                </a:lnTo>
                <a:lnTo>
                  <a:pt x="62" y="6"/>
                </a:lnTo>
                <a:lnTo>
                  <a:pt x="48" y="12"/>
                </a:lnTo>
                <a:lnTo>
                  <a:pt x="34" y="22"/>
                </a:lnTo>
                <a:lnTo>
                  <a:pt x="24" y="32"/>
                </a:lnTo>
                <a:lnTo>
                  <a:pt x="14" y="44"/>
                </a:lnTo>
                <a:lnTo>
                  <a:pt x="6" y="58"/>
                </a:lnTo>
                <a:lnTo>
                  <a:pt x="2" y="72"/>
                </a:lnTo>
                <a:lnTo>
                  <a:pt x="2" y="72"/>
                </a:lnTo>
                <a:lnTo>
                  <a:pt x="0" y="92"/>
                </a:lnTo>
                <a:lnTo>
                  <a:pt x="0" y="92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0" y="106"/>
                </a:lnTo>
                <a:lnTo>
                  <a:pt x="4" y="122"/>
                </a:lnTo>
                <a:lnTo>
                  <a:pt x="10" y="136"/>
                </a:lnTo>
                <a:lnTo>
                  <a:pt x="20" y="150"/>
                </a:lnTo>
                <a:lnTo>
                  <a:pt x="32" y="162"/>
                </a:lnTo>
                <a:lnTo>
                  <a:pt x="44" y="172"/>
                </a:lnTo>
                <a:lnTo>
                  <a:pt x="58" y="178"/>
                </a:lnTo>
                <a:lnTo>
                  <a:pt x="74" y="184"/>
                </a:lnTo>
                <a:lnTo>
                  <a:pt x="92" y="186"/>
                </a:lnTo>
                <a:lnTo>
                  <a:pt x="92" y="186"/>
                </a:lnTo>
                <a:close/>
                <a:moveTo>
                  <a:pt x="20" y="92"/>
                </a:moveTo>
                <a:lnTo>
                  <a:pt x="20" y="92"/>
                </a:lnTo>
                <a:lnTo>
                  <a:pt x="20" y="78"/>
                </a:lnTo>
                <a:lnTo>
                  <a:pt x="24" y="64"/>
                </a:lnTo>
                <a:lnTo>
                  <a:pt x="32" y="52"/>
                </a:lnTo>
                <a:lnTo>
                  <a:pt x="40" y="42"/>
                </a:lnTo>
                <a:lnTo>
                  <a:pt x="40" y="42"/>
                </a:lnTo>
                <a:lnTo>
                  <a:pt x="52" y="32"/>
                </a:lnTo>
                <a:lnTo>
                  <a:pt x="64" y="26"/>
                </a:lnTo>
                <a:lnTo>
                  <a:pt x="78" y="22"/>
                </a:lnTo>
                <a:lnTo>
                  <a:pt x="92" y="20"/>
                </a:lnTo>
                <a:lnTo>
                  <a:pt x="92" y="20"/>
                </a:lnTo>
                <a:lnTo>
                  <a:pt x="96" y="20"/>
                </a:lnTo>
                <a:lnTo>
                  <a:pt x="96" y="20"/>
                </a:lnTo>
                <a:lnTo>
                  <a:pt x="106" y="22"/>
                </a:lnTo>
                <a:lnTo>
                  <a:pt x="106" y="22"/>
                </a:lnTo>
                <a:lnTo>
                  <a:pt x="118" y="24"/>
                </a:lnTo>
                <a:lnTo>
                  <a:pt x="128" y="30"/>
                </a:lnTo>
                <a:lnTo>
                  <a:pt x="138" y="36"/>
                </a:lnTo>
                <a:lnTo>
                  <a:pt x="148" y="46"/>
                </a:lnTo>
                <a:lnTo>
                  <a:pt x="154" y="56"/>
                </a:lnTo>
                <a:lnTo>
                  <a:pt x="160" y="66"/>
                </a:lnTo>
                <a:lnTo>
                  <a:pt x="164" y="78"/>
                </a:lnTo>
                <a:lnTo>
                  <a:pt x="164" y="90"/>
                </a:lnTo>
                <a:lnTo>
                  <a:pt x="164" y="90"/>
                </a:lnTo>
                <a:lnTo>
                  <a:pt x="164" y="94"/>
                </a:lnTo>
                <a:lnTo>
                  <a:pt x="164" y="94"/>
                </a:lnTo>
                <a:lnTo>
                  <a:pt x="164" y="106"/>
                </a:lnTo>
                <a:lnTo>
                  <a:pt x="160" y="118"/>
                </a:lnTo>
                <a:lnTo>
                  <a:pt x="154" y="130"/>
                </a:lnTo>
                <a:lnTo>
                  <a:pt x="148" y="140"/>
                </a:lnTo>
                <a:lnTo>
                  <a:pt x="138" y="148"/>
                </a:lnTo>
                <a:lnTo>
                  <a:pt x="128" y="156"/>
                </a:lnTo>
                <a:lnTo>
                  <a:pt x="118" y="162"/>
                </a:lnTo>
                <a:lnTo>
                  <a:pt x="104" y="164"/>
                </a:lnTo>
                <a:lnTo>
                  <a:pt x="104" y="164"/>
                </a:lnTo>
                <a:lnTo>
                  <a:pt x="94" y="166"/>
                </a:lnTo>
                <a:lnTo>
                  <a:pt x="94" y="166"/>
                </a:lnTo>
                <a:lnTo>
                  <a:pt x="92" y="166"/>
                </a:lnTo>
                <a:lnTo>
                  <a:pt x="92" y="166"/>
                </a:lnTo>
                <a:lnTo>
                  <a:pt x="78" y="164"/>
                </a:lnTo>
                <a:lnTo>
                  <a:pt x="64" y="160"/>
                </a:lnTo>
                <a:lnTo>
                  <a:pt x="52" y="154"/>
                </a:lnTo>
                <a:lnTo>
                  <a:pt x="40" y="144"/>
                </a:lnTo>
                <a:lnTo>
                  <a:pt x="32" y="134"/>
                </a:lnTo>
                <a:lnTo>
                  <a:pt x="24" y="120"/>
                </a:lnTo>
                <a:lnTo>
                  <a:pt x="20" y="108"/>
                </a:lnTo>
                <a:lnTo>
                  <a:pt x="20" y="92"/>
                </a:lnTo>
                <a:lnTo>
                  <a:pt x="20" y="9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Line 173"/>
          <p:cNvSpPr>
            <a:spLocks noChangeShapeType="1"/>
          </p:cNvSpPr>
          <p:nvPr/>
        </p:nvSpPr>
        <p:spPr bwMode="auto">
          <a:xfrm flipH="1">
            <a:off x="4353950" y="3739599"/>
            <a:ext cx="285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74"/>
          <p:cNvSpPr/>
          <p:nvPr/>
        </p:nvSpPr>
        <p:spPr bwMode="auto">
          <a:xfrm>
            <a:off x="1931425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6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18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18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6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6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18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6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75"/>
          <p:cNvSpPr/>
          <p:nvPr/>
        </p:nvSpPr>
        <p:spPr bwMode="auto">
          <a:xfrm>
            <a:off x="22203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8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20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20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8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8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20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20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76"/>
          <p:cNvSpPr/>
          <p:nvPr/>
        </p:nvSpPr>
        <p:spPr bwMode="auto">
          <a:xfrm>
            <a:off x="25124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2 w 124"/>
              <a:gd name="T5" fmla="*/ 74 h 124"/>
              <a:gd name="T6" fmla="*/ 118 w 124"/>
              <a:gd name="T7" fmla="*/ 86 h 124"/>
              <a:gd name="T8" fmla="*/ 112 w 124"/>
              <a:gd name="T9" fmla="*/ 96 h 124"/>
              <a:gd name="T10" fmla="*/ 104 w 124"/>
              <a:gd name="T11" fmla="*/ 106 h 124"/>
              <a:gd name="T12" fmla="*/ 96 w 124"/>
              <a:gd name="T13" fmla="*/ 114 h 124"/>
              <a:gd name="T14" fmla="*/ 86 w 124"/>
              <a:gd name="T15" fmla="*/ 120 h 124"/>
              <a:gd name="T16" fmla="*/ 74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48 w 124"/>
              <a:gd name="T23" fmla="*/ 122 h 124"/>
              <a:gd name="T24" fmla="*/ 36 w 124"/>
              <a:gd name="T25" fmla="*/ 120 h 124"/>
              <a:gd name="T26" fmla="*/ 26 w 124"/>
              <a:gd name="T27" fmla="*/ 114 h 124"/>
              <a:gd name="T28" fmla="*/ 18 w 124"/>
              <a:gd name="T29" fmla="*/ 106 h 124"/>
              <a:gd name="T30" fmla="*/ 10 w 124"/>
              <a:gd name="T31" fmla="*/ 96 h 124"/>
              <a:gd name="T32" fmla="*/ 4 w 124"/>
              <a:gd name="T33" fmla="*/ 86 h 124"/>
              <a:gd name="T34" fmla="*/ 0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0 w 124"/>
              <a:gd name="T41" fmla="*/ 50 h 124"/>
              <a:gd name="T42" fmla="*/ 4 w 124"/>
              <a:gd name="T43" fmla="*/ 38 h 124"/>
              <a:gd name="T44" fmla="*/ 10 w 124"/>
              <a:gd name="T45" fmla="*/ 28 h 124"/>
              <a:gd name="T46" fmla="*/ 18 w 124"/>
              <a:gd name="T47" fmla="*/ 18 h 124"/>
              <a:gd name="T48" fmla="*/ 26 w 124"/>
              <a:gd name="T49" fmla="*/ 10 h 124"/>
              <a:gd name="T50" fmla="*/ 36 w 124"/>
              <a:gd name="T51" fmla="*/ 4 h 124"/>
              <a:gd name="T52" fmla="*/ 48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4 w 124"/>
              <a:gd name="T59" fmla="*/ 2 h 124"/>
              <a:gd name="T60" fmla="*/ 86 w 124"/>
              <a:gd name="T61" fmla="*/ 4 h 124"/>
              <a:gd name="T62" fmla="*/ 96 w 124"/>
              <a:gd name="T63" fmla="*/ 10 h 124"/>
              <a:gd name="T64" fmla="*/ 104 w 124"/>
              <a:gd name="T65" fmla="*/ 18 h 124"/>
              <a:gd name="T66" fmla="*/ 112 w 124"/>
              <a:gd name="T67" fmla="*/ 28 h 124"/>
              <a:gd name="T68" fmla="*/ 118 w 124"/>
              <a:gd name="T69" fmla="*/ 38 h 124"/>
              <a:gd name="T70" fmla="*/ 122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2" y="74"/>
                </a:lnTo>
                <a:lnTo>
                  <a:pt x="118" y="86"/>
                </a:lnTo>
                <a:lnTo>
                  <a:pt x="112" y="96"/>
                </a:lnTo>
                <a:lnTo>
                  <a:pt x="104" y="106"/>
                </a:lnTo>
                <a:lnTo>
                  <a:pt x="96" y="114"/>
                </a:lnTo>
                <a:lnTo>
                  <a:pt x="86" y="120"/>
                </a:lnTo>
                <a:lnTo>
                  <a:pt x="74" y="122"/>
                </a:lnTo>
                <a:lnTo>
                  <a:pt x="62" y="124"/>
                </a:lnTo>
                <a:lnTo>
                  <a:pt x="62" y="124"/>
                </a:lnTo>
                <a:lnTo>
                  <a:pt x="48" y="122"/>
                </a:lnTo>
                <a:lnTo>
                  <a:pt x="36" y="120"/>
                </a:lnTo>
                <a:lnTo>
                  <a:pt x="26" y="114"/>
                </a:lnTo>
                <a:lnTo>
                  <a:pt x="18" y="106"/>
                </a:lnTo>
                <a:lnTo>
                  <a:pt x="10" y="96"/>
                </a:lnTo>
                <a:lnTo>
                  <a:pt x="4" y="86"/>
                </a:lnTo>
                <a:lnTo>
                  <a:pt x="0" y="74"/>
                </a:lnTo>
                <a:lnTo>
                  <a:pt x="0" y="62"/>
                </a:lnTo>
                <a:lnTo>
                  <a:pt x="0" y="62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2" y="0"/>
                </a:lnTo>
                <a:lnTo>
                  <a:pt x="62" y="0"/>
                </a:lnTo>
                <a:lnTo>
                  <a:pt x="74" y="2"/>
                </a:lnTo>
                <a:lnTo>
                  <a:pt x="86" y="4"/>
                </a:lnTo>
                <a:lnTo>
                  <a:pt x="96" y="10"/>
                </a:lnTo>
                <a:lnTo>
                  <a:pt x="104" y="18"/>
                </a:lnTo>
                <a:lnTo>
                  <a:pt x="112" y="28"/>
                </a:lnTo>
                <a:lnTo>
                  <a:pt x="118" y="38"/>
                </a:lnTo>
                <a:lnTo>
                  <a:pt x="122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77"/>
          <p:cNvSpPr>
            <a:spLocks noChangeArrowheads="1"/>
          </p:cNvSpPr>
          <p:nvPr/>
        </p:nvSpPr>
        <p:spPr bwMode="auto">
          <a:xfrm>
            <a:off x="199175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78"/>
          <p:cNvSpPr>
            <a:spLocks noChangeArrowheads="1"/>
          </p:cNvSpPr>
          <p:nvPr/>
        </p:nvSpPr>
        <p:spPr bwMode="auto">
          <a:xfrm>
            <a:off x="229020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179"/>
          <p:cNvSpPr>
            <a:spLocks noChangeArrowheads="1"/>
          </p:cNvSpPr>
          <p:nvPr/>
        </p:nvSpPr>
        <p:spPr bwMode="auto">
          <a:xfrm>
            <a:off x="2566425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Freeform 184"/>
          <p:cNvSpPr/>
          <p:nvPr/>
        </p:nvSpPr>
        <p:spPr bwMode="auto">
          <a:xfrm>
            <a:off x="5249300" y="1539324"/>
            <a:ext cx="431800" cy="428625"/>
          </a:xfrm>
          <a:custGeom>
            <a:avLst/>
            <a:gdLst>
              <a:gd name="T0" fmla="*/ 272 w 272"/>
              <a:gd name="T1" fmla="*/ 136 h 270"/>
              <a:gd name="T2" fmla="*/ 268 w 272"/>
              <a:gd name="T3" fmla="*/ 162 h 270"/>
              <a:gd name="T4" fmla="*/ 260 w 272"/>
              <a:gd name="T5" fmla="*/ 188 h 270"/>
              <a:gd name="T6" fmla="*/ 248 w 272"/>
              <a:gd name="T7" fmla="*/ 210 h 270"/>
              <a:gd name="T8" fmla="*/ 232 w 272"/>
              <a:gd name="T9" fmla="*/ 230 h 270"/>
              <a:gd name="T10" fmla="*/ 212 w 272"/>
              <a:gd name="T11" fmla="*/ 248 h 270"/>
              <a:gd name="T12" fmla="*/ 188 w 272"/>
              <a:gd name="T13" fmla="*/ 260 h 270"/>
              <a:gd name="T14" fmla="*/ 164 w 272"/>
              <a:gd name="T15" fmla="*/ 268 h 270"/>
              <a:gd name="T16" fmla="*/ 136 w 272"/>
              <a:gd name="T17" fmla="*/ 270 h 270"/>
              <a:gd name="T18" fmla="*/ 122 w 272"/>
              <a:gd name="T19" fmla="*/ 270 h 270"/>
              <a:gd name="T20" fmla="*/ 96 w 272"/>
              <a:gd name="T21" fmla="*/ 264 h 270"/>
              <a:gd name="T22" fmla="*/ 72 w 272"/>
              <a:gd name="T23" fmla="*/ 254 h 270"/>
              <a:gd name="T24" fmla="*/ 50 w 272"/>
              <a:gd name="T25" fmla="*/ 240 h 270"/>
              <a:gd name="T26" fmla="*/ 32 w 272"/>
              <a:gd name="T27" fmla="*/ 222 h 270"/>
              <a:gd name="T28" fmla="*/ 16 w 272"/>
              <a:gd name="T29" fmla="*/ 200 h 270"/>
              <a:gd name="T30" fmla="*/ 6 w 272"/>
              <a:gd name="T31" fmla="*/ 176 h 270"/>
              <a:gd name="T32" fmla="*/ 2 w 272"/>
              <a:gd name="T33" fmla="*/ 148 h 270"/>
              <a:gd name="T34" fmla="*/ 0 w 272"/>
              <a:gd name="T35" fmla="*/ 136 h 270"/>
              <a:gd name="T36" fmla="*/ 4 w 272"/>
              <a:gd name="T37" fmla="*/ 108 h 270"/>
              <a:gd name="T38" fmla="*/ 12 w 272"/>
              <a:gd name="T39" fmla="*/ 82 h 270"/>
              <a:gd name="T40" fmla="*/ 24 w 272"/>
              <a:gd name="T41" fmla="*/ 60 h 270"/>
              <a:gd name="T42" fmla="*/ 40 w 272"/>
              <a:gd name="T43" fmla="*/ 40 h 270"/>
              <a:gd name="T44" fmla="*/ 60 w 272"/>
              <a:gd name="T45" fmla="*/ 22 h 270"/>
              <a:gd name="T46" fmla="*/ 84 w 272"/>
              <a:gd name="T47" fmla="*/ 10 h 270"/>
              <a:gd name="T48" fmla="*/ 108 w 272"/>
              <a:gd name="T49" fmla="*/ 2 h 270"/>
              <a:gd name="T50" fmla="*/ 136 w 272"/>
              <a:gd name="T51" fmla="*/ 0 h 270"/>
              <a:gd name="T52" fmla="*/ 150 w 272"/>
              <a:gd name="T53" fmla="*/ 0 h 270"/>
              <a:gd name="T54" fmla="*/ 176 w 272"/>
              <a:gd name="T55" fmla="*/ 6 h 270"/>
              <a:gd name="T56" fmla="*/ 200 w 272"/>
              <a:gd name="T57" fmla="*/ 16 h 270"/>
              <a:gd name="T58" fmla="*/ 222 w 272"/>
              <a:gd name="T59" fmla="*/ 30 h 270"/>
              <a:gd name="T60" fmla="*/ 240 w 272"/>
              <a:gd name="T61" fmla="*/ 48 h 270"/>
              <a:gd name="T62" fmla="*/ 254 w 272"/>
              <a:gd name="T63" fmla="*/ 70 h 270"/>
              <a:gd name="T64" fmla="*/ 266 w 272"/>
              <a:gd name="T65" fmla="*/ 94 h 270"/>
              <a:gd name="T66" fmla="*/ 270 w 272"/>
              <a:gd name="T67" fmla="*/ 122 h 270"/>
              <a:gd name="T68" fmla="*/ 272 w 272"/>
              <a:gd name="T69" fmla="*/ 13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2" h="270">
                <a:moveTo>
                  <a:pt x="272" y="136"/>
                </a:moveTo>
                <a:lnTo>
                  <a:pt x="272" y="136"/>
                </a:lnTo>
                <a:lnTo>
                  <a:pt x="270" y="148"/>
                </a:lnTo>
                <a:lnTo>
                  <a:pt x="268" y="162"/>
                </a:lnTo>
                <a:lnTo>
                  <a:pt x="266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4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4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2" y="188"/>
                </a:lnTo>
                <a:lnTo>
                  <a:pt x="6" y="176"/>
                </a:lnTo>
                <a:lnTo>
                  <a:pt x="4" y="162"/>
                </a:lnTo>
                <a:lnTo>
                  <a:pt x="2" y="148"/>
                </a:lnTo>
                <a:lnTo>
                  <a:pt x="0" y="136"/>
                </a:lnTo>
                <a:lnTo>
                  <a:pt x="0" y="136"/>
                </a:lnTo>
                <a:lnTo>
                  <a:pt x="2" y="122"/>
                </a:lnTo>
                <a:lnTo>
                  <a:pt x="4" y="108"/>
                </a:lnTo>
                <a:lnTo>
                  <a:pt x="6" y="94"/>
                </a:lnTo>
                <a:lnTo>
                  <a:pt x="12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4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4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6" y="94"/>
                </a:lnTo>
                <a:lnTo>
                  <a:pt x="268" y="108"/>
                </a:lnTo>
                <a:lnTo>
                  <a:pt x="270" y="122"/>
                </a:lnTo>
                <a:lnTo>
                  <a:pt x="272" y="136"/>
                </a:lnTo>
                <a:lnTo>
                  <a:pt x="272" y="13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185"/>
          <p:cNvSpPr/>
          <p:nvPr/>
        </p:nvSpPr>
        <p:spPr bwMode="auto">
          <a:xfrm>
            <a:off x="5274700" y="1564724"/>
            <a:ext cx="381000" cy="377825"/>
          </a:xfrm>
          <a:custGeom>
            <a:avLst/>
            <a:gdLst>
              <a:gd name="T0" fmla="*/ 240 w 240"/>
              <a:gd name="T1" fmla="*/ 120 h 238"/>
              <a:gd name="T2" fmla="*/ 240 w 240"/>
              <a:gd name="T3" fmla="*/ 120 h 238"/>
              <a:gd name="T4" fmla="*/ 238 w 240"/>
              <a:gd name="T5" fmla="*/ 132 h 238"/>
              <a:gd name="T6" fmla="*/ 238 w 240"/>
              <a:gd name="T7" fmla="*/ 144 h 238"/>
              <a:gd name="T8" fmla="*/ 230 w 240"/>
              <a:gd name="T9" fmla="*/ 166 h 238"/>
              <a:gd name="T10" fmla="*/ 220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4 w 240"/>
              <a:gd name="T31" fmla="*/ 230 h 238"/>
              <a:gd name="T32" fmla="*/ 54 w 240"/>
              <a:gd name="T33" fmla="*/ 218 h 238"/>
              <a:gd name="T34" fmla="*/ 36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20 h 238"/>
              <a:gd name="T46" fmla="*/ 0 w 240"/>
              <a:gd name="T47" fmla="*/ 120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6 w 240"/>
              <a:gd name="T57" fmla="*/ 34 h 238"/>
              <a:gd name="T58" fmla="*/ 54 w 240"/>
              <a:gd name="T59" fmla="*/ 20 h 238"/>
              <a:gd name="T60" fmla="*/ 74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20 w 240"/>
              <a:gd name="T81" fmla="*/ 52 h 238"/>
              <a:gd name="T82" fmla="*/ 230 w 240"/>
              <a:gd name="T83" fmla="*/ 72 h 238"/>
              <a:gd name="T84" fmla="*/ 238 w 240"/>
              <a:gd name="T85" fmla="*/ 94 h 238"/>
              <a:gd name="T86" fmla="*/ 238 w 240"/>
              <a:gd name="T87" fmla="*/ 106 h 238"/>
              <a:gd name="T88" fmla="*/ 240 w 240"/>
              <a:gd name="T89" fmla="*/ 120 h 238"/>
              <a:gd name="T90" fmla="*/ 240 w 240"/>
              <a:gd name="T91" fmla="*/ 1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20"/>
                </a:moveTo>
                <a:lnTo>
                  <a:pt x="240" y="120"/>
                </a:lnTo>
                <a:lnTo>
                  <a:pt x="238" y="132"/>
                </a:lnTo>
                <a:lnTo>
                  <a:pt x="238" y="144"/>
                </a:lnTo>
                <a:lnTo>
                  <a:pt x="230" y="166"/>
                </a:lnTo>
                <a:lnTo>
                  <a:pt x="220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4" y="230"/>
                </a:lnTo>
                <a:lnTo>
                  <a:pt x="54" y="218"/>
                </a:lnTo>
                <a:lnTo>
                  <a:pt x="36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6" y="34"/>
                </a:lnTo>
                <a:lnTo>
                  <a:pt x="54" y="20"/>
                </a:lnTo>
                <a:lnTo>
                  <a:pt x="74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20" y="52"/>
                </a:lnTo>
                <a:lnTo>
                  <a:pt x="230" y="72"/>
                </a:lnTo>
                <a:lnTo>
                  <a:pt x="238" y="94"/>
                </a:lnTo>
                <a:lnTo>
                  <a:pt x="238" y="106"/>
                </a:lnTo>
                <a:lnTo>
                  <a:pt x="240" y="120"/>
                </a:lnTo>
                <a:lnTo>
                  <a:pt x="240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1D50A2"/>
              </a:solidFill>
            </a:endParaRPr>
          </a:p>
        </p:txBody>
      </p:sp>
      <p:sp>
        <p:nvSpPr>
          <p:cNvPr id="208" name="Rectangle 186"/>
          <p:cNvSpPr>
            <a:spLocks noChangeArrowheads="1"/>
          </p:cNvSpPr>
          <p:nvPr/>
        </p:nvSpPr>
        <p:spPr bwMode="auto">
          <a:xfrm>
            <a:off x="5398739" y="1625931"/>
            <a:ext cx="88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+mj-ea"/>
                <a:ea typeface="+mj-ea"/>
              </a:rPr>
              <a:t>1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9" name="Freeform 187"/>
          <p:cNvSpPr/>
          <p:nvPr/>
        </p:nvSpPr>
        <p:spPr bwMode="auto">
          <a:xfrm>
            <a:off x="5968427" y="280870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8 w 270"/>
              <a:gd name="T7" fmla="*/ 210 h 270"/>
              <a:gd name="T8" fmla="*/ 232 w 270"/>
              <a:gd name="T9" fmla="*/ 230 h 270"/>
              <a:gd name="T10" fmla="*/ 212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6 w 270"/>
              <a:gd name="T17" fmla="*/ 270 h 270"/>
              <a:gd name="T18" fmla="*/ 122 w 270"/>
              <a:gd name="T19" fmla="*/ 270 h 270"/>
              <a:gd name="T20" fmla="*/ 96 w 270"/>
              <a:gd name="T21" fmla="*/ 264 h 270"/>
              <a:gd name="T22" fmla="*/ 72 w 270"/>
              <a:gd name="T23" fmla="*/ 254 h 270"/>
              <a:gd name="T24" fmla="*/ 50 w 270"/>
              <a:gd name="T25" fmla="*/ 240 h 270"/>
              <a:gd name="T26" fmla="*/ 32 w 270"/>
              <a:gd name="T27" fmla="*/ 222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4 w 270"/>
              <a:gd name="T41" fmla="*/ 60 h 270"/>
              <a:gd name="T42" fmla="*/ 40 w 270"/>
              <a:gd name="T43" fmla="*/ 40 h 270"/>
              <a:gd name="T44" fmla="*/ 60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6 w 270"/>
              <a:gd name="T51" fmla="*/ 0 h 270"/>
              <a:gd name="T52" fmla="*/ 150 w 270"/>
              <a:gd name="T53" fmla="*/ 0 h 270"/>
              <a:gd name="T54" fmla="*/ 176 w 270"/>
              <a:gd name="T55" fmla="*/ 6 h 270"/>
              <a:gd name="T56" fmla="*/ 200 w 270"/>
              <a:gd name="T57" fmla="*/ 16 h 270"/>
              <a:gd name="T58" fmla="*/ 222 w 270"/>
              <a:gd name="T59" fmla="*/ 30 h 270"/>
              <a:gd name="T60" fmla="*/ 240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2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2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2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2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001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88"/>
          <p:cNvSpPr/>
          <p:nvPr/>
        </p:nvSpPr>
        <p:spPr bwMode="auto">
          <a:xfrm>
            <a:off x="5993827" y="2834104"/>
            <a:ext cx="381000" cy="377825"/>
          </a:xfrm>
          <a:custGeom>
            <a:avLst/>
            <a:gdLst>
              <a:gd name="T0" fmla="*/ 240 w 240"/>
              <a:gd name="T1" fmla="*/ 118 h 238"/>
              <a:gd name="T2" fmla="*/ 240 w 240"/>
              <a:gd name="T3" fmla="*/ 118 h 238"/>
              <a:gd name="T4" fmla="*/ 238 w 240"/>
              <a:gd name="T5" fmla="*/ 132 h 238"/>
              <a:gd name="T6" fmla="*/ 236 w 240"/>
              <a:gd name="T7" fmla="*/ 144 h 238"/>
              <a:gd name="T8" fmla="*/ 230 w 240"/>
              <a:gd name="T9" fmla="*/ 166 h 238"/>
              <a:gd name="T10" fmla="*/ 218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2 w 240"/>
              <a:gd name="T31" fmla="*/ 230 h 238"/>
              <a:gd name="T32" fmla="*/ 52 w 240"/>
              <a:gd name="T33" fmla="*/ 218 h 238"/>
              <a:gd name="T34" fmla="*/ 34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18 h 238"/>
              <a:gd name="T46" fmla="*/ 0 w 240"/>
              <a:gd name="T47" fmla="*/ 118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4 w 240"/>
              <a:gd name="T57" fmla="*/ 34 h 238"/>
              <a:gd name="T58" fmla="*/ 52 w 240"/>
              <a:gd name="T59" fmla="*/ 20 h 238"/>
              <a:gd name="T60" fmla="*/ 72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18 w 240"/>
              <a:gd name="T81" fmla="*/ 52 h 238"/>
              <a:gd name="T82" fmla="*/ 230 w 240"/>
              <a:gd name="T83" fmla="*/ 72 h 238"/>
              <a:gd name="T84" fmla="*/ 236 w 240"/>
              <a:gd name="T85" fmla="*/ 94 h 238"/>
              <a:gd name="T86" fmla="*/ 238 w 240"/>
              <a:gd name="T87" fmla="*/ 106 h 238"/>
              <a:gd name="T88" fmla="*/ 240 w 240"/>
              <a:gd name="T89" fmla="*/ 118 h 238"/>
              <a:gd name="T90" fmla="*/ 240 w 240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18"/>
                </a:moveTo>
                <a:lnTo>
                  <a:pt x="240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40" y="118"/>
                </a:lnTo>
                <a:lnTo>
                  <a:pt x="240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1D50A2"/>
              </a:solidFill>
            </a:endParaRPr>
          </a:p>
        </p:txBody>
      </p:sp>
      <p:sp>
        <p:nvSpPr>
          <p:cNvPr id="211" name="Rectangle 189"/>
          <p:cNvSpPr>
            <a:spLocks noChangeArrowheads="1"/>
          </p:cNvSpPr>
          <p:nvPr/>
        </p:nvSpPr>
        <p:spPr bwMode="auto">
          <a:xfrm>
            <a:off x="6098602" y="2893601"/>
            <a:ext cx="19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+mj-ea"/>
                <a:ea typeface="+mj-ea"/>
              </a:rPr>
              <a:t>2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2" name="Freeform 190"/>
          <p:cNvSpPr/>
          <p:nvPr/>
        </p:nvSpPr>
        <p:spPr bwMode="auto">
          <a:xfrm>
            <a:off x="4788925" y="4351574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4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08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6 h 272"/>
              <a:gd name="T56" fmla="*/ 200 w 270"/>
              <a:gd name="T57" fmla="*/ 16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4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08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6"/>
                </a:lnTo>
                <a:lnTo>
                  <a:pt x="82" y="12"/>
                </a:lnTo>
                <a:lnTo>
                  <a:pt x="94" y="6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6"/>
                </a:lnTo>
                <a:lnTo>
                  <a:pt x="188" y="12"/>
                </a:lnTo>
                <a:lnTo>
                  <a:pt x="200" y="16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08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002E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191"/>
          <p:cNvSpPr/>
          <p:nvPr/>
        </p:nvSpPr>
        <p:spPr bwMode="auto">
          <a:xfrm>
            <a:off x="4814325" y="4376974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6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38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38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6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2 h 240"/>
              <a:gd name="T56" fmla="*/ 34 w 238"/>
              <a:gd name="T57" fmla="*/ 36 h 240"/>
              <a:gd name="T58" fmla="*/ 52 w 238"/>
              <a:gd name="T59" fmla="*/ 20 h 240"/>
              <a:gd name="T60" fmla="*/ 72 w 238"/>
              <a:gd name="T61" fmla="*/ 10 h 240"/>
              <a:gd name="T62" fmla="*/ 94 w 238"/>
              <a:gd name="T63" fmla="*/ 2 h 240"/>
              <a:gd name="T64" fmla="*/ 106 w 238"/>
              <a:gd name="T65" fmla="*/ 0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0 h 240"/>
              <a:gd name="T72" fmla="*/ 144 w 238"/>
              <a:gd name="T73" fmla="*/ 2 h 240"/>
              <a:gd name="T74" fmla="*/ 166 w 238"/>
              <a:gd name="T75" fmla="*/ 10 h 240"/>
              <a:gd name="T76" fmla="*/ 186 w 238"/>
              <a:gd name="T77" fmla="*/ 20 h 240"/>
              <a:gd name="T78" fmla="*/ 204 w 238"/>
              <a:gd name="T79" fmla="*/ 36 h 240"/>
              <a:gd name="T80" fmla="*/ 218 w 238"/>
              <a:gd name="T81" fmla="*/ 52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38"/>
                </a:lnTo>
                <a:lnTo>
                  <a:pt x="120" y="240"/>
                </a:lnTo>
                <a:lnTo>
                  <a:pt x="120" y="240"/>
                </a:lnTo>
                <a:lnTo>
                  <a:pt x="106" y="238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2"/>
                </a:lnTo>
                <a:lnTo>
                  <a:pt x="34" y="36"/>
                </a:lnTo>
                <a:lnTo>
                  <a:pt x="52" y="20"/>
                </a:lnTo>
                <a:lnTo>
                  <a:pt x="72" y="10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10"/>
                </a:lnTo>
                <a:lnTo>
                  <a:pt x="186" y="20"/>
                </a:lnTo>
                <a:lnTo>
                  <a:pt x="204" y="36"/>
                </a:lnTo>
                <a:lnTo>
                  <a:pt x="218" y="52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Rectangle 192"/>
          <p:cNvSpPr>
            <a:spLocks noChangeArrowheads="1"/>
          </p:cNvSpPr>
          <p:nvPr/>
        </p:nvSpPr>
        <p:spPr bwMode="auto">
          <a:xfrm>
            <a:off x="4925089" y="4418193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+mj-ea"/>
                <a:ea typeface="+mj-ea"/>
              </a:rPr>
              <a:t>3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5" name="Freeform 193"/>
          <p:cNvSpPr/>
          <p:nvPr/>
        </p:nvSpPr>
        <p:spPr bwMode="auto">
          <a:xfrm>
            <a:off x="3176187" y="4444931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6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10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8 h 272"/>
              <a:gd name="T56" fmla="*/ 200 w 270"/>
              <a:gd name="T57" fmla="*/ 18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6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6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10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8"/>
                </a:lnTo>
                <a:lnTo>
                  <a:pt x="82" y="12"/>
                </a:lnTo>
                <a:lnTo>
                  <a:pt x="94" y="8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8"/>
                </a:lnTo>
                <a:lnTo>
                  <a:pt x="188" y="12"/>
                </a:lnTo>
                <a:lnTo>
                  <a:pt x="200" y="18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10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194"/>
          <p:cNvSpPr/>
          <p:nvPr/>
        </p:nvSpPr>
        <p:spPr bwMode="auto">
          <a:xfrm>
            <a:off x="3201587" y="4470331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8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40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40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8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4 h 240"/>
              <a:gd name="T56" fmla="*/ 34 w 238"/>
              <a:gd name="T57" fmla="*/ 36 h 240"/>
              <a:gd name="T58" fmla="*/ 52 w 238"/>
              <a:gd name="T59" fmla="*/ 22 h 240"/>
              <a:gd name="T60" fmla="*/ 72 w 238"/>
              <a:gd name="T61" fmla="*/ 10 h 240"/>
              <a:gd name="T62" fmla="*/ 94 w 238"/>
              <a:gd name="T63" fmla="*/ 4 h 240"/>
              <a:gd name="T64" fmla="*/ 106 w 238"/>
              <a:gd name="T65" fmla="*/ 2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2 h 240"/>
              <a:gd name="T72" fmla="*/ 144 w 238"/>
              <a:gd name="T73" fmla="*/ 4 h 240"/>
              <a:gd name="T74" fmla="*/ 166 w 238"/>
              <a:gd name="T75" fmla="*/ 10 h 240"/>
              <a:gd name="T76" fmla="*/ 186 w 238"/>
              <a:gd name="T77" fmla="*/ 22 h 240"/>
              <a:gd name="T78" fmla="*/ 204 w 238"/>
              <a:gd name="T79" fmla="*/ 36 h 240"/>
              <a:gd name="T80" fmla="*/ 218 w 238"/>
              <a:gd name="T81" fmla="*/ 54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8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40"/>
                </a:lnTo>
                <a:lnTo>
                  <a:pt x="120" y="240"/>
                </a:lnTo>
                <a:lnTo>
                  <a:pt x="120" y="240"/>
                </a:lnTo>
                <a:lnTo>
                  <a:pt x="106" y="240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8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4"/>
                </a:lnTo>
                <a:lnTo>
                  <a:pt x="34" y="36"/>
                </a:lnTo>
                <a:lnTo>
                  <a:pt x="52" y="22"/>
                </a:lnTo>
                <a:lnTo>
                  <a:pt x="72" y="10"/>
                </a:lnTo>
                <a:lnTo>
                  <a:pt x="94" y="4"/>
                </a:lnTo>
                <a:lnTo>
                  <a:pt x="106" y="2"/>
                </a:lnTo>
                <a:lnTo>
                  <a:pt x="120" y="0"/>
                </a:lnTo>
                <a:lnTo>
                  <a:pt x="120" y="0"/>
                </a:lnTo>
                <a:lnTo>
                  <a:pt x="132" y="2"/>
                </a:lnTo>
                <a:lnTo>
                  <a:pt x="144" y="4"/>
                </a:lnTo>
                <a:lnTo>
                  <a:pt x="166" y="10"/>
                </a:lnTo>
                <a:lnTo>
                  <a:pt x="186" y="22"/>
                </a:lnTo>
                <a:lnTo>
                  <a:pt x="204" y="36"/>
                </a:lnTo>
                <a:lnTo>
                  <a:pt x="218" y="54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Rectangle 195"/>
          <p:cNvSpPr>
            <a:spLocks noChangeArrowheads="1"/>
          </p:cNvSpPr>
          <p:nvPr/>
        </p:nvSpPr>
        <p:spPr bwMode="auto">
          <a:xfrm>
            <a:off x="3312757" y="45198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+mj-ea"/>
                <a:ea typeface="+mj-ea"/>
              </a:rPr>
              <a:t>4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8" name="Freeform 196"/>
          <p:cNvSpPr/>
          <p:nvPr/>
        </p:nvSpPr>
        <p:spPr bwMode="auto">
          <a:xfrm>
            <a:off x="2267500" y="468377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6 w 270"/>
              <a:gd name="T7" fmla="*/ 210 h 270"/>
              <a:gd name="T8" fmla="*/ 230 w 270"/>
              <a:gd name="T9" fmla="*/ 230 h 270"/>
              <a:gd name="T10" fmla="*/ 210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4 w 270"/>
              <a:gd name="T17" fmla="*/ 270 h 270"/>
              <a:gd name="T18" fmla="*/ 120 w 270"/>
              <a:gd name="T19" fmla="*/ 270 h 270"/>
              <a:gd name="T20" fmla="*/ 94 w 270"/>
              <a:gd name="T21" fmla="*/ 264 h 270"/>
              <a:gd name="T22" fmla="*/ 70 w 270"/>
              <a:gd name="T23" fmla="*/ 254 h 270"/>
              <a:gd name="T24" fmla="*/ 48 w 270"/>
              <a:gd name="T25" fmla="*/ 240 h 270"/>
              <a:gd name="T26" fmla="*/ 30 w 270"/>
              <a:gd name="T27" fmla="*/ 220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2 w 270"/>
              <a:gd name="T41" fmla="*/ 60 h 270"/>
              <a:gd name="T42" fmla="*/ 38 w 270"/>
              <a:gd name="T43" fmla="*/ 40 h 270"/>
              <a:gd name="T44" fmla="*/ 58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4 w 270"/>
              <a:gd name="T51" fmla="*/ 0 h 270"/>
              <a:gd name="T52" fmla="*/ 148 w 270"/>
              <a:gd name="T53" fmla="*/ 0 h 270"/>
              <a:gd name="T54" fmla="*/ 174 w 270"/>
              <a:gd name="T55" fmla="*/ 6 h 270"/>
              <a:gd name="T56" fmla="*/ 200 w 270"/>
              <a:gd name="T57" fmla="*/ 16 h 270"/>
              <a:gd name="T58" fmla="*/ 220 w 270"/>
              <a:gd name="T59" fmla="*/ 30 h 270"/>
              <a:gd name="T60" fmla="*/ 238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6" y="210"/>
                </a:lnTo>
                <a:lnTo>
                  <a:pt x="238" y="220"/>
                </a:lnTo>
                <a:lnTo>
                  <a:pt x="230" y="230"/>
                </a:lnTo>
                <a:lnTo>
                  <a:pt x="220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4" y="264"/>
                </a:lnTo>
                <a:lnTo>
                  <a:pt x="162" y="268"/>
                </a:lnTo>
                <a:lnTo>
                  <a:pt x="148" y="270"/>
                </a:lnTo>
                <a:lnTo>
                  <a:pt x="134" y="270"/>
                </a:lnTo>
                <a:lnTo>
                  <a:pt x="134" y="270"/>
                </a:lnTo>
                <a:lnTo>
                  <a:pt x="120" y="270"/>
                </a:lnTo>
                <a:lnTo>
                  <a:pt x="108" y="268"/>
                </a:lnTo>
                <a:lnTo>
                  <a:pt x="94" y="264"/>
                </a:lnTo>
                <a:lnTo>
                  <a:pt x="82" y="260"/>
                </a:lnTo>
                <a:lnTo>
                  <a:pt x="70" y="254"/>
                </a:lnTo>
                <a:lnTo>
                  <a:pt x="58" y="248"/>
                </a:lnTo>
                <a:lnTo>
                  <a:pt x="48" y="240"/>
                </a:lnTo>
                <a:lnTo>
                  <a:pt x="38" y="230"/>
                </a:lnTo>
                <a:lnTo>
                  <a:pt x="30" y="220"/>
                </a:lnTo>
                <a:lnTo>
                  <a:pt x="22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2" y="60"/>
                </a:lnTo>
                <a:lnTo>
                  <a:pt x="30" y="48"/>
                </a:lnTo>
                <a:lnTo>
                  <a:pt x="38" y="40"/>
                </a:lnTo>
                <a:lnTo>
                  <a:pt x="48" y="30"/>
                </a:lnTo>
                <a:lnTo>
                  <a:pt x="58" y="22"/>
                </a:lnTo>
                <a:lnTo>
                  <a:pt x="70" y="16"/>
                </a:lnTo>
                <a:lnTo>
                  <a:pt x="82" y="10"/>
                </a:lnTo>
                <a:lnTo>
                  <a:pt x="94" y="6"/>
                </a:lnTo>
                <a:lnTo>
                  <a:pt x="108" y="2"/>
                </a:lnTo>
                <a:lnTo>
                  <a:pt x="120" y="0"/>
                </a:lnTo>
                <a:lnTo>
                  <a:pt x="134" y="0"/>
                </a:lnTo>
                <a:lnTo>
                  <a:pt x="134" y="0"/>
                </a:lnTo>
                <a:lnTo>
                  <a:pt x="148" y="0"/>
                </a:lnTo>
                <a:lnTo>
                  <a:pt x="162" y="2"/>
                </a:lnTo>
                <a:lnTo>
                  <a:pt x="174" y="6"/>
                </a:lnTo>
                <a:lnTo>
                  <a:pt x="188" y="10"/>
                </a:lnTo>
                <a:lnTo>
                  <a:pt x="200" y="16"/>
                </a:lnTo>
                <a:lnTo>
                  <a:pt x="210" y="22"/>
                </a:lnTo>
                <a:lnTo>
                  <a:pt x="220" y="30"/>
                </a:lnTo>
                <a:lnTo>
                  <a:pt x="230" y="40"/>
                </a:lnTo>
                <a:lnTo>
                  <a:pt x="238" y="48"/>
                </a:lnTo>
                <a:lnTo>
                  <a:pt x="246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197"/>
          <p:cNvSpPr/>
          <p:nvPr/>
        </p:nvSpPr>
        <p:spPr bwMode="auto">
          <a:xfrm>
            <a:off x="2292900" y="4709174"/>
            <a:ext cx="377825" cy="377825"/>
          </a:xfrm>
          <a:custGeom>
            <a:avLst/>
            <a:gdLst>
              <a:gd name="T0" fmla="*/ 238 w 238"/>
              <a:gd name="T1" fmla="*/ 118 h 238"/>
              <a:gd name="T2" fmla="*/ 238 w 238"/>
              <a:gd name="T3" fmla="*/ 118 h 238"/>
              <a:gd name="T4" fmla="*/ 238 w 238"/>
              <a:gd name="T5" fmla="*/ 132 h 238"/>
              <a:gd name="T6" fmla="*/ 236 w 238"/>
              <a:gd name="T7" fmla="*/ 144 h 238"/>
              <a:gd name="T8" fmla="*/ 230 w 238"/>
              <a:gd name="T9" fmla="*/ 166 h 238"/>
              <a:gd name="T10" fmla="*/ 218 w 238"/>
              <a:gd name="T11" fmla="*/ 186 h 238"/>
              <a:gd name="T12" fmla="*/ 204 w 238"/>
              <a:gd name="T13" fmla="*/ 204 h 238"/>
              <a:gd name="T14" fmla="*/ 186 w 238"/>
              <a:gd name="T15" fmla="*/ 218 h 238"/>
              <a:gd name="T16" fmla="*/ 166 w 238"/>
              <a:gd name="T17" fmla="*/ 230 h 238"/>
              <a:gd name="T18" fmla="*/ 144 w 238"/>
              <a:gd name="T19" fmla="*/ 236 h 238"/>
              <a:gd name="T20" fmla="*/ 132 w 238"/>
              <a:gd name="T21" fmla="*/ 238 h 238"/>
              <a:gd name="T22" fmla="*/ 120 w 238"/>
              <a:gd name="T23" fmla="*/ 238 h 238"/>
              <a:gd name="T24" fmla="*/ 120 w 238"/>
              <a:gd name="T25" fmla="*/ 238 h 238"/>
              <a:gd name="T26" fmla="*/ 106 w 238"/>
              <a:gd name="T27" fmla="*/ 238 h 238"/>
              <a:gd name="T28" fmla="*/ 94 w 238"/>
              <a:gd name="T29" fmla="*/ 236 h 238"/>
              <a:gd name="T30" fmla="*/ 72 w 238"/>
              <a:gd name="T31" fmla="*/ 230 h 238"/>
              <a:gd name="T32" fmla="*/ 52 w 238"/>
              <a:gd name="T33" fmla="*/ 218 h 238"/>
              <a:gd name="T34" fmla="*/ 34 w 238"/>
              <a:gd name="T35" fmla="*/ 204 h 238"/>
              <a:gd name="T36" fmla="*/ 20 w 238"/>
              <a:gd name="T37" fmla="*/ 186 h 238"/>
              <a:gd name="T38" fmla="*/ 8 w 238"/>
              <a:gd name="T39" fmla="*/ 166 h 238"/>
              <a:gd name="T40" fmla="*/ 2 w 238"/>
              <a:gd name="T41" fmla="*/ 144 h 238"/>
              <a:gd name="T42" fmla="*/ 0 w 238"/>
              <a:gd name="T43" fmla="*/ 132 h 238"/>
              <a:gd name="T44" fmla="*/ 0 w 238"/>
              <a:gd name="T45" fmla="*/ 118 h 238"/>
              <a:gd name="T46" fmla="*/ 0 w 238"/>
              <a:gd name="T47" fmla="*/ 118 h 238"/>
              <a:gd name="T48" fmla="*/ 0 w 238"/>
              <a:gd name="T49" fmla="*/ 106 h 238"/>
              <a:gd name="T50" fmla="*/ 2 w 238"/>
              <a:gd name="T51" fmla="*/ 94 h 238"/>
              <a:gd name="T52" fmla="*/ 8 w 238"/>
              <a:gd name="T53" fmla="*/ 72 h 238"/>
              <a:gd name="T54" fmla="*/ 20 w 238"/>
              <a:gd name="T55" fmla="*/ 52 h 238"/>
              <a:gd name="T56" fmla="*/ 34 w 238"/>
              <a:gd name="T57" fmla="*/ 34 h 238"/>
              <a:gd name="T58" fmla="*/ 52 w 238"/>
              <a:gd name="T59" fmla="*/ 20 h 238"/>
              <a:gd name="T60" fmla="*/ 72 w 238"/>
              <a:gd name="T61" fmla="*/ 8 h 238"/>
              <a:gd name="T62" fmla="*/ 94 w 238"/>
              <a:gd name="T63" fmla="*/ 2 h 238"/>
              <a:gd name="T64" fmla="*/ 106 w 238"/>
              <a:gd name="T65" fmla="*/ 0 h 238"/>
              <a:gd name="T66" fmla="*/ 120 w 238"/>
              <a:gd name="T67" fmla="*/ 0 h 238"/>
              <a:gd name="T68" fmla="*/ 120 w 238"/>
              <a:gd name="T69" fmla="*/ 0 h 238"/>
              <a:gd name="T70" fmla="*/ 132 w 238"/>
              <a:gd name="T71" fmla="*/ 0 h 238"/>
              <a:gd name="T72" fmla="*/ 144 w 238"/>
              <a:gd name="T73" fmla="*/ 2 h 238"/>
              <a:gd name="T74" fmla="*/ 166 w 238"/>
              <a:gd name="T75" fmla="*/ 8 h 238"/>
              <a:gd name="T76" fmla="*/ 186 w 238"/>
              <a:gd name="T77" fmla="*/ 20 h 238"/>
              <a:gd name="T78" fmla="*/ 204 w 238"/>
              <a:gd name="T79" fmla="*/ 34 h 238"/>
              <a:gd name="T80" fmla="*/ 218 w 238"/>
              <a:gd name="T81" fmla="*/ 52 h 238"/>
              <a:gd name="T82" fmla="*/ 230 w 238"/>
              <a:gd name="T83" fmla="*/ 72 h 238"/>
              <a:gd name="T84" fmla="*/ 236 w 238"/>
              <a:gd name="T85" fmla="*/ 94 h 238"/>
              <a:gd name="T86" fmla="*/ 238 w 238"/>
              <a:gd name="T87" fmla="*/ 106 h 238"/>
              <a:gd name="T88" fmla="*/ 238 w 238"/>
              <a:gd name="T89" fmla="*/ 118 h 238"/>
              <a:gd name="T90" fmla="*/ 238 w 238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38">
                <a:moveTo>
                  <a:pt x="238" y="118"/>
                </a:moveTo>
                <a:lnTo>
                  <a:pt x="238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6" y="238"/>
                </a:lnTo>
                <a:lnTo>
                  <a:pt x="94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8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38" y="118"/>
                </a:lnTo>
                <a:lnTo>
                  <a:pt x="23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Rectangle 198"/>
          <p:cNvSpPr>
            <a:spLocks noChangeArrowheads="1"/>
          </p:cNvSpPr>
          <p:nvPr/>
        </p:nvSpPr>
        <p:spPr bwMode="auto">
          <a:xfrm>
            <a:off x="2393595" y="47484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+mj-ea"/>
                <a:ea typeface="+mj-ea"/>
              </a:rPr>
              <a:t>5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6684502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6678050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3" name="Freeform 10"/>
          <p:cNvSpPr>
            <a:spLocks noEditPoints="1"/>
          </p:cNvSpPr>
          <p:nvPr/>
        </p:nvSpPr>
        <p:spPr bwMode="auto">
          <a:xfrm>
            <a:off x="6792461" y="190610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9520367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9513915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6" name="Freeform 10"/>
          <p:cNvSpPr>
            <a:spLocks noEditPoints="1"/>
          </p:cNvSpPr>
          <p:nvPr/>
        </p:nvSpPr>
        <p:spPr bwMode="auto">
          <a:xfrm>
            <a:off x="9628326" y="190610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7" name="文本框 226"/>
          <p:cNvSpPr txBox="1"/>
          <p:nvPr/>
        </p:nvSpPr>
        <p:spPr>
          <a:xfrm>
            <a:off x="6684502" y="364046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6678050" y="343700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9" name="Freeform 10"/>
          <p:cNvSpPr>
            <a:spLocks noEditPoints="1"/>
          </p:cNvSpPr>
          <p:nvPr/>
        </p:nvSpPr>
        <p:spPr bwMode="auto">
          <a:xfrm>
            <a:off x="6792461" y="327690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9520367" y="364046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9513915" y="343700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2" name="Freeform 10"/>
          <p:cNvSpPr>
            <a:spLocks noEditPoints="1"/>
          </p:cNvSpPr>
          <p:nvPr/>
        </p:nvSpPr>
        <p:spPr bwMode="auto">
          <a:xfrm>
            <a:off x="9628326" y="327690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6684502" y="501126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678050" y="480780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5" name="Freeform 10"/>
          <p:cNvSpPr>
            <a:spLocks noEditPoints="1"/>
          </p:cNvSpPr>
          <p:nvPr/>
        </p:nvSpPr>
        <p:spPr bwMode="auto">
          <a:xfrm>
            <a:off x="6792461" y="464770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9520367" y="501126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9513915" y="480780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8" name="Freeform 10"/>
          <p:cNvSpPr>
            <a:spLocks noEditPoints="1"/>
          </p:cNvSpPr>
          <p:nvPr/>
        </p:nvSpPr>
        <p:spPr bwMode="auto">
          <a:xfrm>
            <a:off x="9628326" y="464770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0284" y="5945708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1294403" y="4828624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2479262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3962057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4977294" y="3374207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4575569" y="2273820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2"/>
          <p:cNvSpPr/>
          <p:nvPr/>
        </p:nvSpPr>
        <p:spPr bwMode="auto">
          <a:xfrm>
            <a:off x="4507308" y="2013540"/>
            <a:ext cx="2171700" cy="1633538"/>
          </a:xfrm>
          <a:custGeom>
            <a:avLst/>
            <a:gdLst>
              <a:gd name="T0" fmla="*/ 601 w 1368"/>
              <a:gd name="T1" fmla="*/ 1029 h 1029"/>
              <a:gd name="T2" fmla="*/ 662 w 1368"/>
              <a:gd name="T3" fmla="*/ 907 h 1029"/>
              <a:gd name="T4" fmla="*/ 749 w 1368"/>
              <a:gd name="T5" fmla="*/ 803 h 1029"/>
              <a:gd name="T6" fmla="*/ 743 w 1368"/>
              <a:gd name="T7" fmla="*/ 795 h 1029"/>
              <a:gd name="T8" fmla="*/ 695 w 1368"/>
              <a:gd name="T9" fmla="*/ 785 h 1029"/>
              <a:gd name="T10" fmla="*/ 660 w 1368"/>
              <a:gd name="T11" fmla="*/ 755 h 1029"/>
              <a:gd name="T12" fmla="*/ 647 w 1368"/>
              <a:gd name="T13" fmla="*/ 727 h 1029"/>
              <a:gd name="T14" fmla="*/ 645 w 1368"/>
              <a:gd name="T15" fmla="*/ 683 h 1029"/>
              <a:gd name="T16" fmla="*/ 655 w 1368"/>
              <a:gd name="T17" fmla="*/ 651 h 1029"/>
              <a:gd name="T18" fmla="*/ 702 w 1368"/>
              <a:gd name="T19" fmla="*/ 597 h 1029"/>
              <a:gd name="T20" fmla="*/ 761 w 1368"/>
              <a:gd name="T21" fmla="*/ 572 h 1029"/>
              <a:gd name="T22" fmla="*/ 807 w 1368"/>
              <a:gd name="T23" fmla="*/ 572 h 1029"/>
              <a:gd name="T24" fmla="*/ 848 w 1368"/>
              <a:gd name="T25" fmla="*/ 592 h 1029"/>
              <a:gd name="T26" fmla="*/ 870 w 1368"/>
              <a:gd name="T27" fmla="*/ 618 h 1029"/>
              <a:gd name="T28" fmla="*/ 881 w 1368"/>
              <a:gd name="T29" fmla="*/ 663 h 1029"/>
              <a:gd name="T30" fmla="*/ 880 w 1368"/>
              <a:gd name="T31" fmla="*/ 706 h 1029"/>
              <a:gd name="T32" fmla="*/ 982 w 1368"/>
              <a:gd name="T33" fmla="*/ 663 h 1029"/>
              <a:gd name="T34" fmla="*/ 1129 w 1368"/>
              <a:gd name="T35" fmla="*/ 635 h 1029"/>
              <a:gd name="T36" fmla="*/ 1213 w 1368"/>
              <a:gd name="T37" fmla="*/ 404 h 1029"/>
              <a:gd name="T38" fmla="*/ 1243 w 1368"/>
              <a:gd name="T39" fmla="*/ 435 h 1029"/>
              <a:gd name="T40" fmla="*/ 1282 w 1368"/>
              <a:gd name="T41" fmla="*/ 447 h 1029"/>
              <a:gd name="T42" fmla="*/ 1307 w 1368"/>
              <a:gd name="T43" fmla="*/ 442 h 1029"/>
              <a:gd name="T44" fmla="*/ 1353 w 1368"/>
              <a:gd name="T45" fmla="*/ 401 h 1029"/>
              <a:gd name="T46" fmla="*/ 1368 w 1368"/>
              <a:gd name="T47" fmla="*/ 341 h 1029"/>
              <a:gd name="T48" fmla="*/ 1343 w 1368"/>
              <a:gd name="T49" fmla="*/ 267 h 1029"/>
              <a:gd name="T50" fmla="*/ 1299 w 1368"/>
              <a:gd name="T51" fmla="*/ 239 h 1029"/>
              <a:gd name="T52" fmla="*/ 1272 w 1368"/>
              <a:gd name="T53" fmla="*/ 237 h 1029"/>
              <a:gd name="T54" fmla="*/ 1235 w 1368"/>
              <a:gd name="T55" fmla="*/ 254 h 1029"/>
              <a:gd name="T56" fmla="*/ 1169 w 1368"/>
              <a:gd name="T57" fmla="*/ 280 h 1029"/>
              <a:gd name="T58" fmla="*/ 1068 w 1368"/>
              <a:gd name="T59" fmla="*/ 5 h 1029"/>
              <a:gd name="T60" fmla="*/ 875 w 1368"/>
              <a:gd name="T61" fmla="*/ 34 h 1029"/>
              <a:gd name="T62" fmla="*/ 693 w 1368"/>
              <a:gd name="T63" fmla="*/ 92 h 1029"/>
              <a:gd name="T64" fmla="*/ 527 w 1368"/>
              <a:gd name="T65" fmla="*/ 176 h 1029"/>
              <a:gd name="T66" fmla="*/ 373 w 1368"/>
              <a:gd name="T67" fmla="*/ 283 h 1029"/>
              <a:gd name="T68" fmla="*/ 240 w 1368"/>
              <a:gd name="T69" fmla="*/ 415 h 1029"/>
              <a:gd name="T70" fmla="*/ 127 w 1368"/>
              <a:gd name="T71" fmla="*/ 569 h 1029"/>
              <a:gd name="T72" fmla="*/ 37 w 1368"/>
              <a:gd name="T73" fmla="*/ 742 h 1029"/>
              <a:gd name="T74" fmla="*/ 251 w 1368"/>
              <a:gd name="T75" fmla="*/ 899 h 1029"/>
              <a:gd name="T76" fmla="*/ 233 w 1368"/>
              <a:gd name="T77" fmla="*/ 866 h 1029"/>
              <a:gd name="T78" fmla="*/ 231 w 1368"/>
              <a:gd name="T79" fmla="*/ 821 h 1029"/>
              <a:gd name="T80" fmla="*/ 248 w 1368"/>
              <a:gd name="T81" fmla="*/ 782 h 1029"/>
              <a:gd name="T82" fmla="*/ 304 w 1368"/>
              <a:gd name="T83" fmla="*/ 745 h 1029"/>
              <a:gd name="T84" fmla="*/ 363 w 1368"/>
              <a:gd name="T85" fmla="*/ 744 h 1029"/>
              <a:gd name="T86" fmla="*/ 408 w 1368"/>
              <a:gd name="T87" fmla="*/ 759 h 1029"/>
              <a:gd name="T88" fmla="*/ 446 w 1368"/>
              <a:gd name="T89" fmla="*/ 787 h 1029"/>
              <a:gd name="T90" fmla="*/ 469 w 1368"/>
              <a:gd name="T91" fmla="*/ 825 h 1029"/>
              <a:gd name="T92" fmla="*/ 476 w 1368"/>
              <a:gd name="T93" fmla="*/ 866 h 1029"/>
              <a:gd name="T94" fmla="*/ 467 w 1368"/>
              <a:gd name="T95" fmla="*/ 897 h 1029"/>
              <a:gd name="T96" fmla="*/ 438 w 1368"/>
              <a:gd name="T97" fmla="*/ 934 h 1029"/>
              <a:gd name="T98" fmla="*/ 406 w 1368"/>
              <a:gd name="T99" fmla="*/ 950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68" h="1029">
                <a:moveTo>
                  <a:pt x="406" y="950"/>
                </a:moveTo>
                <a:lnTo>
                  <a:pt x="401" y="965"/>
                </a:lnTo>
                <a:lnTo>
                  <a:pt x="601" y="1029"/>
                </a:lnTo>
                <a:lnTo>
                  <a:pt x="601" y="1029"/>
                </a:lnTo>
                <a:lnTo>
                  <a:pt x="614" y="998"/>
                </a:lnTo>
                <a:lnTo>
                  <a:pt x="629" y="967"/>
                </a:lnTo>
                <a:lnTo>
                  <a:pt x="645" y="937"/>
                </a:lnTo>
                <a:lnTo>
                  <a:pt x="662" y="907"/>
                </a:lnTo>
                <a:lnTo>
                  <a:pt x="682" y="879"/>
                </a:lnTo>
                <a:lnTo>
                  <a:pt x="703" y="853"/>
                </a:lnTo>
                <a:lnTo>
                  <a:pt x="725" y="826"/>
                </a:lnTo>
                <a:lnTo>
                  <a:pt x="749" y="803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30" y="795"/>
                </a:lnTo>
                <a:lnTo>
                  <a:pt x="718" y="792"/>
                </a:lnTo>
                <a:lnTo>
                  <a:pt x="707" y="788"/>
                </a:lnTo>
                <a:lnTo>
                  <a:pt x="695" y="785"/>
                </a:lnTo>
                <a:lnTo>
                  <a:pt x="685" y="778"/>
                </a:lnTo>
                <a:lnTo>
                  <a:pt x="677" y="772"/>
                </a:lnTo>
                <a:lnTo>
                  <a:pt x="669" y="765"/>
                </a:lnTo>
                <a:lnTo>
                  <a:pt x="660" y="755"/>
                </a:lnTo>
                <a:lnTo>
                  <a:pt x="660" y="755"/>
                </a:lnTo>
                <a:lnTo>
                  <a:pt x="655" y="747"/>
                </a:lnTo>
                <a:lnTo>
                  <a:pt x="650" y="737"/>
                </a:lnTo>
                <a:lnTo>
                  <a:pt x="647" y="727"/>
                </a:lnTo>
                <a:lnTo>
                  <a:pt x="644" y="716"/>
                </a:lnTo>
                <a:lnTo>
                  <a:pt x="644" y="706"/>
                </a:lnTo>
                <a:lnTo>
                  <a:pt x="644" y="694"/>
                </a:lnTo>
                <a:lnTo>
                  <a:pt x="645" y="683"/>
                </a:lnTo>
                <a:lnTo>
                  <a:pt x="647" y="671"/>
                </a:lnTo>
                <a:lnTo>
                  <a:pt x="647" y="671"/>
                </a:lnTo>
                <a:lnTo>
                  <a:pt x="650" y="661"/>
                </a:lnTo>
                <a:lnTo>
                  <a:pt x="655" y="651"/>
                </a:lnTo>
                <a:lnTo>
                  <a:pt x="660" y="640"/>
                </a:lnTo>
                <a:lnTo>
                  <a:pt x="667" y="632"/>
                </a:lnTo>
                <a:lnTo>
                  <a:pt x="683" y="613"/>
                </a:lnTo>
                <a:lnTo>
                  <a:pt x="702" y="597"/>
                </a:lnTo>
                <a:lnTo>
                  <a:pt x="702" y="597"/>
                </a:lnTo>
                <a:lnTo>
                  <a:pt x="720" y="585"/>
                </a:lnTo>
                <a:lnTo>
                  <a:pt x="740" y="577"/>
                </a:lnTo>
                <a:lnTo>
                  <a:pt x="761" y="572"/>
                </a:lnTo>
                <a:lnTo>
                  <a:pt x="782" y="571"/>
                </a:lnTo>
                <a:lnTo>
                  <a:pt x="782" y="571"/>
                </a:lnTo>
                <a:lnTo>
                  <a:pt x="796" y="571"/>
                </a:lnTo>
                <a:lnTo>
                  <a:pt x="807" y="572"/>
                </a:lnTo>
                <a:lnTo>
                  <a:pt x="819" y="575"/>
                </a:lnTo>
                <a:lnTo>
                  <a:pt x="829" y="580"/>
                </a:lnTo>
                <a:lnTo>
                  <a:pt x="840" y="585"/>
                </a:lnTo>
                <a:lnTo>
                  <a:pt x="848" y="592"/>
                </a:lnTo>
                <a:lnTo>
                  <a:pt x="857" y="600"/>
                </a:lnTo>
                <a:lnTo>
                  <a:pt x="865" y="608"/>
                </a:lnTo>
                <a:lnTo>
                  <a:pt x="865" y="608"/>
                </a:lnTo>
                <a:lnTo>
                  <a:pt x="870" y="618"/>
                </a:lnTo>
                <a:lnTo>
                  <a:pt x="875" y="630"/>
                </a:lnTo>
                <a:lnTo>
                  <a:pt x="878" y="640"/>
                </a:lnTo>
                <a:lnTo>
                  <a:pt x="880" y="651"/>
                </a:lnTo>
                <a:lnTo>
                  <a:pt x="881" y="663"/>
                </a:lnTo>
                <a:lnTo>
                  <a:pt x="881" y="676"/>
                </a:lnTo>
                <a:lnTo>
                  <a:pt x="878" y="688"/>
                </a:lnTo>
                <a:lnTo>
                  <a:pt x="875" y="699"/>
                </a:lnTo>
                <a:lnTo>
                  <a:pt x="880" y="706"/>
                </a:lnTo>
                <a:lnTo>
                  <a:pt x="880" y="706"/>
                </a:lnTo>
                <a:lnTo>
                  <a:pt x="913" y="689"/>
                </a:lnTo>
                <a:lnTo>
                  <a:pt x="946" y="674"/>
                </a:lnTo>
                <a:lnTo>
                  <a:pt x="982" y="663"/>
                </a:lnTo>
                <a:lnTo>
                  <a:pt x="1017" y="651"/>
                </a:lnTo>
                <a:lnTo>
                  <a:pt x="1055" y="643"/>
                </a:lnTo>
                <a:lnTo>
                  <a:pt x="1091" y="638"/>
                </a:lnTo>
                <a:lnTo>
                  <a:pt x="1129" y="635"/>
                </a:lnTo>
                <a:lnTo>
                  <a:pt x="1169" y="633"/>
                </a:lnTo>
                <a:lnTo>
                  <a:pt x="1169" y="404"/>
                </a:lnTo>
                <a:lnTo>
                  <a:pt x="1213" y="404"/>
                </a:lnTo>
                <a:lnTo>
                  <a:pt x="1213" y="404"/>
                </a:lnTo>
                <a:lnTo>
                  <a:pt x="1220" y="412"/>
                </a:lnTo>
                <a:lnTo>
                  <a:pt x="1226" y="422"/>
                </a:lnTo>
                <a:lnTo>
                  <a:pt x="1235" y="429"/>
                </a:lnTo>
                <a:lnTo>
                  <a:pt x="1243" y="435"/>
                </a:lnTo>
                <a:lnTo>
                  <a:pt x="1253" y="440"/>
                </a:lnTo>
                <a:lnTo>
                  <a:pt x="1263" y="443"/>
                </a:lnTo>
                <a:lnTo>
                  <a:pt x="1272" y="447"/>
                </a:lnTo>
                <a:lnTo>
                  <a:pt x="1282" y="447"/>
                </a:lnTo>
                <a:lnTo>
                  <a:pt x="1282" y="447"/>
                </a:lnTo>
                <a:lnTo>
                  <a:pt x="1291" y="447"/>
                </a:lnTo>
                <a:lnTo>
                  <a:pt x="1299" y="445"/>
                </a:lnTo>
                <a:lnTo>
                  <a:pt x="1307" y="442"/>
                </a:lnTo>
                <a:lnTo>
                  <a:pt x="1315" y="439"/>
                </a:lnTo>
                <a:lnTo>
                  <a:pt x="1330" y="429"/>
                </a:lnTo>
                <a:lnTo>
                  <a:pt x="1343" y="415"/>
                </a:lnTo>
                <a:lnTo>
                  <a:pt x="1353" y="401"/>
                </a:lnTo>
                <a:lnTo>
                  <a:pt x="1362" y="382"/>
                </a:lnTo>
                <a:lnTo>
                  <a:pt x="1367" y="363"/>
                </a:lnTo>
                <a:lnTo>
                  <a:pt x="1368" y="341"/>
                </a:lnTo>
                <a:lnTo>
                  <a:pt x="1368" y="341"/>
                </a:lnTo>
                <a:lnTo>
                  <a:pt x="1367" y="320"/>
                </a:lnTo>
                <a:lnTo>
                  <a:pt x="1362" y="300"/>
                </a:lnTo>
                <a:lnTo>
                  <a:pt x="1353" y="282"/>
                </a:lnTo>
                <a:lnTo>
                  <a:pt x="1343" y="267"/>
                </a:lnTo>
                <a:lnTo>
                  <a:pt x="1330" y="254"/>
                </a:lnTo>
                <a:lnTo>
                  <a:pt x="1315" y="244"/>
                </a:lnTo>
                <a:lnTo>
                  <a:pt x="1307" y="241"/>
                </a:lnTo>
                <a:lnTo>
                  <a:pt x="1299" y="239"/>
                </a:lnTo>
                <a:lnTo>
                  <a:pt x="1291" y="237"/>
                </a:lnTo>
                <a:lnTo>
                  <a:pt x="1282" y="236"/>
                </a:lnTo>
                <a:lnTo>
                  <a:pt x="1282" y="236"/>
                </a:lnTo>
                <a:lnTo>
                  <a:pt x="1272" y="237"/>
                </a:lnTo>
                <a:lnTo>
                  <a:pt x="1263" y="239"/>
                </a:lnTo>
                <a:lnTo>
                  <a:pt x="1253" y="242"/>
                </a:lnTo>
                <a:lnTo>
                  <a:pt x="1243" y="249"/>
                </a:lnTo>
                <a:lnTo>
                  <a:pt x="1235" y="254"/>
                </a:lnTo>
                <a:lnTo>
                  <a:pt x="1226" y="262"/>
                </a:lnTo>
                <a:lnTo>
                  <a:pt x="1220" y="270"/>
                </a:lnTo>
                <a:lnTo>
                  <a:pt x="1213" y="280"/>
                </a:lnTo>
                <a:lnTo>
                  <a:pt x="1169" y="280"/>
                </a:lnTo>
                <a:lnTo>
                  <a:pt x="1169" y="0"/>
                </a:lnTo>
                <a:lnTo>
                  <a:pt x="1169" y="0"/>
                </a:lnTo>
                <a:lnTo>
                  <a:pt x="1119" y="1"/>
                </a:lnTo>
                <a:lnTo>
                  <a:pt x="1068" y="5"/>
                </a:lnTo>
                <a:lnTo>
                  <a:pt x="1020" y="10"/>
                </a:lnTo>
                <a:lnTo>
                  <a:pt x="971" y="14"/>
                </a:lnTo>
                <a:lnTo>
                  <a:pt x="923" y="24"/>
                </a:lnTo>
                <a:lnTo>
                  <a:pt x="875" y="34"/>
                </a:lnTo>
                <a:lnTo>
                  <a:pt x="829" y="46"/>
                </a:lnTo>
                <a:lnTo>
                  <a:pt x="782" y="59"/>
                </a:lnTo>
                <a:lnTo>
                  <a:pt x="738" y="74"/>
                </a:lnTo>
                <a:lnTo>
                  <a:pt x="693" y="92"/>
                </a:lnTo>
                <a:lnTo>
                  <a:pt x="650" y="110"/>
                </a:lnTo>
                <a:lnTo>
                  <a:pt x="608" y="130"/>
                </a:lnTo>
                <a:lnTo>
                  <a:pt x="566" y="151"/>
                </a:lnTo>
                <a:lnTo>
                  <a:pt x="527" y="176"/>
                </a:lnTo>
                <a:lnTo>
                  <a:pt x="487" y="201"/>
                </a:lnTo>
                <a:lnTo>
                  <a:pt x="447" y="227"/>
                </a:lnTo>
                <a:lnTo>
                  <a:pt x="410" y="255"/>
                </a:lnTo>
                <a:lnTo>
                  <a:pt x="373" y="283"/>
                </a:lnTo>
                <a:lnTo>
                  <a:pt x="339" y="315"/>
                </a:lnTo>
                <a:lnTo>
                  <a:pt x="304" y="348"/>
                </a:lnTo>
                <a:lnTo>
                  <a:pt x="271" y="381"/>
                </a:lnTo>
                <a:lnTo>
                  <a:pt x="240" y="415"/>
                </a:lnTo>
                <a:lnTo>
                  <a:pt x="210" y="452"/>
                </a:lnTo>
                <a:lnTo>
                  <a:pt x="180" y="490"/>
                </a:lnTo>
                <a:lnTo>
                  <a:pt x="154" y="529"/>
                </a:lnTo>
                <a:lnTo>
                  <a:pt x="127" y="569"/>
                </a:lnTo>
                <a:lnTo>
                  <a:pt x="103" y="610"/>
                </a:lnTo>
                <a:lnTo>
                  <a:pt x="80" y="653"/>
                </a:lnTo>
                <a:lnTo>
                  <a:pt x="56" y="696"/>
                </a:lnTo>
                <a:lnTo>
                  <a:pt x="37" y="742"/>
                </a:lnTo>
                <a:lnTo>
                  <a:pt x="18" y="787"/>
                </a:lnTo>
                <a:lnTo>
                  <a:pt x="0" y="835"/>
                </a:lnTo>
                <a:lnTo>
                  <a:pt x="246" y="914"/>
                </a:lnTo>
                <a:lnTo>
                  <a:pt x="251" y="899"/>
                </a:lnTo>
                <a:lnTo>
                  <a:pt x="251" y="899"/>
                </a:lnTo>
                <a:lnTo>
                  <a:pt x="243" y="889"/>
                </a:lnTo>
                <a:lnTo>
                  <a:pt x="238" y="877"/>
                </a:lnTo>
                <a:lnTo>
                  <a:pt x="233" y="866"/>
                </a:lnTo>
                <a:lnTo>
                  <a:pt x="231" y="854"/>
                </a:lnTo>
                <a:lnTo>
                  <a:pt x="230" y="844"/>
                </a:lnTo>
                <a:lnTo>
                  <a:pt x="230" y="833"/>
                </a:lnTo>
                <a:lnTo>
                  <a:pt x="231" y="821"/>
                </a:lnTo>
                <a:lnTo>
                  <a:pt x="233" y="810"/>
                </a:lnTo>
                <a:lnTo>
                  <a:pt x="233" y="810"/>
                </a:lnTo>
                <a:lnTo>
                  <a:pt x="240" y="795"/>
                </a:lnTo>
                <a:lnTo>
                  <a:pt x="248" y="782"/>
                </a:lnTo>
                <a:lnTo>
                  <a:pt x="259" y="770"/>
                </a:lnTo>
                <a:lnTo>
                  <a:pt x="273" y="760"/>
                </a:lnTo>
                <a:lnTo>
                  <a:pt x="287" y="752"/>
                </a:lnTo>
                <a:lnTo>
                  <a:pt x="304" y="745"/>
                </a:lnTo>
                <a:lnTo>
                  <a:pt x="320" y="742"/>
                </a:lnTo>
                <a:lnTo>
                  <a:pt x="340" y="740"/>
                </a:lnTo>
                <a:lnTo>
                  <a:pt x="340" y="740"/>
                </a:lnTo>
                <a:lnTo>
                  <a:pt x="363" y="744"/>
                </a:lnTo>
                <a:lnTo>
                  <a:pt x="385" y="749"/>
                </a:lnTo>
                <a:lnTo>
                  <a:pt x="385" y="749"/>
                </a:lnTo>
                <a:lnTo>
                  <a:pt x="398" y="754"/>
                </a:lnTo>
                <a:lnTo>
                  <a:pt x="408" y="759"/>
                </a:lnTo>
                <a:lnTo>
                  <a:pt x="419" y="765"/>
                </a:lnTo>
                <a:lnTo>
                  <a:pt x="429" y="772"/>
                </a:lnTo>
                <a:lnTo>
                  <a:pt x="438" y="778"/>
                </a:lnTo>
                <a:lnTo>
                  <a:pt x="446" y="787"/>
                </a:lnTo>
                <a:lnTo>
                  <a:pt x="454" y="797"/>
                </a:lnTo>
                <a:lnTo>
                  <a:pt x="461" y="805"/>
                </a:lnTo>
                <a:lnTo>
                  <a:pt x="466" y="815"/>
                </a:lnTo>
                <a:lnTo>
                  <a:pt x="469" y="825"/>
                </a:lnTo>
                <a:lnTo>
                  <a:pt x="472" y="835"/>
                </a:lnTo>
                <a:lnTo>
                  <a:pt x="476" y="844"/>
                </a:lnTo>
                <a:lnTo>
                  <a:pt x="476" y="856"/>
                </a:lnTo>
                <a:lnTo>
                  <a:pt x="476" y="866"/>
                </a:lnTo>
                <a:lnTo>
                  <a:pt x="474" y="877"/>
                </a:lnTo>
                <a:lnTo>
                  <a:pt x="472" y="887"/>
                </a:lnTo>
                <a:lnTo>
                  <a:pt x="472" y="887"/>
                </a:lnTo>
                <a:lnTo>
                  <a:pt x="467" y="897"/>
                </a:lnTo>
                <a:lnTo>
                  <a:pt x="462" y="907"/>
                </a:lnTo>
                <a:lnTo>
                  <a:pt x="456" y="917"/>
                </a:lnTo>
                <a:lnTo>
                  <a:pt x="447" y="925"/>
                </a:lnTo>
                <a:lnTo>
                  <a:pt x="438" y="934"/>
                </a:lnTo>
                <a:lnTo>
                  <a:pt x="428" y="940"/>
                </a:lnTo>
                <a:lnTo>
                  <a:pt x="418" y="945"/>
                </a:lnTo>
                <a:lnTo>
                  <a:pt x="406" y="950"/>
                </a:lnTo>
                <a:lnTo>
                  <a:pt x="406" y="95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343"/>
          <p:cNvSpPr/>
          <p:nvPr/>
        </p:nvSpPr>
        <p:spPr bwMode="auto">
          <a:xfrm>
            <a:off x="4397771" y="3220040"/>
            <a:ext cx="1374775" cy="2320925"/>
          </a:xfrm>
          <a:custGeom>
            <a:avLst/>
            <a:gdLst>
              <a:gd name="T0" fmla="*/ 678 w 866"/>
              <a:gd name="T1" fmla="*/ 751 h 1462"/>
              <a:gd name="T2" fmla="*/ 650 w 866"/>
              <a:gd name="T3" fmla="*/ 789 h 1462"/>
              <a:gd name="T4" fmla="*/ 620 w 866"/>
              <a:gd name="T5" fmla="*/ 805 h 1462"/>
              <a:gd name="T6" fmla="*/ 576 w 866"/>
              <a:gd name="T7" fmla="*/ 807 h 1462"/>
              <a:gd name="T8" fmla="*/ 513 w 866"/>
              <a:gd name="T9" fmla="*/ 771 h 1462"/>
              <a:gd name="T10" fmla="*/ 482 w 866"/>
              <a:gd name="T11" fmla="*/ 718 h 1462"/>
              <a:gd name="T12" fmla="*/ 475 w 866"/>
              <a:gd name="T13" fmla="*/ 669 h 1462"/>
              <a:gd name="T14" fmla="*/ 485 w 866"/>
              <a:gd name="T15" fmla="*/ 624 h 1462"/>
              <a:gd name="T16" fmla="*/ 508 w 866"/>
              <a:gd name="T17" fmla="*/ 588 h 1462"/>
              <a:gd name="T18" fmla="*/ 545 w 866"/>
              <a:gd name="T19" fmla="*/ 566 h 1462"/>
              <a:gd name="T20" fmla="*/ 571 w 866"/>
              <a:gd name="T21" fmla="*/ 561 h 1462"/>
              <a:gd name="T22" fmla="*/ 634 w 866"/>
              <a:gd name="T23" fmla="*/ 584 h 1462"/>
              <a:gd name="T24" fmla="*/ 635 w 866"/>
              <a:gd name="T25" fmla="*/ 530 h 1462"/>
              <a:gd name="T26" fmla="*/ 635 w 866"/>
              <a:gd name="T27" fmla="*/ 428 h 1462"/>
              <a:gd name="T28" fmla="*/ 444 w 866"/>
              <a:gd name="T29" fmla="*/ 216 h 1462"/>
              <a:gd name="T30" fmla="*/ 480 w 866"/>
              <a:gd name="T31" fmla="*/ 165 h 1462"/>
              <a:gd name="T32" fmla="*/ 513 w 866"/>
              <a:gd name="T33" fmla="*/ 139 h 1462"/>
              <a:gd name="T34" fmla="*/ 525 w 866"/>
              <a:gd name="T35" fmla="*/ 112 h 1462"/>
              <a:gd name="T36" fmla="*/ 520 w 866"/>
              <a:gd name="T37" fmla="*/ 70 h 1462"/>
              <a:gd name="T38" fmla="*/ 467 w 866"/>
              <a:gd name="T39" fmla="*/ 15 h 1462"/>
              <a:gd name="T40" fmla="*/ 408 w 866"/>
              <a:gd name="T41" fmla="*/ 0 h 1462"/>
              <a:gd name="T42" fmla="*/ 340 w 866"/>
              <a:gd name="T43" fmla="*/ 27 h 1462"/>
              <a:gd name="T44" fmla="*/ 322 w 866"/>
              <a:gd name="T45" fmla="*/ 56 h 1462"/>
              <a:gd name="T46" fmla="*/ 318 w 866"/>
              <a:gd name="T47" fmla="*/ 86 h 1462"/>
              <a:gd name="T48" fmla="*/ 335 w 866"/>
              <a:gd name="T49" fmla="*/ 126 h 1462"/>
              <a:gd name="T50" fmla="*/ 64 w 866"/>
              <a:gd name="T51" fmla="*/ 93 h 1462"/>
              <a:gd name="T52" fmla="*/ 17 w 866"/>
              <a:gd name="T53" fmla="*/ 286 h 1462"/>
              <a:gd name="T54" fmla="*/ 0 w 866"/>
              <a:gd name="T55" fmla="*/ 477 h 1462"/>
              <a:gd name="T56" fmla="*/ 13 w 866"/>
              <a:gd name="T57" fmla="*/ 667 h 1462"/>
              <a:gd name="T58" fmla="*/ 56 w 866"/>
              <a:gd name="T59" fmla="*/ 848 h 1462"/>
              <a:gd name="T60" fmla="*/ 127 w 866"/>
              <a:gd name="T61" fmla="*/ 1022 h 1462"/>
              <a:gd name="T62" fmla="*/ 224 w 866"/>
              <a:gd name="T63" fmla="*/ 1183 h 1462"/>
              <a:gd name="T64" fmla="*/ 348 w 866"/>
              <a:gd name="T65" fmla="*/ 1332 h 1462"/>
              <a:gd name="T66" fmla="*/ 497 w 866"/>
              <a:gd name="T67" fmla="*/ 1462 h 1462"/>
              <a:gd name="T68" fmla="*/ 617 w 866"/>
              <a:gd name="T69" fmla="*/ 1248 h 1462"/>
              <a:gd name="T70" fmla="*/ 571 w 866"/>
              <a:gd name="T71" fmla="*/ 1244 h 1462"/>
              <a:gd name="T72" fmla="*/ 536 w 866"/>
              <a:gd name="T73" fmla="*/ 1225 h 1462"/>
              <a:gd name="T74" fmla="*/ 513 w 866"/>
              <a:gd name="T75" fmla="*/ 1188 h 1462"/>
              <a:gd name="T76" fmla="*/ 507 w 866"/>
              <a:gd name="T77" fmla="*/ 1155 h 1462"/>
              <a:gd name="T78" fmla="*/ 512 w 866"/>
              <a:gd name="T79" fmla="*/ 1111 h 1462"/>
              <a:gd name="T80" fmla="*/ 545 w 866"/>
              <a:gd name="T81" fmla="*/ 1055 h 1462"/>
              <a:gd name="T82" fmla="*/ 594 w 866"/>
              <a:gd name="T83" fmla="*/ 1020 h 1462"/>
              <a:gd name="T84" fmla="*/ 637 w 866"/>
              <a:gd name="T85" fmla="*/ 1010 h 1462"/>
              <a:gd name="T86" fmla="*/ 693 w 866"/>
              <a:gd name="T87" fmla="*/ 1028 h 1462"/>
              <a:gd name="T88" fmla="*/ 716 w 866"/>
              <a:gd name="T89" fmla="*/ 1053 h 1462"/>
              <a:gd name="T90" fmla="*/ 731 w 866"/>
              <a:gd name="T91" fmla="*/ 1098 h 1462"/>
              <a:gd name="T92" fmla="*/ 866 w 866"/>
              <a:gd name="T93" fmla="*/ 952 h 1462"/>
              <a:gd name="T94" fmla="*/ 767 w 866"/>
              <a:gd name="T95" fmla="*/ 855 h 1462"/>
              <a:gd name="T96" fmla="*/ 691 w 866"/>
              <a:gd name="T97" fmla="*/ 736 h 1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6" h="1462">
                <a:moveTo>
                  <a:pt x="691" y="736"/>
                </a:moveTo>
                <a:lnTo>
                  <a:pt x="683" y="739"/>
                </a:lnTo>
                <a:lnTo>
                  <a:pt x="683" y="739"/>
                </a:lnTo>
                <a:lnTo>
                  <a:pt x="678" y="751"/>
                </a:lnTo>
                <a:lnTo>
                  <a:pt x="673" y="761"/>
                </a:lnTo>
                <a:lnTo>
                  <a:pt x="667" y="771"/>
                </a:lnTo>
                <a:lnTo>
                  <a:pt x="658" y="781"/>
                </a:lnTo>
                <a:lnTo>
                  <a:pt x="650" y="789"/>
                </a:lnTo>
                <a:lnTo>
                  <a:pt x="642" y="796"/>
                </a:lnTo>
                <a:lnTo>
                  <a:pt x="632" y="801"/>
                </a:lnTo>
                <a:lnTo>
                  <a:pt x="620" y="805"/>
                </a:lnTo>
                <a:lnTo>
                  <a:pt x="620" y="805"/>
                </a:lnTo>
                <a:lnTo>
                  <a:pt x="607" y="809"/>
                </a:lnTo>
                <a:lnTo>
                  <a:pt x="594" y="809"/>
                </a:lnTo>
                <a:lnTo>
                  <a:pt x="594" y="809"/>
                </a:lnTo>
                <a:lnTo>
                  <a:pt x="576" y="807"/>
                </a:lnTo>
                <a:lnTo>
                  <a:pt x="558" y="802"/>
                </a:lnTo>
                <a:lnTo>
                  <a:pt x="541" y="794"/>
                </a:lnTo>
                <a:lnTo>
                  <a:pt x="526" y="784"/>
                </a:lnTo>
                <a:lnTo>
                  <a:pt x="513" y="771"/>
                </a:lnTo>
                <a:lnTo>
                  <a:pt x="500" y="754"/>
                </a:lnTo>
                <a:lnTo>
                  <a:pt x="490" y="738"/>
                </a:lnTo>
                <a:lnTo>
                  <a:pt x="482" y="718"/>
                </a:lnTo>
                <a:lnTo>
                  <a:pt x="482" y="718"/>
                </a:lnTo>
                <a:lnTo>
                  <a:pt x="479" y="705"/>
                </a:lnTo>
                <a:lnTo>
                  <a:pt x="477" y="693"/>
                </a:lnTo>
                <a:lnTo>
                  <a:pt x="475" y="680"/>
                </a:lnTo>
                <a:lnTo>
                  <a:pt x="475" y="669"/>
                </a:lnTo>
                <a:lnTo>
                  <a:pt x="477" y="657"/>
                </a:lnTo>
                <a:lnTo>
                  <a:pt x="479" y="645"/>
                </a:lnTo>
                <a:lnTo>
                  <a:pt x="480" y="634"/>
                </a:lnTo>
                <a:lnTo>
                  <a:pt x="485" y="624"/>
                </a:lnTo>
                <a:lnTo>
                  <a:pt x="490" y="614"/>
                </a:lnTo>
                <a:lnTo>
                  <a:pt x="495" y="604"/>
                </a:lnTo>
                <a:lnTo>
                  <a:pt x="502" y="596"/>
                </a:lnTo>
                <a:lnTo>
                  <a:pt x="508" y="588"/>
                </a:lnTo>
                <a:lnTo>
                  <a:pt x="516" y="581"/>
                </a:lnTo>
                <a:lnTo>
                  <a:pt x="525" y="574"/>
                </a:lnTo>
                <a:lnTo>
                  <a:pt x="535" y="570"/>
                </a:lnTo>
                <a:lnTo>
                  <a:pt x="545" y="566"/>
                </a:lnTo>
                <a:lnTo>
                  <a:pt x="545" y="566"/>
                </a:lnTo>
                <a:lnTo>
                  <a:pt x="558" y="563"/>
                </a:lnTo>
                <a:lnTo>
                  <a:pt x="571" y="561"/>
                </a:lnTo>
                <a:lnTo>
                  <a:pt x="571" y="561"/>
                </a:lnTo>
                <a:lnTo>
                  <a:pt x="587" y="563"/>
                </a:lnTo>
                <a:lnTo>
                  <a:pt x="604" y="568"/>
                </a:lnTo>
                <a:lnTo>
                  <a:pt x="619" y="574"/>
                </a:lnTo>
                <a:lnTo>
                  <a:pt x="634" y="584"/>
                </a:lnTo>
                <a:lnTo>
                  <a:pt x="642" y="581"/>
                </a:lnTo>
                <a:lnTo>
                  <a:pt x="642" y="581"/>
                </a:lnTo>
                <a:lnTo>
                  <a:pt x="639" y="555"/>
                </a:lnTo>
                <a:lnTo>
                  <a:pt x="635" y="530"/>
                </a:lnTo>
                <a:lnTo>
                  <a:pt x="634" y="504"/>
                </a:lnTo>
                <a:lnTo>
                  <a:pt x="634" y="477"/>
                </a:lnTo>
                <a:lnTo>
                  <a:pt x="634" y="477"/>
                </a:lnTo>
                <a:lnTo>
                  <a:pt x="635" y="428"/>
                </a:lnTo>
                <a:lnTo>
                  <a:pt x="642" y="380"/>
                </a:lnTo>
                <a:lnTo>
                  <a:pt x="650" y="334"/>
                </a:lnTo>
                <a:lnTo>
                  <a:pt x="663" y="287"/>
                </a:lnTo>
                <a:lnTo>
                  <a:pt x="444" y="216"/>
                </a:lnTo>
                <a:lnTo>
                  <a:pt x="459" y="174"/>
                </a:lnTo>
                <a:lnTo>
                  <a:pt x="459" y="174"/>
                </a:lnTo>
                <a:lnTo>
                  <a:pt x="470" y="170"/>
                </a:lnTo>
                <a:lnTo>
                  <a:pt x="480" y="165"/>
                </a:lnTo>
                <a:lnTo>
                  <a:pt x="490" y="160"/>
                </a:lnTo>
                <a:lnTo>
                  <a:pt x="498" y="155"/>
                </a:lnTo>
                <a:lnTo>
                  <a:pt x="507" y="147"/>
                </a:lnTo>
                <a:lnTo>
                  <a:pt x="513" y="139"/>
                </a:lnTo>
                <a:lnTo>
                  <a:pt x="518" y="131"/>
                </a:lnTo>
                <a:lnTo>
                  <a:pt x="521" y="121"/>
                </a:lnTo>
                <a:lnTo>
                  <a:pt x="521" y="121"/>
                </a:lnTo>
                <a:lnTo>
                  <a:pt x="525" y="112"/>
                </a:lnTo>
                <a:lnTo>
                  <a:pt x="525" y="104"/>
                </a:lnTo>
                <a:lnTo>
                  <a:pt x="525" y="96"/>
                </a:lnTo>
                <a:lnTo>
                  <a:pt x="525" y="86"/>
                </a:lnTo>
                <a:lnTo>
                  <a:pt x="520" y="70"/>
                </a:lnTo>
                <a:lnTo>
                  <a:pt x="512" y="55"/>
                </a:lnTo>
                <a:lnTo>
                  <a:pt x="500" y="40"/>
                </a:lnTo>
                <a:lnTo>
                  <a:pt x="485" y="27"/>
                </a:lnTo>
                <a:lnTo>
                  <a:pt x="467" y="15"/>
                </a:lnTo>
                <a:lnTo>
                  <a:pt x="449" y="7"/>
                </a:lnTo>
                <a:lnTo>
                  <a:pt x="449" y="7"/>
                </a:lnTo>
                <a:lnTo>
                  <a:pt x="427" y="2"/>
                </a:lnTo>
                <a:lnTo>
                  <a:pt x="408" y="0"/>
                </a:lnTo>
                <a:lnTo>
                  <a:pt x="388" y="4"/>
                </a:lnTo>
                <a:lnTo>
                  <a:pt x="370" y="9"/>
                </a:lnTo>
                <a:lnTo>
                  <a:pt x="353" y="17"/>
                </a:lnTo>
                <a:lnTo>
                  <a:pt x="340" y="27"/>
                </a:lnTo>
                <a:lnTo>
                  <a:pt x="333" y="33"/>
                </a:lnTo>
                <a:lnTo>
                  <a:pt x="328" y="40"/>
                </a:lnTo>
                <a:lnTo>
                  <a:pt x="325" y="48"/>
                </a:lnTo>
                <a:lnTo>
                  <a:pt x="322" y="56"/>
                </a:lnTo>
                <a:lnTo>
                  <a:pt x="322" y="56"/>
                </a:lnTo>
                <a:lnTo>
                  <a:pt x="318" y="66"/>
                </a:lnTo>
                <a:lnTo>
                  <a:pt x="318" y="76"/>
                </a:lnTo>
                <a:lnTo>
                  <a:pt x="318" y="86"/>
                </a:lnTo>
                <a:lnTo>
                  <a:pt x="320" y="98"/>
                </a:lnTo>
                <a:lnTo>
                  <a:pt x="323" y="108"/>
                </a:lnTo>
                <a:lnTo>
                  <a:pt x="328" y="117"/>
                </a:lnTo>
                <a:lnTo>
                  <a:pt x="335" y="126"/>
                </a:lnTo>
                <a:lnTo>
                  <a:pt x="342" y="136"/>
                </a:lnTo>
                <a:lnTo>
                  <a:pt x="327" y="178"/>
                </a:lnTo>
                <a:lnTo>
                  <a:pt x="64" y="93"/>
                </a:lnTo>
                <a:lnTo>
                  <a:pt x="64" y="93"/>
                </a:lnTo>
                <a:lnTo>
                  <a:pt x="50" y="141"/>
                </a:lnTo>
                <a:lnTo>
                  <a:pt x="36" y="190"/>
                </a:lnTo>
                <a:lnTo>
                  <a:pt x="25" y="238"/>
                </a:lnTo>
                <a:lnTo>
                  <a:pt x="17" y="286"/>
                </a:lnTo>
                <a:lnTo>
                  <a:pt x="10" y="334"/>
                </a:lnTo>
                <a:lnTo>
                  <a:pt x="5" y="381"/>
                </a:lnTo>
                <a:lnTo>
                  <a:pt x="2" y="429"/>
                </a:lnTo>
                <a:lnTo>
                  <a:pt x="0" y="477"/>
                </a:lnTo>
                <a:lnTo>
                  <a:pt x="2" y="525"/>
                </a:lnTo>
                <a:lnTo>
                  <a:pt x="3" y="573"/>
                </a:lnTo>
                <a:lnTo>
                  <a:pt x="8" y="619"/>
                </a:lnTo>
                <a:lnTo>
                  <a:pt x="13" y="667"/>
                </a:lnTo>
                <a:lnTo>
                  <a:pt x="21" y="713"/>
                </a:lnTo>
                <a:lnTo>
                  <a:pt x="31" y="759"/>
                </a:lnTo>
                <a:lnTo>
                  <a:pt x="43" y="804"/>
                </a:lnTo>
                <a:lnTo>
                  <a:pt x="56" y="848"/>
                </a:lnTo>
                <a:lnTo>
                  <a:pt x="71" y="893"/>
                </a:lnTo>
                <a:lnTo>
                  <a:pt x="87" y="937"/>
                </a:lnTo>
                <a:lnTo>
                  <a:pt x="107" y="980"/>
                </a:lnTo>
                <a:lnTo>
                  <a:pt x="127" y="1022"/>
                </a:lnTo>
                <a:lnTo>
                  <a:pt x="149" y="1065"/>
                </a:lnTo>
                <a:lnTo>
                  <a:pt x="172" y="1104"/>
                </a:lnTo>
                <a:lnTo>
                  <a:pt x="196" y="1145"/>
                </a:lnTo>
                <a:lnTo>
                  <a:pt x="224" y="1183"/>
                </a:lnTo>
                <a:lnTo>
                  <a:pt x="252" y="1223"/>
                </a:lnTo>
                <a:lnTo>
                  <a:pt x="282" y="1259"/>
                </a:lnTo>
                <a:lnTo>
                  <a:pt x="314" y="1296"/>
                </a:lnTo>
                <a:lnTo>
                  <a:pt x="348" y="1332"/>
                </a:lnTo>
                <a:lnTo>
                  <a:pt x="383" y="1365"/>
                </a:lnTo>
                <a:lnTo>
                  <a:pt x="419" y="1398"/>
                </a:lnTo>
                <a:lnTo>
                  <a:pt x="457" y="1431"/>
                </a:lnTo>
                <a:lnTo>
                  <a:pt x="497" y="1462"/>
                </a:lnTo>
                <a:lnTo>
                  <a:pt x="648" y="1253"/>
                </a:lnTo>
                <a:lnTo>
                  <a:pt x="635" y="1243"/>
                </a:lnTo>
                <a:lnTo>
                  <a:pt x="635" y="1243"/>
                </a:lnTo>
                <a:lnTo>
                  <a:pt x="617" y="1248"/>
                </a:lnTo>
                <a:lnTo>
                  <a:pt x="601" y="1248"/>
                </a:lnTo>
                <a:lnTo>
                  <a:pt x="601" y="1248"/>
                </a:lnTo>
                <a:lnTo>
                  <a:pt x="586" y="1248"/>
                </a:lnTo>
                <a:lnTo>
                  <a:pt x="571" y="1244"/>
                </a:lnTo>
                <a:lnTo>
                  <a:pt x="558" y="1239"/>
                </a:lnTo>
                <a:lnTo>
                  <a:pt x="545" y="1231"/>
                </a:lnTo>
                <a:lnTo>
                  <a:pt x="545" y="1231"/>
                </a:lnTo>
                <a:lnTo>
                  <a:pt x="536" y="1225"/>
                </a:lnTo>
                <a:lnTo>
                  <a:pt x="530" y="1216"/>
                </a:lnTo>
                <a:lnTo>
                  <a:pt x="523" y="1208"/>
                </a:lnTo>
                <a:lnTo>
                  <a:pt x="518" y="1198"/>
                </a:lnTo>
                <a:lnTo>
                  <a:pt x="513" y="1188"/>
                </a:lnTo>
                <a:lnTo>
                  <a:pt x="510" y="1178"/>
                </a:lnTo>
                <a:lnTo>
                  <a:pt x="508" y="1167"/>
                </a:lnTo>
                <a:lnTo>
                  <a:pt x="507" y="1155"/>
                </a:lnTo>
                <a:lnTo>
                  <a:pt x="507" y="1155"/>
                </a:lnTo>
                <a:lnTo>
                  <a:pt x="507" y="1144"/>
                </a:lnTo>
                <a:lnTo>
                  <a:pt x="507" y="1132"/>
                </a:lnTo>
                <a:lnTo>
                  <a:pt x="510" y="1122"/>
                </a:lnTo>
                <a:lnTo>
                  <a:pt x="512" y="1111"/>
                </a:lnTo>
                <a:lnTo>
                  <a:pt x="521" y="1089"/>
                </a:lnTo>
                <a:lnTo>
                  <a:pt x="533" y="1068"/>
                </a:lnTo>
                <a:lnTo>
                  <a:pt x="533" y="1068"/>
                </a:lnTo>
                <a:lnTo>
                  <a:pt x="545" y="1055"/>
                </a:lnTo>
                <a:lnTo>
                  <a:pt x="556" y="1045"/>
                </a:lnTo>
                <a:lnTo>
                  <a:pt x="568" y="1035"/>
                </a:lnTo>
                <a:lnTo>
                  <a:pt x="581" y="1027"/>
                </a:lnTo>
                <a:lnTo>
                  <a:pt x="594" y="1020"/>
                </a:lnTo>
                <a:lnTo>
                  <a:pt x="609" y="1015"/>
                </a:lnTo>
                <a:lnTo>
                  <a:pt x="624" y="1012"/>
                </a:lnTo>
                <a:lnTo>
                  <a:pt x="637" y="1010"/>
                </a:lnTo>
                <a:lnTo>
                  <a:pt x="637" y="1010"/>
                </a:lnTo>
                <a:lnTo>
                  <a:pt x="652" y="1012"/>
                </a:lnTo>
                <a:lnTo>
                  <a:pt x="667" y="1015"/>
                </a:lnTo>
                <a:lnTo>
                  <a:pt x="680" y="1020"/>
                </a:lnTo>
                <a:lnTo>
                  <a:pt x="693" y="1028"/>
                </a:lnTo>
                <a:lnTo>
                  <a:pt x="693" y="1028"/>
                </a:lnTo>
                <a:lnTo>
                  <a:pt x="701" y="1035"/>
                </a:lnTo>
                <a:lnTo>
                  <a:pt x="710" y="1045"/>
                </a:lnTo>
                <a:lnTo>
                  <a:pt x="716" y="1053"/>
                </a:lnTo>
                <a:lnTo>
                  <a:pt x="721" y="1063"/>
                </a:lnTo>
                <a:lnTo>
                  <a:pt x="726" y="1074"/>
                </a:lnTo>
                <a:lnTo>
                  <a:pt x="729" y="1086"/>
                </a:lnTo>
                <a:lnTo>
                  <a:pt x="731" y="1098"/>
                </a:lnTo>
                <a:lnTo>
                  <a:pt x="731" y="1111"/>
                </a:lnTo>
                <a:lnTo>
                  <a:pt x="744" y="1121"/>
                </a:lnTo>
                <a:lnTo>
                  <a:pt x="866" y="952"/>
                </a:lnTo>
                <a:lnTo>
                  <a:pt x="866" y="952"/>
                </a:lnTo>
                <a:lnTo>
                  <a:pt x="838" y="931"/>
                </a:lnTo>
                <a:lnTo>
                  <a:pt x="813" y="906"/>
                </a:lnTo>
                <a:lnTo>
                  <a:pt x="789" y="881"/>
                </a:lnTo>
                <a:lnTo>
                  <a:pt x="767" y="855"/>
                </a:lnTo>
                <a:lnTo>
                  <a:pt x="746" y="827"/>
                </a:lnTo>
                <a:lnTo>
                  <a:pt x="726" y="797"/>
                </a:lnTo>
                <a:lnTo>
                  <a:pt x="708" y="768"/>
                </a:lnTo>
                <a:lnTo>
                  <a:pt x="691" y="736"/>
                </a:lnTo>
                <a:lnTo>
                  <a:pt x="691" y="73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44"/>
          <p:cNvSpPr/>
          <p:nvPr/>
        </p:nvSpPr>
        <p:spPr bwMode="auto">
          <a:xfrm>
            <a:off x="5210571" y="4753565"/>
            <a:ext cx="2278063" cy="1185863"/>
          </a:xfrm>
          <a:custGeom>
            <a:avLst/>
            <a:gdLst>
              <a:gd name="T0" fmla="*/ 1267 w 1435"/>
              <a:gd name="T1" fmla="*/ 343 h 747"/>
              <a:gd name="T2" fmla="*/ 1247 w 1435"/>
              <a:gd name="T3" fmla="*/ 386 h 747"/>
              <a:gd name="T4" fmla="*/ 1217 w 1435"/>
              <a:gd name="T5" fmla="*/ 409 h 747"/>
              <a:gd name="T6" fmla="*/ 1176 w 1435"/>
              <a:gd name="T7" fmla="*/ 419 h 747"/>
              <a:gd name="T8" fmla="*/ 1118 w 1435"/>
              <a:gd name="T9" fmla="*/ 404 h 747"/>
              <a:gd name="T10" fmla="*/ 1072 w 1435"/>
              <a:gd name="T11" fmla="*/ 361 h 747"/>
              <a:gd name="T12" fmla="*/ 1047 w 1435"/>
              <a:gd name="T13" fmla="*/ 308 h 747"/>
              <a:gd name="T14" fmla="*/ 1044 w 1435"/>
              <a:gd name="T15" fmla="*/ 273 h 747"/>
              <a:gd name="T16" fmla="*/ 1056 w 1435"/>
              <a:gd name="T17" fmla="*/ 231 h 747"/>
              <a:gd name="T18" fmla="*/ 1084 w 1435"/>
              <a:gd name="T19" fmla="*/ 198 h 747"/>
              <a:gd name="T20" fmla="*/ 1123 w 1435"/>
              <a:gd name="T21" fmla="*/ 183 h 747"/>
              <a:gd name="T22" fmla="*/ 1173 w 1435"/>
              <a:gd name="T23" fmla="*/ 186 h 747"/>
              <a:gd name="T24" fmla="*/ 1036 w 1435"/>
              <a:gd name="T25" fmla="*/ 29 h 747"/>
              <a:gd name="T26" fmla="*/ 910 w 1435"/>
              <a:gd name="T27" fmla="*/ 85 h 747"/>
              <a:gd name="T28" fmla="*/ 808 w 1435"/>
              <a:gd name="T29" fmla="*/ 115 h 747"/>
              <a:gd name="T30" fmla="*/ 833 w 1435"/>
              <a:gd name="T31" fmla="*/ 140 h 747"/>
              <a:gd name="T32" fmla="*/ 851 w 1435"/>
              <a:gd name="T33" fmla="*/ 183 h 747"/>
              <a:gd name="T34" fmla="*/ 848 w 1435"/>
              <a:gd name="T35" fmla="*/ 216 h 747"/>
              <a:gd name="T36" fmla="*/ 829 w 1435"/>
              <a:gd name="T37" fmla="*/ 254 h 747"/>
              <a:gd name="T38" fmla="*/ 795 w 1435"/>
              <a:gd name="T39" fmla="*/ 282 h 747"/>
              <a:gd name="T40" fmla="*/ 750 w 1435"/>
              <a:gd name="T41" fmla="*/ 297 h 747"/>
              <a:gd name="T42" fmla="*/ 726 w 1435"/>
              <a:gd name="T43" fmla="*/ 300 h 747"/>
              <a:gd name="T44" fmla="*/ 676 w 1435"/>
              <a:gd name="T45" fmla="*/ 290 h 747"/>
              <a:gd name="T46" fmla="*/ 636 w 1435"/>
              <a:gd name="T47" fmla="*/ 268 h 747"/>
              <a:gd name="T48" fmla="*/ 610 w 1435"/>
              <a:gd name="T49" fmla="*/ 234 h 747"/>
              <a:gd name="T50" fmla="*/ 600 w 1435"/>
              <a:gd name="T51" fmla="*/ 194 h 747"/>
              <a:gd name="T52" fmla="*/ 607 w 1435"/>
              <a:gd name="T53" fmla="*/ 160 h 747"/>
              <a:gd name="T54" fmla="*/ 635 w 1435"/>
              <a:gd name="T55" fmla="*/ 122 h 747"/>
              <a:gd name="T56" fmla="*/ 607 w 1435"/>
              <a:gd name="T57" fmla="*/ 103 h 747"/>
              <a:gd name="T58" fmla="*/ 465 w 1435"/>
              <a:gd name="T59" fmla="*/ 56 h 747"/>
              <a:gd name="T60" fmla="*/ 237 w 1435"/>
              <a:gd name="T61" fmla="*/ 181 h 747"/>
              <a:gd name="T62" fmla="*/ 199 w 1435"/>
              <a:gd name="T63" fmla="*/ 132 h 747"/>
              <a:gd name="T64" fmla="*/ 184 w 1435"/>
              <a:gd name="T65" fmla="*/ 94 h 747"/>
              <a:gd name="T66" fmla="*/ 161 w 1435"/>
              <a:gd name="T67" fmla="*/ 74 h 747"/>
              <a:gd name="T68" fmla="*/ 120 w 1435"/>
              <a:gd name="T69" fmla="*/ 66 h 747"/>
              <a:gd name="T70" fmla="*/ 52 w 1435"/>
              <a:gd name="T71" fmla="*/ 97 h 747"/>
              <a:gd name="T72" fmla="*/ 19 w 1435"/>
              <a:gd name="T73" fmla="*/ 151 h 747"/>
              <a:gd name="T74" fmla="*/ 23 w 1435"/>
              <a:gd name="T75" fmla="*/ 222 h 747"/>
              <a:gd name="T76" fmla="*/ 44 w 1435"/>
              <a:gd name="T77" fmla="*/ 249 h 747"/>
              <a:gd name="T78" fmla="*/ 74 w 1435"/>
              <a:gd name="T79" fmla="*/ 262 h 747"/>
              <a:gd name="T80" fmla="*/ 115 w 1435"/>
              <a:gd name="T81" fmla="*/ 259 h 747"/>
              <a:gd name="T82" fmla="*/ 0 w 1435"/>
              <a:gd name="T83" fmla="*/ 508 h 747"/>
              <a:gd name="T84" fmla="*/ 169 w 1435"/>
              <a:gd name="T85" fmla="*/ 612 h 747"/>
              <a:gd name="T86" fmla="*/ 346 w 1435"/>
              <a:gd name="T87" fmla="*/ 686 h 747"/>
              <a:gd name="T88" fmla="*/ 529 w 1435"/>
              <a:gd name="T89" fmla="*/ 732 h 747"/>
              <a:gd name="T90" fmla="*/ 716 w 1435"/>
              <a:gd name="T91" fmla="*/ 747 h 747"/>
              <a:gd name="T92" fmla="*/ 904 w 1435"/>
              <a:gd name="T93" fmla="*/ 734 h 747"/>
              <a:gd name="T94" fmla="*/ 1087 w 1435"/>
              <a:gd name="T95" fmla="*/ 693 h 747"/>
              <a:gd name="T96" fmla="*/ 1265 w 1435"/>
              <a:gd name="T97" fmla="*/ 620 h 747"/>
              <a:gd name="T98" fmla="*/ 1435 w 1435"/>
              <a:gd name="T99" fmla="*/ 519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35" h="747">
                <a:moveTo>
                  <a:pt x="1268" y="318"/>
                </a:moveTo>
                <a:lnTo>
                  <a:pt x="1268" y="318"/>
                </a:lnTo>
                <a:lnTo>
                  <a:pt x="1268" y="331"/>
                </a:lnTo>
                <a:lnTo>
                  <a:pt x="1267" y="343"/>
                </a:lnTo>
                <a:lnTo>
                  <a:pt x="1263" y="354"/>
                </a:lnTo>
                <a:lnTo>
                  <a:pt x="1258" y="366"/>
                </a:lnTo>
                <a:lnTo>
                  <a:pt x="1254" y="376"/>
                </a:lnTo>
                <a:lnTo>
                  <a:pt x="1247" y="386"/>
                </a:lnTo>
                <a:lnTo>
                  <a:pt x="1239" y="394"/>
                </a:lnTo>
                <a:lnTo>
                  <a:pt x="1230" y="400"/>
                </a:lnTo>
                <a:lnTo>
                  <a:pt x="1230" y="400"/>
                </a:lnTo>
                <a:lnTo>
                  <a:pt x="1217" y="409"/>
                </a:lnTo>
                <a:lnTo>
                  <a:pt x="1204" y="414"/>
                </a:lnTo>
                <a:lnTo>
                  <a:pt x="1191" y="417"/>
                </a:lnTo>
                <a:lnTo>
                  <a:pt x="1176" y="419"/>
                </a:lnTo>
                <a:lnTo>
                  <a:pt x="1176" y="419"/>
                </a:lnTo>
                <a:lnTo>
                  <a:pt x="1161" y="417"/>
                </a:lnTo>
                <a:lnTo>
                  <a:pt x="1146" y="415"/>
                </a:lnTo>
                <a:lnTo>
                  <a:pt x="1131" y="410"/>
                </a:lnTo>
                <a:lnTo>
                  <a:pt x="1118" y="404"/>
                </a:lnTo>
                <a:lnTo>
                  <a:pt x="1105" y="396"/>
                </a:lnTo>
                <a:lnTo>
                  <a:pt x="1093" y="386"/>
                </a:lnTo>
                <a:lnTo>
                  <a:pt x="1082" y="374"/>
                </a:lnTo>
                <a:lnTo>
                  <a:pt x="1072" y="361"/>
                </a:lnTo>
                <a:lnTo>
                  <a:pt x="1072" y="361"/>
                </a:lnTo>
                <a:lnTo>
                  <a:pt x="1059" y="341"/>
                </a:lnTo>
                <a:lnTo>
                  <a:pt x="1051" y="320"/>
                </a:lnTo>
                <a:lnTo>
                  <a:pt x="1047" y="308"/>
                </a:lnTo>
                <a:lnTo>
                  <a:pt x="1046" y="297"/>
                </a:lnTo>
                <a:lnTo>
                  <a:pt x="1044" y="285"/>
                </a:lnTo>
                <a:lnTo>
                  <a:pt x="1044" y="273"/>
                </a:lnTo>
                <a:lnTo>
                  <a:pt x="1044" y="273"/>
                </a:lnTo>
                <a:lnTo>
                  <a:pt x="1046" y="262"/>
                </a:lnTo>
                <a:lnTo>
                  <a:pt x="1047" y="250"/>
                </a:lnTo>
                <a:lnTo>
                  <a:pt x="1051" y="240"/>
                </a:lnTo>
                <a:lnTo>
                  <a:pt x="1056" y="231"/>
                </a:lnTo>
                <a:lnTo>
                  <a:pt x="1060" y="221"/>
                </a:lnTo>
                <a:lnTo>
                  <a:pt x="1067" y="212"/>
                </a:lnTo>
                <a:lnTo>
                  <a:pt x="1075" y="204"/>
                </a:lnTo>
                <a:lnTo>
                  <a:pt x="1084" y="198"/>
                </a:lnTo>
                <a:lnTo>
                  <a:pt x="1084" y="198"/>
                </a:lnTo>
                <a:lnTo>
                  <a:pt x="1095" y="191"/>
                </a:lnTo>
                <a:lnTo>
                  <a:pt x="1108" y="186"/>
                </a:lnTo>
                <a:lnTo>
                  <a:pt x="1123" y="183"/>
                </a:lnTo>
                <a:lnTo>
                  <a:pt x="1138" y="181"/>
                </a:lnTo>
                <a:lnTo>
                  <a:pt x="1138" y="181"/>
                </a:lnTo>
                <a:lnTo>
                  <a:pt x="1156" y="183"/>
                </a:lnTo>
                <a:lnTo>
                  <a:pt x="1173" y="186"/>
                </a:lnTo>
                <a:lnTo>
                  <a:pt x="1188" y="178"/>
                </a:lnTo>
                <a:lnTo>
                  <a:pt x="1065" y="9"/>
                </a:lnTo>
                <a:lnTo>
                  <a:pt x="1065" y="9"/>
                </a:lnTo>
                <a:lnTo>
                  <a:pt x="1036" y="29"/>
                </a:lnTo>
                <a:lnTo>
                  <a:pt x="1006" y="46"/>
                </a:lnTo>
                <a:lnTo>
                  <a:pt x="976" y="61"/>
                </a:lnTo>
                <a:lnTo>
                  <a:pt x="943" y="74"/>
                </a:lnTo>
                <a:lnTo>
                  <a:pt x="910" y="85"/>
                </a:lnTo>
                <a:lnTo>
                  <a:pt x="877" y="95"/>
                </a:lnTo>
                <a:lnTo>
                  <a:pt x="843" y="103"/>
                </a:lnTo>
                <a:lnTo>
                  <a:pt x="808" y="108"/>
                </a:lnTo>
                <a:lnTo>
                  <a:pt x="808" y="115"/>
                </a:lnTo>
                <a:lnTo>
                  <a:pt x="808" y="115"/>
                </a:lnTo>
                <a:lnTo>
                  <a:pt x="818" y="123"/>
                </a:lnTo>
                <a:lnTo>
                  <a:pt x="826" y="132"/>
                </a:lnTo>
                <a:lnTo>
                  <a:pt x="833" y="140"/>
                </a:lnTo>
                <a:lnTo>
                  <a:pt x="839" y="150"/>
                </a:lnTo>
                <a:lnTo>
                  <a:pt x="844" y="161"/>
                </a:lnTo>
                <a:lnTo>
                  <a:pt x="848" y="171"/>
                </a:lnTo>
                <a:lnTo>
                  <a:pt x="851" y="183"/>
                </a:lnTo>
                <a:lnTo>
                  <a:pt x="851" y="194"/>
                </a:lnTo>
                <a:lnTo>
                  <a:pt x="851" y="194"/>
                </a:lnTo>
                <a:lnTo>
                  <a:pt x="851" y="206"/>
                </a:lnTo>
                <a:lnTo>
                  <a:pt x="848" y="216"/>
                </a:lnTo>
                <a:lnTo>
                  <a:pt x="846" y="226"/>
                </a:lnTo>
                <a:lnTo>
                  <a:pt x="841" y="235"/>
                </a:lnTo>
                <a:lnTo>
                  <a:pt x="836" y="244"/>
                </a:lnTo>
                <a:lnTo>
                  <a:pt x="829" y="254"/>
                </a:lnTo>
                <a:lnTo>
                  <a:pt x="823" y="262"/>
                </a:lnTo>
                <a:lnTo>
                  <a:pt x="815" y="268"/>
                </a:lnTo>
                <a:lnTo>
                  <a:pt x="805" y="275"/>
                </a:lnTo>
                <a:lnTo>
                  <a:pt x="795" y="282"/>
                </a:lnTo>
                <a:lnTo>
                  <a:pt x="785" y="287"/>
                </a:lnTo>
                <a:lnTo>
                  <a:pt x="775" y="292"/>
                </a:lnTo>
                <a:lnTo>
                  <a:pt x="763" y="295"/>
                </a:lnTo>
                <a:lnTo>
                  <a:pt x="750" y="297"/>
                </a:lnTo>
                <a:lnTo>
                  <a:pt x="739" y="298"/>
                </a:lnTo>
                <a:lnTo>
                  <a:pt x="726" y="300"/>
                </a:lnTo>
                <a:lnTo>
                  <a:pt x="726" y="300"/>
                </a:lnTo>
                <a:lnTo>
                  <a:pt x="726" y="300"/>
                </a:lnTo>
                <a:lnTo>
                  <a:pt x="712" y="298"/>
                </a:lnTo>
                <a:lnTo>
                  <a:pt x="699" y="297"/>
                </a:lnTo>
                <a:lnTo>
                  <a:pt x="688" y="295"/>
                </a:lnTo>
                <a:lnTo>
                  <a:pt x="676" y="290"/>
                </a:lnTo>
                <a:lnTo>
                  <a:pt x="666" y="287"/>
                </a:lnTo>
                <a:lnTo>
                  <a:pt x="655" y="282"/>
                </a:lnTo>
                <a:lnTo>
                  <a:pt x="645" y="275"/>
                </a:lnTo>
                <a:lnTo>
                  <a:pt x="636" y="268"/>
                </a:lnTo>
                <a:lnTo>
                  <a:pt x="628" y="260"/>
                </a:lnTo>
                <a:lnTo>
                  <a:pt x="622" y="252"/>
                </a:lnTo>
                <a:lnTo>
                  <a:pt x="615" y="244"/>
                </a:lnTo>
                <a:lnTo>
                  <a:pt x="610" y="234"/>
                </a:lnTo>
                <a:lnTo>
                  <a:pt x="605" y="226"/>
                </a:lnTo>
                <a:lnTo>
                  <a:pt x="603" y="214"/>
                </a:lnTo>
                <a:lnTo>
                  <a:pt x="600" y="204"/>
                </a:lnTo>
                <a:lnTo>
                  <a:pt x="600" y="194"/>
                </a:lnTo>
                <a:lnTo>
                  <a:pt x="600" y="194"/>
                </a:lnTo>
                <a:lnTo>
                  <a:pt x="600" y="183"/>
                </a:lnTo>
                <a:lnTo>
                  <a:pt x="603" y="171"/>
                </a:lnTo>
                <a:lnTo>
                  <a:pt x="607" y="160"/>
                </a:lnTo>
                <a:lnTo>
                  <a:pt x="612" y="150"/>
                </a:lnTo>
                <a:lnTo>
                  <a:pt x="618" y="140"/>
                </a:lnTo>
                <a:lnTo>
                  <a:pt x="627" y="130"/>
                </a:lnTo>
                <a:lnTo>
                  <a:pt x="635" y="122"/>
                </a:lnTo>
                <a:lnTo>
                  <a:pt x="645" y="113"/>
                </a:lnTo>
                <a:lnTo>
                  <a:pt x="645" y="110"/>
                </a:lnTo>
                <a:lnTo>
                  <a:pt x="645" y="110"/>
                </a:lnTo>
                <a:lnTo>
                  <a:pt x="607" y="103"/>
                </a:lnTo>
                <a:lnTo>
                  <a:pt x="570" y="95"/>
                </a:lnTo>
                <a:lnTo>
                  <a:pt x="534" y="84"/>
                </a:lnTo>
                <a:lnTo>
                  <a:pt x="498" y="70"/>
                </a:lnTo>
                <a:lnTo>
                  <a:pt x="465" y="56"/>
                </a:lnTo>
                <a:lnTo>
                  <a:pt x="432" y="39"/>
                </a:lnTo>
                <a:lnTo>
                  <a:pt x="400" y="19"/>
                </a:lnTo>
                <a:lnTo>
                  <a:pt x="369" y="0"/>
                </a:lnTo>
                <a:lnTo>
                  <a:pt x="237" y="181"/>
                </a:lnTo>
                <a:lnTo>
                  <a:pt x="199" y="155"/>
                </a:lnTo>
                <a:lnTo>
                  <a:pt x="199" y="155"/>
                </a:lnTo>
                <a:lnTo>
                  <a:pt x="199" y="143"/>
                </a:lnTo>
                <a:lnTo>
                  <a:pt x="199" y="132"/>
                </a:lnTo>
                <a:lnTo>
                  <a:pt x="198" y="122"/>
                </a:lnTo>
                <a:lnTo>
                  <a:pt x="194" y="112"/>
                </a:lnTo>
                <a:lnTo>
                  <a:pt x="189" y="102"/>
                </a:lnTo>
                <a:lnTo>
                  <a:pt x="184" y="94"/>
                </a:lnTo>
                <a:lnTo>
                  <a:pt x="176" y="85"/>
                </a:lnTo>
                <a:lnTo>
                  <a:pt x="169" y="79"/>
                </a:lnTo>
                <a:lnTo>
                  <a:pt x="169" y="79"/>
                </a:lnTo>
                <a:lnTo>
                  <a:pt x="161" y="74"/>
                </a:lnTo>
                <a:lnTo>
                  <a:pt x="153" y="70"/>
                </a:lnTo>
                <a:lnTo>
                  <a:pt x="145" y="67"/>
                </a:lnTo>
                <a:lnTo>
                  <a:pt x="136" y="66"/>
                </a:lnTo>
                <a:lnTo>
                  <a:pt x="120" y="66"/>
                </a:lnTo>
                <a:lnTo>
                  <a:pt x="102" y="67"/>
                </a:lnTo>
                <a:lnTo>
                  <a:pt x="84" y="74"/>
                </a:lnTo>
                <a:lnTo>
                  <a:pt x="67" y="84"/>
                </a:lnTo>
                <a:lnTo>
                  <a:pt x="52" y="97"/>
                </a:lnTo>
                <a:lnTo>
                  <a:pt x="37" y="113"/>
                </a:lnTo>
                <a:lnTo>
                  <a:pt x="37" y="113"/>
                </a:lnTo>
                <a:lnTo>
                  <a:pt x="26" y="132"/>
                </a:lnTo>
                <a:lnTo>
                  <a:pt x="19" y="151"/>
                </a:lnTo>
                <a:lnTo>
                  <a:pt x="14" y="169"/>
                </a:lnTo>
                <a:lnTo>
                  <a:pt x="14" y="189"/>
                </a:lnTo>
                <a:lnTo>
                  <a:pt x="16" y="206"/>
                </a:lnTo>
                <a:lnTo>
                  <a:pt x="23" y="222"/>
                </a:lnTo>
                <a:lnTo>
                  <a:pt x="28" y="231"/>
                </a:lnTo>
                <a:lnTo>
                  <a:pt x="33" y="237"/>
                </a:lnTo>
                <a:lnTo>
                  <a:pt x="37" y="244"/>
                </a:lnTo>
                <a:lnTo>
                  <a:pt x="44" y="249"/>
                </a:lnTo>
                <a:lnTo>
                  <a:pt x="44" y="249"/>
                </a:lnTo>
                <a:lnTo>
                  <a:pt x="54" y="255"/>
                </a:lnTo>
                <a:lnTo>
                  <a:pt x="64" y="259"/>
                </a:lnTo>
                <a:lnTo>
                  <a:pt x="74" y="262"/>
                </a:lnTo>
                <a:lnTo>
                  <a:pt x="84" y="262"/>
                </a:lnTo>
                <a:lnTo>
                  <a:pt x="94" y="262"/>
                </a:lnTo>
                <a:lnTo>
                  <a:pt x="105" y="260"/>
                </a:lnTo>
                <a:lnTo>
                  <a:pt x="115" y="259"/>
                </a:lnTo>
                <a:lnTo>
                  <a:pt x="127" y="254"/>
                </a:lnTo>
                <a:lnTo>
                  <a:pt x="165" y="282"/>
                </a:lnTo>
                <a:lnTo>
                  <a:pt x="0" y="508"/>
                </a:lnTo>
                <a:lnTo>
                  <a:pt x="0" y="508"/>
                </a:lnTo>
                <a:lnTo>
                  <a:pt x="41" y="536"/>
                </a:lnTo>
                <a:lnTo>
                  <a:pt x="84" y="562"/>
                </a:lnTo>
                <a:lnTo>
                  <a:pt x="125" y="589"/>
                </a:lnTo>
                <a:lnTo>
                  <a:pt x="169" y="612"/>
                </a:lnTo>
                <a:lnTo>
                  <a:pt x="212" y="633"/>
                </a:lnTo>
                <a:lnTo>
                  <a:pt x="257" y="653"/>
                </a:lnTo>
                <a:lnTo>
                  <a:pt x="301" y="669"/>
                </a:lnTo>
                <a:lnTo>
                  <a:pt x="346" y="686"/>
                </a:lnTo>
                <a:lnTo>
                  <a:pt x="392" y="701"/>
                </a:lnTo>
                <a:lnTo>
                  <a:pt x="437" y="712"/>
                </a:lnTo>
                <a:lnTo>
                  <a:pt x="483" y="722"/>
                </a:lnTo>
                <a:lnTo>
                  <a:pt x="529" y="732"/>
                </a:lnTo>
                <a:lnTo>
                  <a:pt x="577" y="739"/>
                </a:lnTo>
                <a:lnTo>
                  <a:pt x="623" y="744"/>
                </a:lnTo>
                <a:lnTo>
                  <a:pt x="669" y="747"/>
                </a:lnTo>
                <a:lnTo>
                  <a:pt x="716" y="747"/>
                </a:lnTo>
                <a:lnTo>
                  <a:pt x="763" y="747"/>
                </a:lnTo>
                <a:lnTo>
                  <a:pt x="810" y="745"/>
                </a:lnTo>
                <a:lnTo>
                  <a:pt x="856" y="740"/>
                </a:lnTo>
                <a:lnTo>
                  <a:pt x="904" y="734"/>
                </a:lnTo>
                <a:lnTo>
                  <a:pt x="950" y="727"/>
                </a:lnTo>
                <a:lnTo>
                  <a:pt x="996" y="717"/>
                </a:lnTo>
                <a:lnTo>
                  <a:pt x="1041" y="706"/>
                </a:lnTo>
                <a:lnTo>
                  <a:pt x="1087" y="693"/>
                </a:lnTo>
                <a:lnTo>
                  <a:pt x="1131" y="676"/>
                </a:lnTo>
                <a:lnTo>
                  <a:pt x="1178" y="660"/>
                </a:lnTo>
                <a:lnTo>
                  <a:pt x="1221" y="641"/>
                </a:lnTo>
                <a:lnTo>
                  <a:pt x="1265" y="620"/>
                </a:lnTo>
                <a:lnTo>
                  <a:pt x="1308" y="597"/>
                </a:lnTo>
                <a:lnTo>
                  <a:pt x="1351" y="574"/>
                </a:lnTo>
                <a:lnTo>
                  <a:pt x="1394" y="547"/>
                </a:lnTo>
                <a:lnTo>
                  <a:pt x="1435" y="519"/>
                </a:lnTo>
                <a:lnTo>
                  <a:pt x="1283" y="308"/>
                </a:lnTo>
                <a:lnTo>
                  <a:pt x="1268" y="318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45"/>
          <p:cNvSpPr/>
          <p:nvPr/>
        </p:nvSpPr>
        <p:spPr bwMode="auto">
          <a:xfrm>
            <a:off x="6899671" y="3397840"/>
            <a:ext cx="1427163" cy="2162175"/>
          </a:xfrm>
          <a:custGeom>
            <a:avLst/>
            <a:gdLst>
              <a:gd name="T0" fmla="*/ 597 w 899"/>
              <a:gd name="T1" fmla="*/ 96 h 1362"/>
              <a:gd name="T2" fmla="*/ 640 w 899"/>
              <a:gd name="T3" fmla="*/ 119 h 1362"/>
              <a:gd name="T4" fmla="*/ 665 w 899"/>
              <a:gd name="T5" fmla="*/ 159 h 1362"/>
              <a:gd name="T6" fmla="*/ 668 w 899"/>
              <a:gd name="T7" fmla="*/ 190 h 1362"/>
              <a:gd name="T8" fmla="*/ 656 w 899"/>
              <a:gd name="T9" fmla="*/ 231 h 1362"/>
              <a:gd name="T10" fmla="*/ 637 w 899"/>
              <a:gd name="T11" fmla="*/ 260 h 1362"/>
              <a:gd name="T12" fmla="*/ 577 w 899"/>
              <a:gd name="T13" fmla="*/ 297 h 1362"/>
              <a:gd name="T14" fmla="*/ 531 w 899"/>
              <a:gd name="T15" fmla="*/ 304 h 1362"/>
              <a:gd name="T16" fmla="*/ 495 w 899"/>
              <a:gd name="T17" fmla="*/ 299 h 1362"/>
              <a:gd name="T18" fmla="*/ 440 w 899"/>
              <a:gd name="T19" fmla="*/ 264 h 1362"/>
              <a:gd name="T20" fmla="*/ 422 w 899"/>
              <a:gd name="T21" fmla="*/ 225 h 1362"/>
              <a:gd name="T22" fmla="*/ 425 w 899"/>
              <a:gd name="T23" fmla="*/ 179 h 1362"/>
              <a:gd name="T24" fmla="*/ 437 w 899"/>
              <a:gd name="T25" fmla="*/ 131 h 1362"/>
              <a:gd name="T26" fmla="*/ 259 w 899"/>
              <a:gd name="T27" fmla="*/ 278 h 1362"/>
              <a:gd name="T28" fmla="*/ 265 w 899"/>
              <a:gd name="T29" fmla="*/ 390 h 1362"/>
              <a:gd name="T30" fmla="*/ 265 w 899"/>
              <a:gd name="T31" fmla="*/ 467 h 1362"/>
              <a:gd name="T32" fmla="*/ 312 w 899"/>
              <a:gd name="T33" fmla="*/ 448 h 1362"/>
              <a:gd name="T34" fmla="*/ 355 w 899"/>
              <a:gd name="T35" fmla="*/ 451 h 1362"/>
              <a:gd name="T36" fmla="*/ 383 w 899"/>
              <a:gd name="T37" fmla="*/ 466 h 1362"/>
              <a:gd name="T38" fmla="*/ 411 w 899"/>
              <a:gd name="T39" fmla="*/ 500 h 1362"/>
              <a:gd name="T40" fmla="*/ 421 w 899"/>
              <a:gd name="T41" fmla="*/ 532 h 1362"/>
              <a:gd name="T42" fmla="*/ 416 w 899"/>
              <a:gd name="T43" fmla="*/ 603 h 1362"/>
              <a:gd name="T44" fmla="*/ 386 w 899"/>
              <a:gd name="T45" fmla="*/ 654 h 1362"/>
              <a:gd name="T46" fmla="*/ 323 w 899"/>
              <a:gd name="T47" fmla="*/ 692 h 1362"/>
              <a:gd name="T48" fmla="*/ 277 w 899"/>
              <a:gd name="T49" fmla="*/ 689 h 1362"/>
              <a:gd name="T50" fmla="*/ 247 w 899"/>
              <a:gd name="T51" fmla="*/ 672 h 1362"/>
              <a:gd name="T52" fmla="*/ 219 w 899"/>
              <a:gd name="T53" fmla="*/ 634 h 1362"/>
              <a:gd name="T54" fmla="*/ 191 w 899"/>
              <a:gd name="T55" fmla="*/ 654 h 1362"/>
              <a:gd name="T56" fmla="*/ 102 w 899"/>
              <a:gd name="T57" fmla="*/ 778 h 1362"/>
              <a:gd name="T58" fmla="*/ 150 w 899"/>
              <a:gd name="T59" fmla="*/ 1035 h 1362"/>
              <a:gd name="T60" fmla="*/ 91 w 899"/>
              <a:gd name="T61" fmla="*/ 1056 h 1362"/>
              <a:gd name="T62" fmla="*/ 49 w 899"/>
              <a:gd name="T63" fmla="*/ 1058 h 1362"/>
              <a:gd name="T64" fmla="*/ 25 w 899"/>
              <a:gd name="T65" fmla="*/ 1073 h 1362"/>
              <a:gd name="T66" fmla="*/ 3 w 899"/>
              <a:gd name="T67" fmla="*/ 1111 h 1362"/>
              <a:gd name="T68" fmla="*/ 13 w 899"/>
              <a:gd name="T69" fmla="*/ 1185 h 1362"/>
              <a:gd name="T70" fmla="*/ 53 w 899"/>
              <a:gd name="T71" fmla="*/ 1233 h 1362"/>
              <a:gd name="T72" fmla="*/ 124 w 899"/>
              <a:gd name="T73" fmla="*/ 1251 h 1362"/>
              <a:gd name="T74" fmla="*/ 155 w 899"/>
              <a:gd name="T75" fmla="*/ 1240 h 1362"/>
              <a:gd name="T76" fmla="*/ 175 w 899"/>
              <a:gd name="T77" fmla="*/ 1215 h 1362"/>
              <a:gd name="T78" fmla="*/ 185 w 899"/>
              <a:gd name="T79" fmla="*/ 1174 h 1362"/>
              <a:gd name="T80" fmla="*/ 388 w 899"/>
              <a:gd name="T81" fmla="*/ 1362 h 1362"/>
              <a:gd name="T82" fmla="*/ 538 w 899"/>
              <a:gd name="T83" fmla="*/ 1233 h 1362"/>
              <a:gd name="T84" fmla="*/ 665 w 899"/>
              <a:gd name="T85" fmla="*/ 1088 h 1362"/>
              <a:gd name="T86" fmla="*/ 764 w 899"/>
              <a:gd name="T87" fmla="*/ 926 h 1362"/>
              <a:gd name="T88" fmla="*/ 836 w 899"/>
              <a:gd name="T89" fmla="*/ 755 h 1362"/>
              <a:gd name="T90" fmla="*/ 883 w 899"/>
              <a:gd name="T91" fmla="*/ 573 h 1362"/>
              <a:gd name="T92" fmla="*/ 899 w 899"/>
              <a:gd name="T93" fmla="*/ 385 h 1362"/>
              <a:gd name="T94" fmla="*/ 886 w 899"/>
              <a:gd name="T95" fmla="*/ 194 h 1362"/>
              <a:gd name="T96" fmla="*/ 841 w 899"/>
              <a:gd name="T97" fmla="*/ 0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9" h="1362">
                <a:moveTo>
                  <a:pt x="841" y="0"/>
                </a:moveTo>
                <a:lnTo>
                  <a:pt x="592" y="81"/>
                </a:lnTo>
                <a:lnTo>
                  <a:pt x="597" y="96"/>
                </a:lnTo>
                <a:lnTo>
                  <a:pt x="597" y="96"/>
                </a:lnTo>
                <a:lnTo>
                  <a:pt x="609" y="101"/>
                </a:lnTo>
                <a:lnTo>
                  <a:pt x="620" y="106"/>
                </a:lnTo>
                <a:lnTo>
                  <a:pt x="630" y="113"/>
                </a:lnTo>
                <a:lnTo>
                  <a:pt x="640" y="119"/>
                </a:lnTo>
                <a:lnTo>
                  <a:pt x="647" y="129"/>
                </a:lnTo>
                <a:lnTo>
                  <a:pt x="655" y="137"/>
                </a:lnTo>
                <a:lnTo>
                  <a:pt x="660" y="147"/>
                </a:lnTo>
                <a:lnTo>
                  <a:pt x="665" y="159"/>
                </a:lnTo>
                <a:lnTo>
                  <a:pt x="665" y="159"/>
                </a:lnTo>
                <a:lnTo>
                  <a:pt x="666" y="169"/>
                </a:lnTo>
                <a:lnTo>
                  <a:pt x="668" y="179"/>
                </a:lnTo>
                <a:lnTo>
                  <a:pt x="668" y="190"/>
                </a:lnTo>
                <a:lnTo>
                  <a:pt x="668" y="200"/>
                </a:lnTo>
                <a:lnTo>
                  <a:pt x="665" y="212"/>
                </a:lnTo>
                <a:lnTo>
                  <a:pt x="661" y="222"/>
                </a:lnTo>
                <a:lnTo>
                  <a:pt x="656" y="231"/>
                </a:lnTo>
                <a:lnTo>
                  <a:pt x="652" y="241"/>
                </a:lnTo>
                <a:lnTo>
                  <a:pt x="652" y="241"/>
                </a:lnTo>
                <a:lnTo>
                  <a:pt x="645" y="251"/>
                </a:lnTo>
                <a:lnTo>
                  <a:pt x="637" y="260"/>
                </a:lnTo>
                <a:lnTo>
                  <a:pt x="628" y="268"/>
                </a:lnTo>
                <a:lnTo>
                  <a:pt x="620" y="276"/>
                </a:lnTo>
                <a:lnTo>
                  <a:pt x="599" y="288"/>
                </a:lnTo>
                <a:lnTo>
                  <a:pt x="577" y="297"/>
                </a:lnTo>
                <a:lnTo>
                  <a:pt x="577" y="297"/>
                </a:lnTo>
                <a:lnTo>
                  <a:pt x="554" y="302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13" y="302"/>
                </a:lnTo>
                <a:lnTo>
                  <a:pt x="495" y="299"/>
                </a:lnTo>
                <a:lnTo>
                  <a:pt x="480" y="294"/>
                </a:lnTo>
                <a:lnTo>
                  <a:pt x="465" y="286"/>
                </a:lnTo>
                <a:lnTo>
                  <a:pt x="452" y="276"/>
                </a:lnTo>
                <a:lnTo>
                  <a:pt x="440" y="264"/>
                </a:lnTo>
                <a:lnTo>
                  <a:pt x="432" y="251"/>
                </a:lnTo>
                <a:lnTo>
                  <a:pt x="425" y="236"/>
                </a:lnTo>
                <a:lnTo>
                  <a:pt x="425" y="236"/>
                </a:lnTo>
                <a:lnTo>
                  <a:pt x="422" y="225"/>
                </a:lnTo>
                <a:lnTo>
                  <a:pt x="421" y="213"/>
                </a:lnTo>
                <a:lnTo>
                  <a:pt x="421" y="202"/>
                </a:lnTo>
                <a:lnTo>
                  <a:pt x="422" y="190"/>
                </a:lnTo>
                <a:lnTo>
                  <a:pt x="425" y="179"/>
                </a:lnTo>
                <a:lnTo>
                  <a:pt x="430" y="167"/>
                </a:lnTo>
                <a:lnTo>
                  <a:pt x="435" y="157"/>
                </a:lnTo>
                <a:lnTo>
                  <a:pt x="442" y="146"/>
                </a:lnTo>
                <a:lnTo>
                  <a:pt x="437" y="131"/>
                </a:lnTo>
                <a:lnTo>
                  <a:pt x="241" y="195"/>
                </a:lnTo>
                <a:lnTo>
                  <a:pt x="241" y="195"/>
                </a:lnTo>
                <a:lnTo>
                  <a:pt x="252" y="236"/>
                </a:lnTo>
                <a:lnTo>
                  <a:pt x="259" y="278"/>
                </a:lnTo>
                <a:lnTo>
                  <a:pt x="264" y="321"/>
                </a:lnTo>
                <a:lnTo>
                  <a:pt x="265" y="365"/>
                </a:lnTo>
                <a:lnTo>
                  <a:pt x="265" y="365"/>
                </a:lnTo>
                <a:lnTo>
                  <a:pt x="265" y="390"/>
                </a:lnTo>
                <a:lnTo>
                  <a:pt x="264" y="415"/>
                </a:lnTo>
                <a:lnTo>
                  <a:pt x="260" y="439"/>
                </a:lnTo>
                <a:lnTo>
                  <a:pt x="257" y="464"/>
                </a:lnTo>
                <a:lnTo>
                  <a:pt x="265" y="467"/>
                </a:lnTo>
                <a:lnTo>
                  <a:pt x="265" y="467"/>
                </a:lnTo>
                <a:lnTo>
                  <a:pt x="280" y="458"/>
                </a:lnTo>
                <a:lnTo>
                  <a:pt x="295" y="451"/>
                </a:lnTo>
                <a:lnTo>
                  <a:pt x="312" y="448"/>
                </a:lnTo>
                <a:lnTo>
                  <a:pt x="326" y="446"/>
                </a:lnTo>
                <a:lnTo>
                  <a:pt x="326" y="446"/>
                </a:lnTo>
                <a:lnTo>
                  <a:pt x="341" y="448"/>
                </a:lnTo>
                <a:lnTo>
                  <a:pt x="355" y="451"/>
                </a:lnTo>
                <a:lnTo>
                  <a:pt x="355" y="451"/>
                </a:lnTo>
                <a:lnTo>
                  <a:pt x="366" y="454"/>
                </a:lnTo>
                <a:lnTo>
                  <a:pt x="374" y="459"/>
                </a:lnTo>
                <a:lnTo>
                  <a:pt x="383" y="466"/>
                </a:lnTo>
                <a:lnTo>
                  <a:pt x="391" y="472"/>
                </a:lnTo>
                <a:lnTo>
                  <a:pt x="399" y="481"/>
                </a:lnTo>
                <a:lnTo>
                  <a:pt x="406" y="491"/>
                </a:lnTo>
                <a:lnTo>
                  <a:pt x="411" y="500"/>
                </a:lnTo>
                <a:lnTo>
                  <a:pt x="416" y="510"/>
                </a:lnTo>
                <a:lnTo>
                  <a:pt x="416" y="510"/>
                </a:lnTo>
                <a:lnTo>
                  <a:pt x="419" y="522"/>
                </a:lnTo>
                <a:lnTo>
                  <a:pt x="421" y="532"/>
                </a:lnTo>
                <a:lnTo>
                  <a:pt x="422" y="543"/>
                </a:lnTo>
                <a:lnTo>
                  <a:pt x="424" y="555"/>
                </a:lnTo>
                <a:lnTo>
                  <a:pt x="422" y="578"/>
                </a:lnTo>
                <a:lnTo>
                  <a:pt x="416" y="603"/>
                </a:lnTo>
                <a:lnTo>
                  <a:pt x="416" y="603"/>
                </a:lnTo>
                <a:lnTo>
                  <a:pt x="407" y="621"/>
                </a:lnTo>
                <a:lnTo>
                  <a:pt x="397" y="639"/>
                </a:lnTo>
                <a:lnTo>
                  <a:pt x="386" y="654"/>
                </a:lnTo>
                <a:lnTo>
                  <a:pt x="371" y="667"/>
                </a:lnTo>
                <a:lnTo>
                  <a:pt x="356" y="679"/>
                </a:lnTo>
                <a:lnTo>
                  <a:pt x="340" y="687"/>
                </a:lnTo>
                <a:lnTo>
                  <a:pt x="323" y="692"/>
                </a:lnTo>
                <a:lnTo>
                  <a:pt x="305" y="693"/>
                </a:lnTo>
                <a:lnTo>
                  <a:pt x="305" y="693"/>
                </a:lnTo>
                <a:lnTo>
                  <a:pt x="290" y="692"/>
                </a:lnTo>
                <a:lnTo>
                  <a:pt x="277" y="689"/>
                </a:lnTo>
                <a:lnTo>
                  <a:pt x="277" y="689"/>
                </a:lnTo>
                <a:lnTo>
                  <a:pt x="265" y="684"/>
                </a:lnTo>
                <a:lnTo>
                  <a:pt x="256" y="679"/>
                </a:lnTo>
                <a:lnTo>
                  <a:pt x="247" y="672"/>
                </a:lnTo>
                <a:lnTo>
                  <a:pt x="239" y="664"/>
                </a:lnTo>
                <a:lnTo>
                  <a:pt x="231" y="654"/>
                </a:lnTo>
                <a:lnTo>
                  <a:pt x="224" y="644"/>
                </a:lnTo>
                <a:lnTo>
                  <a:pt x="219" y="634"/>
                </a:lnTo>
                <a:lnTo>
                  <a:pt x="214" y="623"/>
                </a:lnTo>
                <a:lnTo>
                  <a:pt x="209" y="619"/>
                </a:lnTo>
                <a:lnTo>
                  <a:pt x="209" y="619"/>
                </a:lnTo>
                <a:lnTo>
                  <a:pt x="191" y="654"/>
                </a:lnTo>
                <a:lnTo>
                  <a:pt x="173" y="687"/>
                </a:lnTo>
                <a:lnTo>
                  <a:pt x="152" y="718"/>
                </a:lnTo>
                <a:lnTo>
                  <a:pt x="128" y="748"/>
                </a:lnTo>
                <a:lnTo>
                  <a:pt x="102" y="778"/>
                </a:lnTo>
                <a:lnTo>
                  <a:pt x="76" y="804"/>
                </a:lnTo>
                <a:lnTo>
                  <a:pt x="48" y="829"/>
                </a:lnTo>
                <a:lnTo>
                  <a:pt x="18" y="854"/>
                </a:lnTo>
                <a:lnTo>
                  <a:pt x="150" y="1035"/>
                </a:lnTo>
                <a:lnTo>
                  <a:pt x="112" y="1063"/>
                </a:lnTo>
                <a:lnTo>
                  <a:pt x="112" y="1063"/>
                </a:lnTo>
                <a:lnTo>
                  <a:pt x="102" y="1060"/>
                </a:lnTo>
                <a:lnTo>
                  <a:pt x="91" y="1056"/>
                </a:lnTo>
                <a:lnTo>
                  <a:pt x="81" y="1055"/>
                </a:lnTo>
                <a:lnTo>
                  <a:pt x="69" y="1055"/>
                </a:lnTo>
                <a:lnTo>
                  <a:pt x="59" y="1056"/>
                </a:lnTo>
                <a:lnTo>
                  <a:pt x="49" y="1058"/>
                </a:lnTo>
                <a:lnTo>
                  <a:pt x="39" y="1063"/>
                </a:lnTo>
                <a:lnTo>
                  <a:pt x="31" y="1068"/>
                </a:lnTo>
                <a:lnTo>
                  <a:pt x="31" y="1068"/>
                </a:lnTo>
                <a:lnTo>
                  <a:pt x="25" y="1073"/>
                </a:lnTo>
                <a:lnTo>
                  <a:pt x="18" y="1080"/>
                </a:lnTo>
                <a:lnTo>
                  <a:pt x="13" y="1086"/>
                </a:lnTo>
                <a:lnTo>
                  <a:pt x="8" y="1094"/>
                </a:lnTo>
                <a:lnTo>
                  <a:pt x="3" y="1111"/>
                </a:lnTo>
                <a:lnTo>
                  <a:pt x="0" y="1129"/>
                </a:lnTo>
                <a:lnTo>
                  <a:pt x="1" y="1147"/>
                </a:lnTo>
                <a:lnTo>
                  <a:pt x="5" y="1167"/>
                </a:lnTo>
                <a:lnTo>
                  <a:pt x="13" y="1185"/>
                </a:lnTo>
                <a:lnTo>
                  <a:pt x="23" y="1203"/>
                </a:lnTo>
                <a:lnTo>
                  <a:pt x="23" y="1203"/>
                </a:lnTo>
                <a:lnTo>
                  <a:pt x="38" y="1220"/>
                </a:lnTo>
                <a:lnTo>
                  <a:pt x="53" y="1233"/>
                </a:lnTo>
                <a:lnTo>
                  <a:pt x="71" y="1243"/>
                </a:lnTo>
                <a:lnTo>
                  <a:pt x="87" y="1250"/>
                </a:lnTo>
                <a:lnTo>
                  <a:pt x="105" y="1253"/>
                </a:lnTo>
                <a:lnTo>
                  <a:pt x="124" y="1251"/>
                </a:lnTo>
                <a:lnTo>
                  <a:pt x="132" y="1250"/>
                </a:lnTo>
                <a:lnTo>
                  <a:pt x="140" y="1248"/>
                </a:lnTo>
                <a:lnTo>
                  <a:pt x="147" y="1243"/>
                </a:lnTo>
                <a:lnTo>
                  <a:pt x="155" y="1240"/>
                </a:lnTo>
                <a:lnTo>
                  <a:pt x="155" y="1240"/>
                </a:lnTo>
                <a:lnTo>
                  <a:pt x="163" y="1231"/>
                </a:lnTo>
                <a:lnTo>
                  <a:pt x="170" y="1225"/>
                </a:lnTo>
                <a:lnTo>
                  <a:pt x="175" y="1215"/>
                </a:lnTo>
                <a:lnTo>
                  <a:pt x="180" y="1207"/>
                </a:lnTo>
                <a:lnTo>
                  <a:pt x="183" y="1197"/>
                </a:lnTo>
                <a:lnTo>
                  <a:pt x="185" y="1185"/>
                </a:lnTo>
                <a:lnTo>
                  <a:pt x="185" y="1174"/>
                </a:lnTo>
                <a:lnTo>
                  <a:pt x="185" y="1162"/>
                </a:lnTo>
                <a:lnTo>
                  <a:pt x="223" y="1136"/>
                </a:lnTo>
                <a:lnTo>
                  <a:pt x="388" y="1362"/>
                </a:lnTo>
                <a:lnTo>
                  <a:pt x="388" y="1362"/>
                </a:lnTo>
                <a:lnTo>
                  <a:pt x="427" y="1330"/>
                </a:lnTo>
                <a:lnTo>
                  <a:pt x="465" y="1299"/>
                </a:lnTo>
                <a:lnTo>
                  <a:pt x="503" y="1266"/>
                </a:lnTo>
                <a:lnTo>
                  <a:pt x="538" y="1233"/>
                </a:lnTo>
                <a:lnTo>
                  <a:pt x="572" y="1198"/>
                </a:lnTo>
                <a:lnTo>
                  <a:pt x="604" y="1162"/>
                </a:lnTo>
                <a:lnTo>
                  <a:pt x="635" y="1126"/>
                </a:lnTo>
                <a:lnTo>
                  <a:pt x="665" y="1088"/>
                </a:lnTo>
                <a:lnTo>
                  <a:pt x="691" y="1048"/>
                </a:lnTo>
                <a:lnTo>
                  <a:pt x="718" y="1009"/>
                </a:lnTo>
                <a:lnTo>
                  <a:pt x="742" y="967"/>
                </a:lnTo>
                <a:lnTo>
                  <a:pt x="764" y="926"/>
                </a:lnTo>
                <a:lnTo>
                  <a:pt x="785" y="885"/>
                </a:lnTo>
                <a:lnTo>
                  <a:pt x="803" y="842"/>
                </a:lnTo>
                <a:lnTo>
                  <a:pt x="821" y="799"/>
                </a:lnTo>
                <a:lnTo>
                  <a:pt x="836" y="755"/>
                </a:lnTo>
                <a:lnTo>
                  <a:pt x="851" y="710"/>
                </a:lnTo>
                <a:lnTo>
                  <a:pt x="863" y="664"/>
                </a:lnTo>
                <a:lnTo>
                  <a:pt x="874" y="619"/>
                </a:lnTo>
                <a:lnTo>
                  <a:pt x="883" y="573"/>
                </a:lnTo>
                <a:lnTo>
                  <a:pt x="889" y="527"/>
                </a:lnTo>
                <a:lnTo>
                  <a:pt x="894" y="479"/>
                </a:lnTo>
                <a:lnTo>
                  <a:pt x="897" y="433"/>
                </a:lnTo>
                <a:lnTo>
                  <a:pt x="899" y="385"/>
                </a:lnTo>
                <a:lnTo>
                  <a:pt x="897" y="337"/>
                </a:lnTo>
                <a:lnTo>
                  <a:pt x="896" y="289"/>
                </a:lnTo>
                <a:lnTo>
                  <a:pt x="891" y="241"/>
                </a:lnTo>
                <a:lnTo>
                  <a:pt x="886" y="194"/>
                </a:lnTo>
                <a:lnTo>
                  <a:pt x="878" y="144"/>
                </a:lnTo>
                <a:lnTo>
                  <a:pt x="868" y="96"/>
                </a:lnTo>
                <a:lnTo>
                  <a:pt x="854" y="48"/>
                </a:lnTo>
                <a:lnTo>
                  <a:pt x="841" y="0"/>
                </a:lnTo>
                <a:lnTo>
                  <a:pt x="84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6"/>
          <p:cNvSpPr/>
          <p:nvPr/>
        </p:nvSpPr>
        <p:spPr bwMode="auto">
          <a:xfrm>
            <a:off x="6393258" y="2013540"/>
            <a:ext cx="1831975" cy="1835150"/>
          </a:xfrm>
          <a:custGeom>
            <a:avLst/>
            <a:gdLst>
              <a:gd name="T0" fmla="*/ 1154 w 1154"/>
              <a:gd name="T1" fmla="*/ 853 h 1156"/>
              <a:gd name="T2" fmla="*/ 1079 w 1154"/>
              <a:gd name="T3" fmla="*/ 670 h 1156"/>
              <a:gd name="T4" fmla="*/ 979 w 1154"/>
              <a:gd name="T5" fmla="*/ 505 h 1156"/>
              <a:gd name="T6" fmla="*/ 858 w 1154"/>
              <a:gd name="T7" fmla="*/ 361 h 1156"/>
              <a:gd name="T8" fmla="*/ 716 w 1154"/>
              <a:gd name="T9" fmla="*/ 237 h 1156"/>
              <a:gd name="T10" fmla="*/ 558 w 1154"/>
              <a:gd name="T11" fmla="*/ 138 h 1156"/>
              <a:gd name="T12" fmla="*/ 383 w 1154"/>
              <a:gd name="T13" fmla="*/ 66 h 1156"/>
              <a:gd name="T14" fmla="*/ 197 w 1154"/>
              <a:gd name="T15" fmla="*/ 18 h 1156"/>
              <a:gd name="T16" fmla="*/ 0 w 1154"/>
              <a:gd name="T17" fmla="*/ 0 h 1156"/>
              <a:gd name="T18" fmla="*/ 22 w 1154"/>
              <a:gd name="T19" fmla="*/ 250 h 1156"/>
              <a:gd name="T20" fmla="*/ 61 w 1154"/>
              <a:gd name="T21" fmla="*/ 222 h 1156"/>
              <a:gd name="T22" fmla="*/ 94 w 1154"/>
              <a:gd name="T23" fmla="*/ 216 h 1156"/>
              <a:gd name="T24" fmla="*/ 136 w 1154"/>
              <a:gd name="T25" fmla="*/ 226 h 1156"/>
              <a:gd name="T26" fmla="*/ 169 w 1154"/>
              <a:gd name="T27" fmla="*/ 254 h 1156"/>
              <a:gd name="T28" fmla="*/ 192 w 1154"/>
              <a:gd name="T29" fmla="*/ 293 h 1156"/>
              <a:gd name="T30" fmla="*/ 200 w 1154"/>
              <a:gd name="T31" fmla="*/ 341 h 1156"/>
              <a:gd name="T32" fmla="*/ 195 w 1154"/>
              <a:gd name="T33" fmla="*/ 379 h 1156"/>
              <a:gd name="T34" fmla="*/ 175 w 1154"/>
              <a:gd name="T35" fmla="*/ 422 h 1156"/>
              <a:gd name="T36" fmla="*/ 144 w 1154"/>
              <a:gd name="T37" fmla="*/ 452 h 1156"/>
              <a:gd name="T38" fmla="*/ 106 w 1154"/>
              <a:gd name="T39" fmla="*/ 467 h 1156"/>
              <a:gd name="T40" fmla="*/ 71 w 1154"/>
              <a:gd name="T41" fmla="*/ 463 h 1156"/>
              <a:gd name="T42" fmla="*/ 32 w 1154"/>
              <a:gd name="T43" fmla="*/ 442 h 1156"/>
              <a:gd name="T44" fmla="*/ 0 w 1154"/>
              <a:gd name="T45" fmla="*/ 633 h 1156"/>
              <a:gd name="T46" fmla="*/ 103 w 1154"/>
              <a:gd name="T47" fmla="*/ 645 h 1156"/>
              <a:gd name="T48" fmla="*/ 230 w 1154"/>
              <a:gd name="T49" fmla="*/ 688 h 1156"/>
              <a:gd name="T50" fmla="*/ 263 w 1154"/>
              <a:gd name="T51" fmla="*/ 681 h 1156"/>
              <a:gd name="T52" fmla="*/ 263 w 1154"/>
              <a:gd name="T53" fmla="*/ 633 h 1156"/>
              <a:gd name="T54" fmla="*/ 278 w 1154"/>
              <a:gd name="T55" fmla="*/ 602 h 1156"/>
              <a:gd name="T56" fmla="*/ 312 w 1154"/>
              <a:gd name="T57" fmla="*/ 574 h 1156"/>
              <a:gd name="T58" fmla="*/ 358 w 1154"/>
              <a:gd name="T59" fmla="*/ 564 h 1156"/>
              <a:gd name="T60" fmla="*/ 421 w 1154"/>
              <a:gd name="T61" fmla="*/ 580 h 1156"/>
              <a:gd name="T62" fmla="*/ 461 w 1154"/>
              <a:gd name="T63" fmla="*/ 608 h 1156"/>
              <a:gd name="T64" fmla="*/ 487 w 1154"/>
              <a:gd name="T65" fmla="*/ 648 h 1156"/>
              <a:gd name="T66" fmla="*/ 497 w 1154"/>
              <a:gd name="T67" fmla="*/ 691 h 1156"/>
              <a:gd name="T68" fmla="*/ 490 w 1154"/>
              <a:gd name="T69" fmla="*/ 732 h 1156"/>
              <a:gd name="T70" fmla="*/ 472 w 1154"/>
              <a:gd name="T71" fmla="*/ 759 h 1156"/>
              <a:gd name="T72" fmla="*/ 434 w 1154"/>
              <a:gd name="T73" fmla="*/ 783 h 1156"/>
              <a:gd name="T74" fmla="*/ 398 w 1154"/>
              <a:gd name="T75" fmla="*/ 788 h 1156"/>
              <a:gd name="T76" fmla="*/ 419 w 1154"/>
              <a:gd name="T77" fmla="*/ 821 h 1156"/>
              <a:gd name="T78" fmla="*/ 509 w 1154"/>
              <a:gd name="T79" fmla="*/ 943 h 1156"/>
              <a:gd name="T80" fmla="*/ 769 w 1154"/>
              <a:gd name="T81" fmla="*/ 978 h 1156"/>
              <a:gd name="T82" fmla="*/ 771 w 1154"/>
              <a:gd name="T83" fmla="*/ 1041 h 1156"/>
              <a:gd name="T84" fmla="*/ 759 w 1154"/>
              <a:gd name="T85" fmla="*/ 1080 h 1156"/>
              <a:gd name="T86" fmla="*/ 766 w 1154"/>
              <a:gd name="T87" fmla="*/ 1110 h 1156"/>
              <a:gd name="T88" fmla="*/ 796 w 1154"/>
              <a:gd name="T89" fmla="*/ 1141 h 1156"/>
              <a:gd name="T90" fmla="*/ 870 w 1154"/>
              <a:gd name="T91" fmla="*/ 1155 h 1156"/>
              <a:gd name="T92" fmla="*/ 928 w 1154"/>
              <a:gd name="T93" fmla="*/ 1132 h 1156"/>
              <a:gd name="T94" fmla="*/ 967 w 1154"/>
              <a:gd name="T95" fmla="*/ 1070 h 1156"/>
              <a:gd name="T96" fmla="*/ 964 w 1154"/>
              <a:gd name="T97" fmla="*/ 1036 h 1156"/>
              <a:gd name="T98" fmla="*/ 947 w 1154"/>
              <a:gd name="T99" fmla="*/ 1009 h 1156"/>
              <a:gd name="T100" fmla="*/ 911 w 1154"/>
              <a:gd name="T101" fmla="*/ 988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54" h="1156">
                <a:moveTo>
                  <a:pt x="901" y="985"/>
                </a:moveTo>
                <a:lnTo>
                  <a:pt x="886" y="940"/>
                </a:lnTo>
                <a:lnTo>
                  <a:pt x="1154" y="853"/>
                </a:lnTo>
                <a:lnTo>
                  <a:pt x="1154" y="853"/>
                </a:lnTo>
                <a:lnTo>
                  <a:pt x="1139" y="806"/>
                </a:lnTo>
                <a:lnTo>
                  <a:pt x="1121" y="759"/>
                </a:lnTo>
                <a:lnTo>
                  <a:pt x="1101" y="714"/>
                </a:lnTo>
                <a:lnTo>
                  <a:pt x="1079" y="670"/>
                </a:lnTo>
                <a:lnTo>
                  <a:pt x="1056" y="627"/>
                </a:lnTo>
                <a:lnTo>
                  <a:pt x="1032" y="585"/>
                </a:lnTo>
                <a:lnTo>
                  <a:pt x="1007" y="544"/>
                </a:lnTo>
                <a:lnTo>
                  <a:pt x="979" y="505"/>
                </a:lnTo>
                <a:lnTo>
                  <a:pt x="951" y="467"/>
                </a:lnTo>
                <a:lnTo>
                  <a:pt x="921" y="430"/>
                </a:lnTo>
                <a:lnTo>
                  <a:pt x="890" y="394"/>
                </a:lnTo>
                <a:lnTo>
                  <a:pt x="858" y="361"/>
                </a:lnTo>
                <a:lnTo>
                  <a:pt x="824" y="328"/>
                </a:lnTo>
                <a:lnTo>
                  <a:pt x="789" y="297"/>
                </a:lnTo>
                <a:lnTo>
                  <a:pt x="753" y="267"/>
                </a:lnTo>
                <a:lnTo>
                  <a:pt x="716" y="237"/>
                </a:lnTo>
                <a:lnTo>
                  <a:pt x="678" y="211"/>
                </a:lnTo>
                <a:lnTo>
                  <a:pt x="639" y="184"/>
                </a:lnTo>
                <a:lnTo>
                  <a:pt x="599" y="161"/>
                </a:lnTo>
                <a:lnTo>
                  <a:pt x="558" y="138"/>
                </a:lnTo>
                <a:lnTo>
                  <a:pt x="515" y="118"/>
                </a:lnTo>
                <a:lnTo>
                  <a:pt x="472" y="99"/>
                </a:lnTo>
                <a:lnTo>
                  <a:pt x="428" y="80"/>
                </a:lnTo>
                <a:lnTo>
                  <a:pt x="383" y="66"/>
                </a:lnTo>
                <a:lnTo>
                  <a:pt x="339" y="51"/>
                </a:lnTo>
                <a:lnTo>
                  <a:pt x="292" y="38"/>
                </a:lnTo>
                <a:lnTo>
                  <a:pt x="245" y="28"/>
                </a:lnTo>
                <a:lnTo>
                  <a:pt x="197" y="18"/>
                </a:lnTo>
                <a:lnTo>
                  <a:pt x="149" y="11"/>
                </a:lnTo>
                <a:lnTo>
                  <a:pt x="99" y="6"/>
                </a:lnTo>
                <a:lnTo>
                  <a:pt x="50" y="3"/>
                </a:lnTo>
                <a:lnTo>
                  <a:pt x="0" y="0"/>
                </a:lnTo>
                <a:lnTo>
                  <a:pt x="0" y="260"/>
                </a:lnTo>
                <a:lnTo>
                  <a:pt x="15" y="260"/>
                </a:lnTo>
                <a:lnTo>
                  <a:pt x="15" y="260"/>
                </a:lnTo>
                <a:lnTo>
                  <a:pt x="22" y="250"/>
                </a:lnTo>
                <a:lnTo>
                  <a:pt x="32" y="242"/>
                </a:lnTo>
                <a:lnTo>
                  <a:pt x="40" y="234"/>
                </a:lnTo>
                <a:lnTo>
                  <a:pt x="50" y="227"/>
                </a:lnTo>
                <a:lnTo>
                  <a:pt x="61" y="222"/>
                </a:lnTo>
                <a:lnTo>
                  <a:pt x="71" y="219"/>
                </a:lnTo>
                <a:lnTo>
                  <a:pt x="83" y="217"/>
                </a:lnTo>
                <a:lnTo>
                  <a:pt x="94" y="216"/>
                </a:lnTo>
                <a:lnTo>
                  <a:pt x="94" y="216"/>
                </a:lnTo>
                <a:lnTo>
                  <a:pt x="106" y="217"/>
                </a:lnTo>
                <a:lnTo>
                  <a:pt x="116" y="219"/>
                </a:lnTo>
                <a:lnTo>
                  <a:pt x="126" y="222"/>
                </a:lnTo>
                <a:lnTo>
                  <a:pt x="136" y="226"/>
                </a:lnTo>
                <a:lnTo>
                  <a:pt x="144" y="231"/>
                </a:lnTo>
                <a:lnTo>
                  <a:pt x="154" y="237"/>
                </a:lnTo>
                <a:lnTo>
                  <a:pt x="160" y="245"/>
                </a:lnTo>
                <a:lnTo>
                  <a:pt x="169" y="254"/>
                </a:lnTo>
                <a:lnTo>
                  <a:pt x="175" y="262"/>
                </a:lnTo>
                <a:lnTo>
                  <a:pt x="182" y="272"/>
                </a:lnTo>
                <a:lnTo>
                  <a:pt x="187" y="282"/>
                </a:lnTo>
                <a:lnTo>
                  <a:pt x="192" y="293"/>
                </a:lnTo>
                <a:lnTo>
                  <a:pt x="195" y="305"/>
                </a:lnTo>
                <a:lnTo>
                  <a:pt x="197" y="316"/>
                </a:lnTo>
                <a:lnTo>
                  <a:pt x="198" y="328"/>
                </a:lnTo>
                <a:lnTo>
                  <a:pt x="200" y="341"/>
                </a:lnTo>
                <a:lnTo>
                  <a:pt x="200" y="341"/>
                </a:lnTo>
                <a:lnTo>
                  <a:pt x="198" y="354"/>
                </a:lnTo>
                <a:lnTo>
                  <a:pt x="197" y="368"/>
                </a:lnTo>
                <a:lnTo>
                  <a:pt x="195" y="379"/>
                </a:lnTo>
                <a:lnTo>
                  <a:pt x="192" y="391"/>
                </a:lnTo>
                <a:lnTo>
                  <a:pt x="187" y="401"/>
                </a:lnTo>
                <a:lnTo>
                  <a:pt x="182" y="412"/>
                </a:lnTo>
                <a:lnTo>
                  <a:pt x="175" y="422"/>
                </a:lnTo>
                <a:lnTo>
                  <a:pt x="169" y="430"/>
                </a:lnTo>
                <a:lnTo>
                  <a:pt x="160" y="439"/>
                </a:lnTo>
                <a:lnTo>
                  <a:pt x="154" y="445"/>
                </a:lnTo>
                <a:lnTo>
                  <a:pt x="144" y="452"/>
                </a:lnTo>
                <a:lnTo>
                  <a:pt x="136" y="457"/>
                </a:lnTo>
                <a:lnTo>
                  <a:pt x="126" y="462"/>
                </a:lnTo>
                <a:lnTo>
                  <a:pt x="116" y="465"/>
                </a:lnTo>
                <a:lnTo>
                  <a:pt x="106" y="467"/>
                </a:lnTo>
                <a:lnTo>
                  <a:pt x="94" y="467"/>
                </a:lnTo>
                <a:lnTo>
                  <a:pt x="94" y="467"/>
                </a:lnTo>
                <a:lnTo>
                  <a:pt x="83" y="467"/>
                </a:lnTo>
                <a:lnTo>
                  <a:pt x="71" y="463"/>
                </a:lnTo>
                <a:lnTo>
                  <a:pt x="61" y="460"/>
                </a:lnTo>
                <a:lnTo>
                  <a:pt x="50" y="455"/>
                </a:lnTo>
                <a:lnTo>
                  <a:pt x="40" y="448"/>
                </a:lnTo>
                <a:lnTo>
                  <a:pt x="32" y="442"/>
                </a:lnTo>
                <a:lnTo>
                  <a:pt x="22" y="434"/>
                </a:lnTo>
                <a:lnTo>
                  <a:pt x="15" y="424"/>
                </a:lnTo>
                <a:lnTo>
                  <a:pt x="0" y="424"/>
                </a:lnTo>
                <a:lnTo>
                  <a:pt x="0" y="633"/>
                </a:lnTo>
                <a:lnTo>
                  <a:pt x="0" y="633"/>
                </a:lnTo>
                <a:lnTo>
                  <a:pt x="35" y="635"/>
                </a:lnTo>
                <a:lnTo>
                  <a:pt x="70" y="640"/>
                </a:lnTo>
                <a:lnTo>
                  <a:pt x="103" y="645"/>
                </a:lnTo>
                <a:lnTo>
                  <a:pt x="136" y="653"/>
                </a:lnTo>
                <a:lnTo>
                  <a:pt x="169" y="663"/>
                </a:lnTo>
                <a:lnTo>
                  <a:pt x="200" y="674"/>
                </a:lnTo>
                <a:lnTo>
                  <a:pt x="230" y="688"/>
                </a:lnTo>
                <a:lnTo>
                  <a:pt x="259" y="701"/>
                </a:lnTo>
                <a:lnTo>
                  <a:pt x="266" y="693"/>
                </a:lnTo>
                <a:lnTo>
                  <a:pt x="266" y="693"/>
                </a:lnTo>
                <a:lnTo>
                  <a:pt x="263" y="681"/>
                </a:lnTo>
                <a:lnTo>
                  <a:pt x="261" y="668"/>
                </a:lnTo>
                <a:lnTo>
                  <a:pt x="259" y="656"/>
                </a:lnTo>
                <a:lnTo>
                  <a:pt x="261" y="645"/>
                </a:lnTo>
                <a:lnTo>
                  <a:pt x="263" y="633"/>
                </a:lnTo>
                <a:lnTo>
                  <a:pt x="266" y="622"/>
                </a:lnTo>
                <a:lnTo>
                  <a:pt x="271" y="612"/>
                </a:lnTo>
                <a:lnTo>
                  <a:pt x="278" y="602"/>
                </a:lnTo>
                <a:lnTo>
                  <a:pt x="278" y="602"/>
                </a:lnTo>
                <a:lnTo>
                  <a:pt x="284" y="594"/>
                </a:lnTo>
                <a:lnTo>
                  <a:pt x="292" y="585"/>
                </a:lnTo>
                <a:lnTo>
                  <a:pt x="302" y="579"/>
                </a:lnTo>
                <a:lnTo>
                  <a:pt x="312" y="574"/>
                </a:lnTo>
                <a:lnTo>
                  <a:pt x="324" y="569"/>
                </a:lnTo>
                <a:lnTo>
                  <a:pt x="334" y="567"/>
                </a:lnTo>
                <a:lnTo>
                  <a:pt x="347" y="564"/>
                </a:lnTo>
                <a:lnTo>
                  <a:pt x="358" y="564"/>
                </a:lnTo>
                <a:lnTo>
                  <a:pt x="358" y="564"/>
                </a:lnTo>
                <a:lnTo>
                  <a:pt x="380" y="566"/>
                </a:lnTo>
                <a:lnTo>
                  <a:pt x="401" y="571"/>
                </a:lnTo>
                <a:lnTo>
                  <a:pt x="421" y="580"/>
                </a:lnTo>
                <a:lnTo>
                  <a:pt x="441" y="592"/>
                </a:lnTo>
                <a:lnTo>
                  <a:pt x="441" y="592"/>
                </a:lnTo>
                <a:lnTo>
                  <a:pt x="451" y="600"/>
                </a:lnTo>
                <a:lnTo>
                  <a:pt x="461" y="608"/>
                </a:lnTo>
                <a:lnTo>
                  <a:pt x="467" y="618"/>
                </a:lnTo>
                <a:lnTo>
                  <a:pt x="476" y="627"/>
                </a:lnTo>
                <a:lnTo>
                  <a:pt x="482" y="638"/>
                </a:lnTo>
                <a:lnTo>
                  <a:pt x="487" y="648"/>
                </a:lnTo>
                <a:lnTo>
                  <a:pt x="490" y="658"/>
                </a:lnTo>
                <a:lnTo>
                  <a:pt x="494" y="670"/>
                </a:lnTo>
                <a:lnTo>
                  <a:pt x="497" y="679"/>
                </a:lnTo>
                <a:lnTo>
                  <a:pt x="497" y="691"/>
                </a:lnTo>
                <a:lnTo>
                  <a:pt x="497" y="701"/>
                </a:lnTo>
                <a:lnTo>
                  <a:pt x="495" y="712"/>
                </a:lnTo>
                <a:lnTo>
                  <a:pt x="494" y="722"/>
                </a:lnTo>
                <a:lnTo>
                  <a:pt x="490" y="732"/>
                </a:lnTo>
                <a:lnTo>
                  <a:pt x="485" y="742"/>
                </a:lnTo>
                <a:lnTo>
                  <a:pt x="480" y="750"/>
                </a:lnTo>
                <a:lnTo>
                  <a:pt x="480" y="750"/>
                </a:lnTo>
                <a:lnTo>
                  <a:pt x="472" y="759"/>
                </a:lnTo>
                <a:lnTo>
                  <a:pt x="464" y="767"/>
                </a:lnTo>
                <a:lnTo>
                  <a:pt x="456" y="773"/>
                </a:lnTo>
                <a:lnTo>
                  <a:pt x="446" y="778"/>
                </a:lnTo>
                <a:lnTo>
                  <a:pt x="434" y="783"/>
                </a:lnTo>
                <a:lnTo>
                  <a:pt x="423" y="787"/>
                </a:lnTo>
                <a:lnTo>
                  <a:pt x="411" y="788"/>
                </a:lnTo>
                <a:lnTo>
                  <a:pt x="398" y="788"/>
                </a:lnTo>
                <a:lnTo>
                  <a:pt x="398" y="788"/>
                </a:lnTo>
                <a:lnTo>
                  <a:pt x="396" y="788"/>
                </a:lnTo>
                <a:lnTo>
                  <a:pt x="393" y="795"/>
                </a:lnTo>
                <a:lnTo>
                  <a:pt x="393" y="795"/>
                </a:lnTo>
                <a:lnTo>
                  <a:pt x="419" y="821"/>
                </a:lnTo>
                <a:lnTo>
                  <a:pt x="444" y="849"/>
                </a:lnTo>
                <a:lnTo>
                  <a:pt x="467" y="879"/>
                </a:lnTo>
                <a:lnTo>
                  <a:pt x="489" y="910"/>
                </a:lnTo>
                <a:lnTo>
                  <a:pt x="509" y="943"/>
                </a:lnTo>
                <a:lnTo>
                  <a:pt x="525" y="976"/>
                </a:lnTo>
                <a:lnTo>
                  <a:pt x="542" y="1013"/>
                </a:lnTo>
                <a:lnTo>
                  <a:pt x="555" y="1047"/>
                </a:lnTo>
                <a:lnTo>
                  <a:pt x="769" y="978"/>
                </a:lnTo>
                <a:lnTo>
                  <a:pt x="784" y="1023"/>
                </a:lnTo>
                <a:lnTo>
                  <a:pt x="784" y="1023"/>
                </a:lnTo>
                <a:lnTo>
                  <a:pt x="776" y="1031"/>
                </a:lnTo>
                <a:lnTo>
                  <a:pt x="771" y="1041"/>
                </a:lnTo>
                <a:lnTo>
                  <a:pt x="766" y="1051"/>
                </a:lnTo>
                <a:lnTo>
                  <a:pt x="763" y="1061"/>
                </a:lnTo>
                <a:lnTo>
                  <a:pt x="761" y="1070"/>
                </a:lnTo>
                <a:lnTo>
                  <a:pt x="759" y="1080"/>
                </a:lnTo>
                <a:lnTo>
                  <a:pt x="761" y="1092"/>
                </a:lnTo>
                <a:lnTo>
                  <a:pt x="763" y="1102"/>
                </a:lnTo>
                <a:lnTo>
                  <a:pt x="763" y="1102"/>
                </a:lnTo>
                <a:lnTo>
                  <a:pt x="766" y="1110"/>
                </a:lnTo>
                <a:lnTo>
                  <a:pt x="771" y="1117"/>
                </a:lnTo>
                <a:lnTo>
                  <a:pt x="776" y="1125"/>
                </a:lnTo>
                <a:lnTo>
                  <a:pt x="781" y="1132"/>
                </a:lnTo>
                <a:lnTo>
                  <a:pt x="796" y="1141"/>
                </a:lnTo>
                <a:lnTo>
                  <a:pt x="810" y="1150"/>
                </a:lnTo>
                <a:lnTo>
                  <a:pt x="829" y="1155"/>
                </a:lnTo>
                <a:lnTo>
                  <a:pt x="848" y="1156"/>
                </a:lnTo>
                <a:lnTo>
                  <a:pt x="870" y="1155"/>
                </a:lnTo>
                <a:lnTo>
                  <a:pt x="890" y="1150"/>
                </a:lnTo>
                <a:lnTo>
                  <a:pt x="890" y="1150"/>
                </a:lnTo>
                <a:lnTo>
                  <a:pt x="909" y="1141"/>
                </a:lnTo>
                <a:lnTo>
                  <a:pt x="928" y="1132"/>
                </a:lnTo>
                <a:lnTo>
                  <a:pt x="942" y="1118"/>
                </a:lnTo>
                <a:lnTo>
                  <a:pt x="954" y="1103"/>
                </a:lnTo>
                <a:lnTo>
                  <a:pt x="962" y="1087"/>
                </a:lnTo>
                <a:lnTo>
                  <a:pt x="967" y="1070"/>
                </a:lnTo>
                <a:lnTo>
                  <a:pt x="967" y="1062"/>
                </a:lnTo>
                <a:lnTo>
                  <a:pt x="967" y="1054"/>
                </a:lnTo>
                <a:lnTo>
                  <a:pt x="966" y="1046"/>
                </a:lnTo>
                <a:lnTo>
                  <a:pt x="964" y="1036"/>
                </a:lnTo>
                <a:lnTo>
                  <a:pt x="964" y="1036"/>
                </a:lnTo>
                <a:lnTo>
                  <a:pt x="961" y="1026"/>
                </a:lnTo>
                <a:lnTo>
                  <a:pt x="954" y="1018"/>
                </a:lnTo>
                <a:lnTo>
                  <a:pt x="947" y="1009"/>
                </a:lnTo>
                <a:lnTo>
                  <a:pt x="941" y="1003"/>
                </a:lnTo>
                <a:lnTo>
                  <a:pt x="933" y="996"/>
                </a:lnTo>
                <a:lnTo>
                  <a:pt x="923" y="991"/>
                </a:lnTo>
                <a:lnTo>
                  <a:pt x="911" y="988"/>
                </a:lnTo>
                <a:lnTo>
                  <a:pt x="901" y="985"/>
                </a:lnTo>
                <a:lnTo>
                  <a:pt x="901" y="985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47"/>
          <p:cNvSpPr>
            <a:spLocks noEditPoints="1"/>
          </p:cNvSpPr>
          <p:nvPr/>
        </p:nvSpPr>
        <p:spPr bwMode="auto">
          <a:xfrm>
            <a:off x="5183583" y="2940640"/>
            <a:ext cx="2357438" cy="2257425"/>
          </a:xfrm>
          <a:custGeom>
            <a:avLst/>
            <a:gdLst>
              <a:gd name="T0" fmla="*/ 1379 w 1485"/>
              <a:gd name="T1" fmla="*/ 760 h 1422"/>
              <a:gd name="T2" fmla="*/ 1317 w 1485"/>
              <a:gd name="T3" fmla="*/ 709 h 1422"/>
              <a:gd name="T4" fmla="*/ 1307 w 1485"/>
              <a:gd name="T5" fmla="*/ 528 h 1422"/>
              <a:gd name="T6" fmla="*/ 1223 w 1485"/>
              <a:gd name="T7" fmla="*/ 331 h 1422"/>
              <a:gd name="T8" fmla="*/ 1150 w 1485"/>
              <a:gd name="T9" fmla="*/ 185 h 1422"/>
              <a:gd name="T10" fmla="*/ 1219 w 1485"/>
              <a:gd name="T11" fmla="*/ 163 h 1422"/>
              <a:gd name="T12" fmla="*/ 1239 w 1485"/>
              <a:gd name="T13" fmla="*/ 105 h 1422"/>
              <a:gd name="T14" fmla="*/ 1173 w 1485"/>
              <a:gd name="T15" fmla="*/ 13 h 1422"/>
              <a:gd name="T16" fmla="*/ 1068 w 1485"/>
              <a:gd name="T17" fmla="*/ 18 h 1422"/>
              <a:gd name="T18" fmla="*/ 1041 w 1485"/>
              <a:gd name="T19" fmla="*/ 69 h 1422"/>
              <a:gd name="T20" fmla="*/ 992 w 1485"/>
              <a:gd name="T21" fmla="*/ 132 h 1422"/>
              <a:gd name="T22" fmla="*/ 743 w 1485"/>
              <a:gd name="T23" fmla="*/ 76 h 1422"/>
              <a:gd name="T24" fmla="*/ 518 w 1485"/>
              <a:gd name="T25" fmla="*/ 120 h 1422"/>
              <a:gd name="T26" fmla="*/ 436 w 1485"/>
              <a:gd name="T27" fmla="*/ 87 h 1422"/>
              <a:gd name="T28" fmla="*/ 416 w 1485"/>
              <a:gd name="T29" fmla="*/ 29 h 1422"/>
              <a:gd name="T30" fmla="*/ 323 w 1485"/>
              <a:gd name="T31" fmla="*/ 11 h 1422"/>
              <a:gd name="T32" fmla="*/ 241 w 1485"/>
              <a:gd name="T33" fmla="*/ 94 h 1422"/>
              <a:gd name="T34" fmla="*/ 251 w 1485"/>
              <a:gd name="T35" fmla="*/ 160 h 1422"/>
              <a:gd name="T36" fmla="*/ 315 w 1485"/>
              <a:gd name="T37" fmla="*/ 191 h 1422"/>
              <a:gd name="T38" fmla="*/ 276 w 1485"/>
              <a:gd name="T39" fmla="*/ 315 h 1422"/>
              <a:gd name="T40" fmla="*/ 185 w 1485"/>
              <a:gd name="T41" fmla="*/ 501 h 1422"/>
              <a:gd name="T42" fmla="*/ 165 w 1485"/>
              <a:gd name="T43" fmla="*/ 683 h 1422"/>
              <a:gd name="T44" fmla="*/ 116 w 1485"/>
              <a:gd name="T45" fmla="*/ 769 h 1422"/>
              <a:gd name="T46" fmla="*/ 54 w 1485"/>
              <a:gd name="T47" fmla="*/ 760 h 1422"/>
              <a:gd name="T48" fmla="*/ 2 w 1485"/>
              <a:gd name="T49" fmla="*/ 826 h 1422"/>
              <a:gd name="T50" fmla="*/ 38 w 1485"/>
              <a:gd name="T51" fmla="*/ 939 h 1422"/>
              <a:gd name="T52" fmla="*/ 119 w 1485"/>
              <a:gd name="T53" fmla="*/ 962 h 1422"/>
              <a:gd name="T54" fmla="*/ 165 w 1485"/>
              <a:gd name="T55" fmla="*/ 920 h 1422"/>
              <a:gd name="T56" fmla="*/ 269 w 1485"/>
              <a:gd name="T57" fmla="*/ 985 h 1422"/>
              <a:gd name="T58" fmla="*/ 464 w 1485"/>
              <a:gd name="T59" fmla="*/ 1158 h 1422"/>
              <a:gd name="T60" fmla="*/ 681 w 1485"/>
              <a:gd name="T61" fmla="*/ 1267 h 1422"/>
              <a:gd name="T62" fmla="*/ 640 w 1485"/>
              <a:gd name="T63" fmla="*/ 1315 h 1422"/>
              <a:gd name="T64" fmla="*/ 645 w 1485"/>
              <a:gd name="T65" fmla="*/ 1369 h 1422"/>
              <a:gd name="T66" fmla="*/ 743 w 1485"/>
              <a:gd name="T67" fmla="*/ 1422 h 1422"/>
              <a:gd name="T68" fmla="*/ 843 w 1485"/>
              <a:gd name="T69" fmla="*/ 1363 h 1422"/>
              <a:gd name="T70" fmla="*/ 842 w 1485"/>
              <a:gd name="T71" fmla="*/ 1307 h 1422"/>
              <a:gd name="T72" fmla="*/ 805 w 1485"/>
              <a:gd name="T73" fmla="*/ 1227 h 1422"/>
              <a:gd name="T74" fmla="*/ 1056 w 1485"/>
              <a:gd name="T75" fmla="*/ 1138 h 1422"/>
              <a:gd name="T76" fmla="*/ 1239 w 1485"/>
              <a:gd name="T77" fmla="*/ 948 h 1422"/>
              <a:gd name="T78" fmla="*/ 1325 w 1485"/>
              <a:gd name="T79" fmla="*/ 925 h 1422"/>
              <a:gd name="T80" fmla="*/ 1373 w 1485"/>
              <a:gd name="T81" fmla="*/ 960 h 1422"/>
              <a:gd name="T82" fmla="*/ 1459 w 1485"/>
              <a:gd name="T83" fmla="*/ 920 h 1422"/>
              <a:gd name="T84" fmla="*/ 1478 w 1485"/>
              <a:gd name="T85" fmla="*/ 805 h 1422"/>
              <a:gd name="T86" fmla="*/ 1431 w 1485"/>
              <a:gd name="T87" fmla="*/ 757 h 1422"/>
              <a:gd name="T88" fmla="*/ 630 w 1485"/>
              <a:gd name="T89" fmla="*/ 1077 h 1422"/>
              <a:gd name="T90" fmla="*/ 495 w 1485"/>
              <a:gd name="T91" fmla="*/ 1016 h 1422"/>
              <a:gd name="T92" fmla="*/ 388 w 1485"/>
              <a:gd name="T93" fmla="*/ 914 h 1422"/>
              <a:gd name="T94" fmla="*/ 320 w 1485"/>
              <a:gd name="T95" fmla="*/ 782 h 1422"/>
              <a:gd name="T96" fmla="*/ 300 w 1485"/>
              <a:gd name="T97" fmla="*/ 651 h 1422"/>
              <a:gd name="T98" fmla="*/ 327 w 1485"/>
              <a:gd name="T99" fmla="*/ 500 h 1422"/>
              <a:gd name="T100" fmla="*/ 401 w 1485"/>
              <a:gd name="T101" fmla="*/ 371 h 1422"/>
              <a:gd name="T102" fmla="*/ 512 w 1485"/>
              <a:gd name="T103" fmla="*/ 274 h 1422"/>
              <a:gd name="T104" fmla="*/ 652 w 1485"/>
              <a:gd name="T105" fmla="*/ 219 h 1422"/>
              <a:gd name="T106" fmla="*/ 785 w 1485"/>
              <a:gd name="T107" fmla="*/ 213 h 1422"/>
              <a:gd name="T108" fmla="*/ 931 w 1485"/>
              <a:gd name="T109" fmla="*/ 254 h 1422"/>
              <a:gd name="T110" fmla="*/ 1051 w 1485"/>
              <a:gd name="T111" fmla="*/ 340 h 1422"/>
              <a:gd name="T112" fmla="*/ 1137 w 1485"/>
              <a:gd name="T113" fmla="*/ 460 h 1422"/>
              <a:gd name="T114" fmla="*/ 1178 w 1485"/>
              <a:gd name="T115" fmla="*/ 605 h 1422"/>
              <a:gd name="T116" fmla="*/ 1172 w 1485"/>
              <a:gd name="T117" fmla="*/ 739 h 1422"/>
              <a:gd name="T118" fmla="*/ 1117 w 1485"/>
              <a:gd name="T119" fmla="*/ 879 h 1422"/>
              <a:gd name="T120" fmla="*/ 1020 w 1485"/>
              <a:gd name="T121" fmla="*/ 990 h 1422"/>
              <a:gd name="T122" fmla="*/ 891 w 1485"/>
              <a:gd name="T123" fmla="*/ 1064 h 1422"/>
              <a:gd name="T124" fmla="*/ 741 w 1485"/>
              <a:gd name="T125" fmla="*/ 109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5" h="1422">
                <a:moveTo>
                  <a:pt x="1431" y="757"/>
                </a:moveTo>
                <a:lnTo>
                  <a:pt x="1431" y="757"/>
                </a:lnTo>
                <a:lnTo>
                  <a:pt x="1419" y="754"/>
                </a:lnTo>
                <a:lnTo>
                  <a:pt x="1409" y="754"/>
                </a:lnTo>
                <a:lnTo>
                  <a:pt x="1399" y="754"/>
                </a:lnTo>
                <a:lnTo>
                  <a:pt x="1389" y="755"/>
                </a:lnTo>
                <a:lnTo>
                  <a:pt x="1379" y="760"/>
                </a:lnTo>
                <a:lnTo>
                  <a:pt x="1370" y="764"/>
                </a:lnTo>
                <a:lnTo>
                  <a:pt x="1360" y="770"/>
                </a:lnTo>
                <a:lnTo>
                  <a:pt x="1351" y="777"/>
                </a:lnTo>
                <a:lnTo>
                  <a:pt x="1310" y="764"/>
                </a:lnTo>
                <a:lnTo>
                  <a:pt x="1310" y="764"/>
                </a:lnTo>
                <a:lnTo>
                  <a:pt x="1313" y="737"/>
                </a:lnTo>
                <a:lnTo>
                  <a:pt x="1317" y="709"/>
                </a:lnTo>
                <a:lnTo>
                  <a:pt x="1320" y="681"/>
                </a:lnTo>
                <a:lnTo>
                  <a:pt x="1320" y="653"/>
                </a:lnTo>
                <a:lnTo>
                  <a:pt x="1320" y="653"/>
                </a:lnTo>
                <a:lnTo>
                  <a:pt x="1318" y="620"/>
                </a:lnTo>
                <a:lnTo>
                  <a:pt x="1317" y="589"/>
                </a:lnTo>
                <a:lnTo>
                  <a:pt x="1312" y="557"/>
                </a:lnTo>
                <a:lnTo>
                  <a:pt x="1307" y="528"/>
                </a:lnTo>
                <a:lnTo>
                  <a:pt x="1299" y="496"/>
                </a:lnTo>
                <a:lnTo>
                  <a:pt x="1290" y="468"/>
                </a:lnTo>
                <a:lnTo>
                  <a:pt x="1279" y="439"/>
                </a:lnTo>
                <a:lnTo>
                  <a:pt x="1267" y="411"/>
                </a:lnTo>
                <a:lnTo>
                  <a:pt x="1254" y="384"/>
                </a:lnTo>
                <a:lnTo>
                  <a:pt x="1239" y="358"/>
                </a:lnTo>
                <a:lnTo>
                  <a:pt x="1223" y="331"/>
                </a:lnTo>
                <a:lnTo>
                  <a:pt x="1206" y="308"/>
                </a:lnTo>
                <a:lnTo>
                  <a:pt x="1186" y="284"/>
                </a:lnTo>
                <a:lnTo>
                  <a:pt x="1167" y="262"/>
                </a:lnTo>
                <a:lnTo>
                  <a:pt x="1147" y="241"/>
                </a:lnTo>
                <a:lnTo>
                  <a:pt x="1124" y="219"/>
                </a:lnTo>
                <a:lnTo>
                  <a:pt x="1150" y="185"/>
                </a:lnTo>
                <a:lnTo>
                  <a:pt x="1150" y="185"/>
                </a:lnTo>
                <a:lnTo>
                  <a:pt x="1162" y="185"/>
                </a:lnTo>
                <a:lnTo>
                  <a:pt x="1172" y="185"/>
                </a:lnTo>
                <a:lnTo>
                  <a:pt x="1183" y="183"/>
                </a:lnTo>
                <a:lnTo>
                  <a:pt x="1193" y="180"/>
                </a:lnTo>
                <a:lnTo>
                  <a:pt x="1203" y="175"/>
                </a:lnTo>
                <a:lnTo>
                  <a:pt x="1211" y="170"/>
                </a:lnTo>
                <a:lnTo>
                  <a:pt x="1219" y="163"/>
                </a:lnTo>
                <a:lnTo>
                  <a:pt x="1226" y="155"/>
                </a:lnTo>
                <a:lnTo>
                  <a:pt x="1226" y="155"/>
                </a:lnTo>
                <a:lnTo>
                  <a:pt x="1231" y="148"/>
                </a:lnTo>
                <a:lnTo>
                  <a:pt x="1234" y="140"/>
                </a:lnTo>
                <a:lnTo>
                  <a:pt x="1238" y="132"/>
                </a:lnTo>
                <a:lnTo>
                  <a:pt x="1239" y="123"/>
                </a:lnTo>
                <a:lnTo>
                  <a:pt x="1239" y="105"/>
                </a:lnTo>
                <a:lnTo>
                  <a:pt x="1236" y="89"/>
                </a:lnTo>
                <a:lnTo>
                  <a:pt x="1229" y="71"/>
                </a:lnTo>
                <a:lnTo>
                  <a:pt x="1221" y="54"/>
                </a:lnTo>
                <a:lnTo>
                  <a:pt x="1208" y="38"/>
                </a:lnTo>
                <a:lnTo>
                  <a:pt x="1191" y="24"/>
                </a:lnTo>
                <a:lnTo>
                  <a:pt x="1191" y="24"/>
                </a:lnTo>
                <a:lnTo>
                  <a:pt x="1173" y="13"/>
                </a:lnTo>
                <a:lnTo>
                  <a:pt x="1153" y="5"/>
                </a:lnTo>
                <a:lnTo>
                  <a:pt x="1135" y="1"/>
                </a:lnTo>
                <a:lnTo>
                  <a:pt x="1115" y="0"/>
                </a:lnTo>
                <a:lnTo>
                  <a:pt x="1099" y="3"/>
                </a:lnTo>
                <a:lnTo>
                  <a:pt x="1082" y="8"/>
                </a:lnTo>
                <a:lnTo>
                  <a:pt x="1074" y="13"/>
                </a:lnTo>
                <a:lnTo>
                  <a:pt x="1068" y="18"/>
                </a:lnTo>
                <a:lnTo>
                  <a:pt x="1061" y="23"/>
                </a:lnTo>
                <a:lnTo>
                  <a:pt x="1056" y="29"/>
                </a:lnTo>
                <a:lnTo>
                  <a:pt x="1056" y="29"/>
                </a:lnTo>
                <a:lnTo>
                  <a:pt x="1049" y="39"/>
                </a:lnTo>
                <a:lnTo>
                  <a:pt x="1046" y="49"/>
                </a:lnTo>
                <a:lnTo>
                  <a:pt x="1043" y="59"/>
                </a:lnTo>
                <a:lnTo>
                  <a:pt x="1041" y="69"/>
                </a:lnTo>
                <a:lnTo>
                  <a:pt x="1041" y="79"/>
                </a:lnTo>
                <a:lnTo>
                  <a:pt x="1043" y="90"/>
                </a:lnTo>
                <a:lnTo>
                  <a:pt x="1046" y="100"/>
                </a:lnTo>
                <a:lnTo>
                  <a:pt x="1049" y="112"/>
                </a:lnTo>
                <a:lnTo>
                  <a:pt x="1023" y="148"/>
                </a:lnTo>
                <a:lnTo>
                  <a:pt x="1023" y="148"/>
                </a:lnTo>
                <a:lnTo>
                  <a:pt x="992" y="132"/>
                </a:lnTo>
                <a:lnTo>
                  <a:pt x="959" y="117"/>
                </a:lnTo>
                <a:lnTo>
                  <a:pt x="926" y="105"/>
                </a:lnTo>
                <a:lnTo>
                  <a:pt x="889" y="94"/>
                </a:lnTo>
                <a:lnTo>
                  <a:pt x="855" y="86"/>
                </a:lnTo>
                <a:lnTo>
                  <a:pt x="818" y="81"/>
                </a:lnTo>
                <a:lnTo>
                  <a:pt x="780" y="77"/>
                </a:lnTo>
                <a:lnTo>
                  <a:pt x="743" y="76"/>
                </a:lnTo>
                <a:lnTo>
                  <a:pt x="743" y="76"/>
                </a:lnTo>
                <a:lnTo>
                  <a:pt x="703" y="77"/>
                </a:lnTo>
                <a:lnTo>
                  <a:pt x="665" y="81"/>
                </a:lnTo>
                <a:lnTo>
                  <a:pt x="627" y="87"/>
                </a:lnTo>
                <a:lnTo>
                  <a:pt x="589" y="95"/>
                </a:lnTo>
                <a:lnTo>
                  <a:pt x="554" y="107"/>
                </a:lnTo>
                <a:lnTo>
                  <a:pt x="518" y="120"/>
                </a:lnTo>
                <a:lnTo>
                  <a:pt x="485" y="137"/>
                </a:lnTo>
                <a:lnTo>
                  <a:pt x="452" y="153"/>
                </a:lnTo>
                <a:lnTo>
                  <a:pt x="427" y="119"/>
                </a:lnTo>
                <a:lnTo>
                  <a:pt x="427" y="119"/>
                </a:lnTo>
                <a:lnTo>
                  <a:pt x="431" y="109"/>
                </a:lnTo>
                <a:lnTo>
                  <a:pt x="434" y="97"/>
                </a:lnTo>
                <a:lnTo>
                  <a:pt x="436" y="87"/>
                </a:lnTo>
                <a:lnTo>
                  <a:pt x="436" y="76"/>
                </a:lnTo>
                <a:lnTo>
                  <a:pt x="434" y="66"/>
                </a:lnTo>
                <a:lnTo>
                  <a:pt x="432" y="56"/>
                </a:lnTo>
                <a:lnTo>
                  <a:pt x="427" y="46"/>
                </a:lnTo>
                <a:lnTo>
                  <a:pt x="422" y="36"/>
                </a:lnTo>
                <a:lnTo>
                  <a:pt x="422" y="36"/>
                </a:lnTo>
                <a:lnTo>
                  <a:pt x="416" y="29"/>
                </a:lnTo>
                <a:lnTo>
                  <a:pt x="411" y="24"/>
                </a:lnTo>
                <a:lnTo>
                  <a:pt x="404" y="20"/>
                </a:lnTo>
                <a:lnTo>
                  <a:pt x="396" y="15"/>
                </a:lnTo>
                <a:lnTo>
                  <a:pt x="380" y="8"/>
                </a:lnTo>
                <a:lnTo>
                  <a:pt x="361" y="6"/>
                </a:lnTo>
                <a:lnTo>
                  <a:pt x="343" y="6"/>
                </a:lnTo>
                <a:lnTo>
                  <a:pt x="323" y="11"/>
                </a:lnTo>
                <a:lnTo>
                  <a:pt x="305" y="18"/>
                </a:lnTo>
                <a:lnTo>
                  <a:pt x="287" y="29"/>
                </a:lnTo>
                <a:lnTo>
                  <a:pt x="287" y="29"/>
                </a:lnTo>
                <a:lnTo>
                  <a:pt x="271" y="43"/>
                </a:lnTo>
                <a:lnTo>
                  <a:pt x="257" y="59"/>
                </a:lnTo>
                <a:lnTo>
                  <a:pt x="248" y="76"/>
                </a:lnTo>
                <a:lnTo>
                  <a:pt x="241" y="94"/>
                </a:lnTo>
                <a:lnTo>
                  <a:pt x="238" y="110"/>
                </a:lnTo>
                <a:lnTo>
                  <a:pt x="238" y="128"/>
                </a:lnTo>
                <a:lnTo>
                  <a:pt x="239" y="137"/>
                </a:lnTo>
                <a:lnTo>
                  <a:pt x="243" y="145"/>
                </a:lnTo>
                <a:lnTo>
                  <a:pt x="246" y="153"/>
                </a:lnTo>
                <a:lnTo>
                  <a:pt x="251" y="160"/>
                </a:lnTo>
                <a:lnTo>
                  <a:pt x="251" y="160"/>
                </a:lnTo>
                <a:lnTo>
                  <a:pt x="257" y="168"/>
                </a:lnTo>
                <a:lnTo>
                  <a:pt x="266" y="175"/>
                </a:lnTo>
                <a:lnTo>
                  <a:pt x="274" y="181"/>
                </a:lnTo>
                <a:lnTo>
                  <a:pt x="284" y="185"/>
                </a:lnTo>
                <a:lnTo>
                  <a:pt x="294" y="188"/>
                </a:lnTo>
                <a:lnTo>
                  <a:pt x="304" y="189"/>
                </a:lnTo>
                <a:lnTo>
                  <a:pt x="315" y="191"/>
                </a:lnTo>
                <a:lnTo>
                  <a:pt x="327" y="191"/>
                </a:lnTo>
                <a:lnTo>
                  <a:pt x="353" y="227"/>
                </a:lnTo>
                <a:lnTo>
                  <a:pt x="353" y="227"/>
                </a:lnTo>
                <a:lnTo>
                  <a:pt x="332" y="247"/>
                </a:lnTo>
                <a:lnTo>
                  <a:pt x="312" y="269"/>
                </a:lnTo>
                <a:lnTo>
                  <a:pt x="292" y="290"/>
                </a:lnTo>
                <a:lnTo>
                  <a:pt x="276" y="315"/>
                </a:lnTo>
                <a:lnTo>
                  <a:pt x="257" y="338"/>
                </a:lnTo>
                <a:lnTo>
                  <a:pt x="243" y="363"/>
                </a:lnTo>
                <a:lnTo>
                  <a:pt x="228" y="389"/>
                </a:lnTo>
                <a:lnTo>
                  <a:pt x="216" y="416"/>
                </a:lnTo>
                <a:lnTo>
                  <a:pt x="205" y="444"/>
                </a:lnTo>
                <a:lnTo>
                  <a:pt x="195" y="472"/>
                </a:lnTo>
                <a:lnTo>
                  <a:pt x="185" y="501"/>
                </a:lnTo>
                <a:lnTo>
                  <a:pt x="178" y="529"/>
                </a:lnTo>
                <a:lnTo>
                  <a:pt x="173" y="561"/>
                </a:lnTo>
                <a:lnTo>
                  <a:pt x="168" y="590"/>
                </a:lnTo>
                <a:lnTo>
                  <a:pt x="167" y="622"/>
                </a:lnTo>
                <a:lnTo>
                  <a:pt x="165" y="653"/>
                </a:lnTo>
                <a:lnTo>
                  <a:pt x="165" y="653"/>
                </a:lnTo>
                <a:lnTo>
                  <a:pt x="165" y="683"/>
                </a:lnTo>
                <a:lnTo>
                  <a:pt x="168" y="711"/>
                </a:lnTo>
                <a:lnTo>
                  <a:pt x="172" y="741"/>
                </a:lnTo>
                <a:lnTo>
                  <a:pt x="177" y="769"/>
                </a:lnTo>
                <a:lnTo>
                  <a:pt x="134" y="782"/>
                </a:lnTo>
                <a:lnTo>
                  <a:pt x="134" y="782"/>
                </a:lnTo>
                <a:lnTo>
                  <a:pt x="125" y="775"/>
                </a:lnTo>
                <a:lnTo>
                  <a:pt x="116" y="769"/>
                </a:lnTo>
                <a:lnTo>
                  <a:pt x="107" y="764"/>
                </a:lnTo>
                <a:lnTo>
                  <a:pt x="96" y="760"/>
                </a:lnTo>
                <a:lnTo>
                  <a:pt x="86" y="759"/>
                </a:lnTo>
                <a:lnTo>
                  <a:pt x="76" y="757"/>
                </a:lnTo>
                <a:lnTo>
                  <a:pt x="66" y="759"/>
                </a:lnTo>
                <a:lnTo>
                  <a:pt x="54" y="760"/>
                </a:lnTo>
                <a:lnTo>
                  <a:pt x="54" y="760"/>
                </a:lnTo>
                <a:lnTo>
                  <a:pt x="48" y="764"/>
                </a:lnTo>
                <a:lnTo>
                  <a:pt x="40" y="769"/>
                </a:lnTo>
                <a:lnTo>
                  <a:pt x="33" y="774"/>
                </a:lnTo>
                <a:lnTo>
                  <a:pt x="26" y="779"/>
                </a:lnTo>
                <a:lnTo>
                  <a:pt x="15" y="793"/>
                </a:lnTo>
                <a:lnTo>
                  <a:pt x="7" y="808"/>
                </a:lnTo>
                <a:lnTo>
                  <a:pt x="2" y="826"/>
                </a:lnTo>
                <a:lnTo>
                  <a:pt x="0" y="846"/>
                </a:lnTo>
                <a:lnTo>
                  <a:pt x="2" y="866"/>
                </a:lnTo>
                <a:lnTo>
                  <a:pt x="7" y="887"/>
                </a:lnTo>
                <a:lnTo>
                  <a:pt x="7" y="887"/>
                </a:lnTo>
                <a:lnTo>
                  <a:pt x="15" y="907"/>
                </a:lnTo>
                <a:lnTo>
                  <a:pt x="25" y="925"/>
                </a:lnTo>
                <a:lnTo>
                  <a:pt x="38" y="939"/>
                </a:lnTo>
                <a:lnTo>
                  <a:pt x="53" y="952"/>
                </a:lnTo>
                <a:lnTo>
                  <a:pt x="69" y="960"/>
                </a:lnTo>
                <a:lnTo>
                  <a:pt x="86" y="965"/>
                </a:lnTo>
                <a:lnTo>
                  <a:pt x="94" y="965"/>
                </a:lnTo>
                <a:lnTo>
                  <a:pt x="102" y="965"/>
                </a:lnTo>
                <a:lnTo>
                  <a:pt x="111" y="965"/>
                </a:lnTo>
                <a:lnTo>
                  <a:pt x="119" y="962"/>
                </a:lnTo>
                <a:lnTo>
                  <a:pt x="119" y="962"/>
                </a:lnTo>
                <a:lnTo>
                  <a:pt x="129" y="958"/>
                </a:lnTo>
                <a:lnTo>
                  <a:pt x="139" y="953"/>
                </a:lnTo>
                <a:lnTo>
                  <a:pt x="147" y="947"/>
                </a:lnTo>
                <a:lnTo>
                  <a:pt x="153" y="939"/>
                </a:lnTo>
                <a:lnTo>
                  <a:pt x="160" y="930"/>
                </a:lnTo>
                <a:lnTo>
                  <a:pt x="165" y="920"/>
                </a:lnTo>
                <a:lnTo>
                  <a:pt x="168" y="911"/>
                </a:lnTo>
                <a:lnTo>
                  <a:pt x="172" y="899"/>
                </a:lnTo>
                <a:lnTo>
                  <a:pt x="215" y="886"/>
                </a:lnTo>
                <a:lnTo>
                  <a:pt x="215" y="886"/>
                </a:lnTo>
                <a:lnTo>
                  <a:pt x="231" y="920"/>
                </a:lnTo>
                <a:lnTo>
                  <a:pt x="249" y="953"/>
                </a:lnTo>
                <a:lnTo>
                  <a:pt x="269" y="985"/>
                </a:lnTo>
                <a:lnTo>
                  <a:pt x="292" y="1014"/>
                </a:lnTo>
                <a:lnTo>
                  <a:pt x="317" y="1043"/>
                </a:lnTo>
                <a:lnTo>
                  <a:pt x="343" y="1069"/>
                </a:lnTo>
                <a:lnTo>
                  <a:pt x="370" y="1094"/>
                </a:lnTo>
                <a:lnTo>
                  <a:pt x="399" y="1118"/>
                </a:lnTo>
                <a:lnTo>
                  <a:pt x="431" y="1138"/>
                </a:lnTo>
                <a:lnTo>
                  <a:pt x="464" y="1158"/>
                </a:lnTo>
                <a:lnTo>
                  <a:pt x="497" y="1176"/>
                </a:lnTo>
                <a:lnTo>
                  <a:pt x="531" y="1191"/>
                </a:lnTo>
                <a:lnTo>
                  <a:pt x="568" y="1203"/>
                </a:lnTo>
                <a:lnTo>
                  <a:pt x="604" y="1214"/>
                </a:lnTo>
                <a:lnTo>
                  <a:pt x="642" y="1222"/>
                </a:lnTo>
                <a:lnTo>
                  <a:pt x="681" y="1227"/>
                </a:lnTo>
                <a:lnTo>
                  <a:pt x="681" y="1267"/>
                </a:lnTo>
                <a:lnTo>
                  <a:pt x="681" y="1267"/>
                </a:lnTo>
                <a:lnTo>
                  <a:pt x="672" y="1274"/>
                </a:lnTo>
                <a:lnTo>
                  <a:pt x="663" y="1280"/>
                </a:lnTo>
                <a:lnTo>
                  <a:pt x="655" y="1288"/>
                </a:lnTo>
                <a:lnTo>
                  <a:pt x="648" y="1297"/>
                </a:lnTo>
                <a:lnTo>
                  <a:pt x="644" y="1305"/>
                </a:lnTo>
                <a:lnTo>
                  <a:pt x="640" y="1315"/>
                </a:lnTo>
                <a:lnTo>
                  <a:pt x="639" y="1325"/>
                </a:lnTo>
                <a:lnTo>
                  <a:pt x="637" y="1336"/>
                </a:lnTo>
                <a:lnTo>
                  <a:pt x="637" y="1336"/>
                </a:lnTo>
                <a:lnTo>
                  <a:pt x="637" y="1344"/>
                </a:lnTo>
                <a:lnTo>
                  <a:pt x="639" y="1353"/>
                </a:lnTo>
                <a:lnTo>
                  <a:pt x="642" y="1361"/>
                </a:lnTo>
                <a:lnTo>
                  <a:pt x="645" y="1369"/>
                </a:lnTo>
                <a:lnTo>
                  <a:pt x="655" y="1384"/>
                </a:lnTo>
                <a:lnTo>
                  <a:pt x="668" y="1396"/>
                </a:lnTo>
                <a:lnTo>
                  <a:pt x="683" y="1407"/>
                </a:lnTo>
                <a:lnTo>
                  <a:pt x="701" y="1414"/>
                </a:lnTo>
                <a:lnTo>
                  <a:pt x="721" y="1419"/>
                </a:lnTo>
                <a:lnTo>
                  <a:pt x="743" y="1422"/>
                </a:lnTo>
                <a:lnTo>
                  <a:pt x="743" y="1422"/>
                </a:lnTo>
                <a:lnTo>
                  <a:pt x="764" y="1420"/>
                </a:lnTo>
                <a:lnTo>
                  <a:pt x="784" y="1415"/>
                </a:lnTo>
                <a:lnTo>
                  <a:pt x="802" y="1407"/>
                </a:lnTo>
                <a:lnTo>
                  <a:pt x="817" y="1397"/>
                </a:lnTo>
                <a:lnTo>
                  <a:pt x="830" y="1384"/>
                </a:lnTo>
                <a:lnTo>
                  <a:pt x="840" y="1369"/>
                </a:lnTo>
                <a:lnTo>
                  <a:pt x="843" y="1363"/>
                </a:lnTo>
                <a:lnTo>
                  <a:pt x="846" y="1354"/>
                </a:lnTo>
                <a:lnTo>
                  <a:pt x="848" y="1344"/>
                </a:lnTo>
                <a:lnTo>
                  <a:pt x="848" y="1336"/>
                </a:lnTo>
                <a:lnTo>
                  <a:pt x="848" y="1336"/>
                </a:lnTo>
                <a:lnTo>
                  <a:pt x="848" y="1326"/>
                </a:lnTo>
                <a:lnTo>
                  <a:pt x="845" y="1316"/>
                </a:lnTo>
                <a:lnTo>
                  <a:pt x="842" y="1307"/>
                </a:lnTo>
                <a:lnTo>
                  <a:pt x="837" y="1297"/>
                </a:lnTo>
                <a:lnTo>
                  <a:pt x="830" y="1288"/>
                </a:lnTo>
                <a:lnTo>
                  <a:pt x="822" y="1280"/>
                </a:lnTo>
                <a:lnTo>
                  <a:pt x="813" y="1274"/>
                </a:lnTo>
                <a:lnTo>
                  <a:pt x="805" y="1267"/>
                </a:lnTo>
                <a:lnTo>
                  <a:pt x="805" y="1227"/>
                </a:lnTo>
                <a:lnTo>
                  <a:pt x="805" y="1227"/>
                </a:lnTo>
                <a:lnTo>
                  <a:pt x="843" y="1222"/>
                </a:lnTo>
                <a:lnTo>
                  <a:pt x="883" y="1214"/>
                </a:lnTo>
                <a:lnTo>
                  <a:pt x="919" y="1203"/>
                </a:lnTo>
                <a:lnTo>
                  <a:pt x="955" y="1189"/>
                </a:lnTo>
                <a:lnTo>
                  <a:pt x="990" y="1175"/>
                </a:lnTo>
                <a:lnTo>
                  <a:pt x="1025" y="1156"/>
                </a:lnTo>
                <a:lnTo>
                  <a:pt x="1056" y="1138"/>
                </a:lnTo>
                <a:lnTo>
                  <a:pt x="1087" y="1117"/>
                </a:lnTo>
                <a:lnTo>
                  <a:pt x="1117" y="1092"/>
                </a:lnTo>
                <a:lnTo>
                  <a:pt x="1145" y="1067"/>
                </a:lnTo>
                <a:lnTo>
                  <a:pt x="1172" y="1039"/>
                </a:lnTo>
                <a:lnTo>
                  <a:pt x="1195" y="1011"/>
                </a:lnTo>
                <a:lnTo>
                  <a:pt x="1218" y="981"/>
                </a:lnTo>
                <a:lnTo>
                  <a:pt x="1239" y="948"/>
                </a:lnTo>
                <a:lnTo>
                  <a:pt x="1257" y="915"/>
                </a:lnTo>
                <a:lnTo>
                  <a:pt x="1274" y="881"/>
                </a:lnTo>
                <a:lnTo>
                  <a:pt x="1312" y="894"/>
                </a:lnTo>
                <a:lnTo>
                  <a:pt x="1312" y="894"/>
                </a:lnTo>
                <a:lnTo>
                  <a:pt x="1315" y="906"/>
                </a:lnTo>
                <a:lnTo>
                  <a:pt x="1318" y="915"/>
                </a:lnTo>
                <a:lnTo>
                  <a:pt x="1325" y="925"/>
                </a:lnTo>
                <a:lnTo>
                  <a:pt x="1330" y="934"/>
                </a:lnTo>
                <a:lnTo>
                  <a:pt x="1337" y="942"/>
                </a:lnTo>
                <a:lnTo>
                  <a:pt x="1345" y="948"/>
                </a:lnTo>
                <a:lnTo>
                  <a:pt x="1355" y="953"/>
                </a:lnTo>
                <a:lnTo>
                  <a:pt x="1365" y="958"/>
                </a:lnTo>
                <a:lnTo>
                  <a:pt x="1365" y="958"/>
                </a:lnTo>
                <a:lnTo>
                  <a:pt x="1373" y="960"/>
                </a:lnTo>
                <a:lnTo>
                  <a:pt x="1381" y="962"/>
                </a:lnTo>
                <a:lnTo>
                  <a:pt x="1389" y="962"/>
                </a:lnTo>
                <a:lnTo>
                  <a:pt x="1398" y="960"/>
                </a:lnTo>
                <a:lnTo>
                  <a:pt x="1414" y="955"/>
                </a:lnTo>
                <a:lnTo>
                  <a:pt x="1431" y="947"/>
                </a:lnTo>
                <a:lnTo>
                  <a:pt x="1445" y="935"/>
                </a:lnTo>
                <a:lnTo>
                  <a:pt x="1459" y="920"/>
                </a:lnTo>
                <a:lnTo>
                  <a:pt x="1470" y="904"/>
                </a:lnTo>
                <a:lnTo>
                  <a:pt x="1478" y="884"/>
                </a:lnTo>
                <a:lnTo>
                  <a:pt x="1478" y="884"/>
                </a:lnTo>
                <a:lnTo>
                  <a:pt x="1483" y="863"/>
                </a:lnTo>
                <a:lnTo>
                  <a:pt x="1485" y="843"/>
                </a:lnTo>
                <a:lnTo>
                  <a:pt x="1483" y="823"/>
                </a:lnTo>
                <a:lnTo>
                  <a:pt x="1478" y="805"/>
                </a:lnTo>
                <a:lnTo>
                  <a:pt x="1470" y="788"/>
                </a:lnTo>
                <a:lnTo>
                  <a:pt x="1459" y="775"/>
                </a:lnTo>
                <a:lnTo>
                  <a:pt x="1452" y="770"/>
                </a:lnTo>
                <a:lnTo>
                  <a:pt x="1445" y="765"/>
                </a:lnTo>
                <a:lnTo>
                  <a:pt x="1439" y="760"/>
                </a:lnTo>
                <a:lnTo>
                  <a:pt x="1431" y="757"/>
                </a:lnTo>
                <a:lnTo>
                  <a:pt x="1431" y="757"/>
                </a:lnTo>
                <a:close/>
                <a:moveTo>
                  <a:pt x="741" y="1090"/>
                </a:moveTo>
                <a:lnTo>
                  <a:pt x="741" y="1090"/>
                </a:lnTo>
                <a:lnTo>
                  <a:pt x="718" y="1090"/>
                </a:lnTo>
                <a:lnTo>
                  <a:pt x="695" y="1089"/>
                </a:lnTo>
                <a:lnTo>
                  <a:pt x="673" y="1085"/>
                </a:lnTo>
                <a:lnTo>
                  <a:pt x="652" y="1082"/>
                </a:lnTo>
                <a:lnTo>
                  <a:pt x="630" y="1077"/>
                </a:lnTo>
                <a:lnTo>
                  <a:pt x="609" y="1071"/>
                </a:lnTo>
                <a:lnTo>
                  <a:pt x="589" y="1064"/>
                </a:lnTo>
                <a:lnTo>
                  <a:pt x="569" y="1056"/>
                </a:lnTo>
                <a:lnTo>
                  <a:pt x="549" y="1047"/>
                </a:lnTo>
                <a:lnTo>
                  <a:pt x="531" y="1038"/>
                </a:lnTo>
                <a:lnTo>
                  <a:pt x="512" y="1028"/>
                </a:lnTo>
                <a:lnTo>
                  <a:pt x="495" y="1016"/>
                </a:lnTo>
                <a:lnTo>
                  <a:pt x="477" y="1003"/>
                </a:lnTo>
                <a:lnTo>
                  <a:pt x="460" y="990"/>
                </a:lnTo>
                <a:lnTo>
                  <a:pt x="444" y="977"/>
                </a:lnTo>
                <a:lnTo>
                  <a:pt x="429" y="962"/>
                </a:lnTo>
                <a:lnTo>
                  <a:pt x="414" y="947"/>
                </a:lnTo>
                <a:lnTo>
                  <a:pt x="401" y="930"/>
                </a:lnTo>
                <a:lnTo>
                  <a:pt x="388" y="914"/>
                </a:lnTo>
                <a:lnTo>
                  <a:pt x="376" y="897"/>
                </a:lnTo>
                <a:lnTo>
                  <a:pt x="365" y="879"/>
                </a:lnTo>
                <a:lnTo>
                  <a:pt x="353" y="861"/>
                </a:lnTo>
                <a:lnTo>
                  <a:pt x="343" y="841"/>
                </a:lnTo>
                <a:lnTo>
                  <a:pt x="335" y="821"/>
                </a:lnTo>
                <a:lnTo>
                  <a:pt x="327" y="802"/>
                </a:lnTo>
                <a:lnTo>
                  <a:pt x="320" y="782"/>
                </a:lnTo>
                <a:lnTo>
                  <a:pt x="314" y="760"/>
                </a:lnTo>
                <a:lnTo>
                  <a:pt x="309" y="739"/>
                </a:lnTo>
                <a:lnTo>
                  <a:pt x="305" y="717"/>
                </a:lnTo>
                <a:lnTo>
                  <a:pt x="302" y="696"/>
                </a:lnTo>
                <a:lnTo>
                  <a:pt x="300" y="673"/>
                </a:lnTo>
                <a:lnTo>
                  <a:pt x="300" y="651"/>
                </a:lnTo>
                <a:lnTo>
                  <a:pt x="300" y="651"/>
                </a:lnTo>
                <a:lnTo>
                  <a:pt x="300" y="628"/>
                </a:lnTo>
                <a:lnTo>
                  <a:pt x="302" y="605"/>
                </a:lnTo>
                <a:lnTo>
                  <a:pt x="305" y="584"/>
                </a:lnTo>
                <a:lnTo>
                  <a:pt x="309" y="562"/>
                </a:lnTo>
                <a:lnTo>
                  <a:pt x="314" y="541"/>
                </a:lnTo>
                <a:lnTo>
                  <a:pt x="320" y="519"/>
                </a:lnTo>
                <a:lnTo>
                  <a:pt x="327" y="500"/>
                </a:lnTo>
                <a:lnTo>
                  <a:pt x="335" y="480"/>
                </a:lnTo>
                <a:lnTo>
                  <a:pt x="343" y="460"/>
                </a:lnTo>
                <a:lnTo>
                  <a:pt x="353" y="440"/>
                </a:lnTo>
                <a:lnTo>
                  <a:pt x="365" y="422"/>
                </a:lnTo>
                <a:lnTo>
                  <a:pt x="376" y="404"/>
                </a:lnTo>
                <a:lnTo>
                  <a:pt x="388" y="387"/>
                </a:lnTo>
                <a:lnTo>
                  <a:pt x="401" y="371"/>
                </a:lnTo>
                <a:lnTo>
                  <a:pt x="414" y="354"/>
                </a:lnTo>
                <a:lnTo>
                  <a:pt x="429" y="340"/>
                </a:lnTo>
                <a:lnTo>
                  <a:pt x="444" y="325"/>
                </a:lnTo>
                <a:lnTo>
                  <a:pt x="460" y="312"/>
                </a:lnTo>
                <a:lnTo>
                  <a:pt x="477" y="298"/>
                </a:lnTo>
                <a:lnTo>
                  <a:pt x="495" y="285"/>
                </a:lnTo>
                <a:lnTo>
                  <a:pt x="512" y="274"/>
                </a:lnTo>
                <a:lnTo>
                  <a:pt x="531" y="264"/>
                </a:lnTo>
                <a:lnTo>
                  <a:pt x="549" y="254"/>
                </a:lnTo>
                <a:lnTo>
                  <a:pt x="569" y="246"/>
                </a:lnTo>
                <a:lnTo>
                  <a:pt x="589" y="237"/>
                </a:lnTo>
                <a:lnTo>
                  <a:pt x="609" y="231"/>
                </a:lnTo>
                <a:lnTo>
                  <a:pt x="630" y="224"/>
                </a:lnTo>
                <a:lnTo>
                  <a:pt x="652" y="219"/>
                </a:lnTo>
                <a:lnTo>
                  <a:pt x="673" y="216"/>
                </a:lnTo>
                <a:lnTo>
                  <a:pt x="695" y="213"/>
                </a:lnTo>
                <a:lnTo>
                  <a:pt x="718" y="211"/>
                </a:lnTo>
                <a:lnTo>
                  <a:pt x="741" y="211"/>
                </a:lnTo>
                <a:lnTo>
                  <a:pt x="741" y="211"/>
                </a:lnTo>
                <a:lnTo>
                  <a:pt x="762" y="211"/>
                </a:lnTo>
                <a:lnTo>
                  <a:pt x="785" y="213"/>
                </a:lnTo>
                <a:lnTo>
                  <a:pt x="807" y="216"/>
                </a:lnTo>
                <a:lnTo>
                  <a:pt x="828" y="219"/>
                </a:lnTo>
                <a:lnTo>
                  <a:pt x="850" y="224"/>
                </a:lnTo>
                <a:lnTo>
                  <a:pt x="871" y="231"/>
                </a:lnTo>
                <a:lnTo>
                  <a:pt x="891" y="237"/>
                </a:lnTo>
                <a:lnTo>
                  <a:pt x="911" y="246"/>
                </a:lnTo>
                <a:lnTo>
                  <a:pt x="931" y="254"/>
                </a:lnTo>
                <a:lnTo>
                  <a:pt x="950" y="264"/>
                </a:lnTo>
                <a:lnTo>
                  <a:pt x="969" y="274"/>
                </a:lnTo>
                <a:lnTo>
                  <a:pt x="987" y="285"/>
                </a:lnTo>
                <a:lnTo>
                  <a:pt x="1003" y="298"/>
                </a:lnTo>
                <a:lnTo>
                  <a:pt x="1020" y="312"/>
                </a:lnTo>
                <a:lnTo>
                  <a:pt x="1036" y="325"/>
                </a:lnTo>
                <a:lnTo>
                  <a:pt x="1051" y="340"/>
                </a:lnTo>
                <a:lnTo>
                  <a:pt x="1066" y="354"/>
                </a:lnTo>
                <a:lnTo>
                  <a:pt x="1079" y="371"/>
                </a:lnTo>
                <a:lnTo>
                  <a:pt x="1092" y="387"/>
                </a:lnTo>
                <a:lnTo>
                  <a:pt x="1106" y="404"/>
                </a:lnTo>
                <a:lnTo>
                  <a:pt x="1117" y="422"/>
                </a:lnTo>
                <a:lnTo>
                  <a:pt x="1127" y="440"/>
                </a:lnTo>
                <a:lnTo>
                  <a:pt x="1137" y="460"/>
                </a:lnTo>
                <a:lnTo>
                  <a:pt x="1145" y="480"/>
                </a:lnTo>
                <a:lnTo>
                  <a:pt x="1153" y="500"/>
                </a:lnTo>
                <a:lnTo>
                  <a:pt x="1160" y="519"/>
                </a:lnTo>
                <a:lnTo>
                  <a:pt x="1167" y="541"/>
                </a:lnTo>
                <a:lnTo>
                  <a:pt x="1172" y="562"/>
                </a:lnTo>
                <a:lnTo>
                  <a:pt x="1175" y="584"/>
                </a:lnTo>
                <a:lnTo>
                  <a:pt x="1178" y="605"/>
                </a:lnTo>
                <a:lnTo>
                  <a:pt x="1180" y="628"/>
                </a:lnTo>
                <a:lnTo>
                  <a:pt x="1180" y="651"/>
                </a:lnTo>
                <a:lnTo>
                  <a:pt x="1180" y="651"/>
                </a:lnTo>
                <a:lnTo>
                  <a:pt x="1180" y="673"/>
                </a:lnTo>
                <a:lnTo>
                  <a:pt x="1178" y="696"/>
                </a:lnTo>
                <a:lnTo>
                  <a:pt x="1175" y="717"/>
                </a:lnTo>
                <a:lnTo>
                  <a:pt x="1172" y="739"/>
                </a:lnTo>
                <a:lnTo>
                  <a:pt x="1167" y="760"/>
                </a:lnTo>
                <a:lnTo>
                  <a:pt x="1160" y="782"/>
                </a:lnTo>
                <a:lnTo>
                  <a:pt x="1153" y="802"/>
                </a:lnTo>
                <a:lnTo>
                  <a:pt x="1145" y="821"/>
                </a:lnTo>
                <a:lnTo>
                  <a:pt x="1137" y="841"/>
                </a:lnTo>
                <a:lnTo>
                  <a:pt x="1127" y="861"/>
                </a:lnTo>
                <a:lnTo>
                  <a:pt x="1117" y="879"/>
                </a:lnTo>
                <a:lnTo>
                  <a:pt x="1106" y="897"/>
                </a:lnTo>
                <a:lnTo>
                  <a:pt x="1092" y="914"/>
                </a:lnTo>
                <a:lnTo>
                  <a:pt x="1079" y="930"/>
                </a:lnTo>
                <a:lnTo>
                  <a:pt x="1066" y="947"/>
                </a:lnTo>
                <a:lnTo>
                  <a:pt x="1051" y="962"/>
                </a:lnTo>
                <a:lnTo>
                  <a:pt x="1036" y="977"/>
                </a:lnTo>
                <a:lnTo>
                  <a:pt x="1020" y="990"/>
                </a:lnTo>
                <a:lnTo>
                  <a:pt x="1003" y="1003"/>
                </a:lnTo>
                <a:lnTo>
                  <a:pt x="987" y="1016"/>
                </a:lnTo>
                <a:lnTo>
                  <a:pt x="969" y="1028"/>
                </a:lnTo>
                <a:lnTo>
                  <a:pt x="950" y="1038"/>
                </a:lnTo>
                <a:lnTo>
                  <a:pt x="931" y="1047"/>
                </a:lnTo>
                <a:lnTo>
                  <a:pt x="911" y="1056"/>
                </a:lnTo>
                <a:lnTo>
                  <a:pt x="891" y="1064"/>
                </a:lnTo>
                <a:lnTo>
                  <a:pt x="871" y="1071"/>
                </a:lnTo>
                <a:lnTo>
                  <a:pt x="850" y="1077"/>
                </a:lnTo>
                <a:lnTo>
                  <a:pt x="828" y="1082"/>
                </a:lnTo>
                <a:lnTo>
                  <a:pt x="807" y="1085"/>
                </a:lnTo>
                <a:lnTo>
                  <a:pt x="785" y="1089"/>
                </a:lnTo>
                <a:lnTo>
                  <a:pt x="762" y="1090"/>
                </a:lnTo>
                <a:lnTo>
                  <a:pt x="741" y="1090"/>
                </a:lnTo>
                <a:lnTo>
                  <a:pt x="741" y="1090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8"/>
          <p:cNvSpPr>
            <a:spLocks noEditPoints="1"/>
          </p:cNvSpPr>
          <p:nvPr/>
        </p:nvSpPr>
        <p:spPr bwMode="auto">
          <a:xfrm>
            <a:off x="6286896" y="3667715"/>
            <a:ext cx="150813" cy="66675"/>
          </a:xfrm>
          <a:custGeom>
            <a:avLst/>
            <a:gdLst>
              <a:gd name="T0" fmla="*/ 82 w 95"/>
              <a:gd name="T1" fmla="*/ 42 h 42"/>
              <a:gd name="T2" fmla="*/ 15 w 95"/>
              <a:gd name="T3" fmla="*/ 42 h 42"/>
              <a:gd name="T4" fmla="*/ 15 w 95"/>
              <a:gd name="T5" fmla="*/ 42 h 42"/>
              <a:gd name="T6" fmla="*/ 8 w 95"/>
              <a:gd name="T7" fmla="*/ 40 h 42"/>
              <a:gd name="T8" fmla="*/ 5 w 95"/>
              <a:gd name="T9" fmla="*/ 37 h 42"/>
              <a:gd name="T10" fmla="*/ 1 w 95"/>
              <a:gd name="T11" fmla="*/ 30 h 42"/>
              <a:gd name="T12" fmla="*/ 0 w 95"/>
              <a:gd name="T13" fmla="*/ 22 h 42"/>
              <a:gd name="T14" fmla="*/ 0 w 95"/>
              <a:gd name="T15" fmla="*/ 22 h 42"/>
              <a:gd name="T16" fmla="*/ 1 w 95"/>
              <a:gd name="T17" fmla="*/ 14 h 42"/>
              <a:gd name="T18" fmla="*/ 5 w 95"/>
              <a:gd name="T19" fmla="*/ 7 h 42"/>
              <a:gd name="T20" fmla="*/ 8 w 95"/>
              <a:gd name="T21" fmla="*/ 2 h 42"/>
              <a:gd name="T22" fmla="*/ 15 w 95"/>
              <a:gd name="T23" fmla="*/ 0 h 42"/>
              <a:gd name="T24" fmla="*/ 82 w 95"/>
              <a:gd name="T25" fmla="*/ 0 h 42"/>
              <a:gd name="T26" fmla="*/ 82 w 95"/>
              <a:gd name="T27" fmla="*/ 0 h 42"/>
              <a:gd name="T28" fmla="*/ 87 w 95"/>
              <a:gd name="T29" fmla="*/ 2 h 42"/>
              <a:gd name="T30" fmla="*/ 92 w 95"/>
              <a:gd name="T31" fmla="*/ 7 h 42"/>
              <a:gd name="T32" fmla="*/ 95 w 95"/>
              <a:gd name="T33" fmla="*/ 14 h 42"/>
              <a:gd name="T34" fmla="*/ 95 w 95"/>
              <a:gd name="T35" fmla="*/ 22 h 42"/>
              <a:gd name="T36" fmla="*/ 95 w 95"/>
              <a:gd name="T37" fmla="*/ 22 h 42"/>
              <a:gd name="T38" fmla="*/ 95 w 95"/>
              <a:gd name="T39" fmla="*/ 30 h 42"/>
              <a:gd name="T40" fmla="*/ 92 w 95"/>
              <a:gd name="T41" fmla="*/ 37 h 42"/>
              <a:gd name="T42" fmla="*/ 87 w 95"/>
              <a:gd name="T43" fmla="*/ 40 h 42"/>
              <a:gd name="T44" fmla="*/ 82 w 95"/>
              <a:gd name="T45" fmla="*/ 42 h 42"/>
              <a:gd name="T46" fmla="*/ 82 w 95"/>
              <a:gd name="T47" fmla="*/ 42 h 42"/>
              <a:gd name="T48" fmla="*/ 81 w 95"/>
              <a:gd name="T49" fmla="*/ 12 h 42"/>
              <a:gd name="T50" fmla="*/ 15 w 95"/>
              <a:gd name="T51" fmla="*/ 12 h 42"/>
              <a:gd name="T52" fmla="*/ 15 w 95"/>
              <a:gd name="T53" fmla="*/ 12 h 42"/>
              <a:gd name="T54" fmla="*/ 13 w 95"/>
              <a:gd name="T55" fmla="*/ 15 h 42"/>
              <a:gd name="T56" fmla="*/ 11 w 95"/>
              <a:gd name="T57" fmla="*/ 22 h 42"/>
              <a:gd name="T58" fmla="*/ 11 w 95"/>
              <a:gd name="T59" fmla="*/ 22 h 42"/>
              <a:gd name="T60" fmla="*/ 13 w 95"/>
              <a:gd name="T61" fmla="*/ 28 h 42"/>
              <a:gd name="T62" fmla="*/ 15 w 95"/>
              <a:gd name="T63" fmla="*/ 30 h 42"/>
              <a:gd name="T64" fmla="*/ 81 w 95"/>
              <a:gd name="T65" fmla="*/ 30 h 42"/>
              <a:gd name="T66" fmla="*/ 81 w 95"/>
              <a:gd name="T67" fmla="*/ 30 h 42"/>
              <a:gd name="T68" fmla="*/ 84 w 95"/>
              <a:gd name="T69" fmla="*/ 28 h 42"/>
              <a:gd name="T70" fmla="*/ 84 w 95"/>
              <a:gd name="T71" fmla="*/ 22 h 42"/>
              <a:gd name="T72" fmla="*/ 84 w 95"/>
              <a:gd name="T73" fmla="*/ 22 h 42"/>
              <a:gd name="T74" fmla="*/ 82 w 95"/>
              <a:gd name="T75" fmla="*/ 15 h 42"/>
              <a:gd name="T76" fmla="*/ 81 w 95"/>
              <a:gd name="T77" fmla="*/ 12 h 42"/>
              <a:gd name="T78" fmla="*/ 81 w 95"/>
              <a:gd name="T79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42">
                <a:moveTo>
                  <a:pt x="82" y="42"/>
                </a:moveTo>
                <a:lnTo>
                  <a:pt x="15" y="42"/>
                </a:lnTo>
                <a:lnTo>
                  <a:pt x="15" y="42"/>
                </a:lnTo>
                <a:lnTo>
                  <a:pt x="8" y="40"/>
                </a:lnTo>
                <a:lnTo>
                  <a:pt x="5" y="37"/>
                </a:lnTo>
                <a:lnTo>
                  <a:pt x="1" y="30"/>
                </a:lnTo>
                <a:lnTo>
                  <a:pt x="0" y="22"/>
                </a:lnTo>
                <a:lnTo>
                  <a:pt x="0" y="22"/>
                </a:lnTo>
                <a:lnTo>
                  <a:pt x="1" y="14"/>
                </a:lnTo>
                <a:lnTo>
                  <a:pt x="5" y="7"/>
                </a:lnTo>
                <a:lnTo>
                  <a:pt x="8" y="2"/>
                </a:lnTo>
                <a:lnTo>
                  <a:pt x="15" y="0"/>
                </a:lnTo>
                <a:lnTo>
                  <a:pt x="82" y="0"/>
                </a:lnTo>
                <a:lnTo>
                  <a:pt x="82" y="0"/>
                </a:lnTo>
                <a:lnTo>
                  <a:pt x="87" y="2"/>
                </a:lnTo>
                <a:lnTo>
                  <a:pt x="92" y="7"/>
                </a:lnTo>
                <a:lnTo>
                  <a:pt x="95" y="14"/>
                </a:lnTo>
                <a:lnTo>
                  <a:pt x="95" y="22"/>
                </a:lnTo>
                <a:lnTo>
                  <a:pt x="95" y="22"/>
                </a:lnTo>
                <a:lnTo>
                  <a:pt x="95" y="30"/>
                </a:lnTo>
                <a:lnTo>
                  <a:pt x="92" y="37"/>
                </a:lnTo>
                <a:lnTo>
                  <a:pt x="87" y="40"/>
                </a:lnTo>
                <a:lnTo>
                  <a:pt x="82" y="42"/>
                </a:lnTo>
                <a:lnTo>
                  <a:pt x="82" y="42"/>
                </a:lnTo>
                <a:close/>
                <a:moveTo>
                  <a:pt x="81" y="12"/>
                </a:moveTo>
                <a:lnTo>
                  <a:pt x="15" y="12"/>
                </a:lnTo>
                <a:lnTo>
                  <a:pt x="15" y="12"/>
                </a:lnTo>
                <a:lnTo>
                  <a:pt x="13" y="15"/>
                </a:lnTo>
                <a:lnTo>
                  <a:pt x="11" y="22"/>
                </a:lnTo>
                <a:lnTo>
                  <a:pt x="11" y="22"/>
                </a:lnTo>
                <a:lnTo>
                  <a:pt x="13" y="28"/>
                </a:lnTo>
                <a:lnTo>
                  <a:pt x="15" y="30"/>
                </a:lnTo>
                <a:lnTo>
                  <a:pt x="81" y="30"/>
                </a:lnTo>
                <a:lnTo>
                  <a:pt x="81" y="30"/>
                </a:lnTo>
                <a:lnTo>
                  <a:pt x="84" y="28"/>
                </a:lnTo>
                <a:lnTo>
                  <a:pt x="84" y="22"/>
                </a:lnTo>
                <a:lnTo>
                  <a:pt x="84" y="22"/>
                </a:lnTo>
                <a:lnTo>
                  <a:pt x="82" y="15"/>
                </a:lnTo>
                <a:lnTo>
                  <a:pt x="81" y="12"/>
                </a:lnTo>
                <a:lnTo>
                  <a:pt x="81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49"/>
          <p:cNvSpPr/>
          <p:nvPr/>
        </p:nvSpPr>
        <p:spPr bwMode="auto">
          <a:xfrm>
            <a:off x="6323408" y="3864565"/>
            <a:ext cx="28575" cy="44450"/>
          </a:xfrm>
          <a:custGeom>
            <a:avLst/>
            <a:gdLst>
              <a:gd name="T0" fmla="*/ 0 w 18"/>
              <a:gd name="T1" fmla="*/ 13 h 28"/>
              <a:gd name="T2" fmla="*/ 0 w 18"/>
              <a:gd name="T3" fmla="*/ 13 h 28"/>
              <a:gd name="T4" fmla="*/ 1 w 18"/>
              <a:gd name="T5" fmla="*/ 20 h 28"/>
              <a:gd name="T6" fmla="*/ 5 w 18"/>
              <a:gd name="T7" fmla="*/ 23 h 28"/>
              <a:gd name="T8" fmla="*/ 10 w 18"/>
              <a:gd name="T9" fmla="*/ 27 h 28"/>
              <a:gd name="T10" fmla="*/ 18 w 18"/>
              <a:gd name="T11" fmla="*/ 28 h 28"/>
              <a:gd name="T12" fmla="*/ 18 w 18"/>
              <a:gd name="T13" fmla="*/ 0 h 28"/>
              <a:gd name="T14" fmla="*/ 18 w 18"/>
              <a:gd name="T15" fmla="*/ 0 h 28"/>
              <a:gd name="T16" fmla="*/ 11 w 18"/>
              <a:gd name="T17" fmla="*/ 0 h 28"/>
              <a:gd name="T18" fmla="*/ 5 w 18"/>
              <a:gd name="T19" fmla="*/ 3 h 28"/>
              <a:gd name="T20" fmla="*/ 5 w 18"/>
              <a:gd name="T21" fmla="*/ 3 h 28"/>
              <a:gd name="T22" fmla="*/ 1 w 18"/>
              <a:gd name="T23" fmla="*/ 8 h 28"/>
              <a:gd name="T24" fmla="*/ 0 w 18"/>
              <a:gd name="T25" fmla="*/ 13 h 28"/>
              <a:gd name="T26" fmla="*/ 0 w 18"/>
              <a:gd name="T27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28">
                <a:moveTo>
                  <a:pt x="0" y="13"/>
                </a:moveTo>
                <a:lnTo>
                  <a:pt x="0" y="13"/>
                </a:lnTo>
                <a:lnTo>
                  <a:pt x="1" y="20"/>
                </a:lnTo>
                <a:lnTo>
                  <a:pt x="5" y="23"/>
                </a:lnTo>
                <a:lnTo>
                  <a:pt x="10" y="27"/>
                </a:lnTo>
                <a:lnTo>
                  <a:pt x="18" y="28"/>
                </a:lnTo>
                <a:lnTo>
                  <a:pt x="18" y="0"/>
                </a:lnTo>
                <a:lnTo>
                  <a:pt x="18" y="0"/>
                </a:lnTo>
                <a:lnTo>
                  <a:pt x="11" y="0"/>
                </a:lnTo>
                <a:lnTo>
                  <a:pt x="5" y="3"/>
                </a:lnTo>
                <a:lnTo>
                  <a:pt x="5" y="3"/>
                </a:lnTo>
                <a:lnTo>
                  <a:pt x="1" y="8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50"/>
          <p:cNvSpPr/>
          <p:nvPr/>
        </p:nvSpPr>
        <p:spPr bwMode="auto">
          <a:xfrm>
            <a:off x="6369446" y="3943940"/>
            <a:ext cx="30163" cy="49213"/>
          </a:xfrm>
          <a:custGeom>
            <a:avLst/>
            <a:gdLst>
              <a:gd name="T0" fmla="*/ 0 w 19"/>
              <a:gd name="T1" fmla="*/ 0 h 31"/>
              <a:gd name="T2" fmla="*/ 0 w 19"/>
              <a:gd name="T3" fmla="*/ 31 h 31"/>
              <a:gd name="T4" fmla="*/ 0 w 19"/>
              <a:gd name="T5" fmla="*/ 31 h 31"/>
              <a:gd name="T6" fmla="*/ 7 w 19"/>
              <a:gd name="T7" fmla="*/ 31 h 31"/>
              <a:gd name="T8" fmla="*/ 14 w 19"/>
              <a:gd name="T9" fmla="*/ 28 h 31"/>
              <a:gd name="T10" fmla="*/ 14 w 19"/>
              <a:gd name="T11" fmla="*/ 28 h 31"/>
              <a:gd name="T12" fmla="*/ 17 w 19"/>
              <a:gd name="T13" fmla="*/ 21 h 31"/>
              <a:gd name="T14" fmla="*/ 19 w 19"/>
              <a:gd name="T15" fmla="*/ 15 h 31"/>
              <a:gd name="T16" fmla="*/ 19 w 19"/>
              <a:gd name="T17" fmla="*/ 15 h 31"/>
              <a:gd name="T18" fmla="*/ 17 w 19"/>
              <a:gd name="T19" fmla="*/ 10 h 31"/>
              <a:gd name="T20" fmla="*/ 14 w 19"/>
              <a:gd name="T21" fmla="*/ 5 h 31"/>
              <a:gd name="T22" fmla="*/ 7 w 19"/>
              <a:gd name="T23" fmla="*/ 1 h 31"/>
              <a:gd name="T24" fmla="*/ 0 w 19"/>
              <a:gd name="T25" fmla="*/ 0 h 31"/>
              <a:gd name="T26" fmla="*/ 0 w 19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31">
                <a:moveTo>
                  <a:pt x="0" y="0"/>
                </a:moveTo>
                <a:lnTo>
                  <a:pt x="0" y="31"/>
                </a:lnTo>
                <a:lnTo>
                  <a:pt x="0" y="31"/>
                </a:lnTo>
                <a:lnTo>
                  <a:pt x="7" y="31"/>
                </a:lnTo>
                <a:lnTo>
                  <a:pt x="14" y="28"/>
                </a:lnTo>
                <a:lnTo>
                  <a:pt x="14" y="28"/>
                </a:lnTo>
                <a:lnTo>
                  <a:pt x="17" y="21"/>
                </a:lnTo>
                <a:lnTo>
                  <a:pt x="19" y="15"/>
                </a:lnTo>
                <a:lnTo>
                  <a:pt x="19" y="15"/>
                </a:lnTo>
                <a:lnTo>
                  <a:pt x="17" y="10"/>
                </a:lnTo>
                <a:lnTo>
                  <a:pt x="14" y="5"/>
                </a:lnTo>
                <a:lnTo>
                  <a:pt x="7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1"/>
          <p:cNvSpPr/>
          <p:nvPr/>
        </p:nvSpPr>
        <p:spPr bwMode="auto">
          <a:xfrm>
            <a:off x="6264671" y="3574052"/>
            <a:ext cx="195263" cy="104775"/>
          </a:xfrm>
          <a:custGeom>
            <a:avLst/>
            <a:gdLst>
              <a:gd name="T0" fmla="*/ 96 w 123"/>
              <a:gd name="T1" fmla="*/ 66 h 66"/>
              <a:gd name="T2" fmla="*/ 96 w 123"/>
              <a:gd name="T3" fmla="*/ 66 h 66"/>
              <a:gd name="T4" fmla="*/ 96 w 123"/>
              <a:gd name="T5" fmla="*/ 66 h 66"/>
              <a:gd name="T6" fmla="*/ 96 w 123"/>
              <a:gd name="T7" fmla="*/ 66 h 66"/>
              <a:gd name="T8" fmla="*/ 108 w 123"/>
              <a:gd name="T9" fmla="*/ 50 h 66"/>
              <a:gd name="T10" fmla="*/ 119 w 123"/>
              <a:gd name="T11" fmla="*/ 30 h 66"/>
              <a:gd name="T12" fmla="*/ 119 w 123"/>
              <a:gd name="T13" fmla="*/ 30 h 66"/>
              <a:gd name="T14" fmla="*/ 123 w 123"/>
              <a:gd name="T15" fmla="*/ 25 h 66"/>
              <a:gd name="T16" fmla="*/ 123 w 123"/>
              <a:gd name="T17" fmla="*/ 20 h 66"/>
              <a:gd name="T18" fmla="*/ 123 w 123"/>
              <a:gd name="T19" fmla="*/ 17 h 66"/>
              <a:gd name="T20" fmla="*/ 123 w 123"/>
              <a:gd name="T21" fmla="*/ 13 h 66"/>
              <a:gd name="T22" fmla="*/ 119 w 123"/>
              <a:gd name="T23" fmla="*/ 10 h 66"/>
              <a:gd name="T24" fmla="*/ 118 w 123"/>
              <a:gd name="T25" fmla="*/ 7 h 66"/>
              <a:gd name="T26" fmla="*/ 109 w 123"/>
              <a:gd name="T27" fmla="*/ 3 h 66"/>
              <a:gd name="T28" fmla="*/ 98 w 123"/>
              <a:gd name="T29" fmla="*/ 2 h 66"/>
              <a:gd name="T30" fmla="*/ 86 w 123"/>
              <a:gd name="T31" fmla="*/ 0 h 66"/>
              <a:gd name="T32" fmla="*/ 62 w 123"/>
              <a:gd name="T33" fmla="*/ 0 h 66"/>
              <a:gd name="T34" fmla="*/ 62 w 123"/>
              <a:gd name="T35" fmla="*/ 0 h 66"/>
              <a:gd name="T36" fmla="*/ 37 w 123"/>
              <a:gd name="T37" fmla="*/ 0 h 66"/>
              <a:gd name="T38" fmla="*/ 25 w 123"/>
              <a:gd name="T39" fmla="*/ 2 h 66"/>
              <a:gd name="T40" fmla="*/ 15 w 123"/>
              <a:gd name="T41" fmla="*/ 3 h 66"/>
              <a:gd name="T42" fmla="*/ 7 w 123"/>
              <a:gd name="T43" fmla="*/ 7 h 66"/>
              <a:gd name="T44" fmla="*/ 2 w 123"/>
              <a:gd name="T45" fmla="*/ 12 h 66"/>
              <a:gd name="T46" fmla="*/ 0 w 123"/>
              <a:gd name="T47" fmla="*/ 17 h 66"/>
              <a:gd name="T48" fmla="*/ 0 w 123"/>
              <a:gd name="T49" fmla="*/ 20 h 66"/>
              <a:gd name="T50" fmla="*/ 0 w 123"/>
              <a:gd name="T51" fmla="*/ 25 h 66"/>
              <a:gd name="T52" fmla="*/ 4 w 123"/>
              <a:gd name="T53" fmla="*/ 30 h 66"/>
              <a:gd name="T54" fmla="*/ 4 w 123"/>
              <a:gd name="T55" fmla="*/ 30 h 66"/>
              <a:gd name="T56" fmla="*/ 15 w 123"/>
              <a:gd name="T57" fmla="*/ 50 h 66"/>
              <a:gd name="T58" fmla="*/ 25 w 123"/>
              <a:gd name="T59" fmla="*/ 66 h 66"/>
              <a:gd name="T60" fmla="*/ 25 w 123"/>
              <a:gd name="T61" fmla="*/ 66 h 66"/>
              <a:gd name="T62" fmla="*/ 29 w 123"/>
              <a:gd name="T63" fmla="*/ 66 h 66"/>
              <a:gd name="T64" fmla="*/ 96 w 123"/>
              <a:gd name="T6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3" h="66">
                <a:moveTo>
                  <a:pt x="96" y="66"/>
                </a:move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108" y="50"/>
                </a:lnTo>
                <a:lnTo>
                  <a:pt x="119" y="30"/>
                </a:lnTo>
                <a:lnTo>
                  <a:pt x="119" y="30"/>
                </a:lnTo>
                <a:lnTo>
                  <a:pt x="123" y="25"/>
                </a:lnTo>
                <a:lnTo>
                  <a:pt x="123" y="20"/>
                </a:lnTo>
                <a:lnTo>
                  <a:pt x="123" y="17"/>
                </a:lnTo>
                <a:lnTo>
                  <a:pt x="123" y="13"/>
                </a:lnTo>
                <a:lnTo>
                  <a:pt x="119" y="10"/>
                </a:lnTo>
                <a:lnTo>
                  <a:pt x="118" y="7"/>
                </a:lnTo>
                <a:lnTo>
                  <a:pt x="109" y="3"/>
                </a:lnTo>
                <a:lnTo>
                  <a:pt x="98" y="2"/>
                </a:lnTo>
                <a:lnTo>
                  <a:pt x="86" y="0"/>
                </a:lnTo>
                <a:lnTo>
                  <a:pt x="62" y="0"/>
                </a:lnTo>
                <a:lnTo>
                  <a:pt x="62" y="0"/>
                </a:lnTo>
                <a:lnTo>
                  <a:pt x="37" y="0"/>
                </a:lnTo>
                <a:lnTo>
                  <a:pt x="25" y="2"/>
                </a:lnTo>
                <a:lnTo>
                  <a:pt x="15" y="3"/>
                </a:lnTo>
                <a:lnTo>
                  <a:pt x="7" y="7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5"/>
                </a:lnTo>
                <a:lnTo>
                  <a:pt x="4" y="30"/>
                </a:lnTo>
                <a:lnTo>
                  <a:pt x="4" y="30"/>
                </a:lnTo>
                <a:lnTo>
                  <a:pt x="15" y="50"/>
                </a:lnTo>
                <a:lnTo>
                  <a:pt x="25" y="66"/>
                </a:lnTo>
                <a:lnTo>
                  <a:pt x="25" y="66"/>
                </a:lnTo>
                <a:lnTo>
                  <a:pt x="29" y="66"/>
                </a:lnTo>
                <a:lnTo>
                  <a:pt x="96" y="6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2"/>
          <p:cNvSpPr>
            <a:spLocks noEditPoints="1"/>
          </p:cNvSpPr>
          <p:nvPr/>
        </p:nvSpPr>
        <p:spPr bwMode="auto">
          <a:xfrm>
            <a:off x="6153546" y="3705815"/>
            <a:ext cx="419100" cy="423863"/>
          </a:xfrm>
          <a:custGeom>
            <a:avLst/>
            <a:gdLst>
              <a:gd name="T0" fmla="*/ 173 w 264"/>
              <a:gd name="T1" fmla="*/ 3 h 267"/>
              <a:gd name="T2" fmla="*/ 168 w 264"/>
              <a:gd name="T3" fmla="*/ 11 h 267"/>
              <a:gd name="T4" fmla="*/ 99 w 264"/>
              <a:gd name="T5" fmla="*/ 13 h 267"/>
              <a:gd name="T6" fmla="*/ 95 w 264"/>
              <a:gd name="T7" fmla="*/ 11 h 267"/>
              <a:gd name="T8" fmla="*/ 90 w 264"/>
              <a:gd name="T9" fmla="*/ 4 h 267"/>
              <a:gd name="T10" fmla="*/ 90 w 264"/>
              <a:gd name="T11" fmla="*/ 0 h 267"/>
              <a:gd name="T12" fmla="*/ 56 w 264"/>
              <a:gd name="T13" fmla="*/ 31 h 267"/>
              <a:gd name="T14" fmla="*/ 26 w 264"/>
              <a:gd name="T15" fmla="*/ 72 h 267"/>
              <a:gd name="T16" fmla="*/ 8 w 264"/>
              <a:gd name="T17" fmla="*/ 120 h 267"/>
              <a:gd name="T18" fmla="*/ 0 w 264"/>
              <a:gd name="T19" fmla="*/ 168 h 267"/>
              <a:gd name="T20" fmla="*/ 1 w 264"/>
              <a:gd name="T21" fmla="*/ 181 h 267"/>
              <a:gd name="T22" fmla="*/ 6 w 264"/>
              <a:gd name="T23" fmla="*/ 206 h 267"/>
              <a:gd name="T24" fmla="*/ 16 w 264"/>
              <a:gd name="T25" fmla="*/ 226 h 267"/>
              <a:gd name="T26" fmla="*/ 29 w 264"/>
              <a:gd name="T27" fmla="*/ 240 h 267"/>
              <a:gd name="T28" fmla="*/ 47 w 264"/>
              <a:gd name="T29" fmla="*/ 250 h 267"/>
              <a:gd name="T30" fmla="*/ 80 w 264"/>
              <a:gd name="T31" fmla="*/ 262 h 267"/>
              <a:gd name="T32" fmla="*/ 132 w 264"/>
              <a:gd name="T33" fmla="*/ 267 h 267"/>
              <a:gd name="T34" fmla="*/ 158 w 264"/>
              <a:gd name="T35" fmla="*/ 265 h 267"/>
              <a:gd name="T36" fmla="*/ 206 w 264"/>
              <a:gd name="T37" fmla="*/ 255 h 267"/>
              <a:gd name="T38" fmla="*/ 224 w 264"/>
              <a:gd name="T39" fmla="*/ 245 h 267"/>
              <a:gd name="T40" fmla="*/ 240 w 264"/>
              <a:gd name="T41" fmla="*/ 232 h 267"/>
              <a:gd name="T42" fmla="*/ 252 w 264"/>
              <a:gd name="T43" fmla="*/ 216 h 267"/>
              <a:gd name="T44" fmla="*/ 260 w 264"/>
              <a:gd name="T45" fmla="*/ 194 h 267"/>
              <a:gd name="T46" fmla="*/ 264 w 264"/>
              <a:gd name="T47" fmla="*/ 168 h 267"/>
              <a:gd name="T48" fmla="*/ 262 w 264"/>
              <a:gd name="T49" fmla="*/ 145 h 267"/>
              <a:gd name="T50" fmla="*/ 247 w 264"/>
              <a:gd name="T51" fmla="*/ 99 h 267"/>
              <a:gd name="T52" fmla="*/ 222 w 264"/>
              <a:gd name="T53" fmla="*/ 54 h 267"/>
              <a:gd name="T54" fmla="*/ 191 w 264"/>
              <a:gd name="T55" fmla="*/ 16 h 267"/>
              <a:gd name="T56" fmla="*/ 173 w 264"/>
              <a:gd name="T57" fmla="*/ 3 h 267"/>
              <a:gd name="T58" fmla="*/ 163 w 264"/>
              <a:gd name="T59" fmla="*/ 186 h 267"/>
              <a:gd name="T60" fmla="*/ 151 w 264"/>
              <a:gd name="T61" fmla="*/ 194 h 267"/>
              <a:gd name="T62" fmla="*/ 136 w 264"/>
              <a:gd name="T63" fmla="*/ 198 h 267"/>
              <a:gd name="T64" fmla="*/ 125 w 264"/>
              <a:gd name="T65" fmla="*/ 212 h 267"/>
              <a:gd name="T66" fmla="*/ 125 w 264"/>
              <a:gd name="T67" fmla="*/ 198 h 267"/>
              <a:gd name="T68" fmla="*/ 103 w 264"/>
              <a:gd name="T69" fmla="*/ 191 h 267"/>
              <a:gd name="T70" fmla="*/ 94 w 264"/>
              <a:gd name="T71" fmla="*/ 184 h 267"/>
              <a:gd name="T72" fmla="*/ 85 w 264"/>
              <a:gd name="T73" fmla="*/ 166 h 267"/>
              <a:gd name="T74" fmla="*/ 102 w 264"/>
              <a:gd name="T75" fmla="*/ 163 h 267"/>
              <a:gd name="T76" fmla="*/ 110 w 264"/>
              <a:gd name="T77" fmla="*/ 176 h 267"/>
              <a:gd name="T78" fmla="*/ 125 w 264"/>
              <a:gd name="T79" fmla="*/ 181 h 267"/>
              <a:gd name="T80" fmla="*/ 125 w 264"/>
              <a:gd name="T81" fmla="*/ 148 h 267"/>
              <a:gd name="T82" fmla="*/ 100 w 264"/>
              <a:gd name="T83" fmla="*/ 140 h 267"/>
              <a:gd name="T84" fmla="*/ 95 w 264"/>
              <a:gd name="T85" fmla="*/ 136 h 267"/>
              <a:gd name="T86" fmla="*/ 89 w 264"/>
              <a:gd name="T87" fmla="*/ 117 h 267"/>
              <a:gd name="T88" fmla="*/ 90 w 264"/>
              <a:gd name="T89" fmla="*/ 110 h 267"/>
              <a:gd name="T90" fmla="*/ 94 w 264"/>
              <a:gd name="T91" fmla="*/ 100 h 267"/>
              <a:gd name="T92" fmla="*/ 103 w 264"/>
              <a:gd name="T93" fmla="*/ 92 h 267"/>
              <a:gd name="T94" fmla="*/ 125 w 264"/>
              <a:gd name="T95" fmla="*/ 85 h 267"/>
              <a:gd name="T96" fmla="*/ 136 w 264"/>
              <a:gd name="T97" fmla="*/ 72 h 267"/>
              <a:gd name="T98" fmla="*/ 136 w 264"/>
              <a:gd name="T99" fmla="*/ 85 h 267"/>
              <a:gd name="T100" fmla="*/ 156 w 264"/>
              <a:gd name="T101" fmla="*/ 92 h 267"/>
              <a:gd name="T102" fmla="*/ 168 w 264"/>
              <a:gd name="T103" fmla="*/ 110 h 267"/>
              <a:gd name="T104" fmla="*/ 151 w 264"/>
              <a:gd name="T105" fmla="*/ 113 h 267"/>
              <a:gd name="T106" fmla="*/ 145 w 264"/>
              <a:gd name="T107" fmla="*/ 103 h 267"/>
              <a:gd name="T108" fmla="*/ 136 w 264"/>
              <a:gd name="T109" fmla="*/ 100 h 267"/>
              <a:gd name="T110" fmla="*/ 136 w 264"/>
              <a:gd name="T111" fmla="*/ 130 h 267"/>
              <a:gd name="T112" fmla="*/ 158 w 264"/>
              <a:gd name="T113" fmla="*/ 136 h 267"/>
              <a:gd name="T114" fmla="*/ 168 w 264"/>
              <a:gd name="T115" fmla="*/ 146 h 267"/>
              <a:gd name="T116" fmla="*/ 171 w 264"/>
              <a:gd name="T117" fmla="*/ 155 h 267"/>
              <a:gd name="T118" fmla="*/ 173 w 264"/>
              <a:gd name="T119" fmla="*/ 163 h 267"/>
              <a:gd name="T120" fmla="*/ 169 w 264"/>
              <a:gd name="T121" fmla="*/ 176 h 267"/>
              <a:gd name="T122" fmla="*/ 163 w 264"/>
              <a:gd name="T123" fmla="*/ 18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267">
                <a:moveTo>
                  <a:pt x="173" y="3"/>
                </a:moveTo>
                <a:lnTo>
                  <a:pt x="173" y="3"/>
                </a:lnTo>
                <a:lnTo>
                  <a:pt x="171" y="9"/>
                </a:lnTo>
                <a:lnTo>
                  <a:pt x="168" y="11"/>
                </a:lnTo>
                <a:lnTo>
                  <a:pt x="166" y="13"/>
                </a:lnTo>
                <a:lnTo>
                  <a:pt x="99" y="13"/>
                </a:lnTo>
                <a:lnTo>
                  <a:pt x="99" y="13"/>
                </a:lnTo>
                <a:lnTo>
                  <a:pt x="95" y="11"/>
                </a:lnTo>
                <a:lnTo>
                  <a:pt x="94" y="9"/>
                </a:lnTo>
                <a:lnTo>
                  <a:pt x="90" y="4"/>
                </a:lnTo>
                <a:lnTo>
                  <a:pt x="90" y="0"/>
                </a:lnTo>
                <a:lnTo>
                  <a:pt x="90" y="0"/>
                </a:lnTo>
                <a:lnTo>
                  <a:pt x="72" y="14"/>
                </a:lnTo>
                <a:lnTo>
                  <a:pt x="56" y="31"/>
                </a:lnTo>
                <a:lnTo>
                  <a:pt x="39" y="51"/>
                </a:lnTo>
                <a:lnTo>
                  <a:pt x="26" y="72"/>
                </a:lnTo>
                <a:lnTo>
                  <a:pt x="16" y="97"/>
                </a:lnTo>
                <a:lnTo>
                  <a:pt x="8" y="120"/>
                </a:lnTo>
                <a:lnTo>
                  <a:pt x="1" y="145"/>
                </a:lnTo>
                <a:lnTo>
                  <a:pt x="0" y="168"/>
                </a:lnTo>
                <a:lnTo>
                  <a:pt x="0" y="168"/>
                </a:lnTo>
                <a:lnTo>
                  <a:pt x="1" y="181"/>
                </a:lnTo>
                <a:lnTo>
                  <a:pt x="3" y="194"/>
                </a:lnTo>
                <a:lnTo>
                  <a:pt x="6" y="206"/>
                </a:lnTo>
                <a:lnTo>
                  <a:pt x="11" y="216"/>
                </a:lnTo>
                <a:lnTo>
                  <a:pt x="16" y="226"/>
                </a:lnTo>
                <a:lnTo>
                  <a:pt x="23" y="232"/>
                </a:lnTo>
                <a:lnTo>
                  <a:pt x="29" y="240"/>
                </a:lnTo>
                <a:lnTo>
                  <a:pt x="39" y="245"/>
                </a:lnTo>
                <a:lnTo>
                  <a:pt x="47" y="250"/>
                </a:lnTo>
                <a:lnTo>
                  <a:pt x="57" y="255"/>
                </a:lnTo>
                <a:lnTo>
                  <a:pt x="80" y="262"/>
                </a:lnTo>
                <a:lnTo>
                  <a:pt x="105" y="265"/>
                </a:lnTo>
                <a:lnTo>
                  <a:pt x="132" y="267"/>
                </a:lnTo>
                <a:lnTo>
                  <a:pt x="132" y="267"/>
                </a:lnTo>
                <a:lnTo>
                  <a:pt x="158" y="265"/>
                </a:lnTo>
                <a:lnTo>
                  <a:pt x="183" y="262"/>
                </a:lnTo>
                <a:lnTo>
                  <a:pt x="206" y="255"/>
                </a:lnTo>
                <a:lnTo>
                  <a:pt x="216" y="250"/>
                </a:lnTo>
                <a:lnTo>
                  <a:pt x="224" y="245"/>
                </a:lnTo>
                <a:lnTo>
                  <a:pt x="234" y="240"/>
                </a:lnTo>
                <a:lnTo>
                  <a:pt x="240" y="232"/>
                </a:lnTo>
                <a:lnTo>
                  <a:pt x="247" y="226"/>
                </a:lnTo>
                <a:lnTo>
                  <a:pt x="252" y="216"/>
                </a:lnTo>
                <a:lnTo>
                  <a:pt x="257" y="206"/>
                </a:lnTo>
                <a:lnTo>
                  <a:pt x="260" y="194"/>
                </a:lnTo>
                <a:lnTo>
                  <a:pt x="262" y="181"/>
                </a:lnTo>
                <a:lnTo>
                  <a:pt x="264" y="168"/>
                </a:lnTo>
                <a:lnTo>
                  <a:pt x="264" y="168"/>
                </a:lnTo>
                <a:lnTo>
                  <a:pt x="262" y="145"/>
                </a:lnTo>
                <a:lnTo>
                  <a:pt x="255" y="122"/>
                </a:lnTo>
                <a:lnTo>
                  <a:pt x="247" y="99"/>
                </a:lnTo>
                <a:lnTo>
                  <a:pt x="235" y="75"/>
                </a:lnTo>
                <a:lnTo>
                  <a:pt x="222" y="54"/>
                </a:lnTo>
                <a:lnTo>
                  <a:pt x="207" y="34"/>
                </a:lnTo>
                <a:lnTo>
                  <a:pt x="191" y="16"/>
                </a:lnTo>
                <a:lnTo>
                  <a:pt x="173" y="3"/>
                </a:lnTo>
                <a:lnTo>
                  <a:pt x="173" y="3"/>
                </a:lnTo>
                <a:close/>
                <a:moveTo>
                  <a:pt x="163" y="186"/>
                </a:moveTo>
                <a:lnTo>
                  <a:pt x="163" y="186"/>
                </a:lnTo>
                <a:lnTo>
                  <a:pt x="158" y="191"/>
                </a:lnTo>
                <a:lnTo>
                  <a:pt x="151" y="194"/>
                </a:lnTo>
                <a:lnTo>
                  <a:pt x="145" y="196"/>
                </a:lnTo>
                <a:lnTo>
                  <a:pt x="136" y="198"/>
                </a:lnTo>
                <a:lnTo>
                  <a:pt x="136" y="212"/>
                </a:lnTo>
                <a:lnTo>
                  <a:pt x="125" y="212"/>
                </a:lnTo>
                <a:lnTo>
                  <a:pt x="125" y="198"/>
                </a:lnTo>
                <a:lnTo>
                  <a:pt x="125" y="198"/>
                </a:lnTo>
                <a:lnTo>
                  <a:pt x="110" y="194"/>
                </a:lnTo>
                <a:lnTo>
                  <a:pt x="103" y="191"/>
                </a:lnTo>
                <a:lnTo>
                  <a:pt x="99" y="188"/>
                </a:lnTo>
                <a:lnTo>
                  <a:pt x="94" y="184"/>
                </a:lnTo>
                <a:lnTo>
                  <a:pt x="90" y="179"/>
                </a:lnTo>
                <a:lnTo>
                  <a:pt x="85" y="166"/>
                </a:lnTo>
                <a:lnTo>
                  <a:pt x="102" y="163"/>
                </a:lnTo>
                <a:lnTo>
                  <a:pt x="102" y="163"/>
                </a:lnTo>
                <a:lnTo>
                  <a:pt x="105" y="171"/>
                </a:lnTo>
                <a:lnTo>
                  <a:pt x="110" y="176"/>
                </a:lnTo>
                <a:lnTo>
                  <a:pt x="117" y="179"/>
                </a:lnTo>
                <a:lnTo>
                  <a:pt x="125" y="181"/>
                </a:lnTo>
                <a:lnTo>
                  <a:pt x="125" y="148"/>
                </a:lnTo>
                <a:lnTo>
                  <a:pt x="125" y="148"/>
                </a:lnTo>
                <a:lnTo>
                  <a:pt x="107" y="143"/>
                </a:lnTo>
                <a:lnTo>
                  <a:pt x="100" y="140"/>
                </a:lnTo>
                <a:lnTo>
                  <a:pt x="95" y="136"/>
                </a:lnTo>
                <a:lnTo>
                  <a:pt x="95" y="136"/>
                </a:lnTo>
                <a:lnTo>
                  <a:pt x="90" y="127"/>
                </a:lnTo>
                <a:lnTo>
                  <a:pt x="89" y="117"/>
                </a:lnTo>
                <a:lnTo>
                  <a:pt x="89" y="117"/>
                </a:lnTo>
                <a:lnTo>
                  <a:pt x="90" y="110"/>
                </a:lnTo>
                <a:lnTo>
                  <a:pt x="92" y="105"/>
                </a:lnTo>
                <a:lnTo>
                  <a:pt x="94" y="100"/>
                </a:lnTo>
                <a:lnTo>
                  <a:pt x="99" y="95"/>
                </a:lnTo>
                <a:lnTo>
                  <a:pt x="103" y="92"/>
                </a:lnTo>
                <a:lnTo>
                  <a:pt x="108" y="89"/>
                </a:lnTo>
                <a:lnTo>
                  <a:pt x="125" y="85"/>
                </a:lnTo>
                <a:lnTo>
                  <a:pt x="125" y="72"/>
                </a:lnTo>
                <a:lnTo>
                  <a:pt x="136" y="72"/>
                </a:lnTo>
                <a:lnTo>
                  <a:pt x="136" y="85"/>
                </a:lnTo>
                <a:lnTo>
                  <a:pt x="136" y="85"/>
                </a:lnTo>
                <a:lnTo>
                  <a:pt x="148" y="87"/>
                </a:lnTo>
                <a:lnTo>
                  <a:pt x="156" y="92"/>
                </a:lnTo>
                <a:lnTo>
                  <a:pt x="165" y="100"/>
                </a:lnTo>
                <a:lnTo>
                  <a:pt x="168" y="110"/>
                </a:lnTo>
                <a:lnTo>
                  <a:pt x="151" y="113"/>
                </a:lnTo>
                <a:lnTo>
                  <a:pt x="151" y="113"/>
                </a:lnTo>
                <a:lnTo>
                  <a:pt x="150" y="108"/>
                </a:lnTo>
                <a:lnTo>
                  <a:pt x="145" y="103"/>
                </a:lnTo>
                <a:lnTo>
                  <a:pt x="141" y="102"/>
                </a:lnTo>
                <a:lnTo>
                  <a:pt x="136" y="100"/>
                </a:lnTo>
                <a:lnTo>
                  <a:pt x="136" y="130"/>
                </a:lnTo>
                <a:lnTo>
                  <a:pt x="136" y="130"/>
                </a:lnTo>
                <a:lnTo>
                  <a:pt x="158" y="136"/>
                </a:lnTo>
                <a:lnTo>
                  <a:pt x="158" y="136"/>
                </a:lnTo>
                <a:lnTo>
                  <a:pt x="163" y="140"/>
                </a:lnTo>
                <a:lnTo>
                  <a:pt x="168" y="146"/>
                </a:lnTo>
                <a:lnTo>
                  <a:pt x="168" y="146"/>
                </a:lnTo>
                <a:lnTo>
                  <a:pt x="171" y="155"/>
                </a:lnTo>
                <a:lnTo>
                  <a:pt x="173" y="163"/>
                </a:lnTo>
                <a:lnTo>
                  <a:pt x="173" y="163"/>
                </a:lnTo>
                <a:lnTo>
                  <a:pt x="171" y="169"/>
                </a:lnTo>
                <a:lnTo>
                  <a:pt x="169" y="176"/>
                </a:lnTo>
                <a:lnTo>
                  <a:pt x="168" y="181"/>
                </a:lnTo>
                <a:lnTo>
                  <a:pt x="163" y="186"/>
                </a:lnTo>
                <a:lnTo>
                  <a:pt x="163" y="18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3"/>
          <p:cNvSpPr/>
          <p:nvPr/>
        </p:nvSpPr>
        <p:spPr bwMode="auto">
          <a:xfrm>
            <a:off x="6126558" y="4207465"/>
            <a:ext cx="112713" cy="131763"/>
          </a:xfrm>
          <a:custGeom>
            <a:avLst/>
            <a:gdLst>
              <a:gd name="T0" fmla="*/ 71 w 71"/>
              <a:gd name="T1" fmla="*/ 78 h 83"/>
              <a:gd name="T2" fmla="*/ 71 w 71"/>
              <a:gd name="T3" fmla="*/ 78 h 83"/>
              <a:gd name="T4" fmla="*/ 59 w 71"/>
              <a:gd name="T5" fmla="*/ 81 h 83"/>
              <a:gd name="T6" fmla="*/ 45 w 71"/>
              <a:gd name="T7" fmla="*/ 83 h 83"/>
              <a:gd name="T8" fmla="*/ 45 w 71"/>
              <a:gd name="T9" fmla="*/ 83 h 83"/>
              <a:gd name="T10" fmla="*/ 35 w 71"/>
              <a:gd name="T11" fmla="*/ 81 h 83"/>
              <a:gd name="T12" fmla="*/ 25 w 71"/>
              <a:gd name="T13" fmla="*/ 80 h 83"/>
              <a:gd name="T14" fmla="*/ 18 w 71"/>
              <a:gd name="T15" fmla="*/ 76 h 83"/>
              <a:gd name="T16" fmla="*/ 12 w 71"/>
              <a:gd name="T17" fmla="*/ 71 h 83"/>
              <a:gd name="T18" fmla="*/ 12 w 71"/>
              <a:gd name="T19" fmla="*/ 71 h 83"/>
              <a:gd name="T20" fmla="*/ 7 w 71"/>
              <a:gd name="T21" fmla="*/ 66 h 83"/>
              <a:gd name="T22" fmla="*/ 3 w 71"/>
              <a:gd name="T23" fmla="*/ 58 h 83"/>
              <a:gd name="T24" fmla="*/ 2 w 71"/>
              <a:gd name="T25" fmla="*/ 51 h 83"/>
              <a:gd name="T26" fmla="*/ 0 w 71"/>
              <a:gd name="T27" fmla="*/ 42 h 83"/>
              <a:gd name="T28" fmla="*/ 0 w 71"/>
              <a:gd name="T29" fmla="*/ 42 h 83"/>
              <a:gd name="T30" fmla="*/ 2 w 71"/>
              <a:gd name="T31" fmla="*/ 33 h 83"/>
              <a:gd name="T32" fmla="*/ 3 w 71"/>
              <a:gd name="T33" fmla="*/ 25 h 83"/>
              <a:gd name="T34" fmla="*/ 8 w 71"/>
              <a:gd name="T35" fmla="*/ 17 h 83"/>
              <a:gd name="T36" fmla="*/ 13 w 71"/>
              <a:gd name="T37" fmla="*/ 12 h 83"/>
              <a:gd name="T38" fmla="*/ 20 w 71"/>
              <a:gd name="T39" fmla="*/ 7 h 83"/>
              <a:gd name="T40" fmla="*/ 28 w 71"/>
              <a:gd name="T41" fmla="*/ 4 h 83"/>
              <a:gd name="T42" fmla="*/ 36 w 71"/>
              <a:gd name="T43" fmla="*/ 0 h 83"/>
              <a:gd name="T44" fmla="*/ 46 w 71"/>
              <a:gd name="T45" fmla="*/ 0 h 83"/>
              <a:gd name="T46" fmla="*/ 46 w 71"/>
              <a:gd name="T47" fmla="*/ 0 h 83"/>
              <a:gd name="T48" fmla="*/ 59 w 71"/>
              <a:gd name="T49" fmla="*/ 2 h 83"/>
              <a:gd name="T50" fmla="*/ 69 w 71"/>
              <a:gd name="T51" fmla="*/ 4 h 83"/>
              <a:gd name="T52" fmla="*/ 64 w 71"/>
              <a:gd name="T53" fmla="*/ 18 h 83"/>
              <a:gd name="T54" fmla="*/ 64 w 71"/>
              <a:gd name="T55" fmla="*/ 18 h 83"/>
              <a:gd name="T56" fmla="*/ 58 w 71"/>
              <a:gd name="T57" fmla="*/ 17 h 83"/>
              <a:gd name="T58" fmla="*/ 46 w 71"/>
              <a:gd name="T59" fmla="*/ 15 h 83"/>
              <a:gd name="T60" fmla="*/ 46 w 71"/>
              <a:gd name="T61" fmla="*/ 15 h 83"/>
              <a:gd name="T62" fmla="*/ 36 w 71"/>
              <a:gd name="T63" fmla="*/ 17 h 83"/>
              <a:gd name="T64" fmla="*/ 31 w 71"/>
              <a:gd name="T65" fmla="*/ 18 h 83"/>
              <a:gd name="T66" fmla="*/ 26 w 71"/>
              <a:gd name="T67" fmla="*/ 22 h 83"/>
              <a:gd name="T68" fmla="*/ 25 w 71"/>
              <a:gd name="T69" fmla="*/ 25 h 83"/>
              <a:gd name="T70" fmla="*/ 21 w 71"/>
              <a:gd name="T71" fmla="*/ 30 h 83"/>
              <a:gd name="T72" fmla="*/ 20 w 71"/>
              <a:gd name="T73" fmla="*/ 35 h 83"/>
              <a:gd name="T74" fmla="*/ 20 w 71"/>
              <a:gd name="T75" fmla="*/ 42 h 83"/>
              <a:gd name="T76" fmla="*/ 20 w 71"/>
              <a:gd name="T77" fmla="*/ 42 h 83"/>
              <a:gd name="T78" fmla="*/ 20 w 71"/>
              <a:gd name="T79" fmla="*/ 47 h 83"/>
              <a:gd name="T80" fmla="*/ 21 w 71"/>
              <a:gd name="T81" fmla="*/ 53 h 83"/>
              <a:gd name="T82" fmla="*/ 23 w 71"/>
              <a:gd name="T83" fmla="*/ 56 h 83"/>
              <a:gd name="T84" fmla="*/ 26 w 71"/>
              <a:gd name="T85" fmla="*/ 61 h 83"/>
              <a:gd name="T86" fmla="*/ 30 w 71"/>
              <a:gd name="T87" fmla="*/ 63 h 83"/>
              <a:gd name="T88" fmla="*/ 35 w 71"/>
              <a:gd name="T89" fmla="*/ 66 h 83"/>
              <a:gd name="T90" fmla="*/ 45 w 71"/>
              <a:gd name="T91" fmla="*/ 68 h 83"/>
              <a:gd name="T92" fmla="*/ 45 w 71"/>
              <a:gd name="T93" fmla="*/ 68 h 83"/>
              <a:gd name="T94" fmla="*/ 54 w 71"/>
              <a:gd name="T95" fmla="*/ 66 h 83"/>
              <a:gd name="T96" fmla="*/ 54 w 71"/>
              <a:gd name="T97" fmla="*/ 50 h 83"/>
              <a:gd name="T98" fmla="*/ 41 w 71"/>
              <a:gd name="T99" fmla="*/ 50 h 83"/>
              <a:gd name="T100" fmla="*/ 41 w 71"/>
              <a:gd name="T101" fmla="*/ 35 h 83"/>
              <a:gd name="T102" fmla="*/ 71 w 71"/>
              <a:gd name="T103" fmla="*/ 35 h 83"/>
              <a:gd name="T104" fmla="*/ 71 w 71"/>
              <a:gd name="T105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" h="83">
                <a:moveTo>
                  <a:pt x="71" y="78"/>
                </a:moveTo>
                <a:lnTo>
                  <a:pt x="71" y="78"/>
                </a:lnTo>
                <a:lnTo>
                  <a:pt x="59" y="81"/>
                </a:lnTo>
                <a:lnTo>
                  <a:pt x="45" y="83"/>
                </a:lnTo>
                <a:lnTo>
                  <a:pt x="45" y="83"/>
                </a:lnTo>
                <a:lnTo>
                  <a:pt x="35" y="81"/>
                </a:lnTo>
                <a:lnTo>
                  <a:pt x="25" y="80"/>
                </a:lnTo>
                <a:lnTo>
                  <a:pt x="18" y="76"/>
                </a:lnTo>
                <a:lnTo>
                  <a:pt x="12" y="71"/>
                </a:lnTo>
                <a:lnTo>
                  <a:pt x="12" y="71"/>
                </a:lnTo>
                <a:lnTo>
                  <a:pt x="7" y="66"/>
                </a:lnTo>
                <a:lnTo>
                  <a:pt x="3" y="58"/>
                </a:lnTo>
                <a:lnTo>
                  <a:pt x="2" y="51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8" y="17"/>
                </a:lnTo>
                <a:lnTo>
                  <a:pt x="13" y="12"/>
                </a:lnTo>
                <a:lnTo>
                  <a:pt x="20" y="7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9" y="2"/>
                </a:lnTo>
                <a:lnTo>
                  <a:pt x="69" y="4"/>
                </a:lnTo>
                <a:lnTo>
                  <a:pt x="64" y="18"/>
                </a:lnTo>
                <a:lnTo>
                  <a:pt x="64" y="18"/>
                </a:lnTo>
                <a:lnTo>
                  <a:pt x="58" y="17"/>
                </a:lnTo>
                <a:lnTo>
                  <a:pt x="46" y="15"/>
                </a:lnTo>
                <a:lnTo>
                  <a:pt x="46" y="15"/>
                </a:lnTo>
                <a:lnTo>
                  <a:pt x="36" y="17"/>
                </a:lnTo>
                <a:lnTo>
                  <a:pt x="31" y="18"/>
                </a:lnTo>
                <a:lnTo>
                  <a:pt x="26" y="22"/>
                </a:lnTo>
                <a:lnTo>
                  <a:pt x="25" y="25"/>
                </a:lnTo>
                <a:lnTo>
                  <a:pt x="21" y="30"/>
                </a:lnTo>
                <a:lnTo>
                  <a:pt x="20" y="35"/>
                </a:lnTo>
                <a:lnTo>
                  <a:pt x="20" y="42"/>
                </a:lnTo>
                <a:lnTo>
                  <a:pt x="20" y="42"/>
                </a:lnTo>
                <a:lnTo>
                  <a:pt x="20" y="47"/>
                </a:lnTo>
                <a:lnTo>
                  <a:pt x="21" y="53"/>
                </a:lnTo>
                <a:lnTo>
                  <a:pt x="23" y="56"/>
                </a:lnTo>
                <a:lnTo>
                  <a:pt x="26" y="61"/>
                </a:lnTo>
                <a:lnTo>
                  <a:pt x="30" y="63"/>
                </a:lnTo>
                <a:lnTo>
                  <a:pt x="35" y="66"/>
                </a:lnTo>
                <a:lnTo>
                  <a:pt x="45" y="68"/>
                </a:lnTo>
                <a:lnTo>
                  <a:pt x="45" y="68"/>
                </a:lnTo>
                <a:lnTo>
                  <a:pt x="54" y="66"/>
                </a:lnTo>
                <a:lnTo>
                  <a:pt x="54" y="50"/>
                </a:lnTo>
                <a:lnTo>
                  <a:pt x="41" y="50"/>
                </a:lnTo>
                <a:lnTo>
                  <a:pt x="41" y="35"/>
                </a:lnTo>
                <a:lnTo>
                  <a:pt x="71" y="35"/>
                </a:lnTo>
                <a:lnTo>
                  <a:pt x="71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4"/>
          <p:cNvSpPr>
            <a:spLocks noEditPoints="1"/>
          </p:cNvSpPr>
          <p:nvPr/>
        </p:nvSpPr>
        <p:spPr bwMode="auto">
          <a:xfrm>
            <a:off x="6255146" y="4207465"/>
            <a:ext cx="122238" cy="131763"/>
          </a:xfrm>
          <a:custGeom>
            <a:avLst/>
            <a:gdLst>
              <a:gd name="T0" fmla="*/ 77 w 77"/>
              <a:gd name="T1" fmla="*/ 40 h 83"/>
              <a:gd name="T2" fmla="*/ 74 w 77"/>
              <a:gd name="T3" fmla="*/ 58 h 83"/>
              <a:gd name="T4" fmla="*/ 68 w 77"/>
              <a:gd name="T5" fmla="*/ 71 h 83"/>
              <a:gd name="T6" fmla="*/ 54 w 77"/>
              <a:gd name="T7" fmla="*/ 80 h 83"/>
              <a:gd name="T8" fmla="*/ 38 w 77"/>
              <a:gd name="T9" fmla="*/ 83 h 83"/>
              <a:gd name="T10" fmla="*/ 30 w 77"/>
              <a:gd name="T11" fmla="*/ 81 h 83"/>
              <a:gd name="T12" fmla="*/ 16 w 77"/>
              <a:gd name="T13" fmla="*/ 76 h 83"/>
              <a:gd name="T14" fmla="*/ 6 w 77"/>
              <a:gd name="T15" fmla="*/ 65 h 83"/>
              <a:gd name="T16" fmla="*/ 2 w 77"/>
              <a:gd name="T17" fmla="*/ 50 h 83"/>
              <a:gd name="T18" fmla="*/ 0 w 77"/>
              <a:gd name="T19" fmla="*/ 42 h 83"/>
              <a:gd name="T20" fmla="*/ 3 w 77"/>
              <a:gd name="T21" fmla="*/ 25 h 83"/>
              <a:gd name="T22" fmla="*/ 11 w 77"/>
              <a:gd name="T23" fmla="*/ 12 h 83"/>
              <a:gd name="T24" fmla="*/ 23 w 77"/>
              <a:gd name="T25" fmla="*/ 4 h 83"/>
              <a:gd name="T26" fmla="*/ 39 w 77"/>
              <a:gd name="T27" fmla="*/ 0 h 83"/>
              <a:gd name="T28" fmla="*/ 48 w 77"/>
              <a:gd name="T29" fmla="*/ 0 h 83"/>
              <a:gd name="T30" fmla="*/ 63 w 77"/>
              <a:gd name="T31" fmla="*/ 7 h 83"/>
              <a:gd name="T32" fmla="*/ 72 w 77"/>
              <a:gd name="T33" fmla="*/ 18 h 83"/>
              <a:gd name="T34" fmla="*/ 77 w 77"/>
              <a:gd name="T35" fmla="*/ 32 h 83"/>
              <a:gd name="T36" fmla="*/ 77 w 77"/>
              <a:gd name="T37" fmla="*/ 40 h 83"/>
              <a:gd name="T38" fmla="*/ 20 w 77"/>
              <a:gd name="T39" fmla="*/ 42 h 83"/>
              <a:gd name="T40" fmla="*/ 25 w 77"/>
              <a:gd name="T41" fmla="*/ 61 h 83"/>
              <a:gd name="T42" fmla="*/ 35 w 77"/>
              <a:gd name="T43" fmla="*/ 68 h 83"/>
              <a:gd name="T44" fmla="*/ 39 w 77"/>
              <a:gd name="T45" fmla="*/ 68 h 83"/>
              <a:gd name="T46" fmla="*/ 48 w 77"/>
              <a:gd name="T47" fmla="*/ 66 h 83"/>
              <a:gd name="T48" fmla="*/ 53 w 77"/>
              <a:gd name="T49" fmla="*/ 60 h 83"/>
              <a:gd name="T50" fmla="*/ 59 w 77"/>
              <a:gd name="T51" fmla="*/ 42 h 83"/>
              <a:gd name="T52" fmla="*/ 58 w 77"/>
              <a:gd name="T53" fmla="*/ 30 h 83"/>
              <a:gd name="T54" fmla="*/ 51 w 77"/>
              <a:gd name="T55" fmla="*/ 18 h 83"/>
              <a:gd name="T56" fmla="*/ 43 w 77"/>
              <a:gd name="T57" fmla="*/ 15 h 83"/>
              <a:gd name="T58" fmla="*/ 39 w 77"/>
              <a:gd name="T59" fmla="*/ 14 h 83"/>
              <a:gd name="T60" fmla="*/ 31 w 77"/>
              <a:gd name="T61" fmla="*/ 17 h 83"/>
              <a:gd name="T62" fmla="*/ 25 w 77"/>
              <a:gd name="T63" fmla="*/ 22 h 83"/>
              <a:gd name="T64" fmla="*/ 20 w 77"/>
              <a:gd name="T65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77" y="40"/>
                </a:moveTo>
                <a:lnTo>
                  <a:pt x="77" y="40"/>
                </a:lnTo>
                <a:lnTo>
                  <a:pt x="77" y="50"/>
                </a:lnTo>
                <a:lnTo>
                  <a:pt x="74" y="58"/>
                </a:lnTo>
                <a:lnTo>
                  <a:pt x="71" y="65"/>
                </a:lnTo>
                <a:lnTo>
                  <a:pt x="68" y="71"/>
                </a:lnTo>
                <a:lnTo>
                  <a:pt x="61" y="76"/>
                </a:lnTo>
                <a:lnTo>
                  <a:pt x="54" y="80"/>
                </a:lnTo>
                <a:lnTo>
                  <a:pt x="46" y="81"/>
                </a:lnTo>
                <a:lnTo>
                  <a:pt x="38" y="83"/>
                </a:lnTo>
                <a:lnTo>
                  <a:pt x="38" y="83"/>
                </a:lnTo>
                <a:lnTo>
                  <a:pt x="30" y="81"/>
                </a:lnTo>
                <a:lnTo>
                  <a:pt x="23" y="80"/>
                </a:lnTo>
                <a:lnTo>
                  <a:pt x="16" y="76"/>
                </a:lnTo>
                <a:lnTo>
                  <a:pt x="10" y="71"/>
                </a:lnTo>
                <a:lnTo>
                  <a:pt x="6" y="65"/>
                </a:lnTo>
                <a:lnTo>
                  <a:pt x="3" y="58"/>
                </a:lnTo>
                <a:lnTo>
                  <a:pt x="2" y="50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6" y="18"/>
                </a:lnTo>
                <a:lnTo>
                  <a:pt x="11" y="12"/>
                </a:lnTo>
                <a:lnTo>
                  <a:pt x="16" y="7"/>
                </a:lnTo>
                <a:lnTo>
                  <a:pt x="23" y="4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68" y="12"/>
                </a:lnTo>
                <a:lnTo>
                  <a:pt x="72" y="18"/>
                </a:lnTo>
                <a:lnTo>
                  <a:pt x="76" y="25"/>
                </a:lnTo>
                <a:lnTo>
                  <a:pt x="77" y="32"/>
                </a:lnTo>
                <a:lnTo>
                  <a:pt x="77" y="40"/>
                </a:lnTo>
                <a:lnTo>
                  <a:pt x="77" y="40"/>
                </a:lnTo>
                <a:close/>
                <a:moveTo>
                  <a:pt x="20" y="42"/>
                </a:moveTo>
                <a:lnTo>
                  <a:pt x="20" y="42"/>
                </a:lnTo>
                <a:lnTo>
                  <a:pt x="21" y="51"/>
                </a:lnTo>
                <a:lnTo>
                  <a:pt x="25" y="61"/>
                </a:lnTo>
                <a:lnTo>
                  <a:pt x="31" y="66"/>
                </a:lnTo>
                <a:lnTo>
                  <a:pt x="35" y="68"/>
                </a:lnTo>
                <a:lnTo>
                  <a:pt x="39" y="68"/>
                </a:lnTo>
                <a:lnTo>
                  <a:pt x="39" y="68"/>
                </a:lnTo>
                <a:lnTo>
                  <a:pt x="43" y="68"/>
                </a:lnTo>
                <a:lnTo>
                  <a:pt x="48" y="66"/>
                </a:lnTo>
                <a:lnTo>
                  <a:pt x="51" y="63"/>
                </a:lnTo>
                <a:lnTo>
                  <a:pt x="53" y="60"/>
                </a:lnTo>
                <a:lnTo>
                  <a:pt x="58" y="51"/>
                </a:lnTo>
                <a:lnTo>
                  <a:pt x="59" y="42"/>
                </a:lnTo>
                <a:lnTo>
                  <a:pt x="59" y="42"/>
                </a:lnTo>
                <a:lnTo>
                  <a:pt x="58" y="30"/>
                </a:lnTo>
                <a:lnTo>
                  <a:pt x="53" y="22"/>
                </a:lnTo>
                <a:lnTo>
                  <a:pt x="51" y="18"/>
                </a:lnTo>
                <a:lnTo>
                  <a:pt x="48" y="17"/>
                </a:lnTo>
                <a:lnTo>
                  <a:pt x="43" y="15"/>
                </a:lnTo>
                <a:lnTo>
                  <a:pt x="39" y="14"/>
                </a:lnTo>
                <a:lnTo>
                  <a:pt x="39" y="14"/>
                </a:lnTo>
                <a:lnTo>
                  <a:pt x="35" y="15"/>
                </a:lnTo>
                <a:lnTo>
                  <a:pt x="31" y="17"/>
                </a:lnTo>
                <a:lnTo>
                  <a:pt x="28" y="18"/>
                </a:lnTo>
                <a:lnTo>
                  <a:pt x="25" y="22"/>
                </a:lnTo>
                <a:lnTo>
                  <a:pt x="21" y="30"/>
                </a:lnTo>
                <a:lnTo>
                  <a:pt x="20" y="42"/>
                </a:lnTo>
                <a:lnTo>
                  <a:pt x="2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5"/>
          <p:cNvSpPr>
            <a:spLocks noEditPoints="1"/>
          </p:cNvSpPr>
          <p:nvPr/>
        </p:nvSpPr>
        <p:spPr bwMode="auto">
          <a:xfrm>
            <a:off x="6385321" y="4210640"/>
            <a:ext cx="115888" cy="125413"/>
          </a:xfrm>
          <a:custGeom>
            <a:avLst/>
            <a:gdLst>
              <a:gd name="T0" fmla="*/ 23 w 73"/>
              <a:gd name="T1" fmla="*/ 59 h 79"/>
              <a:gd name="T2" fmla="*/ 19 w 73"/>
              <a:gd name="T3" fmla="*/ 79 h 79"/>
              <a:gd name="T4" fmla="*/ 0 w 73"/>
              <a:gd name="T5" fmla="*/ 79 h 79"/>
              <a:gd name="T6" fmla="*/ 23 w 73"/>
              <a:gd name="T7" fmla="*/ 0 h 79"/>
              <a:gd name="T8" fmla="*/ 48 w 73"/>
              <a:gd name="T9" fmla="*/ 0 h 79"/>
              <a:gd name="T10" fmla="*/ 73 w 73"/>
              <a:gd name="T11" fmla="*/ 79 h 79"/>
              <a:gd name="T12" fmla="*/ 53 w 73"/>
              <a:gd name="T13" fmla="*/ 79 h 79"/>
              <a:gd name="T14" fmla="*/ 47 w 73"/>
              <a:gd name="T15" fmla="*/ 59 h 79"/>
              <a:gd name="T16" fmla="*/ 23 w 73"/>
              <a:gd name="T17" fmla="*/ 59 h 79"/>
              <a:gd name="T18" fmla="*/ 45 w 73"/>
              <a:gd name="T19" fmla="*/ 45 h 79"/>
              <a:gd name="T20" fmla="*/ 40 w 73"/>
              <a:gd name="T21" fmla="*/ 28 h 79"/>
              <a:gd name="T22" fmla="*/ 40 w 73"/>
              <a:gd name="T23" fmla="*/ 28 h 79"/>
              <a:gd name="T24" fmla="*/ 35 w 73"/>
              <a:gd name="T25" fmla="*/ 13 h 79"/>
              <a:gd name="T26" fmla="*/ 35 w 73"/>
              <a:gd name="T27" fmla="*/ 13 h 79"/>
              <a:gd name="T28" fmla="*/ 35 w 73"/>
              <a:gd name="T29" fmla="*/ 13 h 79"/>
              <a:gd name="T30" fmla="*/ 32 w 73"/>
              <a:gd name="T31" fmla="*/ 28 h 79"/>
              <a:gd name="T32" fmla="*/ 27 w 73"/>
              <a:gd name="T33" fmla="*/ 45 h 79"/>
              <a:gd name="T34" fmla="*/ 45 w 73"/>
              <a:gd name="T35" fmla="*/ 4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9">
                <a:moveTo>
                  <a:pt x="23" y="59"/>
                </a:moveTo>
                <a:lnTo>
                  <a:pt x="19" y="79"/>
                </a:lnTo>
                <a:lnTo>
                  <a:pt x="0" y="79"/>
                </a:lnTo>
                <a:lnTo>
                  <a:pt x="23" y="0"/>
                </a:lnTo>
                <a:lnTo>
                  <a:pt x="48" y="0"/>
                </a:lnTo>
                <a:lnTo>
                  <a:pt x="73" y="79"/>
                </a:lnTo>
                <a:lnTo>
                  <a:pt x="53" y="79"/>
                </a:lnTo>
                <a:lnTo>
                  <a:pt x="47" y="59"/>
                </a:lnTo>
                <a:lnTo>
                  <a:pt x="23" y="59"/>
                </a:lnTo>
                <a:close/>
                <a:moveTo>
                  <a:pt x="45" y="45"/>
                </a:moveTo>
                <a:lnTo>
                  <a:pt x="40" y="28"/>
                </a:lnTo>
                <a:lnTo>
                  <a:pt x="40" y="28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2" y="28"/>
                </a:lnTo>
                <a:lnTo>
                  <a:pt x="27" y="45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356"/>
          <p:cNvSpPr/>
          <p:nvPr/>
        </p:nvSpPr>
        <p:spPr bwMode="auto">
          <a:xfrm>
            <a:off x="6517083" y="4210640"/>
            <a:ext cx="80963" cy="125413"/>
          </a:xfrm>
          <a:custGeom>
            <a:avLst/>
            <a:gdLst>
              <a:gd name="T0" fmla="*/ 0 w 51"/>
              <a:gd name="T1" fmla="*/ 0 h 79"/>
              <a:gd name="T2" fmla="*/ 18 w 51"/>
              <a:gd name="T3" fmla="*/ 0 h 79"/>
              <a:gd name="T4" fmla="*/ 18 w 51"/>
              <a:gd name="T5" fmla="*/ 64 h 79"/>
              <a:gd name="T6" fmla="*/ 51 w 51"/>
              <a:gd name="T7" fmla="*/ 64 h 79"/>
              <a:gd name="T8" fmla="*/ 51 w 51"/>
              <a:gd name="T9" fmla="*/ 79 h 79"/>
              <a:gd name="T10" fmla="*/ 0 w 51"/>
              <a:gd name="T11" fmla="*/ 79 h 79"/>
              <a:gd name="T12" fmla="*/ 0 w 51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9">
                <a:moveTo>
                  <a:pt x="0" y="0"/>
                </a:moveTo>
                <a:lnTo>
                  <a:pt x="18" y="0"/>
                </a:lnTo>
                <a:lnTo>
                  <a:pt x="18" y="64"/>
                </a:lnTo>
                <a:lnTo>
                  <a:pt x="51" y="64"/>
                </a:lnTo>
                <a:lnTo>
                  <a:pt x="51" y="79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57"/>
          <p:cNvSpPr>
            <a:spLocks noEditPoints="1"/>
          </p:cNvSpPr>
          <p:nvPr/>
        </p:nvSpPr>
        <p:spPr bwMode="auto">
          <a:xfrm>
            <a:off x="5280421" y="2507252"/>
            <a:ext cx="311150" cy="354013"/>
          </a:xfrm>
          <a:custGeom>
            <a:avLst/>
            <a:gdLst>
              <a:gd name="T0" fmla="*/ 38 w 196"/>
              <a:gd name="T1" fmla="*/ 203 h 223"/>
              <a:gd name="T2" fmla="*/ 41 w 196"/>
              <a:gd name="T3" fmla="*/ 210 h 223"/>
              <a:gd name="T4" fmla="*/ 119 w 196"/>
              <a:gd name="T5" fmla="*/ 212 h 223"/>
              <a:gd name="T6" fmla="*/ 102 w 196"/>
              <a:gd name="T7" fmla="*/ 198 h 223"/>
              <a:gd name="T8" fmla="*/ 99 w 196"/>
              <a:gd name="T9" fmla="*/ 190 h 223"/>
              <a:gd name="T10" fmla="*/ 97 w 196"/>
              <a:gd name="T11" fmla="*/ 116 h 223"/>
              <a:gd name="T12" fmla="*/ 99 w 196"/>
              <a:gd name="T13" fmla="*/ 111 h 223"/>
              <a:gd name="T14" fmla="*/ 154 w 196"/>
              <a:gd name="T15" fmla="*/ 109 h 223"/>
              <a:gd name="T16" fmla="*/ 147 w 196"/>
              <a:gd name="T17" fmla="*/ 90 h 223"/>
              <a:gd name="T18" fmla="*/ 130 w 196"/>
              <a:gd name="T19" fmla="*/ 76 h 223"/>
              <a:gd name="T20" fmla="*/ 111 w 196"/>
              <a:gd name="T21" fmla="*/ 73 h 223"/>
              <a:gd name="T22" fmla="*/ 97 w 196"/>
              <a:gd name="T23" fmla="*/ 80 h 223"/>
              <a:gd name="T24" fmla="*/ 74 w 196"/>
              <a:gd name="T25" fmla="*/ 81 h 223"/>
              <a:gd name="T26" fmla="*/ 55 w 196"/>
              <a:gd name="T27" fmla="*/ 73 h 223"/>
              <a:gd name="T28" fmla="*/ 31 w 196"/>
              <a:gd name="T29" fmla="*/ 78 h 223"/>
              <a:gd name="T30" fmla="*/ 13 w 196"/>
              <a:gd name="T31" fmla="*/ 96 h 223"/>
              <a:gd name="T32" fmla="*/ 0 w 196"/>
              <a:gd name="T33" fmla="*/ 194 h 223"/>
              <a:gd name="T34" fmla="*/ 3 w 196"/>
              <a:gd name="T35" fmla="*/ 207 h 223"/>
              <a:gd name="T36" fmla="*/ 20 w 196"/>
              <a:gd name="T37" fmla="*/ 210 h 223"/>
              <a:gd name="T38" fmla="*/ 31 w 196"/>
              <a:gd name="T39" fmla="*/ 197 h 223"/>
              <a:gd name="T40" fmla="*/ 114 w 196"/>
              <a:gd name="T41" fmla="*/ 126 h 223"/>
              <a:gd name="T42" fmla="*/ 183 w 196"/>
              <a:gd name="T43" fmla="*/ 126 h 223"/>
              <a:gd name="T44" fmla="*/ 183 w 196"/>
              <a:gd name="T45" fmla="*/ 156 h 223"/>
              <a:gd name="T46" fmla="*/ 180 w 196"/>
              <a:gd name="T47" fmla="*/ 189 h 223"/>
              <a:gd name="T48" fmla="*/ 150 w 196"/>
              <a:gd name="T49" fmla="*/ 207 h 223"/>
              <a:gd name="T50" fmla="*/ 147 w 196"/>
              <a:gd name="T51" fmla="*/ 207 h 223"/>
              <a:gd name="T52" fmla="*/ 117 w 196"/>
              <a:gd name="T53" fmla="*/ 189 h 223"/>
              <a:gd name="T54" fmla="*/ 112 w 196"/>
              <a:gd name="T55" fmla="*/ 156 h 223"/>
              <a:gd name="T56" fmla="*/ 114 w 196"/>
              <a:gd name="T57" fmla="*/ 126 h 223"/>
              <a:gd name="T58" fmla="*/ 104 w 196"/>
              <a:gd name="T59" fmla="*/ 113 h 223"/>
              <a:gd name="T60" fmla="*/ 195 w 196"/>
              <a:gd name="T61" fmla="*/ 114 h 223"/>
              <a:gd name="T62" fmla="*/ 196 w 196"/>
              <a:gd name="T63" fmla="*/ 154 h 223"/>
              <a:gd name="T64" fmla="*/ 190 w 196"/>
              <a:gd name="T65" fmla="*/ 197 h 223"/>
              <a:gd name="T66" fmla="*/ 150 w 196"/>
              <a:gd name="T67" fmla="*/ 223 h 223"/>
              <a:gd name="T68" fmla="*/ 147 w 196"/>
              <a:gd name="T69" fmla="*/ 223 h 223"/>
              <a:gd name="T70" fmla="*/ 107 w 196"/>
              <a:gd name="T71" fmla="*/ 198 h 223"/>
              <a:gd name="T72" fmla="*/ 101 w 196"/>
              <a:gd name="T73" fmla="*/ 154 h 223"/>
              <a:gd name="T74" fmla="*/ 101 w 196"/>
              <a:gd name="T75" fmla="*/ 114 h 223"/>
              <a:gd name="T76" fmla="*/ 114 w 196"/>
              <a:gd name="T77" fmla="*/ 121 h 223"/>
              <a:gd name="T78" fmla="*/ 185 w 196"/>
              <a:gd name="T79" fmla="*/ 121 h 223"/>
              <a:gd name="T80" fmla="*/ 188 w 196"/>
              <a:gd name="T81" fmla="*/ 128 h 223"/>
              <a:gd name="T82" fmla="*/ 188 w 196"/>
              <a:gd name="T83" fmla="*/ 177 h 223"/>
              <a:gd name="T84" fmla="*/ 178 w 196"/>
              <a:gd name="T85" fmla="*/ 195 h 223"/>
              <a:gd name="T86" fmla="*/ 152 w 196"/>
              <a:gd name="T87" fmla="*/ 212 h 223"/>
              <a:gd name="T88" fmla="*/ 145 w 196"/>
              <a:gd name="T89" fmla="*/ 212 h 223"/>
              <a:gd name="T90" fmla="*/ 124 w 196"/>
              <a:gd name="T91" fmla="*/ 198 h 223"/>
              <a:gd name="T92" fmla="*/ 111 w 196"/>
              <a:gd name="T93" fmla="*/ 185 h 223"/>
              <a:gd name="T94" fmla="*/ 109 w 196"/>
              <a:gd name="T95" fmla="*/ 128 h 223"/>
              <a:gd name="T96" fmla="*/ 111 w 196"/>
              <a:gd name="T97" fmla="*/ 123 h 223"/>
              <a:gd name="T98" fmla="*/ 114 w 196"/>
              <a:gd name="T99" fmla="*/ 121 h 223"/>
              <a:gd name="T100" fmla="*/ 89 w 196"/>
              <a:gd name="T101" fmla="*/ 0 h 223"/>
              <a:gd name="T102" fmla="*/ 107 w 196"/>
              <a:gd name="T103" fmla="*/ 10 h 223"/>
              <a:gd name="T104" fmla="*/ 117 w 196"/>
              <a:gd name="T105" fmla="*/ 29 h 223"/>
              <a:gd name="T106" fmla="*/ 117 w 196"/>
              <a:gd name="T107" fmla="*/ 43 h 223"/>
              <a:gd name="T108" fmla="*/ 107 w 196"/>
              <a:gd name="T109" fmla="*/ 63 h 223"/>
              <a:gd name="T110" fmla="*/ 89 w 196"/>
              <a:gd name="T111" fmla="*/ 73 h 223"/>
              <a:gd name="T112" fmla="*/ 74 w 196"/>
              <a:gd name="T113" fmla="*/ 73 h 223"/>
              <a:gd name="T114" fmla="*/ 56 w 196"/>
              <a:gd name="T115" fmla="*/ 63 h 223"/>
              <a:gd name="T116" fmla="*/ 46 w 196"/>
              <a:gd name="T117" fmla="*/ 43 h 223"/>
              <a:gd name="T118" fmla="*/ 46 w 196"/>
              <a:gd name="T119" fmla="*/ 29 h 223"/>
              <a:gd name="T120" fmla="*/ 56 w 196"/>
              <a:gd name="T121" fmla="*/ 10 h 223"/>
              <a:gd name="T122" fmla="*/ 74 w 196"/>
              <a:gd name="T123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23">
                <a:moveTo>
                  <a:pt x="38" y="132"/>
                </a:moveTo>
                <a:lnTo>
                  <a:pt x="38" y="203"/>
                </a:lnTo>
                <a:lnTo>
                  <a:pt x="38" y="203"/>
                </a:lnTo>
                <a:lnTo>
                  <a:pt x="38" y="207"/>
                </a:lnTo>
                <a:lnTo>
                  <a:pt x="40" y="208"/>
                </a:lnTo>
                <a:lnTo>
                  <a:pt x="41" y="210"/>
                </a:lnTo>
                <a:lnTo>
                  <a:pt x="45" y="212"/>
                </a:lnTo>
                <a:lnTo>
                  <a:pt x="45" y="212"/>
                </a:lnTo>
                <a:lnTo>
                  <a:pt x="119" y="212"/>
                </a:lnTo>
                <a:lnTo>
                  <a:pt x="119" y="212"/>
                </a:lnTo>
                <a:lnTo>
                  <a:pt x="111" y="205"/>
                </a:lnTo>
                <a:lnTo>
                  <a:pt x="102" y="198"/>
                </a:lnTo>
                <a:lnTo>
                  <a:pt x="102" y="198"/>
                </a:lnTo>
                <a:lnTo>
                  <a:pt x="101" y="195"/>
                </a:lnTo>
                <a:lnTo>
                  <a:pt x="99" y="190"/>
                </a:lnTo>
                <a:lnTo>
                  <a:pt x="97" y="179"/>
                </a:lnTo>
                <a:lnTo>
                  <a:pt x="97" y="154"/>
                </a:lnTo>
                <a:lnTo>
                  <a:pt x="97" y="116"/>
                </a:lnTo>
                <a:lnTo>
                  <a:pt x="97" y="116"/>
                </a:lnTo>
                <a:lnTo>
                  <a:pt x="97" y="113"/>
                </a:lnTo>
                <a:lnTo>
                  <a:pt x="99" y="111"/>
                </a:lnTo>
                <a:lnTo>
                  <a:pt x="101" y="109"/>
                </a:lnTo>
                <a:lnTo>
                  <a:pt x="104" y="109"/>
                </a:lnTo>
                <a:lnTo>
                  <a:pt x="154" y="109"/>
                </a:lnTo>
                <a:lnTo>
                  <a:pt x="154" y="109"/>
                </a:lnTo>
                <a:lnTo>
                  <a:pt x="150" y="96"/>
                </a:lnTo>
                <a:lnTo>
                  <a:pt x="147" y="90"/>
                </a:lnTo>
                <a:lnTo>
                  <a:pt x="142" y="85"/>
                </a:lnTo>
                <a:lnTo>
                  <a:pt x="137" y="80"/>
                </a:lnTo>
                <a:lnTo>
                  <a:pt x="130" y="76"/>
                </a:lnTo>
                <a:lnTo>
                  <a:pt x="121" y="75"/>
                </a:lnTo>
                <a:lnTo>
                  <a:pt x="111" y="73"/>
                </a:lnTo>
                <a:lnTo>
                  <a:pt x="111" y="73"/>
                </a:lnTo>
                <a:lnTo>
                  <a:pt x="111" y="73"/>
                </a:lnTo>
                <a:lnTo>
                  <a:pt x="104" y="76"/>
                </a:lnTo>
                <a:lnTo>
                  <a:pt x="97" y="80"/>
                </a:lnTo>
                <a:lnTo>
                  <a:pt x="89" y="81"/>
                </a:lnTo>
                <a:lnTo>
                  <a:pt x="83" y="83"/>
                </a:lnTo>
                <a:lnTo>
                  <a:pt x="74" y="81"/>
                </a:lnTo>
                <a:lnTo>
                  <a:pt x="68" y="80"/>
                </a:lnTo>
                <a:lnTo>
                  <a:pt x="61" y="78"/>
                </a:lnTo>
                <a:lnTo>
                  <a:pt x="55" y="73"/>
                </a:lnTo>
                <a:lnTo>
                  <a:pt x="55" y="73"/>
                </a:lnTo>
                <a:lnTo>
                  <a:pt x="41" y="75"/>
                </a:lnTo>
                <a:lnTo>
                  <a:pt x="31" y="78"/>
                </a:lnTo>
                <a:lnTo>
                  <a:pt x="23" y="83"/>
                </a:lnTo>
                <a:lnTo>
                  <a:pt x="18" y="88"/>
                </a:lnTo>
                <a:lnTo>
                  <a:pt x="13" y="96"/>
                </a:lnTo>
                <a:lnTo>
                  <a:pt x="10" y="103"/>
                </a:lnTo>
                <a:lnTo>
                  <a:pt x="7" y="123"/>
                </a:lnTo>
                <a:lnTo>
                  <a:pt x="0" y="194"/>
                </a:lnTo>
                <a:lnTo>
                  <a:pt x="0" y="194"/>
                </a:lnTo>
                <a:lnTo>
                  <a:pt x="0" y="202"/>
                </a:lnTo>
                <a:lnTo>
                  <a:pt x="3" y="207"/>
                </a:lnTo>
                <a:lnTo>
                  <a:pt x="8" y="210"/>
                </a:lnTo>
                <a:lnTo>
                  <a:pt x="15" y="212"/>
                </a:lnTo>
                <a:lnTo>
                  <a:pt x="20" y="210"/>
                </a:lnTo>
                <a:lnTo>
                  <a:pt x="26" y="208"/>
                </a:lnTo>
                <a:lnTo>
                  <a:pt x="30" y="203"/>
                </a:lnTo>
                <a:lnTo>
                  <a:pt x="31" y="197"/>
                </a:lnTo>
                <a:lnTo>
                  <a:pt x="38" y="132"/>
                </a:lnTo>
                <a:lnTo>
                  <a:pt x="38" y="132"/>
                </a:lnTo>
                <a:close/>
                <a:moveTo>
                  <a:pt x="114" y="126"/>
                </a:moveTo>
                <a:lnTo>
                  <a:pt x="182" y="126"/>
                </a:lnTo>
                <a:lnTo>
                  <a:pt x="182" y="126"/>
                </a:lnTo>
                <a:lnTo>
                  <a:pt x="183" y="126"/>
                </a:lnTo>
                <a:lnTo>
                  <a:pt x="183" y="128"/>
                </a:lnTo>
                <a:lnTo>
                  <a:pt x="183" y="156"/>
                </a:lnTo>
                <a:lnTo>
                  <a:pt x="183" y="156"/>
                </a:lnTo>
                <a:lnTo>
                  <a:pt x="183" y="177"/>
                </a:lnTo>
                <a:lnTo>
                  <a:pt x="182" y="184"/>
                </a:lnTo>
                <a:lnTo>
                  <a:pt x="180" y="189"/>
                </a:lnTo>
                <a:lnTo>
                  <a:pt x="175" y="192"/>
                </a:lnTo>
                <a:lnTo>
                  <a:pt x="170" y="195"/>
                </a:lnTo>
                <a:lnTo>
                  <a:pt x="150" y="207"/>
                </a:lnTo>
                <a:lnTo>
                  <a:pt x="150" y="207"/>
                </a:lnTo>
                <a:lnTo>
                  <a:pt x="147" y="207"/>
                </a:lnTo>
                <a:lnTo>
                  <a:pt x="147" y="207"/>
                </a:lnTo>
                <a:lnTo>
                  <a:pt x="127" y="195"/>
                </a:lnTo>
                <a:lnTo>
                  <a:pt x="121" y="192"/>
                </a:lnTo>
                <a:lnTo>
                  <a:pt x="117" y="189"/>
                </a:lnTo>
                <a:lnTo>
                  <a:pt x="114" y="184"/>
                </a:lnTo>
                <a:lnTo>
                  <a:pt x="114" y="177"/>
                </a:lnTo>
                <a:lnTo>
                  <a:pt x="112" y="156"/>
                </a:lnTo>
                <a:lnTo>
                  <a:pt x="112" y="128"/>
                </a:lnTo>
                <a:lnTo>
                  <a:pt x="112" y="128"/>
                </a:lnTo>
                <a:lnTo>
                  <a:pt x="114" y="126"/>
                </a:lnTo>
                <a:lnTo>
                  <a:pt x="114" y="126"/>
                </a:lnTo>
                <a:lnTo>
                  <a:pt x="114" y="126"/>
                </a:lnTo>
                <a:close/>
                <a:moveTo>
                  <a:pt x="104" y="113"/>
                </a:moveTo>
                <a:lnTo>
                  <a:pt x="193" y="113"/>
                </a:lnTo>
                <a:lnTo>
                  <a:pt x="193" y="113"/>
                </a:lnTo>
                <a:lnTo>
                  <a:pt x="195" y="114"/>
                </a:lnTo>
                <a:lnTo>
                  <a:pt x="196" y="116"/>
                </a:lnTo>
                <a:lnTo>
                  <a:pt x="196" y="154"/>
                </a:lnTo>
                <a:lnTo>
                  <a:pt x="196" y="154"/>
                </a:lnTo>
                <a:lnTo>
                  <a:pt x="195" y="184"/>
                </a:lnTo>
                <a:lnTo>
                  <a:pt x="193" y="192"/>
                </a:lnTo>
                <a:lnTo>
                  <a:pt x="190" y="197"/>
                </a:lnTo>
                <a:lnTo>
                  <a:pt x="185" y="203"/>
                </a:lnTo>
                <a:lnTo>
                  <a:pt x="177" y="208"/>
                </a:lnTo>
                <a:lnTo>
                  <a:pt x="150" y="223"/>
                </a:lnTo>
                <a:lnTo>
                  <a:pt x="150" y="223"/>
                </a:lnTo>
                <a:lnTo>
                  <a:pt x="147" y="223"/>
                </a:lnTo>
                <a:lnTo>
                  <a:pt x="147" y="223"/>
                </a:lnTo>
                <a:lnTo>
                  <a:pt x="121" y="208"/>
                </a:lnTo>
                <a:lnTo>
                  <a:pt x="112" y="203"/>
                </a:lnTo>
                <a:lnTo>
                  <a:pt x="107" y="198"/>
                </a:lnTo>
                <a:lnTo>
                  <a:pt x="102" y="192"/>
                </a:lnTo>
                <a:lnTo>
                  <a:pt x="101" y="184"/>
                </a:lnTo>
                <a:lnTo>
                  <a:pt x="101" y="154"/>
                </a:lnTo>
                <a:lnTo>
                  <a:pt x="101" y="116"/>
                </a:lnTo>
                <a:lnTo>
                  <a:pt x="101" y="116"/>
                </a:lnTo>
                <a:lnTo>
                  <a:pt x="101" y="114"/>
                </a:lnTo>
                <a:lnTo>
                  <a:pt x="104" y="113"/>
                </a:lnTo>
                <a:lnTo>
                  <a:pt x="104" y="113"/>
                </a:lnTo>
                <a:close/>
                <a:moveTo>
                  <a:pt x="114" y="121"/>
                </a:moveTo>
                <a:lnTo>
                  <a:pt x="182" y="121"/>
                </a:lnTo>
                <a:lnTo>
                  <a:pt x="182" y="121"/>
                </a:lnTo>
                <a:lnTo>
                  <a:pt x="185" y="121"/>
                </a:lnTo>
                <a:lnTo>
                  <a:pt x="187" y="123"/>
                </a:lnTo>
                <a:lnTo>
                  <a:pt x="188" y="124"/>
                </a:lnTo>
                <a:lnTo>
                  <a:pt x="188" y="128"/>
                </a:lnTo>
                <a:lnTo>
                  <a:pt x="188" y="128"/>
                </a:lnTo>
                <a:lnTo>
                  <a:pt x="188" y="177"/>
                </a:lnTo>
                <a:lnTo>
                  <a:pt x="188" y="177"/>
                </a:lnTo>
                <a:lnTo>
                  <a:pt x="187" y="185"/>
                </a:lnTo>
                <a:lnTo>
                  <a:pt x="183" y="190"/>
                </a:lnTo>
                <a:lnTo>
                  <a:pt x="178" y="195"/>
                </a:lnTo>
                <a:lnTo>
                  <a:pt x="173" y="198"/>
                </a:lnTo>
                <a:lnTo>
                  <a:pt x="173" y="198"/>
                </a:lnTo>
                <a:lnTo>
                  <a:pt x="152" y="212"/>
                </a:lnTo>
                <a:lnTo>
                  <a:pt x="152" y="212"/>
                </a:lnTo>
                <a:lnTo>
                  <a:pt x="149" y="212"/>
                </a:lnTo>
                <a:lnTo>
                  <a:pt x="145" y="212"/>
                </a:lnTo>
                <a:lnTo>
                  <a:pt x="145" y="212"/>
                </a:lnTo>
                <a:lnTo>
                  <a:pt x="124" y="198"/>
                </a:lnTo>
                <a:lnTo>
                  <a:pt x="124" y="198"/>
                </a:lnTo>
                <a:lnTo>
                  <a:pt x="117" y="195"/>
                </a:lnTo>
                <a:lnTo>
                  <a:pt x="112" y="190"/>
                </a:lnTo>
                <a:lnTo>
                  <a:pt x="111" y="185"/>
                </a:lnTo>
                <a:lnTo>
                  <a:pt x="109" y="177"/>
                </a:lnTo>
                <a:lnTo>
                  <a:pt x="109" y="177"/>
                </a:lnTo>
                <a:lnTo>
                  <a:pt x="109" y="128"/>
                </a:lnTo>
                <a:lnTo>
                  <a:pt x="109" y="128"/>
                </a:lnTo>
                <a:lnTo>
                  <a:pt x="109" y="124"/>
                </a:lnTo>
                <a:lnTo>
                  <a:pt x="111" y="123"/>
                </a:lnTo>
                <a:lnTo>
                  <a:pt x="112" y="121"/>
                </a:lnTo>
                <a:lnTo>
                  <a:pt x="114" y="121"/>
                </a:lnTo>
                <a:lnTo>
                  <a:pt x="114" y="121"/>
                </a:lnTo>
                <a:close/>
                <a:moveTo>
                  <a:pt x="83" y="0"/>
                </a:moveTo>
                <a:lnTo>
                  <a:pt x="83" y="0"/>
                </a:lnTo>
                <a:lnTo>
                  <a:pt x="89" y="0"/>
                </a:lnTo>
                <a:lnTo>
                  <a:pt x="96" y="2"/>
                </a:lnTo>
                <a:lnTo>
                  <a:pt x="102" y="5"/>
                </a:lnTo>
                <a:lnTo>
                  <a:pt x="107" y="10"/>
                </a:lnTo>
                <a:lnTo>
                  <a:pt x="112" y="15"/>
                </a:lnTo>
                <a:lnTo>
                  <a:pt x="116" y="22"/>
                </a:lnTo>
                <a:lnTo>
                  <a:pt x="117" y="29"/>
                </a:lnTo>
                <a:lnTo>
                  <a:pt x="119" y="37"/>
                </a:lnTo>
                <a:lnTo>
                  <a:pt x="119" y="37"/>
                </a:lnTo>
                <a:lnTo>
                  <a:pt x="117" y="43"/>
                </a:lnTo>
                <a:lnTo>
                  <a:pt x="116" y="52"/>
                </a:lnTo>
                <a:lnTo>
                  <a:pt x="112" y="57"/>
                </a:lnTo>
                <a:lnTo>
                  <a:pt x="107" y="63"/>
                </a:lnTo>
                <a:lnTo>
                  <a:pt x="102" y="66"/>
                </a:lnTo>
                <a:lnTo>
                  <a:pt x="96" y="70"/>
                </a:lnTo>
                <a:lnTo>
                  <a:pt x="89" y="73"/>
                </a:lnTo>
                <a:lnTo>
                  <a:pt x="83" y="73"/>
                </a:lnTo>
                <a:lnTo>
                  <a:pt x="83" y="73"/>
                </a:lnTo>
                <a:lnTo>
                  <a:pt x="74" y="73"/>
                </a:lnTo>
                <a:lnTo>
                  <a:pt x="68" y="70"/>
                </a:lnTo>
                <a:lnTo>
                  <a:pt x="61" y="66"/>
                </a:lnTo>
                <a:lnTo>
                  <a:pt x="56" y="63"/>
                </a:lnTo>
                <a:lnTo>
                  <a:pt x="51" y="57"/>
                </a:lnTo>
                <a:lnTo>
                  <a:pt x="48" y="52"/>
                </a:lnTo>
                <a:lnTo>
                  <a:pt x="46" y="43"/>
                </a:lnTo>
                <a:lnTo>
                  <a:pt x="45" y="37"/>
                </a:lnTo>
                <a:lnTo>
                  <a:pt x="45" y="37"/>
                </a:lnTo>
                <a:lnTo>
                  <a:pt x="46" y="29"/>
                </a:lnTo>
                <a:lnTo>
                  <a:pt x="48" y="22"/>
                </a:lnTo>
                <a:lnTo>
                  <a:pt x="51" y="15"/>
                </a:lnTo>
                <a:lnTo>
                  <a:pt x="56" y="10"/>
                </a:lnTo>
                <a:lnTo>
                  <a:pt x="61" y="5"/>
                </a:lnTo>
                <a:lnTo>
                  <a:pt x="68" y="2"/>
                </a:lnTo>
                <a:lnTo>
                  <a:pt x="74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58"/>
          <p:cNvSpPr>
            <a:spLocks noEditPoints="1"/>
          </p:cNvSpPr>
          <p:nvPr/>
        </p:nvSpPr>
        <p:spPr bwMode="auto">
          <a:xfrm>
            <a:off x="6234508" y="5426665"/>
            <a:ext cx="300038" cy="300038"/>
          </a:xfrm>
          <a:custGeom>
            <a:avLst/>
            <a:gdLst>
              <a:gd name="T0" fmla="*/ 21 w 189"/>
              <a:gd name="T1" fmla="*/ 0 h 189"/>
              <a:gd name="T2" fmla="*/ 168 w 189"/>
              <a:gd name="T3" fmla="*/ 0 h 189"/>
              <a:gd name="T4" fmla="*/ 168 w 189"/>
              <a:gd name="T5" fmla="*/ 0 h 189"/>
              <a:gd name="T6" fmla="*/ 176 w 189"/>
              <a:gd name="T7" fmla="*/ 1 h 189"/>
              <a:gd name="T8" fmla="*/ 183 w 189"/>
              <a:gd name="T9" fmla="*/ 6 h 189"/>
              <a:gd name="T10" fmla="*/ 188 w 189"/>
              <a:gd name="T11" fmla="*/ 13 h 189"/>
              <a:gd name="T12" fmla="*/ 189 w 189"/>
              <a:gd name="T13" fmla="*/ 21 h 189"/>
              <a:gd name="T14" fmla="*/ 189 w 189"/>
              <a:gd name="T15" fmla="*/ 168 h 189"/>
              <a:gd name="T16" fmla="*/ 189 w 189"/>
              <a:gd name="T17" fmla="*/ 168 h 189"/>
              <a:gd name="T18" fmla="*/ 188 w 189"/>
              <a:gd name="T19" fmla="*/ 176 h 189"/>
              <a:gd name="T20" fmla="*/ 183 w 189"/>
              <a:gd name="T21" fmla="*/ 183 h 189"/>
              <a:gd name="T22" fmla="*/ 176 w 189"/>
              <a:gd name="T23" fmla="*/ 188 h 189"/>
              <a:gd name="T24" fmla="*/ 168 w 189"/>
              <a:gd name="T25" fmla="*/ 189 h 189"/>
              <a:gd name="T26" fmla="*/ 21 w 189"/>
              <a:gd name="T27" fmla="*/ 189 h 189"/>
              <a:gd name="T28" fmla="*/ 21 w 189"/>
              <a:gd name="T29" fmla="*/ 189 h 189"/>
              <a:gd name="T30" fmla="*/ 13 w 189"/>
              <a:gd name="T31" fmla="*/ 188 h 189"/>
              <a:gd name="T32" fmla="*/ 6 w 189"/>
              <a:gd name="T33" fmla="*/ 183 h 189"/>
              <a:gd name="T34" fmla="*/ 1 w 189"/>
              <a:gd name="T35" fmla="*/ 176 h 189"/>
              <a:gd name="T36" fmla="*/ 0 w 189"/>
              <a:gd name="T37" fmla="*/ 168 h 189"/>
              <a:gd name="T38" fmla="*/ 0 w 189"/>
              <a:gd name="T39" fmla="*/ 21 h 189"/>
              <a:gd name="T40" fmla="*/ 0 w 189"/>
              <a:gd name="T41" fmla="*/ 21 h 189"/>
              <a:gd name="T42" fmla="*/ 1 w 189"/>
              <a:gd name="T43" fmla="*/ 13 h 189"/>
              <a:gd name="T44" fmla="*/ 6 w 189"/>
              <a:gd name="T45" fmla="*/ 6 h 189"/>
              <a:gd name="T46" fmla="*/ 13 w 189"/>
              <a:gd name="T47" fmla="*/ 1 h 189"/>
              <a:gd name="T48" fmla="*/ 21 w 189"/>
              <a:gd name="T49" fmla="*/ 0 h 189"/>
              <a:gd name="T50" fmla="*/ 21 w 189"/>
              <a:gd name="T51" fmla="*/ 0 h 189"/>
              <a:gd name="T52" fmla="*/ 82 w 189"/>
              <a:gd name="T53" fmla="*/ 107 h 189"/>
              <a:gd name="T54" fmla="*/ 54 w 189"/>
              <a:gd name="T55" fmla="*/ 80 h 189"/>
              <a:gd name="T56" fmla="*/ 54 w 189"/>
              <a:gd name="T57" fmla="*/ 80 h 189"/>
              <a:gd name="T58" fmla="*/ 51 w 189"/>
              <a:gd name="T59" fmla="*/ 77 h 189"/>
              <a:gd name="T60" fmla="*/ 46 w 189"/>
              <a:gd name="T61" fmla="*/ 77 h 189"/>
              <a:gd name="T62" fmla="*/ 41 w 189"/>
              <a:gd name="T63" fmla="*/ 77 h 189"/>
              <a:gd name="T64" fmla="*/ 38 w 189"/>
              <a:gd name="T65" fmla="*/ 80 h 189"/>
              <a:gd name="T66" fmla="*/ 34 w 189"/>
              <a:gd name="T67" fmla="*/ 84 h 189"/>
              <a:gd name="T68" fmla="*/ 33 w 189"/>
              <a:gd name="T69" fmla="*/ 87 h 189"/>
              <a:gd name="T70" fmla="*/ 34 w 189"/>
              <a:gd name="T71" fmla="*/ 92 h 189"/>
              <a:gd name="T72" fmla="*/ 36 w 189"/>
              <a:gd name="T73" fmla="*/ 95 h 189"/>
              <a:gd name="T74" fmla="*/ 72 w 189"/>
              <a:gd name="T75" fmla="*/ 132 h 189"/>
              <a:gd name="T76" fmla="*/ 72 w 189"/>
              <a:gd name="T77" fmla="*/ 132 h 189"/>
              <a:gd name="T78" fmla="*/ 77 w 189"/>
              <a:gd name="T79" fmla="*/ 133 h 189"/>
              <a:gd name="T80" fmla="*/ 82 w 189"/>
              <a:gd name="T81" fmla="*/ 135 h 189"/>
              <a:gd name="T82" fmla="*/ 85 w 189"/>
              <a:gd name="T83" fmla="*/ 133 h 189"/>
              <a:gd name="T84" fmla="*/ 90 w 189"/>
              <a:gd name="T85" fmla="*/ 132 h 189"/>
              <a:gd name="T86" fmla="*/ 151 w 189"/>
              <a:gd name="T87" fmla="*/ 75 h 189"/>
              <a:gd name="T88" fmla="*/ 151 w 189"/>
              <a:gd name="T89" fmla="*/ 75 h 189"/>
              <a:gd name="T90" fmla="*/ 153 w 189"/>
              <a:gd name="T91" fmla="*/ 71 h 189"/>
              <a:gd name="T92" fmla="*/ 155 w 189"/>
              <a:gd name="T93" fmla="*/ 67 h 189"/>
              <a:gd name="T94" fmla="*/ 153 w 189"/>
              <a:gd name="T95" fmla="*/ 62 h 189"/>
              <a:gd name="T96" fmla="*/ 150 w 189"/>
              <a:gd name="T97" fmla="*/ 59 h 189"/>
              <a:gd name="T98" fmla="*/ 147 w 189"/>
              <a:gd name="T99" fmla="*/ 57 h 189"/>
              <a:gd name="T100" fmla="*/ 142 w 189"/>
              <a:gd name="T101" fmla="*/ 56 h 189"/>
              <a:gd name="T102" fmla="*/ 138 w 189"/>
              <a:gd name="T103" fmla="*/ 56 h 189"/>
              <a:gd name="T104" fmla="*/ 133 w 189"/>
              <a:gd name="T105" fmla="*/ 59 h 189"/>
              <a:gd name="T106" fmla="*/ 82 w 189"/>
              <a:gd name="T107" fmla="*/ 10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9" h="189">
                <a:moveTo>
                  <a:pt x="21" y="0"/>
                </a:moveTo>
                <a:lnTo>
                  <a:pt x="168" y="0"/>
                </a:lnTo>
                <a:lnTo>
                  <a:pt x="168" y="0"/>
                </a:lnTo>
                <a:lnTo>
                  <a:pt x="176" y="1"/>
                </a:lnTo>
                <a:lnTo>
                  <a:pt x="183" y="6"/>
                </a:lnTo>
                <a:lnTo>
                  <a:pt x="188" y="13"/>
                </a:lnTo>
                <a:lnTo>
                  <a:pt x="189" y="21"/>
                </a:lnTo>
                <a:lnTo>
                  <a:pt x="189" y="168"/>
                </a:lnTo>
                <a:lnTo>
                  <a:pt x="189" y="168"/>
                </a:lnTo>
                <a:lnTo>
                  <a:pt x="188" y="176"/>
                </a:lnTo>
                <a:lnTo>
                  <a:pt x="183" y="183"/>
                </a:lnTo>
                <a:lnTo>
                  <a:pt x="176" y="188"/>
                </a:lnTo>
                <a:lnTo>
                  <a:pt x="168" y="189"/>
                </a:lnTo>
                <a:lnTo>
                  <a:pt x="21" y="189"/>
                </a:lnTo>
                <a:lnTo>
                  <a:pt x="21" y="189"/>
                </a:lnTo>
                <a:lnTo>
                  <a:pt x="13" y="188"/>
                </a:lnTo>
                <a:lnTo>
                  <a:pt x="6" y="183"/>
                </a:lnTo>
                <a:lnTo>
                  <a:pt x="1" y="176"/>
                </a:lnTo>
                <a:lnTo>
                  <a:pt x="0" y="168"/>
                </a:lnTo>
                <a:lnTo>
                  <a:pt x="0" y="21"/>
                </a:lnTo>
                <a:lnTo>
                  <a:pt x="0" y="21"/>
                </a:lnTo>
                <a:lnTo>
                  <a:pt x="1" y="13"/>
                </a:lnTo>
                <a:lnTo>
                  <a:pt x="6" y="6"/>
                </a:lnTo>
                <a:lnTo>
                  <a:pt x="13" y="1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2" y="107"/>
                </a:moveTo>
                <a:lnTo>
                  <a:pt x="54" y="80"/>
                </a:lnTo>
                <a:lnTo>
                  <a:pt x="54" y="80"/>
                </a:lnTo>
                <a:lnTo>
                  <a:pt x="51" y="77"/>
                </a:lnTo>
                <a:lnTo>
                  <a:pt x="46" y="77"/>
                </a:lnTo>
                <a:lnTo>
                  <a:pt x="41" y="77"/>
                </a:lnTo>
                <a:lnTo>
                  <a:pt x="38" y="80"/>
                </a:lnTo>
                <a:lnTo>
                  <a:pt x="34" y="84"/>
                </a:lnTo>
                <a:lnTo>
                  <a:pt x="33" y="87"/>
                </a:lnTo>
                <a:lnTo>
                  <a:pt x="34" y="92"/>
                </a:lnTo>
                <a:lnTo>
                  <a:pt x="36" y="95"/>
                </a:lnTo>
                <a:lnTo>
                  <a:pt x="72" y="132"/>
                </a:lnTo>
                <a:lnTo>
                  <a:pt x="72" y="132"/>
                </a:lnTo>
                <a:lnTo>
                  <a:pt x="77" y="133"/>
                </a:lnTo>
                <a:lnTo>
                  <a:pt x="82" y="135"/>
                </a:lnTo>
                <a:lnTo>
                  <a:pt x="85" y="133"/>
                </a:lnTo>
                <a:lnTo>
                  <a:pt x="90" y="132"/>
                </a:lnTo>
                <a:lnTo>
                  <a:pt x="151" y="75"/>
                </a:lnTo>
                <a:lnTo>
                  <a:pt x="151" y="75"/>
                </a:lnTo>
                <a:lnTo>
                  <a:pt x="153" y="71"/>
                </a:lnTo>
                <a:lnTo>
                  <a:pt x="155" y="67"/>
                </a:lnTo>
                <a:lnTo>
                  <a:pt x="153" y="62"/>
                </a:lnTo>
                <a:lnTo>
                  <a:pt x="150" y="59"/>
                </a:lnTo>
                <a:lnTo>
                  <a:pt x="147" y="57"/>
                </a:lnTo>
                <a:lnTo>
                  <a:pt x="142" y="56"/>
                </a:lnTo>
                <a:lnTo>
                  <a:pt x="138" y="56"/>
                </a:lnTo>
                <a:lnTo>
                  <a:pt x="133" y="59"/>
                </a:lnTo>
                <a:lnTo>
                  <a:pt x="82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59"/>
          <p:cNvSpPr>
            <a:spLocks noEditPoints="1"/>
          </p:cNvSpPr>
          <p:nvPr/>
        </p:nvSpPr>
        <p:spPr bwMode="auto">
          <a:xfrm>
            <a:off x="7133033" y="2581865"/>
            <a:ext cx="339725" cy="266700"/>
          </a:xfrm>
          <a:custGeom>
            <a:avLst/>
            <a:gdLst>
              <a:gd name="T0" fmla="*/ 31 w 214"/>
              <a:gd name="T1" fmla="*/ 97 h 168"/>
              <a:gd name="T2" fmla="*/ 21 w 214"/>
              <a:gd name="T3" fmla="*/ 112 h 168"/>
              <a:gd name="T4" fmla="*/ 10 w 214"/>
              <a:gd name="T5" fmla="*/ 112 h 168"/>
              <a:gd name="T6" fmla="*/ 0 w 214"/>
              <a:gd name="T7" fmla="*/ 97 h 168"/>
              <a:gd name="T8" fmla="*/ 31 w 214"/>
              <a:gd name="T9" fmla="*/ 81 h 168"/>
              <a:gd name="T10" fmla="*/ 214 w 214"/>
              <a:gd name="T11" fmla="*/ 138 h 168"/>
              <a:gd name="T12" fmla="*/ 212 w 214"/>
              <a:gd name="T13" fmla="*/ 158 h 168"/>
              <a:gd name="T14" fmla="*/ 203 w 214"/>
              <a:gd name="T15" fmla="*/ 166 h 168"/>
              <a:gd name="T16" fmla="*/ 90 w 214"/>
              <a:gd name="T17" fmla="*/ 168 h 168"/>
              <a:gd name="T18" fmla="*/ 102 w 214"/>
              <a:gd name="T19" fmla="*/ 160 h 168"/>
              <a:gd name="T20" fmla="*/ 105 w 214"/>
              <a:gd name="T21" fmla="*/ 138 h 168"/>
              <a:gd name="T22" fmla="*/ 49 w 214"/>
              <a:gd name="T23" fmla="*/ 3 h 168"/>
              <a:gd name="T24" fmla="*/ 34 w 214"/>
              <a:gd name="T25" fmla="*/ 13 h 168"/>
              <a:gd name="T26" fmla="*/ 33 w 214"/>
              <a:gd name="T27" fmla="*/ 100 h 168"/>
              <a:gd name="T28" fmla="*/ 29 w 214"/>
              <a:gd name="T29" fmla="*/ 110 h 168"/>
              <a:gd name="T30" fmla="*/ 21 w 214"/>
              <a:gd name="T31" fmla="*/ 115 h 168"/>
              <a:gd name="T32" fmla="*/ 66 w 214"/>
              <a:gd name="T33" fmla="*/ 115 h 168"/>
              <a:gd name="T34" fmla="*/ 64 w 214"/>
              <a:gd name="T35" fmla="*/ 13 h 168"/>
              <a:gd name="T36" fmla="*/ 49 w 214"/>
              <a:gd name="T37" fmla="*/ 3 h 168"/>
              <a:gd name="T38" fmla="*/ 69 w 214"/>
              <a:gd name="T39" fmla="*/ 140 h 168"/>
              <a:gd name="T40" fmla="*/ 74 w 214"/>
              <a:gd name="T41" fmla="*/ 160 h 168"/>
              <a:gd name="T42" fmla="*/ 85 w 214"/>
              <a:gd name="T43" fmla="*/ 165 h 168"/>
              <a:gd name="T44" fmla="*/ 95 w 214"/>
              <a:gd name="T45" fmla="*/ 163 h 168"/>
              <a:gd name="T46" fmla="*/ 102 w 214"/>
              <a:gd name="T47" fmla="*/ 147 h 168"/>
              <a:gd name="T48" fmla="*/ 194 w 214"/>
              <a:gd name="T49" fmla="*/ 135 h 168"/>
              <a:gd name="T50" fmla="*/ 194 w 214"/>
              <a:gd name="T51" fmla="*/ 16 h 168"/>
              <a:gd name="T52" fmla="*/ 184 w 214"/>
              <a:gd name="T53" fmla="*/ 1 h 168"/>
              <a:gd name="T54" fmla="*/ 52 w 214"/>
              <a:gd name="T55" fmla="*/ 0 h 168"/>
              <a:gd name="T56" fmla="*/ 64 w 214"/>
              <a:gd name="T57" fmla="*/ 5 h 168"/>
              <a:gd name="T58" fmla="*/ 69 w 214"/>
              <a:gd name="T59" fmla="*/ 140 h 168"/>
              <a:gd name="T60" fmla="*/ 130 w 214"/>
              <a:gd name="T61" fmla="*/ 112 h 168"/>
              <a:gd name="T62" fmla="*/ 113 w 214"/>
              <a:gd name="T63" fmla="*/ 105 h 168"/>
              <a:gd name="T64" fmla="*/ 117 w 214"/>
              <a:gd name="T65" fmla="*/ 87 h 168"/>
              <a:gd name="T66" fmla="*/ 120 w 214"/>
              <a:gd name="T67" fmla="*/ 99 h 168"/>
              <a:gd name="T68" fmla="*/ 130 w 214"/>
              <a:gd name="T69" fmla="*/ 74 h 168"/>
              <a:gd name="T70" fmla="*/ 115 w 214"/>
              <a:gd name="T71" fmla="*/ 67 h 168"/>
              <a:gd name="T72" fmla="*/ 109 w 214"/>
              <a:gd name="T73" fmla="*/ 52 h 168"/>
              <a:gd name="T74" fmla="*/ 122 w 214"/>
              <a:gd name="T75" fmla="*/ 33 h 168"/>
              <a:gd name="T76" fmla="*/ 135 w 214"/>
              <a:gd name="T77" fmla="*/ 26 h 168"/>
              <a:gd name="T78" fmla="*/ 143 w 214"/>
              <a:gd name="T79" fmla="*/ 33 h 168"/>
              <a:gd name="T80" fmla="*/ 156 w 214"/>
              <a:gd name="T81" fmla="*/ 49 h 168"/>
              <a:gd name="T82" fmla="*/ 145 w 214"/>
              <a:gd name="T83" fmla="*/ 46 h 168"/>
              <a:gd name="T84" fmla="*/ 135 w 214"/>
              <a:gd name="T85" fmla="*/ 39 h 168"/>
              <a:gd name="T86" fmla="*/ 143 w 214"/>
              <a:gd name="T87" fmla="*/ 67 h 168"/>
              <a:gd name="T88" fmla="*/ 156 w 214"/>
              <a:gd name="T89" fmla="*/ 81 h 168"/>
              <a:gd name="T90" fmla="*/ 158 w 214"/>
              <a:gd name="T91" fmla="*/ 90 h 168"/>
              <a:gd name="T92" fmla="*/ 151 w 214"/>
              <a:gd name="T93" fmla="*/ 104 h 168"/>
              <a:gd name="T94" fmla="*/ 135 w 214"/>
              <a:gd name="T95" fmla="*/ 112 h 168"/>
              <a:gd name="T96" fmla="*/ 130 w 214"/>
              <a:gd name="T97" fmla="*/ 120 h 168"/>
              <a:gd name="T98" fmla="*/ 130 w 214"/>
              <a:gd name="T99" fmla="*/ 64 h 168"/>
              <a:gd name="T100" fmla="*/ 118 w 214"/>
              <a:gd name="T101" fmla="*/ 54 h 168"/>
              <a:gd name="T102" fmla="*/ 122 w 214"/>
              <a:gd name="T103" fmla="*/ 43 h 168"/>
              <a:gd name="T104" fmla="*/ 130 w 214"/>
              <a:gd name="T105" fmla="*/ 39 h 168"/>
              <a:gd name="T106" fmla="*/ 135 w 214"/>
              <a:gd name="T107" fmla="*/ 76 h 168"/>
              <a:gd name="T108" fmla="*/ 148 w 214"/>
              <a:gd name="T109" fmla="*/ 85 h 168"/>
              <a:gd name="T110" fmla="*/ 145 w 214"/>
              <a:gd name="T111" fmla="*/ 99 h 168"/>
              <a:gd name="T112" fmla="*/ 135 w 214"/>
              <a:gd name="T113" fmla="*/ 10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4" h="168">
                <a:moveTo>
                  <a:pt x="31" y="81"/>
                </a:moveTo>
                <a:lnTo>
                  <a:pt x="31" y="97"/>
                </a:lnTo>
                <a:lnTo>
                  <a:pt x="31" y="97"/>
                </a:lnTo>
                <a:lnTo>
                  <a:pt x="29" y="104"/>
                </a:lnTo>
                <a:lnTo>
                  <a:pt x="26" y="109"/>
                </a:lnTo>
                <a:lnTo>
                  <a:pt x="21" y="112"/>
                </a:lnTo>
                <a:lnTo>
                  <a:pt x="14" y="114"/>
                </a:lnTo>
                <a:lnTo>
                  <a:pt x="14" y="114"/>
                </a:lnTo>
                <a:lnTo>
                  <a:pt x="10" y="112"/>
                </a:lnTo>
                <a:lnTo>
                  <a:pt x="3" y="109"/>
                </a:lnTo>
                <a:lnTo>
                  <a:pt x="0" y="104"/>
                </a:lnTo>
                <a:lnTo>
                  <a:pt x="0" y="97"/>
                </a:lnTo>
                <a:lnTo>
                  <a:pt x="0" y="81"/>
                </a:lnTo>
                <a:lnTo>
                  <a:pt x="31" y="81"/>
                </a:lnTo>
                <a:lnTo>
                  <a:pt x="31" y="81"/>
                </a:lnTo>
                <a:close/>
                <a:moveTo>
                  <a:pt x="105" y="138"/>
                </a:moveTo>
                <a:lnTo>
                  <a:pt x="105" y="138"/>
                </a:lnTo>
                <a:lnTo>
                  <a:pt x="214" y="138"/>
                </a:lnTo>
                <a:lnTo>
                  <a:pt x="214" y="138"/>
                </a:lnTo>
                <a:lnTo>
                  <a:pt x="214" y="148"/>
                </a:lnTo>
                <a:lnTo>
                  <a:pt x="212" y="158"/>
                </a:lnTo>
                <a:lnTo>
                  <a:pt x="209" y="161"/>
                </a:lnTo>
                <a:lnTo>
                  <a:pt x="208" y="165"/>
                </a:lnTo>
                <a:lnTo>
                  <a:pt x="203" y="166"/>
                </a:lnTo>
                <a:lnTo>
                  <a:pt x="196" y="168"/>
                </a:lnTo>
                <a:lnTo>
                  <a:pt x="90" y="168"/>
                </a:lnTo>
                <a:lnTo>
                  <a:pt x="90" y="168"/>
                </a:lnTo>
                <a:lnTo>
                  <a:pt x="95" y="166"/>
                </a:lnTo>
                <a:lnTo>
                  <a:pt x="99" y="163"/>
                </a:lnTo>
                <a:lnTo>
                  <a:pt x="102" y="160"/>
                </a:lnTo>
                <a:lnTo>
                  <a:pt x="104" y="156"/>
                </a:lnTo>
                <a:lnTo>
                  <a:pt x="105" y="147"/>
                </a:lnTo>
                <a:lnTo>
                  <a:pt x="105" y="138"/>
                </a:lnTo>
                <a:lnTo>
                  <a:pt x="105" y="138"/>
                </a:lnTo>
                <a:close/>
                <a:moveTo>
                  <a:pt x="49" y="3"/>
                </a:moveTo>
                <a:lnTo>
                  <a:pt x="49" y="3"/>
                </a:lnTo>
                <a:lnTo>
                  <a:pt x="43" y="5"/>
                </a:lnTo>
                <a:lnTo>
                  <a:pt x="38" y="8"/>
                </a:lnTo>
                <a:lnTo>
                  <a:pt x="34" y="13"/>
                </a:lnTo>
                <a:lnTo>
                  <a:pt x="33" y="18"/>
                </a:lnTo>
                <a:lnTo>
                  <a:pt x="33" y="18"/>
                </a:lnTo>
                <a:lnTo>
                  <a:pt x="33" y="100"/>
                </a:lnTo>
                <a:lnTo>
                  <a:pt x="33" y="100"/>
                </a:lnTo>
                <a:lnTo>
                  <a:pt x="33" y="105"/>
                </a:lnTo>
                <a:lnTo>
                  <a:pt x="29" y="110"/>
                </a:lnTo>
                <a:lnTo>
                  <a:pt x="26" y="114"/>
                </a:lnTo>
                <a:lnTo>
                  <a:pt x="21" y="115"/>
                </a:lnTo>
                <a:lnTo>
                  <a:pt x="21" y="115"/>
                </a:lnTo>
                <a:lnTo>
                  <a:pt x="21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8"/>
                </a:lnTo>
                <a:lnTo>
                  <a:pt x="66" y="18"/>
                </a:lnTo>
                <a:lnTo>
                  <a:pt x="64" y="13"/>
                </a:lnTo>
                <a:lnTo>
                  <a:pt x="61" y="8"/>
                </a:lnTo>
                <a:lnTo>
                  <a:pt x="56" y="5"/>
                </a:lnTo>
                <a:lnTo>
                  <a:pt x="49" y="3"/>
                </a:lnTo>
                <a:lnTo>
                  <a:pt x="49" y="3"/>
                </a:lnTo>
                <a:close/>
                <a:moveTo>
                  <a:pt x="69" y="140"/>
                </a:moveTo>
                <a:lnTo>
                  <a:pt x="69" y="140"/>
                </a:lnTo>
                <a:lnTo>
                  <a:pt x="69" y="148"/>
                </a:lnTo>
                <a:lnTo>
                  <a:pt x="71" y="156"/>
                </a:lnTo>
                <a:lnTo>
                  <a:pt x="74" y="160"/>
                </a:lnTo>
                <a:lnTo>
                  <a:pt x="76" y="163"/>
                </a:lnTo>
                <a:lnTo>
                  <a:pt x="80" y="165"/>
                </a:lnTo>
                <a:lnTo>
                  <a:pt x="85" y="165"/>
                </a:lnTo>
                <a:lnTo>
                  <a:pt x="85" y="165"/>
                </a:lnTo>
                <a:lnTo>
                  <a:pt x="92" y="165"/>
                </a:lnTo>
                <a:lnTo>
                  <a:pt x="95" y="163"/>
                </a:lnTo>
                <a:lnTo>
                  <a:pt x="99" y="160"/>
                </a:lnTo>
                <a:lnTo>
                  <a:pt x="102" y="155"/>
                </a:lnTo>
                <a:lnTo>
                  <a:pt x="102" y="147"/>
                </a:lnTo>
                <a:lnTo>
                  <a:pt x="102" y="135"/>
                </a:lnTo>
                <a:lnTo>
                  <a:pt x="102" y="135"/>
                </a:lnTo>
                <a:lnTo>
                  <a:pt x="194" y="135"/>
                </a:lnTo>
                <a:lnTo>
                  <a:pt x="194" y="135"/>
                </a:lnTo>
                <a:lnTo>
                  <a:pt x="194" y="16"/>
                </a:lnTo>
                <a:lnTo>
                  <a:pt x="194" y="16"/>
                </a:lnTo>
                <a:lnTo>
                  <a:pt x="194" y="10"/>
                </a:lnTo>
                <a:lnTo>
                  <a:pt x="191" y="5"/>
                </a:lnTo>
                <a:lnTo>
                  <a:pt x="184" y="1"/>
                </a:lnTo>
                <a:lnTo>
                  <a:pt x="179" y="0"/>
                </a:lnTo>
                <a:lnTo>
                  <a:pt x="179" y="0"/>
                </a:lnTo>
                <a:lnTo>
                  <a:pt x="52" y="0"/>
                </a:lnTo>
                <a:lnTo>
                  <a:pt x="52" y="0"/>
                </a:lnTo>
                <a:lnTo>
                  <a:pt x="59" y="1"/>
                </a:lnTo>
                <a:lnTo>
                  <a:pt x="64" y="5"/>
                </a:lnTo>
                <a:lnTo>
                  <a:pt x="67" y="11"/>
                </a:lnTo>
                <a:lnTo>
                  <a:pt x="69" y="16"/>
                </a:lnTo>
                <a:lnTo>
                  <a:pt x="69" y="140"/>
                </a:lnTo>
                <a:lnTo>
                  <a:pt x="69" y="140"/>
                </a:lnTo>
                <a:close/>
                <a:moveTo>
                  <a:pt x="130" y="120"/>
                </a:moveTo>
                <a:lnTo>
                  <a:pt x="130" y="112"/>
                </a:lnTo>
                <a:lnTo>
                  <a:pt x="130" y="112"/>
                </a:lnTo>
                <a:lnTo>
                  <a:pt x="122" y="109"/>
                </a:lnTo>
                <a:lnTo>
                  <a:pt x="113" y="105"/>
                </a:lnTo>
                <a:lnTo>
                  <a:pt x="110" y="99"/>
                </a:lnTo>
                <a:lnTo>
                  <a:pt x="107" y="89"/>
                </a:lnTo>
                <a:lnTo>
                  <a:pt x="117" y="87"/>
                </a:lnTo>
                <a:lnTo>
                  <a:pt x="117" y="87"/>
                </a:lnTo>
                <a:lnTo>
                  <a:pt x="118" y="92"/>
                </a:lnTo>
                <a:lnTo>
                  <a:pt x="120" y="99"/>
                </a:lnTo>
                <a:lnTo>
                  <a:pt x="125" y="102"/>
                </a:lnTo>
                <a:lnTo>
                  <a:pt x="130" y="104"/>
                </a:lnTo>
                <a:lnTo>
                  <a:pt x="130" y="74"/>
                </a:lnTo>
                <a:lnTo>
                  <a:pt x="130" y="74"/>
                </a:lnTo>
                <a:lnTo>
                  <a:pt x="122" y="71"/>
                </a:lnTo>
                <a:lnTo>
                  <a:pt x="115" y="67"/>
                </a:lnTo>
                <a:lnTo>
                  <a:pt x="110" y="61"/>
                </a:lnTo>
                <a:lnTo>
                  <a:pt x="109" y="52"/>
                </a:lnTo>
                <a:lnTo>
                  <a:pt x="109" y="52"/>
                </a:lnTo>
                <a:lnTo>
                  <a:pt x="110" y="44"/>
                </a:lnTo>
                <a:lnTo>
                  <a:pt x="115" y="38"/>
                </a:lnTo>
                <a:lnTo>
                  <a:pt x="122" y="33"/>
                </a:lnTo>
                <a:lnTo>
                  <a:pt x="130" y="31"/>
                </a:lnTo>
                <a:lnTo>
                  <a:pt x="130" y="26"/>
                </a:lnTo>
                <a:lnTo>
                  <a:pt x="135" y="26"/>
                </a:lnTo>
                <a:lnTo>
                  <a:pt x="135" y="31"/>
                </a:lnTo>
                <a:lnTo>
                  <a:pt x="135" y="31"/>
                </a:lnTo>
                <a:lnTo>
                  <a:pt x="143" y="33"/>
                </a:lnTo>
                <a:lnTo>
                  <a:pt x="150" y="36"/>
                </a:lnTo>
                <a:lnTo>
                  <a:pt x="153" y="43"/>
                </a:lnTo>
                <a:lnTo>
                  <a:pt x="156" y="49"/>
                </a:lnTo>
                <a:lnTo>
                  <a:pt x="146" y="51"/>
                </a:lnTo>
                <a:lnTo>
                  <a:pt x="146" y="51"/>
                </a:lnTo>
                <a:lnTo>
                  <a:pt x="145" y="46"/>
                </a:lnTo>
                <a:lnTo>
                  <a:pt x="143" y="43"/>
                </a:lnTo>
                <a:lnTo>
                  <a:pt x="140" y="41"/>
                </a:lnTo>
                <a:lnTo>
                  <a:pt x="135" y="39"/>
                </a:lnTo>
                <a:lnTo>
                  <a:pt x="135" y="66"/>
                </a:lnTo>
                <a:lnTo>
                  <a:pt x="135" y="66"/>
                </a:lnTo>
                <a:lnTo>
                  <a:pt x="143" y="67"/>
                </a:lnTo>
                <a:lnTo>
                  <a:pt x="148" y="71"/>
                </a:lnTo>
                <a:lnTo>
                  <a:pt x="153" y="74"/>
                </a:lnTo>
                <a:lnTo>
                  <a:pt x="156" y="81"/>
                </a:lnTo>
                <a:lnTo>
                  <a:pt x="156" y="81"/>
                </a:lnTo>
                <a:lnTo>
                  <a:pt x="158" y="85"/>
                </a:lnTo>
                <a:lnTo>
                  <a:pt x="158" y="90"/>
                </a:lnTo>
                <a:lnTo>
                  <a:pt x="156" y="95"/>
                </a:lnTo>
                <a:lnTo>
                  <a:pt x="155" y="100"/>
                </a:lnTo>
                <a:lnTo>
                  <a:pt x="151" y="104"/>
                </a:lnTo>
                <a:lnTo>
                  <a:pt x="146" y="109"/>
                </a:lnTo>
                <a:lnTo>
                  <a:pt x="142" y="110"/>
                </a:lnTo>
                <a:lnTo>
                  <a:pt x="135" y="112"/>
                </a:lnTo>
                <a:lnTo>
                  <a:pt x="135" y="120"/>
                </a:lnTo>
                <a:lnTo>
                  <a:pt x="130" y="120"/>
                </a:lnTo>
                <a:lnTo>
                  <a:pt x="130" y="120"/>
                </a:lnTo>
                <a:close/>
                <a:moveTo>
                  <a:pt x="130" y="39"/>
                </a:moveTo>
                <a:lnTo>
                  <a:pt x="130" y="64"/>
                </a:lnTo>
                <a:lnTo>
                  <a:pt x="130" y="64"/>
                </a:lnTo>
                <a:lnTo>
                  <a:pt x="125" y="62"/>
                </a:lnTo>
                <a:lnTo>
                  <a:pt x="120" y="59"/>
                </a:lnTo>
                <a:lnTo>
                  <a:pt x="118" y="54"/>
                </a:lnTo>
                <a:lnTo>
                  <a:pt x="118" y="51"/>
                </a:lnTo>
                <a:lnTo>
                  <a:pt x="118" y="46"/>
                </a:lnTo>
                <a:lnTo>
                  <a:pt x="122" y="43"/>
                </a:lnTo>
                <a:lnTo>
                  <a:pt x="125" y="39"/>
                </a:lnTo>
                <a:lnTo>
                  <a:pt x="130" y="39"/>
                </a:lnTo>
                <a:lnTo>
                  <a:pt x="130" y="39"/>
                </a:lnTo>
                <a:close/>
                <a:moveTo>
                  <a:pt x="135" y="104"/>
                </a:moveTo>
                <a:lnTo>
                  <a:pt x="135" y="76"/>
                </a:lnTo>
                <a:lnTo>
                  <a:pt x="135" y="76"/>
                </a:lnTo>
                <a:lnTo>
                  <a:pt x="142" y="77"/>
                </a:lnTo>
                <a:lnTo>
                  <a:pt x="146" y="82"/>
                </a:lnTo>
                <a:lnTo>
                  <a:pt x="148" y="85"/>
                </a:lnTo>
                <a:lnTo>
                  <a:pt x="148" y="90"/>
                </a:lnTo>
                <a:lnTo>
                  <a:pt x="146" y="95"/>
                </a:lnTo>
                <a:lnTo>
                  <a:pt x="145" y="99"/>
                </a:lnTo>
                <a:lnTo>
                  <a:pt x="140" y="102"/>
                </a:lnTo>
                <a:lnTo>
                  <a:pt x="135" y="104"/>
                </a:lnTo>
                <a:lnTo>
                  <a:pt x="135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60"/>
          <p:cNvSpPr/>
          <p:nvPr/>
        </p:nvSpPr>
        <p:spPr bwMode="auto">
          <a:xfrm>
            <a:off x="7850583" y="4339227"/>
            <a:ext cx="101600" cy="144463"/>
          </a:xfrm>
          <a:custGeom>
            <a:avLst/>
            <a:gdLst>
              <a:gd name="T0" fmla="*/ 0 w 64"/>
              <a:gd name="T1" fmla="*/ 0 h 91"/>
              <a:gd name="T2" fmla="*/ 0 w 64"/>
              <a:gd name="T3" fmla="*/ 91 h 91"/>
              <a:gd name="T4" fmla="*/ 64 w 64"/>
              <a:gd name="T5" fmla="*/ 26 h 91"/>
              <a:gd name="T6" fmla="*/ 64 w 64"/>
              <a:gd name="T7" fmla="*/ 26 h 91"/>
              <a:gd name="T8" fmla="*/ 51 w 64"/>
              <a:gd name="T9" fmla="*/ 15 h 91"/>
              <a:gd name="T10" fmla="*/ 34 w 64"/>
              <a:gd name="T11" fmla="*/ 6 h 91"/>
              <a:gd name="T12" fmla="*/ 18 w 64"/>
              <a:gd name="T13" fmla="*/ 1 h 91"/>
              <a:gd name="T14" fmla="*/ 0 w 64"/>
              <a:gd name="T15" fmla="*/ 0 h 91"/>
              <a:gd name="T16" fmla="*/ 0 w 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91">
                <a:moveTo>
                  <a:pt x="0" y="0"/>
                </a:moveTo>
                <a:lnTo>
                  <a:pt x="0" y="91"/>
                </a:lnTo>
                <a:lnTo>
                  <a:pt x="64" y="26"/>
                </a:lnTo>
                <a:lnTo>
                  <a:pt x="64" y="26"/>
                </a:lnTo>
                <a:lnTo>
                  <a:pt x="51" y="15"/>
                </a:lnTo>
                <a:lnTo>
                  <a:pt x="34" y="6"/>
                </a:lnTo>
                <a:lnTo>
                  <a:pt x="18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1"/>
          <p:cNvSpPr/>
          <p:nvPr/>
        </p:nvSpPr>
        <p:spPr bwMode="auto">
          <a:xfrm>
            <a:off x="7690246" y="4364627"/>
            <a:ext cx="246063" cy="288925"/>
          </a:xfrm>
          <a:custGeom>
            <a:avLst/>
            <a:gdLst>
              <a:gd name="T0" fmla="*/ 155 w 155"/>
              <a:gd name="T1" fmla="*/ 155 h 182"/>
              <a:gd name="T2" fmla="*/ 91 w 155"/>
              <a:gd name="T3" fmla="*/ 91 h 182"/>
              <a:gd name="T4" fmla="*/ 91 w 155"/>
              <a:gd name="T5" fmla="*/ 0 h 182"/>
              <a:gd name="T6" fmla="*/ 91 w 155"/>
              <a:gd name="T7" fmla="*/ 0 h 182"/>
              <a:gd name="T8" fmla="*/ 73 w 155"/>
              <a:gd name="T9" fmla="*/ 2 h 182"/>
              <a:gd name="T10" fmla="*/ 56 w 155"/>
              <a:gd name="T11" fmla="*/ 9 h 182"/>
              <a:gd name="T12" fmla="*/ 41 w 155"/>
              <a:gd name="T13" fmla="*/ 17 h 182"/>
              <a:gd name="T14" fmla="*/ 26 w 155"/>
              <a:gd name="T15" fmla="*/ 27 h 182"/>
              <a:gd name="T16" fmla="*/ 26 w 155"/>
              <a:gd name="T17" fmla="*/ 27 h 182"/>
              <a:gd name="T18" fmla="*/ 26 w 155"/>
              <a:gd name="T19" fmla="*/ 27 h 182"/>
              <a:gd name="T20" fmla="*/ 17 w 155"/>
              <a:gd name="T21" fmla="*/ 40 h 182"/>
              <a:gd name="T22" fmla="*/ 8 w 155"/>
              <a:gd name="T23" fmla="*/ 56 h 182"/>
              <a:gd name="T24" fmla="*/ 3 w 155"/>
              <a:gd name="T25" fmla="*/ 73 h 182"/>
              <a:gd name="T26" fmla="*/ 0 w 155"/>
              <a:gd name="T27" fmla="*/ 91 h 182"/>
              <a:gd name="T28" fmla="*/ 0 w 155"/>
              <a:gd name="T29" fmla="*/ 91 h 182"/>
              <a:gd name="T30" fmla="*/ 3 w 155"/>
              <a:gd name="T31" fmla="*/ 109 h 182"/>
              <a:gd name="T32" fmla="*/ 8 w 155"/>
              <a:gd name="T33" fmla="*/ 126 h 182"/>
              <a:gd name="T34" fmla="*/ 17 w 155"/>
              <a:gd name="T35" fmla="*/ 142 h 182"/>
              <a:gd name="T36" fmla="*/ 26 w 155"/>
              <a:gd name="T37" fmla="*/ 155 h 182"/>
              <a:gd name="T38" fmla="*/ 26 w 155"/>
              <a:gd name="T39" fmla="*/ 155 h 182"/>
              <a:gd name="T40" fmla="*/ 26 w 155"/>
              <a:gd name="T41" fmla="*/ 155 h 182"/>
              <a:gd name="T42" fmla="*/ 41 w 155"/>
              <a:gd name="T43" fmla="*/ 165 h 182"/>
              <a:gd name="T44" fmla="*/ 56 w 155"/>
              <a:gd name="T45" fmla="*/ 174 h 182"/>
              <a:gd name="T46" fmla="*/ 73 w 155"/>
              <a:gd name="T47" fmla="*/ 180 h 182"/>
              <a:gd name="T48" fmla="*/ 91 w 155"/>
              <a:gd name="T49" fmla="*/ 182 h 182"/>
              <a:gd name="T50" fmla="*/ 91 w 155"/>
              <a:gd name="T51" fmla="*/ 182 h 182"/>
              <a:gd name="T52" fmla="*/ 109 w 155"/>
              <a:gd name="T53" fmla="*/ 180 h 182"/>
              <a:gd name="T54" fmla="*/ 127 w 155"/>
              <a:gd name="T55" fmla="*/ 174 h 182"/>
              <a:gd name="T56" fmla="*/ 142 w 155"/>
              <a:gd name="T57" fmla="*/ 165 h 182"/>
              <a:gd name="T58" fmla="*/ 155 w 155"/>
              <a:gd name="T59" fmla="*/ 155 h 182"/>
              <a:gd name="T60" fmla="*/ 155 w 155"/>
              <a:gd name="T61" fmla="*/ 15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5" h="182">
                <a:moveTo>
                  <a:pt x="155" y="155"/>
                </a:moveTo>
                <a:lnTo>
                  <a:pt x="91" y="91"/>
                </a:lnTo>
                <a:lnTo>
                  <a:pt x="91" y="0"/>
                </a:lnTo>
                <a:lnTo>
                  <a:pt x="91" y="0"/>
                </a:lnTo>
                <a:lnTo>
                  <a:pt x="73" y="2"/>
                </a:lnTo>
                <a:lnTo>
                  <a:pt x="56" y="9"/>
                </a:lnTo>
                <a:lnTo>
                  <a:pt x="41" y="17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17" y="40"/>
                </a:lnTo>
                <a:lnTo>
                  <a:pt x="8" y="56"/>
                </a:lnTo>
                <a:lnTo>
                  <a:pt x="3" y="73"/>
                </a:lnTo>
                <a:lnTo>
                  <a:pt x="0" y="91"/>
                </a:lnTo>
                <a:lnTo>
                  <a:pt x="0" y="91"/>
                </a:lnTo>
                <a:lnTo>
                  <a:pt x="3" y="109"/>
                </a:lnTo>
                <a:lnTo>
                  <a:pt x="8" y="126"/>
                </a:lnTo>
                <a:lnTo>
                  <a:pt x="17" y="142"/>
                </a:lnTo>
                <a:lnTo>
                  <a:pt x="26" y="155"/>
                </a:lnTo>
                <a:lnTo>
                  <a:pt x="26" y="155"/>
                </a:lnTo>
                <a:lnTo>
                  <a:pt x="26" y="155"/>
                </a:lnTo>
                <a:lnTo>
                  <a:pt x="41" y="165"/>
                </a:lnTo>
                <a:lnTo>
                  <a:pt x="56" y="174"/>
                </a:lnTo>
                <a:lnTo>
                  <a:pt x="73" y="180"/>
                </a:lnTo>
                <a:lnTo>
                  <a:pt x="91" y="182"/>
                </a:lnTo>
                <a:lnTo>
                  <a:pt x="91" y="182"/>
                </a:lnTo>
                <a:lnTo>
                  <a:pt x="109" y="180"/>
                </a:lnTo>
                <a:lnTo>
                  <a:pt x="127" y="174"/>
                </a:lnTo>
                <a:lnTo>
                  <a:pt x="142" y="165"/>
                </a:lnTo>
                <a:lnTo>
                  <a:pt x="155" y="155"/>
                </a:lnTo>
                <a:lnTo>
                  <a:pt x="155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2"/>
          <p:cNvSpPr/>
          <p:nvPr/>
        </p:nvSpPr>
        <p:spPr bwMode="auto">
          <a:xfrm>
            <a:off x="7850583" y="4401140"/>
            <a:ext cx="142875" cy="204788"/>
          </a:xfrm>
          <a:custGeom>
            <a:avLst/>
            <a:gdLst>
              <a:gd name="T0" fmla="*/ 90 w 90"/>
              <a:gd name="T1" fmla="*/ 65 h 129"/>
              <a:gd name="T2" fmla="*/ 90 w 90"/>
              <a:gd name="T3" fmla="*/ 65 h 129"/>
              <a:gd name="T4" fmla="*/ 90 w 90"/>
              <a:gd name="T5" fmla="*/ 65 h 129"/>
              <a:gd name="T6" fmla="*/ 90 w 90"/>
              <a:gd name="T7" fmla="*/ 65 h 129"/>
              <a:gd name="T8" fmla="*/ 89 w 90"/>
              <a:gd name="T9" fmla="*/ 47 h 129"/>
              <a:gd name="T10" fmla="*/ 84 w 90"/>
              <a:gd name="T11" fmla="*/ 28 h 129"/>
              <a:gd name="T12" fmla="*/ 76 w 90"/>
              <a:gd name="T13" fmla="*/ 14 h 129"/>
              <a:gd name="T14" fmla="*/ 64 w 90"/>
              <a:gd name="T15" fmla="*/ 0 h 129"/>
              <a:gd name="T16" fmla="*/ 0 w 90"/>
              <a:gd name="T17" fmla="*/ 65 h 129"/>
              <a:gd name="T18" fmla="*/ 0 w 90"/>
              <a:gd name="T19" fmla="*/ 65 h 129"/>
              <a:gd name="T20" fmla="*/ 0 w 90"/>
              <a:gd name="T21" fmla="*/ 65 h 129"/>
              <a:gd name="T22" fmla="*/ 0 w 90"/>
              <a:gd name="T23" fmla="*/ 65 h 129"/>
              <a:gd name="T24" fmla="*/ 0 w 90"/>
              <a:gd name="T25" fmla="*/ 65 h 129"/>
              <a:gd name="T26" fmla="*/ 64 w 90"/>
              <a:gd name="T27" fmla="*/ 129 h 129"/>
              <a:gd name="T28" fmla="*/ 64 w 90"/>
              <a:gd name="T29" fmla="*/ 129 h 129"/>
              <a:gd name="T30" fmla="*/ 76 w 90"/>
              <a:gd name="T31" fmla="*/ 114 h 129"/>
              <a:gd name="T32" fmla="*/ 84 w 90"/>
              <a:gd name="T33" fmla="*/ 99 h 129"/>
              <a:gd name="T34" fmla="*/ 89 w 90"/>
              <a:gd name="T35" fmla="*/ 83 h 129"/>
              <a:gd name="T36" fmla="*/ 90 w 90"/>
              <a:gd name="T37" fmla="*/ 65 h 129"/>
              <a:gd name="T38" fmla="*/ 90 w 90"/>
              <a:gd name="T39" fmla="*/ 65 h 129"/>
              <a:gd name="T40" fmla="*/ 90 w 90"/>
              <a:gd name="T41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29">
                <a:moveTo>
                  <a:pt x="90" y="65"/>
                </a:move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lnTo>
                  <a:pt x="89" y="47"/>
                </a:lnTo>
                <a:lnTo>
                  <a:pt x="84" y="28"/>
                </a:lnTo>
                <a:lnTo>
                  <a:pt x="76" y="14"/>
                </a:lnTo>
                <a:lnTo>
                  <a:pt x="64" y="0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64" y="129"/>
                </a:lnTo>
                <a:lnTo>
                  <a:pt x="64" y="129"/>
                </a:lnTo>
                <a:lnTo>
                  <a:pt x="76" y="114"/>
                </a:lnTo>
                <a:lnTo>
                  <a:pt x="84" y="99"/>
                </a:lnTo>
                <a:lnTo>
                  <a:pt x="89" y="83"/>
                </a:ln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63"/>
          <p:cNvSpPr/>
          <p:nvPr/>
        </p:nvSpPr>
        <p:spPr bwMode="auto">
          <a:xfrm>
            <a:off x="4672408" y="4336052"/>
            <a:ext cx="277813" cy="109538"/>
          </a:xfrm>
          <a:custGeom>
            <a:avLst/>
            <a:gdLst>
              <a:gd name="T0" fmla="*/ 160 w 175"/>
              <a:gd name="T1" fmla="*/ 7 h 69"/>
              <a:gd name="T2" fmla="*/ 15 w 175"/>
              <a:gd name="T3" fmla="*/ 7 h 69"/>
              <a:gd name="T4" fmla="*/ 15 w 175"/>
              <a:gd name="T5" fmla="*/ 7 h 69"/>
              <a:gd name="T6" fmla="*/ 7 w 175"/>
              <a:gd name="T7" fmla="*/ 5 h 69"/>
              <a:gd name="T8" fmla="*/ 0 w 175"/>
              <a:gd name="T9" fmla="*/ 0 h 69"/>
              <a:gd name="T10" fmla="*/ 0 w 175"/>
              <a:gd name="T11" fmla="*/ 56 h 69"/>
              <a:gd name="T12" fmla="*/ 0 w 175"/>
              <a:gd name="T13" fmla="*/ 56 h 69"/>
              <a:gd name="T14" fmla="*/ 2 w 175"/>
              <a:gd name="T15" fmla="*/ 61 h 69"/>
              <a:gd name="T16" fmla="*/ 5 w 175"/>
              <a:gd name="T17" fmla="*/ 66 h 69"/>
              <a:gd name="T18" fmla="*/ 10 w 175"/>
              <a:gd name="T19" fmla="*/ 69 h 69"/>
              <a:gd name="T20" fmla="*/ 15 w 175"/>
              <a:gd name="T21" fmla="*/ 69 h 69"/>
              <a:gd name="T22" fmla="*/ 160 w 175"/>
              <a:gd name="T23" fmla="*/ 69 h 69"/>
              <a:gd name="T24" fmla="*/ 160 w 175"/>
              <a:gd name="T25" fmla="*/ 69 h 69"/>
              <a:gd name="T26" fmla="*/ 165 w 175"/>
              <a:gd name="T27" fmla="*/ 69 h 69"/>
              <a:gd name="T28" fmla="*/ 170 w 175"/>
              <a:gd name="T29" fmla="*/ 66 h 69"/>
              <a:gd name="T30" fmla="*/ 174 w 175"/>
              <a:gd name="T31" fmla="*/ 61 h 69"/>
              <a:gd name="T32" fmla="*/ 175 w 175"/>
              <a:gd name="T33" fmla="*/ 56 h 69"/>
              <a:gd name="T34" fmla="*/ 175 w 175"/>
              <a:gd name="T35" fmla="*/ 0 h 69"/>
              <a:gd name="T36" fmla="*/ 175 w 175"/>
              <a:gd name="T37" fmla="*/ 0 h 69"/>
              <a:gd name="T38" fmla="*/ 169 w 175"/>
              <a:gd name="T39" fmla="*/ 5 h 69"/>
              <a:gd name="T40" fmla="*/ 160 w 175"/>
              <a:gd name="T41" fmla="*/ 7 h 69"/>
              <a:gd name="T42" fmla="*/ 160 w 175"/>
              <a:gd name="T43" fmla="*/ 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5" h="69">
                <a:moveTo>
                  <a:pt x="160" y="7"/>
                </a:moveTo>
                <a:lnTo>
                  <a:pt x="15" y="7"/>
                </a:lnTo>
                <a:lnTo>
                  <a:pt x="15" y="7"/>
                </a:lnTo>
                <a:lnTo>
                  <a:pt x="7" y="5"/>
                </a:lnTo>
                <a:lnTo>
                  <a:pt x="0" y="0"/>
                </a:lnTo>
                <a:lnTo>
                  <a:pt x="0" y="56"/>
                </a:lnTo>
                <a:lnTo>
                  <a:pt x="0" y="56"/>
                </a:lnTo>
                <a:lnTo>
                  <a:pt x="2" y="61"/>
                </a:lnTo>
                <a:lnTo>
                  <a:pt x="5" y="66"/>
                </a:lnTo>
                <a:lnTo>
                  <a:pt x="10" y="69"/>
                </a:lnTo>
                <a:lnTo>
                  <a:pt x="15" y="69"/>
                </a:lnTo>
                <a:lnTo>
                  <a:pt x="160" y="69"/>
                </a:lnTo>
                <a:lnTo>
                  <a:pt x="160" y="69"/>
                </a:lnTo>
                <a:lnTo>
                  <a:pt x="165" y="69"/>
                </a:lnTo>
                <a:lnTo>
                  <a:pt x="170" y="66"/>
                </a:lnTo>
                <a:lnTo>
                  <a:pt x="174" y="61"/>
                </a:lnTo>
                <a:lnTo>
                  <a:pt x="175" y="56"/>
                </a:lnTo>
                <a:lnTo>
                  <a:pt x="175" y="0"/>
                </a:lnTo>
                <a:lnTo>
                  <a:pt x="175" y="0"/>
                </a:lnTo>
                <a:lnTo>
                  <a:pt x="169" y="5"/>
                </a:lnTo>
                <a:lnTo>
                  <a:pt x="160" y="7"/>
                </a:lnTo>
                <a:lnTo>
                  <a:pt x="16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64"/>
          <p:cNvSpPr/>
          <p:nvPr/>
        </p:nvSpPr>
        <p:spPr bwMode="auto">
          <a:xfrm>
            <a:off x="4761308" y="4186827"/>
            <a:ext cx="100013" cy="36513"/>
          </a:xfrm>
          <a:custGeom>
            <a:avLst/>
            <a:gdLst>
              <a:gd name="T0" fmla="*/ 32 w 63"/>
              <a:gd name="T1" fmla="*/ 8 h 23"/>
              <a:gd name="T2" fmla="*/ 32 w 63"/>
              <a:gd name="T3" fmla="*/ 8 h 23"/>
              <a:gd name="T4" fmla="*/ 38 w 63"/>
              <a:gd name="T5" fmla="*/ 10 h 23"/>
              <a:gd name="T6" fmla="*/ 45 w 63"/>
              <a:gd name="T7" fmla="*/ 13 h 23"/>
              <a:gd name="T8" fmla="*/ 52 w 63"/>
              <a:gd name="T9" fmla="*/ 18 h 23"/>
              <a:gd name="T10" fmla="*/ 55 w 63"/>
              <a:gd name="T11" fmla="*/ 23 h 23"/>
              <a:gd name="T12" fmla="*/ 63 w 63"/>
              <a:gd name="T13" fmla="*/ 23 h 23"/>
              <a:gd name="T14" fmla="*/ 63 w 63"/>
              <a:gd name="T15" fmla="*/ 23 h 23"/>
              <a:gd name="T16" fmla="*/ 58 w 63"/>
              <a:gd name="T17" fmla="*/ 15 h 23"/>
              <a:gd name="T18" fmla="*/ 52 w 63"/>
              <a:gd name="T19" fmla="*/ 7 h 23"/>
              <a:gd name="T20" fmla="*/ 42 w 63"/>
              <a:gd name="T21" fmla="*/ 2 h 23"/>
              <a:gd name="T22" fmla="*/ 32 w 63"/>
              <a:gd name="T23" fmla="*/ 0 h 23"/>
              <a:gd name="T24" fmla="*/ 32 w 63"/>
              <a:gd name="T25" fmla="*/ 0 h 23"/>
              <a:gd name="T26" fmla="*/ 22 w 63"/>
              <a:gd name="T27" fmla="*/ 2 h 23"/>
              <a:gd name="T28" fmla="*/ 12 w 63"/>
              <a:gd name="T29" fmla="*/ 7 h 23"/>
              <a:gd name="T30" fmla="*/ 5 w 63"/>
              <a:gd name="T31" fmla="*/ 15 h 23"/>
              <a:gd name="T32" fmla="*/ 0 w 63"/>
              <a:gd name="T33" fmla="*/ 23 h 23"/>
              <a:gd name="T34" fmla="*/ 9 w 63"/>
              <a:gd name="T35" fmla="*/ 23 h 23"/>
              <a:gd name="T36" fmla="*/ 9 w 63"/>
              <a:gd name="T37" fmla="*/ 23 h 23"/>
              <a:gd name="T38" fmla="*/ 12 w 63"/>
              <a:gd name="T39" fmla="*/ 18 h 23"/>
              <a:gd name="T40" fmla="*/ 19 w 63"/>
              <a:gd name="T41" fmla="*/ 13 h 23"/>
              <a:gd name="T42" fmla="*/ 25 w 63"/>
              <a:gd name="T43" fmla="*/ 10 h 23"/>
              <a:gd name="T44" fmla="*/ 32 w 63"/>
              <a:gd name="T45" fmla="*/ 8 h 23"/>
              <a:gd name="T46" fmla="*/ 32 w 63"/>
              <a:gd name="T47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23">
                <a:moveTo>
                  <a:pt x="32" y="8"/>
                </a:moveTo>
                <a:lnTo>
                  <a:pt x="32" y="8"/>
                </a:lnTo>
                <a:lnTo>
                  <a:pt x="38" y="10"/>
                </a:lnTo>
                <a:lnTo>
                  <a:pt x="45" y="13"/>
                </a:lnTo>
                <a:lnTo>
                  <a:pt x="52" y="18"/>
                </a:lnTo>
                <a:lnTo>
                  <a:pt x="55" y="23"/>
                </a:lnTo>
                <a:lnTo>
                  <a:pt x="63" y="23"/>
                </a:lnTo>
                <a:lnTo>
                  <a:pt x="63" y="23"/>
                </a:lnTo>
                <a:lnTo>
                  <a:pt x="58" y="15"/>
                </a:lnTo>
                <a:lnTo>
                  <a:pt x="52" y="7"/>
                </a:lnTo>
                <a:lnTo>
                  <a:pt x="42" y="2"/>
                </a:lnTo>
                <a:lnTo>
                  <a:pt x="32" y="0"/>
                </a:lnTo>
                <a:lnTo>
                  <a:pt x="32" y="0"/>
                </a:lnTo>
                <a:lnTo>
                  <a:pt x="22" y="2"/>
                </a:lnTo>
                <a:lnTo>
                  <a:pt x="12" y="7"/>
                </a:lnTo>
                <a:lnTo>
                  <a:pt x="5" y="15"/>
                </a:lnTo>
                <a:lnTo>
                  <a:pt x="0" y="23"/>
                </a:lnTo>
                <a:lnTo>
                  <a:pt x="9" y="23"/>
                </a:lnTo>
                <a:lnTo>
                  <a:pt x="9" y="23"/>
                </a:lnTo>
                <a:lnTo>
                  <a:pt x="12" y="18"/>
                </a:lnTo>
                <a:lnTo>
                  <a:pt x="19" y="13"/>
                </a:lnTo>
                <a:lnTo>
                  <a:pt x="25" y="10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65"/>
          <p:cNvSpPr>
            <a:spLocks noEditPoints="1"/>
          </p:cNvSpPr>
          <p:nvPr/>
        </p:nvSpPr>
        <p:spPr bwMode="auto">
          <a:xfrm>
            <a:off x="4672408" y="4231277"/>
            <a:ext cx="277813" cy="107950"/>
          </a:xfrm>
          <a:custGeom>
            <a:avLst/>
            <a:gdLst>
              <a:gd name="T0" fmla="*/ 160 w 175"/>
              <a:gd name="T1" fmla="*/ 0 h 68"/>
              <a:gd name="T2" fmla="*/ 15 w 175"/>
              <a:gd name="T3" fmla="*/ 0 h 68"/>
              <a:gd name="T4" fmla="*/ 15 w 175"/>
              <a:gd name="T5" fmla="*/ 0 h 68"/>
              <a:gd name="T6" fmla="*/ 10 w 175"/>
              <a:gd name="T7" fmla="*/ 0 h 68"/>
              <a:gd name="T8" fmla="*/ 5 w 175"/>
              <a:gd name="T9" fmla="*/ 3 h 68"/>
              <a:gd name="T10" fmla="*/ 2 w 175"/>
              <a:gd name="T11" fmla="*/ 8 h 68"/>
              <a:gd name="T12" fmla="*/ 0 w 175"/>
              <a:gd name="T13" fmla="*/ 13 h 68"/>
              <a:gd name="T14" fmla="*/ 0 w 175"/>
              <a:gd name="T15" fmla="*/ 55 h 68"/>
              <a:gd name="T16" fmla="*/ 0 w 175"/>
              <a:gd name="T17" fmla="*/ 55 h 68"/>
              <a:gd name="T18" fmla="*/ 2 w 175"/>
              <a:gd name="T19" fmla="*/ 60 h 68"/>
              <a:gd name="T20" fmla="*/ 5 w 175"/>
              <a:gd name="T21" fmla="*/ 65 h 68"/>
              <a:gd name="T22" fmla="*/ 10 w 175"/>
              <a:gd name="T23" fmla="*/ 66 h 68"/>
              <a:gd name="T24" fmla="*/ 15 w 175"/>
              <a:gd name="T25" fmla="*/ 68 h 68"/>
              <a:gd name="T26" fmla="*/ 160 w 175"/>
              <a:gd name="T27" fmla="*/ 68 h 68"/>
              <a:gd name="T28" fmla="*/ 160 w 175"/>
              <a:gd name="T29" fmla="*/ 68 h 68"/>
              <a:gd name="T30" fmla="*/ 165 w 175"/>
              <a:gd name="T31" fmla="*/ 66 h 68"/>
              <a:gd name="T32" fmla="*/ 170 w 175"/>
              <a:gd name="T33" fmla="*/ 65 h 68"/>
              <a:gd name="T34" fmla="*/ 174 w 175"/>
              <a:gd name="T35" fmla="*/ 60 h 68"/>
              <a:gd name="T36" fmla="*/ 175 w 175"/>
              <a:gd name="T37" fmla="*/ 55 h 68"/>
              <a:gd name="T38" fmla="*/ 175 w 175"/>
              <a:gd name="T39" fmla="*/ 13 h 68"/>
              <a:gd name="T40" fmla="*/ 175 w 175"/>
              <a:gd name="T41" fmla="*/ 13 h 68"/>
              <a:gd name="T42" fmla="*/ 174 w 175"/>
              <a:gd name="T43" fmla="*/ 8 h 68"/>
              <a:gd name="T44" fmla="*/ 170 w 175"/>
              <a:gd name="T45" fmla="*/ 3 h 68"/>
              <a:gd name="T46" fmla="*/ 165 w 175"/>
              <a:gd name="T47" fmla="*/ 0 h 68"/>
              <a:gd name="T48" fmla="*/ 160 w 175"/>
              <a:gd name="T49" fmla="*/ 0 h 68"/>
              <a:gd name="T50" fmla="*/ 160 w 175"/>
              <a:gd name="T51" fmla="*/ 0 h 68"/>
              <a:gd name="T52" fmla="*/ 88 w 175"/>
              <a:gd name="T53" fmla="*/ 58 h 68"/>
              <a:gd name="T54" fmla="*/ 88 w 175"/>
              <a:gd name="T55" fmla="*/ 58 h 68"/>
              <a:gd name="T56" fmla="*/ 84 w 175"/>
              <a:gd name="T57" fmla="*/ 56 h 68"/>
              <a:gd name="T58" fmla="*/ 83 w 175"/>
              <a:gd name="T59" fmla="*/ 53 h 68"/>
              <a:gd name="T60" fmla="*/ 83 w 175"/>
              <a:gd name="T61" fmla="*/ 53 h 68"/>
              <a:gd name="T62" fmla="*/ 84 w 175"/>
              <a:gd name="T63" fmla="*/ 50 h 68"/>
              <a:gd name="T64" fmla="*/ 88 w 175"/>
              <a:gd name="T65" fmla="*/ 48 h 68"/>
              <a:gd name="T66" fmla="*/ 88 w 175"/>
              <a:gd name="T67" fmla="*/ 48 h 68"/>
              <a:gd name="T68" fmla="*/ 91 w 175"/>
              <a:gd name="T69" fmla="*/ 50 h 68"/>
              <a:gd name="T70" fmla="*/ 93 w 175"/>
              <a:gd name="T71" fmla="*/ 53 h 68"/>
              <a:gd name="T72" fmla="*/ 93 w 175"/>
              <a:gd name="T73" fmla="*/ 53 h 68"/>
              <a:gd name="T74" fmla="*/ 91 w 175"/>
              <a:gd name="T75" fmla="*/ 56 h 68"/>
              <a:gd name="T76" fmla="*/ 88 w 175"/>
              <a:gd name="T77" fmla="*/ 58 h 68"/>
              <a:gd name="T78" fmla="*/ 88 w 175"/>
              <a:gd name="T79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5" h="68">
                <a:moveTo>
                  <a:pt x="160" y="0"/>
                </a:moveTo>
                <a:lnTo>
                  <a:pt x="15" y="0"/>
                </a:lnTo>
                <a:lnTo>
                  <a:pt x="15" y="0"/>
                </a:lnTo>
                <a:lnTo>
                  <a:pt x="10" y="0"/>
                </a:lnTo>
                <a:lnTo>
                  <a:pt x="5" y="3"/>
                </a:lnTo>
                <a:lnTo>
                  <a:pt x="2" y="8"/>
                </a:lnTo>
                <a:lnTo>
                  <a:pt x="0" y="13"/>
                </a:lnTo>
                <a:lnTo>
                  <a:pt x="0" y="55"/>
                </a:lnTo>
                <a:lnTo>
                  <a:pt x="0" y="55"/>
                </a:lnTo>
                <a:lnTo>
                  <a:pt x="2" y="60"/>
                </a:lnTo>
                <a:lnTo>
                  <a:pt x="5" y="65"/>
                </a:lnTo>
                <a:lnTo>
                  <a:pt x="10" y="66"/>
                </a:lnTo>
                <a:lnTo>
                  <a:pt x="15" y="68"/>
                </a:lnTo>
                <a:lnTo>
                  <a:pt x="160" y="68"/>
                </a:lnTo>
                <a:lnTo>
                  <a:pt x="160" y="68"/>
                </a:lnTo>
                <a:lnTo>
                  <a:pt x="165" y="66"/>
                </a:lnTo>
                <a:lnTo>
                  <a:pt x="170" y="65"/>
                </a:lnTo>
                <a:lnTo>
                  <a:pt x="174" y="60"/>
                </a:lnTo>
                <a:lnTo>
                  <a:pt x="175" y="55"/>
                </a:lnTo>
                <a:lnTo>
                  <a:pt x="175" y="13"/>
                </a:lnTo>
                <a:lnTo>
                  <a:pt x="175" y="13"/>
                </a:lnTo>
                <a:lnTo>
                  <a:pt x="174" y="8"/>
                </a:lnTo>
                <a:lnTo>
                  <a:pt x="170" y="3"/>
                </a:lnTo>
                <a:lnTo>
                  <a:pt x="165" y="0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88" y="58"/>
                </a:moveTo>
                <a:lnTo>
                  <a:pt x="88" y="58"/>
                </a:lnTo>
                <a:lnTo>
                  <a:pt x="84" y="56"/>
                </a:lnTo>
                <a:lnTo>
                  <a:pt x="83" y="53"/>
                </a:lnTo>
                <a:lnTo>
                  <a:pt x="83" y="53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91" y="50"/>
                </a:lnTo>
                <a:lnTo>
                  <a:pt x="93" y="53"/>
                </a:lnTo>
                <a:lnTo>
                  <a:pt x="93" y="53"/>
                </a:lnTo>
                <a:lnTo>
                  <a:pt x="91" y="56"/>
                </a:lnTo>
                <a:lnTo>
                  <a:pt x="88" y="58"/>
                </a:lnTo>
                <a:lnTo>
                  <a:pt x="88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869364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8719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880160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93647" y="374789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87195" y="354444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8801606" y="338433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93647" y="51186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87195" y="49152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8801606" y="475513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185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540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9" name="Freeform 10"/>
          <p:cNvSpPr>
            <a:spLocks noEditPoints="1"/>
          </p:cNvSpPr>
          <p:nvPr/>
        </p:nvSpPr>
        <p:spPr bwMode="auto">
          <a:xfrm>
            <a:off x="89981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91857" y="374789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85405" y="354444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2" name="Freeform 10"/>
          <p:cNvSpPr>
            <a:spLocks noEditPoints="1"/>
          </p:cNvSpPr>
          <p:nvPr/>
        </p:nvSpPr>
        <p:spPr bwMode="auto">
          <a:xfrm>
            <a:off x="899816" y="338433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1857" y="51186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85405" y="49152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5" name="Freeform 10"/>
          <p:cNvSpPr>
            <a:spLocks noEditPoints="1"/>
          </p:cNvSpPr>
          <p:nvPr/>
        </p:nvSpPr>
        <p:spPr bwMode="auto">
          <a:xfrm>
            <a:off x="899816" y="475513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1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grpSp>
        <p:nvGrpSpPr>
          <p:cNvPr id="164" name="5ddeef2f-7db0-4554-80ae-f17c4fa559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5075" y="1492268"/>
            <a:ext cx="10829362" cy="4949999"/>
            <a:chOff x="667408" y="1179000"/>
            <a:chExt cx="10829365" cy="4950000"/>
          </a:xfrm>
        </p:grpSpPr>
        <p:grpSp>
          <p:nvGrpSpPr>
            <p:cNvPr id="165" name="îṡḷîḓê"/>
            <p:cNvGrpSpPr/>
            <p:nvPr/>
          </p:nvGrpSpPr>
          <p:grpSpPr>
            <a:xfrm>
              <a:off x="9066002" y="1179000"/>
              <a:ext cx="2430771" cy="1895436"/>
              <a:chOff x="7334026" y="2126958"/>
              <a:chExt cx="3419474" cy="2666396"/>
            </a:xfrm>
          </p:grpSpPr>
          <p:grpSp>
            <p:nvGrpSpPr>
              <p:cNvPr id="182" name="ïşlîḍe"/>
              <p:cNvGrpSpPr/>
              <p:nvPr/>
            </p:nvGrpSpPr>
            <p:grpSpPr>
              <a:xfrm>
                <a:off x="7334026" y="2126958"/>
                <a:ext cx="1160750" cy="1158092"/>
                <a:chOff x="6996000" y="1587784"/>
                <a:chExt cx="1929528" cy="1925108"/>
              </a:xfrm>
            </p:grpSpPr>
            <p:sp>
              <p:nvSpPr>
                <p:cNvPr id="212" name="îṩļíḍé"/>
                <p:cNvSpPr/>
                <p:nvPr/>
              </p:nvSpPr>
              <p:spPr bwMode="auto">
                <a:xfrm>
                  <a:off x="6996000" y="1587784"/>
                  <a:ext cx="1929528" cy="1925108"/>
                </a:xfrm>
                <a:prstGeom prst="ellipse">
                  <a:avLst/>
                </a:prstGeom>
                <a:solidFill>
                  <a:srgbClr val="88C9C1">
                    <a:alpha val="2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3" name="îṣḻîḋè"/>
                <p:cNvSpPr/>
                <p:nvPr/>
              </p:nvSpPr>
              <p:spPr bwMode="auto">
                <a:xfrm>
                  <a:off x="7146123" y="1737907"/>
                  <a:ext cx="1629281" cy="1629279"/>
                </a:xfrm>
                <a:prstGeom prst="ellipse">
                  <a:avLst/>
                </a:prstGeom>
                <a:solidFill>
                  <a:srgbClr val="1D50A2">
                    <a:alpha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4" name="îṥliḍè"/>
                <p:cNvSpPr/>
                <p:nvPr/>
              </p:nvSpPr>
              <p:spPr bwMode="auto">
                <a:xfrm>
                  <a:off x="7402216" y="1910106"/>
                  <a:ext cx="931649" cy="1280462"/>
                </a:xfrm>
                <a:custGeom>
                  <a:avLst/>
                  <a:gdLst>
                    <a:gd name="T0" fmla="*/ 156 w 156"/>
                    <a:gd name="T1" fmla="*/ 9 h 215"/>
                    <a:gd name="T2" fmla="*/ 148 w 156"/>
                    <a:gd name="T3" fmla="*/ 48 h 215"/>
                    <a:gd name="T4" fmla="*/ 113 w 156"/>
                    <a:gd name="T5" fmla="*/ 36 h 215"/>
                    <a:gd name="T6" fmla="*/ 76 w 156"/>
                    <a:gd name="T7" fmla="*/ 53 h 215"/>
                    <a:gd name="T8" fmla="*/ 64 w 156"/>
                    <a:gd name="T9" fmla="*/ 76 h 215"/>
                    <a:gd name="T10" fmla="*/ 142 w 156"/>
                    <a:gd name="T11" fmla="*/ 76 h 215"/>
                    <a:gd name="T12" fmla="*/ 137 w 156"/>
                    <a:gd name="T13" fmla="*/ 98 h 215"/>
                    <a:gd name="T14" fmla="*/ 61 w 156"/>
                    <a:gd name="T15" fmla="*/ 98 h 215"/>
                    <a:gd name="T16" fmla="*/ 61 w 156"/>
                    <a:gd name="T17" fmla="*/ 106 h 215"/>
                    <a:gd name="T18" fmla="*/ 62 w 156"/>
                    <a:gd name="T19" fmla="*/ 116 h 215"/>
                    <a:gd name="T20" fmla="*/ 133 w 156"/>
                    <a:gd name="T21" fmla="*/ 116 h 215"/>
                    <a:gd name="T22" fmla="*/ 129 w 156"/>
                    <a:gd name="T23" fmla="*/ 138 h 215"/>
                    <a:gd name="T24" fmla="*/ 64 w 156"/>
                    <a:gd name="T25" fmla="*/ 138 h 215"/>
                    <a:gd name="T26" fmla="*/ 75 w 156"/>
                    <a:gd name="T27" fmla="*/ 162 h 215"/>
                    <a:gd name="T28" fmla="*/ 112 w 156"/>
                    <a:gd name="T29" fmla="*/ 179 h 215"/>
                    <a:gd name="T30" fmla="*/ 155 w 156"/>
                    <a:gd name="T31" fmla="*/ 162 h 215"/>
                    <a:gd name="T32" fmla="*/ 155 w 156"/>
                    <a:gd name="T33" fmla="*/ 205 h 215"/>
                    <a:gd name="T34" fmla="*/ 113 w 156"/>
                    <a:gd name="T35" fmla="*/ 215 h 215"/>
                    <a:gd name="T36" fmla="*/ 45 w 156"/>
                    <a:gd name="T37" fmla="*/ 186 h 215"/>
                    <a:gd name="T38" fmla="*/ 21 w 156"/>
                    <a:gd name="T39" fmla="*/ 138 h 215"/>
                    <a:gd name="T40" fmla="*/ 0 w 156"/>
                    <a:gd name="T41" fmla="*/ 138 h 215"/>
                    <a:gd name="T42" fmla="*/ 4 w 156"/>
                    <a:gd name="T43" fmla="*/ 116 h 215"/>
                    <a:gd name="T44" fmla="*/ 18 w 156"/>
                    <a:gd name="T45" fmla="*/ 116 h 215"/>
                    <a:gd name="T46" fmla="*/ 18 w 156"/>
                    <a:gd name="T47" fmla="*/ 109 h 215"/>
                    <a:gd name="T48" fmla="*/ 18 w 156"/>
                    <a:gd name="T49" fmla="*/ 98 h 215"/>
                    <a:gd name="T50" fmla="*/ 0 w 156"/>
                    <a:gd name="T51" fmla="*/ 98 h 215"/>
                    <a:gd name="T52" fmla="*/ 4 w 156"/>
                    <a:gd name="T53" fmla="*/ 76 h 215"/>
                    <a:gd name="T54" fmla="*/ 21 w 156"/>
                    <a:gd name="T55" fmla="*/ 76 h 215"/>
                    <a:gd name="T56" fmla="*/ 45 w 156"/>
                    <a:gd name="T57" fmla="*/ 29 h 215"/>
                    <a:gd name="T58" fmla="*/ 115 w 156"/>
                    <a:gd name="T59" fmla="*/ 0 h 215"/>
                    <a:gd name="T60" fmla="*/ 156 w 156"/>
                    <a:gd name="T61" fmla="*/ 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6" h="215">
                      <a:moveTo>
                        <a:pt x="156" y="9"/>
                      </a:move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0" y="40"/>
                        <a:pt x="128" y="36"/>
                        <a:pt x="113" y="36"/>
                      </a:cubicBezTo>
                      <a:cubicBezTo>
                        <a:pt x="98" y="36"/>
                        <a:pt x="85" y="41"/>
                        <a:pt x="76" y="53"/>
                      </a:cubicBezTo>
                      <a:cubicBezTo>
                        <a:pt x="70" y="59"/>
                        <a:pt x="66" y="67"/>
                        <a:pt x="64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37" y="98"/>
                        <a:pt x="137" y="98"/>
                        <a:pt x="137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100"/>
                        <a:pt x="61" y="103"/>
                        <a:pt x="61" y="106"/>
                      </a:cubicBezTo>
                      <a:cubicBezTo>
                        <a:pt x="61" y="109"/>
                        <a:pt x="61" y="113"/>
                        <a:pt x="62" y="116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7" y="148"/>
                        <a:pt x="70" y="156"/>
                        <a:pt x="75" y="162"/>
                      </a:cubicBezTo>
                      <a:cubicBezTo>
                        <a:pt x="85" y="173"/>
                        <a:pt x="97" y="179"/>
                        <a:pt x="112" y="179"/>
                      </a:cubicBezTo>
                      <a:cubicBezTo>
                        <a:pt x="130" y="179"/>
                        <a:pt x="145" y="173"/>
                        <a:pt x="155" y="162"/>
                      </a:cubicBezTo>
                      <a:cubicBezTo>
                        <a:pt x="155" y="205"/>
                        <a:pt x="155" y="205"/>
                        <a:pt x="155" y="205"/>
                      </a:cubicBezTo>
                      <a:cubicBezTo>
                        <a:pt x="143" y="212"/>
                        <a:pt x="129" y="215"/>
                        <a:pt x="113" y="215"/>
                      </a:cubicBezTo>
                      <a:cubicBezTo>
                        <a:pt x="85" y="215"/>
                        <a:pt x="62" y="205"/>
                        <a:pt x="45" y="186"/>
                      </a:cubicBezTo>
                      <a:cubicBezTo>
                        <a:pt x="33" y="174"/>
                        <a:pt x="25" y="158"/>
                        <a:pt x="21" y="138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4" y="116"/>
                        <a:pt x="4" y="116"/>
                        <a:pt x="4" y="116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8" y="114"/>
                        <a:pt x="18" y="112"/>
                        <a:pt x="18" y="109"/>
                      </a:cubicBezTo>
                      <a:cubicBezTo>
                        <a:pt x="18" y="105"/>
                        <a:pt x="18" y="101"/>
                        <a:pt x="18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5" y="57"/>
                        <a:pt x="33" y="41"/>
                        <a:pt x="45" y="29"/>
                      </a:cubicBezTo>
                      <a:cubicBezTo>
                        <a:pt x="63" y="10"/>
                        <a:pt x="86" y="0"/>
                        <a:pt x="115" y="0"/>
                      </a:cubicBezTo>
                      <a:cubicBezTo>
                        <a:pt x="131" y="0"/>
                        <a:pt x="145" y="3"/>
                        <a:pt x="156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  <p:grpSp>
            <p:nvGrpSpPr>
              <p:cNvPr id="183" name="íṩlïḋé"/>
              <p:cNvGrpSpPr/>
              <p:nvPr/>
            </p:nvGrpSpPr>
            <p:grpSpPr>
              <a:xfrm>
                <a:off x="7340401" y="2294246"/>
                <a:ext cx="3413099" cy="2499108"/>
                <a:chOff x="7340401" y="2294246"/>
                <a:chExt cx="3413099" cy="2499108"/>
              </a:xfrm>
            </p:grpSpPr>
            <p:sp>
              <p:nvSpPr>
                <p:cNvPr id="184" name="íṩľîḋê"/>
                <p:cNvSpPr/>
                <p:nvPr/>
              </p:nvSpPr>
              <p:spPr bwMode="auto">
                <a:xfrm>
                  <a:off x="9649649" y="3835214"/>
                  <a:ext cx="671140" cy="737371"/>
                </a:xfrm>
                <a:custGeom>
                  <a:avLst/>
                  <a:gdLst>
                    <a:gd name="T0" fmla="*/ 2 w 112"/>
                    <a:gd name="T1" fmla="*/ 114 h 124"/>
                    <a:gd name="T2" fmla="*/ 102 w 112"/>
                    <a:gd name="T3" fmla="*/ 2 h 124"/>
                    <a:gd name="T4" fmla="*/ 110 w 112"/>
                    <a:gd name="T5" fmla="*/ 2 h 124"/>
                    <a:gd name="T6" fmla="*/ 110 w 112"/>
                    <a:gd name="T7" fmla="*/ 2 h 124"/>
                    <a:gd name="T8" fmla="*/ 110 w 112"/>
                    <a:gd name="T9" fmla="*/ 10 h 124"/>
                    <a:gd name="T10" fmla="*/ 10 w 112"/>
                    <a:gd name="T11" fmla="*/ 122 h 124"/>
                    <a:gd name="T12" fmla="*/ 2 w 112"/>
                    <a:gd name="T13" fmla="*/ 122 h 124"/>
                    <a:gd name="T14" fmla="*/ 2 w 112"/>
                    <a:gd name="T15" fmla="*/ 122 h 124"/>
                    <a:gd name="T16" fmla="*/ 2 w 112"/>
                    <a:gd name="T17" fmla="*/ 1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" h="124">
                      <a:moveTo>
                        <a:pt x="2" y="114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4" y="0"/>
                        <a:pt x="108" y="0"/>
                        <a:pt x="110" y="2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2" y="4"/>
                        <a:pt x="112" y="7"/>
                        <a:pt x="110" y="10"/>
                      </a:cubicBezTo>
                      <a:cubicBezTo>
                        <a:pt x="10" y="122"/>
                        <a:pt x="10" y="122"/>
                        <a:pt x="10" y="122"/>
                      </a:cubicBezTo>
                      <a:cubicBezTo>
                        <a:pt x="8" y="124"/>
                        <a:pt x="5" y="124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0" y="120"/>
                        <a:pt x="0" y="116"/>
                        <a:pt x="2" y="114"/>
                      </a:cubicBezTo>
                      <a:close/>
                    </a:path>
                  </a:pathLst>
                </a:custGeom>
                <a:solidFill>
                  <a:srgbClr val="88C9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5" name="íṣḷïḑe"/>
                <p:cNvSpPr/>
                <p:nvPr/>
              </p:nvSpPr>
              <p:spPr bwMode="auto">
                <a:xfrm>
                  <a:off x="7781940" y="2678383"/>
                  <a:ext cx="2530021" cy="1664602"/>
                </a:xfrm>
                <a:custGeom>
                  <a:avLst/>
                  <a:gdLst>
                    <a:gd name="T0" fmla="*/ 15 w 424"/>
                    <a:gd name="T1" fmla="*/ 0 h 279"/>
                    <a:gd name="T2" fmla="*/ 410 w 424"/>
                    <a:gd name="T3" fmla="*/ 0 h 279"/>
                    <a:gd name="T4" fmla="*/ 424 w 424"/>
                    <a:gd name="T5" fmla="*/ 15 h 279"/>
                    <a:gd name="T6" fmla="*/ 424 w 424"/>
                    <a:gd name="T7" fmla="*/ 265 h 279"/>
                    <a:gd name="T8" fmla="*/ 410 w 424"/>
                    <a:gd name="T9" fmla="*/ 279 h 279"/>
                    <a:gd name="T10" fmla="*/ 15 w 424"/>
                    <a:gd name="T11" fmla="*/ 279 h 279"/>
                    <a:gd name="T12" fmla="*/ 0 w 424"/>
                    <a:gd name="T13" fmla="*/ 265 h 279"/>
                    <a:gd name="T14" fmla="*/ 0 w 424"/>
                    <a:gd name="T15" fmla="*/ 15 h 279"/>
                    <a:gd name="T16" fmla="*/ 15 w 424"/>
                    <a:gd name="T1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79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5"/>
                        <a:pt x="424" y="265"/>
                        <a:pt x="424" y="265"/>
                      </a:cubicBezTo>
                      <a:cubicBezTo>
                        <a:pt x="424" y="273"/>
                        <a:pt x="418" y="279"/>
                        <a:pt x="410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6" y="279"/>
                        <a:pt x="0" y="273"/>
                        <a:pt x="0" y="26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6" name="ïṡ1ïḓe"/>
                <p:cNvSpPr/>
                <p:nvPr/>
              </p:nvSpPr>
              <p:spPr bwMode="auto">
                <a:xfrm>
                  <a:off x="7914402" y="2859415"/>
                  <a:ext cx="2269511" cy="1214233"/>
                </a:xfrm>
                <a:prstGeom prst="rect">
                  <a:avLst/>
                </a:pr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7" name="ïṩḷide"/>
                <p:cNvSpPr/>
                <p:nvPr/>
              </p:nvSpPr>
              <p:spPr bwMode="auto">
                <a:xfrm>
                  <a:off x="9018249" y="2740198"/>
                  <a:ext cx="61815" cy="66232"/>
                </a:xfrm>
                <a:prstGeom prst="ellipse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8" name="îṧḻíḑê"/>
                <p:cNvSpPr/>
                <p:nvPr/>
              </p:nvSpPr>
              <p:spPr bwMode="auto">
                <a:xfrm>
                  <a:off x="8996171" y="4144291"/>
                  <a:ext cx="105969" cy="110386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9" name="î$ļíḑe"/>
                <p:cNvSpPr/>
                <p:nvPr/>
              </p:nvSpPr>
              <p:spPr bwMode="auto">
                <a:xfrm>
                  <a:off x="7340401" y="4342985"/>
                  <a:ext cx="3413099" cy="291415"/>
                </a:xfrm>
                <a:custGeom>
                  <a:avLst/>
                  <a:gdLst>
                    <a:gd name="T0" fmla="*/ 100 w 773"/>
                    <a:gd name="T1" fmla="*/ 0 h 66"/>
                    <a:gd name="T2" fmla="*/ 673 w 773"/>
                    <a:gd name="T3" fmla="*/ 0 h 66"/>
                    <a:gd name="T4" fmla="*/ 773 w 773"/>
                    <a:gd name="T5" fmla="*/ 66 h 66"/>
                    <a:gd name="T6" fmla="*/ 0 w 773"/>
                    <a:gd name="T7" fmla="*/ 66 h 66"/>
                    <a:gd name="T8" fmla="*/ 100 w 77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66">
                      <a:moveTo>
                        <a:pt x="100" y="0"/>
                      </a:moveTo>
                      <a:lnTo>
                        <a:pt x="673" y="0"/>
                      </a:lnTo>
                      <a:lnTo>
                        <a:pt x="773" y="66"/>
                      </a:lnTo>
                      <a:lnTo>
                        <a:pt x="0" y="6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0" name="ï$lïďê"/>
                <p:cNvSpPr/>
                <p:nvPr/>
              </p:nvSpPr>
              <p:spPr bwMode="auto">
                <a:xfrm>
                  <a:off x="7340401" y="4634400"/>
                  <a:ext cx="3413099" cy="158954"/>
                </a:xfrm>
                <a:custGeom>
                  <a:avLst/>
                  <a:gdLst>
                    <a:gd name="T0" fmla="*/ 0 w 572"/>
                    <a:gd name="T1" fmla="*/ 0 h 27"/>
                    <a:gd name="T2" fmla="*/ 572 w 572"/>
                    <a:gd name="T3" fmla="*/ 0 h 27"/>
                    <a:gd name="T4" fmla="*/ 572 w 572"/>
                    <a:gd name="T5" fmla="*/ 16 h 27"/>
                    <a:gd name="T6" fmla="*/ 561 w 572"/>
                    <a:gd name="T7" fmla="*/ 27 h 27"/>
                    <a:gd name="T8" fmla="*/ 11 w 572"/>
                    <a:gd name="T9" fmla="*/ 27 h 27"/>
                    <a:gd name="T10" fmla="*/ 0 w 572"/>
                    <a:gd name="T11" fmla="*/ 16 h 27"/>
                    <a:gd name="T12" fmla="*/ 0 w 57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27">
                      <a:moveTo>
                        <a:pt x="0" y="0"/>
                      </a:move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2" y="16"/>
                        <a:pt x="572" y="16"/>
                        <a:pt x="572" y="16"/>
                      </a:cubicBezTo>
                      <a:cubicBezTo>
                        <a:pt x="572" y="22"/>
                        <a:pt x="567" y="27"/>
                        <a:pt x="56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5" y="27"/>
                        <a:pt x="0" y="22"/>
                        <a:pt x="0" y="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1" name="ïṧḻïďê"/>
                <p:cNvSpPr/>
                <p:nvPr/>
              </p:nvSpPr>
              <p:spPr bwMode="auto">
                <a:xfrm>
                  <a:off x="7340401" y="4634400"/>
                  <a:ext cx="3413099" cy="48571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2" name="iŝḷiḍê"/>
                <p:cNvSpPr/>
                <p:nvPr/>
              </p:nvSpPr>
              <p:spPr bwMode="auto">
                <a:xfrm>
                  <a:off x="7781940" y="2669552"/>
                  <a:ext cx="2530021" cy="1673433"/>
                </a:xfrm>
                <a:custGeom>
                  <a:avLst/>
                  <a:gdLst>
                    <a:gd name="T0" fmla="*/ 15 w 424"/>
                    <a:gd name="T1" fmla="*/ 0 h 281"/>
                    <a:gd name="T2" fmla="*/ 410 w 424"/>
                    <a:gd name="T3" fmla="*/ 0 h 281"/>
                    <a:gd name="T4" fmla="*/ 424 w 424"/>
                    <a:gd name="T5" fmla="*/ 15 h 281"/>
                    <a:gd name="T6" fmla="*/ 424 w 424"/>
                    <a:gd name="T7" fmla="*/ 267 h 281"/>
                    <a:gd name="T8" fmla="*/ 410 w 424"/>
                    <a:gd name="T9" fmla="*/ 281 h 281"/>
                    <a:gd name="T10" fmla="*/ 15 w 424"/>
                    <a:gd name="T11" fmla="*/ 281 h 281"/>
                    <a:gd name="T12" fmla="*/ 0 w 424"/>
                    <a:gd name="T13" fmla="*/ 267 h 281"/>
                    <a:gd name="T14" fmla="*/ 0 w 424"/>
                    <a:gd name="T15" fmla="*/ 15 h 281"/>
                    <a:gd name="T16" fmla="*/ 15 w 424"/>
                    <a:gd name="T17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81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7"/>
                        <a:pt x="424" y="267"/>
                        <a:pt x="424" y="267"/>
                      </a:cubicBezTo>
                      <a:cubicBezTo>
                        <a:pt x="424" y="275"/>
                        <a:pt x="418" y="281"/>
                        <a:pt x="410" y="281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6" y="281"/>
                        <a:pt x="0" y="275"/>
                        <a:pt x="0" y="26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3" name="î$ľíďè"/>
                <p:cNvSpPr/>
                <p:nvPr/>
              </p:nvSpPr>
              <p:spPr bwMode="auto">
                <a:xfrm>
                  <a:off x="7932063" y="2669552"/>
                  <a:ext cx="2234188" cy="1099433"/>
                </a:xfrm>
                <a:custGeom>
                  <a:avLst/>
                  <a:gdLst>
                    <a:gd name="T0" fmla="*/ 17 w 374"/>
                    <a:gd name="T1" fmla="*/ 0 h 185"/>
                    <a:gd name="T2" fmla="*/ 357 w 374"/>
                    <a:gd name="T3" fmla="*/ 0 h 185"/>
                    <a:gd name="T4" fmla="*/ 374 w 374"/>
                    <a:gd name="T5" fmla="*/ 4 h 185"/>
                    <a:gd name="T6" fmla="*/ 374 w 374"/>
                    <a:gd name="T7" fmla="*/ 147 h 185"/>
                    <a:gd name="T8" fmla="*/ 337 w 374"/>
                    <a:gd name="T9" fmla="*/ 185 h 185"/>
                    <a:gd name="T10" fmla="*/ 37 w 374"/>
                    <a:gd name="T11" fmla="*/ 185 h 185"/>
                    <a:gd name="T12" fmla="*/ 0 w 374"/>
                    <a:gd name="T13" fmla="*/ 147 h 185"/>
                    <a:gd name="T14" fmla="*/ 0 w 374"/>
                    <a:gd name="T15" fmla="*/ 4 h 185"/>
                    <a:gd name="T16" fmla="*/ 17 w 374"/>
                    <a:gd name="T17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4" h="185">
                      <a:moveTo>
                        <a:pt x="1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63" y="0"/>
                        <a:pt x="369" y="1"/>
                        <a:pt x="374" y="4"/>
                      </a:cubicBezTo>
                      <a:cubicBezTo>
                        <a:pt x="374" y="147"/>
                        <a:pt x="374" y="147"/>
                        <a:pt x="374" y="147"/>
                      </a:cubicBezTo>
                      <a:cubicBezTo>
                        <a:pt x="374" y="168"/>
                        <a:pt x="358" y="185"/>
                        <a:pt x="337" y="185"/>
                      </a:cubicBezTo>
                      <a:cubicBezTo>
                        <a:pt x="37" y="185"/>
                        <a:pt x="37" y="185"/>
                        <a:pt x="37" y="185"/>
                      </a:cubicBezTo>
                      <a:cubicBezTo>
                        <a:pt x="17" y="185"/>
                        <a:pt x="0" y="168"/>
                        <a:pt x="0" y="14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1"/>
                        <a:pt x="11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4" name="ïS1ïḋè"/>
                <p:cNvSpPr/>
                <p:nvPr/>
              </p:nvSpPr>
              <p:spPr bwMode="auto">
                <a:xfrm>
                  <a:off x="8673849" y="2294246"/>
                  <a:ext cx="750617" cy="459200"/>
                </a:xfrm>
                <a:custGeom>
                  <a:avLst/>
                  <a:gdLst>
                    <a:gd name="T0" fmla="*/ 11 w 126"/>
                    <a:gd name="T1" fmla="*/ 0 h 77"/>
                    <a:gd name="T2" fmla="*/ 115 w 126"/>
                    <a:gd name="T3" fmla="*/ 0 h 77"/>
                    <a:gd name="T4" fmla="*/ 126 w 126"/>
                    <a:gd name="T5" fmla="*/ 12 h 77"/>
                    <a:gd name="T6" fmla="*/ 126 w 126"/>
                    <a:gd name="T7" fmla="*/ 66 h 77"/>
                    <a:gd name="T8" fmla="*/ 115 w 126"/>
                    <a:gd name="T9" fmla="*/ 77 h 77"/>
                    <a:gd name="T10" fmla="*/ 111 w 126"/>
                    <a:gd name="T11" fmla="*/ 77 h 77"/>
                    <a:gd name="T12" fmla="*/ 111 w 126"/>
                    <a:gd name="T13" fmla="*/ 25 h 77"/>
                    <a:gd name="T14" fmla="*/ 104 w 126"/>
                    <a:gd name="T15" fmla="*/ 18 h 77"/>
                    <a:gd name="T16" fmla="*/ 22 w 126"/>
                    <a:gd name="T17" fmla="*/ 18 h 77"/>
                    <a:gd name="T18" fmla="*/ 15 w 126"/>
                    <a:gd name="T19" fmla="*/ 25 h 77"/>
                    <a:gd name="T20" fmla="*/ 15 w 126"/>
                    <a:gd name="T21" fmla="*/ 77 h 77"/>
                    <a:gd name="T22" fmla="*/ 11 w 126"/>
                    <a:gd name="T23" fmla="*/ 77 h 77"/>
                    <a:gd name="T24" fmla="*/ 0 w 126"/>
                    <a:gd name="T25" fmla="*/ 66 h 77"/>
                    <a:gd name="T26" fmla="*/ 0 w 126"/>
                    <a:gd name="T27" fmla="*/ 12 h 77"/>
                    <a:gd name="T28" fmla="*/ 11 w 126"/>
                    <a:gd name="T2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77">
                      <a:moveTo>
                        <a:pt x="11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1" y="0"/>
                        <a:pt x="126" y="5"/>
                        <a:pt x="126" y="12"/>
                      </a:cubicBezTo>
                      <a:cubicBezTo>
                        <a:pt x="126" y="66"/>
                        <a:pt x="126" y="66"/>
                        <a:pt x="126" y="66"/>
                      </a:cubicBezTo>
                      <a:cubicBezTo>
                        <a:pt x="126" y="72"/>
                        <a:pt x="121" y="77"/>
                        <a:pt x="115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11" y="21"/>
                        <a:pt x="108" y="18"/>
                        <a:pt x="10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8" y="18"/>
                        <a:pt x="15" y="21"/>
                        <a:pt x="15" y="25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5" y="77"/>
                        <a:pt x="0" y="72"/>
                        <a:pt x="0" y="6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1D50A2">
                    <a:alpha val="3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5" name="îṥḷidé"/>
                <p:cNvSpPr/>
                <p:nvPr/>
              </p:nvSpPr>
              <p:spPr bwMode="auto">
                <a:xfrm>
                  <a:off x="7976217" y="2669552"/>
                  <a:ext cx="2141466" cy="1059693"/>
                </a:xfrm>
                <a:custGeom>
                  <a:avLst/>
                  <a:gdLst>
                    <a:gd name="T0" fmla="*/ 359 w 359"/>
                    <a:gd name="T1" fmla="*/ 1 h 178"/>
                    <a:gd name="T2" fmla="*/ 359 w 359"/>
                    <a:gd name="T3" fmla="*/ 147 h 178"/>
                    <a:gd name="T4" fmla="*/ 329 w 359"/>
                    <a:gd name="T5" fmla="*/ 178 h 178"/>
                    <a:gd name="T6" fmla="*/ 31 w 359"/>
                    <a:gd name="T7" fmla="*/ 178 h 178"/>
                    <a:gd name="T8" fmla="*/ 0 w 359"/>
                    <a:gd name="T9" fmla="*/ 147 h 178"/>
                    <a:gd name="T10" fmla="*/ 0 w 359"/>
                    <a:gd name="T11" fmla="*/ 1 h 178"/>
                    <a:gd name="T12" fmla="*/ 10 w 359"/>
                    <a:gd name="T13" fmla="*/ 0 h 178"/>
                    <a:gd name="T14" fmla="*/ 350 w 359"/>
                    <a:gd name="T15" fmla="*/ 0 h 178"/>
                    <a:gd name="T16" fmla="*/ 359 w 359"/>
                    <a:gd name="T17" fmla="*/ 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9" h="178">
                      <a:moveTo>
                        <a:pt x="359" y="1"/>
                      </a:moveTo>
                      <a:cubicBezTo>
                        <a:pt x="359" y="147"/>
                        <a:pt x="359" y="147"/>
                        <a:pt x="359" y="147"/>
                      </a:cubicBezTo>
                      <a:cubicBezTo>
                        <a:pt x="359" y="164"/>
                        <a:pt x="346" y="178"/>
                        <a:pt x="329" y="178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14" y="178"/>
                        <a:pt x="0" y="164"/>
                        <a:pt x="0" y="14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0"/>
                        <a:pt x="10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53" y="0"/>
                        <a:pt x="356" y="0"/>
                        <a:pt x="359" y="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6" name="ïşļïḋè"/>
                <p:cNvSpPr/>
                <p:nvPr/>
              </p:nvSpPr>
              <p:spPr bwMode="auto">
                <a:xfrm>
                  <a:off x="8369185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9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7" y="74"/>
                        <a:pt x="12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7" name="iŝḻiḋê"/>
                <p:cNvSpPr/>
                <p:nvPr/>
              </p:nvSpPr>
              <p:spPr bwMode="auto">
                <a:xfrm>
                  <a:off x="9442127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8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74"/>
                        <a:pt x="11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8" name="iṥḻîḓè"/>
                <p:cNvSpPr/>
                <p:nvPr/>
              </p:nvSpPr>
              <p:spPr bwMode="auto">
                <a:xfrm>
                  <a:off x="8426587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3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9" name="îṥlïďê"/>
                <p:cNvSpPr/>
                <p:nvPr/>
              </p:nvSpPr>
              <p:spPr bwMode="auto">
                <a:xfrm>
                  <a:off x="9503943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2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0" name="ïšļíḍè"/>
                <p:cNvSpPr/>
                <p:nvPr/>
              </p:nvSpPr>
              <p:spPr bwMode="auto">
                <a:xfrm>
                  <a:off x="7556753" y="4391553"/>
                  <a:ext cx="2998052" cy="194277"/>
                </a:xfrm>
                <a:custGeom>
                  <a:avLst/>
                  <a:gdLst>
                    <a:gd name="T0" fmla="*/ 66 w 679"/>
                    <a:gd name="T1" fmla="*/ 0 h 44"/>
                    <a:gd name="T2" fmla="*/ 611 w 679"/>
                    <a:gd name="T3" fmla="*/ 0 h 44"/>
                    <a:gd name="T4" fmla="*/ 679 w 679"/>
                    <a:gd name="T5" fmla="*/ 44 h 44"/>
                    <a:gd name="T6" fmla="*/ 0 w 679"/>
                    <a:gd name="T7" fmla="*/ 44 h 44"/>
                    <a:gd name="T8" fmla="*/ 66 w 67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9" h="44">
                      <a:moveTo>
                        <a:pt x="66" y="0"/>
                      </a:moveTo>
                      <a:lnTo>
                        <a:pt x="611" y="0"/>
                      </a:lnTo>
                      <a:lnTo>
                        <a:pt x="679" y="44"/>
                      </a:lnTo>
                      <a:lnTo>
                        <a:pt x="0" y="4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71B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1" name="isḷiḋè"/>
                <p:cNvSpPr/>
                <p:nvPr/>
              </p:nvSpPr>
              <p:spPr bwMode="auto">
                <a:xfrm>
                  <a:off x="9031494" y="4373891"/>
                  <a:ext cx="35323" cy="229600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2" name="íṧḻiḍe"/>
                <p:cNvSpPr/>
                <p:nvPr/>
              </p:nvSpPr>
              <p:spPr bwMode="auto">
                <a:xfrm>
                  <a:off x="9340572" y="4365060"/>
                  <a:ext cx="88308" cy="247262"/>
                </a:xfrm>
                <a:custGeom>
                  <a:avLst/>
                  <a:gdLst>
                    <a:gd name="T0" fmla="*/ 7 w 20"/>
                    <a:gd name="T1" fmla="*/ 0 h 56"/>
                    <a:gd name="T2" fmla="*/ 20 w 20"/>
                    <a:gd name="T3" fmla="*/ 53 h 56"/>
                    <a:gd name="T4" fmla="*/ 14 w 20"/>
                    <a:gd name="T5" fmla="*/ 56 h 56"/>
                    <a:gd name="T6" fmla="*/ 0 w 20"/>
                    <a:gd name="T7" fmla="*/ 3 h 56"/>
                    <a:gd name="T8" fmla="*/ 7 w 2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56">
                      <a:moveTo>
                        <a:pt x="7" y="0"/>
                      </a:moveTo>
                      <a:lnTo>
                        <a:pt x="20" y="53"/>
                      </a:lnTo>
                      <a:lnTo>
                        <a:pt x="14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3" name="îṧḷiďé"/>
                <p:cNvSpPr/>
                <p:nvPr/>
              </p:nvSpPr>
              <p:spPr bwMode="auto">
                <a:xfrm>
                  <a:off x="9631988" y="4365060"/>
                  <a:ext cx="145709" cy="247262"/>
                </a:xfrm>
                <a:custGeom>
                  <a:avLst/>
                  <a:gdLst>
                    <a:gd name="T0" fmla="*/ 7 w 33"/>
                    <a:gd name="T1" fmla="*/ 0 h 56"/>
                    <a:gd name="T2" fmla="*/ 33 w 33"/>
                    <a:gd name="T3" fmla="*/ 53 h 56"/>
                    <a:gd name="T4" fmla="*/ 26 w 33"/>
                    <a:gd name="T5" fmla="*/ 56 h 56"/>
                    <a:gd name="T6" fmla="*/ 0 w 33"/>
                    <a:gd name="T7" fmla="*/ 3 h 56"/>
                    <a:gd name="T8" fmla="*/ 7 w 33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7" y="0"/>
                      </a:move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4" name="îşḻíḍè"/>
                <p:cNvSpPr/>
                <p:nvPr/>
              </p:nvSpPr>
              <p:spPr bwMode="auto">
                <a:xfrm>
                  <a:off x="9927820" y="4360646"/>
                  <a:ext cx="203108" cy="256092"/>
                </a:xfrm>
                <a:custGeom>
                  <a:avLst/>
                  <a:gdLst>
                    <a:gd name="T0" fmla="*/ 5 w 46"/>
                    <a:gd name="T1" fmla="*/ 0 h 58"/>
                    <a:gd name="T2" fmla="*/ 46 w 46"/>
                    <a:gd name="T3" fmla="*/ 53 h 58"/>
                    <a:gd name="T4" fmla="*/ 40 w 46"/>
                    <a:gd name="T5" fmla="*/ 58 h 58"/>
                    <a:gd name="T6" fmla="*/ 0 w 46"/>
                    <a:gd name="T7" fmla="*/ 5 h 58"/>
                    <a:gd name="T8" fmla="*/ 5 w 46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8">
                      <a:moveTo>
                        <a:pt x="5" y="0"/>
                      </a:moveTo>
                      <a:lnTo>
                        <a:pt x="46" y="53"/>
                      </a:lnTo>
                      <a:lnTo>
                        <a:pt x="40" y="58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5" name="ís1îďè"/>
                <p:cNvSpPr/>
                <p:nvPr/>
              </p:nvSpPr>
              <p:spPr bwMode="auto">
                <a:xfrm>
                  <a:off x="7693632" y="4426876"/>
                  <a:ext cx="2711051" cy="30909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6" name="îṥlîďe"/>
                <p:cNvSpPr/>
                <p:nvPr/>
              </p:nvSpPr>
              <p:spPr bwMode="auto">
                <a:xfrm>
                  <a:off x="8665018" y="4365060"/>
                  <a:ext cx="92725" cy="247262"/>
                </a:xfrm>
                <a:custGeom>
                  <a:avLst/>
                  <a:gdLst>
                    <a:gd name="T0" fmla="*/ 21 w 21"/>
                    <a:gd name="T1" fmla="*/ 3 h 56"/>
                    <a:gd name="T2" fmla="*/ 7 w 21"/>
                    <a:gd name="T3" fmla="*/ 56 h 56"/>
                    <a:gd name="T4" fmla="*/ 0 w 21"/>
                    <a:gd name="T5" fmla="*/ 53 h 56"/>
                    <a:gd name="T6" fmla="*/ 14 w 21"/>
                    <a:gd name="T7" fmla="*/ 0 h 56"/>
                    <a:gd name="T8" fmla="*/ 21 w 21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6">
                      <a:moveTo>
                        <a:pt x="21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1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7" name="işlîdê"/>
                <p:cNvSpPr/>
                <p:nvPr/>
              </p:nvSpPr>
              <p:spPr bwMode="auto">
                <a:xfrm>
                  <a:off x="8320618" y="4365060"/>
                  <a:ext cx="145709" cy="247262"/>
                </a:xfrm>
                <a:custGeom>
                  <a:avLst/>
                  <a:gdLst>
                    <a:gd name="T0" fmla="*/ 33 w 33"/>
                    <a:gd name="T1" fmla="*/ 3 h 56"/>
                    <a:gd name="T2" fmla="*/ 7 w 33"/>
                    <a:gd name="T3" fmla="*/ 56 h 56"/>
                    <a:gd name="T4" fmla="*/ 0 w 33"/>
                    <a:gd name="T5" fmla="*/ 53 h 56"/>
                    <a:gd name="T6" fmla="*/ 26 w 33"/>
                    <a:gd name="T7" fmla="*/ 0 h 56"/>
                    <a:gd name="T8" fmla="*/ 33 w 33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33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26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8" name="íṥ1iḋe"/>
                <p:cNvSpPr/>
                <p:nvPr/>
              </p:nvSpPr>
              <p:spPr bwMode="auto">
                <a:xfrm>
                  <a:off x="7967386" y="4360646"/>
                  <a:ext cx="211939" cy="256092"/>
                </a:xfrm>
                <a:custGeom>
                  <a:avLst/>
                  <a:gdLst>
                    <a:gd name="T0" fmla="*/ 48 w 48"/>
                    <a:gd name="T1" fmla="*/ 5 h 58"/>
                    <a:gd name="T2" fmla="*/ 6 w 48"/>
                    <a:gd name="T3" fmla="*/ 58 h 58"/>
                    <a:gd name="T4" fmla="*/ 0 w 48"/>
                    <a:gd name="T5" fmla="*/ 53 h 58"/>
                    <a:gd name="T6" fmla="*/ 41 w 48"/>
                    <a:gd name="T7" fmla="*/ 0 h 58"/>
                    <a:gd name="T8" fmla="*/ 48 w 48"/>
                    <a:gd name="T9" fmla="*/ 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48" y="5"/>
                      </a:moveTo>
                      <a:lnTo>
                        <a:pt x="6" y="58"/>
                      </a:lnTo>
                      <a:lnTo>
                        <a:pt x="0" y="53"/>
                      </a:lnTo>
                      <a:lnTo>
                        <a:pt x="41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9" name="iŝḻïďè"/>
                <p:cNvSpPr/>
                <p:nvPr/>
              </p:nvSpPr>
              <p:spPr bwMode="auto">
                <a:xfrm>
                  <a:off x="7600907" y="4501939"/>
                  <a:ext cx="2945068" cy="35323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0" name="íṣḷiḓe"/>
                <p:cNvSpPr/>
                <p:nvPr/>
              </p:nvSpPr>
              <p:spPr bwMode="auto">
                <a:xfrm>
                  <a:off x="8483986" y="3698339"/>
                  <a:ext cx="61815" cy="119217"/>
                </a:xfrm>
                <a:custGeom>
                  <a:avLst/>
                  <a:gdLst>
                    <a:gd name="T0" fmla="*/ 5 w 11"/>
                    <a:gd name="T1" fmla="*/ 0 h 20"/>
                    <a:gd name="T2" fmla="*/ 11 w 11"/>
                    <a:gd name="T3" fmla="*/ 5 h 20"/>
                    <a:gd name="T4" fmla="*/ 8 w 11"/>
                    <a:gd name="T5" fmla="*/ 10 h 20"/>
                    <a:gd name="T6" fmla="*/ 10 w 11"/>
                    <a:gd name="T7" fmla="*/ 20 h 20"/>
                    <a:gd name="T8" fmla="*/ 0 w 11"/>
                    <a:gd name="T9" fmla="*/ 20 h 20"/>
                    <a:gd name="T10" fmla="*/ 2 w 11"/>
                    <a:gd name="T11" fmla="*/ 10 h 20"/>
                    <a:gd name="T12" fmla="*/ 0 w 11"/>
                    <a:gd name="T13" fmla="*/ 5 h 20"/>
                    <a:gd name="T14" fmla="*/ 5 w 11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0">
                      <a:moveTo>
                        <a:pt x="5" y="0"/>
                      </a:moveTo>
                      <a:cubicBezTo>
                        <a:pt x="8" y="0"/>
                        <a:pt x="11" y="3"/>
                        <a:pt x="11" y="5"/>
                      </a:cubicBezTo>
                      <a:cubicBezTo>
                        <a:pt x="11" y="7"/>
                        <a:pt x="10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1" name="íṧḷíḍê"/>
                <p:cNvSpPr/>
                <p:nvPr/>
              </p:nvSpPr>
              <p:spPr bwMode="auto">
                <a:xfrm>
                  <a:off x="9556927" y="3698339"/>
                  <a:ext cx="57401" cy="119217"/>
                </a:xfrm>
                <a:custGeom>
                  <a:avLst/>
                  <a:gdLst>
                    <a:gd name="T0" fmla="*/ 5 w 10"/>
                    <a:gd name="T1" fmla="*/ 0 h 20"/>
                    <a:gd name="T2" fmla="*/ 10 w 10"/>
                    <a:gd name="T3" fmla="*/ 5 h 20"/>
                    <a:gd name="T4" fmla="*/ 8 w 10"/>
                    <a:gd name="T5" fmla="*/ 10 h 20"/>
                    <a:gd name="T6" fmla="*/ 10 w 10"/>
                    <a:gd name="T7" fmla="*/ 20 h 20"/>
                    <a:gd name="T8" fmla="*/ 0 w 10"/>
                    <a:gd name="T9" fmla="*/ 20 h 20"/>
                    <a:gd name="T10" fmla="*/ 2 w 10"/>
                    <a:gd name="T11" fmla="*/ 10 h 20"/>
                    <a:gd name="T12" fmla="*/ 0 w 10"/>
                    <a:gd name="T13" fmla="*/ 5 h 20"/>
                    <a:gd name="T14" fmla="*/ 5 w 10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0">
                      <a:moveTo>
                        <a:pt x="5" y="0"/>
                      </a:move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7"/>
                        <a:pt x="9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</p:grpSp>
        <p:cxnSp>
          <p:nvCxnSpPr>
            <p:cNvPr id="166" name="直接连接符 165"/>
            <p:cNvCxnSpPr/>
            <p:nvPr/>
          </p:nvCxnSpPr>
          <p:spPr>
            <a:xfrm>
              <a:off x="741000" y="2846656"/>
              <a:ext cx="8176532" cy="0"/>
            </a:xfrm>
            <a:prstGeom prst="line">
              <a:avLst/>
            </a:prstGeom>
            <a:noFill/>
            <a:ln w="3175" cap="rnd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67" name="ïşḷîďê"/>
            <p:cNvSpPr/>
            <p:nvPr/>
          </p:nvSpPr>
          <p:spPr bwMode="auto">
            <a:xfrm>
              <a:off x="871292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8" name="íSḻïďê"/>
            <p:cNvSpPr/>
            <p:nvPr/>
          </p:nvSpPr>
          <p:spPr bwMode="auto">
            <a:xfrm>
              <a:off x="4505708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69" name="íśḻïḑè"/>
            <p:cNvSpPr/>
            <p:nvPr/>
          </p:nvSpPr>
          <p:spPr bwMode="auto">
            <a:xfrm>
              <a:off x="8140125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4237245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71" name="直接连接符 170"/>
            <p:cNvCxnSpPr/>
            <p:nvPr/>
          </p:nvCxnSpPr>
          <p:spPr>
            <a:xfrm>
              <a:off x="7871661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72" name="íṧļïdè"/>
            <p:cNvSpPr txBox="1"/>
            <p:nvPr/>
          </p:nvSpPr>
          <p:spPr>
            <a:xfrm>
              <a:off x="769334" y="1354889"/>
              <a:ext cx="6901666" cy="12788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173" name="îṣlïďê"/>
            <p:cNvGrpSpPr/>
            <p:nvPr/>
          </p:nvGrpSpPr>
          <p:grpSpPr>
            <a:xfrm>
              <a:off x="667408" y="3884963"/>
              <a:ext cx="3505258" cy="1879950"/>
              <a:chOff x="672167" y="3842462"/>
              <a:chExt cx="3505258" cy="1879950"/>
            </a:xfrm>
          </p:grpSpPr>
          <p:sp>
            <p:nvSpPr>
              <p:cNvPr id="180" name="íSliḋè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81" name="iş1íd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4" name="ïŝ1íḋe"/>
            <p:cNvGrpSpPr/>
            <p:nvPr/>
          </p:nvGrpSpPr>
          <p:grpSpPr>
            <a:xfrm>
              <a:off x="4301824" y="3884963"/>
              <a:ext cx="3505258" cy="1879950"/>
              <a:chOff x="672167" y="3842462"/>
              <a:chExt cx="3505258" cy="1879950"/>
            </a:xfrm>
          </p:grpSpPr>
          <p:sp>
            <p:nvSpPr>
              <p:cNvPr id="178" name="íṡḷiḑê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9" name="îṥļïď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5" name="íş1ïḍe"/>
            <p:cNvGrpSpPr/>
            <p:nvPr/>
          </p:nvGrpSpPr>
          <p:grpSpPr>
            <a:xfrm>
              <a:off x="7936241" y="3884963"/>
              <a:ext cx="3505258" cy="1879950"/>
              <a:chOff x="672167" y="3842462"/>
              <a:chExt cx="3505258" cy="1879950"/>
            </a:xfrm>
          </p:grpSpPr>
          <p:sp>
            <p:nvSpPr>
              <p:cNvPr id="176" name="íṩlíďé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7" name="iSḻíḋê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12192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4877212" y="1981458"/>
            <a:ext cx="3005137" cy="30607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标题 4"/>
          <p:cNvSpPr txBox="1"/>
          <p:nvPr/>
        </p:nvSpPr>
        <p:spPr>
          <a:xfrm>
            <a:off x="5683342" y="2797170"/>
            <a:ext cx="638253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1D50A2"/>
                </a:solidFill>
                <a:latin typeface="微软雅黑" panose="020B0503020204020204" charset="-122"/>
                <a:sym typeface="微软雅黑" panose="020B0503020204020204" charset="-122"/>
              </a:rPr>
              <a:t>相关建议与论文总结</a:t>
            </a:r>
          </a:p>
        </p:txBody>
      </p:sp>
      <p:sp>
        <p:nvSpPr>
          <p:cNvPr id="14" name="矩形 13"/>
          <p:cNvSpPr/>
          <p:nvPr/>
        </p:nvSpPr>
        <p:spPr>
          <a:xfrm>
            <a:off x="5683341" y="348212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1D50A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98342" y="3780147"/>
            <a:ext cx="1162878" cy="0"/>
          </a:xfrm>
          <a:prstGeom prst="line">
            <a:avLst/>
          </a:prstGeom>
          <a:ln w="28575">
            <a:solidFill>
              <a:srgbClr val="1D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83341" y="394781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1976" y="394781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" name="矩形 17"/>
          <p:cNvSpPr/>
          <p:nvPr/>
        </p:nvSpPr>
        <p:spPr>
          <a:xfrm>
            <a:off x="8060611" y="393600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9246" y="393263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2156" y="0"/>
            <a:ext cx="710784" cy="956441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008099" y="281476"/>
            <a:ext cx="624841" cy="55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grpSp>
        <p:nvGrpSpPr>
          <p:cNvPr id="129" name="2deb0431-897a-4eb7-8a86-c7725a9b19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503" y="1490012"/>
            <a:ext cx="8919332" cy="4603219"/>
            <a:chOff x="1639903" y="1329145"/>
            <a:chExt cx="8919332" cy="4603219"/>
          </a:xfrm>
        </p:grpSpPr>
        <p:sp>
          <p:nvSpPr>
            <p:cNvPr id="130" name="í$ľîḍe"/>
            <p:cNvSpPr/>
            <p:nvPr/>
          </p:nvSpPr>
          <p:spPr>
            <a:xfrm>
              <a:off x="1639910" y="1706996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1" name="íś1íḓê"/>
            <p:cNvSpPr/>
            <p:nvPr/>
          </p:nvSpPr>
          <p:spPr>
            <a:xfrm>
              <a:off x="1639910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2" name="i$ḻíḓe"/>
            <p:cNvSpPr/>
            <p:nvPr/>
          </p:nvSpPr>
          <p:spPr>
            <a:xfrm rot="2700000">
              <a:off x="3171895" y="377260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3" name="íś1ídè"/>
            <p:cNvSpPr/>
            <p:nvPr/>
          </p:nvSpPr>
          <p:spPr bwMode="auto">
            <a:xfrm>
              <a:off x="3390202" y="3917886"/>
              <a:ext cx="319088" cy="465117"/>
            </a:xfrm>
            <a:custGeom>
              <a:avLst/>
              <a:gdLst>
                <a:gd name="connsiteX0" fmla="*/ 192044 w 319088"/>
                <a:gd name="connsiteY0" fmla="*/ 410183 h 465117"/>
                <a:gd name="connsiteX1" fmla="*/ 130575 w 319088"/>
                <a:gd name="connsiteY1" fmla="*/ 417892 h 465117"/>
                <a:gd name="connsiteX2" fmla="*/ 159544 w 319088"/>
                <a:gd name="connsiteY2" fmla="*/ 436046 h 465117"/>
                <a:gd name="connsiteX3" fmla="*/ 192044 w 319088"/>
                <a:gd name="connsiteY3" fmla="*/ 410183 h 465117"/>
                <a:gd name="connsiteX4" fmla="*/ 206181 w 319088"/>
                <a:gd name="connsiteY4" fmla="*/ 364811 h 465117"/>
                <a:gd name="connsiteX5" fmla="*/ 116423 w 319088"/>
                <a:gd name="connsiteY5" fmla="*/ 376030 h 465117"/>
                <a:gd name="connsiteX6" fmla="*/ 116556 w 319088"/>
                <a:gd name="connsiteY6" fmla="*/ 376482 h 465117"/>
                <a:gd name="connsiteX7" fmla="*/ 125213 w 319088"/>
                <a:gd name="connsiteY7" fmla="*/ 404024 h 465117"/>
                <a:gd name="connsiteX8" fmla="*/ 197140 w 319088"/>
                <a:gd name="connsiteY8" fmla="*/ 395001 h 465117"/>
                <a:gd name="connsiteX9" fmla="*/ 202355 w 319088"/>
                <a:gd name="connsiteY9" fmla="*/ 377645 h 465117"/>
                <a:gd name="connsiteX10" fmla="*/ 206181 w 319088"/>
                <a:gd name="connsiteY10" fmla="*/ 364811 h 465117"/>
                <a:gd name="connsiteX11" fmla="*/ 103275 w 319088"/>
                <a:gd name="connsiteY11" fmla="*/ 334318 h 465117"/>
                <a:gd name="connsiteX12" fmla="*/ 112198 w 319088"/>
                <a:gd name="connsiteY12" fmla="*/ 362054 h 465117"/>
                <a:gd name="connsiteX13" fmla="*/ 210805 w 319088"/>
                <a:gd name="connsiteY13" fmla="*/ 349694 h 465117"/>
                <a:gd name="connsiteX14" fmla="*/ 215916 w 319088"/>
                <a:gd name="connsiteY14" fmla="*/ 334318 h 465117"/>
                <a:gd name="connsiteX15" fmla="*/ 159419 w 319088"/>
                <a:gd name="connsiteY15" fmla="*/ 73025 h 465117"/>
                <a:gd name="connsiteX16" fmla="*/ 166687 w 319088"/>
                <a:gd name="connsiteY16" fmla="*/ 80289 h 465117"/>
                <a:gd name="connsiteX17" fmla="*/ 159419 w 319088"/>
                <a:gd name="connsiteY17" fmla="*/ 87556 h 465117"/>
                <a:gd name="connsiteX18" fmla="*/ 86762 w 319088"/>
                <a:gd name="connsiteY18" fmla="*/ 160213 h 465117"/>
                <a:gd name="connsiteX19" fmla="*/ 79495 w 319088"/>
                <a:gd name="connsiteY19" fmla="*/ 167481 h 465117"/>
                <a:gd name="connsiteX20" fmla="*/ 72231 w 319088"/>
                <a:gd name="connsiteY20" fmla="*/ 160213 h 465117"/>
                <a:gd name="connsiteX21" fmla="*/ 159419 w 319088"/>
                <a:gd name="connsiteY21" fmla="*/ 73025 h 465117"/>
                <a:gd name="connsiteX22" fmla="*/ 159544 w 319088"/>
                <a:gd name="connsiteY22" fmla="*/ 29071 h 465117"/>
                <a:gd name="connsiteX23" fmla="*/ 28998 w 319088"/>
                <a:gd name="connsiteY23" fmla="*/ 159891 h 465117"/>
                <a:gd name="connsiteX24" fmla="*/ 67481 w 319088"/>
                <a:gd name="connsiteY24" fmla="*/ 258475 h 465117"/>
                <a:gd name="connsiteX25" fmla="*/ 91930 w 319088"/>
                <a:gd name="connsiteY25" fmla="*/ 305247 h 465117"/>
                <a:gd name="connsiteX26" fmla="*/ 227291 w 319088"/>
                <a:gd name="connsiteY26" fmla="*/ 305247 h 465117"/>
                <a:gd name="connsiteX27" fmla="*/ 251563 w 319088"/>
                <a:gd name="connsiteY27" fmla="*/ 258647 h 465117"/>
                <a:gd name="connsiteX28" fmla="*/ 290075 w 319088"/>
                <a:gd name="connsiteY28" fmla="*/ 159891 h 465117"/>
                <a:gd name="connsiteX29" fmla="*/ 159544 w 319088"/>
                <a:gd name="connsiteY29" fmla="*/ 29071 h 465117"/>
                <a:gd name="connsiteX30" fmla="*/ 159544 w 319088"/>
                <a:gd name="connsiteY30" fmla="*/ 0 h 465117"/>
                <a:gd name="connsiteX31" fmla="*/ 319088 w 319088"/>
                <a:gd name="connsiteY31" fmla="*/ 159891 h 465117"/>
                <a:gd name="connsiteX32" fmla="*/ 246112 w 319088"/>
                <a:gd name="connsiteY32" fmla="*/ 335438 h 465117"/>
                <a:gd name="connsiteX33" fmla="*/ 159544 w 319088"/>
                <a:gd name="connsiteY33" fmla="*/ 465117 h 465117"/>
                <a:gd name="connsiteX34" fmla="*/ 72962 w 319088"/>
                <a:gd name="connsiteY34" fmla="*/ 335115 h 465117"/>
                <a:gd name="connsiteX35" fmla="*/ 0 w 319088"/>
                <a:gd name="connsiteY35" fmla="*/ 159891 h 465117"/>
                <a:gd name="connsiteX36" fmla="*/ 159544 w 319088"/>
                <a:gd name="connsiteY36" fmla="*/ 0 h 4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9088" h="465117">
                  <a:moveTo>
                    <a:pt x="192044" y="410183"/>
                  </a:moveTo>
                  <a:lnTo>
                    <a:pt x="130575" y="417892"/>
                  </a:lnTo>
                  <a:cubicBezTo>
                    <a:pt x="138080" y="434366"/>
                    <a:pt x="144845" y="436046"/>
                    <a:pt x="159544" y="436046"/>
                  </a:cubicBezTo>
                  <a:cubicBezTo>
                    <a:pt x="176666" y="436046"/>
                    <a:pt x="183151" y="434215"/>
                    <a:pt x="192044" y="410183"/>
                  </a:cubicBezTo>
                  <a:close/>
                  <a:moveTo>
                    <a:pt x="206181" y="364811"/>
                  </a:moveTo>
                  <a:lnTo>
                    <a:pt x="116423" y="376030"/>
                  </a:lnTo>
                  <a:cubicBezTo>
                    <a:pt x="116452" y="376181"/>
                    <a:pt x="116512" y="376353"/>
                    <a:pt x="116556" y="376482"/>
                  </a:cubicBezTo>
                  <a:cubicBezTo>
                    <a:pt x="119894" y="387852"/>
                    <a:pt x="122657" y="396573"/>
                    <a:pt x="125213" y="404024"/>
                  </a:cubicBezTo>
                  <a:lnTo>
                    <a:pt x="197140" y="395001"/>
                  </a:lnTo>
                  <a:cubicBezTo>
                    <a:pt x="198736" y="389855"/>
                    <a:pt x="200449" y="384191"/>
                    <a:pt x="202355" y="377645"/>
                  </a:cubicBezTo>
                  <a:cubicBezTo>
                    <a:pt x="203537" y="373618"/>
                    <a:pt x="204911" y="369096"/>
                    <a:pt x="206181" y="364811"/>
                  </a:cubicBezTo>
                  <a:close/>
                  <a:moveTo>
                    <a:pt x="103275" y="334318"/>
                  </a:moveTo>
                  <a:cubicBezTo>
                    <a:pt x="106584" y="344073"/>
                    <a:pt x="109568" y="353311"/>
                    <a:pt x="112198" y="362054"/>
                  </a:cubicBezTo>
                  <a:cubicBezTo>
                    <a:pt x="112198" y="362054"/>
                    <a:pt x="210805" y="349694"/>
                    <a:pt x="210805" y="349694"/>
                  </a:cubicBezTo>
                  <a:cubicBezTo>
                    <a:pt x="212356" y="344762"/>
                    <a:pt x="214144" y="339529"/>
                    <a:pt x="215916" y="334318"/>
                  </a:cubicBezTo>
                  <a:close/>
                  <a:moveTo>
                    <a:pt x="159419" y="73025"/>
                  </a:moveTo>
                  <a:cubicBezTo>
                    <a:pt x="163434" y="73025"/>
                    <a:pt x="166687" y="76279"/>
                    <a:pt x="166687" y="80289"/>
                  </a:cubicBezTo>
                  <a:cubicBezTo>
                    <a:pt x="166687" y="84299"/>
                    <a:pt x="163434" y="87556"/>
                    <a:pt x="159419" y="87556"/>
                  </a:cubicBezTo>
                  <a:cubicBezTo>
                    <a:pt x="119359" y="87556"/>
                    <a:pt x="86762" y="120153"/>
                    <a:pt x="86762" y="160213"/>
                  </a:cubicBezTo>
                  <a:cubicBezTo>
                    <a:pt x="86762" y="164223"/>
                    <a:pt x="83509" y="167481"/>
                    <a:pt x="79495" y="167481"/>
                  </a:cubicBezTo>
                  <a:cubicBezTo>
                    <a:pt x="75480" y="167481"/>
                    <a:pt x="72231" y="164223"/>
                    <a:pt x="72231" y="160213"/>
                  </a:cubicBezTo>
                  <a:cubicBezTo>
                    <a:pt x="72231" y="112128"/>
                    <a:pt x="111339" y="73025"/>
                    <a:pt x="159419" y="73025"/>
                  </a:cubicBezTo>
                  <a:close/>
                  <a:moveTo>
                    <a:pt x="159544" y="29071"/>
                  </a:moveTo>
                  <a:cubicBezTo>
                    <a:pt x="87557" y="29071"/>
                    <a:pt x="28998" y="87752"/>
                    <a:pt x="28998" y="159891"/>
                  </a:cubicBezTo>
                  <a:cubicBezTo>
                    <a:pt x="28998" y="189436"/>
                    <a:pt x="48557" y="224537"/>
                    <a:pt x="67481" y="258475"/>
                  </a:cubicBezTo>
                  <a:cubicBezTo>
                    <a:pt x="76035" y="273829"/>
                    <a:pt x="84706" y="289549"/>
                    <a:pt x="91930" y="305247"/>
                  </a:cubicBezTo>
                  <a:lnTo>
                    <a:pt x="227291" y="305247"/>
                  </a:lnTo>
                  <a:cubicBezTo>
                    <a:pt x="234485" y="289613"/>
                    <a:pt x="243083" y="273979"/>
                    <a:pt x="251563" y="258647"/>
                  </a:cubicBezTo>
                  <a:cubicBezTo>
                    <a:pt x="270516" y="224494"/>
                    <a:pt x="290075" y="189221"/>
                    <a:pt x="290075" y="159891"/>
                  </a:cubicBezTo>
                  <a:cubicBezTo>
                    <a:pt x="290075" y="87752"/>
                    <a:pt x="231516" y="29071"/>
                    <a:pt x="159544" y="29071"/>
                  </a:cubicBezTo>
                  <a:close/>
                  <a:moveTo>
                    <a:pt x="159544" y="0"/>
                  </a:moveTo>
                  <a:cubicBezTo>
                    <a:pt x="247648" y="0"/>
                    <a:pt x="319088" y="71579"/>
                    <a:pt x="319088" y="159891"/>
                  </a:cubicBezTo>
                  <a:cubicBezTo>
                    <a:pt x="319088" y="218012"/>
                    <a:pt x="265656" y="280784"/>
                    <a:pt x="246112" y="335438"/>
                  </a:cubicBezTo>
                  <a:cubicBezTo>
                    <a:pt x="217039" y="416665"/>
                    <a:pt x="221175" y="465117"/>
                    <a:pt x="159544" y="465117"/>
                  </a:cubicBezTo>
                  <a:cubicBezTo>
                    <a:pt x="98799" y="465117"/>
                    <a:pt x="102020" y="416449"/>
                    <a:pt x="72962" y="335115"/>
                  </a:cubicBezTo>
                  <a:cubicBezTo>
                    <a:pt x="53491" y="280569"/>
                    <a:pt x="0" y="218486"/>
                    <a:pt x="0" y="159891"/>
                  </a:cubicBezTo>
                  <a:cubicBezTo>
                    <a:pt x="0" y="71579"/>
                    <a:pt x="71425" y="0"/>
                    <a:pt x="15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4" name="iŝḻíḓe"/>
            <p:cNvSpPr/>
            <p:nvPr/>
          </p:nvSpPr>
          <p:spPr>
            <a:xfrm>
              <a:off x="6732413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5" name="işḷiďè"/>
            <p:cNvSpPr/>
            <p:nvPr/>
          </p:nvSpPr>
          <p:spPr>
            <a:xfrm rot="2700000">
              <a:off x="8264399" y="3772604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9" name="ïšḻîďè"/>
            <p:cNvSpPr/>
            <p:nvPr/>
          </p:nvSpPr>
          <p:spPr bwMode="auto">
            <a:xfrm>
              <a:off x="8409681" y="3947255"/>
              <a:ext cx="465138" cy="435749"/>
            </a:xfrm>
            <a:custGeom>
              <a:avLst/>
              <a:gdLst>
                <a:gd name="connsiteX0" fmla="*/ 73207 w 465138"/>
                <a:gd name="connsiteY0" fmla="*/ 72480 h 435749"/>
                <a:gd name="connsiteX1" fmla="*/ 73207 w 465138"/>
                <a:gd name="connsiteY1" fmla="*/ 276032 h 435749"/>
                <a:gd name="connsiteX2" fmla="*/ 391898 w 465138"/>
                <a:gd name="connsiteY2" fmla="*/ 276032 h 435749"/>
                <a:gd name="connsiteX3" fmla="*/ 391898 w 465138"/>
                <a:gd name="connsiteY3" fmla="*/ 72480 h 435749"/>
                <a:gd name="connsiteX4" fmla="*/ 391898 w 465138"/>
                <a:gd name="connsiteY4" fmla="*/ 57944 h 435749"/>
                <a:gd name="connsiteX5" fmla="*/ 406400 w 465138"/>
                <a:gd name="connsiteY5" fmla="*/ 72480 h 435749"/>
                <a:gd name="connsiteX6" fmla="*/ 406400 w 465138"/>
                <a:gd name="connsiteY6" fmla="*/ 275967 h 435749"/>
                <a:gd name="connsiteX7" fmla="*/ 391898 w 465138"/>
                <a:gd name="connsiteY7" fmla="*/ 290502 h 435749"/>
                <a:gd name="connsiteX8" fmla="*/ 73207 w 465138"/>
                <a:gd name="connsiteY8" fmla="*/ 290502 h 435749"/>
                <a:gd name="connsiteX9" fmla="*/ 58737 w 465138"/>
                <a:gd name="connsiteY9" fmla="*/ 275967 h 435749"/>
                <a:gd name="connsiteX10" fmla="*/ 58737 w 465138"/>
                <a:gd name="connsiteY10" fmla="*/ 72480 h 435749"/>
                <a:gd name="connsiteX11" fmla="*/ 73207 w 465138"/>
                <a:gd name="connsiteY11" fmla="*/ 57998 h 435749"/>
                <a:gd name="connsiteX12" fmla="*/ 43585 w 465138"/>
                <a:gd name="connsiteY12" fmla="*/ 29051 h 435749"/>
                <a:gd name="connsiteX13" fmla="*/ 29050 w 465138"/>
                <a:gd name="connsiteY13" fmla="*/ 43577 h 435749"/>
                <a:gd name="connsiteX14" fmla="*/ 29050 w 465138"/>
                <a:gd name="connsiteY14" fmla="*/ 334130 h 435749"/>
                <a:gd name="connsiteX15" fmla="*/ 43585 w 465138"/>
                <a:gd name="connsiteY15" fmla="*/ 348656 h 435749"/>
                <a:gd name="connsiteX16" fmla="*/ 174405 w 465138"/>
                <a:gd name="connsiteY16" fmla="*/ 348656 h 435749"/>
                <a:gd name="connsiteX17" fmla="*/ 290690 w 465138"/>
                <a:gd name="connsiteY17" fmla="*/ 348656 h 435749"/>
                <a:gd name="connsiteX18" fmla="*/ 421531 w 465138"/>
                <a:gd name="connsiteY18" fmla="*/ 348656 h 435749"/>
                <a:gd name="connsiteX19" fmla="*/ 436045 w 465138"/>
                <a:gd name="connsiteY19" fmla="*/ 334130 h 435749"/>
                <a:gd name="connsiteX20" fmla="*/ 436045 w 465138"/>
                <a:gd name="connsiteY20" fmla="*/ 43577 h 435749"/>
                <a:gd name="connsiteX21" fmla="*/ 421531 w 465138"/>
                <a:gd name="connsiteY21" fmla="*/ 29051 h 435749"/>
                <a:gd name="connsiteX22" fmla="*/ 43585 w 465138"/>
                <a:gd name="connsiteY22" fmla="*/ 0 h 435749"/>
                <a:gd name="connsiteX23" fmla="*/ 421531 w 465138"/>
                <a:gd name="connsiteY23" fmla="*/ 0 h 435749"/>
                <a:gd name="connsiteX24" fmla="*/ 465138 w 465138"/>
                <a:gd name="connsiteY24" fmla="*/ 43577 h 435749"/>
                <a:gd name="connsiteX25" fmla="*/ 465138 w 465138"/>
                <a:gd name="connsiteY25" fmla="*/ 334130 h 435749"/>
                <a:gd name="connsiteX26" fmla="*/ 421661 w 465138"/>
                <a:gd name="connsiteY26" fmla="*/ 377687 h 435749"/>
                <a:gd name="connsiteX27" fmla="*/ 276154 w 465138"/>
                <a:gd name="connsiteY27" fmla="*/ 377687 h 435749"/>
                <a:gd name="connsiteX28" fmla="*/ 276154 w 465138"/>
                <a:gd name="connsiteY28" fmla="*/ 395360 h 435749"/>
                <a:gd name="connsiteX29" fmla="*/ 366899 w 465138"/>
                <a:gd name="connsiteY29" fmla="*/ 407142 h 435749"/>
                <a:gd name="connsiteX30" fmla="*/ 377903 w 465138"/>
                <a:gd name="connsiteY30" fmla="*/ 421223 h 435749"/>
                <a:gd name="connsiteX31" fmla="*/ 363368 w 465138"/>
                <a:gd name="connsiteY31" fmla="*/ 435749 h 435749"/>
                <a:gd name="connsiteX32" fmla="*/ 101727 w 465138"/>
                <a:gd name="connsiteY32" fmla="*/ 435749 h 435749"/>
                <a:gd name="connsiteX33" fmla="*/ 87192 w 465138"/>
                <a:gd name="connsiteY33" fmla="*/ 421223 h 435749"/>
                <a:gd name="connsiteX34" fmla="*/ 98217 w 465138"/>
                <a:gd name="connsiteY34" fmla="*/ 407142 h 435749"/>
                <a:gd name="connsiteX35" fmla="*/ 188941 w 465138"/>
                <a:gd name="connsiteY35" fmla="*/ 395360 h 435749"/>
                <a:gd name="connsiteX36" fmla="*/ 188941 w 465138"/>
                <a:gd name="connsiteY36" fmla="*/ 377687 h 435749"/>
                <a:gd name="connsiteX37" fmla="*/ 43456 w 465138"/>
                <a:gd name="connsiteY37" fmla="*/ 377687 h 435749"/>
                <a:gd name="connsiteX38" fmla="*/ 0 w 465138"/>
                <a:gd name="connsiteY38" fmla="*/ 334130 h 435749"/>
                <a:gd name="connsiteX39" fmla="*/ 0 w 465138"/>
                <a:gd name="connsiteY39" fmla="*/ 43577 h 435749"/>
                <a:gd name="connsiteX40" fmla="*/ 43585 w 465138"/>
                <a:gd name="connsiteY40" fmla="*/ 0 h 4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138" h="435749">
                  <a:moveTo>
                    <a:pt x="73207" y="72480"/>
                  </a:moveTo>
                  <a:lnTo>
                    <a:pt x="73207" y="276032"/>
                  </a:lnTo>
                  <a:lnTo>
                    <a:pt x="391898" y="276032"/>
                  </a:lnTo>
                  <a:cubicBezTo>
                    <a:pt x="391898" y="276032"/>
                    <a:pt x="391898" y="72480"/>
                    <a:pt x="391898" y="72480"/>
                  </a:cubicBezTo>
                  <a:close/>
                  <a:moveTo>
                    <a:pt x="391898" y="57944"/>
                  </a:moveTo>
                  <a:cubicBezTo>
                    <a:pt x="399913" y="57944"/>
                    <a:pt x="406400" y="64437"/>
                    <a:pt x="406400" y="72480"/>
                  </a:cubicBezTo>
                  <a:lnTo>
                    <a:pt x="406400" y="275967"/>
                  </a:lnTo>
                  <a:cubicBezTo>
                    <a:pt x="406400" y="284010"/>
                    <a:pt x="399913" y="290502"/>
                    <a:pt x="391898" y="290502"/>
                  </a:cubicBezTo>
                  <a:lnTo>
                    <a:pt x="73207" y="290502"/>
                  </a:lnTo>
                  <a:cubicBezTo>
                    <a:pt x="65207" y="290502"/>
                    <a:pt x="58737" y="284010"/>
                    <a:pt x="58737" y="275967"/>
                  </a:cubicBezTo>
                  <a:lnTo>
                    <a:pt x="58737" y="72480"/>
                  </a:lnTo>
                  <a:cubicBezTo>
                    <a:pt x="58737" y="64437"/>
                    <a:pt x="65207" y="57998"/>
                    <a:pt x="73207" y="57998"/>
                  </a:cubicBezTo>
                  <a:close/>
                  <a:moveTo>
                    <a:pt x="43585" y="29051"/>
                  </a:moveTo>
                  <a:cubicBezTo>
                    <a:pt x="35553" y="29051"/>
                    <a:pt x="29050" y="35548"/>
                    <a:pt x="29050" y="43577"/>
                  </a:cubicBezTo>
                  <a:lnTo>
                    <a:pt x="29050" y="334130"/>
                  </a:lnTo>
                  <a:cubicBezTo>
                    <a:pt x="29050" y="342139"/>
                    <a:pt x="35553" y="348656"/>
                    <a:pt x="43585" y="348656"/>
                  </a:cubicBezTo>
                  <a:lnTo>
                    <a:pt x="174405" y="348656"/>
                  </a:lnTo>
                  <a:lnTo>
                    <a:pt x="290690" y="348656"/>
                  </a:lnTo>
                  <a:lnTo>
                    <a:pt x="421531" y="348656"/>
                  </a:lnTo>
                  <a:cubicBezTo>
                    <a:pt x="429521" y="348656"/>
                    <a:pt x="436045" y="342139"/>
                    <a:pt x="436045" y="334130"/>
                  </a:cubicBezTo>
                  <a:cubicBezTo>
                    <a:pt x="436045" y="334130"/>
                    <a:pt x="436045" y="43577"/>
                    <a:pt x="436045" y="43577"/>
                  </a:cubicBezTo>
                  <a:cubicBezTo>
                    <a:pt x="436045" y="35548"/>
                    <a:pt x="429521" y="29051"/>
                    <a:pt x="421531" y="29051"/>
                  </a:cubicBezTo>
                  <a:close/>
                  <a:moveTo>
                    <a:pt x="43585" y="0"/>
                  </a:moveTo>
                  <a:lnTo>
                    <a:pt x="421531" y="0"/>
                  </a:lnTo>
                  <a:cubicBezTo>
                    <a:pt x="445585" y="0"/>
                    <a:pt x="465138" y="19489"/>
                    <a:pt x="465138" y="43577"/>
                  </a:cubicBezTo>
                  <a:lnTo>
                    <a:pt x="465138" y="334130"/>
                  </a:lnTo>
                  <a:cubicBezTo>
                    <a:pt x="465138" y="358158"/>
                    <a:pt x="445671" y="377626"/>
                    <a:pt x="421661" y="377687"/>
                  </a:cubicBezTo>
                  <a:lnTo>
                    <a:pt x="276154" y="377687"/>
                  </a:lnTo>
                  <a:lnTo>
                    <a:pt x="276154" y="395360"/>
                  </a:lnTo>
                  <a:lnTo>
                    <a:pt x="366899" y="407142"/>
                  </a:lnTo>
                  <a:cubicBezTo>
                    <a:pt x="373381" y="408776"/>
                    <a:pt x="377903" y="414566"/>
                    <a:pt x="377903" y="421223"/>
                  </a:cubicBezTo>
                  <a:cubicBezTo>
                    <a:pt x="377903" y="429253"/>
                    <a:pt x="371421" y="435749"/>
                    <a:pt x="363368" y="435749"/>
                  </a:cubicBezTo>
                  <a:lnTo>
                    <a:pt x="101727" y="435749"/>
                  </a:lnTo>
                  <a:cubicBezTo>
                    <a:pt x="93695" y="435749"/>
                    <a:pt x="87192" y="429253"/>
                    <a:pt x="87192" y="421223"/>
                  </a:cubicBezTo>
                  <a:cubicBezTo>
                    <a:pt x="87192" y="414566"/>
                    <a:pt x="91736" y="408776"/>
                    <a:pt x="98217" y="407142"/>
                  </a:cubicBezTo>
                  <a:lnTo>
                    <a:pt x="188941" y="395360"/>
                  </a:lnTo>
                  <a:lnTo>
                    <a:pt x="188941" y="377687"/>
                  </a:lnTo>
                  <a:lnTo>
                    <a:pt x="43456" y="377687"/>
                  </a:lnTo>
                  <a:cubicBezTo>
                    <a:pt x="19445" y="377626"/>
                    <a:pt x="0" y="358158"/>
                    <a:pt x="0" y="334130"/>
                  </a:cubicBezTo>
                  <a:lnTo>
                    <a:pt x="0" y="43577"/>
                  </a:lnTo>
                  <a:cubicBezTo>
                    <a:pt x="0" y="19489"/>
                    <a:pt x="19488" y="0"/>
                    <a:pt x="43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0" name="î$ļîḑe"/>
            <p:cNvSpPr/>
            <p:nvPr/>
          </p:nvSpPr>
          <p:spPr>
            <a:xfrm>
              <a:off x="6732413" y="1706996"/>
              <a:ext cx="3819677" cy="1781907"/>
            </a:xfrm>
            <a:prstGeom prst="rect">
              <a:avLst/>
            </a:prstGeom>
            <a:solidFill>
              <a:srgbClr val="14907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1" name="î$ḷiďé"/>
            <p:cNvSpPr/>
            <p:nvPr/>
          </p:nvSpPr>
          <p:spPr>
            <a:xfrm rot="2700000">
              <a:off x="8264399" y="1329145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1D5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2" name="iS1iḑé"/>
            <p:cNvSpPr/>
            <p:nvPr/>
          </p:nvSpPr>
          <p:spPr bwMode="auto">
            <a:xfrm>
              <a:off x="8409680" y="1482365"/>
              <a:ext cx="465138" cy="391319"/>
            </a:xfrm>
            <a:custGeom>
              <a:avLst/>
              <a:gdLst>
                <a:gd name="connsiteX0" fmla="*/ 232481 w 465138"/>
                <a:gd name="connsiteY0" fmla="*/ 159544 h 391319"/>
                <a:gd name="connsiteX1" fmla="*/ 239713 w 465138"/>
                <a:gd name="connsiteY1" fmla="*/ 166773 h 391319"/>
                <a:gd name="connsiteX2" fmla="*/ 232481 w 465138"/>
                <a:gd name="connsiteY2" fmla="*/ 174005 h 391319"/>
                <a:gd name="connsiteX3" fmla="*/ 189089 w 465138"/>
                <a:gd name="connsiteY3" fmla="*/ 217385 h 391319"/>
                <a:gd name="connsiteX4" fmla="*/ 189089 w 465138"/>
                <a:gd name="connsiteY4" fmla="*/ 217397 h 391319"/>
                <a:gd name="connsiteX5" fmla="*/ 181857 w 465138"/>
                <a:gd name="connsiteY5" fmla="*/ 224629 h 391319"/>
                <a:gd name="connsiteX6" fmla="*/ 174625 w 465138"/>
                <a:gd name="connsiteY6" fmla="*/ 217397 h 391319"/>
                <a:gd name="connsiteX7" fmla="*/ 174625 w 465138"/>
                <a:gd name="connsiteY7" fmla="*/ 217385 h 391319"/>
                <a:gd name="connsiteX8" fmla="*/ 232481 w 465138"/>
                <a:gd name="connsiteY8" fmla="*/ 159544 h 391319"/>
                <a:gd name="connsiteX9" fmla="*/ 225889 w 465138"/>
                <a:gd name="connsiteY9" fmla="*/ 130827 h 391319"/>
                <a:gd name="connsiteX10" fmla="*/ 166588 w 465138"/>
                <a:gd name="connsiteY10" fmla="*/ 160907 h 391319"/>
                <a:gd name="connsiteX11" fmla="*/ 176009 w 465138"/>
                <a:gd name="connsiteY11" fmla="*/ 283458 h 391319"/>
                <a:gd name="connsiteX12" fmla="*/ 298539 w 465138"/>
                <a:gd name="connsiteY12" fmla="*/ 274036 h 391319"/>
                <a:gd name="connsiteX13" fmla="*/ 289117 w 465138"/>
                <a:gd name="connsiteY13" fmla="*/ 151496 h 391319"/>
                <a:gd name="connsiteX14" fmla="*/ 225889 w 465138"/>
                <a:gd name="connsiteY14" fmla="*/ 130827 h 391319"/>
                <a:gd name="connsiteX15" fmla="*/ 232568 w 465138"/>
                <a:gd name="connsiteY15" fmla="*/ 101600 h 391319"/>
                <a:gd name="connsiteX16" fmla="*/ 348456 w 465138"/>
                <a:gd name="connsiteY16" fmla="*/ 217488 h 391319"/>
                <a:gd name="connsiteX17" fmla="*/ 232568 w 465138"/>
                <a:gd name="connsiteY17" fmla="*/ 333364 h 391319"/>
                <a:gd name="connsiteX18" fmla="*/ 116681 w 465138"/>
                <a:gd name="connsiteY18" fmla="*/ 217488 h 391319"/>
                <a:gd name="connsiteX19" fmla="*/ 232568 w 465138"/>
                <a:gd name="connsiteY19" fmla="*/ 101600 h 391319"/>
                <a:gd name="connsiteX20" fmla="*/ 159870 w 465138"/>
                <a:gd name="connsiteY20" fmla="*/ 28987 h 391319"/>
                <a:gd name="connsiteX21" fmla="*/ 146368 w 465138"/>
                <a:gd name="connsiteY21" fmla="*/ 38099 h 391319"/>
                <a:gd name="connsiteX22" fmla="*/ 120333 w 465138"/>
                <a:gd name="connsiteY22" fmla="*/ 102975 h 391319"/>
                <a:gd name="connsiteX23" fmla="*/ 41216 w 465138"/>
                <a:gd name="connsiteY23" fmla="*/ 116146 h 391319"/>
                <a:gd name="connsiteX24" fmla="*/ 29050 w 465138"/>
                <a:gd name="connsiteY24" fmla="*/ 130440 h 391319"/>
                <a:gd name="connsiteX25" fmla="*/ 29050 w 465138"/>
                <a:gd name="connsiteY25" fmla="*/ 347821 h 391319"/>
                <a:gd name="connsiteX26" fmla="*/ 43585 w 465138"/>
                <a:gd name="connsiteY26" fmla="*/ 362314 h 391319"/>
                <a:gd name="connsiteX27" fmla="*/ 421531 w 465138"/>
                <a:gd name="connsiteY27" fmla="*/ 362314 h 391319"/>
                <a:gd name="connsiteX28" fmla="*/ 436045 w 465138"/>
                <a:gd name="connsiteY28" fmla="*/ 347821 h 391319"/>
                <a:gd name="connsiteX29" fmla="*/ 436045 w 465138"/>
                <a:gd name="connsiteY29" fmla="*/ 130440 h 391319"/>
                <a:gd name="connsiteX30" fmla="*/ 423900 w 465138"/>
                <a:gd name="connsiteY30" fmla="*/ 116146 h 391319"/>
                <a:gd name="connsiteX31" fmla="*/ 344762 w 465138"/>
                <a:gd name="connsiteY31" fmla="*/ 102975 h 391319"/>
                <a:gd name="connsiteX32" fmla="*/ 318727 w 465138"/>
                <a:gd name="connsiteY32" fmla="*/ 38099 h 391319"/>
                <a:gd name="connsiteX33" fmla="*/ 305225 w 465138"/>
                <a:gd name="connsiteY33" fmla="*/ 28987 h 391319"/>
                <a:gd name="connsiteX34" fmla="*/ 159870 w 465138"/>
                <a:gd name="connsiteY34" fmla="*/ 0 h 391319"/>
                <a:gd name="connsiteX35" fmla="*/ 305225 w 465138"/>
                <a:gd name="connsiteY35" fmla="*/ 0 h 391319"/>
                <a:gd name="connsiteX36" fmla="*/ 345710 w 465138"/>
                <a:gd name="connsiteY36" fmla="*/ 27302 h 391319"/>
                <a:gd name="connsiteX37" fmla="*/ 365672 w 465138"/>
                <a:gd name="connsiteY37" fmla="*/ 77068 h 391319"/>
                <a:gd name="connsiteX38" fmla="*/ 428681 w 465138"/>
                <a:gd name="connsiteY38" fmla="*/ 87540 h 391319"/>
                <a:gd name="connsiteX39" fmla="*/ 465138 w 465138"/>
                <a:gd name="connsiteY39" fmla="*/ 130440 h 391319"/>
                <a:gd name="connsiteX40" fmla="*/ 465138 w 465138"/>
                <a:gd name="connsiteY40" fmla="*/ 347821 h 391319"/>
                <a:gd name="connsiteX41" fmla="*/ 421531 w 465138"/>
                <a:gd name="connsiteY41" fmla="*/ 391319 h 391319"/>
                <a:gd name="connsiteX42" fmla="*/ 43585 w 465138"/>
                <a:gd name="connsiteY42" fmla="*/ 391319 h 391319"/>
                <a:gd name="connsiteX43" fmla="*/ 0 w 465138"/>
                <a:gd name="connsiteY43" fmla="*/ 347821 h 391319"/>
                <a:gd name="connsiteX44" fmla="*/ 0 w 465138"/>
                <a:gd name="connsiteY44" fmla="*/ 130440 h 391319"/>
                <a:gd name="connsiteX45" fmla="*/ 36436 w 465138"/>
                <a:gd name="connsiteY45" fmla="*/ 87540 h 391319"/>
                <a:gd name="connsiteX46" fmla="*/ 99445 w 465138"/>
                <a:gd name="connsiteY46" fmla="*/ 77068 h 391319"/>
                <a:gd name="connsiteX47" fmla="*/ 119364 w 465138"/>
                <a:gd name="connsiteY47" fmla="*/ 27338 h 391319"/>
                <a:gd name="connsiteX48" fmla="*/ 159870 w 465138"/>
                <a:gd name="connsiteY48" fmla="*/ 0 h 3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5138" h="391319">
                  <a:moveTo>
                    <a:pt x="232481" y="159544"/>
                  </a:moveTo>
                  <a:cubicBezTo>
                    <a:pt x="236462" y="159544"/>
                    <a:pt x="239713" y="162783"/>
                    <a:pt x="239713" y="166773"/>
                  </a:cubicBezTo>
                  <a:cubicBezTo>
                    <a:pt x="239713" y="170766"/>
                    <a:pt x="236462" y="174005"/>
                    <a:pt x="232481" y="174005"/>
                  </a:cubicBezTo>
                  <a:cubicBezTo>
                    <a:pt x="208495" y="174005"/>
                    <a:pt x="189089" y="193435"/>
                    <a:pt x="189089" y="217385"/>
                  </a:cubicBezTo>
                  <a:lnTo>
                    <a:pt x="189089" y="217397"/>
                  </a:lnTo>
                  <a:cubicBezTo>
                    <a:pt x="189089" y="221390"/>
                    <a:pt x="185838" y="224629"/>
                    <a:pt x="181857" y="224629"/>
                  </a:cubicBezTo>
                  <a:cubicBezTo>
                    <a:pt x="177843" y="224629"/>
                    <a:pt x="174625" y="221390"/>
                    <a:pt x="174625" y="217397"/>
                  </a:cubicBezTo>
                  <a:lnTo>
                    <a:pt x="174625" y="217385"/>
                  </a:lnTo>
                  <a:cubicBezTo>
                    <a:pt x="174625" y="185447"/>
                    <a:pt x="200528" y="159544"/>
                    <a:pt x="232481" y="159544"/>
                  </a:cubicBezTo>
                  <a:close/>
                  <a:moveTo>
                    <a:pt x="225889" y="130827"/>
                  </a:moveTo>
                  <a:cubicBezTo>
                    <a:pt x="203712" y="132528"/>
                    <a:pt x="182190" y="142687"/>
                    <a:pt x="166588" y="160907"/>
                  </a:cubicBezTo>
                  <a:cubicBezTo>
                    <a:pt x="135352" y="197357"/>
                    <a:pt x="139537" y="252232"/>
                    <a:pt x="176009" y="283458"/>
                  </a:cubicBezTo>
                  <a:cubicBezTo>
                    <a:pt x="212449" y="314694"/>
                    <a:pt x="267303" y="310498"/>
                    <a:pt x="298539" y="274036"/>
                  </a:cubicBezTo>
                  <a:cubicBezTo>
                    <a:pt x="329774" y="237585"/>
                    <a:pt x="325557" y="182721"/>
                    <a:pt x="289117" y="151496"/>
                  </a:cubicBezTo>
                  <a:cubicBezTo>
                    <a:pt x="270897" y="135883"/>
                    <a:pt x="248066" y="129126"/>
                    <a:pt x="225889" y="130827"/>
                  </a:cubicBezTo>
                  <a:close/>
                  <a:moveTo>
                    <a:pt x="232568" y="101600"/>
                  </a:moveTo>
                  <a:cubicBezTo>
                    <a:pt x="296564" y="101600"/>
                    <a:pt x="348456" y="153470"/>
                    <a:pt x="348456" y="217488"/>
                  </a:cubicBezTo>
                  <a:cubicBezTo>
                    <a:pt x="348456" y="281494"/>
                    <a:pt x="296564" y="333364"/>
                    <a:pt x="232568" y="333364"/>
                  </a:cubicBezTo>
                  <a:cubicBezTo>
                    <a:pt x="168541" y="333364"/>
                    <a:pt x="116681" y="281494"/>
                    <a:pt x="116681" y="217488"/>
                  </a:cubicBezTo>
                  <a:cubicBezTo>
                    <a:pt x="116681" y="153470"/>
                    <a:pt x="168541" y="101600"/>
                    <a:pt x="232568" y="101600"/>
                  </a:cubicBezTo>
                  <a:close/>
                  <a:moveTo>
                    <a:pt x="159870" y="28987"/>
                  </a:moveTo>
                  <a:cubicBezTo>
                    <a:pt x="153926" y="28987"/>
                    <a:pt x="148586" y="32592"/>
                    <a:pt x="146368" y="38099"/>
                  </a:cubicBezTo>
                  <a:lnTo>
                    <a:pt x="120333" y="102975"/>
                  </a:lnTo>
                  <a:lnTo>
                    <a:pt x="41216" y="116146"/>
                  </a:lnTo>
                  <a:cubicBezTo>
                    <a:pt x="34196" y="117305"/>
                    <a:pt x="29050" y="123356"/>
                    <a:pt x="29050" y="130440"/>
                  </a:cubicBezTo>
                  <a:lnTo>
                    <a:pt x="29050" y="347821"/>
                  </a:lnTo>
                  <a:cubicBezTo>
                    <a:pt x="29050" y="355847"/>
                    <a:pt x="35553" y="362314"/>
                    <a:pt x="43585" y="362314"/>
                  </a:cubicBezTo>
                  <a:lnTo>
                    <a:pt x="421531" y="362314"/>
                  </a:lnTo>
                  <a:cubicBezTo>
                    <a:pt x="429564" y="362314"/>
                    <a:pt x="436045" y="355847"/>
                    <a:pt x="436045" y="347821"/>
                  </a:cubicBezTo>
                  <a:cubicBezTo>
                    <a:pt x="436045" y="347821"/>
                    <a:pt x="436045" y="130440"/>
                    <a:pt x="436045" y="130440"/>
                  </a:cubicBezTo>
                  <a:cubicBezTo>
                    <a:pt x="436045" y="123356"/>
                    <a:pt x="430920" y="117305"/>
                    <a:pt x="423900" y="116146"/>
                  </a:cubicBezTo>
                  <a:lnTo>
                    <a:pt x="344762" y="102975"/>
                  </a:lnTo>
                  <a:lnTo>
                    <a:pt x="318727" y="38099"/>
                  </a:lnTo>
                  <a:cubicBezTo>
                    <a:pt x="316509" y="32592"/>
                    <a:pt x="311169" y="28987"/>
                    <a:pt x="305225" y="28987"/>
                  </a:cubicBezTo>
                  <a:close/>
                  <a:moveTo>
                    <a:pt x="159870" y="0"/>
                  </a:moveTo>
                  <a:lnTo>
                    <a:pt x="305225" y="0"/>
                  </a:lnTo>
                  <a:cubicBezTo>
                    <a:pt x="323142" y="0"/>
                    <a:pt x="339055" y="10707"/>
                    <a:pt x="345710" y="27302"/>
                  </a:cubicBezTo>
                  <a:lnTo>
                    <a:pt x="365672" y="77068"/>
                  </a:lnTo>
                  <a:lnTo>
                    <a:pt x="428681" y="87540"/>
                  </a:lnTo>
                  <a:cubicBezTo>
                    <a:pt x="449806" y="91036"/>
                    <a:pt x="465138" y="109062"/>
                    <a:pt x="465138" y="130440"/>
                  </a:cubicBezTo>
                  <a:lnTo>
                    <a:pt x="465138" y="347821"/>
                  </a:lnTo>
                  <a:cubicBezTo>
                    <a:pt x="465138" y="371807"/>
                    <a:pt x="445563" y="391319"/>
                    <a:pt x="421531" y="391319"/>
                  </a:cubicBezTo>
                  <a:lnTo>
                    <a:pt x="43585" y="391319"/>
                  </a:lnTo>
                  <a:cubicBezTo>
                    <a:pt x="19553" y="391319"/>
                    <a:pt x="0" y="371807"/>
                    <a:pt x="0" y="347821"/>
                  </a:cubicBezTo>
                  <a:lnTo>
                    <a:pt x="0" y="130440"/>
                  </a:lnTo>
                  <a:cubicBezTo>
                    <a:pt x="0" y="109062"/>
                    <a:pt x="15311" y="91036"/>
                    <a:pt x="36436" y="87540"/>
                  </a:cubicBezTo>
                  <a:lnTo>
                    <a:pt x="99445" y="77068"/>
                  </a:lnTo>
                  <a:lnTo>
                    <a:pt x="119364" y="27338"/>
                  </a:lnTo>
                  <a:cubicBezTo>
                    <a:pt x="126061" y="10707"/>
                    <a:pt x="141975" y="0"/>
                    <a:pt x="159870" y="0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43" name="直接连接符 142"/>
            <p:cNvCxnSpPr/>
            <p:nvPr/>
          </p:nvCxnSpPr>
          <p:spPr>
            <a:xfrm>
              <a:off x="6096000" y="2154352"/>
              <a:ext cx="0" cy="3198532"/>
            </a:xfrm>
            <a:prstGeom prst="line">
              <a:avLst/>
            </a:prstGeom>
            <a:ln w="22225">
              <a:solidFill>
                <a:srgbClr val="1D50A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738467" y="3833453"/>
              <a:ext cx="2715065" cy="0"/>
            </a:xfrm>
            <a:prstGeom prst="line">
              <a:avLst/>
            </a:prstGeom>
            <a:ln w="22225">
              <a:solidFill>
                <a:srgbClr val="1D50A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íšļiḋê"/>
            <p:cNvSpPr/>
            <p:nvPr/>
          </p:nvSpPr>
          <p:spPr bwMode="auto">
            <a:xfrm>
              <a:off x="1639903" y="2705200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46" name="i$ľîḍê"/>
            <p:cNvSpPr txBox="1"/>
            <p:nvPr/>
          </p:nvSpPr>
          <p:spPr bwMode="auto">
            <a:xfrm>
              <a:off x="1639903" y="2321403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7" name="iŝlîďê"/>
            <p:cNvSpPr/>
            <p:nvPr/>
          </p:nvSpPr>
          <p:spPr bwMode="auto">
            <a:xfrm>
              <a:off x="6726000" y="273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option to retain text.</a:t>
              </a:r>
            </a:p>
          </p:txBody>
        </p:sp>
        <p:sp>
          <p:nvSpPr>
            <p:cNvPr id="148" name="ïṡ1îḓé"/>
            <p:cNvSpPr txBox="1"/>
            <p:nvPr/>
          </p:nvSpPr>
          <p:spPr bwMode="auto">
            <a:xfrm>
              <a:off x="6726000" y="234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49" name="iSḻiďê"/>
            <p:cNvSpPr/>
            <p:nvPr/>
          </p:nvSpPr>
          <p:spPr bwMode="auto">
            <a:xfrm>
              <a:off x="1641000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50" name="işliḋe"/>
            <p:cNvSpPr txBox="1"/>
            <p:nvPr/>
          </p:nvSpPr>
          <p:spPr bwMode="auto">
            <a:xfrm>
              <a:off x="1641000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51" name="ïṩḻîḑè"/>
            <p:cNvSpPr/>
            <p:nvPr/>
          </p:nvSpPr>
          <p:spPr bwMode="auto">
            <a:xfrm>
              <a:off x="6739551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61" name="ï$ḷïďe"/>
            <p:cNvSpPr txBox="1"/>
            <p:nvPr/>
          </p:nvSpPr>
          <p:spPr bwMode="auto">
            <a:xfrm>
              <a:off x="6739551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2" name="íṡlídè"/>
            <p:cNvSpPr/>
            <p:nvPr/>
          </p:nvSpPr>
          <p:spPr>
            <a:xfrm rot="2700000">
              <a:off x="3171896" y="132914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3" name="îṣliḓe"/>
            <p:cNvSpPr/>
            <p:nvPr/>
          </p:nvSpPr>
          <p:spPr bwMode="auto">
            <a:xfrm>
              <a:off x="3317574" y="1442281"/>
              <a:ext cx="464323" cy="464323"/>
            </a:xfrm>
            <a:custGeom>
              <a:avLst/>
              <a:gdLst>
                <a:gd name="connsiteX0" fmla="*/ 232172 w 464323"/>
                <a:gd name="connsiteY0" fmla="*/ 188416 h 464323"/>
                <a:gd name="connsiteX1" fmla="*/ 188411 w 464323"/>
                <a:gd name="connsiteY1" fmla="*/ 232172 h 464323"/>
                <a:gd name="connsiteX2" fmla="*/ 232172 w 464323"/>
                <a:gd name="connsiteY2" fmla="*/ 275928 h 464323"/>
                <a:gd name="connsiteX3" fmla="*/ 275922 w 464323"/>
                <a:gd name="connsiteY3" fmla="*/ 232172 h 464323"/>
                <a:gd name="connsiteX4" fmla="*/ 232172 w 464323"/>
                <a:gd name="connsiteY4" fmla="*/ 188416 h 464323"/>
                <a:gd name="connsiteX5" fmla="*/ 232172 w 464323"/>
                <a:gd name="connsiteY5" fmla="*/ 173831 h 464323"/>
                <a:gd name="connsiteX6" fmla="*/ 290513 w 464323"/>
                <a:gd name="connsiteY6" fmla="*/ 232172 h 464323"/>
                <a:gd name="connsiteX7" fmla="*/ 232172 w 464323"/>
                <a:gd name="connsiteY7" fmla="*/ 290508 h 464323"/>
                <a:gd name="connsiteX8" fmla="*/ 173831 w 464323"/>
                <a:gd name="connsiteY8" fmla="*/ 232172 h 464323"/>
                <a:gd name="connsiteX9" fmla="*/ 232172 w 464323"/>
                <a:gd name="connsiteY9" fmla="*/ 173831 h 464323"/>
                <a:gd name="connsiteX10" fmla="*/ 232569 w 464323"/>
                <a:gd name="connsiteY10" fmla="*/ 142866 h 464323"/>
                <a:gd name="connsiteX11" fmla="*/ 143669 w 464323"/>
                <a:gd name="connsiteY11" fmla="*/ 231775 h 464323"/>
                <a:gd name="connsiteX12" fmla="*/ 232569 w 464323"/>
                <a:gd name="connsiteY12" fmla="*/ 320675 h 464323"/>
                <a:gd name="connsiteX13" fmla="*/ 321469 w 464323"/>
                <a:gd name="connsiteY13" fmla="*/ 231775 h 464323"/>
                <a:gd name="connsiteX14" fmla="*/ 232569 w 464323"/>
                <a:gd name="connsiteY14" fmla="*/ 142866 h 464323"/>
                <a:gd name="connsiteX15" fmla="*/ 232569 w 464323"/>
                <a:gd name="connsiteY15" fmla="*/ 130175 h 464323"/>
                <a:gd name="connsiteX16" fmla="*/ 334160 w 464323"/>
                <a:gd name="connsiteY16" fmla="*/ 231775 h 464323"/>
                <a:gd name="connsiteX17" fmla="*/ 232569 w 464323"/>
                <a:gd name="connsiteY17" fmla="*/ 333375 h 464323"/>
                <a:gd name="connsiteX18" fmla="*/ 130969 w 464323"/>
                <a:gd name="connsiteY18" fmla="*/ 231775 h 464323"/>
                <a:gd name="connsiteX19" fmla="*/ 232569 w 464323"/>
                <a:gd name="connsiteY19" fmla="*/ 130175 h 464323"/>
                <a:gd name="connsiteX20" fmla="*/ 212416 w 464323"/>
                <a:gd name="connsiteY20" fmla="*/ 29021 h 464323"/>
                <a:gd name="connsiteX21" fmla="*/ 203516 w 464323"/>
                <a:gd name="connsiteY21" fmla="*/ 73521 h 464323"/>
                <a:gd name="connsiteX22" fmla="*/ 184577 w 464323"/>
                <a:gd name="connsiteY22" fmla="*/ 95233 h 464323"/>
                <a:gd name="connsiteX23" fmla="*/ 168991 w 464323"/>
                <a:gd name="connsiteY23" fmla="*/ 101726 h 464323"/>
                <a:gd name="connsiteX24" fmla="*/ 156351 w 464323"/>
                <a:gd name="connsiteY24" fmla="*/ 104606 h 464323"/>
                <a:gd name="connsiteX25" fmla="*/ 140270 w 464323"/>
                <a:gd name="connsiteY25" fmla="*/ 99726 h 464323"/>
                <a:gd name="connsiteX26" fmla="*/ 102478 w 464323"/>
                <a:gd name="connsiteY26" fmla="*/ 74553 h 464323"/>
                <a:gd name="connsiteX27" fmla="*/ 74553 w 464323"/>
                <a:gd name="connsiteY27" fmla="*/ 102478 h 464323"/>
                <a:gd name="connsiteX28" fmla="*/ 99726 w 464323"/>
                <a:gd name="connsiteY28" fmla="*/ 140249 h 464323"/>
                <a:gd name="connsiteX29" fmla="*/ 101704 w 464323"/>
                <a:gd name="connsiteY29" fmla="*/ 169013 h 464323"/>
                <a:gd name="connsiteX30" fmla="*/ 95212 w 464323"/>
                <a:gd name="connsiteY30" fmla="*/ 184620 h 464323"/>
                <a:gd name="connsiteX31" fmla="*/ 73500 w 464323"/>
                <a:gd name="connsiteY31" fmla="*/ 203538 h 464323"/>
                <a:gd name="connsiteX32" fmla="*/ 29000 w 464323"/>
                <a:gd name="connsiteY32" fmla="*/ 212437 h 464323"/>
                <a:gd name="connsiteX33" fmla="*/ 29021 w 464323"/>
                <a:gd name="connsiteY33" fmla="*/ 251907 h 464323"/>
                <a:gd name="connsiteX34" fmla="*/ 73500 w 464323"/>
                <a:gd name="connsiteY34" fmla="*/ 260828 h 464323"/>
                <a:gd name="connsiteX35" fmla="*/ 95212 w 464323"/>
                <a:gd name="connsiteY35" fmla="*/ 279746 h 464323"/>
                <a:gd name="connsiteX36" fmla="*/ 101726 w 464323"/>
                <a:gd name="connsiteY36" fmla="*/ 295331 h 464323"/>
                <a:gd name="connsiteX37" fmla="*/ 99726 w 464323"/>
                <a:gd name="connsiteY37" fmla="*/ 324073 h 464323"/>
                <a:gd name="connsiteX38" fmla="*/ 74553 w 464323"/>
                <a:gd name="connsiteY38" fmla="*/ 361866 h 464323"/>
                <a:gd name="connsiteX39" fmla="*/ 102478 w 464323"/>
                <a:gd name="connsiteY39" fmla="*/ 389791 h 464323"/>
                <a:gd name="connsiteX40" fmla="*/ 140270 w 464323"/>
                <a:gd name="connsiteY40" fmla="*/ 364596 h 464323"/>
                <a:gd name="connsiteX41" fmla="*/ 156351 w 464323"/>
                <a:gd name="connsiteY41" fmla="*/ 359716 h 464323"/>
                <a:gd name="connsiteX42" fmla="*/ 168991 w 464323"/>
                <a:gd name="connsiteY42" fmla="*/ 362640 h 464323"/>
                <a:gd name="connsiteX43" fmla="*/ 184620 w 464323"/>
                <a:gd name="connsiteY43" fmla="*/ 369111 h 464323"/>
                <a:gd name="connsiteX44" fmla="*/ 203516 w 464323"/>
                <a:gd name="connsiteY44" fmla="*/ 390823 h 464323"/>
                <a:gd name="connsiteX45" fmla="*/ 212416 w 464323"/>
                <a:gd name="connsiteY45" fmla="*/ 435301 h 464323"/>
                <a:gd name="connsiteX46" fmla="*/ 251885 w 464323"/>
                <a:gd name="connsiteY46" fmla="*/ 435301 h 464323"/>
                <a:gd name="connsiteX47" fmla="*/ 260828 w 464323"/>
                <a:gd name="connsiteY47" fmla="*/ 390823 h 464323"/>
                <a:gd name="connsiteX48" fmla="*/ 279724 w 464323"/>
                <a:gd name="connsiteY48" fmla="*/ 369111 h 464323"/>
                <a:gd name="connsiteX49" fmla="*/ 295332 w 464323"/>
                <a:gd name="connsiteY49" fmla="*/ 362618 h 464323"/>
                <a:gd name="connsiteX50" fmla="*/ 307972 w 464323"/>
                <a:gd name="connsiteY50" fmla="*/ 359716 h 464323"/>
                <a:gd name="connsiteX51" fmla="*/ 324074 w 464323"/>
                <a:gd name="connsiteY51" fmla="*/ 364596 h 464323"/>
                <a:gd name="connsiteX52" fmla="*/ 361845 w 464323"/>
                <a:gd name="connsiteY52" fmla="*/ 389791 h 464323"/>
                <a:gd name="connsiteX53" fmla="*/ 389770 w 464323"/>
                <a:gd name="connsiteY53" fmla="*/ 361866 h 464323"/>
                <a:gd name="connsiteX54" fmla="*/ 364575 w 464323"/>
                <a:gd name="connsiteY54" fmla="*/ 324073 h 464323"/>
                <a:gd name="connsiteX55" fmla="*/ 362618 w 464323"/>
                <a:gd name="connsiteY55" fmla="*/ 295331 h 464323"/>
                <a:gd name="connsiteX56" fmla="*/ 369111 w 464323"/>
                <a:gd name="connsiteY56" fmla="*/ 279724 h 464323"/>
                <a:gd name="connsiteX57" fmla="*/ 390823 w 464323"/>
                <a:gd name="connsiteY57" fmla="*/ 260807 h 464323"/>
                <a:gd name="connsiteX58" fmla="*/ 435323 w 464323"/>
                <a:gd name="connsiteY58" fmla="*/ 251907 h 464323"/>
                <a:gd name="connsiteX59" fmla="*/ 435280 w 464323"/>
                <a:gd name="connsiteY59" fmla="*/ 212437 h 464323"/>
                <a:gd name="connsiteX60" fmla="*/ 390823 w 464323"/>
                <a:gd name="connsiteY60" fmla="*/ 203516 h 464323"/>
                <a:gd name="connsiteX61" fmla="*/ 369111 w 464323"/>
                <a:gd name="connsiteY61" fmla="*/ 184598 h 464323"/>
                <a:gd name="connsiteX62" fmla="*/ 362597 w 464323"/>
                <a:gd name="connsiteY62" fmla="*/ 168991 h 464323"/>
                <a:gd name="connsiteX63" fmla="*/ 364575 w 464323"/>
                <a:gd name="connsiteY63" fmla="*/ 140249 h 464323"/>
                <a:gd name="connsiteX64" fmla="*/ 389770 w 464323"/>
                <a:gd name="connsiteY64" fmla="*/ 102478 h 464323"/>
                <a:gd name="connsiteX65" fmla="*/ 361845 w 464323"/>
                <a:gd name="connsiteY65" fmla="*/ 74553 h 464323"/>
                <a:gd name="connsiteX66" fmla="*/ 324074 w 464323"/>
                <a:gd name="connsiteY66" fmla="*/ 99726 h 464323"/>
                <a:gd name="connsiteX67" fmla="*/ 307972 w 464323"/>
                <a:gd name="connsiteY67" fmla="*/ 104606 h 464323"/>
                <a:gd name="connsiteX68" fmla="*/ 295310 w 464323"/>
                <a:gd name="connsiteY68" fmla="*/ 101704 h 464323"/>
                <a:gd name="connsiteX69" fmla="*/ 279724 w 464323"/>
                <a:gd name="connsiteY69" fmla="*/ 95233 h 464323"/>
                <a:gd name="connsiteX70" fmla="*/ 260785 w 464323"/>
                <a:gd name="connsiteY70" fmla="*/ 73521 h 464323"/>
                <a:gd name="connsiteX71" fmla="*/ 251885 w 464323"/>
                <a:gd name="connsiteY71" fmla="*/ 29021 h 464323"/>
                <a:gd name="connsiteX72" fmla="*/ 212416 w 464323"/>
                <a:gd name="connsiteY72" fmla="*/ 0 h 464323"/>
                <a:gd name="connsiteX73" fmla="*/ 251885 w 464323"/>
                <a:gd name="connsiteY73" fmla="*/ 0 h 464323"/>
                <a:gd name="connsiteX74" fmla="*/ 280348 w 464323"/>
                <a:gd name="connsiteY74" fmla="*/ 23325 h 464323"/>
                <a:gd name="connsiteX75" fmla="*/ 289248 w 464323"/>
                <a:gd name="connsiteY75" fmla="*/ 67824 h 464323"/>
                <a:gd name="connsiteX76" fmla="*/ 307972 w 464323"/>
                <a:gd name="connsiteY76" fmla="*/ 75585 h 464323"/>
                <a:gd name="connsiteX77" fmla="*/ 345764 w 464323"/>
                <a:gd name="connsiteY77" fmla="*/ 50411 h 464323"/>
                <a:gd name="connsiteX78" fmla="*/ 361823 w 464323"/>
                <a:gd name="connsiteY78" fmla="*/ 45531 h 464323"/>
                <a:gd name="connsiteX79" fmla="*/ 382375 w 464323"/>
                <a:gd name="connsiteY79" fmla="*/ 54044 h 464323"/>
                <a:gd name="connsiteX80" fmla="*/ 410278 w 464323"/>
                <a:gd name="connsiteY80" fmla="*/ 81970 h 464323"/>
                <a:gd name="connsiteX81" fmla="*/ 413911 w 464323"/>
                <a:gd name="connsiteY81" fmla="*/ 118580 h 464323"/>
                <a:gd name="connsiteX82" fmla="*/ 388716 w 464323"/>
                <a:gd name="connsiteY82" fmla="*/ 156351 h 464323"/>
                <a:gd name="connsiteX83" fmla="*/ 396520 w 464323"/>
                <a:gd name="connsiteY83" fmla="*/ 175053 h 464323"/>
                <a:gd name="connsiteX84" fmla="*/ 440976 w 464323"/>
                <a:gd name="connsiteY84" fmla="*/ 183975 h 464323"/>
                <a:gd name="connsiteX85" fmla="*/ 464323 w 464323"/>
                <a:gd name="connsiteY85" fmla="*/ 212437 h 464323"/>
                <a:gd name="connsiteX86" fmla="*/ 464323 w 464323"/>
                <a:gd name="connsiteY86" fmla="*/ 251907 h 464323"/>
                <a:gd name="connsiteX87" fmla="*/ 440976 w 464323"/>
                <a:gd name="connsiteY87" fmla="*/ 280369 h 464323"/>
                <a:gd name="connsiteX88" fmla="*/ 396520 w 464323"/>
                <a:gd name="connsiteY88" fmla="*/ 289269 h 464323"/>
                <a:gd name="connsiteX89" fmla="*/ 388716 w 464323"/>
                <a:gd name="connsiteY89" fmla="*/ 307972 h 464323"/>
                <a:gd name="connsiteX90" fmla="*/ 413911 w 464323"/>
                <a:gd name="connsiteY90" fmla="*/ 345743 h 464323"/>
                <a:gd name="connsiteX91" fmla="*/ 410278 w 464323"/>
                <a:gd name="connsiteY91" fmla="*/ 382374 h 464323"/>
                <a:gd name="connsiteX92" fmla="*/ 382375 w 464323"/>
                <a:gd name="connsiteY92" fmla="*/ 410300 h 464323"/>
                <a:gd name="connsiteX93" fmla="*/ 361823 w 464323"/>
                <a:gd name="connsiteY93" fmla="*/ 418813 h 464323"/>
                <a:gd name="connsiteX94" fmla="*/ 345764 w 464323"/>
                <a:gd name="connsiteY94" fmla="*/ 413911 h 464323"/>
                <a:gd name="connsiteX95" fmla="*/ 307972 w 464323"/>
                <a:gd name="connsiteY95" fmla="*/ 388738 h 464323"/>
                <a:gd name="connsiteX96" fmla="*/ 289269 w 464323"/>
                <a:gd name="connsiteY96" fmla="*/ 396520 h 464323"/>
                <a:gd name="connsiteX97" fmla="*/ 280348 w 464323"/>
                <a:gd name="connsiteY97" fmla="*/ 440998 h 464323"/>
                <a:gd name="connsiteX98" fmla="*/ 251885 w 464323"/>
                <a:gd name="connsiteY98" fmla="*/ 464323 h 464323"/>
                <a:gd name="connsiteX99" fmla="*/ 212416 w 464323"/>
                <a:gd name="connsiteY99" fmla="*/ 464323 h 464323"/>
                <a:gd name="connsiteX100" fmla="*/ 183953 w 464323"/>
                <a:gd name="connsiteY100" fmla="*/ 440998 h 464323"/>
                <a:gd name="connsiteX101" fmla="*/ 175054 w 464323"/>
                <a:gd name="connsiteY101" fmla="*/ 396520 h 464323"/>
                <a:gd name="connsiteX102" fmla="*/ 156351 w 464323"/>
                <a:gd name="connsiteY102" fmla="*/ 388738 h 464323"/>
                <a:gd name="connsiteX103" fmla="*/ 118580 w 464323"/>
                <a:gd name="connsiteY103" fmla="*/ 413911 h 464323"/>
                <a:gd name="connsiteX104" fmla="*/ 102478 w 464323"/>
                <a:gd name="connsiteY104" fmla="*/ 418813 h 464323"/>
                <a:gd name="connsiteX105" fmla="*/ 81948 w 464323"/>
                <a:gd name="connsiteY105" fmla="*/ 410300 h 464323"/>
                <a:gd name="connsiteX106" fmla="*/ 54044 w 464323"/>
                <a:gd name="connsiteY106" fmla="*/ 382374 h 464323"/>
                <a:gd name="connsiteX107" fmla="*/ 50411 w 464323"/>
                <a:gd name="connsiteY107" fmla="*/ 345743 h 464323"/>
                <a:gd name="connsiteX108" fmla="*/ 75585 w 464323"/>
                <a:gd name="connsiteY108" fmla="*/ 307972 h 464323"/>
                <a:gd name="connsiteX109" fmla="*/ 67803 w 464323"/>
                <a:gd name="connsiteY109" fmla="*/ 289269 h 464323"/>
                <a:gd name="connsiteX110" fmla="*/ 23325 w 464323"/>
                <a:gd name="connsiteY110" fmla="*/ 280369 h 464323"/>
                <a:gd name="connsiteX111" fmla="*/ 0 w 464323"/>
                <a:gd name="connsiteY111" fmla="*/ 251907 h 464323"/>
                <a:gd name="connsiteX112" fmla="*/ 0 w 464323"/>
                <a:gd name="connsiteY112" fmla="*/ 212437 h 464323"/>
                <a:gd name="connsiteX113" fmla="*/ 23325 w 464323"/>
                <a:gd name="connsiteY113" fmla="*/ 183975 h 464323"/>
                <a:gd name="connsiteX114" fmla="*/ 67803 w 464323"/>
                <a:gd name="connsiteY114" fmla="*/ 175075 h 464323"/>
                <a:gd name="connsiteX115" fmla="*/ 75585 w 464323"/>
                <a:gd name="connsiteY115" fmla="*/ 156351 h 464323"/>
                <a:gd name="connsiteX116" fmla="*/ 50411 w 464323"/>
                <a:gd name="connsiteY116" fmla="*/ 118580 h 464323"/>
                <a:gd name="connsiteX117" fmla="*/ 54044 w 464323"/>
                <a:gd name="connsiteY117" fmla="*/ 81970 h 464323"/>
                <a:gd name="connsiteX118" fmla="*/ 81948 w 464323"/>
                <a:gd name="connsiteY118" fmla="*/ 54044 h 464323"/>
                <a:gd name="connsiteX119" fmla="*/ 102478 w 464323"/>
                <a:gd name="connsiteY119" fmla="*/ 45531 h 464323"/>
                <a:gd name="connsiteX120" fmla="*/ 118580 w 464323"/>
                <a:gd name="connsiteY120" fmla="*/ 50411 h 464323"/>
                <a:gd name="connsiteX121" fmla="*/ 156351 w 464323"/>
                <a:gd name="connsiteY121" fmla="*/ 75585 h 464323"/>
                <a:gd name="connsiteX122" fmla="*/ 175054 w 464323"/>
                <a:gd name="connsiteY122" fmla="*/ 67824 h 464323"/>
                <a:gd name="connsiteX123" fmla="*/ 183953 w 464323"/>
                <a:gd name="connsiteY123" fmla="*/ 23325 h 464323"/>
                <a:gd name="connsiteX124" fmla="*/ 212416 w 464323"/>
                <a:gd name="connsiteY124" fmla="*/ 0 h 46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64323" h="464323">
                  <a:moveTo>
                    <a:pt x="232172" y="188416"/>
                  </a:moveTo>
                  <a:cubicBezTo>
                    <a:pt x="208015" y="188416"/>
                    <a:pt x="188411" y="208020"/>
                    <a:pt x="188411" y="232172"/>
                  </a:cubicBezTo>
                  <a:cubicBezTo>
                    <a:pt x="188411" y="256324"/>
                    <a:pt x="208015" y="275928"/>
                    <a:pt x="232172" y="275928"/>
                  </a:cubicBezTo>
                  <a:cubicBezTo>
                    <a:pt x="256324" y="275928"/>
                    <a:pt x="275922" y="256324"/>
                    <a:pt x="275922" y="232172"/>
                  </a:cubicBezTo>
                  <a:cubicBezTo>
                    <a:pt x="275922" y="208020"/>
                    <a:pt x="256324" y="188416"/>
                    <a:pt x="232172" y="188416"/>
                  </a:cubicBezTo>
                  <a:close/>
                  <a:moveTo>
                    <a:pt x="232172" y="173831"/>
                  </a:moveTo>
                  <a:cubicBezTo>
                    <a:pt x="264389" y="173831"/>
                    <a:pt x="290513" y="199939"/>
                    <a:pt x="290513" y="232172"/>
                  </a:cubicBezTo>
                  <a:cubicBezTo>
                    <a:pt x="290513" y="264400"/>
                    <a:pt x="264389" y="290508"/>
                    <a:pt x="232172" y="290508"/>
                  </a:cubicBezTo>
                  <a:cubicBezTo>
                    <a:pt x="199923" y="290508"/>
                    <a:pt x="173831" y="264400"/>
                    <a:pt x="173831" y="232172"/>
                  </a:cubicBezTo>
                  <a:cubicBezTo>
                    <a:pt x="173831" y="199939"/>
                    <a:pt x="199923" y="173831"/>
                    <a:pt x="232172" y="173831"/>
                  </a:cubicBezTo>
                  <a:close/>
                  <a:moveTo>
                    <a:pt x="232569" y="142866"/>
                  </a:moveTo>
                  <a:cubicBezTo>
                    <a:pt x="183462" y="142866"/>
                    <a:pt x="143669" y="182687"/>
                    <a:pt x="143669" y="231775"/>
                  </a:cubicBezTo>
                  <a:cubicBezTo>
                    <a:pt x="143669" y="280854"/>
                    <a:pt x="183462" y="320675"/>
                    <a:pt x="232569" y="320675"/>
                  </a:cubicBezTo>
                  <a:cubicBezTo>
                    <a:pt x="281638" y="320675"/>
                    <a:pt x="321469" y="280854"/>
                    <a:pt x="321469" y="231775"/>
                  </a:cubicBezTo>
                  <a:cubicBezTo>
                    <a:pt x="321469" y="182687"/>
                    <a:pt x="281638" y="142866"/>
                    <a:pt x="232569" y="142866"/>
                  </a:cubicBezTo>
                  <a:close/>
                  <a:moveTo>
                    <a:pt x="232569" y="130175"/>
                  </a:moveTo>
                  <a:cubicBezTo>
                    <a:pt x="288666" y="130175"/>
                    <a:pt x="334160" y="175669"/>
                    <a:pt x="334160" y="231775"/>
                  </a:cubicBezTo>
                  <a:cubicBezTo>
                    <a:pt x="334160" y="287871"/>
                    <a:pt x="288666" y="333375"/>
                    <a:pt x="232569" y="333375"/>
                  </a:cubicBezTo>
                  <a:cubicBezTo>
                    <a:pt x="176463" y="333375"/>
                    <a:pt x="130969" y="287871"/>
                    <a:pt x="130969" y="231775"/>
                  </a:cubicBezTo>
                  <a:cubicBezTo>
                    <a:pt x="130969" y="175669"/>
                    <a:pt x="176463" y="130175"/>
                    <a:pt x="232569" y="130175"/>
                  </a:cubicBezTo>
                  <a:close/>
                  <a:moveTo>
                    <a:pt x="212416" y="29021"/>
                  </a:moveTo>
                  <a:lnTo>
                    <a:pt x="203516" y="73521"/>
                  </a:lnTo>
                  <a:cubicBezTo>
                    <a:pt x="201495" y="83582"/>
                    <a:pt x="194315" y="91837"/>
                    <a:pt x="184577" y="95233"/>
                  </a:cubicBezTo>
                  <a:cubicBezTo>
                    <a:pt x="179224" y="97104"/>
                    <a:pt x="174022" y="99296"/>
                    <a:pt x="168991" y="101726"/>
                  </a:cubicBezTo>
                  <a:cubicBezTo>
                    <a:pt x="164971" y="103660"/>
                    <a:pt x="160671" y="104606"/>
                    <a:pt x="156351" y="104606"/>
                  </a:cubicBezTo>
                  <a:cubicBezTo>
                    <a:pt x="150718" y="104606"/>
                    <a:pt x="145107" y="102973"/>
                    <a:pt x="140270" y="99726"/>
                  </a:cubicBezTo>
                  <a:lnTo>
                    <a:pt x="102478" y="74553"/>
                  </a:lnTo>
                  <a:lnTo>
                    <a:pt x="74553" y="102478"/>
                  </a:lnTo>
                  <a:lnTo>
                    <a:pt x="99726" y="140249"/>
                  </a:lnTo>
                  <a:cubicBezTo>
                    <a:pt x="105445" y="148826"/>
                    <a:pt x="106197" y="159747"/>
                    <a:pt x="101704" y="169013"/>
                  </a:cubicBezTo>
                  <a:cubicBezTo>
                    <a:pt x="99253" y="174043"/>
                    <a:pt x="97082" y="179245"/>
                    <a:pt x="95212" y="184620"/>
                  </a:cubicBezTo>
                  <a:cubicBezTo>
                    <a:pt x="91858" y="194315"/>
                    <a:pt x="83582" y="201517"/>
                    <a:pt x="73500" y="203538"/>
                  </a:cubicBezTo>
                  <a:lnTo>
                    <a:pt x="29000" y="212437"/>
                  </a:lnTo>
                  <a:lnTo>
                    <a:pt x="29021" y="251907"/>
                  </a:lnTo>
                  <a:lnTo>
                    <a:pt x="73500" y="260828"/>
                  </a:lnTo>
                  <a:cubicBezTo>
                    <a:pt x="83582" y="262849"/>
                    <a:pt x="91858" y="270029"/>
                    <a:pt x="95212" y="279746"/>
                  </a:cubicBezTo>
                  <a:cubicBezTo>
                    <a:pt x="97082" y="285120"/>
                    <a:pt x="99275" y="290301"/>
                    <a:pt x="101726" y="295331"/>
                  </a:cubicBezTo>
                  <a:cubicBezTo>
                    <a:pt x="106176" y="304597"/>
                    <a:pt x="105423" y="315518"/>
                    <a:pt x="99726" y="324073"/>
                  </a:cubicBezTo>
                  <a:lnTo>
                    <a:pt x="74553" y="361866"/>
                  </a:lnTo>
                  <a:lnTo>
                    <a:pt x="102478" y="389791"/>
                  </a:lnTo>
                  <a:lnTo>
                    <a:pt x="140270" y="364596"/>
                  </a:lnTo>
                  <a:cubicBezTo>
                    <a:pt x="145107" y="361371"/>
                    <a:pt x="150718" y="359716"/>
                    <a:pt x="156351" y="359716"/>
                  </a:cubicBezTo>
                  <a:cubicBezTo>
                    <a:pt x="160671" y="359716"/>
                    <a:pt x="164992" y="360684"/>
                    <a:pt x="168991" y="362640"/>
                  </a:cubicBezTo>
                  <a:cubicBezTo>
                    <a:pt x="174043" y="365091"/>
                    <a:pt x="179267" y="367240"/>
                    <a:pt x="184620" y="369111"/>
                  </a:cubicBezTo>
                  <a:cubicBezTo>
                    <a:pt x="194315" y="372486"/>
                    <a:pt x="201495" y="380762"/>
                    <a:pt x="203516" y="390823"/>
                  </a:cubicBezTo>
                  <a:lnTo>
                    <a:pt x="212416" y="435301"/>
                  </a:lnTo>
                  <a:lnTo>
                    <a:pt x="251885" y="435301"/>
                  </a:lnTo>
                  <a:lnTo>
                    <a:pt x="260828" y="390823"/>
                  </a:lnTo>
                  <a:cubicBezTo>
                    <a:pt x="262827" y="380762"/>
                    <a:pt x="270029" y="372486"/>
                    <a:pt x="279724" y="369111"/>
                  </a:cubicBezTo>
                  <a:cubicBezTo>
                    <a:pt x="285099" y="367240"/>
                    <a:pt x="290301" y="365048"/>
                    <a:pt x="295332" y="362618"/>
                  </a:cubicBezTo>
                  <a:cubicBezTo>
                    <a:pt x="299330" y="360684"/>
                    <a:pt x="303673" y="359716"/>
                    <a:pt x="307972" y="359716"/>
                  </a:cubicBezTo>
                  <a:cubicBezTo>
                    <a:pt x="313626" y="359716"/>
                    <a:pt x="319237" y="361371"/>
                    <a:pt x="324074" y="364596"/>
                  </a:cubicBezTo>
                  <a:lnTo>
                    <a:pt x="361845" y="389791"/>
                  </a:lnTo>
                  <a:lnTo>
                    <a:pt x="389770" y="361866"/>
                  </a:lnTo>
                  <a:lnTo>
                    <a:pt x="364575" y="324073"/>
                  </a:lnTo>
                  <a:cubicBezTo>
                    <a:pt x="358878" y="315518"/>
                    <a:pt x="358104" y="304597"/>
                    <a:pt x="362618" y="295331"/>
                  </a:cubicBezTo>
                  <a:cubicBezTo>
                    <a:pt x="365048" y="290280"/>
                    <a:pt x="367240" y="285077"/>
                    <a:pt x="369111" y="279724"/>
                  </a:cubicBezTo>
                  <a:cubicBezTo>
                    <a:pt x="372486" y="270029"/>
                    <a:pt x="380719" y="262827"/>
                    <a:pt x="390823" y="260807"/>
                  </a:cubicBezTo>
                  <a:cubicBezTo>
                    <a:pt x="390823" y="260807"/>
                    <a:pt x="435323" y="251907"/>
                    <a:pt x="435323" y="251907"/>
                  </a:cubicBezTo>
                  <a:lnTo>
                    <a:pt x="435280" y="212437"/>
                  </a:lnTo>
                  <a:lnTo>
                    <a:pt x="390823" y="203516"/>
                  </a:lnTo>
                  <a:cubicBezTo>
                    <a:pt x="380719" y="201495"/>
                    <a:pt x="372486" y="194315"/>
                    <a:pt x="369111" y="184598"/>
                  </a:cubicBezTo>
                  <a:cubicBezTo>
                    <a:pt x="367240" y="179224"/>
                    <a:pt x="365026" y="174043"/>
                    <a:pt x="362597" y="168991"/>
                  </a:cubicBezTo>
                  <a:cubicBezTo>
                    <a:pt x="358147" y="159747"/>
                    <a:pt x="358878" y="148826"/>
                    <a:pt x="364575" y="140249"/>
                  </a:cubicBezTo>
                  <a:lnTo>
                    <a:pt x="389770" y="102478"/>
                  </a:lnTo>
                  <a:lnTo>
                    <a:pt x="361845" y="74553"/>
                  </a:lnTo>
                  <a:lnTo>
                    <a:pt x="324074" y="99726"/>
                  </a:lnTo>
                  <a:cubicBezTo>
                    <a:pt x="319237" y="102973"/>
                    <a:pt x="313626" y="104606"/>
                    <a:pt x="307972" y="104606"/>
                  </a:cubicBezTo>
                  <a:cubicBezTo>
                    <a:pt x="303651" y="104606"/>
                    <a:pt x="299330" y="103660"/>
                    <a:pt x="295310" y="101704"/>
                  </a:cubicBezTo>
                  <a:cubicBezTo>
                    <a:pt x="290258" y="99253"/>
                    <a:pt x="285077" y="97104"/>
                    <a:pt x="279724" y="95233"/>
                  </a:cubicBezTo>
                  <a:cubicBezTo>
                    <a:pt x="270008" y="91837"/>
                    <a:pt x="262806" y="83582"/>
                    <a:pt x="260785" y="73521"/>
                  </a:cubicBezTo>
                  <a:lnTo>
                    <a:pt x="251885" y="29021"/>
                  </a:lnTo>
                  <a:close/>
                  <a:moveTo>
                    <a:pt x="212416" y="0"/>
                  </a:moveTo>
                  <a:lnTo>
                    <a:pt x="251885" y="0"/>
                  </a:lnTo>
                  <a:cubicBezTo>
                    <a:pt x="265730" y="0"/>
                    <a:pt x="277661" y="9760"/>
                    <a:pt x="280348" y="23325"/>
                  </a:cubicBezTo>
                  <a:lnTo>
                    <a:pt x="289248" y="67824"/>
                  </a:lnTo>
                  <a:cubicBezTo>
                    <a:pt x="295675" y="70038"/>
                    <a:pt x="301910" y="72661"/>
                    <a:pt x="307972" y="75585"/>
                  </a:cubicBezTo>
                  <a:lnTo>
                    <a:pt x="345764" y="50411"/>
                  </a:lnTo>
                  <a:cubicBezTo>
                    <a:pt x="350666" y="47144"/>
                    <a:pt x="356277" y="45531"/>
                    <a:pt x="361823" y="45531"/>
                  </a:cubicBezTo>
                  <a:cubicBezTo>
                    <a:pt x="369347" y="45531"/>
                    <a:pt x="376764" y="48434"/>
                    <a:pt x="382375" y="54044"/>
                  </a:cubicBezTo>
                  <a:lnTo>
                    <a:pt x="410278" y="81970"/>
                  </a:lnTo>
                  <a:cubicBezTo>
                    <a:pt x="420059" y="91751"/>
                    <a:pt x="421586" y="107057"/>
                    <a:pt x="413911" y="118580"/>
                  </a:cubicBezTo>
                  <a:lnTo>
                    <a:pt x="388716" y="156351"/>
                  </a:lnTo>
                  <a:cubicBezTo>
                    <a:pt x="391640" y="162391"/>
                    <a:pt x="394284" y="168626"/>
                    <a:pt x="396520" y="175053"/>
                  </a:cubicBezTo>
                  <a:lnTo>
                    <a:pt x="440976" y="183975"/>
                  </a:lnTo>
                  <a:cubicBezTo>
                    <a:pt x="454563" y="186684"/>
                    <a:pt x="464323" y="198593"/>
                    <a:pt x="464323" y="212437"/>
                  </a:cubicBezTo>
                  <a:lnTo>
                    <a:pt x="464323" y="251907"/>
                  </a:lnTo>
                  <a:cubicBezTo>
                    <a:pt x="464323" y="265730"/>
                    <a:pt x="454563" y="277661"/>
                    <a:pt x="440976" y="280369"/>
                  </a:cubicBezTo>
                  <a:lnTo>
                    <a:pt x="396520" y="289269"/>
                  </a:lnTo>
                  <a:cubicBezTo>
                    <a:pt x="394284" y="295697"/>
                    <a:pt x="391661" y="301931"/>
                    <a:pt x="388716" y="307972"/>
                  </a:cubicBezTo>
                  <a:lnTo>
                    <a:pt x="413911" y="345743"/>
                  </a:lnTo>
                  <a:cubicBezTo>
                    <a:pt x="421586" y="357265"/>
                    <a:pt x="420059" y="372593"/>
                    <a:pt x="410278" y="382374"/>
                  </a:cubicBezTo>
                  <a:lnTo>
                    <a:pt x="382375" y="410300"/>
                  </a:lnTo>
                  <a:cubicBezTo>
                    <a:pt x="376764" y="415889"/>
                    <a:pt x="369347" y="418813"/>
                    <a:pt x="361823" y="418813"/>
                  </a:cubicBezTo>
                  <a:cubicBezTo>
                    <a:pt x="356277" y="418813"/>
                    <a:pt x="350666" y="417179"/>
                    <a:pt x="345764" y="413911"/>
                  </a:cubicBezTo>
                  <a:lnTo>
                    <a:pt x="307972" y="388738"/>
                  </a:lnTo>
                  <a:cubicBezTo>
                    <a:pt x="301953" y="391661"/>
                    <a:pt x="295697" y="394284"/>
                    <a:pt x="289269" y="396520"/>
                  </a:cubicBezTo>
                  <a:lnTo>
                    <a:pt x="280348" y="440998"/>
                  </a:lnTo>
                  <a:cubicBezTo>
                    <a:pt x="277661" y="454584"/>
                    <a:pt x="265730" y="464323"/>
                    <a:pt x="251885" y="464323"/>
                  </a:cubicBezTo>
                  <a:lnTo>
                    <a:pt x="212416" y="464323"/>
                  </a:lnTo>
                  <a:cubicBezTo>
                    <a:pt x="198593" y="464323"/>
                    <a:pt x="186684" y="454584"/>
                    <a:pt x="183953" y="440998"/>
                  </a:cubicBezTo>
                  <a:lnTo>
                    <a:pt x="175054" y="396520"/>
                  </a:lnTo>
                  <a:cubicBezTo>
                    <a:pt x="168604" y="394284"/>
                    <a:pt x="162391" y="391683"/>
                    <a:pt x="156351" y="388738"/>
                  </a:cubicBezTo>
                  <a:lnTo>
                    <a:pt x="118580" y="413911"/>
                  </a:lnTo>
                  <a:cubicBezTo>
                    <a:pt x="113657" y="417179"/>
                    <a:pt x="108046" y="418813"/>
                    <a:pt x="102478" y="418813"/>
                  </a:cubicBezTo>
                  <a:cubicBezTo>
                    <a:pt x="94997" y="418813"/>
                    <a:pt x="87559" y="415889"/>
                    <a:pt x="81948" y="410300"/>
                  </a:cubicBezTo>
                  <a:lnTo>
                    <a:pt x="54044" y="382374"/>
                  </a:lnTo>
                  <a:cubicBezTo>
                    <a:pt x="44263" y="372593"/>
                    <a:pt x="42737" y="357265"/>
                    <a:pt x="50411" y="345743"/>
                  </a:cubicBezTo>
                  <a:lnTo>
                    <a:pt x="75585" y="307972"/>
                  </a:lnTo>
                  <a:cubicBezTo>
                    <a:pt x="72661" y="301953"/>
                    <a:pt x="70038" y="295697"/>
                    <a:pt x="67803" y="289269"/>
                  </a:cubicBezTo>
                  <a:lnTo>
                    <a:pt x="23325" y="280369"/>
                  </a:lnTo>
                  <a:cubicBezTo>
                    <a:pt x="9760" y="277661"/>
                    <a:pt x="0" y="265730"/>
                    <a:pt x="0" y="251907"/>
                  </a:cubicBezTo>
                  <a:lnTo>
                    <a:pt x="0" y="212437"/>
                  </a:lnTo>
                  <a:cubicBezTo>
                    <a:pt x="0" y="198593"/>
                    <a:pt x="9760" y="186684"/>
                    <a:pt x="23325" y="183975"/>
                  </a:cubicBezTo>
                  <a:lnTo>
                    <a:pt x="67803" y="175075"/>
                  </a:lnTo>
                  <a:cubicBezTo>
                    <a:pt x="70038" y="168626"/>
                    <a:pt x="72661" y="162413"/>
                    <a:pt x="75585" y="156351"/>
                  </a:cubicBezTo>
                  <a:lnTo>
                    <a:pt x="50411" y="118580"/>
                  </a:lnTo>
                  <a:cubicBezTo>
                    <a:pt x="42737" y="107057"/>
                    <a:pt x="44263" y="91751"/>
                    <a:pt x="54044" y="81970"/>
                  </a:cubicBezTo>
                  <a:lnTo>
                    <a:pt x="81948" y="54044"/>
                  </a:lnTo>
                  <a:cubicBezTo>
                    <a:pt x="87559" y="48434"/>
                    <a:pt x="94997" y="45531"/>
                    <a:pt x="102478" y="45531"/>
                  </a:cubicBezTo>
                  <a:cubicBezTo>
                    <a:pt x="108046" y="45531"/>
                    <a:pt x="113657" y="47144"/>
                    <a:pt x="118580" y="50411"/>
                  </a:cubicBezTo>
                  <a:lnTo>
                    <a:pt x="156351" y="75585"/>
                  </a:lnTo>
                  <a:cubicBezTo>
                    <a:pt x="162391" y="72683"/>
                    <a:pt x="168604" y="70038"/>
                    <a:pt x="175054" y="67824"/>
                  </a:cubicBezTo>
                  <a:lnTo>
                    <a:pt x="183953" y="23325"/>
                  </a:lnTo>
                  <a:cubicBezTo>
                    <a:pt x="186684" y="9760"/>
                    <a:pt x="198593" y="0"/>
                    <a:pt x="212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/>
          <p:cNvSpPr>
            <a:spLocks noEditPoints="1"/>
          </p:cNvSpPr>
          <p:nvPr/>
        </p:nvSpPr>
        <p:spPr bwMode="auto">
          <a:xfrm>
            <a:off x="5332827" y="3103701"/>
            <a:ext cx="1517650" cy="1514475"/>
          </a:xfrm>
          <a:custGeom>
            <a:avLst/>
            <a:gdLst>
              <a:gd name="T0" fmla="*/ 502 w 956"/>
              <a:gd name="T1" fmla="*/ 940 h 954"/>
              <a:gd name="T2" fmla="*/ 616 w 956"/>
              <a:gd name="T3" fmla="*/ 920 h 954"/>
              <a:gd name="T4" fmla="*/ 738 w 956"/>
              <a:gd name="T5" fmla="*/ 862 h 954"/>
              <a:gd name="T6" fmla="*/ 836 w 956"/>
              <a:gd name="T7" fmla="*/ 772 h 954"/>
              <a:gd name="T8" fmla="*/ 906 w 956"/>
              <a:gd name="T9" fmla="*/ 658 h 954"/>
              <a:gd name="T10" fmla="*/ 940 w 956"/>
              <a:gd name="T11" fmla="*/ 524 h 954"/>
              <a:gd name="T12" fmla="*/ 942 w 956"/>
              <a:gd name="T13" fmla="*/ 478 h 954"/>
              <a:gd name="T14" fmla="*/ 932 w 956"/>
              <a:gd name="T15" fmla="*/ 384 h 954"/>
              <a:gd name="T16" fmla="*/ 886 w 956"/>
              <a:gd name="T17" fmla="*/ 256 h 954"/>
              <a:gd name="T18" fmla="*/ 806 w 956"/>
              <a:gd name="T19" fmla="*/ 150 h 954"/>
              <a:gd name="T20" fmla="*/ 698 w 956"/>
              <a:gd name="T21" fmla="*/ 70 h 954"/>
              <a:gd name="T22" fmla="*/ 572 w 956"/>
              <a:gd name="T23" fmla="*/ 24 h 954"/>
              <a:gd name="T24" fmla="*/ 478 w 956"/>
              <a:gd name="T25" fmla="*/ 14 h 954"/>
              <a:gd name="T26" fmla="*/ 430 w 956"/>
              <a:gd name="T27" fmla="*/ 16 h 954"/>
              <a:gd name="T28" fmla="*/ 298 w 956"/>
              <a:gd name="T29" fmla="*/ 50 h 954"/>
              <a:gd name="T30" fmla="*/ 182 w 956"/>
              <a:gd name="T31" fmla="*/ 120 h 954"/>
              <a:gd name="T32" fmla="*/ 94 w 956"/>
              <a:gd name="T33" fmla="*/ 218 h 954"/>
              <a:gd name="T34" fmla="*/ 36 w 956"/>
              <a:gd name="T35" fmla="*/ 340 h 954"/>
              <a:gd name="T36" fmla="*/ 14 w 956"/>
              <a:gd name="T37" fmla="*/ 454 h 954"/>
              <a:gd name="T38" fmla="*/ 14 w 956"/>
              <a:gd name="T39" fmla="*/ 502 h 954"/>
              <a:gd name="T40" fmla="*/ 36 w 956"/>
              <a:gd name="T41" fmla="*/ 616 h 954"/>
              <a:gd name="T42" fmla="*/ 94 w 956"/>
              <a:gd name="T43" fmla="*/ 736 h 954"/>
              <a:gd name="T44" fmla="*/ 182 w 956"/>
              <a:gd name="T45" fmla="*/ 836 h 954"/>
              <a:gd name="T46" fmla="*/ 298 w 956"/>
              <a:gd name="T47" fmla="*/ 904 h 954"/>
              <a:gd name="T48" fmla="*/ 430 w 956"/>
              <a:gd name="T49" fmla="*/ 938 h 954"/>
              <a:gd name="T50" fmla="*/ 478 w 956"/>
              <a:gd name="T51" fmla="*/ 942 h 954"/>
              <a:gd name="T52" fmla="*/ 454 w 956"/>
              <a:gd name="T53" fmla="*/ 954 h 954"/>
              <a:gd name="T54" fmla="*/ 382 w 956"/>
              <a:gd name="T55" fmla="*/ 944 h 954"/>
              <a:gd name="T56" fmla="*/ 250 w 956"/>
              <a:gd name="T57" fmla="*/ 896 h 954"/>
              <a:gd name="T58" fmla="*/ 140 w 956"/>
              <a:gd name="T59" fmla="*/ 814 h 954"/>
              <a:gd name="T60" fmla="*/ 58 w 956"/>
              <a:gd name="T61" fmla="*/ 704 h 954"/>
              <a:gd name="T62" fmla="*/ 10 w 956"/>
              <a:gd name="T63" fmla="*/ 574 h 954"/>
              <a:gd name="T64" fmla="*/ 2 w 956"/>
              <a:gd name="T65" fmla="*/ 502 h 954"/>
              <a:gd name="T66" fmla="*/ 2 w 956"/>
              <a:gd name="T67" fmla="*/ 452 h 954"/>
              <a:gd name="T68" fmla="*/ 10 w 956"/>
              <a:gd name="T69" fmla="*/ 382 h 954"/>
              <a:gd name="T70" fmla="*/ 58 w 956"/>
              <a:gd name="T71" fmla="*/ 250 h 954"/>
              <a:gd name="T72" fmla="*/ 140 w 956"/>
              <a:gd name="T73" fmla="*/ 140 h 954"/>
              <a:gd name="T74" fmla="*/ 250 w 956"/>
              <a:gd name="T75" fmla="*/ 58 h 954"/>
              <a:gd name="T76" fmla="*/ 382 w 956"/>
              <a:gd name="T77" fmla="*/ 10 h 954"/>
              <a:gd name="T78" fmla="*/ 454 w 956"/>
              <a:gd name="T79" fmla="*/ 0 h 954"/>
              <a:gd name="T80" fmla="*/ 502 w 956"/>
              <a:gd name="T81" fmla="*/ 0 h 954"/>
              <a:gd name="T82" fmla="*/ 574 w 956"/>
              <a:gd name="T83" fmla="*/ 10 h 954"/>
              <a:gd name="T84" fmla="*/ 706 w 956"/>
              <a:gd name="T85" fmla="*/ 58 h 954"/>
              <a:gd name="T86" fmla="*/ 816 w 956"/>
              <a:gd name="T87" fmla="*/ 140 h 954"/>
              <a:gd name="T88" fmla="*/ 898 w 956"/>
              <a:gd name="T89" fmla="*/ 250 h 954"/>
              <a:gd name="T90" fmla="*/ 946 w 956"/>
              <a:gd name="T91" fmla="*/ 382 h 954"/>
              <a:gd name="T92" fmla="*/ 954 w 956"/>
              <a:gd name="T93" fmla="*/ 452 h 954"/>
              <a:gd name="T94" fmla="*/ 954 w 956"/>
              <a:gd name="T95" fmla="*/ 502 h 954"/>
              <a:gd name="T96" fmla="*/ 946 w 956"/>
              <a:gd name="T97" fmla="*/ 574 h 954"/>
              <a:gd name="T98" fmla="*/ 898 w 956"/>
              <a:gd name="T99" fmla="*/ 704 h 954"/>
              <a:gd name="T100" fmla="*/ 816 w 956"/>
              <a:gd name="T101" fmla="*/ 814 h 954"/>
              <a:gd name="T102" fmla="*/ 706 w 956"/>
              <a:gd name="T103" fmla="*/ 896 h 954"/>
              <a:gd name="T104" fmla="*/ 574 w 956"/>
              <a:gd name="T105" fmla="*/ 944 h 954"/>
              <a:gd name="T106" fmla="*/ 502 w 956"/>
              <a:gd name="T10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6" h="954">
                <a:moveTo>
                  <a:pt x="478" y="942"/>
                </a:moveTo>
                <a:lnTo>
                  <a:pt x="478" y="942"/>
                </a:lnTo>
                <a:lnTo>
                  <a:pt x="502" y="940"/>
                </a:lnTo>
                <a:lnTo>
                  <a:pt x="526" y="938"/>
                </a:lnTo>
                <a:lnTo>
                  <a:pt x="572" y="932"/>
                </a:lnTo>
                <a:lnTo>
                  <a:pt x="616" y="920"/>
                </a:lnTo>
                <a:lnTo>
                  <a:pt x="658" y="904"/>
                </a:lnTo>
                <a:lnTo>
                  <a:pt x="698" y="886"/>
                </a:lnTo>
                <a:lnTo>
                  <a:pt x="738" y="862"/>
                </a:lnTo>
                <a:lnTo>
                  <a:pt x="772" y="836"/>
                </a:lnTo>
                <a:lnTo>
                  <a:pt x="806" y="806"/>
                </a:lnTo>
                <a:lnTo>
                  <a:pt x="836" y="772"/>
                </a:lnTo>
                <a:lnTo>
                  <a:pt x="862" y="736"/>
                </a:lnTo>
                <a:lnTo>
                  <a:pt x="886" y="698"/>
                </a:lnTo>
                <a:lnTo>
                  <a:pt x="906" y="658"/>
                </a:lnTo>
                <a:lnTo>
                  <a:pt x="920" y="616"/>
                </a:lnTo>
                <a:lnTo>
                  <a:pt x="932" y="570"/>
                </a:lnTo>
                <a:lnTo>
                  <a:pt x="940" y="524"/>
                </a:lnTo>
                <a:lnTo>
                  <a:pt x="940" y="502"/>
                </a:lnTo>
                <a:lnTo>
                  <a:pt x="942" y="478"/>
                </a:lnTo>
                <a:lnTo>
                  <a:pt x="942" y="478"/>
                </a:lnTo>
                <a:lnTo>
                  <a:pt x="940" y="454"/>
                </a:lnTo>
                <a:lnTo>
                  <a:pt x="940" y="430"/>
                </a:lnTo>
                <a:lnTo>
                  <a:pt x="932" y="384"/>
                </a:lnTo>
                <a:lnTo>
                  <a:pt x="920" y="340"/>
                </a:lnTo>
                <a:lnTo>
                  <a:pt x="906" y="296"/>
                </a:lnTo>
                <a:lnTo>
                  <a:pt x="886" y="256"/>
                </a:lnTo>
                <a:lnTo>
                  <a:pt x="862" y="218"/>
                </a:lnTo>
                <a:lnTo>
                  <a:pt x="836" y="182"/>
                </a:lnTo>
                <a:lnTo>
                  <a:pt x="806" y="150"/>
                </a:lnTo>
                <a:lnTo>
                  <a:pt x="772" y="120"/>
                </a:lnTo>
                <a:lnTo>
                  <a:pt x="738" y="92"/>
                </a:lnTo>
                <a:lnTo>
                  <a:pt x="698" y="70"/>
                </a:lnTo>
                <a:lnTo>
                  <a:pt x="658" y="50"/>
                </a:lnTo>
                <a:lnTo>
                  <a:pt x="616" y="34"/>
                </a:lnTo>
                <a:lnTo>
                  <a:pt x="572" y="24"/>
                </a:lnTo>
                <a:lnTo>
                  <a:pt x="526" y="16"/>
                </a:lnTo>
                <a:lnTo>
                  <a:pt x="502" y="14"/>
                </a:lnTo>
                <a:lnTo>
                  <a:pt x="478" y="14"/>
                </a:lnTo>
                <a:lnTo>
                  <a:pt x="478" y="14"/>
                </a:lnTo>
                <a:lnTo>
                  <a:pt x="454" y="14"/>
                </a:lnTo>
                <a:lnTo>
                  <a:pt x="430" y="16"/>
                </a:lnTo>
                <a:lnTo>
                  <a:pt x="384" y="24"/>
                </a:lnTo>
                <a:lnTo>
                  <a:pt x="340" y="34"/>
                </a:lnTo>
                <a:lnTo>
                  <a:pt x="298" y="50"/>
                </a:lnTo>
                <a:lnTo>
                  <a:pt x="256" y="70"/>
                </a:lnTo>
                <a:lnTo>
                  <a:pt x="218" y="92"/>
                </a:lnTo>
                <a:lnTo>
                  <a:pt x="182" y="120"/>
                </a:lnTo>
                <a:lnTo>
                  <a:pt x="150" y="150"/>
                </a:lnTo>
                <a:lnTo>
                  <a:pt x="120" y="182"/>
                </a:lnTo>
                <a:lnTo>
                  <a:pt x="94" y="218"/>
                </a:lnTo>
                <a:lnTo>
                  <a:pt x="70" y="256"/>
                </a:lnTo>
                <a:lnTo>
                  <a:pt x="50" y="296"/>
                </a:lnTo>
                <a:lnTo>
                  <a:pt x="36" y="340"/>
                </a:lnTo>
                <a:lnTo>
                  <a:pt x="24" y="384"/>
                </a:lnTo>
                <a:lnTo>
                  <a:pt x="16" y="430"/>
                </a:lnTo>
                <a:lnTo>
                  <a:pt x="14" y="454"/>
                </a:lnTo>
                <a:lnTo>
                  <a:pt x="14" y="478"/>
                </a:lnTo>
                <a:lnTo>
                  <a:pt x="14" y="478"/>
                </a:lnTo>
                <a:lnTo>
                  <a:pt x="14" y="502"/>
                </a:lnTo>
                <a:lnTo>
                  <a:pt x="16" y="524"/>
                </a:lnTo>
                <a:lnTo>
                  <a:pt x="24" y="570"/>
                </a:lnTo>
                <a:lnTo>
                  <a:pt x="36" y="616"/>
                </a:lnTo>
                <a:lnTo>
                  <a:pt x="50" y="658"/>
                </a:lnTo>
                <a:lnTo>
                  <a:pt x="70" y="698"/>
                </a:lnTo>
                <a:lnTo>
                  <a:pt x="94" y="736"/>
                </a:lnTo>
                <a:lnTo>
                  <a:pt x="120" y="772"/>
                </a:lnTo>
                <a:lnTo>
                  <a:pt x="150" y="806"/>
                </a:lnTo>
                <a:lnTo>
                  <a:pt x="182" y="836"/>
                </a:lnTo>
                <a:lnTo>
                  <a:pt x="218" y="862"/>
                </a:lnTo>
                <a:lnTo>
                  <a:pt x="256" y="886"/>
                </a:lnTo>
                <a:lnTo>
                  <a:pt x="298" y="904"/>
                </a:lnTo>
                <a:lnTo>
                  <a:pt x="340" y="920"/>
                </a:lnTo>
                <a:lnTo>
                  <a:pt x="384" y="932"/>
                </a:lnTo>
                <a:lnTo>
                  <a:pt x="430" y="938"/>
                </a:lnTo>
                <a:lnTo>
                  <a:pt x="454" y="940"/>
                </a:lnTo>
                <a:lnTo>
                  <a:pt x="478" y="942"/>
                </a:lnTo>
                <a:lnTo>
                  <a:pt x="478" y="942"/>
                </a:lnTo>
                <a:close/>
                <a:moveTo>
                  <a:pt x="478" y="954"/>
                </a:moveTo>
                <a:lnTo>
                  <a:pt x="478" y="954"/>
                </a:lnTo>
                <a:lnTo>
                  <a:pt x="454" y="954"/>
                </a:lnTo>
                <a:lnTo>
                  <a:pt x="430" y="952"/>
                </a:lnTo>
                <a:lnTo>
                  <a:pt x="406" y="950"/>
                </a:lnTo>
                <a:lnTo>
                  <a:pt x="382" y="944"/>
                </a:lnTo>
                <a:lnTo>
                  <a:pt x="336" y="934"/>
                </a:lnTo>
                <a:lnTo>
                  <a:pt x="292" y="918"/>
                </a:lnTo>
                <a:lnTo>
                  <a:pt x="250" y="896"/>
                </a:lnTo>
                <a:lnTo>
                  <a:pt x="212" y="874"/>
                </a:lnTo>
                <a:lnTo>
                  <a:pt x="174" y="846"/>
                </a:lnTo>
                <a:lnTo>
                  <a:pt x="140" y="814"/>
                </a:lnTo>
                <a:lnTo>
                  <a:pt x="110" y="780"/>
                </a:lnTo>
                <a:lnTo>
                  <a:pt x="82" y="744"/>
                </a:lnTo>
                <a:lnTo>
                  <a:pt x="58" y="704"/>
                </a:lnTo>
                <a:lnTo>
                  <a:pt x="38" y="664"/>
                </a:lnTo>
                <a:lnTo>
                  <a:pt x="22" y="620"/>
                </a:lnTo>
                <a:lnTo>
                  <a:pt x="10" y="574"/>
                </a:lnTo>
                <a:lnTo>
                  <a:pt x="6" y="550"/>
                </a:lnTo>
                <a:lnTo>
                  <a:pt x="4" y="526"/>
                </a:lnTo>
                <a:lnTo>
                  <a:pt x="2" y="502"/>
                </a:lnTo>
                <a:lnTo>
                  <a:pt x="0" y="478"/>
                </a:lnTo>
                <a:lnTo>
                  <a:pt x="0" y="478"/>
                </a:lnTo>
                <a:lnTo>
                  <a:pt x="2" y="452"/>
                </a:lnTo>
                <a:lnTo>
                  <a:pt x="4" y="428"/>
                </a:lnTo>
                <a:lnTo>
                  <a:pt x="6" y="404"/>
                </a:lnTo>
                <a:lnTo>
                  <a:pt x="10" y="382"/>
                </a:lnTo>
                <a:lnTo>
                  <a:pt x="22" y="336"/>
                </a:lnTo>
                <a:lnTo>
                  <a:pt x="38" y="292"/>
                </a:lnTo>
                <a:lnTo>
                  <a:pt x="58" y="250"/>
                </a:lnTo>
                <a:lnTo>
                  <a:pt x="82" y="210"/>
                </a:lnTo>
                <a:lnTo>
                  <a:pt x="110" y="174"/>
                </a:lnTo>
                <a:lnTo>
                  <a:pt x="140" y="140"/>
                </a:lnTo>
                <a:lnTo>
                  <a:pt x="174" y="110"/>
                </a:lnTo>
                <a:lnTo>
                  <a:pt x="212" y="82"/>
                </a:lnTo>
                <a:lnTo>
                  <a:pt x="250" y="58"/>
                </a:lnTo>
                <a:lnTo>
                  <a:pt x="292" y="38"/>
                </a:lnTo>
                <a:lnTo>
                  <a:pt x="336" y="22"/>
                </a:lnTo>
                <a:lnTo>
                  <a:pt x="382" y="10"/>
                </a:lnTo>
                <a:lnTo>
                  <a:pt x="406" y="6"/>
                </a:lnTo>
                <a:lnTo>
                  <a:pt x="430" y="2"/>
                </a:lnTo>
                <a:lnTo>
                  <a:pt x="454" y="0"/>
                </a:lnTo>
                <a:lnTo>
                  <a:pt x="478" y="0"/>
                </a:lnTo>
                <a:lnTo>
                  <a:pt x="478" y="0"/>
                </a:lnTo>
                <a:lnTo>
                  <a:pt x="502" y="0"/>
                </a:lnTo>
                <a:lnTo>
                  <a:pt x="526" y="2"/>
                </a:lnTo>
                <a:lnTo>
                  <a:pt x="550" y="6"/>
                </a:lnTo>
                <a:lnTo>
                  <a:pt x="574" y="10"/>
                </a:lnTo>
                <a:lnTo>
                  <a:pt x="620" y="22"/>
                </a:lnTo>
                <a:lnTo>
                  <a:pt x="664" y="38"/>
                </a:lnTo>
                <a:lnTo>
                  <a:pt x="706" y="58"/>
                </a:lnTo>
                <a:lnTo>
                  <a:pt x="744" y="82"/>
                </a:lnTo>
                <a:lnTo>
                  <a:pt x="782" y="110"/>
                </a:lnTo>
                <a:lnTo>
                  <a:pt x="816" y="140"/>
                </a:lnTo>
                <a:lnTo>
                  <a:pt x="846" y="174"/>
                </a:lnTo>
                <a:lnTo>
                  <a:pt x="874" y="210"/>
                </a:lnTo>
                <a:lnTo>
                  <a:pt x="898" y="250"/>
                </a:lnTo>
                <a:lnTo>
                  <a:pt x="918" y="292"/>
                </a:lnTo>
                <a:lnTo>
                  <a:pt x="934" y="336"/>
                </a:lnTo>
                <a:lnTo>
                  <a:pt x="946" y="382"/>
                </a:lnTo>
                <a:lnTo>
                  <a:pt x="950" y="404"/>
                </a:lnTo>
                <a:lnTo>
                  <a:pt x="952" y="428"/>
                </a:lnTo>
                <a:lnTo>
                  <a:pt x="954" y="452"/>
                </a:lnTo>
                <a:lnTo>
                  <a:pt x="956" y="478"/>
                </a:lnTo>
                <a:lnTo>
                  <a:pt x="956" y="478"/>
                </a:lnTo>
                <a:lnTo>
                  <a:pt x="954" y="502"/>
                </a:lnTo>
                <a:lnTo>
                  <a:pt x="952" y="526"/>
                </a:lnTo>
                <a:lnTo>
                  <a:pt x="950" y="550"/>
                </a:lnTo>
                <a:lnTo>
                  <a:pt x="946" y="574"/>
                </a:lnTo>
                <a:lnTo>
                  <a:pt x="934" y="620"/>
                </a:lnTo>
                <a:lnTo>
                  <a:pt x="918" y="664"/>
                </a:lnTo>
                <a:lnTo>
                  <a:pt x="898" y="704"/>
                </a:lnTo>
                <a:lnTo>
                  <a:pt x="874" y="744"/>
                </a:lnTo>
                <a:lnTo>
                  <a:pt x="846" y="780"/>
                </a:lnTo>
                <a:lnTo>
                  <a:pt x="816" y="814"/>
                </a:lnTo>
                <a:lnTo>
                  <a:pt x="782" y="846"/>
                </a:lnTo>
                <a:lnTo>
                  <a:pt x="744" y="874"/>
                </a:lnTo>
                <a:lnTo>
                  <a:pt x="706" y="896"/>
                </a:lnTo>
                <a:lnTo>
                  <a:pt x="664" y="918"/>
                </a:lnTo>
                <a:lnTo>
                  <a:pt x="620" y="934"/>
                </a:lnTo>
                <a:lnTo>
                  <a:pt x="574" y="944"/>
                </a:lnTo>
                <a:lnTo>
                  <a:pt x="550" y="950"/>
                </a:lnTo>
                <a:lnTo>
                  <a:pt x="526" y="952"/>
                </a:lnTo>
                <a:lnTo>
                  <a:pt x="502" y="954"/>
                </a:lnTo>
                <a:lnTo>
                  <a:pt x="478" y="954"/>
                </a:lnTo>
                <a:lnTo>
                  <a:pt x="478" y="95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9"/>
          <p:cNvSpPr/>
          <p:nvPr/>
        </p:nvSpPr>
        <p:spPr bwMode="auto">
          <a:xfrm>
            <a:off x="5596352" y="1967051"/>
            <a:ext cx="987425" cy="1517650"/>
          </a:xfrm>
          <a:custGeom>
            <a:avLst/>
            <a:gdLst>
              <a:gd name="T0" fmla="*/ 122 w 622"/>
              <a:gd name="T1" fmla="*/ 956 h 956"/>
              <a:gd name="T2" fmla="*/ 122 w 622"/>
              <a:gd name="T3" fmla="*/ 330 h 956"/>
              <a:gd name="T4" fmla="*/ 0 w 622"/>
              <a:gd name="T5" fmla="*/ 390 h 956"/>
              <a:gd name="T6" fmla="*/ 0 w 622"/>
              <a:gd name="T7" fmla="*/ 156 h 956"/>
              <a:gd name="T8" fmla="*/ 312 w 622"/>
              <a:gd name="T9" fmla="*/ 0 h 956"/>
              <a:gd name="T10" fmla="*/ 622 w 622"/>
              <a:gd name="T11" fmla="*/ 156 h 956"/>
              <a:gd name="T12" fmla="*/ 622 w 622"/>
              <a:gd name="T13" fmla="*/ 390 h 956"/>
              <a:gd name="T14" fmla="*/ 502 w 622"/>
              <a:gd name="T15" fmla="*/ 330 h 956"/>
              <a:gd name="T16" fmla="*/ 502 w 622"/>
              <a:gd name="T17" fmla="*/ 956 h 956"/>
              <a:gd name="T18" fmla="*/ 502 w 622"/>
              <a:gd name="T19" fmla="*/ 956 h 956"/>
              <a:gd name="T20" fmla="*/ 482 w 622"/>
              <a:gd name="T21" fmla="*/ 940 h 956"/>
              <a:gd name="T22" fmla="*/ 460 w 622"/>
              <a:gd name="T23" fmla="*/ 928 h 956"/>
              <a:gd name="T24" fmla="*/ 438 w 622"/>
              <a:gd name="T25" fmla="*/ 916 h 956"/>
              <a:gd name="T26" fmla="*/ 414 w 622"/>
              <a:gd name="T27" fmla="*/ 906 h 956"/>
              <a:gd name="T28" fmla="*/ 390 w 622"/>
              <a:gd name="T29" fmla="*/ 898 h 956"/>
              <a:gd name="T30" fmla="*/ 364 w 622"/>
              <a:gd name="T31" fmla="*/ 894 h 956"/>
              <a:gd name="T32" fmla="*/ 338 w 622"/>
              <a:gd name="T33" fmla="*/ 890 h 956"/>
              <a:gd name="T34" fmla="*/ 312 w 622"/>
              <a:gd name="T35" fmla="*/ 888 h 956"/>
              <a:gd name="T36" fmla="*/ 312 w 622"/>
              <a:gd name="T37" fmla="*/ 888 h 956"/>
              <a:gd name="T38" fmla="*/ 286 w 622"/>
              <a:gd name="T39" fmla="*/ 890 h 956"/>
              <a:gd name="T40" fmla="*/ 260 w 622"/>
              <a:gd name="T41" fmla="*/ 894 h 956"/>
              <a:gd name="T42" fmla="*/ 234 w 622"/>
              <a:gd name="T43" fmla="*/ 898 h 956"/>
              <a:gd name="T44" fmla="*/ 210 w 622"/>
              <a:gd name="T45" fmla="*/ 906 h 956"/>
              <a:gd name="T46" fmla="*/ 186 w 622"/>
              <a:gd name="T47" fmla="*/ 916 h 956"/>
              <a:gd name="T48" fmla="*/ 164 w 622"/>
              <a:gd name="T49" fmla="*/ 928 h 956"/>
              <a:gd name="T50" fmla="*/ 142 w 622"/>
              <a:gd name="T51" fmla="*/ 940 h 956"/>
              <a:gd name="T52" fmla="*/ 122 w 622"/>
              <a:gd name="T53" fmla="*/ 956 h 956"/>
              <a:gd name="T54" fmla="*/ 122 w 622"/>
              <a:gd name="T55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6">
                <a:moveTo>
                  <a:pt x="122" y="956"/>
                </a:moveTo>
                <a:lnTo>
                  <a:pt x="122" y="330"/>
                </a:lnTo>
                <a:lnTo>
                  <a:pt x="0" y="390"/>
                </a:lnTo>
                <a:lnTo>
                  <a:pt x="0" y="156"/>
                </a:lnTo>
                <a:lnTo>
                  <a:pt x="312" y="0"/>
                </a:lnTo>
                <a:lnTo>
                  <a:pt x="622" y="156"/>
                </a:lnTo>
                <a:lnTo>
                  <a:pt x="622" y="390"/>
                </a:lnTo>
                <a:lnTo>
                  <a:pt x="502" y="330"/>
                </a:lnTo>
                <a:lnTo>
                  <a:pt x="502" y="956"/>
                </a:lnTo>
                <a:lnTo>
                  <a:pt x="502" y="956"/>
                </a:lnTo>
                <a:lnTo>
                  <a:pt x="482" y="940"/>
                </a:lnTo>
                <a:lnTo>
                  <a:pt x="460" y="928"/>
                </a:lnTo>
                <a:lnTo>
                  <a:pt x="438" y="916"/>
                </a:lnTo>
                <a:lnTo>
                  <a:pt x="414" y="906"/>
                </a:lnTo>
                <a:lnTo>
                  <a:pt x="390" y="898"/>
                </a:lnTo>
                <a:lnTo>
                  <a:pt x="364" y="894"/>
                </a:lnTo>
                <a:lnTo>
                  <a:pt x="338" y="890"/>
                </a:lnTo>
                <a:lnTo>
                  <a:pt x="312" y="888"/>
                </a:lnTo>
                <a:lnTo>
                  <a:pt x="312" y="888"/>
                </a:lnTo>
                <a:lnTo>
                  <a:pt x="286" y="890"/>
                </a:lnTo>
                <a:lnTo>
                  <a:pt x="260" y="894"/>
                </a:lnTo>
                <a:lnTo>
                  <a:pt x="234" y="898"/>
                </a:lnTo>
                <a:lnTo>
                  <a:pt x="210" y="906"/>
                </a:lnTo>
                <a:lnTo>
                  <a:pt x="186" y="916"/>
                </a:lnTo>
                <a:lnTo>
                  <a:pt x="164" y="928"/>
                </a:lnTo>
                <a:lnTo>
                  <a:pt x="142" y="940"/>
                </a:lnTo>
                <a:lnTo>
                  <a:pt x="122" y="956"/>
                </a:lnTo>
                <a:lnTo>
                  <a:pt x="122" y="956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0"/>
          <p:cNvSpPr/>
          <p:nvPr/>
        </p:nvSpPr>
        <p:spPr bwMode="auto">
          <a:xfrm>
            <a:off x="6469477" y="3367226"/>
            <a:ext cx="1517650" cy="987425"/>
          </a:xfrm>
          <a:custGeom>
            <a:avLst/>
            <a:gdLst>
              <a:gd name="T0" fmla="*/ 0 w 956"/>
              <a:gd name="T1" fmla="*/ 502 h 622"/>
              <a:gd name="T2" fmla="*/ 626 w 956"/>
              <a:gd name="T3" fmla="*/ 502 h 622"/>
              <a:gd name="T4" fmla="*/ 566 w 956"/>
              <a:gd name="T5" fmla="*/ 622 h 622"/>
              <a:gd name="T6" fmla="*/ 800 w 956"/>
              <a:gd name="T7" fmla="*/ 622 h 622"/>
              <a:gd name="T8" fmla="*/ 956 w 956"/>
              <a:gd name="T9" fmla="*/ 312 h 622"/>
              <a:gd name="T10" fmla="*/ 800 w 956"/>
              <a:gd name="T11" fmla="*/ 0 h 622"/>
              <a:gd name="T12" fmla="*/ 566 w 956"/>
              <a:gd name="T13" fmla="*/ 0 h 622"/>
              <a:gd name="T14" fmla="*/ 626 w 956"/>
              <a:gd name="T15" fmla="*/ 120 h 622"/>
              <a:gd name="T16" fmla="*/ 0 w 956"/>
              <a:gd name="T17" fmla="*/ 120 h 622"/>
              <a:gd name="T18" fmla="*/ 0 w 956"/>
              <a:gd name="T19" fmla="*/ 120 h 622"/>
              <a:gd name="T20" fmla="*/ 14 w 956"/>
              <a:gd name="T21" fmla="*/ 142 h 622"/>
              <a:gd name="T22" fmla="*/ 28 w 956"/>
              <a:gd name="T23" fmla="*/ 162 h 622"/>
              <a:gd name="T24" fmla="*/ 40 w 956"/>
              <a:gd name="T25" fmla="*/ 186 h 622"/>
              <a:gd name="T26" fmla="*/ 48 w 956"/>
              <a:gd name="T27" fmla="*/ 208 h 622"/>
              <a:gd name="T28" fmla="*/ 56 w 956"/>
              <a:gd name="T29" fmla="*/ 234 h 622"/>
              <a:gd name="T30" fmla="*/ 62 w 956"/>
              <a:gd name="T31" fmla="*/ 258 h 622"/>
              <a:gd name="T32" fmla="*/ 66 w 956"/>
              <a:gd name="T33" fmla="*/ 284 h 622"/>
              <a:gd name="T34" fmla="*/ 66 w 956"/>
              <a:gd name="T35" fmla="*/ 312 h 622"/>
              <a:gd name="T36" fmla="*/ 66 w 956"/>
              <a:gd name="T37" fmla="*/ 312 h 622"/>
              <a:gd name="T38" fmla="*/ 66 w 956"/>
              <a:gd name="T39" fmla="*/ 338 h 622"/>
              <a:gd name="T40" fmla="*/ 62 w 956"/>
              <a:gd name="T41" fmla="*/ 364 h 622"/>
              <a:gd name="T42" fmla="*/ 56 w 956"/>
              <a:gd name="T43" fmla="*/ 390 h 622"/>
              <a:gd name="T44" fmla="*/ 48 w 956"/>
              <a:gd name="T45" fmla="*/ 414 h 622"/>
              <a:gd name="T46" fmla="*/ 40 w 956"/>
              <a:gd name="T47" fmla="*/ 438 h 622"/>
              <a:gd name="T48" fmla="*/ 28 w 956"/>
              <a:gd name="T49" fmla="*/ 460 h 622"/>
              <a:gd name="T50" fmla="*/ 14 w 956"/>
              <a:gd name="T51" fmla="*/ 482 h 622"/>
              <a:gd name="T52" fmla="*/ 0 w 956"/>
              <a:gd name="T53" fmla="*/ 502 h 622"/>
              <a:gd name="T54" fmla="*/ 0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0" y="502"/>
                </a:moveTo>
                <a:lnTo>
                  <a:pt x="626" y="502"/>
                </a:lnTo>
                <a:lnTo>
                  <a:pt x="566" y="622"/>
                </a:lnTo>
                <a:lnTo>
                  <a:pt x="800" y="622"/>
                </a:lnTo>
                <a:lnTo>
                  <a:pt x="956" y="312"/>
                </a:lnTo>
                <a:lnTo>
                  <a:pt x="800" y="0"/>
                </a:lnTo>
                <a:lnTo>
                  <a:pt x="566" y="0"/>
                </a:lnTo>
                <a:lnTo>
                  <a:pt x="626" y="120"/>
                </a:lnTo>
                <a:lnTo>
                  <a:pt x="0" y="120"/>
                </a:lnTo>
                <a:lnTo>
                  <a:pt x="0" y="120"/>
                </a:lnTo>
                <a:lnTo>
                  <a:pt x="14" y="142"/>
                </a:lnTo>
                <a:lnTo>
                  <a:pt x="28" y="162"/>
                </a:lnTo>
                <a:lnTo>
                  <a:pt x="40" y="186"/>
                </a:lnTo>
                <a:lnTo>
                  <a:pt x="48" y="208"/>
                </a:lnTo>
                <a:lnTo>
                  <a:pt x="56" y="234"/>
                </a:lnTo>
                <a:lnTo>
                  <a:pt x="62" y="258"/>
                </a:lnTo>
                <a:lnTo>
                  <a:pt x="66" y="284"/>
                </a:lnTo>
                <a:lnTo>
                  <a:pt x="66" y="312"/>
                </a:lnTo>
                <a:lnTo>
                  <a:pt x="66" y="312"/>
                </a:lnTo>
                <a:lnTo>
                  <a:pt x="66" y="338"/>
                </a:lnTo>
                <a:lnTo>
                  <a:pt x="62" y="364"/>
                </a:lnTo>
                <a:lnTo>
                  <a:pt x="56" y="390"/>
                </a:lnTo>
                <a:lnTo>
                  <a:pt x="48" y="414"/>
                </a:lnTo>
                <a:lnTo>
                  <a:pt x="40" y="438"/>
                </a:lnTo>
                <a:lnTo>
                  <a:pt x="28" y="460"/>
                </a:lnTo>
                <a:lnTo>
                  <a:pt x="14" y="482"/>
                </a:lnTo>
                <a:lnTo>
                  <a:pt x="0" y="502"/>
                </a:lnTo>
                <a:lnTo>
                  <a:pt x="0" y="502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1"/>
          <p:cNvSpPr/>
          <p:nvPr/>
        </p:nvSpPr>
        <p:spPr bwMode="auto">
          <a:xfrm>
            <a:off x="4196177" y="3367226"/>
            <a:ext cx="1517650" cy="987425"/>
          </a:xfrm>
          <a:custGeom>
            <a:avLst/>
            <a:gdLst>
              <a:gd name="T0" fmla="*/ 956 w 956"/>
              <a:gd name="T1" fmla="*/ 502 h 622"/>
              <a:gd name="T2" fmla="*/ 330 w 956"/>
              <a:gd name="T3" fmla="*/ 502 h 622"/>
              <a:gd name="T4" fmla="*/ 390 w 956"/>
              <a:gd name="T5" fmla="*/ 622 h 622"/>
              <a:gd name="T6" fmla="*/ 156 w 956"/>
              <a:gd name="T7" fmla="*/ 622 h 622"/>
              <a:gd name="T8" fmla="*/ 0 w 956"/>
              <a:gd name="T9" fmla="*/ 312 h 622"/>
              <a:gd name="T10" fmla="*/ 156 w 956"/>
              <a:gd name="T11" fmla="*/ 0 h 622"/>
              <a:gd name="T12" fmla="*/ 390 w 956"/>
              <a:gd name="T13" fmla="*/ 0 h 622"/>
              <a:gd name="T14" fmla="*/ 330 w 956"/>
              <a:gd name="T15" fmla="*/ 120 h 622"/>
              <a:gd name="T16" fmla="*/ 956 w 956"/>
              <a:gd name="T17" fmla="*/ 120 h 622"/>
              <a:gd name="T18" fmla="*/ 956 w 956"/>
              <a:gd name="T19" fmla="*/ 120 h 622"/>
              <a:gd name="T20" fmla="*/ 942 w 956"/>
              <a:gd name="T21" fmla="*/ 142 h 622"/>
              <a:gd name="T22" fmla="*/ 928 w 956"/>
              <a:gd name="T23" fmla="*/ 162 h 622"/>
              <a:gd name="T24" fmla="*/ 916 w 956"/>
              <a:gd name="T25" fmla="*/ 186 h 622"/>
              <a:gd name="T26" fmla="*/ 906 w 956"/>
              <a:gd name="T27" fmla="*/ 208 h 622"/>
              <a:gd name="T28" fmla="*/ 900 w 956"/>
              <a:gd name="T29" fmla="*/ 234 h 622"/>
              <a:gd name="T30" fmla="*/ 894 w 956"/>
              <a:gd name="T31" fmla="*/ 258 h 622"/>
              <a:gd name="T32" fmla="*/ 890 w 956"/>
              <a:gd name="T33" fmla="*/ 284 h 622"/>
              <a:gd name="T34" fmla="*/ 890 w 956"/>
              <a:gd name="T35" fmla="*/ 312 h 622"/>
              <a:gd name="T36" fmla="*/ 890 w 956"/>
              <a:gd name="T37" fmla="*/ 312 h 622"/>
              <a:gd name="T38" fmla="*/ 890 w 956"/>
              <a:gd name="T39" fmla="*/ 338 h 622"/>
              <a:gd name="T40" fmla="*/ 894 w 956"/>
              <a:gd name="T41" fmla="*/ 364 h 622"/>
              <a:gd name="T42" fmla="*/ 900 w 956"/>
              <a:gd name="T43" fmla="*/ 390 h 622"/>
              <a:gd name="T44" fmla="*/ 906 w 956"/>
              <a:gd name="T45" fmla="*/ 414 h 622"/>
              <a:gd name="T46" fmla="*/ 916 w 956"/>
              <a:gd name="T47" fmla="*/ 438 h 622"/>
              <a:gd name="T48" fmla="*/ 928 w 956"/>
              <a:gd name="T49" fmla="*/ 460 h 622"/>
              <a:gd name="T50" fmla="*/ 942 w 956"/>
              <a:gd name="T51" fmla="*/ 482 h 622"/>
              <a:gd name="T52" fmla="*/ 956 w 956"/>
              <a:gd name="T53" fmla="*/ 502 h 622"/>
              <a:gd name="T54" fmla="*/ 956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956" y="502"/>
                </a:moveTo>
                <a:lnTo>
                  <a:pt x="330" y="502"/>
                </a:lnTo>
                <a:lnTo>
                  <a:pt x="390" y="622"/>
                </a:lnTo>
                <a:lnTo>
                  <a:pt x="156" y="622"/>
                </a:lnTo>
                <a:lnTo>
                  <a:pt x="0" y="312"/>
                </a:lnTo>
                <a:lnTo>
                  <a:pt x="156" y="0"/>
                </a:lnTo>
                <a:lnTo>
                  <a:pt x="390" y="0"/>
                </a:lnTo>
                <a:lnTo>
                  <a:pt x="330" y="120"/>
                </a:lnTo>
                <a:lnTo>
                  <a:pt x="956" y="120"/>
                </a:lnTo>
                <a:lnTo>
                  <a:pt x="956" y="120"/>
                </a:lnTo>
                <a:lnTo>
                  <a:pt x="942" y="142"/>
                </a:lnTo>
                <a:lnTo>
                  <a:pt x="928" y="162"/>
                </a:lnTo>
                <a:lnTo>
                  <a:pt x="916" y="186"/>
                </a:lnTo>
                <a:lnTo>
                  <a:pt x="906" y="208"/>
                </a:lnTo>
                <a:lnTo>
                  <a:pt x="900" y="234"/>
                </a:lnTo>
                <a:lnTo>
                  <a:pt x="894" y="258"/>
                </a:lnTo>
                <a:lnTo>
                  <a:pt x="890" y="284"/>
                </a:lnTo>
                <a:lnTo>
                  <a:pt x="890" y="312"/>
                </a:lnTo>
                <a:lnTo>
                  <a:pt x="890" y="312"/>
                </a:lnTo>
                <a:lnTo>
                  <a:pt x="890" y="338"/>
                </a:lnTo>
                <a:lnTo>
                  <a:pt x="894" y="364"/>
                </a:lnTo>
                <a:lnTo>
                  <a:pt x="900" y="390"/>
                </a:lnTo>
                <a:lnTo>
                  <a:pt x="906" y="414"/>
                </a:lnTo>
                <a:lnTo>
                  <a:pt x="916" y="438"/>
                </a:lnTo>
                <a:lnTo>
                  <a:pt x="928" y="460"/>
                </a:lnTo>
                <a:lnTo>
                  <a:pt x="942" y="482"/>
                </a:lnTo>
                <a:lnTo>
                  <a:pt x="956" y="502"/>
                </a:lnTo>
                <a:lnTo>
                  <a:pt x="956" y="502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2"/>
          <p:cNvSpPr/>
          <p:nvPr/>
        </p:nvSpPr>
        <p:spPr bwMode="auto">
          <a:xfrm>
            <a:off x="5596352" y="4240351"/>
            <a:ext cx="987425" cy="1514475"/>
          </a:xfrm>
          <a:custGeom>
            <a:avLst/>
            <a:gdLst>
              <a:gd name="T0" fmla="*/ 122 w 622"/>
              <a:gd name="T1" fmla="*/ 0 h 954"/>
              <a:gd name="T2" fmla="*/ 122 w 622"/>
              <a:gd name="T3" fmla="*/ 626 h 954"/>
              <a:gd name="T4" fmla="*/ 0 w 622"/>
              <a:gd name="T5" fmla="*/ 566 h 954"/>
              <a:gd name="T6" fmla="*/ 0 w 622"/>
              <a:gd name="T7" fmla="*/ 800 h 954"/>
              <a:gd name="T8" fmla="*/ 312 w 622"/>
              <a:gd name="T9" fmla="*/ 954 h 954"/>
              <a:gd name="T10" fmla="*/ 622 w 622"/>
              <a:gd name="T11" fmla="*/ 800 h 954"/>
              <a:gd name="T12" fmla="*/ 622 w 622"/>
              <a:gd name="T13" fmla="*/ 566 h 954"/>
              <a:gd name="T14" fmla="*/ 502 w 622"/>
              <a:gd name="T15" fmla="*/ 626 h 954"/>
              <a:gd name="T16" fmla="*/ 502 w 622"/>
              <a:gd name="T17" fmla="*/ 0 h 954"/>
              <a:gd name="T18" fmla="*/ 502 w 622"/>
              <a:gd name="T19" fmla="*/ 0 h 954"/>
              <a:gd name="T20" fmla="*/ 482 w 622"/>
              <a:gd name="T21" fmla="*/ 14 h 954"/>
              <a:gd name="T22" fmla="*/ 460 w 622"/>
              <a:gd name="T23" fmla="*/ 28 h 954"/>
              <a:gd name="T24" fmla="*/ 438 w 622"/>
              <a:gd name="T25" fmla="*/ 38 h 954"/>
              <a:gd name="T26" fmla="*/ 414 w 622"/>
              <a:gd name="T27" fmla="*/ 48 h 954"/>
              <a:gd name="T28" fmla="*/ 390 w 622"/>
              <a:gd name="T29" fmla="*/ 56 h 954"/>
              <a:gd name="T30" fmla="*/ 364 w 622"/>
              <a:gd name="T31" fmla="*/ 62 h 954"/>
              <a:gd name="T32" fmla="*/ 338 w 622"/>
              <a:gd name="T33" fmla="*/ 64 h 954"/>
              <a:gd name="T34" fmla="*/ 312 w 622"/>
              <a:gd name="T35" fmla="*/ 66 h 954"/>
              <a:gd name="T36" fmla="*/ 312 w 622"/>
              <a:gd name="T37" fmla="*/ 66 h 954"/>
              <a:gd name="T38" fmla="*/ 286 w 622"/>
              <a:gd name="T39" fmla="*/ 64 h 954"/>
              <a:gd name="T40" fmla="*/ 260 w 622"/>
              <a:gd name="T41" fmla="*/ 62 h 954"/>
              <a:gd name="T42" fmla="*/ 234 w 622"/>
              <a:gd name="T43" fmla="*/ 56 h 954"/>
              <a:gd name="T44" fmla="*/ 210 w 622"/>
              <a:gd name="T45" fmla="*/ 48 h 954"/>
              <a:gd name="T46" fmla="*/ 186 w 622"/>
              <a:gd name="T47" fmla="*/ 38 h 954"/>
              <a:gd name="T48" fmla="*/ 164 w 622"/>
              <a:gd name="T49" fmla="*/ 28 h 954"/>
              <a:gd name="T50" fmla="*/ 142 w 622"/>
              <a:gd name="T51" fmla="*/ 14 h 954"/>
              <a:gd name="T52" fmla="*/ 122 w 622"/>
              <a:gd name="T53" fmla="*/ 0 h 954"/>
              <a:gd name="T54" fmla="*/ 122 w 622"/>
              <a:gd name="T5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4">
                <a:moveTo>
                  <a:pt x="122" y="0"/>
                </a:moveTo>
                <a:lnTo>
                  <a:pt x="122" y="626"/>
                </a:lnTo>
                <a:lnTo>
                  <a:pt x="0" y="566"/>
                </a:lnTo>
                <a:lnTo>
                  <a:pt x="0" y="800"/>
                </a:lnTo>
                <a:lnTo>
                  <a:pt x="312" y="954"/>
                </a:lnTo>
                <a:lnTo>
                  <a:pt x="622" y="800"/>
                </a:lnTo>
                <a:lnTo>
                  <a:pt x="622" y="566"/>
                </a:lnTo>
                <a:lnTo>
                  <a:pt x="502" y="626"/>
                </a:lnTo>
                <a:lnTo>
                  <a:pt x="502" y="0"/>
                </a:lnTo>
                <a:lnTo>
                  <a:pt x="502" y="0"/>
                </a:lnTo>
                <a:lnTo>
                  <a:pt x="482" y="14"/>
                </a:lnTo>
                <a:lnTo>
                  <a:pt x="460" y="28"/>
                </a:lnTo>
                <a:lnTo>
                  <a:pt x="438" y="38"/>
                </a:lnTo>
                <a:lnTo>
                  <a:pt x="414" y="48"/>
                </a:lnTo>
                <a:lnTo>
                  <a:pt x="390" y="56"/>
                </a:lnTo>
                <a:lnTo>
                  <a:pt x="364" y="62"/>
                </a:lnTo>
                <a:lnTo>
                  <a:pt x="338" y="64"/>
                </a:lnTo>
                <a:lnTo>
                  <a:pt x="312" y="66"/>
                </a:lnTo>
                <a:lnTo>
                  <a:pt x="312" y="66"/>
                </a:lnTo>
                <a:lnTo>
                  <a:pt x="286" y="64"/>
                </a:lnTo>
                <a:lnTo>
                  <a:pt x="260" y="62"/>
                </a:lnTo>
                <a:lnTo>
                  <a:pt x="234" y="56"/>
                </a:lnTo>
                <a:lnTo>
                  <a:pt x="210" y="48"/>
                </a:lnTo>
                <a:lnTo>
                  <a:pt x="186" y="38"/>
                </a:lnTo>
                <a:lnTo>
                  <a:pt x="164" y="28"/>
                </a:lnTo>
                <a:lnTo>
                  <a:pt x="142" y="14"/>
                </a:lnTo>
                <a:lnTo>
                  <a:pt x="122" y="0"/>
                </a:lnTo>
                <a:lnTo>
                  <a:pt x="122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609052" y="3376751"/>
            <a:ext cx="965200" cy="968375"/>
          </a:xfrm>
          <a:custGeom>
            <a:avLst/>
            <a:gdLst>
              <a:gd name="T0" fmla="*/ 304 w 608"/>
              <a:gd name="T1" fmla="*/ 610 h 610"/>
              <a:gd name="T2" fmla="*/ 366 w 608"/>
              <a:gd name="T3" fmla="*/ 604 h 610"/>
              <a:gd name="T4" fmla="*/ 422 w 608"/>
              <a:gd name="T5" fmla="*/ 586 h 610"/>
              <a:gd name="T6" fmla="*/ 474 w 608"/>
              <a:gd name="T7" fmla="*/ 558 h 610"/>
              <a:gd name="T8" fmla="*/ 520 w 608"/>
              <a:gd name="T9" fmla="*/ 520 h 610"/>
              <a:gd name="T10" fmla="*/ 556 w 608"/>
              <a:gd name="T11" fmla="*/ 476 h 610"/>
              <a:gd name="T12" fmla="*/ 584 w 608"/>
              <a:gd name="T13" fmla="*/ 424 h 610"/>
              <a:gd name="T14" fmla="*/ 602 w 608"/>
              <a:gd name="T15" fmla="*/ 366 h 610"/>
              <a:gd name="T16" fmla="*/ 608 w 608"/>
              <a:gd name="T17" fmla="*/ 306 h 610"/>
              <a:gd name="T18" fmla="*/ 606 w 608"/>
              <a:gd name="T19" fmla="*/ 274 h 610"/>
              <a:gd name="T20" fmla="*/ 594 w 608"/>
              <a:gd name="T21" fmla="*/ 214 h 610"/>
              <a:gd name="T22" fmla="*/ 572 w 608"/>
              <a:gd name="T23" fmla="*/ 160 h 610"/>
              <a:gd name="T24" fmla="*/ 538 w 608"/>
              <a:gd name="T25" fmla="*/ 112 h 610"/>
              <a:gd name="T26" fmla="*/ 498 w 608"/>
              <a:gd name="T27" fmla="*/ 70 h 610"/>
              <a:gd name="T28" fmla="*/ 450 w 608"/>
              <a:gd name="T29" fmla="*/ 38 h 610"/>
              <a:gd name="T30" fmla="*/ 394 w 608"/>
              <a:gd name="T31" fmla="*/ 14 h 610"/>
              <a:gd name="T32" fmla="*/ 334 w 608"/>
              <a:gd name="T33" fmla="*/ 2 h 610"/>
              <a:gd name="T34" fmla="*/ 304 w 608"/>
              <a:gd name="T35" fmla="*/ 0 h 610"/>
              <a:gd name="T36" fmla="*/ 242 w 608"/>
              <a:gd name="T37" fmla="*/ 6 h 610"/>
              <a:gd name="T38" fmla="*/ 186 w 608"/>
              <a:gd name="T39" fmla="*/ 24 h 610"/>
              <a:gd name="T40" fmla="*/ 134 w 608"/>
              <a:gd name="T41" fmla="*/ 52 h 610"/>
              <a:gd name="T42" fmla="*/ 88 w 608"/>
              <a:gd name="T43" fmla="*/ 90 h 610"/>
              <a:gd name="T44" fmla="*/ 52 w 608"/>
              <a:gd name="T45" fmla="*/ 136 h 610"/>
              <a:gd name="T46" fmla="*/ 24 w 608"/>
              <a:gd name="T47" fmla="*/ 186 h 610"/>
              <a:gd name="T48" fmla="*/ 6 w 608"/>
              <a:gd name="T49" fmla="*/ 244 h 610"/>
              <a:gd name="T50" fmla="*/ 0 w 608"/>
              <a:gd name="T51" fmla="*/ 306 h 610"/>
              <a:gd name="T52" fmla="*/ 0 w 608"/>
              <a:gd name="T53" fmla="*/ 336 h 610"/>
              <a:gd name="T54" fmla="*/ 12 w 608"/>
              <a:gd name="T55" fmla="*/ 396 h 610"/>
              <a:gd name="T56" fmla="*/ 36 w 608"/>
              <a:gd name="T57" fmla="*/ 450 h 610"/>
              <a:gd name="T58" fmla="*/ 68 w 608"/>
              <a:gd name="T59" fmla="*/ 500 h 610"/>
              <a:gd name="T60" fmla="*/ 110 w 608"/>
              <a:gd name="T61" fmla="*/ 540 h 610"/>
              <a:gd name="T62" fmla="*/ 158 w 608"/>
              <a:gd name="T63" fmla="*/ 574 h 610"/>
              <a:gd name="T64" fmla="*/ 214 w 608"/>
              <a:gd name="T65" fmla="*/ 596 h 610"/>
              <a:gd name="T66" fmla="*/ 272 w 608"/>
              <a:gd name="T67" fmla="*/ 608 h 610"/>
              <a:gd name="T68" fmla="*/ 304 w 608"/>
              <a:gd name="T6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610">
                <a:moveTo>
                  <a:pt x="304" y="610"/>
                </a:moveTo>
                <a:lnTo>
                  <a:pt x="304" y="610"/>
                </a:lnTo>
                <a:lnTo>
                  <a:pt x="334" y="608"/>
                </a:lnTo>
                <a:lnTo>
                  <a:pt x="366" y="604"/>
                </a:lnTo>
                <a:lnTo>
                  <a:pt x="394" y="596"/>
                </a:lnTo>
                <a:lnTo>
                  <a:pt x="422" y="586"/>
                </a:lnTo>
                <a:lnTo>
                  <a:pt x="450" y="574"/>
                </a:lnTo>
                <a:lnTo>
                  <a:pt x="474" y="558"/>
                </a:lnTo>
                <a:lnTo>
                  <a:pt x="498" y="540"/>
                </a:lnTo>
                <a:lnTo>
                  <a:pt x="520" y="520"/>
                </a:lnTo>
                <a:lnTo>
                  <a:pt x="538" y="500"/>
                </a:lnTo>
                <a:lnTo>
                  <a:pt x="556" y="476"/>
                </a:lnTo>
                <a:lnTo>
                  <a:pt x="572" y="450"/>
                </a:lnTo>
                <a:lnTo>
                  <a:pt x="584" y="424"/>
                </a:lnTo>
                <a:lnTo>
                  <a:pt x="594" y="396"/>
                </a:lnTo>
                <a:lnTo>
                  <a:pt x="602" y="366"/>
                </a:lnTo>
                <a:lnTo>
                  <a:pt x="606" y="336"/>
                </a:lnTo>
                <a:lnTo>
                  <a:pt x="608" y="306"/>
                </a:lnTo>
                <a:lnTo>
                  <a:pt x="608" y="306"/>
                </a:lnTo>
                <a:lnTo>
                  <a:pt x="606" y="274"/>
                </a:lnTo>
                <a:lnTo>
                  <a:pt x="602" y="244"/>
                </a:lnTo>
                <a:lnTo>
                  <a:pt x="594" y="214"/>
                </a:lnTo>
                <a:lnTo>
                  <a:pt x="584" y="186"/>
                </a:lnTo>
                <a:lnTo>
                  <a:pt x="572" y="160"/>
                </a:lnTo>
                <a:lnTo>
                  <a:pt x="556" y="136"/>
                </a:lnTo>
                <a:lnTo>
                  <a:pt x="538" y="112"/>
                </a:lnTo>
                <a:lnTo>
                  <a:pt x="520" y="90"/>
                </a:lnTo>
                <a:lnTo>
                  <a:pt x="498" y="70"/>
                </a:lnTo>
                <a:lnTo>
                  <a:pt x="474" y="52"/>
                </a:lnTo>
                <a:lnTo>
                  <a:pt x="450" y="38"/>
                </a:lnTo>
                <a:lnTo>
                  <a:pt x="422" y="24"/>
                </a:lnTo>
                <a:lnTo>
                  <a:pt x="394" y="14"/>
                </a:lnTo>
                <a:lnTo>
                  <a:pt x="366" y="6"/>
                </a:lnTo>
                <a:lnTo>
                  <a:pt x="334" y="2"/>
                </a:lnTo>
                <a:lnTo>
                  <a:pt x="304" y="0"/>
                </a:lnTo>
                <a:lnTo>
                  <a:pt x="304" y="0"/>
                </a:lnTo>
                <a:lnTo>
                  <a:pt x="272" y="2"/>
                </a:lnTo>
                <a:lnTo>
                  <a:pt x="242" y="6"/>
                </a:lnTo>
                <a:lnTo>
                  <a:pt x="214" y="14"/>
                </a:lnTo>
                <a:lnTo>
                  <a:pt x="186" y="24"/>
                </a:lnTo>
                <a:lnTo>
                  <a:pt x="158" y="38"/>
                </a:lnTo>
                <a:lnTo>
                  <a:pt x="134" y="52"/>
                </a:lnTo>
                <a:lnTo>
                  <a:pt x="110" y="70"/>
                </a:lnTo>
                <a:lnTo>
                  <a:pt x="88" y="90"/>
                </a:lnTo>
                <a:lnTo>
                  <a:pt x="68" y="112"/>
                </a:lnTo>
                <a:lnTo>
                  <a:pt x="52" y="136"/>
                </a:lnTo>
                <a:lnTo>
                  <a:pt x="36" y="160"/>
                </a:lnTo>
                <a:lnTo>
                  <a:pt x="24" y="186"/>
                </a:lnTo>
                <a:lnTo>
                  <a:pt x="12" y="214"/>
                </a:lnTo>
                <a:lnTo>
                  <a:pt x="6" y="244"/>
                </a:lnTo>
                <a:lnTo>
                  <a:pt x="0" y="274"/>
                </a:lnTo>
                <a:lnTo>
                  <a:pt x="0" y="306"/>
                </a:lnTo>
                <a:lnTo>
                  <a:pt x="0" y="306"/>
                </a:lnTo>
                <a:lnTo>
                  <a:pt x="0" y="336"/>
                </a:lnTo>
                <a:lnTo>
                  <a:pt x="6" y="366"/>
                </a:lnTo>
                <a:lnTo>
                  <a:pt x="12" y="396"/>
                </a:lnTo>
                <a:lnTo>
                  <a:pt x="24" y="424"/>
                </a:lnTo>
                <a:lnTo>
                  <a:pt x="36" y="450"/>
                </a:lnTo>
                <a:lnTo>
                  <a:pt x="52" y="476"/>
                </a:lnTo>
                <a:lnTo>
                  <a:pt x="68" y="500"/>
                </a:lnTo>
                <a:lnTo>
                  <a:pt x="88" y="520"/>
                </a:lnTo>
                <a:lnTo>
                  <a:pt x="110" y="540"/>
                </a:lnTo>
                <a:lnTo>
                  <a:pt x="134" y="558"/>
                </a:lnTo>
                <a:lnTo>
                  <a:pt x="158" y="574"/>
                </a:lnTo>
                <a:lnTo>
                  <a:pt x="186" y="586"/>
                </a:lnTo>
                <a:lnTo>
                  <a:pt x="214" y="596"/>
                </a:lnTo>
                <a:lnTo>
                  <a:pt x="242" y="604"/>
                </a:lnTo>
                <a:lnTo>
                  <a:pt x="272" y="608"/>
                </a:lnTo>
                <a:lnTo>
                  <a:pt x="304" y="610"/>
                </a:lnTo>
                <a:lnTo>
                  <a:pt x="304" y="61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5415377" y="3186251"/>
            <a:ext cx="1352550" cy="1352550"/>
          </a:xfrm>
          <a:custGeom>
            <a:avLst/>
            <a:gdLst>
              <a:gd name="T0" fmla="*/ 462 w 852"/>
              <a:gd name="T1" fmla="*/ 778 h 852"/>
              <a:gd name="T2" fmla="*/ 564 w 852"/>
              <a:gd name="T3" fmla="*/ 752 h 852"/>
              <a:gd name="T4" fmla="*/ 652 w 852"/>
              <a:gd name="T5" fmla="*/ 698 h 852"/>
              <a:gd name="T6" fmla="*/ 720 w 852"/>
              <a:gd name="T7" fmla="*/ 624 h 852"/>
              <a:gd name="T8" fmla="*/ 764 w 852"/>
              <a:gd name="T9" fmla="*/ 530 h 852"/>
              <a:gd name="T10" fmla="*/ 780 w 852"/>
              <a:gd name="T11" fmla="*/ 426 h 852"/>
              <a:gd name="T12" fmla="*/ 772 w 852"/>
              <a:gd name="T13" fmla="*/ 354 h 852"/>
              <a:gd name="T14" fmla="*/ 738 w 852"/>
              <a:gd name="T15" fmla="*/ 256 h 852"/>
              <a:gd name="T16" fmla="*/ 676 w 852"/>
              <a:gd name="T17" fmla="*/ 174 h 852"/>
              <a:gd name="T18" fmla="*/ 594 w 852"/>
              <a:gd name="T19" fmla="*/ 114 h 852"/>
              <a:gd name="T20" fmla="*/ 498 w 852"/>
              <a:gd name="T21" fmla="*/ 78 h 852"/>
              <a:gd name="T22" fmla="*/ 426 w 852"/>
              <a:gd name="T23" fmla="*/ 72 h 852"/>
              <a:gd name="T24" fmla="*/ 320 w 852"/>
              <a:gd name="T25" fmla="*/ 88 h 852"/>
              <a:gd name="T26" fmla="*/ 228 w 852"/>
              <a:gd name="T27" fmla="*/ 132 h 852"/>
              <a:gd name="T28" fmla="*/ 152 w 852"/>
              <a:gd name="T29" fmla="*/ 200 h 852"/>
              <a:gd name="T30" fmla="*/ 100 w 852"/>
              <a:gd name="T31" fmla="*/ 288 h 852"/>
              <a:gd name="T32" fmla="*/ 74 w 852"/>
              <a:gd name="T33" fmla="*/ 390 h 852"/>
              <a:gd name="T34" fmla="*/ 74 w 852"/>
              <a:gd name="T35" fmla="*/ 462 h 852"/>
              <a:gd name="T36" fmla="*/ 100 w 852"/>
              <a:gd name="T37" fmla="*/ 564 h 852"/>
              <a:gd name="T38" fmla="*/ 152 w 852"/>
              <a:gd name="T39" fmla="*/ 650 h 852"/>
              <a:gd name="T40" fmla="*/ 228 w 852"/>
              <a:gd name="T41" fmla="*/ 720 h 852"/>
              <a:gd name="T42" fmla="*/ 320 w 852"/>
              <a:gd name="T43" fmla="*/ 764 h 852"/>
              <a:gd name="T44" fmla="*/ 426 w 852"/>
              <a:gd name="T45" fmla="*/ 780 h 852"/>
              <a:gd name="T46" fmla="*/ 426 w 852"/>
              <a:gd name="T47" fmla="*/ 852 h 852"/>
              <a:gd name="T48" fmla="*/ 300 w 852"/>
              <a:gd name="T49" fmla="*/ 832 h 852"/>
              <a:gd name="T50" fmla="*/ 188 w 852"/>
              <a:gd name="T51" fmla="*/ 778 h 852"/>
              <a:gd name="T52" fmla="*/ 98 w 852"/>
              <a:gd name="T53" fmla="*/ 696 h 852"/>
              <a:gd name="T54" fmla="*/ 34 w 852"/>
              <a:gd name="T55" fmla="*/ 592 h 852"/>
              <a:gd name="T56" fmla="*/ 2 w 852"/>
              <a:gd name="T57" fmla="*/ 468 h 852"/>
              <a:gd name="T58" fmla="*/ 2 w 852"/>
              <a:gd name="T59" fmla="*/ 382 h 852"/>
              <a:gd name="T60" fmla="*/ 34 w 852"/>
              <a:gd name="T61" fmla="*/ 260 h 852"/>
              <a:gd name="T62" fmla="*/ 98 w 852"/>
              <a:gd name="T63" fmla="*/ 154 h 852"/>
              <a:gd name="T64" fmla="*/ 188 w 852"/>
              <a:gd name="T65" fmla="*/ 72 h 852"/>
              <a:gd name="T66" fmla="*/ 300 w 852"/>
              <a:gd name="T67" fmla="*/ 18 h 852"/>
              <a:gd name="T68" fmla="*/ 426 w 852"/>
              <a:gd name="T69" fmla="*/ 0 h 852"/>
              <a:gd name="T70" fmla="*/ 512 w 852"/>
              <a:gd name="T71" fmla="*/ 8 h 852"/>
              <a:gd name="T72" fmla="*/ 628 w 852"/>
              <a:gd name="T73" fmla="*/ 50 h 852"/>
              <a:gd name="T74" fmla="*/ 728 w 852"/>
              <a:gd name="T75" fmla="*/ 124 h 852"/>
              <a:gd name="T76" fmla="*/ 800 w 852"/>
              <a:gd name="T77" fmla="*/ 222 h 852"/>
              <a:gd name="T78" fmla="*/ 844 w 852"/>
              <a:gd name="T79" fmla="*/ 340 h 852"/>
              <a:gd name="T80" fmla="*/ 852 w 852"/>
              <a:gd name="T81" fmla="*/ 426 h 852"/>
              <a:gd name="T82" fmla="*/ 832 w 852"/>
              <a:gd name="T83" fmla="*/ 552 h 852"/>
              <a:gd name="T84" fmla="*/ 780 w 852"/>
              <a:gd name="T85" fmla="*/ 664 h 852"/>
              <a:gd name="T86" fmla="*/ 696 w 852"/>
              <a:gd name="T87" fmla="*/ 754 h 852"/>
              <a:gd name="T88" fmla="*/ 592 w 852"/>
              <a:gd name="T89" fmla="*/ 818 h 852"/>
              <a:gd name="T90" fmla="*/ 470 w 852"/>
              <a:gd name="T91" fmla="*/ 8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2" h="852">
                <a:moveTo>
                  <a:pt x="426" y="780"/>
                </a:moveTo>
                <a:lnTo>
                  <a:pt x="426" y="780"/>
                </a:lnTo>
                <a:lnTo>
                  <a:pt x="462" y="778"/>
                </a:lnTo>
                <a:lnTo>
                  <a:pt x="498" y="772"/>
                </a:lnTo>
                <a:lnTo>
                  <a:pt x="532" y="764"/>
                </a:lnTo>
                <a:lnTo>
                  <a:pt x="564" y="752"/>
                </a:lnTo>
                <a:lnTo>
                  <a:pt x="594" y="736"/>
                </a:lnTo>
                <a:lnTo>
                  <a:pt x="624" y="720"/>
                </a:lnTo>
                <a:lnTo>
                  <a:pt x="652" y="698"/>
                </a:lnTo>
                <a:lnTo>
                  <a:pt x="676" y="676"/>
                </a:lnTo>
                <a:lnTo>
                  <a:pt x="700" y="650"/>
                </a:lnTo>
                <a:lnTo>
                  <a:pt x="720" y="624"/>
                </a:lnTo>
                <a:lnTo>
                  <a:pt x="738" y="594"/>
                </a:lnTo>
                <a:lnTo>
                  <a:pt x="752" y="564"/>
                </a:lnTo>
                <a:lnTo>
                  <a:pt x="764" y="530"/>
                </a:lnTo>
                <a:lnTo>
                  <a:pt x="772" y="496"/>
                </a:lnTo>
                <a:lnTo>
                  <a:pt x="778" y="462"/>
                </a:lnTo>
                <a:lnTo>
                  <a:pt x="780" y="426"/>
                </a:lnTo>
                <a:lnTo>
                  <a:pt x="780" y="426"/>
                </a:lnTo>
                <a:lnTo>
                  <a:pt x="778" y="390"/>
                </a:lnTo>
                <a:lnTo>
                  <a:pt x="772" y="354"/>
                </a:lnTo>
                <a:lnTo>
                  <a:pt x="764" y="320"/>
                </a:lnTo>
                <a:lnTo>
                  <a:pt x="752" y="288"/>
                </a:lnTo>
                <a:lnTo>
                  <a:pt x="738" y="256"/>
                </a:lnTo>
                <a:lnTo>
                  <a:pt x="720" y="228"/>
                </a:lnTo>
                <a:lnTo>
                  <a:pt x="700" y="200"/>
                </a:lnTo>
                <a:lnTo>
                  <a:pt x="676" y="174"/>
                </a:lnTo>
                <a:lnTo>
                  <a:pt x="652" y="152"/>
                </a:lnTo>
                <a:lnTo>
                  <a:pt x="624" y="132"/>
                </a:lnTo>
                <a:lnTo>
                  <a:pt x="594" y="114"/>
                </a:lnTo>
                <a:lnTo>
                  <a:pt x="564" y="100"/>
                </a:lnTo>
                <a:lnTo>
                  <a:pt x="532" y="88"/>
                </a:lnTo>
                <a:lnTo>
                  <a:pt x="498" y="78"/>
                </a:lnTo>
                <a:lnTo>
                  <a:pt x="462" y="74"/>
                </a:lnTo>
                <a:lnTo>
                  <a:pt x="426" y="72"/>
                </a:lnTo>
                <a:lnTo>
                  <a:pt x="426" y="72"/>
                </a:lnTo>
                <a:lnTo>
                  <a:pt x="390" y="74"/>
                </a:lnTo>
                <a:lnTo>
                  <a:pt x="354" y="78"/>
                </a:lnTo>
                <a:lnTo>
                  <a:pt x="320" y="88"/>
                </a:lnTo>
                <a:lnTo>
                  <a:pt x="288" y="100"/>
                </a:lnTo>
                <a:lnTo>
                  <a:pt x="258" y="114"/>
                </a:lnTo>
                <a:lnTo>
                  <a:pt x="228" y="132"/>
                </a:lnTo>
                <a:lnTo>
                  <a:pt x="200" y="152"/>
                </a:lnTo>
                <a:lnTo>
                  <a:pt x="176" y="174"/>
                </a:lnTo>
                <a:lnTo>
                  <a:pt x="152" y="200"/>
                </a:lnTo>
                <a:lnTo>
                  <a:pt x="132" y="228"/>
                </a:lnTo>
                <a:lnTo>
                  <a:pt x="114" y="256"/>
                </a:lnTo>
                <a:lnTo>
                  <a:pt x="100" y="288"/>
                </a:lnTo>
                <a:lnTo>
                  <a:pt x="88" y="320"/>
                </a:lnTo>
                <a:lnTo>
                  <a:pt x="78" y="354"/>
                </a:lnTo>
                <a:lnTo>
                  <a:pt x="74" y="390"/>
                </a:lnTo>
                <a:lnTo>
                  <a:pt x="72" y="426"/>
                </a:lnTo>
                <a:lnTo>
                  <a:pt x="72" y="426"/>
                </a:lnTo>
                <a:lnTo>
                  <a:pt x="74" y="462"/>
                </a:lnTo>
                <a:lnTo>
                  <a:pt x="78" y="496"/>
                </a:lnTo>
                <a:lnTo>
                  <a:pt x="88" y="530"/>
                </a:lnTo>
                <a:lnTo>
                  <a:pt x="100" y="564"/>
                </a:lnTo>
                <a:lnTo>
                  <a:pt x="114" y="594"/>
                </a:lnTo>
                <a:lnTo>
                  <a:pt x="132" y="624"/>
                </a:lnTo>
                <a:lnTo>
                  <a:pt x="152" y="650"/>
                </a:lnTo>
                <a:lnTo>
                  <a:pt x="176" y="676"/>
                </a:lnTo>
                <a:lnTo>
                  <a:pt x="200" y="698"/>
                </a:lnTo>
                <a:lnTo>
                  <a:pt x="228" y="720"/>
                </a:lnTo>
                <a:lnTo>
                  <a:pt x="258" y="736"/>
                </a:lnTo>
                <a:lnTo>
                  <a:pt x="288" y="752"/>
                </a:lnTo>
                <a:lnTo>
                  <a:pt x="320" y="764"/>
                </a:lnTo>
                <a:lnTo>
                  <a:pt x="354" y="772"/>
                </a:lnTo>
                <a:lnTo>
                  <a:pt x="390" y="778"/>
                </a:lnTo>
                <a:lnTo>
                  <a:pt x="426" y="780"/>
                </a:lnTo>
                <a:lnTo>
                  <a:pt x="426" y="780"/>
                </a:lnTo>
                <a:close/>
                <a:moveTo>
                  <a:pt x="426" y="852"/>
                </a:moveTo>
                <a:lnTo>
                  <a:pt x="426" y="852"/>
                </a:lnTo>
                <a:lnTo>
                  <a:pt x="382" y="850"/>
                </a:lnTo>
                <a:lnTo>
                  <a:pt x="340" y="842"/>
                </a:lnTo>
                <a:lnTo>
                  <a:pt x="300" y="832"/>
                </a:lnTo>
                <a:lnTo>
                  <a:pt x="260" y="818"/>
                </a:lnTo>
                <a:lnTo>
                  <a:pt x="222" y="800"/>
                </a:lnTo>
                <a:lnTo>
                  <a:pt x="188" y="778"/>
                </a:lnTo>
                <a:lnTo>
                  <a:pt x="154" y="754"/>
                </a:lnTo>
                <a:lnTo>
                  <a:pt x="124" y="726"/>
                </a:lnTo>
                <a:lnTo>
                  <a:pt x="98" y="696"/>
                </a:lnTo>
                <a:lnTo>
                  <a:pt x="72" y="664"/>
                </a:lnTo>
                <a:lnTo>
                  <a:pt x="52" y="628"/>
                </a:lnTo>
                <a:lnTo>
                  <a:pt x="34" y="592"/>
                </a:lnTo>
                <a:lnTo>
                  <a:pt x="18" y="552"/>
                </a:lnTo>
                <a:lnTo>
                  <a:pt x="8" y="512"/>
                </a:lnTo>
                <a:lnTo>
                  <a:pt x="2" y="468"/>
                </a:lnTo>
                <a:lnTo>
                  <a:pt x="0" y="426"/>
                </a:lnTo>
                <a:lnTo>
                  <a:pt x="0" y="426"/>
                </a:lnTo>
                <a:lnTo>
                  <a:pt x="2" y="382"/>
                </a:lnTo>
                <a:lnTo>
                  <a:pt x="8" y="340"/>
                </a:lnTo>
                <a:lnTo>
                  <a:pt x="18" y="298"/>
                </a:lnTo>
                <a:lnTo>
                  <a:pt x="34" y="260"/>
                </a:lnTo>
                <a:lnTo>
                  <a:pt x="52" y="222"/>
                </a:lnTo>
                <a:lnTo>
                  <a:pt x="72" y="188"/>
                </a:lnTo>
                <a:lnTo>
                  <a:pt x="98" y="154"/>
                </a:lnTo>
                <a:lnTo>
                  <a:pt x="124" y="124"/>
                </a:lnTo>
                <a:lnTo>
                  <a:pt x="154" y="96"/>
                </a:lnTo>
                <a:lnTo>
                  <a:pt x="188" y="72"/>
                </a:lnTo>
                <a:lnTo>
                  <a:pt x="222" y="50"/>
                </a:lnTo>
                <a:lnTo>
                  <a:pt x="260" y="32"/>
                </a:lnTo>
                <a:lnTo>
                  <a:pt x="300" y="18"/>
                </a:lnTo>
                <a:lnTo>
                  <a:pt x="340" y="8"/>
                </a:lnTo>
                <a:lnTo>
                  <a:pt x="382" y="2"/>
                </a:lnTo>
                <a:lnTo>
                  <a:pt x="426" y="0"/>
                </a:lnTo>
                <a:lnTo>
                  <a:pt x="426" y="0"/>
                </a:lnTo>
                <a:lnTo>
                  <a:pt x="470" y="2"/>
                </a:lnTo>
                <a:lnTo>
                  <a:pt x="512" y="8"/>
                </a:lnTo>
                <a:lnTo>
                  <a:pt x="552" y="18"/>
                </a:lnTo>
                <a:lnTo>
                  <a:pt x="592" y="32"/>
                </a:lnTo>
                <a:lnTo>
                  <a:pt x="628" y="50"/>
                </a:lnTo>
                <a:lnTo>
                  <a:pt x="664" y="72"/>
                </a:lnTo>
                <a:lnTo>
                  <a:pt x="696" y="96"/>
                </a:lnTo>
                <a:lnTo>
                  <a:pt x="728" y="124"/>
                </a:lnTo>
                <a:lnTo>
                  <a:pt x="754" y="154"/>
                </a:lnTo>
                <a:lnTo>
                  <a:pt x="780" y="188"/>
                </a:lnTo>
                <a:lnTo>
                  <a:pt x="800" y="222"/>
                </a:lnTo>
                <a:lnTo>
                  <a:pt x="818" y="260"/>
                </a:lnTo>
                <a:lnTo>
                  <a:pt x="832" y="298"/>
                </a:lnTo>
                <a:lnTo>
                  <a:pt x="844" y="340"/>
                </a:lnTo>
                <a:lnTo>
                  <a:pt x="850" y="382"/>
                </a:lnTo>
                <a:lnTo>
                  <a:pt x="852" y="426"/>
                </a:lnTo>
                <a:lnTo>
                  <a:pt x="852" y="426"/>
                </a:lnTo>
                <a:lnTo>
                  <a:pt x="850" y="468"/>
                </a:lnTo>
                <a:lnTo>
                  <a:pt x="844" y="512"/>
                </a:lnTo>
                <a:lnTo>
                  <a:pt x="832" y="552"/>
                </a:lnTo>
                <a:lnTo>
                  <a:pt x="818" y="592"/>
                </a:lnTo>
                <a:lnTo>
                  <a:pt x="800" y="628"/>
                </a:lnTo>
                <a:lnTo>
                  <a:pt x="780" y="664"/>
                </a:lnTo>
                <a:lnTo>
                  <a:pt x="754" y="696"/>
                </a:lnTo>
                <a:lnTo>
                  <a:pt x="728" y="726"/>
                </a:lnTo>
                <a:lnTo>
                  <a:pt x="696" y="754"/>
                </a:lnTo>
                <a:lnTo>
                  <a:pt x="664" y="778"/>
                </a:lnTo>
                <a:lnTo>
                  <a:pt x="628" y="800"/>
                </a:lnTo>
                <a:lnTo>
                  <a:pt x="592" y="818"/>
                </a:lnTo>
                <a:lnTo>
                  <a:pt x="552" y="832"/>
                </a:lnTo>
                <a:lnTo>
                  <a:pt x="512" y="842"/>
                </a:lnTo>
                <a:lnTo>
                  <a:pt x="470" y="850"/>
                </a:lnTo>
                <a:lnTo>
                  <a:pt x="426" y="852"/>
                </a:lnTo>
                <a:lnTo>
                  <a:pt x="426" y="85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6082127" y="2611576"/>
            <a:ext cx="9525" cy="31750"/>
          </a:xfrm>
          <a:custGeom>
            <a:avLst/>
            <a:gdLst>
              <a:gd name="T0" fmla="*/ 6 w 6"/>
              <a:gd name="T1" fmla="*/ 18 h 20"/>
              <a:gd name="T2" fmla="*/ 6 w 6"/>
              <a:gd name="T3" fmla="*/ 18 h 20"/>
              <a:gd name="T4" fmla="*/ 6 w 6"/>
              <a:gd name="T5" fmla="*/ 20 h 20"/>
              <a:gd name="T6" fmla="*/ 4 w 6"/>
              <a:gd name="T7" fmla="*/ 20 h 20"/>
              <a:gd name="T8" fmla="*/ 4 w 6"/>
              <a:gd name="T9" fmla="*/ 20 h 20"/>
              <a:gd name="T10" fmla="*/ 4 w 6"/>
              <a:gd name="T11" fmla="*/ 20 h 20"/>
              <a:gd name="T12" fmla="*/ 2 w 6"/>
              <a:gd name="T13" fmla="*/ 20 h 20"/>
              <a:gd name="T14" fmla="*/ 0 w 6"/>
              <a:gd name="T15" fmla="*/ 18 h 20"/>
              <a:gd name="T16" fmla="*/ 0 w 6"/>
              <a:gd name="T17" fmla="*/ 2 h 20"/>
              <a:gd name="T18" fmla="*/ 0 w 6"/>
              <a:gd name="T19" fmla="*/ 2 h 20"/>
              <a:gd name="T20" fmla="*/ 2 w 6"/>
              <a:gd name="T21" fmla="*/ 2 h 20"/>
              <a:gd name="T22" fmla="*/ 4 w 6"/>
              <a:gd name="T23" fmla="*/ 0 h 20"/>
              <a:gd name="T24" fmla="*/ 4 w 6"/>
              <a:gd name="T25" fmla="*/ 0 h 20"/>
              <a:gd name="T26" fmla="*/ 4 w 6"/>
              <a:gd name="T27" fmla="*/ 0 h 20"/>
              <a:gd name="T28" fmla="*/ 6 w 6"/>
              <a:gd name="T29" fmla="*/ 2 h 20"/>
              <a:gd name="T30" fmla="*/ 6 w 6"/>
              <a:gd name="T31" fmla="*/ 2 h 20"/>
              <a:gd name="T32" fmla="*/ 6 w 6"/>
              <a:gd name="T33" fmla="*/ 18 h 20"/>
              <a:gd name="T34" fmla="*/ 6 w 6"/>
              <a:gd name="T35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20">
                <a:moveTo>
                  <a:pt x="6" y="18"/>
                </a:moveTo>
                <a:lnTo>
                  <a:pt x="6" y="18"/>
                </a:lnTo>
                <a:lnTo>
                  <a:pt x="6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2" y="20"/>
                </a:lnTo>
                <a:lnTo>
                  <a:pt x="0" y="18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6" y="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5980527" y="2662376"/>
            <a:ext cx="25400" cy="22225"/>
          </a:xfrm>
          <a:custGeom>
            <a:avLst/>
            <a:gdLst>
              <a:gd name="T0" fmla="*/ 16 w 16"/>
              <a:gd name="T1" fmla="*/ 10 h 14"/>
              <a:gd name="T2" fmla="*/ 16 w 16"/>
              <a:gd name="T3" fmla="*/ 10 h 14"/>
              <a:gd name="T4" fmla="*/ 16 w 16"/>
              <a:gd name="T5" fmla="*/ 12 h 14"/>
              <a:gd name="T6" fmla="*/ 16 w 16"/>
              <a:gd name="T7" fmla="*/ 14 h 14"/>
              <a:gd name="T8" fmla="*/ 16 w 16"/>
              <a:gd name="T9" fmla="*/ 14 h 14"/>
              <a:gd name="T10" fmla="*/ 16 w 16"/>
              <a:gd name="T11" fmla="*/ 14 h 14"/>
              <a:gd name="T12" fmla="*/ 14 w 16"/>
              <a:gd name="T13" fmla="*/ 14 h 14"/>
              <a:gd name="T14" fmla="*/ 12 w 16"/>
              <a:gd name="T15" fmla="*/ 14 h 14"/>
              <a:gd name="T16" fmla="*/ 0 w 16"/>
              <a:gd name="T17" fmla="*/ 4 h 14"/>
              <a:gd name="T18" fmla="*/ 0 w 16"/>
              <a:gd name="T19" fmla="*/ 4 h 14"/>
              <a:gd name="T20" fmla="*/ 0 w 16"/>
              <a:gd name="T21" fmla="*/ 2 h 14"/>
              <a:gd name="T22" fmla="*/ 0 w 16"/>
              <a:gd name="T23" fmla="*/ 0 h 14"/>
              <a:gd name="T24" fmla="*/ 0 w 16"/>
              <a:gd name="T25" fmla="*/ 0 h 14"/>
              <a:gd name="T26" fmla="*/ 0 w 16"/>
              <a:gd name="T27" fmla="*/ 0 h 14"/>
              <a:gd name="T28" fmla="*/ 2 w 16"/>
              <a:gd name="T29" fmla="*/ 0 h 14"/>
              <a:gd name="T30" fmla="*/ 4 w 16"/>
              <a:gd name="T31" fmla="*/ 0 h 14"/>
              <a:gd name="T32" fmla="*/ 16 w 16"/>
              <a:gd name="T33" fmla="*/ 10 h 14"/>
              <a:gd name="T34" fmla="*/ 16 w 16"/>
              <a:gd name="T3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16" y="10"/>
                </a:moveTo>
                <a:lnTo>
                  <a:pt x="16" y="10"/>
                </a:lnTo>
                <a:lnTo>
                  <a:pt x="16" y="12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2" y="1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16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7"/>
          <p:cNvSpPr/>
          <p:nvPr/>
        </p:nvSpPr>
        <p:spPr bwMode="auto">
          <a:xfrm>
            <a:off x="5948777" y="2767151"/>
            <a:ext cx="31750" cy="12700"/>
          </a:xfrm>
          <a:custGeom>
            <a:avLst/>
            <a:gdLst>
              <a:gd name="T0" fmla="*/ 18 w 20"/>
              <a:gd name="T1" fmla="*/ 0 h 8"/>
              <a:gd name="T2" fmla="*/ 18 w 20"/>
              <a:gd name="T3" fmla="*/ 0 h 8"/>
              <a:gd name="T4" fmla="*/ 18 w 20"/>
              <a:gd name="T5" fmla="*/ 2 h 8"/>
              <a:gd name="T6" fmla="*/ 20 w 20"/>
              <a:gd name="T7" fmla="*/ 2 h 8"/>
              <a:gd name="T8" fmla="*/ 20 w 20"/>
              <a:gd name="T9" fmla="*/ 2 h 8"/>
              <a:gd name="T10" fmla="*/ 20 w 20"/>
              <a:gd name="T11" fmla="*/ 2 h 8"/>
              <a:gd name="T12" fmla="*/ 20 w 20"/>
              <a:gd name="T13" fmla="*/ 4 h 8"/>
              <a:gd name="T14" fmla="*/ 18 w 20"/>
              <a:gd name="T15" fmla="*/ 6 h 8"/>
              <a:gd name="T16" fmla="*/ 2 w 20"/>
              <a:gd name="T17" fmla="*/ 8 h 8"/>
              <a:gd name="T18" fmla="*/ 2 w 20"/>
              <a:gd name="T19" fmla="*/ 8 h 8"/>
              <a:gd name="T20" fmla="*/ 0 w 20"/>
              <a:gd name="T21" fmla="*/ 6 h 8"/>
              <a:gd name="T22" fmla="*/ 0 w 20"/>
              <a:gd name="T23" fmla="*/ 6 h 8"/>
              <a:gd name="T24" fmla="*/ 0 w 20"/>
              <a:gd name="T25" fmla="*/ 6 h 8"/>
              <a:gd name="T26" fmla="*/ 0 w 20"/>
              <a:gd name="T27" fmla="*/ 6 h 8"/>
              <a:gd name="T28" fmla="*/ 0 w 20"/>
              <a:gd name="T29" fmla="*/ 4 h 8"/>
              <a:gd name="T30" fmla="*/ 2 w 20"/>
              <a:gd name="T31" fmla="*/ 2 h 8"/>
              <a:gd name="T32" fmla="*/ 18 w 20"/>
              <a:gd name="T33" fmla="*/ 0 h 8"/>
              <a:gd name="T34" fmla="*/ 18 w 20"/>
              <a:gd name="T3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8">
                <a:moveTo>
                  <a:pt x="18" y="0"/>
                </a:moveTo>
                <a:lnTo>
                  <a:pt x="18" y="0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4"/>
                </a:lnTo>
                <a:lnTo>
                  <a:pt x="18" y="6"/>
                </a:lnTo>
                <a:lnTo>
                  <a:pt x="2" y="8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8"/>
          <p:cNvSpPr/>
          <p:nvPr/>
        </p:nvSpPr>
        <p:spPr bwMode="auto">
          <a:xfrm>
            <a:off x="6202777" y="2760801"/>
            <a:ext cx="31750" cy="9525"/>
          </a:xfrm>
          <a:custGeom>
            <a:avLst/>
            <a:gdLst>
              <a:gd name="T0" fmla="*/ 2 w 20"/>
              <a:gd name="T1" fmla="*/ 6 h 6"/>
              <a:gd name="T2" fmla="*/ 2 w 20"/>
              <a:gd name="T3" fmla="*/ 6 h 6"/>
              <a:gd name="T4" fmla="*/ 0 w 20"/>
              <a:gd name="T5" fmla="*/ 4 h 6"/>
              <a:gd name="T6" fmla="*/ 0 w 20"/>
              <a:gd name="T7" fmla="*/ 2 h 6"/>
              <a:gd name="T8" fmla="*/ 0 w 20"/>
              <a:gd name="T9" fmla="*/ 2 h 6"/>
              <a:gd name="T10" fmla="*/ 0 w 20"/>
              <a:gd name="T11" fmla="*/ 2 h 6"/>
              <a:gd name="T12" fmla="*/ 0 w 20"/>
              <a:gd name="T13" fmla="*/ 0 h 6"/>
              <a:gd name="T14" fmla="*/ 2 w 20"/>
              <a:gd name="T15" fmla="*/ 0 h 6"/>
              <a:gd name="T16" fmla="*/ 18 w 20"/>
              <a:gd name="T17" fmla="*/ 2 h 6"/>
              <a:gd name="T18" fmla="*/ 18 w 20"/>
              <a:gd name="T19" fmla="*/ 2 h 6"/>
              <a:gd name="T20" fmla="*/ 20 w 20"/>
              <a:gd name="T21" fmla="*/ 2 h 6"/>
              <a:gd name="T22" fmla="*/ 20 w 20"/>
              <a:gd name="T23" fmla="*/ 4 h 6"/>
              <a:gd name="T24" fmla="*/ 20 w 20"/>
              <a:gd name="T25" fmla="*/ 4 h 6"/>
              <a:gd name="T26" fmla="*/ 20 w 20"/>
              <a:gd name="T27" fmla="*/ 4 h 6"/>
              <a:gd name="T28" fmla="*/ 20 w 20"/>
              <a:gd name="T29" fmla="*/ 6 h 6"/>
              <a:gd name="T30" fmla="*/ 18 w 20"/>
              <a:gd name="T31" fmla="*/ 6 h 6"/>
              <a:gd name="T32" fmla="*/ 2 w 20"/>
              <a:gd name="T33" fmla="*/ 6 h 6"/>
              <a:gd name="T34" fmla="*/ 2 w 20"/>
              <a:gd name="T3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6">
                <a:moveTo>
                  <a:pt x="2" y="6"/>
                </a:move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2"/>
                </a:lnTo>
                <a:lnTo>
                  <a:pt x="18" y="2"/>
                </a:lnTo>
                <a:lnTo>
                  <a:pt x="20" y="2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6"/>
                </a:lnTo>
                <a:lnTo>
                  <a:pt x="18" y="6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9"/>
          <p:cNvSpPr/>
          <p:nvPr/>
        </p:nvSpPr>
        <p:spPr bwMode="auto">
          <a:xfrm>
            <a:off x="6171027" y="2656026"/>
            <a:ext cx="25400" cy="25400"/>
          </a:xfrm>
          <a:custGeom>
            <a:avLst/>
            <a:gdLst>
              <a:gd name="T0" fmla="*/ 4 w 16"/>
              <a:gd name="T1" fmla="*/ 14 h 16"/>
              <a:gd name="T2" fmla="*/ 4 w 16"/>
              <a:gd name="T3" fmla="*/ 14 h 16"/>
              <a:gd name="T4" fmla="*/ 2 w 16"/>
              <a:gd name="T5" fmla="*/ 16 h 16"/>
              <a:gd name="T6" fmla="*/ 0 w 16"/>
              <a:gd name="T7" fmla="*/ 14 h 16"/>
              <a:gd name="T8" fmla="*/ 0 w 16"/>
              <a:gd name="T9" fmla="*/ 14 h 16"/>
              <a:gd name="T10" fmla="*/ 0 w 16"/>
              <a:gd name="T11" fmla="*/ 14 h 16"/>
              <a:gd name="T12" fmla="*/ 0 w 16"/>
              <a:gd name="T13" fmla="*/ 12 h 16"/>
              <a:gd name="T14" fmla="*/ 0 w 16"/>
              <a:gd name="T15" fmla="*/ 10 h 16"/>
              <a:gd name="T16" fmla="*/ 12 w 16"/>
              <a:gd name="T17" fmla="*/ 0 h 16"/>
              <a:gd name="T18" fmla="*/ 12 w 16"/>
              <a:gd name="T19" fmla="*/ 0 h 16"/>
              <a:gd name="T20" fmla="*/ 14 w 16"/>
              <a:gd name="T21" fmla="*/ 0 h 16"/>
              <a:gd name="T22" fmla="*/ 16 w 16"/>
              <a:gd name="T23" fmla="*/ 0 h 16"/>
              <a:gd name="T24" fmla="*/ 16 w 16"/>
              <a:gd name="T25" fmla="*/ 0 h 16"/>
              <a:gd name="T26" fmla="*/ 16 w 16"/>
              <a:gd name="T27" fmla="*/ 0 h 16"/>
              <a:gd name="T28" fmla="*/ 16 w 16"/>
              <a:gd name="T29" fmla="*/ 2 h 16"/>
              <a:gd name="T30" fmla="*/ 16 w 16"/>
              <a:gd name="T31" fmla="*/ 4 h 16"/>
              <a:gd name="T32" fmla="*/ 4 w 16"/>
              <a:gd name="T33" fmla="*/ 14 h 16"/>
              <a:gd name="T34" fmla="*/ 4 w 16"/>
              <a:gd name="T35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4" y="14"/>
                </a:moveTo>
                <a:lnTo>
                  <a:pt x="4" y="14"/>
                </a:ln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4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0"/>
          <p:cNvSpPr>
            <a:spLocks noEditPoints="1"/>
          </p:cNvSpPr>
          <p:nvPr/>
        </p:nvSpPr>
        <p:spPr bwMode="auto">
          <a:xfrm>
            <a:off x="5999577" y="2656026"/>
            <a:ext cx="174625" cy="247650"/>
          </a:xfrm>
          <a:custGeom>
            <a:avLst/>
            <a:gdLst>
              <a:gd name="T0" fmla="*/ 72 w 110"/>
              <a:gd name="T1" fmla="*/ 132 h 156"/>
              <a:gd name="T2" fmla="*/ 70 w 110"/>
              <a:gd name="T3" fmla="*/ 138 h 156"/>
              <a:gd name="T4" fmla="*/ 42 w 110"/>
              <a:gd name="T5" fmla="*/ 138 h 156"/>
              <a:gd name="T6" fmla="*/ 40 w 110"/>
              <a:gd name="T7" fmla="*/ 138 h 156"/>
              <a:gd name="T8" fmla="*/ 38 w 110"/>
              <a:gd name="T9" fmla="*/ 132 h 156"/>
              <a:gd name="T10" fmla="*/ 72 w 110"/>
              <a:gd name="T11" fmla="*/ 118 h 156"/>
              <a:gd name="T12" fmla="*/ 72 w 110"/>
              <a:gd name="T13" fmla="*/ 132 h 156"/>
              <a:gd name="T14" fmla="*/ 34 w 110"/>
              <a:gd name="T15" fmla="*/ 28 h 156"/>
              <a:gd name="T16" fmla="*/ 24 w 110"/>
              <a:gd name="T17" fmla="*/ 40 h 156"/>
              <a:gd name="T18" fmla="*/ 20 w 110"/>
              <a:gd name="T19" fmla="*/ 56 h 156"/>
              <a:gd name="T20" fmla="*/ 22 w 110"/>
              <a:gd name="T21" fmla="*/ 64 h 156"/>
              <a:gd name="T22" fmla="*/ 28 w 110"/>
              <a:gd name="T23" fmla="*/ 78 h 156"/>
              <a:gd name="T24" fmla="*/ 32 w 110"/>
              <a:gd name="T25" fmla="*/ 82 h 156"/>
              <a:gd name="T26" fmla="*/ 34 w 110"/>
              <a:gd name="T27" fmla="*/ 86 h 156"/>
              <a:gd name="T28" fmla="*/ 34 w 110"/>
              <a:gd name="T29" fmla="*/ 86 h 156"/>
              <a:gd name="T30" fmla="*/ 30 w 110"/>
              <a:gd name="T31" fmla="*/ 86 h 156"/>
              <a:gd name="T32" fmla="*/ 24 w 110"/>
              <a:gd name="T33" fmla="*/ 80 h 156"/>
              <a:gd name="T34" fmla="*/ 16 w 110"/>
              <a:gd name="T35" fmla="*/ 66 h 156"/>
              <a:gd name="T36" fmla="*/ 16 w 110"/>
              <a:gd name="T37" fmla="*/ 56 h 156"/>
              <a:gd name="T38" fmla="*/ 20 w 110"/>
              <a:gd name="T39" fmla="*/ 38 h 156"/>
              <a:gd name="T40" fmla="*/ 32 w 110"/>
              <a:gd name="T41" fmla="*/ 24 h 156"/>
              <a:gd name="T42" fmla="*/ 34 w 110"/>
              <a:gd name="T43" fmla="*/ 24 h 156"/>
              <a:gd name="T44" fmla="*/ 34 w 110"/>
              <a:gd name="T45" fmla="*/ 24 h 156"/>
              <a:gd name="T46" fmla="*/ 36 w 110"/>
              <a:gd name="T47" fmla="*/ 26 h 156"/>
              <a:gd name="T48" fmla="*/ 34 w 110"/>
              <a:gd name="T49" fmla="*/ 28 h 156"/>
              <a:gd name="T50" fmla="*/ 110 w 110"/>
              <a:gd name="T51" fmla="*/ 56 h 156"/>
              <a:gd name="T52" fmla="*/ 106 w 110"/>
              <a:gd name="T53" fmla="*/ 34 h 156"/>
              <a:gd name="T54" fmla="*/ 94 w 110"/>
              <a:gd name="T55" fmla="*/ 18 h 156"/>
              <a:gd name="T56" fmla="*/ 76 w 110"/>
              <a:gd name="T57" fmla="*/ 6 h 156"/>
              <a:gd name="T58" fmla="*/ 56 w 110"/>
              <a:gd name="T59" fmla="*/ 0 h 156"/>
              <a:gd name="T60" fmla="*/ 44 w 110"/>
              <a:gd name="T61" fmla="*/ 2 h 156"/>
              <a:gd name="T62" fmla="*/ 24 w 110"/>
              <a:gd name="T63" fmla="*/ 10 h 156"/>
              <a:gd name="T64" fmla="*/ 10 w 110"/>
              <a:gd name="T65" fmla="*/ 26 h 156"/>
              <a:gd name="T66" fmla="*/ 0 w 110"/>
              <a:gd name="T67" fmla="*/ 44 h 156"/>
              <a:gd name="T68" fmla="*/ 0 w 110"/>
              <a:gd name="T69" fmla="*/ 56 h 156"/>
              <a:gd name="T70" fmla="*/ 2 w 110"/>
              <a:gd name="T71" fmla="*/ 72 h 156"/>
              <a:gd name="T72" fmla="*/ 20 w 110"/>
              <a:gd name="T73" fmla="*/ 98 h 156"/>
              <a:gd name="T74" fmla="*/ 32 w 110"/>
              <a:gd name="T75" fmla="*/ 118 h 156"/>
              <a:gd name="T76" fmla="*/ 32 w 110"/>
              <a:gd name="T77" fmla="*/ 132 h 156"/>
              <a:gd name="T78" fmla="*/ 34 w 110"/>
              <a:gd name="T79" fmla="*/ 140 h 156"/>
              <a:gd name="T80" fmla="*/ 40 w 110"/>
              <a:gd name="T81" fmla="*/ 142 h 156"/>
              <a:gd name="T82" fmla="*/ 42 w 110"/>
              <a:gd name="T83" fmla="*/ 146 h 156"/>
              <a:gd name="T84" fmla="*/ 46 w 110"/>
              <a:gd name="T85" fmla="*/ 154 h 156"/>
              <a:gd name="T86" fmla="*/ 58 w 110"/>
              <a:gd name="T87" fmla="*/ 156 h 156"/>
              <a:gd name="T88" fmla="*/ 64 w 110"/>
              <a:gd name="T89" fmla="*/ 154 h 156"/>
              <a:gd name="T90" fmla="*/ 68 w 110"/>
              <a:gd name="T91" fmla="*/ 146 h 156"/>
              <a:gd name="T92" fmla="*/ 70 w 110"/>
              <a:gd name="T93" fmla="*/ 142 h 156"/>
              <a:gd name="T94" fmla="*/ 76 w 110"/>
              <a:gd name="T95" fmla="*/ 140 h 156"/>
              <a:gd name="T96" fmla="*/ 78 w 110"/>
              <a:gd name="T97" fmla="*/ 132 h 156"/>
              <a:gd name="T98" fmla="*/ 78 w 110"/>
              <a:gd name="T99" fmla="*/ 106 h 156"/>
              <a:gd name="T100" fmla="*/ 92 w 110"/>
              <a:gd name="T101" fmla="*/ 98 h 156"/>
              <a:gd name="T102" fmla="*/ 108 w 110"/>
              <a:gd name="T103" fmla="*/ 72 h 156"/>
              <a:gd name="T104" fmla="*/ 110 w 110"/>
              <a:gd name="T105" fmla="*/ 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56">
                <a:moveTo>
                  <a:pt x="72" y="132"/>
                </a:moveTo>
                <a:lnTo>
                  <a:pt x="72" y="132"/>
                </a:lnTo>
                <a:lnTo>
                  <a:pt x="70" y="138"/>
                </a:lnTo>
                <a:lnTo>
                  <a:pt x="70" y="138"/>
                </a:lnTo>
                <a:lnTo>
                  <a:pt x="68" y="138"/>
                </a:lnTo>
                <a:lnTo>
                  <a:pt x="42" y="138"/>
                </a:lnTo>
                <a:lnTo>
                  <a:pt x="42" y="138"/>
                </a:lnTo>
                <a:lnTo>
                  <a:pt x="40" y="138"/>
                </a:lnTo>
                <a:lnTo>
                  <a:pt x="40" y="138"/>
                </a:lnTo>
                <a:lnTo>
                  <a:pt x="38" y="132"/>
                </a:lnTo>
                <a:lnTo>
                  <a:pt x="38" y="118"/>
                </a:lnTo>
                <a:lnTo>
                  <a:pt x="72" y="118"/>
                </a:lnTo>
                <a:lnTo>
                  <a:pt x="72" y="132"/>
                </a:lnTo>
                <a:lnTo>
                  <a:pt x="72" y="132"/>
                </a:lnTo>
                <a:close/>
                <a:moveTo>
                  <a:pt x="34" y="28"/>
                </a:moveTo>
                <a:lnTo>
                  <a:pt x="34" y="28"/>
                </a:lnTo>
                <a:lnTo>
                  <a:pt x="28" y="34"/>
                </a:lnTo>
                <a:lnTo>
                  <a:pt x="24" y="40"/>
                </a:lnTo>
                <a:lnTo>
                  <a:pt x="22" y="48"/>
                </a:lnTo>
                <a:lnTo>
                  <a:pt x="20" y="56"/>
                </a:lnTo>
                <a:lnTo>
                  <a:pt x="20" y="56"/>
                </a:lnTo>
                <a:lnTo>
                  <a:pt x="22" y="64"/>
                </a:lnTo>
                <a:lnTo>
                  <a:pt x="24" y="70"/>
                </a:lnTo>
                <a:lnTo>
                  <a:pt x="28" y="78"/>
                </a:lnTo>
                <a:lnTo>
                  <a:pt x="32" y="82"/>
                </a:lnTo>
                <a:lnTo>
                  <a:pt x="32" y="82"/>
                </a:lnTo>
                <a:lnTo>
                  <a:pt x="34" y="84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2" y="88"/>
                </a:lnTo>
                <a:lnTo>
                  <a:pt x="30" y="86"/>
                </a:lnTo>
                <a:lnTo>
                  <a:pt x="30" y="86"/>
                </a:lnTo>
                <a:lnTo>
                  <a:pt x="24" y="80"/>
                </a:lnTo>
                <a:lnTo>
                  <a:pt x="20" y="74"/>
                </a:lnTo>
                <a:lnTo>
                  <a:pt x="16" y="66"/>
                </a:lnTo>
                <a:lnTo>
                  <a:pt x="16" y="56"/>
                </a:lnTo>
                <a:lnTo>
                  <a:pt x="16" y="56"/>
                </a:lnTo>
                <a:lnTo>
                  <a:pt x="16" y="46"/>
                </a:lnTo>
                <a:lnTo>
                  <a:pt x="20" y="38"/>
                </a:lnTo>
                <a:lnTo>
                  <a:pt x="24" y="30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4" y="28"/>
                </a:lnTo>
                <a:lnTo>
                  <a:pt x="34" y="28"/>
                </a:lnTo>
                <a:close/>
                <a:moveTo>
                  <a:pt x="110" y="56"/>
                </a:moveTo>
                <a:lnTo>
                  <a:pt x="110" y="56"/>
                </a:lnTo>
                <a:lnTo>
                  <a:pt x="110" y="44"/>
                </a:lnTo>
                <a:lnTo>
                  <a:pt x="106" y="34"/>
                </a:lnTo>
                <a:lnTo>
                  <a:pt x="100" y="26"/>
                </a:lnTo>
                <a:lnTo>
                  <a:pt x="94" y="18"/>
                </a:lnTo>
                <a:lnTo>
                  <a:pt x="86" y="10"/>
                </a:lnTo>
                <a:lnTo>
                  <a:pt x="76" y="6"/>
                </a:lnTo>
                <a:lnTo>
                  <a:pt x="66" y="2"/>
                </a:lnTo>
                <a:lnTo>
                  <a:pt x="56" y="0"/>
                </a:lnTo>
                <a:lnTo>
                  <a:pt x="56" y="0"/>
                </a:lnTo>
                <a:lnTo>
                  <a:pt x="44" y="2"/>
                </a:lnTo>
                <a:lnTo>
                  <a:pt x="34" y="6"/>
                </a:lnTo>
                <a:lnTo>
                  <a:pt x="24" y="10"/>
                </a:lnTo>
                <a:lnTo>
                  <a:pt x="16" y="18"/>
                </a:lnTo>
                <a:lnTo>
                  <a:pt x="10" y="26"/>
                </a:lnTo>
                <a:lnTo>
                  <a:pt x="4" y="34"/>
                </a:lnTo>
                <a:lnTo>
                  <a:pt x="0" y="44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2" y="72"/>
                </a:lnTo>
                <a:lnTo>
                  <a:pt x="8" y="86"/>
                </a:lnTo>
                <a:lnTo>
                  <a:pt x="20" y="98"/>
                </a:lnTo>
                <a:lnTo>
                  <a:pt x="32" y="106"/>
                </a:lnTo>
                <a:lnTo>
                  <a:pt x="32" y="118"/>
                </a:lnTo>
                <a:lnTo>
                  <a:pt x="32" y="132"/>
                </a:lnTo>
                <a:lnTo>
                  <a:pt x="32" y="132"/>
                </a:lnTo>
                <a:lnTo>
                  <a:pt x="32" y="136"/>
                </a:lnTo>
                <a:lnTo>
                  <a:pt x="34" y="140"/>
                </a:lnTo>
                <a:lnTo>
                  <a:pt x="38" y="142"/>
                </a:lnTo>
                <a:lnTo>
                  <a:pt x="40" y="142"/>
                </a:lnTo>
                <a:lnTo>
                  <a:pt x="40" y="142"/>
                </a:lnTo>
                <a:lnTo>
                  <a:pt x="42" y="146"/>
                </a:lnTo>
                <a:lnTo>
                  <a:pt x="42" y="146"/>
                </a:lnTo>
                <a:lnTo>
                  <a:pt x="46" y="154"/>
                </a:lnTo>
                <a:lnTo>
                  <a:pt x="52" y="156"/>
                </a:lnTo>
                <a:lnTo>
                  <a:pt x="58" y="156"/>
                </a:lnTo>
                <a:lnTo>
                  <a:pt x="58" y="156"/>
                </a:lnTo>
                <a:lnTo>
                  <a:pt x="64" y="154"/>
                </a:lnTo>
                <a:lnTo>
                  <a:pt x="68" y="146"/>
                </a:lnTo>
                <a:lnTo>
                  <a:pt x="68" y="146"/>
                </a:lnTo>
                <a:lnTo>
                  <a:pt x="70" y="142"/>
                </a:lnTo>
                <a:lnTo>
                  <a:pt x="70" y="142"/>
                </a:lnTo>
                <a:lnTo>
                  <a:pt x="74" y="142"/>
                </a:lnTo>
                <a:lnTo>
                  <a:pt x="76" y="140"/>
                </a:lnTo>
                <a:lnTo>
                  <a:pt x="78" y="136"/>
                </a:lnTo>
                <a:lnTo>
                  <a:pt x="78" y="132"/>
                </a:lnTo>
                <a:lnTo>
                  <a:pt x="78" y="112"/>
                </a:lnTo>
                <a:lnTo>
                  <a:pt x="78" y="106"/>
                </a:lnTo>
                <a:lnTo>
                  <a:pt x="78" y="106"/>
                </a:lnTo>
                <a:lnTo>
                  <a:pt x="92" y="98"/>
                </a:lnTo>
                <a:lnTo>
                  <a:pt x="102" y="86"/>
                </a:lnTo>
                <a:lnTo>
                  <a:pt x="108" y="72"/>
                </a:lnTo>
                <a:lnTo>
                  <a:pt x="110" y="64"/>
                </a:lnTo>
                <a:lnTo>
                  <a:pt x="110" y="56"/>
                </a:lnTo>
                <a:lnTo>
                  <a:pt x="11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1"/>
          <p:cNvSpPr>
            <a:spLocks noEditPoints="1"/>
          </p:cNvSpPr>
          <p:nvPr/>
        </p:nvSpPr>
        <p:spPr bwMode="auto">
          <a:xfrm>
            <a:off x="4964527" y="3748226"/>
            <a:ext cx="53975" cy="57150"/>
          </a:xfrm>
          <a:custGeom>
            <a:avLst/>
            <a:gdLst>
              <a:gd name="T0" fmla="*/ 16 w 34"/>
              <a:gd name="T1" fmla="*/ 26 h 36"/>
              <a:gd name="T2" fmla="*/ 16 w 34"/>
              <a:gd name="T3" fmla="*/ 26 h 36"/>
              <a:gd name="T4" fmla="*/ 14 w 34"/>
              <a:gd name="T5" fmla="*/ 26 h 36"/>
              <a:gd name="T6" fmla="*/ 10 w 34"/>
              <a:gd name="T7" fmla="*/ 24 h 36"/>
              <a:gd name="T8" fmla="*/ 8 w 34"/>
              <a:gd name="T9" fmla="*/ 22 h 36"/>
              <a:gd name="T10" fmla="*/ 8 w 34"/>
              <a:gd name="T11" fmla="*/ 18 h 36"/>
              <a:gd name="T12" fmla="*/ 8 w 34"/>
              <a:gd name="T13" fmla="*/ 18 h 36"/>
              <a:gd name="T14" fmla="*/ 8 w 34"/>
              <a:gd name="T15" fmla="*/ 14 h 36"/>
              <a:gd name="T16" fmla="*/ 10 w 34"/>
              <a:gd name="T17" fmla="*/ 12 h 36"/>
              <a:gd name="T18" fmla="*/ 14 w 34"/>
              <a:gd name="T19" fmla="*/ 10 h 36"/>
              <a:gd name="T20" fmla="*/ 16 w 34"/>
              <a:gd name="T21" fmla="*/ 10 h 36"/>
              <a:gd name="T22" fmla="*/ 16 w 34"/>
              <a:gd name="T23" fmla="*/ 10 h 36"/>
              <a:gd name="T24" fmla="*/ 20 w 34"/>
              <a:gd name="T25" fmla="*/ 10 h 36"/>
              <a:gd name="T26" fmla="*/ 22 w 34"/>
              <a:gd name="T27" fmla="*/ 12 h 36"/>
              <a:gd name="T28" fmla="*/ 24 w 34"/>
              <a:gd name="T29" fmla="*/ 14 h 36"/>
              <a:gd name="T30" fmla="*/ 26 w 34"/>
              <a:gd name="T31" fmla="*/ 18 h 36"/>
              <a:gd name="T32" fmla="*/ 26 w 34"/>
              <a:gd name="T33" fmla="*/ 18 h 36"/>
              <a:gd name="T34" fmla="*/ 24 w 34"/>
              <a:gd name="T35" fmla="*/ 22 h 36"/>
              <a:gd name="T36" fmla="*/ 22 w 34"/>
              <a:gd name="T37" fmla="*/ 24 h 36"/>
              <a:gd name="T38" fmla="*/ 20 w 34"/>
              <a:gd name="T39" fmla="*/ 26 h 36"/>
              <a:gd name="T40" fmla="*/ 16 w 34"/>
              <a:gd name="T41" fmla="*/ 26 h 36"/>
              <a:gd name="T42" fmla="*/ 16 w 34"/>
              <a:gd name="T43" fmla="*/ 26 h 36"/>
              <a:gd name="T44" fmla="*/ 34 w 34"/>
              <a:gd name="T45" fmla="*/ 18 h 36"/>
              <a:gd name="T46" fmla="*/ 34 w 34"/>
              <a:gd name="T47" fmla="*/ 18 h 36"/>
              <a:gd name="T48" fmla="*/ 32 w 34"/>
              <a:gd name="T49" fmla="*/ 12 h 36"/>
              <a:gd name="T50" fmla="*/ 30 w 34"/>
              <a:gd name="T51" fmla="*/ 6 h 36"/>
              <a:gd name="T52" fmla="*/ 24 w 34"/>
              <a:gd name="T53" fmla="*/ 2 h 36"/>
              <a:gd name="T54" fmla="*/ 16 w 34"/>
              <a:gd name="T55" fmla="*/ 0 h 36"/>
              <a:gd name="T56" fmla="*/ 16 w 34"/>
              <a:gd name="T57" fmla="*/ 0 h 36"/>
              <a:gd name="T58" fmla="*/ 10 w 34"/>
              <a:gd name="T59" fmla="*/ 2 h 36"/>
              <a:gd name="T60" fmla="*/ 4 w 34"/>
              <a:gd name="T61" fmla="*/ 6 h 36"/>
              <a:gd name="T62" fmla="*/ 0 w 34"/>
              <a:gd name="T63" fmla="*/ 12 h 36"/>
              <a:gd name="T64" fmla="*/ 0 w 34"/>
              <a:gd name="T65" fmla="*/ 18 h 36"/>
              <a:gd name="T66" fmla="*/ 0 w 34"/>
              <a:gd name="T67" fmla="*/ 18 h 36"/>
              <a:gd name="T68" fmla="*/ 0 w 34"/>
              <a:gd name="T69" fmla="*/ 24 h 36"/>
              <a:gd name="T70" fmla="*/ 2 w 34"/>
              <a:gd name="T71" fmla="*/ 28 h 36"/>
              <a:gd name="T72" fmla="*/ 6 w 34"/>
              <a:gd name="T73" fmla="*/ 32 h 36"/>
              <a:gd name="T74" fmla="*/ 10 w 34"/>
              <a:gd name="T75" fmla="*/ 34 h 36"/>
              <a:gd name="T76" fmla="*/ 10 w 34"/>
              <a:gd name="T77" fmla="*/ 34 h 36"/>
              <a:gd name="T78" fmla="*/ 16 w 34"/>
              <a:gd name="T79" fmla="*/ 36 h 36"/>
              <a:gd name="T80" fmla="*/ 16 w 34"/>
              <a:gd name="T81" fmla="*/ 36 h 36"/>
              <a:gd name="T82" fmla="*/ 22 w 34"/>
              <a:gd name="T83" fmla="*/ 34 h 36"/>
              <a:gd name="T84" fmla="*/ 22 w 34"/>
              <a:gd name="T85" fmla="*/ 34 h 36"/>
              <a:gd name="T86" fmla="*/ 28 w 34"/>
              <a:gd name="T87" fmla="*/ 32 h 36"/>
              <a:gd name="T88" fmla="*/ 30 w 34"/>
              <a:gd name="T89" fmla="*/ 28 h 36"/>
              <a:gd name="T90" fmla="*/ 34 w 34"/>
              <a:gd name="T91" fmla="*/ 24 h 36"/>
              <a:gd name="T92" fmla="*/ 34 w 34"/>
              <a:gd name="T93" fmla="*/ 18 h 36"/>
              <a:gd name="T94" fmla="*/ 34 w 34"/>
              <a:gd name="T9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36">
                <a:moveTo>
                  <a:pt x="16" y="26"/>
                </a:moveTo>
                <a:lnTo>
                  <a:pt x="16" y="26"/>
                </a:lnTo>
                <a:lnTo>
                  <a:pt x="14" y="26"/>
                </a:lnTo>
                <a:lnTo>
                  <a:pt x="10" y="24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10" y="12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20" y="10"/>
                </a:lnTo>
                <a:lnTo>
                  <a:pt x="22" y="12"/>
                </a:lnTo>
                <a:lnTo>
                  <a:pt x="24" y="14"/>
                </a:lnTo>
                <a:lnTo>
                  <a:pt x="26" y="18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20" y="26"/>
                </a:lnTo>
                <a:lnTo>
                  <a:pt x="16" y="26"/>
                </a:lnTo>
                <a:lnTo>
                  <a:pt x="16" y="26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2" y="12"/>
                </a:lnTo>
                <a:lnTo>
                  <a:pt x="30" y="6"/>
                </a:lnTo>
                <a:lnTo>
                  <a:pt x="24" y="2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2" y="28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6" y="36"/>
                </a:lnTo>
                <a:lnTo>
                  <a:pt x="16" y="36"/>
                </a:lnTo>
                <a:lnTo>
                  <a:pt x="22" y="34"/>
                </a:lnTo>
                <a:lnTo>
                  <a:pt x="22" y="34"/>
                </a:lnTo>
                <a:lnTo>
                  <a:pt x="28" y="32"/>
                </a:lnTo>
                <a:lnTo>
                  <a:pt x="30" y="28"/>
                </a:lnTo>
                <a:lnTo>
                  <a:pt x="34" y="24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2"/>
          <p:cNvSpPr/>
          <p:nvPr/>
        </p:nvSpPr>
        <p:spPr bwMode="auto">
          <a:xfrm>
            <a:off x="4891502" y="3868876"/>
            <a:ext cx="38100" cy="34925"/>
          </a:xfrm>
          <a:custGeom>
            <a:avLst/>
            <a:gdLst>
              <a:gd name="T0" fmla="*/ 14 w 24"/>
              <a:gd name="T1" fmla="*/ 0 h 22"/>
              <a:gd name="T2" fmla="*/ 8 w 24"/>
              <a:gd name="T3" fmla="*/ 10 h 22"/>
              <a:gd name="T4" fmla="*/ 0 w 24"/>
              <a:gd name="T5" fmla="*/ 18 h 22"/>
              <a:gd name="T6" fmla="*/ 12 w 24"/>
              <a:gd name="T7" fmla="*/ 20 h 22"/>
              <a:gd name="T8" fmla="*/ 24 w 24"/>
              <a:gd name="T9" fmla="*/ 22 h 22"/>
              <a:gd name="T10" fmla="*/ 18 w 24"/>
              <a:gd name="T11" fmla="*/ 12 h 22"/>
              <a:gd name="T12" fmla="*/ 14 w 24"/>
              <a:gd name="T13" fmla="*/ 0 h 22"/>
              <a:gd name="T14" fmla="*/ 14 w 24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14" y="0"/>
                </a:moveTo>
                <a:lnTo>
                  <a:pt x="8" y="10"/>
                </a:lnTo>
                <a:lnTo>
                  <a:pt x="0" y="18"/>
                </a:lnTo>
                <a:lnTo>
                  <a:pt x="12" y="20"/>
                </a:lnTo>
                <a:lnTo>
                  <a:pt x="24" y="22"/>
                </a:lnTo>
                <a:lnTo>
                  <a:pt x="18" y="1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3"/>
          <p:cNvSpPr/>
          <p:nvPr/>
        </p:nvSpPr>
        <p:spPr bwMode="auto">
          <a:xfrm>
            <a:off x="5053427" y="3868876"/>
            <a:ext cx="38100" cy="34925"/>
          </a:xfrm>
          <a:custGeom>
            <a:avLst/>
            <a:gdLst>
              <a:gd name="T0" fmla="*/ 24 w 24"/>
              <a:gd name="T1" fmla="*/ 18 h 22"/>
              <a:gd name="T2" fmla="*/ 16 w 24"/>
              <a:gd name="T3" fmla="*/ 10 h 22"/>
              <a:gd name="T4" fmla="*/ 8 w 24"/>
              <a:gd name="T5" fmla="*/ 0 h 22"/>
              <a:gd name="T6" fmla="*/ 4 w 24"/>
              <a:gd name="T7" fmla="*/ 12 h 22"/>
              <a:gd name="T8" fmla="*/ 0 w 24"/>
              <a:gd name="T9" fmla="*/ 22 h 22"/>
              <a:gd name="T10" fmla="*/ 12 w 24"/>
              <a:gd name="T11" fmla="*/ 20 h 22"/>
              <a:gd name="T12" fmla="*/ 24 w 24"/>
              <a:gd name="T13" fmla="*/ 18 h 22"/>
              <a:gd name="T14" fmla="*/ 24 w 24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24" y="18"/>
                </a:moveTo>
                <a:lnTo>
                  <a:pt x="16" y="10"/>
                </a:lnTo>
                <a:lnTo>
                  <a:pt x="8" y="0"/>
                </a:lnTo>
                <a:lnTo>
                  <a:pt x="4" y="12"/>
                </a:lnTo>
                <a:lnTo>
                  <a:pt x="0" y="22"/>
                </a:lnTo>
                <a:lnTo>
                  <a:pt x="12" y="2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4"/>
          <p:cNvSpPr/>
          <p:nvPr/>
        </p:nvSpPr>
        <p:spPr bwMode="auto">
          <a:xfrm>
            <a:off x="4901027" y="3808551"/>
            <a:ext cx="180975" cy="165100"/>
          </a:xfrm>
          <a:custGeom>
            <a:avLst/>
            <a:gdLst>
              <a:gd name="T0" fmla="*/ 114 w 114"/>
              <a:gd name="T1" fmla="*/ 66 h 104"/>
              <a:gd name="T2" fmla="*/ 108 w 114"/>
              <a:gd name="T3" fmla="*/ 62 h 104"/>
              <a:gd name="T4" fmla="*/ 104 w 114"/>
              <a:gd name="T5" fmla="*/ 62 h 104"/>
              <a:gd name="T6" fmla="*/ 98 w 114"/>
              <a:gd name="T7" fmla="*/ 70 h 104"/>
              <a:gd name="T8" fmla="*/ 90 w 114"/>
              <a:gd name="T9" fmla="*/ 72 h 104"/>
              <a:gd name="T10" fmla="*/ 72 w 114"/>
              <a:gd name="T11" fmla="*/ 74 h 104"/>
              <a:gd name="T12" fmla="*/ 66 w 114"/>
              <a:gd name="T13" fmla="*/ 70 h 104"/>
              <a:gd name="T14" fmla="*/ 64 w 114"/>
              <a:gd name="T15" fmla="*/ 48 h 104"/>
              <a:gd name="T16" fmla="*/ 78 w 114"/>
              <a:gd name="T17" fmla="*/ 14 h 104"/>
              <a:gd name="T18" fmla="*/ 80 w 114"/>
              <a:gd name="T19" fmla="*/ 14 h 104"/>
              <a:gd name="T20" fmla="*/ 82 w 114"/>
              <a:gd name="T21" fmla="*/ 10 h 104"/>
              <a:gd name="T22" fmla="*/ 80 w 114"/>
              <a:gd name="T23" fmla="*/ 8 h 104"/>
              <a:gd name="T24" fmla="*/ 62 w 114"/>
              <a:gd name="T25" fmla="*/ 6 h 104"/>
              <a:gd name="T26" fmla="*/ 62 w 114"/>
              <a:gd name="T27" fmla="*/ 0 h 104"/>
              <a:gd name="T28" fmla="*/ 56 w 114"/>
              <a:gd name="T29" fmla="*/ 0 h 104"/>
              <a:gd name="T30" fmla="*/ 50 w 114"/>
              <a:gd name="T31" fmla="*/ 0 h 104"/>
              <a:gd name="T32" fmla="*/ 50 w 114"/>
              <a:gd name="T33" fmla="*/ 6 h 104"/>
              <a:gd name="T34" fmla="*/ 36 w 114"/>
              <a:gd name="T35" fmla="*/ 6 h 104"/>
              <a:gd name="T36" fmla="*/ 32 w 114"/>
              <a:gd name="T37" fmla="*/ 10 h 104"/>
              <a:gd name="T38" fmla="*/ 32 w 114"/>
              <a:gd name="T39" fmla="*/ 10 h 104"/>
              <a:gd name="T40" fmla="*/ 36 w 114"/>
              <a:gd name="T41" fmla="*/ 14 h 104"/>
              <a:gd name="T42" fmla="*/ 50 w 114"/>
              <a:gd name="T43" fmla="*/ 14 h 104"/>
              <a:gd name="T44" fmla="*/ 46 w 114"/>
              <a:gd name="T45" fmla="*/ 70 h 104"/>
              <a:gd name="T46" fmla="*/ 46 w 114"/>
              <a:gd name="T47" fmla="*/ 72 h 104"/>
              <a:gd name="T48" fmla="*/ 32 w 114"/>
              <a:gd name="T49" fmla="*/ 74 h 104"/>
              <a:gd name="T50" fmla="*/ 16 w 114"/>
              <a:gd name="T51" fmla="*/ 70 h 104"/>
              <a:gd name="T52" fmla="*/ 12 w 114"/>
              <a:gd name="T53" fmla="*/ 66 h 104"/>
              <a:gd name="T54" fmla="*/ 6 w 114"/>
              <a:gd name="T55" fmla="*/ 62 h 104"/>
              <a:gd name="T56" fmla="*/ 0 w 114"/>
              <a:gd name="T57" fmla="*/ 60 h 104"/>
              <a:gd name="T58" fmla="*/ 0 w 114"/>
              <a:gd name="T59" fmla="*/ 66 h 104"/>
              <a:gd name="T60" fmla="*/ 4 w 114"/>
              <a:gd name="T61" fmla="*/ 80 h 104"/>
              <a:gd name="T62" fmla="*/ 16 w 114"/>
              <a:gd name="T63" fmla="*/ 86 h 104"/>
              <a:gd name="T64" fmla="*/ 24 w 114"/>
              <a:gd name="T65" fmla="*/ 88 h 104"/>
              <a:gd name="T66" fmla="*/ 40 w 114"/>
              <a:gd name="T67" fmla="*/ 94 h 104"/>
              <a:gd name="T68" fmla="*/ 54 w 114"/>
              <a:gd name="T69" fmla="*/ 102 h 104"/>
              <a:gd name="T70" fmla="*/ 56 w 114"/>
              <a:gd name="T71" fmla="*/ 104 h 104"/>
              <a:gd name="T72" fmla="*/ 60 w 114"/>
              <a:gd name="T73" fmla="*/ 102 h 104"/>
              <a:gd name="T74" fmla="*/ 72 w 114"/>
              <a:gd name="T75" fmla="*/ 94 h 104"/>
              <a:gd name="T76" fmla="*/ 90 w 114"/>
              <a:gd name="T77" fmla="*/ 88 h 104"/>
              <a:gd name="T78" fmla="*/ 98 w 114"/>
              <a:gd name="T79" fmla="*/ 86 h 104"/>
              <a:gd name="T80" fmla="*/ 110 w 114"/>
              <a:gd name="T81" fmla="*/ 80 h 104"/>
              <a:gd name="T82" fmla="*/ 114 w 114"/>
              <a:gd name="T83" fmla="*/ 6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104">
                <a:moveTo>
                  <a:pt x="114" y="66"/>
                </a:moveTo>
                <a:lnTo>
                  <a:pt x="114" y="66"/>
                </a:lnTo>
                <a:lnTo>
                  <a:pt x="114" y="60"/>
                </a:lnTo>
                <a:lnTo>
                  <a:pt x="108" y="62"/>
                </a:lnTo>
                <a:lnTo>
                  <a:pt x="104" y="62"/>
                </a:lnTo>
                <a:lnTo>
                  <a:pt x="104" y="62"/>
                </a:lnTo>
                <a:lnTo>
                  <a:pt x="102" y="66"/>
                </a:lnTo>
                <a:lnTo>
                  <a:pt x="98" y="70"/>
                </a:lnTo>
                <a:lnTo>
                  <a:pt x="98" y="70"/>
                </a:lnTo>
                <a:lnTo>
                  <a:pt x="90" y="72"/>
                </a:lnTo>
                <a:lnTo>
                  <a:pt x="80" y="74"/>
                </a:lnTo>
                <a:lnTo>
                  <a:pt x="72" y="74"/>
                </a:lnTo>
                <a:lnTo>
                  <a:pt x="68" y="72"/>
                </a:lnTo>
                <a:lnTo>
                  <a:pt x="66" y="70"/>
                </a:lnTo>
                <a:lnTo>
                  <a:pt x="66" y="70"/>
                </a:lnTo>
                <a:lnTo>
                  <a:pt x="64" y="48"/>
                </a:lnTo>
                <a:lnTo>
                  <a:pt x="64" y="14"/>
                </a:lnTo>
                <a:lnTo>
                  <a:pt x="78" y="14"/>
                </a:lnTo>
                <a:lnTo>
                  <a:pt x="78" y="14"/>
                </a:lnTo>
                <a:lnTo>
                  <a:pt x="80" y="14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0" y="8"/>
                </a:lnTo>
                <a:lnTo>
                  <a:pt x="78" y="6"/>
                </a:lnTo>
                <a:lnTo>
                  <a:pt x="62" y="6"/>
                </a:lnTo>
                <a:lnTo>
                  <a:pt x="62" y="6"/>
                </a:lnTo>
                <a:lnTo>
                  <a:pt x="62" y="0"/>
                </a:lnTo>
                <a:lnTo>
                  <a:pt x="62" y="0"/>
                </a:lnTo>
                <a:lnTo>
                  <a:pt x="56" y="0"/>
                </a:lnTo>
                <a:lnTo>
                  <a:pt x="56" y="0"/>
                </a:lnTo>
                <a:lnTo>
                  <a:pt x="50" y="0"/>
                </a:lnTo>
                <a:lnTo>
                  <a:pt x="50" y="0"/>
                </a:lnTo>
                <a:lnTo>
                  <a:pt x="50" y="6"/>
                </a:lnTo>
                <a:lnTo>
                  <a:pt x="36" y="6"/>
                </a:lnTo>
                <a:lnTo>
                  <a:pt x="36" y="6"/>
                </a:lnTo>
                <a:lnTo>
                  <a:pt x="34" y="8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4" y="14"/>
                </a:lnTo>
                <a:lnTo>
                  <a:pt x="36" y="14"/>
                </a:lnTo>
                <a:lnTo>
                  <a:pt x="50" y="14"/>
                </a:lnTo>
                <a:lnTo>
                  <a:pt x="50" y="14"/>
                </a:lnTo>
                <a:lnTo>
                  <a:pt x="48" y="48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2" y="74"/>
                </a:lnTo>
                <a:lnTo>
                  <a:pt x="32" y="74"/>
                </a:lnTo>
                <a:lnTo>
                  <a:pt x="24" y="72"/>
                </a:lnTo>
                <a:lnTo>
                  <a:pt x="16" y="70"/>
                </a:lnTo>
                <a:lnTo>
                  <a:pt x="16" y="70"/>
                </a:lnTo>
                <a:lnTo>
                  <a:pt x="12" y="66"/>
                </a:lnTo>
                <a:lnTo>
                  <a:pt x="10" y="62"/>
                </a:lnTo>
                <a:lnTo>
                  <a:pt x="6" y="62"/>
                </a:lnTo>
                <a:lnTo>
                  <a:pt x="0" y="60"/>
                </a:lnTo>
                <a:lnTo>
                  <a:pt x="0" y="60"/>
                </a:lnTo>
                <a:lnTo>
                  <a:pt x="0" y="66"/>
                </a:lnTo>
                <a:lnTo>
                  <a:pt x="0" y="66"/>
                </a:lnTo>
                <a:lnTo>
                  <a:pt x="0" y="74"/>
                </a:lnTo>
                <a:lnTo>
                  <a:pt x="4" y="80"/>
                </a:lnTo>
                <a:lnTo>
                  <a:pt x="10" y="84"/>
                </a:lnTo>
                <a:lnTo>
                  <a:pt x="16" y="86"/>
                </a:lnTo>
                <a:lnTo>
                  <a:pt x="16" y="86"/>
                </a:lnTo>
                <a:lnTo>
                  <a:pt x="24" y="88"/>
                </a:lnTo>
                <a:lnTo>
                  <a:pt x="24" y="88"/>
                </a:lnTo>
                <a:lnTo>
                  <a:pt x="40" y="94"/>
                </a:lnTo>
                <a:lnTo>
                  <a:pt x="48" y="98"/>
                </a:lnTo>
                <a:lnTo>
                  <a:pt x="54" y="102"/>
                </a:lnTo>
                <a:lnTo>
                  <a:pt x="54" y="102"/>
                </a:lnTo>
                <a:lnTo>
                  <a:pt x="56" y="104"/>
                </a:lnTo>
                <a:lnTo>
                  <a:pt x="60" y="102"/>
                </a:lnTo>
                <a:lnTo>
                  <a:pt x="60" y="102"/>
                </a:lnTo>
                <a:lnTo>
                  <a:pt x="66" y="98"/>
                </a:lnTo>
                <a:lnTo>
                  <a:pt x="72" y="94"/>
                </a:lnTo>
                <a:lnTo>
                  <a:pt x="90" y="88"/>
                </a:lnTo>
                <a:lnTo>
                  <a:pt x="90" y="88"/>
                </a:lnTo>
                <a:lnTo>
                  <a:pt x="98" y="86"/>
                </a:lnTo>
                <a:lnTo>
                  <a:pt x="98" y="86"/>
                </a:lnTo>
                <a:lnTo>
                  <a:pt x="104" y="84"/>
                </a:lnTo>
                <a:lnTo>
                  <a:pt x="110" y="80"/>
                </a:lnTo>
                <a:lnTo>
                  <a:pt x="114" y="74"/>
                </a:lnTo>
                <a:lnTo>
                  <a:pt x="114" y="66"/>
                </a:lnTo>
                <a:lnTo>
                  <a:pt x="114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5"/>
          <p:cNvSpPr/>
          <p:nvPr/>
        </p:nvSpPr>
        <p:spPr bwMode="auto">
          <a:xfrm>
            <a:off x="7187027" y="3865701"/>
            <a:ext cx="12700" cy="19050"/>
          </a:xfrm>
          <a:custGeom>
            <a:avLst/>
            <a:gdLst>
              <a:gd name="T0" fmla="*/ 0 w 8"/>
              <a:gd name="T1" fmla="*/ 6 h 12"/>
              <a:gd name="T2" fmla="*/ 0 w 8"/>
              <a:gd name="T3" fmla="*/ 6 h 12"/>
              <a:gd name="T4" fmla="*/ 2 w 8"/>
              <a:gd name="T5" fmla="*/ 10 h 12"/>
              <a:gd name="T6" fmla="*/ 8 w 8"/>
              <a:gd name="T7" fmla="*/ 12 h 12"/>
              <a:gd name="T8" fmla="*/ 8 w 8"/>
              <a:gd name="T9" fmla="*/ 0 h 12"/>
              <a:gd name="T10" fmla="*/ 8 w 8"/>
              <a:gd name="T11" fmla="*/ 0 h 12"/>
              <a:gd name="T12" fmla="*/ 2 w 8"/>
              <a:gd name="T13" fmla="*/ 2 h 12"/>
              <a:gd name="T14" fmla="*/ 2 w 8"/>
              <a:gd name="T15" fmla="*/ 2 h 12"/>
              <a:gd name="T16" fmla="*/ 0 w 8"/>
              <a:gd name="T17" fmla="*/ 6 h 12"/>
              <a:gd name="T18" fmla="*/ 0 w 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2">
                <a:moveTo>
                  <a:pt x="0" y="6"/>
                </a:moveTo>
                <a:lnTo>
                  <a:pt x="0" y="6"/>
                </a:lnTo>
                <a:lnTo>
                  <a:pt x="2" y="10"/>
                </a:lnTo>
                <a:lnTo>
                  <a:pt x="8" y="12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6"/>
          <p:cNvSpPr/>
          <p:nvPr/>
        </p:nvSpPr>
        <p:spPr bwMode="auto">
          <a:xfrm>
            <a:off x="7206077" y="3897451"/>
            <a:ext cx="12700" cy="22225"/>
          </a:xfrm>
          <a:custGeom>
            <a:avLst/>
            <a:gdLst>
              <a:gd name="T0" fmla="*/ 0 w 8"/>
              <a:gd name="T1" fmla="*/ 0 h 14"/>
              <a:gd name="T2" fmla="*/ 0 w 8"/>
              <a:gd name="T3" fmla="*/ 14 h 14"/>
              <a:gd name="T4" fmla="*/ 0 w 8"/>
              <a:gd name="T5" fmla="*/ 14 h 14"/>
              <a:gd name="T6" fmla="*/ 6 w 8"/>
              <a:gd name="T7" fmla="*/ 12 h 14"/>
              <a:gd name="T8" fmla="*/ 6 w 8"/>
              <a:gd name="T9" fmla="*/ 12 h 14"/>
              <a:gd name="T10" fmla="*/ 8 w 8"/>
              <a:gd name="T11" fmla="*/ 6 h 14"/>
              <a:gd name="T12" fmla="*/ 8 w 8"/>
              <a:gd name="T13" fmla="*/ 6 h 14"/>
              <a:gd name="T14" fmla="*/ 6 w 8"/>
              <a:gd name="T15" fmla="*/ 2 h 14"/>
              <a:gd name="T16" fmla="*/ 0 w 8"/>
              <a:gd name="T17" fmla="*/ 0 h 14"/>
              <a:gd name="T18" fmla="*/ 0 w 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6" y="12"/>
                </a:lnTo>
                <a:lnTo>
                  <a:pt x="6" y="12"/>
                </a:lnTo>
                <a:lnTo>
                  <a:pt x="8" y="6"/>
                </a:lnTo>
                <a:lnTo>
                  <a:pt x="8" y="6"/>
                </a:lnTo>
                <a:lnTo>
                  <a:pt x="6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7"/>
          <p:cNvSpPr/>
          <p:nvPr/>
        </p:nvSpPr>
        <p:spPr bwMode="auto">
          <a:xfrm>
            <a:off x="7164802" y="3751401"/>
            <a:ext cx="79375" cy="41275"/>
          </a:xfrm>
          <a:custGeom>
            <a:avLst/>
            <a:gdLst>
              <a:gd name="T0" fmla="*/ 38 w 50"/>
              <a:gd name="T1" fmla="*/ 26 h 26"/>
              <a:gd name="T2" fmla="*/ 38 w 50"/>
              <a:gd name="T3" fmla="*/ 26 h 26"/>
              <a:gd name="T4" fmla="*/ 38 w 50"/>
              <a:gd name="T5" fmla="*/ 26 h 26"/>
              <a:gd name="T6" fmla="*/ 38 w 50"/>
              <a:gd name="T7" fmla="*/ 26 h 26"/>
              <a:gd name="T8" fmla="*/ 48 w 50"/>
              <a:gd name="T9" fmla="*/ 12 h 26"/>
              <a:gd name="T10" fmla="*/ 48 w 50"/>
              <a:gd name="T11" fmla="*/ 12 h 26"/>
              <a:gd name="T12" fmla="*/ 50 w 50"/>
              <a:gd name="T13" fmla="*/ 8 h 26"/>
              <a:gd name="T14" fmla="*/ 48 w 50"/>
              <a:gd name="T15" fmla="*/ 4 h 26"/>
              <a:gd name="T16" fmla="*/ 46 w 50"/>
              <a:gd name="T17" fmla="*/ 2 h 26"/>
              <a:gd name="T18" fmla="*/ 44 w 50"/>
              <a:gd name="T19" fmla="*/ 0 h 26"/>
              <a:gd name="T20" fmla="*/ 34 w 50"/>
              <a:gd name="T21" fmla="*/ 0 h 26"/>
              <a:gd name="T22" fmla="*/ 24 w 50"/>
              <a:gd name="T23" fmla="*/ 0 h 26"/>
              <a:gd name="T24" fmla="*/ 24 w 50"/>
              <a:gd name="T25" fmla="*/ 0 h 26"/>
              <a:gd name="T26" fmla="*/ 14 w 50"/>
              <a:gd name="T27" fmla="*/ 0 h 26"/>
              <a:gd name="T28" fmla="*/ 6 w 50"/>
              <a:gd name="T29" fmla="*/ 0 h 26"/>
              <a:gd name="T30" fmla="*/ 2 w 50"/>
              <a:gd name="T31" fmla="*/ 2 h 26"/>
              <a:gd name="T32" fmla="*/ 0 w 50"/>
              <a:gd name="T33" fmla="*/ 4 h 26"/>
              <a:gd name="T34" fmla="*/ 0 w 50"/>
              <a:gd name="T35" fmla="*/ 8 h 26"/>
              <a:gd name="T36" fmla="*/ 2 w 50"/>
              <a:gd name="T37" fmla="*/ 12 h 26"/>
              <a:gd name="T38" fmla="*/ 2 w 50"/>
              <a:gd name="T39" fmla="*/ 12 h 26"/>
              <a:gd name="T40" fmla="*/ 10 w 50"/>
              <a:gd name="T41" fmla="*/ 26 h 26"/>
              <a:gd name="T42" fmla="*/ 10 w 50"/>
              <a:gd name="T43" fmla="*/ 26 h 26"/>
              <a:gd name="T44" fmla="*/ 12 w 50"/>
              <a:gd name="T45" fmla="*/ 26 h 26"/>
              <a:gd name="T46" fmla="*/ 38 w 50"/>
              <a:gd name="T47" fmla="*/ 26 h 26"/>
              <a:gd name="T48" fmla="*/ 38 w 50"/>
              <a:gd name="T4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6">
                <a:moveTo>
                  <a:pt x="38" y="26"/>
                </a:move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8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4" y="0"/>
                </a:lnTo>
                <a:lnTo>
                  <a:pt x="34" y="0"/>
                </a:lnTo>
                <a:lnTo>
                  <a:pt x="24" y="0"/>
                </a:lnTo>
                <a:lnTo>
                  <a:pt x="24" y="0"/>
                </a:lnTo>
                <a:lnTo>
                  <a:pt x="14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2" y="12"/>
                </a:lnTo>
                <a:lnTo>
                  <a:pt x="2" y="12"/>
                </a:lnTo>
                <a:lnTo>
                  <a:pt x="10" y="26"/>
                </a:lnTo>
                <a:lnTo>
                  <a:pt x="10" y="26"/>
                </a:lnTo>
                <a:lnTo>
                  <a:pt x="12" y="26"/>
                </a:lnTo>
                <a:lnTo>
                  <a:pt x="38" y="26"/>
                </a:lnTo>
                <a:lnTo>
                  <a:pt x="38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7120352" y="3802201"/>
            <a:ext cx="168275" cy="171450"/>
          </a:xfrm>
          <a:custGeom>
            <a:avLst/>
            <a:gdLst>
              <a:gd name="T0" fmla="*/ 66 w 106"/>
              <a:gd name="T1" fmla="*/ 76 h 108"/>
              <a:gd name="T2" fmla="*/ 54 w 106"/>
              <a:gd name="T3" fmla="*/ 80 h 108"/>
              <a:gd name="T4" fmla="*/ 50 w 106"/>
              <a:gd name="T5" fmla="*/ 86 h 108"/>
              <a:gd name="T6" fmla="*/ 50 w 106"/>
              <a:gd name="T7" fmla="*/ 80 h 108"/>
              <a:gd name="T8" fmla="*/ 40 w 106"/>
              <a:gd name="T9" fmla="*/ 76 h 108"/>
              <a:gd name="T10" fmla="*/ 34 w 106"/>
              <a:gd name="T11" fmla="*/ 68 h 108"/>
              <a:gd name="T12" fmla="*/ 42 w 106"/>
              <a:gd name="T13" fmla="*/ 66 h 108"/>
              <a:gd name="T14" fmla="*/ 50 w 106"/>
              <a:gd name="T15" fmla="*/ 74 h 108"/>
              <a:gd name="T16" fmla="*/ 50 w 106"/>
              <a:gd name="T17" fmla="*/ 60 h 108"/>
              <a:gd name="T18" fmla="*/ 38 w 106"/>
              <a:gd name="T19" fmla="*/ 56 h 108"/>
              <a:gd name="T20" fmla="*/ 36 w 106"/>
              <a:gd name="T21" fmla="*/ 52 h 108"/>
              <a:gd name="T22" fmla="*/ 36 w 106"/>
              <a:gd name="T23" fmla="*/ 48 h 108"/>
              <a:gd name="T24" fmla="*/ 40 w 106"/>
              <a:gd name="T25" fmla="*/ 38 h 108"/>
              <a:gd name="T26" fmla="*/ 50 w 106"/>
              <a:gd name="T27" fmla="*/ 34 h 108"/>
              <a:gd name="T28" fmla="*/ 54 w 106"/>
              <a:gd name="T29" fmla="*/ 30 h 108"/>
              <a:gd name="T30" fmla="*/ 54 w 106"/>
              <a:gd name="T31" fmla="*/ 34 h 108"/>
              <a:gd name="T32" fmla="*/ 62 w 106"/>
              <a:gd name="T33" fmla="*/ 38 h 108"/>
              <a:gd name="T34" fmla="*/ 68 w 106"/>
              <a:gd name="T35" fmla="*/ 44 h 108"/>
              <a:gd name="T36" fmla="*/ 60 w 106"/>
              <a:gd name="T37" fmla="*/ 46 h 108"/>
              <a:gd name="T38" fmla="*/ 54 w 106"/>
              <a:gd name="T39" fmla="*/ 40 h 108"/>
              <a:gd name="T40" fmla="*/ 54 w 106"/>
              <a:gd name="T41" fmla="*/ 52 h 108"/>
              <a:gd name="T42" fmla="*/ 64 w 106"/>
              <a:gd name="T43" fmla="*/ 56 h 108"/>
              <a:gd name="T44" fmla="*/ 68 w 106"/>
              <a:gd name="T45" fmla="*/ 60 h 108"/>
              <a:gd name="T46" fmla="*/ 70 w 106"/>
              <a:gd name="T47" fmla="*/ 66 h 108"/>
              <a:gd name="T48" fmla="*/ 66 w 106"/>
              <a:gd name="T49" fmla="*/ 76 h 108"/>
              <a:gd name="T50" fmla="*/ 70 w 106"/>
              <a:gd name="T51" fmla="*/ 2 h 108"/>
              <a:gd name="T52" fmla="*/ 68 w 106"/>
              <a:gd name="T53" fmla="*/ 4 h 108"/>
              <a:gd name="T54" fmla="*/ 40 w 106"/>
              <a:gd name="T55" fmla="*/ 6 h 108"/>
              <a:gd name="T56" fmla="*/ 38 w 106"/>
              <a:gd name="T57" fmla="*/ 4 h 108"/>
              <a:gd name="T58" fmla="*/ 36 w 106"/>
              <a:gd name="T59" fmla="*/ 0 h 108"/>
              <a:gd name="T60" fmla="*/ 22 w 106"/>
              <a:gd name="T61" fmla="*/ 12 h 108"/>
              <a:gd name="T62" fmla="*/ 2 w 106"/>
              <a:gd name="T63" fmla="*/ 48 h 108"/>
              <a:gd name="T64" fmla="*/ 0 w 106"/>
              <a:gd name="T65" fmla="*/ 68 h 108"/>
              <a:gd name="T66" fmla="*/ 0 w 106"/>
              <a:gd name="T67" fmla="*/ 78 h 108"/>
              <a:gd name="T68" fmla="*/ 8 w 106"/>
              <a:gd name="T69" fmla="*/ 94 h 108"/>
              <a:gd name="T70" fmla="*/ 24 w 106"/>
              <a:gd name="T71" fmla="*/ 104 h 108"/>
              <a:gd name="T72" fmla="*/ 52 w 106"/>
              <a:gd name="T73" fmla="*/ 108 h 108"/>
              <a:gd name="T74" fmla="*/ 74 w 106"/>
              <a:gd name="T75" fmla="*/ 106 h 108"/>
              <a:gd name="T76" fmla="*/ 90 w 106"/>
              <a:gd name="T77" fmla="*/ 100 h 108"/>
              <a:gd name="T78" fmla="*/ 102 w 106"/>
              <a:gd name="T79" fmla="*/ 88 h 108"/>
              <a:gd name="T80" fmla="*/ 106 w 106"/>
              <a:gd name="T81" fmla="*/ 68 h 108"/>
              <a:gd name="T82" fmla="*/ 104 w 106"/>
              <a:gd name="T83" fmla="*/ 58 h 108"/>
              <a:gd name="T84" fmla="*/ 94 w 106"/>
              <a:gd name="T85" fmla="*/ 30 h 108"/>
              <a:gd name="T86" fmla="*/ 76 w 106"/>
              <a:gd name="T87" fmla="*/ 8 h 108"/>
              <a:gd name="T88" fmla="*/ 70 w 106"/>
              <a:gd name="T89" fmla="*/ 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08">
                <a:moveTo>
                  <a:pt x="66" y="76"/>
                </a:moveTo>
                <a:lnTo>
                  <a:pt x="66" y="76"/>
                </a:lnTo>
                <a:lnTo>
                  <a:pt x="60" y="78"/>
                </a:lnTo>
                <a:lnTo>
                  <a:pt x="54" y="80"/>
                </a:lnTo>
                <a:lnTo>
                  <a:pt x="54" y="86"/>
                </a:lnTo>
                <a:lnTo>
                  <a:pt x="50" y="86"/>
                </a:lnTo>
                <a:lnTo>
                  <a:pt x="50" y="80"/>
                </a:lnTo>
                <a:lnTo>
                  <a:pt x="50" y="80"/>
                </a:lnTo>
                <a:lnTo>
                  <a:pt x="44" y="78"/>
                </a:lnTo>
                <a:lnTo>
                  <a:pt x="40" y="76"/>
                </a:lnTo>
                <a:lnTo>
                  <a:pt x="36" y="72"/>
                </a:lnTo>
                <a:lnTo>
                  <a:pt x="34" y="68"/>
                </a:lnTo>
                <a:lnTo>
                  <a:pt x="42" y="66"/>
                </a:lnTo>
                <a:lnTo>
                  <a:pt x="42" y="66"/>
                </a:lnTo>
                <a:lnTo>
                  <a:pt x="44" y="72"/>
                </a:lnTo>
                <a:lnTo>
                  <a:pt x="50" y="74"/>
                </a:lnTo>
                <a:lnTo>
                  <a:pt x="50" y="60"/>
                </a:lnTo>
                <a:lnTo>
                  <a:pt x="50" y="60"/>
                </a:lnTo>
                <a:lnTo>
                  <a:pt x="42" y="58"/>
                </a:lnTo>
                <a:lnTo>
                  <a:pt x="38" y="56"/>
                </a:lnTo>
                <a:lnTo>
                  <a:pt x="38" y="56"/>
                </a:lnTo>
                <a:lnTo>
                  <a:pt x="36" y="52"/>
                </a:lnTo>
                <a:lnTo>
                  <a:pt x="36" y="48"/>
                </a:lnTo>
                <a:lnTo>
                  <a:pt x="36" y="48"/>
                </a:lnTo>
                <a:lnTo>
                  <a:pt x="36" y="42"/>
                </a:lnTo>
                <a:lnTo>
                  <a:pt x="40" y="38"/>
                </a:lnTo>
                <a:lnTo>
                  <a:pt x="44" y="36"/>
                </a:lnTo>
                <a:lnTo>
                  <a:pt x="50" y="34"/>
                </a:lnTo>
                <a:lnTo>
                  <a:pt x="50" y="30"/>
                </a:lnTo>
                <a:lnTo>
                  <a:pt x="54" y="30"/>
                </a:lnTo>
                <a:lnTo>
                  <a:pt x="54" y="34"/>
                </a:lnTo>
                <a:lnTo>
                  <a:pt x="54" y="34"/>
                </a:lnTo>
                <a:lnTo>
                  <a:pt x="60" y="36"/>
                </a:lnTo>
                <a:lnTo>
                  <a:pt x="62" y="38"/>
                </a:lnTo>
                <a:lnTo>
                  <a:pt x="66" y="40"/>
                </a:lnTo>
                <a:lnTo>
                  <a:pt x="68" y="44"/>
                </a:lnTo>
                <a:lnTo>
                  <a:pt x="60" y="46"/>
                </a:lnTo>
                <a:lnTo>
                  <a:pt x="60" y="46"/>
                </a:lnTo>
                <a:lnTo>
                  <a:pt x="58" y="42"/>
                </a:lnTo>
                <a:lnTo>
                  <a:pt x="54" y="40"/>
                </a:lnTo>
                <a:lnTo>
                  <a:pt x="54" y="52"/>
                </a:lnTo>
                <a:lnTo>
                  <a:pt x="54" y="52"/>
                </a:lnTo>
                <a:lnTo>
                  <a:pt x="64" y="56"/>
                </a:lnTo>
                <a:lnTo>
                  <a:pt x="64" y="56"/>
                </a:lnTo>
                <a:lnTo>
                  <a:pt x="68" y="60"/>
                </a:lnTo>
                <a:lnTo>
                  <a:pt x="68" y="60"/>
                </a:lnTo>
                <a:lnTo>
                  <a:pt x="70" y="66"/>
                </a:lnTo>
                <a:lnTo>
                  <a:pt x="70" y="66"/>
                </a:lnTo>
                <a:lnTo>
                  <a:pt x="68" y="72"/>
                </a:lnTo>
                <a:lnTo>
                  <a:pt x="66" y="76"/>
                </a:lnTo>
                <a:lnTo>
                  <a:pt x="66" y="76"/>
                </a:lnTo>
                <a:close/>
                <a:moveTo>
                  <a:pt x="70" y="2"/>
                </a:moveTo>
                <a:lnTo>
                  <a:pt x="70" y="2"/>
                </a:lnTo>
                <a:lnTo>
                  <a:pt x="68" y="4"/>
                </a:lnTo>
                <a:lnTo>
                  <a:pt x="66" y="6"/>
                </a:lnTo>
                <a:lnTo>
                  <a:pt x="40" y="6"/>
                </a:lnTo>
                <a:lnTo>
                  <a:pt x="40" y="6"/>
                </a:lnTo>
                <a:lnTo>
                  <a:pt x="38" y="4"/>
                </a:lnTo>
                <a:lnTo>
                  <a:pt x="36" y="0"/>
                </a:lnTo>
                <a:lnTo>
                  <a:pt x="36" y="0"/>
                </a:lnTo>
                <a:lnTo>
                  <a:pt x="28" y="6"/>
                </a:lnTo>
                <a:lnTo>
                  <a:pt x="22" y="12"/>
                </a:lnTo>
                <a:lnTo>
                  <a:pt x="10" y="30"/>
                </a:lnTo>
                <a:lnTo>
                  <a:pt x="2" y="48"/>
                </a:lnTo>
                <a:lnTo>
                  <a:pt x="0" y="58"/>
                </a:lnTo>
                <a:lnTo>
                  <a:pt x="0" y="68"/>
                </a:lnTo>
                <a:lnTo>
                  <a:pt x="0" y="68"/>
                </a:lnTo>
                <a:lnTo>
                  <a:pt x="0" y="78"/>
                </a:lnTo>
                <a:lnTo>
                  <a:pt x="4" y="88"/>
                </a:lnTo>
                <a:lnTo>
                  <a:pt x="8" y="94"/>
                </a:lnTo>
                <a:lnTo>
                  <a:pt x="16" y="100"/>
                </a:lnTo>
                <a:lnTo>
                  <a:pt x="24" y="104"/>
                </a:lnTo>
                <a:lnTo>
                  <a:pt x="32" y="106"/>
                </a:lnTo>
                <a:lnTo>
                  <a:pt x="52" y="108"/>
                </a:lnTo>
                <a:lnTo>
                  <a:pt x="52" y="108"/>
                </a:lnTo>
                <a:lnTo>
                  <a:pt x="74" y="106"/>
                </a:lnTo>
                <a:lnTo>
                  <a:pt x="82" y="104"/>
                </a:lnTo>
                <a:lnTo>
                  <a:pt x="90" y="100"/>
                </a:lnTo>
                <a:lnTo>
                  <a:pt x="96" y="94"/>
                </a:lnTo>
                <a:lnTo>
                  <a:pt x="102" y="88"/>
                </a:lnTo>
                <a:lnTo>
                  <a:pt x="104" y="78"/>
                </a:lnTo>
                <a:lnTo>
                  <a:pt x="106" y="68"/>
                </a:lnTo>
                <a:lnTo>
                  <a:pt x="106" y="68"/>
                </a:lnTo>
                <a:lnTo>
                  <a:pt x="104" y="58"/>
                </a:lnTo>
                <a:lnTo>
                  <a:pt x="102" y="50"/>
                </a:lnTo>
                <a:lnTo>
                  <a:pt x="94" y="30"/>
                </a:lnTo>
                <a:lnTo>
                  <a:pt x="82" y="14"/>
                </a:lnTo>
                <a:lnTo>
                  <a:pt x="76" y="8"/>
                </a:lnTo>
                <a:lnTo>
                  <a:pt x="70" y="2"/>
                </a:lnTo>
                <a:lnTo>
                  <a:pt x="7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5999577" y="4849951"/>
            <a:ext cx="184150" cy="180975"/>
          </a:xfrm>
          <a:custGeom>
            <a:avLst/>
            <a:gdLst>
              <a:gd name="T0" fmla="*/ 110 w 116"/>
              <a:gd name="T1" fmla="*/ 38 h 114"/>
              <a:gd name="T2" fmla="*/ 58 w 116"/>
              <a:gd name="T3" fmla="*/ 46 h 114"/>
              <a:gd name="T4" fmla="*/ 2 w 116"/>
              <a:gd name="T5" fmla="*/ 36 h 114"/>
              <a:gd name="T6" fmla="*/ 6 w 116"/>
              <a:gd name="T7" fmla="*/ 28 h 114"/>
              <a:gd name="T8" fmla="*/ 58 w 116"/>
              <a:gd name="T9" fmla="*/ 38 h 114"/>
              <a:gd name="T10" fmla="*/ 110 w 116"/>
              <a:gd name="T11" fmla="*/ 28 h 114"/>
              <a:gd name="T12" fmla="*/ 114 w 116"/>
              <a:gd name="T13" fmla="*/ 34 h 114"/>
              <a:gd name="T14" fmla="*/ 110 w 116"/>
              <a:gd name="T15" fmla="*/ 58 h 114"/>
              <a:gd name="T16" fmla="*/ 58 w 116"/>
              <a:gd name="T17" fmla="*/ 66 h 114"/>
              <a:gd name="T18" fmla="*/ 2 w 116"/>
              <a:gd name="T19" fmla="*/ 54 h 114"/>
              <a:gd name="T20" fmla="*/ 6 w 116"/>
              <a:gd name="T21" fmla="*/ 48 h 114"/>
              <a:gd name="T22" fmla="*/ 58 w 116"/>
              <a:gd name="T23" fmla="*/ 56 h 114"/>
              <a:gd name="T24" fmla="*/ 110 w 116"/>
              <a:gd name="T25" fmla="*/ 48 h 114"/>
              <a:gd name="T26" fmla="*/ 114 w 116"/>
              <a:gd name="T27" fmla="*/ 52 h 114"/>
              <a:gd name="T28" fmla="*/ 110 w 116"/>
              <a:gd name="T29" fmla="*/ 76 h 114"/>
              <a:gd name="T30" fmla="*/ 58 w 116"/>
              <a:gd name="T31" fmla="*/ 84 h 114"/>
              <a:gd name="T32" fmla="*/ 2 w 116"/>
              <a:gd name="T33" fmla="*/ 74 h 114"/>
              <a:gd name="T34" fmla="*/ 6 w 116"/>
              <a:gd name="T35" fmla="*/ 66 h 114"/>
              <a:gd name="T36" fmla="*/ 58 w 116"/>
              <a:gd name="T37" fmla="*/ 76 h 114"/>
              <a:gd name="T38" fmla="*/ 110 w 116"/>
              <a:gd name="T39" fmla="*/ 66 h 114"/>
              <a:gd name="T40" fmla="*/ 114 w 116"/>
              <a:gd name="T41" fmla="*/ 72 h 114"/>
              <a:gd name="T42" fmla="*/ 110 w 116"/>
              <a:gd name="T43" fmla="*/ 96 h 114"/>
              <a:gd name="T44" fmla="*/ 58 w 116"/>
              <a:gd name="T45" fmla="*/ 104 h 114"/>
              <a:gd name="T46" fmla="*/ 2 w 116"/>
              <a:gd name="T47" fmla="*/ 92 h 114"/>
              <a:gd name="T48" fmla="*/ 6 w 116"/>
              <a:gd name="T49" fmla="*/ 86 h 114"/>
              <a:gd name="T50" fmla="*/ 58 w 116"/>
              <a:gd name="T51" fmla="*/ 94 h 114"/>
              <a:gd name="T52" fmla="*/ 110 w 116"/>
              <a:gd name="T53" fmla="*/ 86 h 114"/>
              <a:gd name="T54" fmla="*/ 114 w 116"/>
              <a:gd name="T55" fmla="*/ 90 h 114"/>
              <a:gd name="T56" fmla="*/ 98 w 116"/>
              <a:gd name="T57" fmla="*/ 6 h 114"/>
              <a:gd name="T58" fmla="*/ 114 w 116"/>
              <a:gd name="T59" fmla="*/ 14 h 114"/>
              <a:gd name="T60" fmla="*/ 80 w 116"/>
              <a:gd name="T61" fmla="*/ 26 h 114"/>
              <a:gd name="T62" fmla="*/ 18 w 116"/>
              <a:gd name="T63" fmla="*/ 24 h 114"/>
              <a:gd name="T64" fmla="*/ 2 w 116"/>
              <a:gd name="T65" fmla="*/ 14 h 114"/>
              <a:gd name="T66" fmla="*/ 36 w 116"/>
              <a:gd name="T67" fmla="*/ 2 h 114"/>
              <a:gd name="T68" fmla="*/ 116 w 116"/>
              <a:gd name="T69" fmla="*/ 14 h 114"/>
              <a:gd name="T70" fmla="*/ 98 w 116"/>
              <a:gd name="T71" fmla="*/ 4 h 114"/>
              <a:gd name="T72" fmla="*/ 36 w 116"/>
              <a:gd name="T73" fmla="*/ 0 h 114"/>
              <a:gd name="T74" fmla="*/ 0 w 116"/>
              <a:gd name="T75" fmla="*/ 14 h 114"/>
              <a:gd name="T76" fmla="*/ 4 w 116"/>
              <a:gd name="T77" fmla="*/ 28 h 114"/>
              <a:gd name="T78" fmla="*/ 0 w 116"/>
              <a:gd name="T79" fmla="*/ 40 h 114"/>
              <a:gd name="T80" fmla="*/ 4 w 116"/>
              <a:gd name="T81" fmla="*/ 46 h 114"/>
              <a:gd name="T82" fmla="*/ 0 w 116"/>
              <a:gd name="T83" fmla="*/ 60 h 114"/>
              <a:gd name="T84" fmla="*/ 0 w 116"/>
              <a:gd name="T85" fmla="*/ 68 h 114"/>
              <a:gd name="T86" fmla="*/ 0 w 116"/>
              <a:gd name="T87" fmla="*/ 82 h 114"/>
              <a:gd name="T88" fmla="*/ 0 w 116"/>
              <a:gd name="T89" fmla="*/ 90 h 114"/>
              <a:gd name="T90" fmla="*/ 4 w 116"/>
              <a:gd name="T91" fmla="*/ 104 h 114"/>
              <a:gd name="T92" fmla="*/ 58 w 116"/>
              <a:gd name="T93" fmla="*/ 114 h 114"/>
              <a:gd name="T94" fmla="*/ 114 w 116"/>
              <a:gd name="T95" fmla="*/ 102 h 114"/>
              <a:gd name="T96" fmla="*/ 116 w 116"/>
              <a:gd name="T97" fmla="*/ 88 h 114"/>
              <a:gd name="T98" fmla="*/ 116 w 116"/>
              <a:gd name="T99" fmla="*/ 78 h 114"/>
              <a:gd name="T100" fmla="*/ 112 w 116"/>
              <a:gd name="T101" fmla="*/ 66 h 114"/>
              <a:gd name="T102" fmla="*/ 116 w 116"/>
              <a:gd name="T103" fmla="*/ 52 h 114"/>
              <a:gd name="T104" fmla="*/ 112 w 116"/>
              <a:gd name="T105" fmla="*/ 46 h 114"/>
              <a:gd name="T106" fmla="*/ 116 w 116"/>
              <a:gd name="T107" fmla="*/ 34 h 114"/>
              <a:gd name="T108" fmla="*/ 116 w 116"/>
              <a:gd name="T109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6" h="114">
                <a:moveTo>
                  <a:pt x="114" y="34"/>
                </a:moveTo>
                <a:lnTo>
                  <a:pt x="114" y="34"/>
                </a:lnTo>
                <a:lnTo>
                  <a:pt x="114" y="36"/>
                </a:lnTo>
                <a:lnTo>
                  <a:pt x="110" y="38"/>
                </a:lnTo>
                <a:lnTo>
                  <a:pt x="98" y="42"/>
                </a:lnTo>
                <a:lnTo>
                  <a:pt x="80" y="46"/>
                </a:lnTo>
                <a:lnTo>
                  <a:pt x="58" y="46"/>
                </a:lnTo>
                <a:lnTo>
                  <a:pt x="58" y="46"/>
                </a:lnTo>
                <a:lnTo>
                  <a:pt x="36" y="46"/>
                </a:lnTo>
                <a:lnTo>
                  <a:pt x="18" y="42"/>
                </a:lnTo>
                <a:lnTo>
                  <a:pt x="6" y="38"/>
                </a:lnTo>
                <a:lnTo>
                  <a:pt x="2" y="36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6" y="28"/>
                </a:lnTo>
                <a:lnTo>
                  <a:pt x="6" y="28"/>
                </a:lnTo>
                <a:lnTo>
                  <a:pt x="16" y="32"/>
                </a:lnTo>
                <a:lnTo>
                  <a:pt x="28" y="36"/>
                </a:lnTo>
                <a:lnTo>
                  <a:pt x="58" y="38"/>
                </a:lnTo>
                <a:lnTo>
                  <a:pt x="58" y="38"/>
                </a:lnTo>
                <a:lnTo>
                  <a:pt x="88" y="36"/>
                </a:lnTo>
                <a:lnTo>
                  <a:pt x="100" y="32"/>
                </a:lnTo>
                <a:lnTo>
                  <a:pt x="110" y="28"/>
                </a:lnTo>
                <a:lnTo>
                  <a:pt x="110" y="28"/>
                </a:lnTo>
                <a:lnTo>
                  <a:pt x="114" y="32"/>
                </a:lnTo>
                <a:lnTo>
                  <a:pt x="114" y="34"/>
                </a:lnTo>
                <a:lnTo>
                  <a:pt x="114" y="34"/>
                </a:lnTo>
                <a:close/>
                <a:moveTo>
                  <a:pt x="114" y="52"/>
                </a:moveTo>
                <a:lnTo>
                  <a:pt x="114" y="52"/>
                </a:lnTo>
                <a:lnTo>
                  <a:pt x="114" y="54"/>
                </a:lnTo>
                <a:lnTo>
                  <a:pt x="110" y="58"/>
                </a:lnTo>
                <a:lnTo>
                  <a:pt x="98" y="62"/>
                </a:lnTo>
                <a:lnTo>
                  <a:pt x="80" y="64"/>
                </a:lnTo>
                <a:lnTo>
                  <a:pt x="58" y="66"/>
                </a:lnTo>
                <a:lnTo>
                  <a:pt x="58" y="66"/>
                </a:lnTo>
                <a:lnTo>
                  <a:pt x="36" y="64"/>
                </a:lnTo>
                <a:lnTo>
                  <a:pt x="18" y="62"/>
                </a:lnTo>
                <a:lnTo>
                  <a:pt x="6" y="58"/>
                </a:lnTo>
                <a:lnTo>
                  <a:pt x="2" y="54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6" y="48"/>
                </a:lnTo>
                <a:lnTo>
                  <a:pt x="6" y="48"/>
                </a:lnTo>
                <a:lnTo>
                  <a:pt x="16" y="52"/>
                </a:lnTo>
                <a:lnTo>
                  <a:pt x="28" y="54"/>
                </a:lnTo>
                <a:lnTo>
                  <a:pt x="58" y="56"/>
                </a:lnTo>
                <a:lnTo>
                  <a:pt x="58" y="56"/>
                </a:lnTo>
                <a:lnTo>
                  <a:pt x="88" y="54"/>
                </a:lnTo>
                <a:lnTo>
                  <a:pt x="100" y="52"/>
                </a:lnTo>
                <a:lnTo>
                  <a:pt x="110" y="48"/>
                </a:lnTo>
                <a:lnTo>
                  <a:pt x="110" y="48"/>
                </a:lnTo>
                <a:lnTo>
                  <a:pt x="114" y="50"/>
                </a:lnTo>
                <a:lnTo>
                  <a:pt x="114" y="52"/>
                </a:lnTo>
                <a:lnTo>
                  <a:pt x="114" y="52"/>
                </a:lnTo>
                <a:close/>
                <a:moveTo>
                  <a:pt x="114" y="72"/>
                </a:moveTo>
                <a:lnTo>
                  <a:pt x="114" y="72"/>
                </a:lnTo>
                <a:lnTo>
                  <a:pt x="114" y="74"/>
                </a:lnTo>
                <a:lnTo>
                  <a:pt x="110" y="76"/>
                </a:lnTo>
                <a:lnTo>
                  <a:pt x="98" y="80"/>
                </a:lnTo>
                <a:lnTo>
                  <a:pt x="80" y="84"/>
                </a:lnTo>
                <a:lnTo>
                  <a:pt x="58" y="84"/>
                </a:lnTo>
                <a:lnTo>
                  <a:pt x="58" y="84"/>
                </a:lnTo>
                <a:lnTo>
                  <a:pt x="36" y="84"/>
                </a:lnTo>
                <a:lnTo>
                  <a:pt x="18" y="80"/>
                </a:lnTo>
                <a:lnTo>
                  <a:pt x="6" y="76"/>
                </a:lnTo>
                <a:lnTo>
                  <a:pt x="2" y="74"/>
                </a:lnTo>
                <a:lnTo>
                  <a:pt x="2" y="72"/>
                </a:lnTo>
                <a:lnTo>
                  <a:pt x="2" y="72"/>
                </a:lnTo>
                <a:lnTo>
                  <a:pt x="2" y="70"/>
                </a:lnTo>
                <a:lnTo>
                  <a:pt x="6" y="66"/>
                </a:lnTo>
                <a:lnTo>
                  <a:pt x="6" y="66"/>
                </a:lnTo>
                <a:lnTo>
                  <a:pt x="16" y="70"/>
                </a:lnTo>
                <a:lnTo>
                  <a:pt x="28" y="74"/>
                </a:lnTo>
                <a:lnTo>
                  <a:pt x="58" y="76"/>
                </a:lnTo>
                <a:lnTo>
                  <a:pt x="58" y="76"/>
                </a:lnTo>
                <a:lnTo>
                  <a:pt x="88" y="74"/>
                </a:lnTo>
                <a:lnTo>
                  <a:pt x="100" y="70"/>
                </a:lnTo>
                <a:lnTo>
                  <a:pt x="110" y="66"/>
                </a:lnTo>
                <a:lnTo>
                  <a:pt x="110" y="66"/>
                </a:lnTo>
                <a:lnTo>
                  <a:pt x="114" y="70"/>
                </a:lnTo>
                <a:lnTo>
                  <a:pt x="114" y="72"/>
                </a:lnTo>
                <a:lnTo>
                  <a:pt x="114" y="72"/>
                </a:lnTo>
                <a:close/>
                <a:moveTo>
                  <a:pt x="114" y="90"/>
                </a:moveTo>
                <a:lnTo>
                  <a:pt x="114" y="90"/>
                </a:lnTo>
                <a:lnTo>
                  <a:pt x="114" y="92"/>
                </a:lnTo>
                <a:lnTo>
                  <a:pt x="110" y="96"/>
                </a:lnTo>
                <a:lnTo>
                  <a:pt x="98" y="100"/>
                </a:lnTo>
                <a:lnTo>
                  <a:pt x="80" y="102"/>
                </a:lnTo>
                <a:lnTo>
                  <a:pt x="58" y="104"/>
                </a:lnTo>
                <a:lnTo>
                  <a:pt x="58" y="104"/>
                </a:lnTo>
                <a:lnTo>
                  <a:pt x="36" y="102"/>
                </a:lnTo>
                <a:lnTo>
                  <a:pt x="18" y="100"/>
                </a:lnTo>
                <a:lnTo>
                  <a:pt x="6" y="96"/>
                </a:lnTo>
                <a:lnTo>
                  <a:pt x="2" y="92"/>
                </a:lnTo>
                <a:lnTo>
                  <a:pt x="2" y="90"/>
                </a:lnTo>
                <a:lnTo>
                  <a:pt x="2" y="90"/>
                </a:lnTo>
                <a:lnTo>
                  <a:pt x="2" y="88"/>
                </a:lnTo>
                <a:lnTo>
                  <a:pt x="6" y="86"/>
                </a:lnTo>
                <a:lnTo>
                  <a:pt x="6" y="86"/>
                </a:lnTo>
                <a:lnTo>
                  <a:pt x="16" y="90"/>
                </a:lnTo>
                <a:lnTo>
                  <a:pt x="28" y="92"/>
                </a:lnTo>
                <a:lnTo>
                  <a:pt x="58" y="94"/>
                </a:lnTo>
                <a:lnTo>
                  <a:pt x="58" y="94"/>
                </a:lnTo>
                <a:lnTo>
                  <a:pt x="88" y="92"/>
                </a:lnTo>
                <a:lnTo>
                  <a:pt x="100" y="90"/>
                </a:lnTo>
                <a:lnTo>
                  <a:pt x="110" y="86"/>
                </a:lnTo>
                <a:lnTo>
                  <a:pt x="110" y="86"/>
                </a:lnTo>
                <a:lnTo>
                  <a:pt x="114" y="88"/>
                </a:lnTo>
                <a:lnTo>
                  <a:pt x="114" y="90"/>
                </a:lnTo>
                <a:lnTo>
                  <a:pt x="114" y="90"/>
                </a:lnTo>
                <a:close/>
                <a:moveTo>
                  <a:pt x="58" y="2"/>
                </a:moveTo>
                <a:lnTo>
                  <a:pt x="58" y="2"/>
                </a:lnTo>
                <a:lnTo>
                  <a:pt x="80" y="2"/>
                </a:lnTo>
                <a:lnTo>
                  <a:pt x="98" y="6"/>
                </a:lnTo>
                <a:lnTo>
                  <a:pt x="110" y="10"/>
                </a:lnTo>
                <a:lnTo>
                  <a:pt x="114" y="12"/>
                </a:lnTo>
                <a:lnTo>
                  <a:pt x="114" y="14"/>
                </a:lnTo>
                <a:lnTo>
                  <a:pt x="114" y="14"/>
                </a:lnTo>
                <a:lnTo>
                  <a:pt x="114" y="16"/>
                </a:lnTo>
                <a:lnTo>
                  <a:pt x="110" y="20"/>
                </a:lnTo>
                <a:lnTo>
                  <a:pt x="98" y="24"/>
                </a:lnTo>
                <a:lnTo>
                  <a:pt x="80" y="26"/>
                </a:lnTo>
                <a:lnTo>
                  <a:pt x="58" y="28"/>
                </a:lnTo>
                <a:lnTo>
                  <a:pt x="58" y="28"/>
                </a:lnTo>
                <a:lnTo>
                  <a:pt x="36" y="26"/>
                </a:lnTo>
                <a:lnTo>
                  <a:pt x="18" y="24"/>
                </a:lnTo>
                <a:lnTo>
                  <a:pt x="6" y="20"/>
                </a:lnTo>
                <a:lnTo>
                  <a:pt x="2" y="16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6" y="10"/>
                </a:lnTo>
                <a:lnTo>
                  <a:pt x="18" y="6"/>
                </a:lnTo>
                <a:lnTo>
                  <a:pt x="36" y="2"/>
                </a:lnTo>
                <a:lnTo>
                  <a:pt x="58" y="2"/>
                </a:lnTo>
                <a:lnTo>
                  <a:pt x="58" y="2"/>
                </a:lnTo>
                <a:close/>
                <a:moveTo>
                  <a:pt x="116" y="22"/>
                </a:moveTo>
                <a:lnTo>
                  <a:pt x="116" y="14"/>
                </a:lnTo>
                <a:lnTo>
                  <a:pt x="116" y="14"/>
                </a:lnTo>
                <a:lnTo>
                  <a:pt x="114" y="10"/>
                </a:lnTo>
                <a:lnTo>
                  <a:pt x="112" y="8"/>
                </a:lnTo>
                <a:lnTo>
                  <a:pt x="98" y="4"/>
                </a:lnTo>
                <a:lnTo>
                  <a:pt x="78" y="0"/>
                </a:lnTo>
                <a:lnTo>
                  <a:pt x="58" y="0"/>
                </a:lnTo>
                <a:lnTo>
                  <a:pt x="58" y="0"/>
                </a:lnTo>
                <a:lnTo>
                  <a:pt x="36" y="0"/>
                </a:lnTo>
                <a:lnTo>
                  <a:pt x="18" y="4"/>
                </a:lnTo>
                <a:lnTo>
                  <a:pt x="4" y="8"/>
                </a:lnTo>
                <a:lnTo>
                  <a:pt x="0" y="10"/>
                </a:lnTo>
                <a:lnTo>
                  <a:pt x="0" y="14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4" y="28"/>
                </a:lnTo>
                <a:lnTo>
                  <a:pt x="4" y="28"/>
                </a:lnTo>
                <a:lnTo>
                  <a:pt x="0" y="30"/>
                </a:lnTo>
                <a:lnTo>
                  <a:pt x="0" y="34"/>
                </a:lnTo>
                <a:lnTo>
                  <a:pt x="0" y="40"/>
                </a:lnTo>
                <a:lnTo>
                  <a:pt x="0" y="40"/>
                </a:lnTo>
                <a:lnTo>
                  <a:pt x="0" y="44"/>
                </a:lnTo>
                <a:lnTo>
                  <a:pt x="4" y="46"/>
                </a:lnTo>
                <a:lnTo>
                  <a:pt x="4" y="46"/>
                </a:lnTo>
                <a:lnTo>
                  <a:pt x="0" y="50"/>
                </a:lnTo>
                <a:lnTo>
                  <a:pt x="0" y="52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4" y="66"/>
                </a:lnTo>
                <a:lnTo>
                  <a:pt x="4" y="66"/>
                </a:lnTo>
                <a:lnTo>
                  <a:pt x="0" y="68"/>
                </a:lnTo>
                <a:lnTo>
                  <a:pt x="0" y="72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4" y="84"/>
                </a:lnTo>
                <a:lnTo>
                  <a:pt x="4" y="84"/>
                </a:lnTo>
                <a:lnTo>
                  <a:pt x="0" y="88"/>
                </a:lnTo>
                <a:lnTo>
                  <a:pt x="0" y="90"/>
                </a:lnTo>
                <a:lnTo>
                  <a:pt x="0" y="98"/>
                </a:lnTo>
                <a:lnTo>
                  <a:pt x="0" y="98"/>
                </a:lnTo>
                <a:lnTo>
                  <a:pt x="0" y="102"/>
                </a:lnTo>
                <a:lnTo>
                  <a:pt x="4" y="104"/>
                </a:lnTo>
                <a:lnTo>
                  <a:pt x="18" y="110"/>
                </a:lnTo>
                <a:lnTo>
                  <a:pt x="36" y="112"/>
                </a:lnTo>
                <a:lnTo>
                  <a:pt x="58" y="114"/>
                </a:lnTo>
                <a:lnTo>
                  <a:pt x="58" y="114"/>
                </a:lnTo>
                <a:lnTo>
                  <a:pt x="78" y="112"/>
                </a:lnTo>
                <a:lnTo>
                  <a:pt x="98" y="110"/>
                </a:lnTo>
                <a:lnTo>
                  <a:pt x="112" y="104"/>
                </a:lnTo>
                <a:lnTo>
                  <a:pt x="114" y="102"/>
                </a:lnTo>
                <a:lnTo>
                  <a:pt x="116" y="98"/>
                </a:lnTo>
                <a:lnTo>
                  <a:pt x="116" y="90"/>
                </a:lnTo>
                <a:lnTo>
                  <a:pt x="116" y="90"/>
                </a:lnTo>
                <a:lnTo>
                  <a:pt x="116" y="88"/>
                </a:lnTo>
                <a:lnTo>
                  <a:pt x="112" y="84"/>
                </a:lnTo>
                <a:lnTo>
                  <a:pt x="112" y="84"/>
                </a:lnTo>
                <a:lnTo>
                  <a:pt x="116" y="82"/>
                </a:lnTo>
                <a:lnTo>
                  <a:pt x="116" y="78"/>
                </a:lnTo>
                <a:lnTo>
                  <a:pt x="116" y="72"/>
                </a:lnTo>
                <a:lnTo>
                  <a:pt x="116" y="72"/>
                </a:lnTo>
                <a:lnTo>
                  <a:pt x="116" y="68"/>
                </a:lnTo>
                <a:lnTo>
                  <a:pt x="112" y="66"/>
                </a:lnTo>
                <a:lnTo>
                  <a:pt x="112" y="66"/>
                </a:lnTo>
                <a:lnTo>
                  <a:pt x="116" y="62"/>
                </a:lnTo>
                <a:lnTo>
                  <a:pt x="116" y="60"/>
                </a:lnTo>
                <a:lnTo>
                  <a:pt x="116" y="52"/>
                </a:lnTo>
                <a:lnTo>
                  <a:pt x="116" y="52"/>
                </a:lnTo>
                <a:lnTo>
                  <a:pt x="116" y="50"/>
                </a:lnTo>
                <a:lnTo>
                  <a:pt x="112" y="46"/>
                </a:lnTo>
                <a:lnTo>
                  <a:pt x="112" y="46"/>
                </a:lnTo>
                <a:lnTo>
                  <a:pt x="116" y="44"/>
                </a:lnTo>
                <a:lnTo>
                  <a:pt x="116" y="40"/>
                </a:lnTo>
                <a:lnTo>
                  <a:pt x="116" y="34"/>
                </a:lnTo>
                <a:lnTo>
                  <a:pt x="116" y="34"/>
                </a:lnTo>
                <a:lnTo>
                  <a:pt x="116" y="30"/>
                </a:lnTo>
                <a:lnTo>
                  <a:pt x="112" y="28"/>
                </a:lnTo>
                <a:lnTo>
                  <a:pt x="112" y="28"/>
                </a:lnTo>
                <a:lnTo>
                  <a:pt x="116" y="24"/>
                </a:lnTo>
                <a:lnTo>
                  <a:pt x="116" y="22"/>
                </a:lnTo>
                <a:lnTo>
                  <a:pt x="11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4504152" y="2408376"/>
            <a:ext cx="139700" cy="142875"/>
          </a:xfrm>
          <a:custGeom>
            <a:avLst/>
            <a:gdLst>
              <a:gd name="T0" fmla="*/ 44 w 88"/>
              <a:gd name="T1" fmla="*/ 90 h 90"/>
              <a:gd name="T2" fmla="*/ 26 w 88"/>
              <a:gd name="T3" fmla="*/ 86 h 90"/>
              <a:gd name="T4" fmla="*/ 18 w 88"/>
              <a:gd name="T5" fmla="*/ 82 h 90"/>
              <a:gd name="T6" fmla="*/ 12 w 88"/>
              <a:gd name="T7" fmla="*/ 76 h 90"/>
              <a:gd name="T8" fmla="*/ 2 w 88"/>
              <a:gd name="T9" fmla="*/ 62 h 90"/>
              <a:gd name="T10" fmla="*/ 0 w 88"/>
              <a:gd name="T11" fmla="*/ 54 h 90"/>
              <a:gd name="T12" fmla="*/ 0 w 88"/>
              <a:gd name="T13" fmla="*/ 44 h 90"/>
              <a:gd name="T14" fmla="*/ 2 w 88"/>
              <a:gd name="T15" fmla="*/ 28 h 90"/>
              <a:gd name="T16" fmla="*/ 6 w 88"/>
              <a:gd name="T17" fmla="*/ 20 h 90"/>
              <a:gd name="T18" fmla="*/ 12 w 88"/>
              <a:gd name="T19" fmla="*/ 12 h 90"/>
              <a:gd name="T20" fmla="*/ 26 w 88"/>
              <a:gd name="T21" fmla="*/ 2 h 90"/>
              <a:gd name="T22" fmla="*/ 36 w 88"/>
              <a:gd name="T23" fmla="*/ 0 h 90"/>
              <a:gd name="T24" fmla="*/ 44 w 88"/>
              <a:gd name="T25" fmla="*/ 0 h 90"/>
              <a:gd name="T26" fmla="*/ 62 w 88"/>
              <a:gd name="T27" fmla="*/ 2 h 90"/>
              <a:gd name="T28" fmla="*/ 70 w 88"/>
              <a:gd name="T29" fmla="*/ 8 h 90"/>
              <a:gd name="T30" fmla="*/ 76 w 88"/>
              <a:gd name="T31" fmla="*/ 14 h 90"/>
              <a:gd name="T32" fmla="*/ 86 w 88"/>
              <a:gd name="T33" fmla="*/ 28 h 90"/>
              <a:gd name="T34" fmla="*/ 88 w 88"/>
              <a:gd name="T35" fmla="*/ 36 h 90"/>
              <a:gd name="T36" fmla="*/ 88 w 88"/>
              <a:gd name="T37" fmla="*/ 44 h 90"/>
              <a:gd name="T38" fmla="*/ 86 w 88"/>
              <a:gd name="T39" fmla="*/ 62 h 90"/>
              <a:gd name="T40" fmla="*/ 82 w 88"/>
              <a:gd name="T41" fmla="*/ 70 h 90"/>
              <a:gd name="T42" fmla="*/ 76 w 88"/>
              <a:gd name="T43" fmla="*/ 76 h 90"/>
              <a:gd name="T44" fmla="*/ 62 w 88"/>
              <a:gd name="T45" fmla="*/ 86 h 90"/>
              <a:gd name="T46" fmla="*/ 54 w 88"/>
              <a:gd name="T47" fmla="*/ 90 h 90"/>
              <a:gd name="T48" fmla="*/ 44 w 88"/>
              <a:gd name="T49" fmla="*/ 90 h 90"/>
              <a:gd name="T50" fmla="*/ 20 w 88"/>
              <a:gd name="T51" fmla="*/ 44 h 90"/>
              <a:gd name="T52" fmla="*/ 22 w 88"/>
              <a:gd name="T53" fmla="*/ 54 h 90"/>
              <a:gd name="T54" fmla="*/ 26 w 88"/>
              <a:gd name="T55" fmla="*/ 64 h 90"/>
              <a:gd name="T56" fmla="*/ 34 w 88"/>
              <a:gd name="T57" fmla="*/ 70 h 90"/>
              <a:gd name="T58" fmla="*/ 44 w 88"/>
              <a:gd name="T59" fmla="*/ 72 h 90"/>
              <a:gd name="T60" fmla="*/ 50 w 88"/>
              <a:gd name="T61" fmla="*/ 72 h 90"/>
              <a:gd name="T62" fmla="*/ 54 w 88"/>
              <a:gd name="T63" fmla="*/ 70 h 90"/>
              <a:gd name="T64" fmla="*/ 62 w 88"/>
              <a:gd name="T65" fmla="*/ 64 h 90"/>
              <a:gd name="T66" fmla="*/ 66 w 88"/>
              <a:gd name="T67" fmla="*/ 54 h 90"/>
              <a:gd name="T68" fmla="*/ 68 w 88"/>
              <a:gd name="T69" fmla="*/ 44 h 90"/>
              <a:gd name="T70" fmla="*/ 66 w 88"/>
              <a:gd name="T71" fmla="*/ 34 h 90"/>
              <a:gd name="T72" fmla="*/ 62 w 88"/>
              <a:gd name="T73" fmla="*/ 26 h 90"/>
              <a:gd name="T74" fmla="*/ 54 w 88"/>
              <a:gd name="T75" fmla="*/ 20 h 90"/>
              <a:gd name="T76" fmla="*/ 44 w 88"/>
              <a:gd name="T77" fmla="*/ 18 h 90"/>
              <a:gd name="T78" fmla="*/ 38 w 88"/>
              <a:gd name="T79" fmla="*/ 18 h 90"/>
              <a:gd name="T80" fmla="*/ 34 w 88"/>
              <a:gd name="T81" fmla="*/ 20 h 90"/>
              <a:gd name="T82" fmla="*/ 26 w 88"/>
              <a:gd name="T83" fmla="*/ 26 h 90"/>
              <a:gd name="T84" fmla="*/ 22 w 88"/>
              <a:gd name="T85" fmla="*/ 34 h 90"/>
              <a:gd name="T86" fmla="*/ 20 w 88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8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6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2"/>
                </a:lnTo>
                <a:lnTo>
                  <a:pt x="62" y="2"/>
                </a:lnTo>
                <a:lnTo>
                  <a:pt x="70" y="8"/>
                </a:lnTo>
                <a:lnTo>
                  <a:pt x="76" y="14"/>
                </a:lnTo>
                <a:lnTo>
                  <a:pt x="76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38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1"/>
          <p:cNvSpPr>
            <a:spLocks noEditPoints="1"/>
          </p:cNvSpPr>
          <p:nvPr/>
        </p:nvSpPr>
        <p:spPr bwMode="auto">
          <a:xfrm>
            <a:off x="4662902" y="2443301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6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2"/>
          <p:cNvSpPr/>
          <p:nvPr/>
        </p:nvSpPr>
        <p:spPr bwMode="auto">
          <a:xfrm>
            <a:off x="4783552" y="2411551"/>
            <a:ext cx="73025" cy="139700"/>
          </a:xfrm>
          <a:custGeom>
            <a:avLst/>
            <a:gdLst>
              <a:gd name="T0" fmla="*/ 46 w 46"/>
              <a:gd name="T1" fmla="*/ 84 h 88"/>
              <a:gd name="T2" fmla="*/ 46 w 46"/>
              <a:gd name="T3" fmla="*/ 84 h 88"/>
              <a:gd name="T4" fmla="*/ 38 w 46"/>
              <a:gd name="T5" fmla="*/ 88 h 88"/>
              <a:gd name="T6" fmla="*/ 38 w 46"/>
              <a:gd name="T7" fmla="*/ 88 h 88"/>
              <a:gd name="T8" fmla="*/ 26 w 46"/>
              <a:gd name="T9" fmla="*/ 88 h 88"/>
              <a:gd name="T10" fmla="*/ 26 w 46"/>
              <a:gd name="T11" fmla="*/ 88 h 88"/>
              <a:gd name="T12" fmla="*/ 20 w 46"/>
              <a:gd name="T13" fmla="*/ 88 h 88"/>
              <a:gd name="T14" fmla="*/ 20 w 46"/>
              <a:gd name="T15" fmla="*/ 88 h 88"/>
              <a:gd name="T16" fmla="*/ 14 w 46"/>
              <a:gd name="T17" fmla="*/ 84 h 88"/>
              <a:gd name="T18" fmla="*/ 14 w 46"/>
              <a:gd name="T19" fmla="*/ 84 h 88"/>
              <a:gd name="T20" fmla="*/ 10 w 46"/>
              <a:gd name="T21" fmla="*/ 80 h 88"/>
              <a:gd name="T22" fmla="*/ 10 w 46"/>
              <a:gd name="T23" fmla="*/ 80 h 88"/>
              <a:gd name="T24" fmla="*/ 8 w 46"/>
              <a:gd name="T25" fmla="*/ 72 h 88"/>
              <a:gd name="T26" fmla="*/ 8 w 46"/>
              <a:gd name="T27" fmla="*/ 36 h 88"/>
              <a:gd name="T28" fmla="*/ 0 w 46"/>
              <a:gd name="T29" fmla="*/ 36 h 88"/>
              <a:gd name="T30" fmla="*/ 0 w 46"/>
              <a:gd name="T31" fmla="*/ 22 h 88"/>
              <a:gd name="T32" fmla="*/ 8 w 46"/>
              <a:gd name="T33" fmla="*/ 22 h 88"/>
              <a:gd name="T34" fmla="*/ 8 w 46"/>
              <a:gd name="T35" fmla="*/ 0 h 88"/>
              <a:gd name="T36" fmla="*/ 28 w 46"/>
              <a:gd name="T37" fmla="*/ 0 h 88"/>
              <a:gd name="T38" fmla="*/ 28 w 46"/>
              <a:gd name="T39" fmla="*/ 22 h 88"/>
              <a:gd name="T40" fmla="*/ 42 w 46"/>
              <a:gd name="T41" fmla="*/ 22 h 88"/>
              <a:gd name="T42" fmla="*/ 42 w 46"/>
              <a:gd name="T43" fmla="*/ 36 h 88"/>
              <a:gd name="T44" fmla="*/ 28 w 46"/>
              <a:gd name="T45" fmla="*/ 36 h 88"/>
              <a:gd name="T46" fmla="*/ 28 w 46"/>
              <a:gd name="T47" fmla="*/ 64 h 88"/>
              <a:gd name="T48" fmla="*/ 28 w 46"/>
              <a:gd name="T49" fmla="*/ 64 h 88"/>
              <a:gd name="T50" fmla="*/ 30 w 46"/>
              <a:gd name="T51" fmla="*/ 68 h 88"/>
              <a:gd name="T52" fmla="*/ 30 w 46"/>
              <a:gd name="T53" fmla="*/ 68 h 88"/>
              <a:gd name="T54" fmla="*/ 34 w 46"/>
              <a:gd name="T55" fmla="*/ 70 h 88"/>
              <a:gd name="T56" fmla="*/ 34 w 46"/>
              <a:gd name="T57" fmla="*/ 70 h 88"/>
              <a:gd name="T58" fmla="*/ 38 w 46"/>
              <a:gd name="T59" fmla="*/ 70 h 88"/>
              <a:gd name="T60" fmla="*/ 38 w 46"/>
              <a:gd name="T61" fmla="*/ 70 h 88"/>
              <a:gd name="T62" fmla="*/ 42 w 46"/>
              <a:gd name="T63" fmla="*/ 68 h 88"/>
              <a:gd name="T64" fmla="*/ 46 w 46"/>
              <a:gd name="T65" fmla="*/ 84 h 88"/>
              <a:gd name="T66" fmla="*/ 46 w 46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88">
                <a:moveTo>
                  <a:pt x="46" y="84"/>
                </a:moveTo>
                <a:lnTo>
                  <a:pt x="46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2" y="68"/>
                </a:lnTo>
                <a:lnTo>
                  <a:pt x="46" y="84"/>
                </a:lnTo>
                <a:lnTo>
                  <a:pt x="46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3"/>
          <p:cNvSpPr>
            <a:spLocks noEditPoints="1"/>
          </p:cNvSpPr>
          <p:nvPr/>
        </p:nvSpPr>
        <p:spPr bwMode="auto">
          <a:xfrm>
            <a:off x="4869277" y="2402026"/>
            <a:ext cx="34925" cy="149225"/>
          </a:xfrm>
          <a:custGeom>
            <a:avLst/>
            <a:gdLst>
              <a:gd name="T0" fmla="*/ 0 w 22"/>
              <a:gd name="T1" fmla="*/ 94 h 94"/>
              <a:gd name="T2" fmla="*/ 0 w 22"/>
              <a:gd name="T3" fmla="*/ 28 h 94"/>
              <a:gd name="T4" fmla="*/ 22 w 22"/>
              <a:gd name="T5" fmla="*/ 28 h 94"/>
              <a:gd name="T6" fmla="*/ 22 w 22"/>
              <a:gd name="T7" fmla="*/ 94 h 94"/>
              <a:gd name="T8" fmla="*/ 0 w 22"/>
              <a:gd name="T9" fmla="*/ 94 h 94"/>
              <a:gd name="T10" fmla="*/ 0 w 22"/>
              <a:gd name="T11" fmla="*/ 94 h 94"/>
              <a:gd name="T12" fmla="*/ 0 w 22"/>
              <a:gd name="T13" fmla="*/ 20 h 94"/>
              <a:gd name="T14" fmla="*/ 0 w 22"/>
              <a:gd name="T15" fmla="*/ 0 h 94"/>
              <a:gd name="T16" fmla="*/ 22 w 22"/>
              <a:gd name="T17" fmla="*/ 0 h 94"/>
              <a:gd name="T18" fmla="*/ 22 w 22"/>
              <a:gd name="T19" fmla="*/ 20 h 94"/>
              <a:gd name="T20" fmla="*/ 0 w 22"/>
              <a:gd name="T21" fmla="*/ 20 h 94"/>
              <a:gd name="T22" fmla="*/ 0 w 22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4">
                <a:moveTo>
                  <a:pt x="0" y="94"/>
                </a:moveTo>
                <a:lnTo>
                  <a:pt x="0" y="28"/>
                </a:lnTo>
                <a:lnTo>
                  <a:pt x="22" y="28"/>
                </a:lnTo>
                <a:lnTo>
                  <a:pt x="22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2" y="0"/>
                </a:lnTo>
                <a:lnTo>
                  <a:pt x="22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4"/>
          <p:cNvSpPr>
            <a:spLocks noEditPoints="1"/>
          </p:cNvSpPr>
          <p:nvPr/>
        </p:nvSpPr>
        <p:spPr bwMode="auto">
          <a:xfrm>
            <a:off x="4920077" y="2443301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0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28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6 h 68"/>
              <a:gd name="T72" fmla="*/ 28 w 70"/>
              <a:gd name="T73" fmla="*/ 18 h 68"/>
              <a:gd name="T74" fmla="*/ 24 w 70"/>
              <a:gd name="T75" fmla="*/ 22 h 68"/>
              <a:gd name="T76" fmla="*/ 20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0" y="10"/>
                </a:lnTo>
                <a:lnTo>
                  <a:pt x="60" y="10"/>
                </a:lnTo>
                <a:lnTo>
                  <a:pt x="64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0" y="42"/>
                </a:lnTo>
                <a:lnTo>
                  <a:pt x="24" y="46"/>
                </a:lnTo>
                <a:lnTo>
                  <a:pt x="24" y="46"/>
                </a:lnTo>
                <a:lnTo>
                  <a:pt x="28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28" y="18"/>
                </a:lnTo>
                <a:lnTo>
                  <a:pt x="28" y="18"/>
                </a:lnTo>
                <a:lnTo>
                  <a:pt x="24" y="22"/>
                </a:lnTo>
                <a:lnTo>
                  <a:pt x="24" y="22"/>
                </a:lnTo>
                <a:lnTo>
                  <a:pt x="20" y="28"/>
                </a:lnTo>
                <a:lnTo>
                  <a:pt x="20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5"/>
          <p:cNvSpPr/>
          <p:nvPr/>
        </p:nvSpPr>
        <p:spPr bwMode="auto">
          <a:xfrm>
            <a:off x="5047077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38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2 h 68"/>
              <a:gd name="T50" fmla="*/ 30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38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2"/>
                </a:lnTo>
                <a:lnTo>
                  <a:pt x="30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6"/>
          <p:cNvSpPr>
            <a:spLocks noEditPoints="1"/>
          </p:cNvSpPr>
          <p:nvPr/>
        </p:nvSpPr>
        <p:spPr bwMode="auto">
          <a:xfrm>
            <a:off x="5199477" y="2408376"/>
            <a:ext cx="136525" cy="142875"/>
          </a:xfrm>
          <a:custGeom>
            <a:avLst/>
            <a:gdLst>
              <a:gd name="T0" fmla="*/ 34 w 86"/>
              <a:gd name="T1" fmla="*/ 0 h 90"/>
              <a:gd name="T2" fmla="*/ 52 w 86"/>
              <a:gd name="T3" fmla="*/ 0 h 90"/>
              <a:gd name="T4" fmla="*/ 86 w 86"/>
              <a:gd name="T5" fmla="*/ 90 h 90"/>
              <a:gd name="T6" fmla="*/ 64 w 86"/>
              <a:gd name="T7" fmla="*/ 90 h 90"/>
              <a:gd name="T8" fmla="*/ 58 w 86"/>
              <a:gd name="T9" fmla="*/ 70 h 90"/>
              <a:gd name="T10" fmla="*/ 30 w 86"/>
              <a:gd name="T11" fmla="*/ 70 h 90"/>
              <a:gd name="T12" fmla="*/ 22 w 86"/>
              <a:gd name="T13" fmla="*/ 90 h 90"/>
              <a:gd name="T14" fmla="*/ 0 w 86"/>
              <a:gd name="T15" fmla="*/ 90 h 90"/>
              <a:gd name="T16" fmla="*/ 34 w 86"/>
              <a:gd name="T17" fmla="*/ 0 h 90"/>
              <a:gd name="T18" fmla="*/ 34 w 86"/>
              <a:gd name="T19" fmla="*/ 0 h 90"/>
              <a:gd name="T20" fmla="*/ 54 w 86"/>
              <a:gd name="T21" fmla="*/ 56 h 90"/>
              <a:gd name="T22" fmla="*/ 44 w 86"/>
              <a:gd name="T23" fmla="*/ 24 h 90"/>
              <a:gd name="T24" fmla="*/ 32 w 86"/>
              <a:gd name="T25" fmla="*/ 56 h 90"/>
              <a:gd name="T26" fmla="*/ 54 w 86"/>
              <a:gd name="T27" fmla="*/ 56 h 90"/>
              <a:gd name="T28" fmla="*/ 54 w 86"/>
              <a:gd name="T29" fmla="*/ 5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90">
                <a:moveTo>
                  <a:pt x="34" y="0"/>
                </a:moveTo>
                <a:lnTo>
                  <a:pt x="52" y="0"/>
                </a:lnTo>
                <a:lnTo>
                  <a:pt x="86" y="90"/>
                </a:lnTo>
                <a:lnTo>
                  <a:pt x="64" y="90"/>
                </a:lnTo>
                <a:lnTo>
                  <a:pt x="58" y="70"/>
                </a:lnTo>
                <a:lnTo>
                  <a:pt x="30" y="70"/>
                </a:lnTo>
                <a:lnTo>
                  <a:pt x="22" y="90"/>
                </a:lnTo>
                <a:lnTo>
                  <a:pt x="0" y="90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54" y="56"/>
                </a:moveTo>
                <a:lnTo>
                  <a:pt x="44" y="24"/>
                </a:lnTo>
                <a:lnTo>
                  <a:pt x="32" y="56"/>
                </a:lnTo>
                <a:lnTo>
                  <a:pt x="54" y="56"/>
                </a:lnTo>
                <a:lnTo>
                  <a:pt x="54" y="5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7"/>
          <p:cNvSpPr>
            <a:spLocks noEditPoints="1"/>
          </p:cNvSpPr>
          <p:nvPr/>
        </p:nvSpPr>
        <p:spPr bwMode="auto">
          <a:xfrm>
            <a:off x="6898102" y="2408376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2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2"/>
                </a:lnTo>
                <a:lnTo>
                  <a:pt x="64" y="2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8"/>
          <p:cNvSpPr>
            <a:spLocks noEditPoints="1"/>
          </p:cNvSpPr>
          <p:nvPr/>
        </p:nvSpPr>
        <p:spPr bwMode="auto">
          <a:xfrm>
            <a:off x="7056852" y="2443301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6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9"/>
          <p:cNvSpPr/>
          <p:nvPr/>
        </p:nvSpPr>
        <p:spPr bwMode="auto">
          <a:xfrm>
            <a:off x="7177502" y="2411551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0"/>
          <p:cNvSpPr>
            <a:spLocks noEditPoints="1"/>
          </p:cNvSpPr>
          <p:nvPr/>
        </p:nvSpPr>
        <p:spPr bwMode="auto">
          <a:xfrm>
            <a:off x="7266402" y="2402026"/>
            <a:ext cx="31750" cy="149225"/>
          </a:xfrm>
          <a:custGeom>
            <a:avLst/>
            <a:gdLst>
              <a:gd name="T0" fmla="*/ 0 w 20"/>
              <a:gd name="T1" fmla="*/ 94 h 94"/>
              <a:gd name="T2" fmla="*/ 0 w 20"/>
              <a:gd name="T3" fmla="*/ 28 h 94"/>
              <a:gd name="T4" fmla="*/ 20 w 20"/>
              <a:gd name="T5" fmla="*/ 28 h 94"/>
              <a:gd name="T6" fmla="*/ 20 w 20"/>
              <a:gd name="T7" fmla="*/ 94 h 94"/>
              <a:gd name="T8" fmla="*/ 0 w 20"/>
              <a:gd name="T9" fmla="*/ 94 h 94"/>
              <a:gd name="T10" fmla="*/ 0 w 20"/>
              <a:gd name="T11" fmla="*/ 94 h 94"/>
              <a:gd name="T12" fmla="*/ 0 w 20"/>
              <a:gd name="T13" fmla="*/ 20 h 94"/>
              <a:gd name="T14" fmla="*/ 0 w 20"/>
              <a:gd name="T15" fmla="*/ 0 h 94"/>
              <a:gd name="T16" fmla="*/ 20 w 20"/>
              <a:gd name="T17" fmla="*/ 0 h 94"/>
              <a:gd name="T18" fmla="*/ 20 w 20"/>
              <a:gd name="T19" fmla="*/ 20 h 94"/>
              <a:gd name="T20" fmla="*/ 0 w 20"/>
              <a:gd name="T21" fmla="*/ 20 h 94"/>
              <a:gd name="T22" fmla="*/ 0 w 20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4">
                <a:moveTo>
                  <a:pt x="0" y="94"/>
                </a:moveTo>
                <a:lnTo>
                  <a:pt x="0" y="28"/>
                </a:lnTo>
                <a:lnTo>
                  <a:pt x="20" y="28"/>
                </a:lnTo>
                <a:lnTo>
                  <a:pt x="20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7314027" y="2443301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6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6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2"/>
          <p:cNvSpPr/>
          <p:nvPr/>
        </p:nvSpPr>
        <p:spPr bwMode="auto">
          <a:xfrm>
            <a:off x="7444202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2 h 68"/>
              <a:gd name="T50" fmla="*/ 28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3"/>
          <p:cNvSpPr>
            <a:spLocks noEditPoints="1"/>
          </p:cNvSpPr>
          <p:nvPr/>
        </p:nvSpPr>
        <p:spPr bwMode="auto">
          <a:xfrm>
            <a:off x="7615652" y="2408376"/>
            <a:ext cx="117475" cy="142875"/>
          </a:xfrm>
          <a:custGeom>
            <a:avLst/>
            <a:gdLst>
              <a:gd name="T0" fmla="*/ 74 w 74"/>
              <a:gd name="T1" fmla="*/ 66 h 90"/>
              <a:gd name="T2" fmla="*/ 72 w 74"/>
              <a:gd name="T3" fmla="*/ 76 h 90"/>
              <a:gd name="T4" fmla="*/ 66 w 74"/>
              <a:gd name="T5" fmla="*/ 84 h 90"/>
              <a:gd name="T6" fmla="*/ 56 w 74"/>
              <a:gd name="T7" fmla="*/ 88 h 90"/>
              <a:gd name="T8" fmla="*/ 44 w 74"/>
              <a:gd name="T9" fmla="*/ 90 h 90"/>
              <a:gd name="T10" fmla="*/ 0 w 74"/>
              <a:gd name="T11" fmla="*/ 0 h 90"/>
              <a:gd name="T12" fmla="*/ 50 w 74"/>
              <a:gd name="T13" fmla="*/ 0 h 90"/>
              <a:gd name="T14" fmla="*/ 58 w 74"/>
              <a:gd name="T15" fmla="*/ 2 h 90"/>
              <a:gd name="T16" fmla="*/ 66 w 74"/>
              <a:gd name="T17" fmla="*/ 6 h 90"/>
              <a:gd name="T18" fmla="*/ 70 w 74"/>
              <a:gd name="T19" fmla="*/ 14 h 90"/>
              <a:gd name="T20" fmla="*/ 70 w 74"/>
              <a:gd name="T21" fmla="*/ 22 h 90"/>
              <a:gd name="T22" fmla="*/ 68 w 74"/>
              <a:gd name="T23" fmla="*/ 34 h 90"/>
              <a:gd name="T24" fmla="*/ 64 w 74"/>
              <a:gd name="T25" fmla="*/ 40 h 90"/>
              <a:gd name="T26" fmla="*/ 58 w 74"/>
              <a:gd name="T27" fmla="*/ 44 h 90"/>
              <a:gd name="T28" fmla="*/ 70 w 74"/>
              <a:gd name="T29" fmla="*/ 52 h 90"/>
              <a:gd name="T30" fmla="*/ 74 w 74"/>
              <a:gd name="T31" fmla="*/ 58 h 90"/>
              <a:gd name="T32" fmla="*/ 74 w 74"/>
              <a:gd name="T33" fmla="*/ 66 h 90"/>
              <a:gd name="T34" fmla="*/ 54 w 74"/>
              <a:gd name="T35" fmla="*/ 62 h 90"/>
              <a:gd name="T36" fmla="*/ 52 w 74"/>
              <a:gd name="T37" fmla="*/ 56 h 90"/>
              <a:gd name="T38" fmla="*/ 48 w 74"/>
              <a:gd name="T39" fmla="*/ 54 h 90"/>
              <a:gd name="T40" fmla="*/ 20 w 74"/>
              <a:gd name="T41" fmla="*/ 52 h 90"/>
              <a:gd name="T42" fmla="*/ 44 w 74"/>
              <a:gd name="T43" fmla="*/ 72 h 90"/>
              <a:gd name="T44" fmla="*/ 48 w 74"/>
              <a:gd name="T45" fmla="*/ 72 h 90"/>
              <a:gd name="T46" fmla="*/ 50 w 74"/>
              <a:gd name="T47" fmla="*/ 70 h 90"/>
              <a:gd name="T48" fmla="*/ 54 w 74"/>
              <a:gd name="T49" fmla="*/ 62 h 90"/>
              <a:gd name="T50" fmla="*/ 20 w 74"/>
              <a:gd name="T51" fmla="*/ 18 h 90"/>
              <a:gd name="T52" fmla="*/ 42 w 74"/>
              <a:gd name="T53" fmla="*/ 36 h 90"/>
              <a:gd name="T54" fmla="*/ 44 w 74"/>
              <a:gd name="T55" fmla="*/ 36 h 90"/>
              <a:gd name="T56" fmla="*/ 48 w 74"/>
              <a:gd name="T57" fmla="*/ 34 h 90"/>
              <a:gd name="T58" fmla="*/ 50 w 74"/>
              <a:gd name="T59" fmla="*/ 26 h 90"/>
              <a:gd name="T60" fmla="*/ 50 w 74"/>
              <a:gd name="T61" fmla="*/ 22 h 90"/>
              <a:gd name="T62" fmla="*/ 48 w 74"/>
              <a:gd name="T63" fmla="*/ 20 h 90"/>
              <a:gd name="T64" fmla="*/ 42 w 74"/>
              <a:gd name="T65" fmla="*/ 18 h 90"/>
              <a:gd name="T66" fmla="*/ 20 w 74"/>
              <a:gd name="T67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" h="90">
                <a:moveTo>
                  <a:pt x="74" y="66"/>
                </a:moveTo>
                <a:lnTo>
                  <a:pt x="74" y="66"/>
                </a:lnTo>
                <a:lnTo>
                  <a:pt x="74" y="72"/>
                </a:lnTo>
                <a:lnTo>
                  <a:pt x="72" y="76"/>
                </a:lnTo>
                <a:lnTo>
                  <a:pt x="72" y="76"/>
                </a:lnTo>
                <a:lnTo>
                  <a:pt x="66" y="84"/>
                </a:lnTo>
                <a:lnTo>
                  <a:pt x="66" y="84"/>
                </a:lnTo>
                <a:lnTo>
                  <a:pt x="56" y="88"/>
                </a:lnTo>
                <a:lnTo>
                  <a:pt x="56" y="88"/>
                </a:lnTo>
                <a:lnTo>
                  <a:pt x="44" y="90"/>
                </a:lnTo>
                <a:lnTo>
                  <a:pt x="0" y="90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  <a:lnTo>
                  <a:pt x="58" y="2"/>
                </a:lnTo>
                <a:lnTo>
                  <a:pt x="58" y="2"/>
                </a:lnTo>
                <a:lnTo>
                  <a:pt x="66" y="6"/>
                </a:lnTo>
                <a:lnTo>
                  <a:pt x="66" y="6"/>
                </a:lnTo>
                <a:lnTo>
                  <a:pt x="70" y="14"/>
                </a:lnTo>
                <a:lnTo>
                  <a:pt x="70" y="14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68" y="34"/>
                </a:lnTo>
                <a:lnTo>
                  <a:pt x="68" y="34"/>
                </a:lnTo>
                <a:lnTo>
                  <a:pt x="64" y="40"/>
                </a:lnTo>
                <a:lnTo>
                  <a:pt x="58" y="44"/>
                </a:lnTo>
                <a:lnTo>
                  <a:pt x="58" y="44"/>
                </a:lnTo>
                <a:lnTo>
                  <a:pt x="64" y="46"/>
                </a:lnTo>
                <a:lnTo>
                  <a:pt x="70" y="52"/>
                </a:lnTo>
                <a:lnTo>
                  <a:pt x="70" y="52"/>
                </a:lnTo>
                <a:lnTo>
                  <a:pt x="74" y="58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54" y="62"/>
                </a:moveTo>
                <a:lnTo>
                  <a:pt x="54" y="62"/>
                </a:lnTo>
                <a:lnTo>
                  <a:pt x="52" y="58"/>
                </a:lnTo>
                <a:lnTo>
                  <a:pt x="52" y="56"/>
                </a:lnTo>
                <a:lnTo>
                  <a:pt x="52" y="56"/>
                </a:lnTo>
                <a:lnTo>
                  <a:pt x="48" y="54"/>
                </a:lnTo>
                <a:lnTo>
                  <a:pt x="44" y="52"/>
                </a:lnTo>
                <a:lnTo>
                  <a:pt x="20" y="52"/>
                </a:lnTo>
                <a:lnTo>
                  <a:pt x="20" y="72"/>
                </a:lnTo>
                <a:lnTo>
                  <a:pt x="44" y="72"/>
                </a:lnTo>
                <a:lnTo>
                  <a:pt x="44" y="72"/>
                </a:lnTo>
                <a:lnTo>
                  <a:pt x="48" y="72"/>
                </a:lnTo>
                <a:lnTo>
                  <a:pt x="50" y="70"/>
                </a:lnTo>
                <a:lnTo>
                  <a:pt x="50" y="70"/>
                </a:lnTo>
                <a:lnTo>
                  <a:pt x="52" y="66"/>
                </a:lnTo>
                <a:lnTo>
                  <a:pt x="54" y="62"/>
                </a:lnTo>
                <a:lnTo>
                  <a:pt x="54" y="62"/>
                </a:lnTo>
                <a:close/>
                <a:moveTo>
                  <a:pt x="20" y="18"/>
                </a:moveTo>
                <a:lnTo>
                  <a:pt x="20" y="36"/>
                </a:lnTo>
                <a:lnTo>
                  <a:pt x="42" y="36"/>
                </a:lnTo>
                <a:lnTo>
                  <a:pt x="42" y="36"/>
                </a:lnTo>
                <a:lnTo>
                  <a:pt x="44" y="36"/>
                </a:lnTo>
                <a:lnTo>
                  <a:pt x="48" y="34"/>
                </a:lnTo>
                <a:lnTo>
                  <a:pt x="48" y="34"/>
                </a:lnTo>
                <a:lnTo>
                  <a:pt x="50" y="30"/>
                </a:lnTo>
                <a:lnTo>
                  <a:pt x="50" y="26"/>
                </a:lnTo>
                <a:lnTo>
                  <a:pt x="50" y="26"/>
                </a:lnTo>
                <a:lnTo>
                  <a:pt x="50" y="22"/>
                </a:lnTo>
                <a:lnTo>
                  <a:pt x="48" y="20"/>
                </a:lnTo>
                <a:lnTo>
                  <a:pt x="48" y="20"/>
                </a:lnTo>
                <a:lnTo>
                  <a:pt x="46" y="18"/>
                </a:lnTo>
                <a:lnTo>
                  <a:pt x="42" y="18"/>
                </a:lnTo>
                <a:lnTo>
                  <a:pt x="20" y="18"/>
                </a:lnTo>
                <a:lnTo>
                  <a:pt x="2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4"/>
          <p:cNvSpPr>
            <a:spLocks noEditPoints="1"/>
          </p:cNvSpPr>
          <p:nvPr/>
        </p:nvSpPr>
        <p:spPr bwMode="auto">
          <a:xfrm>
            <a:off x="4488277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18 w 90"/>
              <a:gd name="T5" fmla="*/ 82 h 90"/>
              <a:gd name="T6" fmla="*/ 12 w 90"/>
              <a:gd name="T7" fmla="*/ 76 h 90"/>
              <a:gd name="T8" fmla="*/ 2 w 90"/>
              <a:gd name="T9" fmla="*/ 62 h 90"/>
              <a:gd name="T10" fmla="*/ 0 w 90"/>
              <a:gd name="T11" fmla="*/ 54 h 90"/>
              <a:gd name="T12" fmla="*/ 0 w 90"/>
              <a:gd name="T13" fmla="*/ 44 h 90"/>
              <a:gd name="T14" fmla="*/ 2 w 90"/>
              <a:gd name="T15" fmla="*/ 28 h 90"/>
              <a:gd name="T16" fmla="*/ 8 w 90"/>
              <a:gd name="T17" fmla="*/ 20 h 90"/>
              <a:gd name="T18" fmla="*/ 12 w 90"/>
              <a:gd name="T19" fmla="*/ 12 h 90"/>
              <a:gd name="T20" fmla="*/ 26 w 90"/>
              <a:gd name="T21" fmla="*/ 2 h 90"/>
              <a:gd name="T22" fmla="*/ 36 w 90"/>
              <a:gd name="T23" fmla="*/ 0 h 90"/>
              <a:gd name="T24" fmla="*/ 44 w 90"/>
              <a:gd name="T25" fmla="*/ 0 h 90"/>
              <a:gd name="T26" fmla="*/ 62 w 90"/>
              <a:gd name="T27" fmla="*/ 4 h 90"/>
              <a:gd name="T28" fmla="*/ 70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88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6 w 90"/>
              <a:gd name="T43" fmla="*/ 76 h 90"/>
              <a:gd name="T44" fmla="*/ 62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0 w 90"/>
              <a:gd name="T51" fmla="*/ 44 h 90"/>
              <a:gd name="T52" fmla="*/ 22 w 90"/>
              <a:gd name="T53" fmla="*/ 54 h 90"/>
              <a:gd name="T54" fmla="*/ 26 w 90"/>
              <a:gd name="T55" fmla="*/ 64 h 90"/>
              <a:gd name="T56" fmla="*/ 34 w 90"/>
              <a:gd name="T57" fmla="*/ 70 h 90"/>
              <a:gd name="T58" fmla="*/ 44 w 90"/>
              <a:gd name="T59" fmla="*/ 72 h 90"/>
              <a:gd name="T60" fmla="*/ 50 w 90"/>
              <a:gd name="T61" fmla="*/ 72 h 90"/>
              <a:gd name="T62" fmla="*/ 54 w 90"/>
              <a:gd name="T63" fmla="*/ 70 h 90"/>
              <a:gd name="T64" fmla="*/ 62 w 90"/>
              <a:gd name="T65" fmla="*/ 64 h 90"/>
              <a:gd name="T66" fmla="*/ 66 w 90"/>
              <a:gd name="T67" fmla="*/ 54 h 90"/>
              <a:gd name="T68" fmla="*/ 68 w 90"/>
              <a:gd name="T69" fmla="*/ 44 h 90"/>
              <a:gd name="T70" fmla="*/ 66 w 90"/>
              <a:gd name="T71" fmla="*/ 34 h 90"/>
              <a:gd name="T72" fmla="*/ 62 w 90"/>
              <a:gd name="T73" fmla="*/ 26 h 90"/>
              <a:gd name="T74" fmla="*/ 54 w 90"/>
              <a:gd name="T75" fmla="*/ 20 h 90"/>
              <a:gd name="T76" fmla="*/ 44 w 90"/>
              <a:gd name="T77" fmla="*/ 18 h 90"/>
              <a:gd name="T78" fmla="*/ 38 w 90"/>
              <a:gd name="T79" fmla="*/ 18 h 90"/>
              <a:gd name="T80" fmla="*/ 34 w 90"/>
              <a:gd name="T81" fmla="*/ 20 h 90"/>
              <a:gd name="T82" fmla="*/ 26 w 90"/>
              <a:gd name="T83" fmla="*/ 26 h 90"/>
              <a:gd name="T84" fmla="*/ 22 w 90"/>
              <a:gd name="T85" fmla="*/ 34 h 90"/>
              <a:gd name="T86" fmla="*/ 20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8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4"/>
                </a:lnTo>
                <a:lnTo>
                  <a:pt x="62" y="4"/>
                </a:lnTo>
                <a:lnTo>
                  <a:pt x="70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90" y="44"/>
                </a:lnTo>
                <a:lnTo>
                  <a:pt x="90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5"/>
          <p:cNvSpPr>
            <a:spLocks noEditPoints="1"/>
          </p:cNvSpPr>
          <p:nvPr/>
        </p:nvSpPr>
        <p:spPr bwMode="auto">
          <a:xfrm>
            <a:off x="4647027" y="4745176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8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66"/>
          <p:cNvSpPr/>
          <p:nvPr/>
        </p:nvSpPr>
        <p:spPr bwMode="auto">
          <a:xfrm>
            <a:off x="4767677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6 w 48"/>
              <a:gd name="T9" fmla="*/ 88 h 88"/>
              <a:gd name="T10" fmla="*/ 26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28 w 48"/>
              <a:gd name="T37" fmla="*/ 0 h 88"/>
              <a:gd name="T38" fmla="*/ 28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28 w 48"/>
              <a:gd name="T45" fmla="*/ 36 h 88"/>
              <a:gd name="T46" fmla="*/ 28 w 48"/>
              <a:gd name="T47" fmla="*/ 64 h 88"/>
              <a:gd name="T48" fmla="*/ 28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38 w 48"/>
              <a:gd name="T59" fmla="*/ 70 h 88"/>
              <a:gd name="T60" fmla="*/ 38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67"/>
          <p:cNvSpPr>
            <a:spLocks noEditPoints="1"/>
          </p:cNvSpPr>
          <p:nvPr/>
        </p:nvSpPr>
        <p:spPr bwMode="auto">
          <a:xfrm>
            <a:off x="4853402" y="4707076"/>
            <a:ext cx="34925" cy="146050"/>
          </a:xfrm>
          <a:custGeom>
            <a:avLst/>
            <a:gdLst>
              <a:gd name="T0" fmla="*/ 0 w 22"/>
              <a:gd name="T1" fmla="*/ 92 h 92"/>
              <a:gd name="T2" fmla="*/ 0 w 22"/>
              <a:gd name="T3" fmla="*/ 26 h 92"/>
              <a:gd name="T4" fmla="*/ 22 w 22"/>
              <a:gd name="T5" fmla="*/ 26 h 92"/>
              <a:gd name="T6" fmla="*/ 22 w 22"/>
              <a:gd name="T7" fmla="*/ 92 h 92"/>
              <a:gd name="T8" fmla="*/ 0 w 22"/>
              <a:gd name="T9" fmla="*/ 92 h 92"/>
              <a:gd name="T10" fmla="*/ 0 w 22"/>
              <a:gd name="T11" fmla="*/ 92 h 92"/>
              <a:gd name="T12" fmla="*/ 0 w 22"/>
              <a:gd name="T13" fmla="*/ 18 h 92"/>
              <a:gd name="T14" fmla="*/ 0 w 22"/>
              <a:gd name="T15" fmla="*/ 0 h 92"/>
              <a:gd name="T16" fmla="*/ 22 w 22"/>
              <a:gd name="T17" fmla="*/ 0 h 92"/>
              <a:gd name="T18" fmla="*/ 22 w 22"/>
              <a:gd name="T19" fmla="*/ 18 h 92"/>
              <a:gd name="T20" fmla="*/ 0 w 22"/>
              <a:gd name="T21" fmla="*/ 18 h 92"/>
              <a:gd name="T22" fmla="*/ 0 w 22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2">
                <a:moveTo>
                  <a:pt x="0" y="92"/>
                </a:moveTo>
                <a:lnTo>
                  <a:pt x="0" y="26"/>
                </a:lnTo>
                <a:lnTo>
                  <a:pt x="22" y="26"/>
                </a:lnTo>
                <a:lnTo>
                  <a:pt x="22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2" y="0"/>
                </a:lnTo>
                <a:lnTo>
                  <a:pt x="22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8"/>
          <p:cNvSpPr>
            <a:spLocks noEditPoints="1"/>
          </p:cNvSpPr>
          <p:nvPr/>
        </p:nvSpPr>
        <p:spPr bwMode="auto">
          <a:xfrm>
            <a:off x="4904202" y="4745176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8 h 68"/>
              <a:gd name="T54" fmla="*/ 30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8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9"/>
          <p:cNvSpPr/>
          <p:nvPr/>
        </p:nvSpPr>
        <p:spPr bwMode="auto">
          <a:xfrm>
            <a:off x="5031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40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2 w 64"/>
              <a:gd name="T21" fmla="*/ 18 h 68"/>
              <a:gd name="T22" fmla="*/ 32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4 h 68"/>
              <a:gd name="T50" fmla="*/ 30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6 w 64"/>
              <a:gd name="T61" fmla="*/ 2 h 68"/>
              <a:gd name="T62" fmla="*/ 56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40" y="18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26" y="22"/>
                </a:lnTo>
                <a:lnTo>
                  <a:pt x="26" y="22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4"/>
                </a:lnTo>
                <a:lnTo>
                  <a:pt x="30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2"/>
                </a:lnTo>
                <a:lnTo>
                  <a:pt x="56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0"/>
          <p:cNvSpPr>
            <a:spLocks noEditPoints="1"/>
          </p:cNvSpPr>
          <p:nvPr/>
        </p:nvSpPr>
        <p:spPr bwMode="auto">
          <a:xfrm>
            <a:off x="5205827" y="4710251"/>
            <a:ext cx="123825" cy="142875"/>
          </a:xfrm>
          <a:custGeom>
            <a:avLst/>
            <a:gdLst>
              <a:gd name="T0" fmla="*/ 0 w 78"/>
              <a:gd name="T1" fmla="*/ 90 h 90"/>
              <a:gd name="T2" fmla="*/ 0 w 78"/>
              <a:gd name="T3" fmla="*/ 0 h 90"/>
              <a:gd name="T4" fmla="*/ 34 w 78"/>
              <a:gd name="T5" fmla="*/ 0 h 90"/>
              <a:gd name="T6" fmla="*/ 34 w 78"/>
              <a:gd name="T7" fmla="*/ 0 h 90"/>
              <a:gd name="T8" fmla="*/ 44 w 78"/>
              <a:gd name="T9" fmla="*/ 0 h 90"/>
              <a:gd name="T10" fmla="*/ 52 w 78"/>
              <a:gd name="T11" fmla="*/ 4 h 90"/>
              <a:gd name="T12" fmla="*/ 52 w 78"/>
              <a:gd name="T13" fmla="*/ 4 h 90"/>
              <a:gd name="T14" fmla="*/ 60 w 78"/>
              <a:gd name="T15" fmla="*/ 8 h 90"/>
              <a:gd name="T16" fmla="*/ 66 w 78"/>
              <a:gd name="T17" fmla="*/ 12 h 90"/>
              <a:gd name="T18" fmla="*/ 66 w 78"/>
              <a:gd name="T19" fmla="*/ 12 h 90"/>
              <a:gd name="T20" fmla="*/ 72 w 78"/>
              <a:gd name="T21" fmla="*/ 20 h 90"/>
              <a:gd name="T22" fmla="*/ 76 w 78"/>
              <a:gd name="T23" fmla="*/ 28 h 90"/>
              <a:gd name="T24" fmla="*/ 76 w 78"/>
              <a:gd name="T25" fmla="*/ 28 h 90"/>
              <a:gd name="T26" fmla="*/ 78 w 78"/>
              <a:gd name="T27" fmla="*/ 36 h 90"/>
              <a:gd name="T28" fmla="*/ 78 w 78"/>
              <a:gd name="T29" fmla="*/ 44 h 90"/>
              <a:gd name="T30" fmla="*/ 78 w 78"/>
              <a:gd name="T31" fmla="*/ 44 h 90"/>
              <a:gd name="T32" fmla="*/ 78 w 78"/>
              <a:gd name="T33" fmla="*/ 54 h 90"/>
              <a:gd name="T34" fmla="*/ 74 w 78"/>
              <a:gd name="T35" fmla="*/ 64 h 90"/>
              <a:gd name="T36" fmla="*/ 74 w 78"/>
              <a:gd name="T37" fmla="*/ 64 h 90"/>
              <a:gd name="T38" fmla="*/ 70 w 78"/>
              <a:gd name="T39" fmla="*/ 70 h 90"/>
              <a:gd name="T40" fmla="*/ 66 w 78"/>
              <a:gd name="T41" fmla="*/ 78 h 90"/>
              <a:gd name="T42" fmla="*/ 66 w 78"/>
              <a:gd name="T43" fmla="*/ 78 h 90"/>
              <a:gd name="T44" fmla="*/ 60 w 78"/>
              <a:gd name="T45" fmla="*/ 82 h 90"/>
              <a:gd name="T46" fmla="*/ 52 w 78"/>
              <a:gd name="T47" fmla="*/ 86 h 90"/>
              <a:gd name="T48" fmla="*/ 52 w 78"/>
              <a:gd name="T49" fmla="*/ 86 h 90"/>
              <a:gd name="T50" fmla="*/ 42 w 78"/>
              <a:gd name="T51" fmla="*/ 88 h 90"/>
              <a:gd name="T52" fmla="*/ 34 w 78"/>
              <a:gd name="T53" fmla="*/ 90 h 90"/>
              <a:gd name="T54" fmla="*/ 0 w 78"/>
              <a:gd name="T55" fmla="*/ 90 h 90"/>
              <a:gd name="T56" fmla="*/ 0 w 78"/>
              <a:gd name="T57" fmla="*/ 90 h 90"/>
              <a:gd name="T58" fmla="*/ 56 w 78"/>
              <a:gd name="T59" fmla="*/ 44 h 90"/>
              <a:gd name="T60" fmla="*/ 56 w 78"/>
              <a:gd name="T61" fmla="*/ 44 h 90"/>
              <a:gd name="T62" fmla="*/ 56 w 78"/>
              <a:gd name="T63" fmla="*/ 34 h 90"/>
              <a:gd name="T64" fmla="*/ 56 w 78"/>
              <a:gd name="T65" fmla="*/ 34 h 90"/>
              <a:gd name="T66" fmla="*/ 50 w 78"/>
              <a:gd name="T67" fmla="*/ 26 h 90"/>
              <a:gd name="T68" fmla="*/ 50 w 78"/>
              <a:gd name="T69" fmla="*/ 26 h 90"/>
              <a:gd name="T70" fmla="*/ 44 w 78"/>
              <a:gd name="T71" fmla="*/ 20 h 90"/>
              <a:gd name="T72" fmla="*/ 44 w 78"/>
              <a:gd name="T73" fmla="*/ 20 h 90"/>
              <a:gd name="T74" fmla="*/ 34 w 78"/>
              <a:gd name="T75" fmla="*/ 18 h 90"/>
              <a:gd name="T76" fmla="*/ 20 w 78"/>
              <a:gd name="T77" fmla="*/ 18 h 90"/>
              <a:gd name="T78" fmla="*/ 20 w 78"/>
              <a:gd name="T79" fmla="*/ 72 h 90"/>
              <a:gd name="T80" fmla="*/ 34 w 78"/>
              <a:gd name="T81" fmla="*/ 72 h 90"/>
              <a:gd name="T82" fmla="*/ 34 w 78"/>
              <a:gd name="T83" fmla="*/ 72 h 90"/>
              <a:gd name="T84" fmla="*/ 44 w 78"/>
              <a:gd name="T85" fmla="*/ 70 h 90"/>
              <a:gd name="T86" fmla="*/ 44 w 78"/>
              <a:gd name="T87" fmla="*/ 70 h 90"/>
              <a:gd name="T88" fmla="*/ 50 w 78"/>
              <a:gd name="T89" fmla="*/ 64 h 90"/>
              <a:gd name="T90" fmla="*/ 50 w 78"/>
              <a:gd name="T91" fmla="*/ 64 h 90"/>
              <a:gd name="T92" fmla="*/ 56 w 78"/>
              <a:gd name="T93" fmla="*/ 56 h 90"/>
              <a:gd name="T94" fmla="*/ 56 w 78"/>
              <a:gd name="T95" fmla="*/ 56 h 90"/>
              <a:gd name="T96" fmla="*/ 56 w 78"/>
              <a:gd name="T97" fmla="*/ 44 h 90"/>
              <a:gd name="T98" fmla="*/ 56 w 78"/>
              <a:gd name="T99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" h="90">
                <a:moveTo>
                  <a:pt x="0" y="90"/>
                </a:move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0" y="8"/>
                </a:lnTo>
                <a:lnTo>
                  <a:pt x="66" y="12"/>
                </a:lnTo>
                <a:lnTo>
                  <a:pt x="66" y="12"/>
                </a:lnTo>
                <a:lnTo>
                  <a:pt x="72" y="20"/>
                </a:lnTo>
                <a:lnTo>
                  <a:pt x="76" y="28"/>
                </a:lnTo>
                <a:lnTo>
                  <a:pt x="76" y="28"/>
                </a:lnTo>
                <a:lnTo>
                  <a:pt x="78" y="36"/>
                </a:lnTo>
                <a:lnTo>
                  <a:pt x="78" y="44"/>
                </a:lnTo>
                <a:lnTo>
                  <a:pt x="78" y="44"/>
                </a:lnTo>
                <a:lnTo>
                  <a:pt x="78" y="54"/>
                </a:lnTo>
                <a:lnTo>
                  <a:pt x="74" y="64"/>
                </a:lnTo>
                <a:lnTo>
                  <a:pt x="74" y="64"/>
                </a:lnTo>
                <a:lnTo>
                  <a:pt x="70" y="70"/>
                </a:lnTo>
                <a:lnTo>
                  <a:pt x="66" y="78"/>
                </a:lnTo>
                <a:lnTo>
                  <a:pt x="66" y="78"/>
                </a:lnTo>
                <a:lnTo>
                  <a:pt x="60" y="82"/>
                </a:lnTo>
                <a:lnTo>
                  <a:pt x="52" y="86"/>
                </a:lnTo>
                <a:lnTo>
                  <a:pt x="52" y="86"/>
                </a:lnTo>
                <a:lnTo>
                  <a:pt x="42" y="88"/>
                </a:lnTo>
                <a:lnTo>
                  <a:pt x="34" y="90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56" y="44"/>
                </a:moveTo>
                <a:lnTo>
                  <a:pt x="56" y="44"/>
                </a:lnTo>
                <a:lnTo>
                  <a:pt x="56" y="34"/>
                </a:lnTo>
                <a:lnTo>
                  <a:pt x="56" y="34"/>
                </a:lnTo>
                <a:lnTo>
                  <a:pt x="50" y="26"/>
                </a:lnTo>
                <a:lnTo>
                  <a:pt x="50" y="26"/>
                </a:lnTo>
                <a:lnTo>
                  <a:pt x="44" y="20"/>
                </a:lnTo>
                <a:lnTo>
                  <a:pt x="44" y="20"/>
                </a:lnTo>
                <a:lnTo>
                  <a:pt x="34" y="18"/>
                </a:lnTo>
                <a:lnTo>
                  <a:pt x="20" y="18"/>
                </a:lnTo>
                <a:lnTo>
                  <a:pt x="20" y="72"/>
                </a:lnTo>
                <a:lnTo>
                  <a:pt x="34" y="72"/>
                </a:lnTo>
                <a:lnTo>
                  <a:pt x="34" y="72"/>
                </a:lnTo>
                <a:lnTo>
                  <a:pt x="44" y="70"/>
                </a:lnTo>
                <a:lnTo>
                  <a:pt x="44" y="70"/>
                </a:lnTo>
                <a:lnTo>
                  <a:pt x="50" y="64"/>
                </a:lnTo>
                <a:lnTo>
                  <a:pt x="50" y="64"/>
                </a:lnTo>
                <a:lnTo>
                  <a:pt x="56" y="56"/>
                </a:lnTo>
                <a:lnTo>
                  <a:pt x="56" y="56"/>
                </a:lnTo>
                <a:lnTo>
                  <a:pt x="56" y="44"/>
                </a:lnTo>
                <a:lnTo>
                  <a:pt x="56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1"/>
          <p:cNvSpPr>
            <a:spLocks noEditPoints="1"/>
          </p:cNvSpPr>
          <p:nvPr/>
        </p:nvSpPr>
        <p:spPr bwMode="auto">
          <a:xfrm>
            <a:off x="6898102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4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4"/>
                </a:lnTo>
                <a:lnTo>
                  <a:pt x="64" y="4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2"/>
          <p:cNvSpPr>
            <a:spLocks noEditPoints="1"/>
          </p:cNvSpPr>
          <p:nvPr/>
        </p:nvSpPr>
        <p:spPr bwMode="auto">
          <a:xfrm>
            <a:off x="7056852" y="4745176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8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3"/>
          <p:cNvSpPr/>
          <p:nvPr/>
        </p:nvSpPr>
        <p:spPr bwMode="auto">
          <a:xfrm>
            <a:off x="7177502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4"/>
          <p:cNvSpPr>
            <a:spLocks noEditPoints="1"/>
          </p:cNvSpPr>
          <p:nvPr/>
        </p:nvSpPr>
        <p:spPr bwMode="auto">
          <a:xfrm>
            <a:off x="7266402" y="4707076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75"/>
          <p:cNvSpPr>
            <a:spLocks noEditPoints="1"/>
          </p:cNvSpPr>
          <p:nvPr/>
        </p:nvSpPr>
        <p:spPr bwMode="auto">
          <a:xfrm>
            <a:off x="7314027" y="4745176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8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8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6"/>
          <p:cNvSpPr/>
          <p:nvPr/>
        </p:nvSpPr>
        <p:spPr bwMode="auto">
          <a:xfrm>
            <a:off x="7444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4 h 68"/>
              <a:gd name="T50" fmla="*/ 28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77"/>
          <p:cNvSpPr/>
          <p:nvPr/>
        </p:nvSpPr>
        <p:spPr bwMode="auto">
          <a:xfrm>
            <a:off x="7606127" y="4710251"/>
            <a:ext cx="133350" cy="142875"/>
          </a:xfrm>
          <a:custGeom>
            <a:avLst/>
            <a:gdLst>
              <a:gd name="T0" fmla="*/ 0 w 84"/>
              <a:gd name="T1" fmla="*/ 44 h 90"/>
              <a:gd name="T2" fmla="*/ 4 w 84"/>
              <a:gd name="T3" fmla="*/ 28 h 90"/>
              <a:gd name="T4" fmla="*/ 8 w 84"/>
              <a:gd name="T5" fmla="*/ 20 h 90"/>
              <a:gd name="T6" fmla="*/ 12 w 84"/>
              <a:gd name="T7" fmla="*/ 14 h 90"/>
              <a:gd name="T8" fmla="*/ 28 w 84"/>
              <a:gd name="T9" fmla="*/ 4 h 90"/>
              <a:gd name="T10" fmla="*/ 36 w 84"/>
              <a:gd name="T11" fmla="*/ 0 h 90"/>
              <a:gd name="T12" fmla="*/ 46 w 84"/>
              <a:gd name="T13" fmla="*/ 0 h 90"/>
              <a:gd name="T14" fmla="*/ 68 w 84"/>
              <a:gd name="T15" fmla="*/ 4 h 90"/>
              <a:gd name="T16" fmla="*/ 76 w 84"/>
              <a:gd name="T17" fmla="*/ 10 h 90"/>
              <a:gd name="T18" fmla="*/ 66 w 84"/>
              <a:gd name="T19" fmla="*/ 30 h 90"/>
              <a:gd name="T20" fmla="*/ 62 w 84"/>
              <a:gd name="T21" fmla="*/ 24 h 90"/>
              <a:gd name="T22" fmla="*/ 58 w 84"/>
              <a:gd name="T23" fmla="*/ 20 h 90"/>
              <a:gd name="T24" fmla="*/ 52 w 84"/>
              <a:gd name="T25" fmla="*/ 18 h 90"/>
              <a:gd name="T26" fmla="*/ 46 w 84"/>
              <a:gd name="T27" fmla="*/ 18 h 90"/>
              <a:gd name="T28" fmla="*/ 40 w 84"/>
              <a:gd name="T29" fmla="*/ 18 h 90"/>
              <a:gd name="T30" fmla="*/ 36 w 84"/>
              <a:gd name="T31" fmla="*/ 20 h 90"/>
              <a:gd name="T32" fmla="*/ 28 w 84"/>
              <a:gd name="T33" fmla="*/ 26 h 90"/>
              <a:gd name="T34" fmla="*/ 24 w 84"/>
              <a:gd name="T35" fmla="*/ 34 h 90"/>
              <a:gd name="T36" fmla="*/ 22 w 84"/>
              <a:gd name="T37" fmla="*/ 44 h 90"/>
              <a:gd name="T38" fmla="*/ 24 w 84"/>
              <a:gd name="T39" fmla="*/ 54 h 90"/>
              <a:gd name="T40" fmla="*/ 28 w 84"/>
              <a:gd name="T41" fmla="*/ 64 h 90"/>
              <a:gd name="T42" fmla="*/ 36 w 84"/>
              <a:gd name="T43" fmla="*/ 70 h 90"/>
              <a:gd name="T44" fmla="*/ 46 w 84"/>
              <a:gd name="T45" fmla="*/ 72 h 90"/>
              <a:gd name="T46" fmla="*/ 52 w 84"/>
              <a:gd name="T47" fmla="*/ 72 h 90"/>
              <a:gd name="T48" fmla="*/ 58 w 84"/>
              <a:gd name="T49" fmla="*/ 70 h 90"/>
              <a:gd name="T50" fmla="*/ 62 w 84"/>
              <a:gd name="T51" fmla="*/ 66 h 90"/>
              <a:gd name="T52" fmla="*/ 84 w 84"/>
              <a:gd name="T53" fmla="*/ 70 h 90"/>
              <a:gd name="T54" fmla="*/ 78 w 84"/>
              <a:gd name="T55" fmla="*/ 78 h 90"/>
              <a:gd name="T56" fmla="*/ 68 w 84"/>
              <a:gd name="T57" fmla="*/ 84 h 90"/>
              <a:gd name="T58" fmla="*/ 56 w 84"/>
              <a:gd name="T59" fmla="*/ 90 h 90"/>
              <a:gd name="T60" fmla="*/ 46 w 84"/>
              <a:gd name="T61" fmla="*/ 90 h 90"/>
              <a:gd name="T62" fmla="*/ 36 w 84"/>
              <a:gd name="T63" fmla="*/ 90 h 90"/>
              <a:gd name="T64" fmla="*/ 28 w 84"/>
              <a:gd name="T65" fmla="*/ 86 h 90"/>
              <a:gd name="T66" fmla="*/ 14 w 84"/>
              <a:gd name="T67" fmla="*/ 76 h 90"/>
              <a:gd name="T68" fmla="*/ 8 w 84"/>
              <a:gd name="T69" fmla="*/ 68 h 90"/>
              <a:gd name="T70" fmla="*/ 4 w 84"/>
              <a:gd name="T71" fmla="*/ 60 h 90"/>
              <a:gd name="T72" fmla="*/ 0 w 84"/>
              <a:gd name="T7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90">
                <a:moveTo>
                  <a:pt x="0" y="44"/>
                </a:move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2" y="14"/>
                </a:lnTo>
                <a:lnTo>
                  <a:pt x="12" y="14"/>
                </a:lnTo>
                <a:lnTo>
                  <a:pt x="20" y="8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8" y="0"/>
                </a:lnTo>
                <a:lnTo>
                  <a:pt x="68" y="4"/>
                </a:lnTo>
                <a:lnTo>
                  <a:pt x="68" y="4"/>
                </a:lnTo>
                <a:lnTo>
                  <a:pt x="76" y="10"/>
                </a:lnTo>
                <a:lnTo>
                  <a:pt x="82" y="18"/>
                </a:lnTo>
                <a:lnTo>
                  <a:pt x="66" y="30"/>
                </a:lnTo>
                <a:lnTo>
                  <a:pt x="66" y="30"/>
                </a:lnTo>
                <a:lnTo>
                  <a:pt x="62" y="24"/>
                </a:lnTo>
                <a:lnTo>
                  <a:pt x="62" y="24"/>
                </a:lnTo>
                <a:lnTo>
                  <a:pt x="58" y="20"/>
                </a:lnTo>
                <a:lnTo>
                  <a:pt x="58" y="20"/>
                </a:lnTo>
                <a:lnTo>
                  <a:pt x="52" y="18"/>
                </a:lnTo>
                <a:lnTo>
                  <a:pt x="52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6" y="20"/>
                </a:lnTo>
                <a:lnTo>
                  <a:pt x="36" y="20"/>
                </a:lnTo>
                <a:lnTo>
                  <a:pt x="28" y="26"/>
                </a:lnTo>
                <a:lnTo>
                  <a:pt x="28" y="26"/>
                </a:lnTo>
                <a:lnTo>
                  <a:pt x="24" y="34"/>
                </a:lnTo>
                <a:lnTo>
                  <a:pt x="24" y="34"/>
                </a:lnTo>
                <a:lnTo>
                  <a:pt x="22" y="44"/>
                </a:ln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6" y="70"/>
                </a:lnTo>
                <a:lnTo>
                  <a:pt x="36" y="70"/>
                </a:lnTo>
                <a:lnTo>
                  <a:pt x="46" y="72"/>
                </a:lnTo>
                <a:lnTo>
                  <a:pt x="46" y="72"/>
                </a:lnTo>
                <a:lnTo>
                  <a:pt x="52" y="72"/>
                </a:lnTo>
                <a:lnTo>
                  <a:pt x="52" y="72"/>
                </a:lnTo>
                <a:lnTo>
                  <a:pt x="58" y="70"/>
                </a:lnTo>
                <a:lnTo>
                  <a:pt x="58" y="70"/>
                </a:lnTo>
                <a:lnTo>
                  <a:pt x="62" y="66"/>
                </a:lnTo>
                <a:lnTo>
                  <a:pt x="62" y="66"/>
                </a:lnTo>
                <a:lnTo>
                  <a:pt x="66" y="60"/>
                </a:lnTo>
                <a:lnTo>
                  <a:pt x="84" y="70"/>
                </a:lnTo>
                <a:lnTo>
                  <a:pt x="84" y="70"/>
                </a:lnTo>
                <a:lnTo>
                  <a:pt x="78" y="78"/>
                </a:lnTo>
                <a:lnTo>
                  <a:pt x="78" y="78"/>
                </a:lnTo>
                <a:lnTo>
                  <a:pt x="68" y="84"/>
                </a:lnTo>
                <a:lnTo>
                  <a:pt x="68" y="84"/>
                </a:lnTo>
                <a:lnTo>
                  <a:pt x="56" y="90"/>
                </a:lnTo>
                <a:lnTo>
                  <a:pt x="56" y="90"/>
                </a:lnTo>
                <a:lnTo>
                  <a:pt x="46" y="90"/>
                </a:lnTo>
                <a:lnTo>
                  <a:pt x="46" y="90"/>
                </a:lnTo>
                <a:lnTo>
                  <a:pt x="36" y="90"/>
                </a:lnTo>
                <a:lnTo>
                  <a:pt x="28" y="86"/>
                </a:lnTo>
                <a:lnTo>
                  <a:pt x="28" y="86"/>
                </a:lnTo>
                <a:lnTo>
                  <a:pt x="20" y="82"/>
                </a:lnTo>
                <a:lnTo>
                  <a:pt x="14" y="76"/>
                </a:lnTo>
                <a:lnTo>
                  <a:pt x="14" y="76"/>
                </a:lnTo>
                <a:lnTo>
                  <a:pt x="8" y="68"/>
                </a:lnTo>
                <a:lnTo>
                  <a:pt x="4" y="60"/>
                </a:lnTo>
                <a:lnTo>
                  <a:pt x="4" y="60"/>
                </a:lnTo>
                <a:lnTo>
                  <a:pt x="2" y="52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8"/>
          <p:cNvSpPr/>
          <p:nvPr/>
        </p:nvSpPr>
        <p:spPr bwMode="auto">
          <a:xfrm>
            <a:off x="5869402" y="3684726"/>
            <a:ext cx="133350" cy="142875"/>
          </a:xfrm>
          <a:custGeom>
            <a:avLst/>
            <a:gdLst>
              <a:gd name="T0" fmla="*/ 22 w 84"/>
              <a:gd name="T1" fmla="*/ 0 h 90"/>
              <a:gd name="T2" fmla="*/ 42 w 84"/>
              <a:gd name="T3" fmla="*/ 40 h 90"/>
              <a:gd name="T4" fmla="*/ 62 w 84"/>
              <a:gd name="T5" fmla="*/ 0 h 90"/>
              <a:gd name="T6" fmla="*/ 84 w 84"/>
              <a:gd name="T7" fmla="*/ 0 h 90"/>
              <a:gd name="T8" fmla="*/ 52 w 84"/>
              <a:gd name="T9" fmla="*/ 58 h 90"/>
              <a:gd name="T10" fmla="*/ 52 w 84"/>
              <a:gd name="T11" fmla="*/ 90 h 90"/>
              <a:gd name="T12" fmla="*/ 32 w 84"/>
              <a:gd name="T13" fmla="*/ 90 h 90"/>
              <a:gd name="T14" fmla="*/ 32 w 84"/>
              <a:gd name="T15" fmla="*/ 58 h 90"/>
              <a:gd name="T16" fmla="*/ 0 w 84"/>
              <a:gd name="T17" fmla="*/ 0 h 90"/>
              <a:gd name="T18" fmla="*/ 22 w 84"/>
              <a:gd name="T19" fmla="*/ 0 h 90"/>
              <a:gd name="T20" fmla="*/ 22 w 84"/>
              <a:gd name="T2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90">
                <a:moveTo>
                  <a:pt x="22" y="0"/>
                </a:moveTo>
                <a:lnTo>
                  <a:pt x="42" y="40"/>
                </a:lnTo>
                <a:lnTo>
                  <a:pt x="62" y="0"/>
                </a:lnTo>
                <a:lnTo>
                  <a:pt x="84" y="0"/>
                </a:lnTo>
                <a:lnTo>
                  <a:pt x="52" y="58"/>
                </a:lnTo>
                <a:lnTo>
                  <a:pt x="52" y="90"/>
                </a:lnTo>
                <a:lnTo>
                  <a:pt x="32" y="90"/>
                </a:lnTo>
                <a:lnTo>
                  <a:pt x="32" y="58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79"/>
          <p:cNvSpPr>
            <a:spLocks noEditPoints="1"/>
          </p:cNvSpPr>
          <p:nvPr/>
        </p:nvSpPr>
        <p:spPr bwMode="auto">
          <a:xfrm>
            <a:off x="5990052" y="3719651"/>
            <a:ext cx="111125" cy="107950"/>
          </a:xfrm>
          <a:custGeom>
            <a:avLst/>
            <a:gdLst>
              <a:gd name="T0" fmla="*/ 36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8 w 70"/>
              <a:gd name="T23" fmla="*/ 0 h 68"/>
              <a:gd name="T24" fmla="*/ 36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4 w 70"/>
              <a:gd name="T47" fmla="*/ 68 h 68"/>
              <a:gd name="T48" fmla="*/ 36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30 w 70"/>
              <a:gd name="T55" fmla="*/ 50 h 68"/>
              <a:gd name="T56" fmla="*/ 36 w 70"/>
              <a:gd name="T57" fmla="*/ 52 h 68"/>
              <a:gd name="T58" fmla="*/ 42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2 w 70"/>
              <a:gd name="T69" fmla="*/ 18 h 68"/>
              <a:gd name="T70" fmla="*/ 36 w 70"/>
              <a:gd name="T71" fmla="*/ 16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80"/>
          <p:cNvSpPr/>
          <p:nvPr/>
        </p:nvSpPr>
        <p:spPr bwMode="auto">
          <a:xfrm>
            <a:off x="6117052" y="3719651"/>
            <a:ext cx="111125" cy="107950"/>
          </a:xfrm>
          <a:custGeom>
            <a:avLst/>
            <a:gdLst>
              <a:gd name="T0" fmla="*/ 22 w 70"/>
              <a:gd name="T1" fmla="*/ 68 h 68"/>
              <a:gd name="T2" fmla="*/ 22 w 70"/>
              <a:gd name="T3" fmla="*/ 68 h 68"/>
              <a:gd name="T4" fmla="*/ 12 w 70"/>
              <a:gd name="T5" fmla="*/ 68 h 68"/>
              <a:gd name="T6" fmla="*/ 6 w 70"/>
              <a:gd name="T7" fmla="*/ 62 h 68"/>
              <a:gd name="T8" fmla="*/ 6 w 70"/>
              <a:gd name="T9" fmla="*/ 62 h 68"/>
              <a:gd name="T10" fmla="*/ 2 w 70"/>
              <a:gd name="T11" fmla="*/ 54 h 68"/>
              <a:gd name="T12" fmla="*/ 0 w 70"/>
              <a:gd name="T13" fmla="*/ 44 h 68"/>
              <a:gd name="T14" fmla="*/ 0 w 70"/>
              <a:gd name="T15" fmla="*/ 0 h 68"/>
              <a:gd name="T16" fmla="*/ 20 w 70"/>
              <a:gd name="T17" fmla="*/ 0 h 68"/>
              <a:gd name="T18" fmla="*/ 20 w 70"/>
              <a:gd name="T19" fmla="*/ 40 h 68"/>
              <a:gd name="T20" fmla="*/ 20 w 70"/>
              <a:gd name="T21" fmla="*/ 40 h 68"/>
              <a:gd name="T22" fmla="*/ 22 w 70"/>
              <a:gd name="T23" fmla="*/ 44 h 68"/>
              <a:gd name="T24" fmla="*/ 22 w 70"/>
              <a:gd name="T25" fmla="*/ 48 h 68"/>
              <a:gd name="T26" fmla="*/ 22 w 70"/>
              <a:gd name="T27" fmla="*/ 48 h 68"/>
              <a:gd name="T28" fmla="*/ 26 w 70"/>
              <a:gd name="T29" fmla="*/ 50 h 68"/>
              <a:gd name="T30" fmla="*/ 30 w 70"/>
              <a:gd name="T31" fmla="*/ 52 h 68"/>
              <a:gd name="T32" fmla="*/ 30 w 70"/>
              <a:gd name="T33" fmla="*/ 52 h 68"/>
              <a:gd name="T34" fmla="*/ 38 w 70"/>
              <a:gd name="T35" fmla="*/ 50 h 68"/>
              <a:gd name="T36" fmla="*/ 38 w 70"/>
              <a:gd name="T37" fmla="*/ 50 h 68"/>
              <a:gd name="T38" fmla="*/ 42 w 70"/>
              <a:gd name="T39" fmla="*/ 46 h 68"/>
              <a:gd name="T40" fmla="*/ 44 w 70"/>
              <a:gd name="T41" fmla="*/ 42 h 68"/>
              <a:gd name="T42" fmla="*/ 44 w 70"/>
              <a:gd name="T43" fmla="*/ 0 h 68"/>
              <a:gd name="T44" fmla="*/ 64 w 70"/>
              <a:gd name="T45" fmla="*/ 0 h 68"/>
              <a:gd name="T46" fmla="*/ 64 w 70"/>
              <a:gd name="T47" fmla="*/ 44 h 68"/>
              <a:gd name="T48" fmla="*/ 64 w 70"/>
              <a:gd name="T49" fmla="*/ 44 h 68"/>
              <a:gd name="T50" fmla="*/ 66 w 70"/>
              <a:gd name="T51" fmla="*/ 50 h 68"/>
              <a:gd name="T52" fmla="*/ 66 w 70"/>
              <a:gd name="T53" fmla="*/ 50 h 68"/>
              <a:gd name="T54" fmla="*/ 70 w 70"/>
              <a:gd name="T55" fmla="*/ 50 h 68"/>
              <a:gd name="T56" fmla="*/ 70 w 70"/>
              <a:gd name="T57" fmla="*/ 68 h 68"/>
              <a:gd name="T58" fmla="*/ 70 w 70"/>
              <a:gd name="T59" fmla="*/ 68 h 68"/>
              <a:gd name="T60" fmla="*/ 64 w 70"/>
              <a:gd name="T61" fmla="*/ 68 h 68"/>
              <a:gd name="T62" fmla="*/ 64 w 70"/>
              <a:gd name="T63" fmla="*/ 68 h 68"/>
              <a:gd name="T64" fmla="*/ 60 w 70"/>
              <a:gd name="T65" fmla="*/ 68 h 68"/>
              <a:gd name="T66" fmla="*/ 60 w 70"/>
              <a:gd name="T67" fmla="*/ 68 h 68"/>
              <a:gd name="T68" fmla="*/ 56 w 70"/>
              <a:gd name="T69" fmla="*/ 68 h 68"/>
              <a:gd name="T70" fmla="*/ 52 w 70"/>
              <a:gd name="T71" fmla="*/ 66 h 68"/>
              <a:gd name="T72" fmla="*/ 50 w 70"/>
              <a:gd name="T73" fmla="*/ 64 h 68"/>
              <a:gd name="T74" fmla="*/ 48 w 70"/>
              <a:gd name="T75" fmla="*/ 60 h 68"/>
              <a:gd name="T76" fmla="*/ 48 w 70"/>
              <a:gd name="T77" fmla="*/ 56 h 68"/>
              <a:gd name="T78" fmla="*/ 48 w 70"/>
              <a:gd name="T79" fmla="*/ 56 h 68"/>
              <a:gd name="T80" fmla="*/ 42 w 70"/>
              <a:gd name="T81" fmla="*/ 62 h 68"/>
              <a:gd name="T82" fmla="*/ 36 w 70"/>
              <a:gd name="T83" fmla="*/ 66 h 68"/>
              <a:gd name="T84" fmla="*/ 36 w 70"/>
              <a:gd name="T85" fmla="*/ 66 h 68"/>
              <a:gd name="T86" fmla="*/ 30 w 70"/>
              <a:gd name="T87" fmla="*/ 68 h 68"/>
              <a:gd name="T88" fmla="*/ 22 w 70"/>
              <a:gd name="T89" fmla="*/ 68 h 68"/>
              <a:gd name="T90" fmla="*/ 22 w 70"/>
              <a:gd name="T9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" h="68">
                <a:moveTo>
                  <a:pt x="22" y="68"/>
                </a:moveTo>
                <a:lnTo>
                  <a:pt x="22" y="68"/>
                </a:lnTo>
                <a:lnTo>
                  <a:pt x="12" y="68"/>
                </a:lnTo>
                <a:lnTo>
                  <a:pt x="6" y="62"/>
                </a:lnTo>
                <a:lnTo>
                  <a:pt x="6" y="62"/>
                </a:lnTo>
                <a:lnTo>
                  <a:pt x="2" y="54"/>
                </a:lnTo>
                <a:lnTo>
                  <a:pt x="0" y="44"/>
                </a:lnTo>
                <a:lnTo>
                  <a:pt x="0" y="0"/>
                </a:lnTo>
                <a:lnTo>
                  <a:pt x="20" y="0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2" y="48"/>
                </a:lnTo>
                <a:lnTo>
                  <a:pt x="22" y="48"/>
                </a:lnTo>
                <a:lnTo>
                  <a:pt x="26" y="50"/>
                </a:lnTo>
                <a:lnTo>
                  <a:pt x="30" y="52"/>
                </a:lnTo>
                <a:lnTo>
                  <a:pt x="30" y="52"/>
                </a:lnTo>
                <a:lnTo>
                  <a:pt x="38" y="50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4" y="0"/>
                </a:lnTo>
                <a:lnTo>
                  <a:pt x="64" y="0"/>
                </a:lnTo>
                <a:lnTo>
                  <a:pt x="64" y="44"/>
                </a:lnTo>
                <a:lnTo>
                  <a:pt x="64" y="44"/>
                </a:lnTo>
                <a:lnTo>
                  <a:pt x="66" y="50"/>
                </a:lnTo>
                <a:lnTo>
                  <a:pt x="66" y="50"/>
                </a:lnTo>
                <a:lnTo>
                  <a:pt x="70" y="50"/>
                </a:lnTo>
                <a:lnTo>
                  <a:pt x="70" y="68"/>
                </a:lnTo>
                <a:lnTo>
                  <a:pt x="70" y="68"/>
                </a:lnTo>
                <a:lnTo>
                  <a:pt x="64" y="68"/>
                </a:lnTo>
                <a:lnTo>
                  <a:pt x="64" y="68"/>
                </a:lnTo>
                <a:lnTo>
                  <a:pt x="60" y="68"/>
                </a:lnTo>
                <a:lnTo>
                  <a:pt x="60" y="68"/>
                </a:lnTo>
                <a:lnTo>
                  <a:pt x="56" y="68"/>
                </a:lnTo>
                <a:lnTo>
                  <a:pt x="52" y="66"/>
                </a:lnTo>
                <a:lnTo>
                  <a:pt x="50" y="64"/>
                </a:lnTo>
                <a:lnTo>
                  <a:pt x="48" y="60"/>
                </a:lnTo>
                <a:lnTo>
                  <a:pt x="48" y="56"/>
                </a:lnTo>
                <a:lnTo>
                  <a:pt x="48" y="56"/>
                </a:lnTo>
                <a:lnTo>
                  <a:pt x="42" y="62"/>
                </a:lnTo>
                <a:lnTo>
                  <a:pt x="36" y="66"/>
                </a:lnTo>
                <a:lnTo>
                  <a:pt x="36" y="66"/>
                </a:lnTo>
                <a:lnTo>
                  <a:pt x="30" y="68"/>
                </a:lnTo>
                <a:lnTo>
                  <a:pt x="22" y="68"/>
                </a:lnTo>
                <a:lnTo>
                  <a:pt x="22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81"/>
          <p:cNvSpPr/>
          <p:nvPr/>
        </p:nvSpPr>
        <p:spPr bwMode="auto">
          <a:xfrm>
            <a:off x="6244052" y="3719651"/>
            <a:ext cx="66675" cy="107950"/>
          </a:xfrm>
          <a:custGeom>
            <a:avLst/>
            <a:gdLst>
              <a:gd name="T0" fmla="*/ 42 w 42"/>
              <a:gd name="T1" fmla="*/ 18 h 68"/>
              <a:gd name="T2" fmla="*/ 42 w 42"/>
              <a:gd name="T3" fmla="*/ 18 h 68"/>
              <a:gd name="T4" fmla="*/ 30 w 42"/>
              <a:gd name="T5" fmla="*/ 20 h 68"/>
              <a:gd name="T6" fmla="*/ 30 w 42"/>
              <a:gd name="T7" fmla="*/ 20 h 68"/>
              <a:gd name="T8" fmla="*/ 24 w 42"/>
              <a:gd name="T9" fmla="*/ 24 h 68"/>
              <a:gd name="T10" fmla="*/ 20 w 42"/>
              <a:gd name="T11" fmla="*/ 28 h 68"/>
              <a:gd name="T12" fmla="*/ 20 w 42"/>
              <a:gd name="T13" fmla="*/ 68 h 68"/>
              <a:gd name="T14" fmla="*/ 0 w 42"/>
              <a:gd name="T15" fmla="*/ 68 h 68"/>
              <a:gd name="T16" fmla="*/ 0 w 42"/>
              <a:gd name="T17" fmla="*/ 0 h 68"/>
              <a:gd name="T18" fmla="*/ 20 w 42"/>
              <a:gd name="T19" fmla="*/ 0 h 68"/>
              <a:gd name="T20" fmla="*/ 20 w 42"/>
              <a:gd name="T21" fmla="*/ 14 h 68"/>
              <a:gd name="T22" fmla="*/ 20 w 42"/>
              <a:gd name="T23" fmla="*/ 14 h 68"/>
              <a:gd name="T24" fmla="*/ 24 w 42"/>
              <a:gd name="T25" fmla="*/ 8 h 68"/>
              <a:gd name="T26" fmla="*/ 28 w 42"/>
              <a:gd name="T27" fmla="*/ 4 h 68"/>
              <a:gd name="T28" fmla="*/ 28 w 42"/>
              <a:gd name="T29" fmla="*/ 4 h 68"/>
              <a:gd name="T30" fmla="*/ 34 w 42"/>
              <a:gd name="T31" fmla="*/ 2 h 68"/>
              <a:gd name="T32" fmla="*/ 40 w 42"/>
              <a:gd name="T33" fmla="*/ 0 h 68"/>
              <a:gd name="T34" fmla="*/ 40 w 42"/>
              <a:gd name="T35" fmla="*/ 0 h 68"/>
              <a:gd name="T36" fmla="*/ 42 w 42"/>
              <a:gd name="T37" fmla="*/ 0 h 68"/>
              <a:gd name="T38" fmla="*/ 42 w 42"/>
              <a:gd name="T39" fmla="*/ 0 h 68"/>
              <a:gd name="T40" fmla="*/ 42 w 42"/>
              <a:gd name="T41" fmla="*/ 0 h 68"/>
              <a:gd name="T42" fmla="*/ 42 w 42"/>
              <a:gd name="T43" fmla="*/ 18 h 68"/>
              <a:gd name="T44" fmla="*/ 42 w 42"/>
              <a:gd name="T45" fmla="*/ 1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" h="68">
                <a:moveTo>
                  <a:pt x="42" y="18"/>
                </a:moveTo>
                <a:lnTo>
                  <a:pt x="42" y="18"/>
                </a:lnTo>
                <a:lnTo>
                  <a:pt x="30" y="20"/>
                </a:lnTo>
                <a:lnTo>
                  <a:pt x="30" y="20"/>
                </a:lnTo>
                <a:lnTo>
                  <a:pt x="24" y="24"/>
                </a:lnTo>
                <a:lnTo>
                  <a:pt x="20" y="28"/>
                </a:lnTo>
                <a:lnTo>
                  <a:pt x="20" y="68"/>
                </a:lnTo>
                <a:lnTo>
                  <a:pt x="0" y="68"/>
                </a:lnTo>
                <a:lnTo>
                  <a:pt x="0" y="0"/>
                </a:lnTo>
                <a:lnTo>
                  <a:pt x="20" y="0"/>
                </a:lnTo>
                <a:lnTo>
                  <a:pt x="20" y="14"/>
                </a:lnTo>
                <a:lnTo>
                  <a:pt x="20" y="14"/>
                </a:lnTo>
                <a:lnTo>
                  <a:pt x="24" y="8"/>
                </a:lnTo>
                <a:lnTo>
                  <a:pt x="28" y="4"/>
                </a:lnTo>
                <a:lnTo>
                  <a:pt x="28" y="4"/>
                </a:lnTo>
                <a:lnTo>
                  <a:pt x="34" y="2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82"/>
          <p:cNvSpPr/>
          <p:nvPr/>
        </p:nvSpPr>
        <p:spPr bwMode="auto">
          <a:xfrm>
            <a:off x="5869402" y="3919676"/>
            <a:ext cx="120650" cy="142875"/>
          </a:xfrm>
          <a:custGeom>
            <a:avLst/>
            <a:gdLst>
              <a:gd name="T0" fmla="*/ 76 w 76"/>
              <a:gd name="T1" fmla="*/ 18 h 90"/>
              <a:gd name="T2" fmla="*/ 48 w 76"/>
              <a:gd name="T3" fmla="*/ 18 h 90"/>
              <a:gd name="T4" fmla="*/ 48 w 76"/>
              <a:gd name="T5" fmla="*/ 90 h 90"/>
              <a:gd name="T6" fmla="*/ 28 w 76"/>
              <a:gd name="T7" fmla="*/ 90 h 90"/>
              <a:gd name="T8" fmla="*/ 28 w 76"/>
              <a:gd name="T9" fmla="*/ 18 h 90"/>
              <a:gd name="T10" fmla="*/ 0 w 76"/>
              <a:gd name="T11" fmla="*/ 18 h 90"/>
              <a:gd name="T12" fmla="*/ 0 w 76"/>
              <a:gd name="T13" fmla="*/ 0 h 90"/>
              <a:gd name="T14" fmla="*/ 76 w 76"/>
              <a:gd name="T15" fmla="*/ 0 h 90"/>
              <a:gd name="T16" fmla="*/ 76 w 76"/>
              <a:gd name="T17" fmla="*/ 18 h 90"/>
              <a:gd name="T18" fmla="*/ 76 w 76"/>
              <a:gd name="T19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90">
                <a:moveTo>
                  <a:pt x="76" y="18"/>
                </a:moveTo>
                <a:lnTo>
                  <a:pt x="48" y="18"/>
                </a:lnTo>
                <a:lnTo>
                  <a:pt x="48" y="90"/>
                </a:lnTo>
                <a:lnTo>
                  <a:pt x="28" y="90"/>
                </a:lnTo>
                <a:lnTo>
                  <a:pt x="28" y="18"/>
                </a:lnTo>
                <a:lnTo>
                  <a:pt x="0" y="18"/>
                </a:lnTo>
                <a:lnTo>
                  <a:pt x="0" y="0"/>
                </a:lnTo>
                <a:lnTo>
                  <a:pt x="76" y="0"/>
                </a:lnTo>
                <a:lnTo>
                  <a:pt x="76" y="18"/>
                </a:lnTo>
                <a:lnTo>
                  <a:pt x="7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83"/>
          <p:cNvSpPr>
            <a:spLocks noEditPoints="1"/>
          </p:cNvSpPr>
          <p:nvPr/>
        </p:nvSpPr>
        <p:spPr bwMode="auto">
          <a:xfrm>
            <a:off x="6002752" y="3916501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84"/>
          <p:cNvSpPr/>
          <p:nvPr/>
        </p:nvSpPr>
        <p:spPr bwMode="auto">
          <a:xfrm>
            <a:off x="6050377" y="3922851"/>
            <a:ext cx="76200" cy="142875"/>
          </a:xfrm>
          <a:custGeom>
            <a:avLst/>
            <a:gdLst>
              <a:gd name="T0" fmla="*/ 48 w 48"/>
              <a:gd name="T1" fmla="*/ 86 h 90"/>
              <a:gd name="T2" fmla="*/ 48 w 48"/>
              <a:gd name="T3" fmla="*/ 86 h 90"/>
              <a:gd name="T4" fmla="*/ 38 w 48"/>
              <a:gd name="T5" fmla="*/ 88 h 90"/>
              <a:gd name="T6" fmla="*/ 38 w 48"/>
              <a:gd name="T7" fmla="*/ 88 h 90"/>
              <a:gd name="T8" fmla="*/ 28 w 48"/>
              <a:gd name="T9" fmla="*/ 90 h 90"/>
              <a:gd name="T10" fmla="*/ 28 w 48"/>
              <a:gd name="T11" fmla="*/ 90 h 90"/>
              <a:gd name="T12" fmla="*/ 20 w 48"/>
              <a:gd name="T13" fmla="*/ 88 h 90"/>
              <a:gd name="T14" fmla="*/ 20 w 48"/>
              <a:gd name="T15" fmla="*/ 88 h 90"/>
              <a:gd name="T16" fmla="*/ 14 w 48"/>
              <a:gd name="T17" fmla="*/ 86 h 90"/>
              <a:gd name="T18" fmla="*/ 14 w 48"/>
              <a:gd name="T19" fmla="*/ 86 h 90"/>
              <a:gd name="T20" fmla="*/ 10 w 48"/>
              <a:gd name="T21" fmla="*/ 80 h 90"/>
              <a:gd name="T22" fmla="*/ 10 w 48"/>
              <a:gd name="T23" fmla="*/ 80 h 90"/>
              <a:gd name="T24" fmla="*/ 8 w 48"/>
              <a:gd name="T25" fmla="*/ 72 h 90"/>
              <a:gd name="T26" fmla="*/ 8 w 48"/>
              <a:gd name="T27" fmla="*/ 38 h 90"/>
              <a:gd name="T28" fmla="*/ 0 w 48"/>
              <a:gd name="T29" fmla="*/ 38 h 90"/>
              <a:gd name="T30" fmla="*/ 0 w 48"/>
              <a:gd name="T31" fmla="*/ 22 h 90"/>
              <a:gd name="T32" fmla="*/ 8 w 48"/>
              <a:gd name="T33" fmla="*/ 22 h 90"/>
              <a:gd name="T34" fmla="*/ 8 w 48"/>
              <a:gd name="T35" fmla="*/ 0 h 90"/>
              <a:gd name="T36" fmla="*/ 30 w 48"/>
              <a:gd name="T37" fmla="*/ 0 h 90"/>
              <a:gd name="T38" fmla="*/ 30 w 48"/>
              <a:gd name="T39" fmla="*/ 22 h 90"/>
              <a:gd name="T40" fmla="*/ 42 w 48"/>
              <a:gd name="T41" fmla="*/ 22 h 90"/>
              <a:gd name="T42" fmla="*/ 42 w 48"/>
              <a:gd name="T43" fmla="*/ 38 h 90"/>
              <a:gd name="T44" fmla="*/ 30 w 48"/>
              <a:gd name="T45" fmla="*/ 38 h 90"/>
              <a:gd name="T46" fmla="*/ 30 w 48"/>
              <a:gd name="T47" fmla="*/ 66 h 90"/>
              <a:gd name="T48" fmla="*/ 30 w 48"/>
              <a:gd name="T49" fmla="*/ 66 h 90"/>
              <a:gd name="T50" fmla="*/ 30 w 48"/>
              <a:gd name="T51" fmla="*/ 70 h 90"/>
              <a:gd name="T52" fmla="*/ 30 w 48"/>
              <a:gd name="T53" fmla="*/ 70 h 90"/>
              <a:gd name="T54" fmla="*/ 34 w 48"/>
              <a:gd name="T55" fmla="*/ 72 h 90"/>
              <a:gd name="T56" fmla="*/ 34 w 48"/>
              <a:gd name="T57" fmla="*/ 72 h 90"/>
              <a:gd name="T58" fmla="*/ 40 w 48"/>
              <a:gd name="T59" fmla="*/ 70 h 90"/>
              <a:gd name="T60" fmla="*/ 40 w 48"/>
              <a:gd name="T61" fmla="*/ 70 h 90"/>
              <a:gd name="T62" fmla="*/ 44 w 48"/>
              <a:gd name="T63" fmla="*/ 68 h 90"/>
              <a:gd name="T64" fmla="*/ 48 w 48"/>
              <a:gd name="T65" fmla="*/ 86 h 90"/>
              <a:gd name="T66" fmla="*/ 48 w 48"/>
              <a:gd name="T6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90">
                <a:moveTo>
                  <a:pt x="48" y="86"/>
                </a:moveTo>
                <a:lnTo>
                  <a:pt x="48" y="86"/>
                </a:lnTo>
                <a:lnTo>
                  <a:pt x="38" y="88"/>
                </a:lnTo>
                <a:lnTo>
                  <a:pt x="38" y="88"/>
                </a:lnTo>
                <a:lnTo>
                  <a:pt x="28" y="90"/>
                </a:lnTo>
                <a:lnTo>
                  <a:pt x="28" y="90"/>
                </a:lnTo>
                <a:lnTo>
                  <a:pt x="20" y="88"/>
                </a:lnTo>
                <a:lnTo>
                  <a:pt x="20" y="88"/>
                </a:lnTo>
                <a:lnTo>
                  <a:pt x="14" y="86"/>
                </a:lnTo>
                <a:lnTo>
                  <a:pt x="14" y="86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8"/>
                </a:lnTo>
                <a:lnTo>
                  <a:pt x="0" y="38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8"/>
                </a:lnTo>
                <a:lnTo>
                  <a:pt x="30" y="38"/>
                </a:lnTo>
                <a:lnTo>
                  <a:pt x="30" y="66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4" y="72"/>
                </a:lnTo>
                <a:lnTo>
                  <a:pt x="34" y="72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6"/>
                </a:lnTo>
                <a:lnTo>
                  <a:pt x="4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85"/>
          <p:cNvSpPr/>
          <p:nvPr/>
        </p:nvSpPr>
        <p:spPr bwMode="auto">
          <a:xfrm>
            <a:off x="6139277" y="3916501"/>
            <a:ext cx="57150" cy="149225"/>
          </a:xfrm>
          <a:custGeom>
            <a:avLst/>
            <a:gdLst>
              <a:gd name="T0" fmla="*/ 0 w 36"/>
              <a:gd name="T1" fmla="*/ 0 h 94"/>
              <a:gd name="T2" fmla="*/ 20 w 36"/>
              <a:gd name="T3" fmla="*/ 0 h 94"/>
              <a:gd name="T4" fmla="*/ 20 w 36"/>
              <a:gd name="T5" fmla="*/ 68 h 94"/>
              <a:gd name="T6" fmla="*/ 20 w 36"/>
              <a:gd name="T7" fmla="*/ 68 h 94"/>
              <a:gd name="T8" fmla="*/ 22 w 36"/>
              <a:gd name="T9" fmla="*/ 74 h 94"/>
              <a:gd name="T10" fmla="*/ 26 w 36"/>
              <a:gd name="T11" fmla="*/ 76 h 94"/>
              <a:gd name="T12" fmla="*/ 26 w 36"/>
              <a:gd name="T13" fmla="*/ 76 h 94"/>
              <a:gd name="T14" fmla="*/ 30 w 36"/>
              <a:gd name="T15" fmla="*/ 76 h 94"/>
              <a:gd name="T16" fmla="*/ 30 w 36"/>
              <a:gd name="T17" fmla="*/ 76 h 94"/>
              <a:gd name="T18" fmla="*/ 32 w 36"/>
              <a:gd name="T19" fmla="*/ 74 h 94"/>
              <a:gd name="T20" fmla="*/ 36 w 36"/>
              <a:gd name="T21" fmla="*/ 90 h 94"/>
              <a:gd name="T22" fmla="*/ 36 w 36"/>
              <a:gd name="T23" fmla="*/ 90 h 94"/>
              <a:gd name="T24" fmla="*/ 26 w 36"/>
              <a:gd name="T25" fmla="*/ 92 h 94"/>
              <a:gd name="T26" fmla="*/ 26 w 36"/>
              <a:gd name="T27" fmla="*/ 92 h 94"/>
              <a:gd name="T28" fmla="*/ 18 w 36"/>
              <a:gd name="T29" fmla="*/ 94 h 94"/>
              <a:gd name="T30" fmla="*/ 18 w 36"/>
              <a:gd name="T31" fmla="*/ 94 h 94"/>
              <a:gd name="T32" fmla="*/ 10 w 36"/>
              <a:gd name="T33" fmla="*/ 92 h 94"/>
              <a:gd name="T34" fmla="*/ 4 w 36"/>
              <a:gd name="T35" fmla="*/ 90 h 94"/>
              <a:gd name="T36" fmla="*/ 4 w 36"/>
              <a:gd name="T37" fmla="*/ 90 h 94"/>
              <a:gd name="T38" fmla="*/ 0 w 36"/>
              <a:gd name="T39" fmla="*/ 84 h 94"/>
              <a:gd name="T40" fmla="*/ 0 w 36"/>
              <a:gd name="T41" fmla="*/ 76 h 94"/>
              <a:gd name="T42" fmla="*/ 0 w 36"/>
              <a:gd name="T43" fmla="*/ 0 h 94"/>
              <a:gd name="T44" fmla="*/ 0 w 36"/>
              <a:gd name="T4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94">
                <a:moveTo>
                  <a:pt x="0" y="0"/>
                </a:moveTo>
                <a:lnTo>
                  <a:pt x="20" y="0"/>
                </a:lnTo>
                <a:lnTo>
                  <a:pt x="20" y="68"/>
                </a:lnTo>
                <a:lnTo>
                  <a:pt x="20" y="68"/>
                </a:lnTo>
                <a:lnTo>
                  <a:pt x="22" y="74"/>
                </a:lnTo>
                <a:lnTo>
                  <a:pt x="26" y="76"/>
                </a:lnTo>
                <a:lnTo>
                  <a:pt x="26" y="76"/>
                </a:lnTo>
                <a:lnTo>
                  <a:pt x="30" y="76"/>
                </a:lnTo>
                <a:lnTo>
                  <a:pt x="30" y="76"/>
                </a:lnTo>
                <a:lnTo>
                  <a:pt x="32" y="74"/>
                </a:lnTo>
                <a:lnTo>
                  <a:pt x="36" y="90"/>
                </a:lnTo>
                <a:lnTo>
                  <a:pt x="36" y="90"/>
                </a:lnTo>
                <a:lnTo>
                  <a:pt x="26" y="92"/>
                </a:lnTo>
                <a:lnTo>
                  <a:pt x="26" y="92"/>
                </a:lnTo>
                <a:lnTo>
                  <a:pt x="18" y="94"/>
                </a:lnTo>
                <a:lnTo>
                  <a:pt x="18" y="94"/>
                </a:lnTo>
                <a:lnTo>
                  <a:pt x="10" y="92"/>
                </a:lnTo>
                <a:lnTo>
                  <a:pt x="4" y="90"/>
                </a:lnTo>
                <a:lnTo>
                  <a:pt x="4" y="90"/>
                </a:lnTo>
                <a:lnTo>
                  <a:pt x="0" y="84"/>
                </a:lnTo>
                <a:lnTo>
                  <a:pt x="0" y="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86"/>
          <p:cNvSpPr>
            <a:spLocks noEditPoints="1"/>
          </p:cNvSpPr>
          <p:nvPr/>
        </p:nvSpPr>
        <p:spPr bwMode="auto">
          <a:xfrm>
            <a:off x="6199602" y="3954601"/>
            <a:ext cx="114300" cy="111125"/>
          </a:xfrm>
          <a:custGeom>
            <a:avLst/>
            <a:gdLst>
              <a:gd name="T0" fmla="*/ 36 w 72"/>
              <a:gd name="T1" fmla="*/ 70 h 70"/>
              <a:gd name="T2" fmla="*/ 20 w 72"/>
              <a:gd name="T3" fmla="*/ 68 h 70"/>
              <a:gd name="T4" fmla="*/ 14 w 72"/>
              <a:gd name="T5" fmla="*/ 64 h 70"/>
              <a:gd name="T6" fmla="*/ 10 w 72"/>
              <a:gd name="T7" fmla="*/ 60 h 70"/>
              <a:gd name="T8" fmla="*/ 2 w 72"/>
              <a:gd name="T9" fmla="*/ 48 h 70"/>
              <a:gd name="T10" fmla="*/ 0 w 72"/>
              <a:gd name="T11" fmla="*/ 42 h 70"/>
              <a:gd name="T12" fmla="*/ 0 w 72"/>
              <a:gd name="T13" fmla="*/ 36 h 70"/>
              <a:gd name="T14" fmla="*/ 2 w 72"/>
              <a:gd name="T15" fmla="*/ 22 h 70"/>
              <a:gd name="T16" fmla="*/ 6 w 72"/>
              <a:gd name="T17" fmla="*/ 16 h 70"/>
              <a:gd name="T18" fmla="*/ 10 w 72"/>
              <a:gd name="T19" fmla="*/ 12 h 70"/>
              <a:gd name="T20" fmla="*/ 20 w 72"/>
              <a:gd name="T21" fmla="*/ 4 h 70"/>
              <a:gd name="T22" fmla="*/ 28 w 72"/>
              <a:gd name="T23" fmla="*/ 2 h 70"/>
              <a:gd name="T24" fmla="*/ 36 w 72"/>
              <a:gd name="T25" fmla="*/ 0 h 70"/>
              <a:gd name="T26" fmla="*/ 52 w 72"/>
              <a:gd name="T27" fmla="*/ 4 h 70"/>
              <a:gd name="T28" fmla="*/ 58 w 72"/>
              <a:gd name="T29" fmla="*/ 6 h 70"/>
              <a:gd name="T30" fmla="*/ 62 w 72"/>
              <a:gd name="T31" fmla="*/ 12 h 70"/>
              <a:gd name="T32" fmla="*/ 70 w 72"/>
              <a:gd name="T33" fmla="*/ 22 h 70"/>
              <a:gd name="T34" fmla="*/ 70 w 72"/>
              <a:gd name="T35" fmla="*/ 28 h 70"/>
              <a:gd name="T36" fmla="*/ 72 w 72"/>
              <a:gd name="T37" fmla="*/ 36 h 70"/>
              <a:gd name="T38" fmla="*/ 72 w 72"/>
              <a:gd name="T39" fmla="*/ 38 h 70"/>
              <a:gd name="T40" fmla="*/ 22 w 72"/>
              <a:gd name="T41" fmla="*/ 42 h 70"/>
              <a:gd name="T42" fmla="*/ 24 w 72"/>
              <a:gd name="T43" fmla="*/ 48 h 70"/>
              <a:gd name="T44" fmla="*/ 26 w 72"/>
              <a:gd name="T45" fmla="*/ 52 h 70"/>
              <a:gd name="T46" fmla="*/ 36 w 72"/>
              <a:gd name="T47" fmla="*/ 56 h 70"/>
              <a:gd name="T48" fmla="*/ 46 w 72"/>
              <a:gd name="T49" fmla="*/ 54 h 70"/>
              <a:gd name="T50" fmla="*/ 48 w 72"/>
              <a:gd name="T51" fmla="*/ 50 h 70"/>
              <a:gd name="T52" fmla="*/ 68 w 72"/>
              <a:gd name="T53" fmla="*/ 52 h 70"/>
              <a:gd name="T54" fmla="*/ 62 w 72"/>
              <a:gd name="T55" fmla="*/ 60 h 70"/>
              <a:gd name="T56" fmla="*/ 56 w 72"/>
              <a:gd name="T57" fmla="*/ 64 h 70"/>
              <a:gd name="T58" fmla="*/ 36 w 72"/>
              <a:gd name="T59" fmla="*/ 70 h 70"/>
              <a:gd name="T60" fmla="*/ 50 w 72"/>
              <a:gd name="T61" fmla="*/ 28 h 70"/>
              <a:gd name="T62" fmla="*/ 48 w 72"/>
              <a:gd name="T63" fmla="*/ 24 h 70"/>
              <a:gd name="T64" fmla="*/ 46 w 72"/>
              <a:gd name="T65" fmla="*/ 18 h 70"/>
              <a:gd name="T66" fmla="*/ 36 w 72"/>
              <a:gd name="T67" fmla="*/ 16 h 70"/>
              <a:gd name="T68" fmla="*/ 30 w 72"/>
              <a:gd name="T69" fmla="*/ 16 h 70"/>
              <a:gd name="T70" fmla="*/ 26 w 72"/>
              <a:gd name="T71" fmla="*/ 20 h 70"/>
              <a:gd name="T72" fmla="*/ 22 w 72"/>
              <a:gd name="T73" fmla="*/ 28 h 70"/>
              <a:gd name="T74" fmla="*/ 50 w 72"/>
              <a:gd name="T75" fmla="*/ 2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70">
                <a:moveTo>
                  <a:pt x="36" y="70"/>
                </a:moveTo>
                <a:lnTo>
                  <a:pt x="36" y="70"/>
                </a:lnTo>
                <a:lnTo>
                  <a:pt x="28" y="70"/>
                </a:lnTo>
                <a:lnTo>
                  <a:pt x="20" y="68"/>
                </a:lnTo>
                <a:lnTo>
                  <a:pt x="20" y="68"/>
                </a:lnTo>
                <a:lnTo>
                  <a:pt x="14" y="64"/>
                </a:lnTo>
                <a:lnTo>
                  <a:pt x="10" y="60"/>
                </a:lnTo>
                <a:lnTo>
                  <a:pt x="10" y="60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6"/>
                </a:lnTo>
                <a:lnTo>
                  <a:pt x="0" y="36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2"/>
                </a:lnTo>
                <a:lnTo>
                  <a:pt x="10" y="12"/>
                </a:lnTo>
                <a:lnTo>
                  <a:pt x="14" y="6"/>
                </a:lnTo>
                <a:lnTo>
                  <a:pt x="20" y="4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2" y="4"/>
                </a:lnTo>
                <a:lnTo>
                  <a:pt x="58" y="6"/>
                </a:lnTo>
                <a:lnTo>
                  <a:pt x="62" y="12"/>
                </a:lnTo>
                <a:lnTo>
                  <a:pt x="62" y="12"/>
                </a:lnTo>
                <a:lnTo>
                  <a:pt x="66" y="16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72" y="36"/>
                </a:lnTo>
                <a:lnTo>
                  <a:pt x="72" y="36"/>
                </a:lnTo>
                <a:lnTo>
                  <a:pt x="72" y="38"/>
                </a:lnTo>
                <a:lnTo>
                  <a:pt x="72" y="38"/>
                </a:lnTo>
                <a:lnTo>
                  <a:pt x="72" y="42"/>
                </a:lnTo>
                <a:lnTo>
                  <a:pt x="22" y="42"/>
                </a:lnTo>
                <a:lnTo>
                  <a:pt x="22" y="42"/>
                </a:lnTo>
                <a:lnTo>
                  <a:pt x="24" y="48"/>
                </a:lnTo>
                <a:lnTo>
                  <a:pt x="26" y="52"/>
                </a:lnTo>
                <a:lnTo>
                  <a:pt x="26" y="52"/>
                </a:lnTo>
                <a:lnTo>
                  <a:pt x="32" y="54"/>
                </a:lnTo>
                <a:lnTo>
                  <a:pt x="36" y="56"/>
                </a:lnTo>
                <a:lnTo>
                  <a:pt x="36" y="56"/>
                </a:lnTo>
                <a:lnTo>
                  <a:pt x="46" y="54"/>
                </a:lnTo>
                <a:lnTo>
                  <a:pt x="46" y="54"/>
                </a:lnTo>
                <a:lnTo>
                  <a:pt x="48" y="50"/>
                </a:lnTo>
                <a:lnTo>
                  <a:pt x="50" y="48"/>
                </a:lnTo>
                <a:lnTo>
                  <a:pt x="68" y="52"/>
                </a:lnTo>
                <a:lnTo>
                  <a:pt x="68" y="52"/>
                </a:lnTo>
                <a:lnTo>
                  <a:pt x="62" y="60"/>
                </a:lnTo>
                <a:lnTo>
                  <a:pt x="56" y="64"/>
                </a:lnTo>
                <a:lnTo>
                  <a:pt x="56" y="64"/>
                </a:lnTo>
                <a:lnTo>
                  <a:pt x="46" y="68"/>
                </a:lnTo>
                <a:lnTo>
                  <a:pt x="36" y="70"/>
                </a:lnTo>
                <a:lnTo>
                  <a:pt x="36" y="70"/>
                </a:lnTo>
                <a:close/>
                <a:moveTo>
                  <a:pt x="50" y="28"/>
                </a:moveTo>
                <a:lnTo>
                  <a:pt x="50" y="28"/>
                </a:lnTo>
                <a:lnTo>
                  <a:pt x="48" y="24"/>
                </a:lnTo>
                <a:lnTo>
                  <a:pt x="46" y="18"/>
                </a:lnTo>
                <a:lnTo>
                  <a:pt x="46" y="18"/>
                </a:lnTo>
                <a:lnTo>
                  <a:pt x="42" y="16"/>
                </a:lnTo>
                <a:lnTo>
                  <a:pt x="36" y="16"/>
                </a:lnTo>
                <a:lnTo>
                  <a:pt x="36" y="16"/>
                </a:lnTo>
                <a:lnTo>
                  <a:pt x="30" y="16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8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文本框 509"/>
          <p:cNvSpPr txBox="1"/>
          <p:nvPr/>
        </p:nvSpPr>
        <p:spPr>
          <a:xfrm>
            <a:off x="1606263" y="467163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1" name="矩形 510"/>
          <p:cNvSpPr/>
          <p:nvPr/>
        </p:nvSpPr>
        <p:spPr>
          <a:xfrm>
            <a:off x="1599811" y="446817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2" name="Freeform 10"/>
          <p:cNvSpPr>
            <a:spLocks noEditPoints="1"/>
          </p:cNvSpPr>
          <p:nvPr/>
        </p:nvSpPr>
        <p:spPr bwMode="auto">
          <a:xfrm>
            <a:off x="1714222" y="430807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3" name="文本框 512"/>
          <p:cNvSpPr txBox="1"/>
          <p:nvPr/>
        </p:nvSpPr>
        <p:spPr>
          <a:xfrm>
            <a:off x="1606263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4" name="矩形 513"/>
          <p:cNvSpPr/>
          <p:nvPr/>
        </p:nvSpPr>
        <p:spPr>
          <a:xfrm>
            <a:off x="1599811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5" name="Freeform 10"/>
          <p:cNvSpPr>
            <a:spLocks noEditPoints="1"/>
          </p:cNvSpPr>
          <p:nvPr/>
        </p:nvSpPr>
        <p:spPr bwMode="auto">
          <a:xfrm>
            <a:off x="1714222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6" name="文本框 515"/>
          <p:cNvSpPr txBox="1"/>
          <p:nvPr/>
        </p:nvSpPr>
        <p:spPr>
          <a:xfrm>
            <a:off x="8266284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7" name="矩形 516"/>
          <p:cNvSpPr/>
          <p:nvPr/>
        </p:nvSpPr>
        <p:spPr>
          <a:xfrm>
            <a:off x="8259832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8" name="Freeform 10"/>
          <p:cNvSpPr>
            <a:spLocks noEditPoints="1"/>
          </p:cNvSpPr>
          <p:nvPr/>
        </p:nvSpPr>
        <p:spPr bwMode="auto">
          <a:xfrm>
            <a:off x="8374243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9" name="文本框 518"/>
          <p:cNvSpPr txBox="1"/>
          <p:nvPr/>
        </p:nvSpPr>
        <p:spPr>
          <a:xfrm>
            <a:off x="8266284" y="468313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20" name="矩形 519"/>
          <p:cNvSpPr/>
          <p:nvPr/>
        </p:nvSpPr>
        <p:spPr>
          <a:xfrm>
            <a:off x="8259832" y="447967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21" name="Freeform 10"/>
          <p:cNvSpPr>
            <a:spLocks noEditPoints="1"/>
          </p:cNvSpPr>
          <p:nvPr/>
        </p:nvSpPr>
        <p:spPr bwMode="auto">
          <a:xfrm>
            <a:off x="8374243" y="431957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稻壳儿搜索【幻雨工作室】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12192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4877212" y="1981458"/>
            <a:ext cx="3005137" cy="30607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标题 4"/>
          <p:cNvSpPr txBox="1"/>
          <p:nvPr/>
        </p:nvSpPr>
        <p:spPr>
          <a:xfrm>
            <a:off x="5683342" y="2797170"/>
            <a:ext cx="4432503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900">
              <a:defRPr/>
            </a:pPr>
            <a:r>
              <a:rPr lang="zh-CN" altLang="en-US" sz="4800" b="1" dirty="0">
                <a:solidFill>
                  <a:srgbClr val="1D50A2"/>
                </a:solidFill>
                <a:latin typeface="微软雅黑" panose="020B0503020204020204" charset="-122"/>
                <a:sym typeface="微软雅黑" panose="020B0503020204020204" charset="-122"/>
              </a:rPr>
              <a:t>绪论</a:t>
            </a:r>
          </a:p>
        </p:txBody>
      </p:sp>
      <p:sp>
        <p:nvSpPr>
          <p:cNvPr id="14" name="矩形 13"/>
          <p:cNvSpPr/>
          <p:nvPr/>
        </p:nvSpPr>
        <p:spPr>
          <a:xfrm>
            <a:off x="5683341" y="3482128"/>
            <a:ext cx="545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AMET, CONSECTETUR ADIPISICING ELIT</a:t>
            </a:r>
            <a:endParaRPr lang="zh-CN" altLang="en-US" sz="1200" dirty="0">
              <a:solidFill>
                <a:srgbClr val="1D50A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98342" y="3780147"/>
            <a:ext cx="1162878" cy="0"/>
          </a:xfrm>
          <a:prstGeom prst="line">
            <a:avLst/>
          </a:prstGeom>
          <a:ln w="28575">
            <a:solidFill>
              <a:srgbClr val="1D5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83341" y="394781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71976" y="3947817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rgbClr val="1D50A2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8" name="矩形 17"/>
          <p:cNvSpPr/>
          <p:nvPr/>
        </p:nvSpPr>
        <p:spPr>
          <a:xfrm>
            <a:off x="8060611" y="3936003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理论基础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9246" y="3932635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algn="ctr" defTabSz="342900">
              <a:buFont typeface="Wingdings" panose="05000000000000000000" pitchFamily="2" charset="2"/>
              <a:buChar char="l"/>
              <a:defRPr/>
            </a:pPr>
            <a:r>
              <a:rPr kumimoji="1" lang="zh-CN" altLang="en-US" sz="1200" b="1" dirty="0">
                <a:solidFill>
                  <a:srgbClr val="1D50A2"/>
                </a:solidFill>
                <a:latin typeface="Arial" panose="020B0604020202020204"/>
              </a:rPr>
              <a:t>贡献创新</a:t>
            </a:r>
            <a:endParaRPr lang="zh-CN" altLang="en-US" sz="1200" b="1" dirty="0">
              <a:solidFill>
                <a:srgbClr val="1D50A2"/>
              </a:solidFill>
              <a:latin typeface="Arial" panose="020B0604020202020204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922156" y="0"/>
            <a:ext cx="710784" cy="956441"/>
          </a:xfrm>
          <a:custGeom>
            <a:avLst/>
            <a:gdLst>
              <a:gd name="connsiteX0" fmla="*/ 0 w 2186609"/>
              <a:gd name="connsiteY0" fmla="*/ 0 h 2942329"/>
              <a:gd name="connsiteX1" fmla="*/ 2186609 w 2186609"/>
              <a:gd name="connsiteY1" fmla="*/ 0 h 2942329"/>
              <a:gd name="connsiteX2" fmla="*/ 2186609 w 2186609"/>
              <a:gd name="connsiteY2" fmla="*/ 1849729 h 2942329"/>
              <a:gd name="connsiteX3" fmla="*/ 2186609 w 2186609"/>
              <a:gd name="connsiteY3" fmla="*/ 1958009 h 2942329"/>
              <a:gd name="connsiteX4" fmla="*/ 2181142 w 2186609"/>
              <a:gd name="connsiteY4" fmla="*/ 1958009 h 2942329"/>
              <a:gd name="connsiteX5" fmla="*/ 2180968 w 2186609"/>
              <a:gd name="connsiteY5" fmla="*/ 1961441 h 2942329"/>
              <a:gd name="connsiteX6" fmla="*/ 1094009 w 2186609"/>
              <a:gd name="connsiteY6" fmla="*/ 2942329 h 2942329"/>
              <a:gd name="connsiteX7" fmla="*/ 7050 w 2186609"/>
              <a:gd name="connsiteY7" fmla="*/ 1961441 h 2942329"/>
              <a:gd name="connsiteX8" fmla="*/ 6877 w 2186609"/>
              <a:gd name="connsiteY8" fmla="*/ 1958009 h 2942329"/>
              <a:gd name="connsiteX9" fmla="*/ 0 w 2186609"/>
              <a:gd name="connsiteY9" fmla="*/ 1958009 h 294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6609" h="2942329">
                <a:moveTo>
                  <a:pt x="0" y="0"/>
                </a:moveTo>
                <a:lnTo>
                  <a:pt x="2186609" y="0"/>
                </a:lnTo>
                <a:lnTo>
                  <a:pt x="2186609" y="1849729"/>
                </a:lnTo>
                <a:lnTo>
                  <a:pt x="2186609" y="1958009"/>
                </a:lnTo>
                <a:lnTo>
                  <a:pt x="2181142" y="1958009"/>
                </a:lnTo>
                <a:lnTo>
                  <a:pt x="2180968" y="1961441"/>
                </a:lnTo>
                <a:cubicBezTo>
                  <a:pt x="2125016" y="2512391"/>
                  <a:pt x="1659721" y="2942329"/>
                  <a:pt x="1094009" y="2942329"/>
                </a:cubicBezTo>
                <a:cubicBezTo>
                  <a:pt x="528297" y="2942329"/>
                  <a:pt x="63002" y="2512391"/>
                  <a:pt x="7050" y="1961441"/>
                </a:cubicBezTo>
                <a:lnTo>
                  <a:pt x="6877" y="1958009"/>
                </a:lnTo>
                <a:lnTo>
                  <a:pt x="0" y="1958009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15"/>
          <a:stretch>
            <a:fillRect/>
          </a:stretch>
        </p:blipFill>
        <p:spPr>
          <a:xfrm>
            <a:off x="1008099" y="281476"/>
            <a:ext cx="624841" cy="551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grpSp>
        <p:nvGrpSpPr>
          <p:cNvPr id="38" name="a4457cd7-beff-4020-a70b-0fbcf7ed79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6900" y="1745783"/>
            <a:ext cx="10847388" cy="4361119"/>
            <a:chOff x="673100" y="1474850"/>
            <a:chExt cx="10847388" cy="4361119"/>
          </a:xfrm>
        </p:grpSpPr>
        <p:sp>
          <p:nvSpPr>
            <p:cNvPr id="39" name="íṧļiḓê"/>
            <p:cNvSpPr/>
            <p:nvPr/>
          </p:nvSpPr>
          <p:spPr bwMode="auto">
            <a:xfrm flipH="1">
              <a:off x="2254651" y="1484250"/>
              <a:ext cx="2304375" cy="4318000"/>
            </a:xfrm>
            <a:custGeom>
              <a:avLst/>
              <a:gdLst>
                <a:gd name="T0" fmla="*/ 463 w 493"/>
                <a:gd name="T1" fmla="*/ 928 h 928"/>
                <a:gd name="T2" fmla="*/ 0 w 493"/>
                <a:gd name="T3" fmla="*/ 464 h 928"/>
                <a:gd name="T4" fmla="*/ 463 w 493"/>
                <a:gd name="T5" fmla="*/ 0 h 928"/>
                <a:gd name="T6" fmla="*/ 493 w 493"/>
                <a:gd name="T7" fmla="*/ 30 h 928"/>
                <a:gd name="T8" fmla="*/ 463 w 493"/>
                <a:gd name="T9" fmla="*/ 60 h 928"/>
                <a:gd name="T10" fmla="*/ 60 w 493"/>
                <a:gd name="T11" fmla="*/ 464 h 928"/>
                <a:gd name="T12" fmla="*/ 463 w 493"/>
                <a:gd name="T13" fmla="*/ 868 h 928"/>
                <a:gd name="T14" fmla="*/ 493 w 493"/>
                <a:gd name="T15" fmla="*/ 898 h 928"/>
                <a:gd name="T16" fmla="*/ 463 w 493"/>
                <a:gd name="T17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928">
                  <a:moveTo>
                    <a:pt x="463" y="928"/>
                  </a:moveTo>
                  <a:cubicBezTo>
                    <a:pt x="208" y="928"/>
                    <a:pt x="0" y="720"/>
                    <a:pt x="0" y="464"/>
                  </a:cubicBezTo>
                  <a:cubicBezTo>
                    <a:pt x="0" y="208"/>
                    <a:pt x="208" y="0"/>
                    <a:pt x="463" y="0"/>
                  </a:cubicBezTo>
                  <a:cubicBezTo>
                    <a:pt x="480" y="0"/>
                    <a:pt x="493" y="14"/>
                    <a:pt x="493" y="30"/>
                  </a:cubicBezTo>
                  <a:cubicBezTo>
                    <a:pt x="493" y="47"/>
                    <a:pt x="480" y="60"/>
                    <a:pt x="463" y="60"/>
                  </a:cubicBezTo>
                  <a:cubicBezTo>
                    <a:pt x="241" y="60"/>
                    <a:pt x="60" y="241"/>
                    <a:pt x="60" y="464"/>
                  </a:cubicBezTo>
                  <a:cubicBezTo>
                    <a:pt x="60" y="687"/>
                    <a:pt x="241" y="868"/>
                    <a:pt x="463" y="868"/>
                  </a:cubicBezTo>
                  <a:cubicBezTo>
                    <a:pt x="480" y="868"/>
                    <a:pt x="493" y="881"/>
                    <a:pt x="493" y="898"/>
                  </a:cubicBezTo>
                  <a:cubicBezTo>
                    <a:pt x="493" y="914"/>
                    <a:pt x="480" y="928"/>
                    <a:pt x="463" y="928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cxnSp>
          <p:nvCxnSpPr>
            <p:cNvPr id="40" name="直接连接符 39"/>
            <p:cNvCxnSpPr>
              <a:stCxn id="49" idx="0"/>
            </p:cNvCxnSpPr>
            <p:nvPr/>
          </p:nvCxnSpPr>
          <p:spPr>
            <a:xfrm>
              <a:off x="3066448" y="1474850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1" name="直接连接符 40"/>
            <p:cNvCxnSpPr>
              <a:stCxn id="50" idx="0"/>
            </p:cNvCxnSpPr>
            <p:nvPr/>
          </p:nvCxnSpPr>
          <p:spPr>
            <a:xfrm>
              <a:off x="3066448" y="5211051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直接连接符 41"/>
            <p:cNvCxnSpPr>
              <a:stCxn id="51" idx="0"/>
            </p:cNvCxnSpPr>
            <p:nvPr/>
          </p:nvCxnSpPr>
          <p:spPr>
            <a:xfrm>
              <a:off x="4316502" y="39656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>
              <a:stCxn id="52" idx="0"/>
            </p:cNvCxnSpPr>
            <p:nvPr/>
          </p:nvCxnSpPr>
          <p:spPr>
            <a:xfrm>
              <a:off x="4316502" y="27202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1D50A2"/>
              </a:solidFill>
              <a:prstDash val="solid"/>
              <a:miter lim="800000"/>
            </a:ln>
            <a:effectLst/>
          </p:spPr>
        </p:cxnSp>
        <p:grpSp>
          <p:nvGrpSpPr>
            <p:cNvPr id="44" name="ïṣ1iḓé"/>
            <p:cNvGrpSpPr/>
            <p:nvPr/>
          </p:nvGrpSpPr>
          <p:grpSpPr>
            <a:xfrm>
              <a:off x="7761155" y="3441137"/>
              <a:ext cx="952304" cy="616203"/>
              <a:chOff x="6349908" y="3947608"/>
              <a:chExt cx="952304" cy="616203"/>
            </a:xfrm>
          </p:grpSpPr>
          <p:sp>
            <p:nvSpPr>
              <p:cNvPr id="67" name="ïSḷîḋè"/>
              <p:cNvSpPr txBox="1"/>
              <p:nvPr/>
            </p:nvSpPr>
            <p:spPr>
              <a:xfrm>
                <a:off x="6349908" y="4225257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rPr>
                  <a:t>Jul-Sep</a:t>
                </a:r>
              </a:p>
            </p:txBody>
          </p:sp>
          <p:grpSp>
            <p:nvGrpSpPr>
              <p:cNvPr id="68" name="îṥḻîdê"/>
              <p:cNvGrpSpPr>
                <a:grpSpLocks noChangeAspect="1"/>
              </p:cNvGrpSpPr>
              <p:nvPr/>
            </p:nvGrpSpPr>
            <p:grpSpPr>
              <a:xfrm>
                <a:off x="6697923" y="3947608"/>
                <a:ext cx="256271" cy="251999"/>
                <a:chOff x="314325" y="2508251"/>
                <a:chExt cx="285750" cy="280987"/>
              </a:xfrm>
              <a:solidFill>
                <a:sysClr val="window" lastClr="FFFFFF"/>
              </a:solidFill>
            </p:grpSpPr>
            <p:sp>
              <p:nvSpPr>
                <p:cNvPr id="69" name="íšľïdè"/>
                <p:cNvSpPr/>
                <p:nvPr/>
              </p:nvSpPr>
              <p:spPr bwMode="auto">
                <a:xfrm>
                  <a:off x="314325" y="2508251"/>
                  <a:ext cx="214313" cy="195263"/>
                </a:xfrm>
                <a:custGeom>
                  <a:avLst/>
                  <a:gdLst>
                    <a:gd name="T0" fmla="*/ 383 w 674"/>
                    <a:gd name="T1" fmla="*/ 32 h 615"/>
                    <a:gd name="T2" fmla="*/ 442 w 674"/>
                    <a:gd name="T3" fmla="*/ 45 h 615"/>
                    <a:gd name="T4" fmla="*/ 495 w 674"/>
                    <a:gd name="T5" fmla="*/ 65 h 615"/>
                    <a:gd name="T6" fmla="*/ 544 w 674"/>
                    <a:gd name="T7" fmla="*/ 94 h 615"/>
                    <a:gd name="T8" fmla="*/ 583 w 674"/>
                    <a:gd name="T9" fmla="*/ 129 h 615"/>
                    <a:gd name="T10" fmla="*/ 613 w 674"/>
                    <a:gd name="T11" fmla="*/ 170 h 615"/>
                    <a:gd name="T12" fmla="*/ 635 w 674"/>
                    <a:gd name="T13" fmla="*/ 215 h 615"/>
                    <a:gd name="T14" fmla="*/ 643 w 674"/>
                    <a:gd name="T15" fmla="*/ 264 h 615"/>
                    <a:gd name="T16" fmla="*/ 672 w 674"/>
                    <a:gd name="T17" fmla="*/ 249 h 615"/>
                    <a:gd name="T18" fmla="*/ 659 w 674"/>
                    <a:gd name="T19" fmla="*/ 194 h 615"/>
                    <a:gd name="T20" fmla="*/ 633 w 674"/>
                    <a:gd name="T21" fmla="*/ 144 h 615"/>
                    <a:gd name="T22" fmla="*/ 597 w 674"/>
                    <a:gd name="T23" fmla="*/ 100 h 615"/>
                    <a:gd name="T24" fmla="*/ 551 w 674"/>
                    <a:gd name="T25" fmla="*/ 63 h 615"/>
                    <a:gd name="T26" fmla="*/ 498 w 674"/>
                    <a:gd name="T27" fmla="*/ 33 h 615"/>
                    <a:gd name="T28" fmla="*/ 437 w 674"/>
                    <a:gd name="T29" fmla="*/ 11 h 615"/>
                    <a:gd name="T30" fmla="*/ 371 w 674"/>
                    <a:gd name="T31" fmla="*/ 1 h 615"/>
                    <a:gd name="T32" fmla="*/ 303 w 674"/>
                    <a:gd name="T33" fmla="*/ 1 h 615"/>
                    <a:gd name="T34" fmla="*/ 236 w 674"/>
                    <a:gd name="T35" fmla="*/ 11 h 615"/>
                    <a:gd name="T36" fmla="*/ 177 w 674"/>
                    <a:gd name="T37" fmla="*/ 33 h 615"/>
                    <a:gd name="T38" fmla="*/ 123 w 674"/>
                    <a:gd name="T39" fmla="*/ 63 h 615"/>
                    <a:gd name="T40" fmla="*/ 77 w 674"/>
                    <a:gd name="T41" fmla="*/ 100 h 615"/>
                    <a:gd name="T42" fmla="*/ 41 w 674"/>
                    <a:gd name="T43" fmla="*/ 145 h 615"/>
                    <a:gd name="T44" fmla="*/ 15 w 674"/>
                    <a:gd name="T45" fmla="*/ 194 h 615"/>
                    <a:gd name="T46" fmla="*/ 2 w 674"/>
                    <a:gd name="T47" fmla="*/ 249 h 615"/>
                    <a:gd name="T48" fmla="*/ 1 w 674"/>
                    <a:gd name="T49" fmla="*/ 305 h 615"/>
                    <a:gd name="T50" fmla="*/ 13 w 674"/>
                    <a:gd name="T51" fmla="*/ 357 h 615"/>
                    <a:gd name="T52" fmla="*/ 34 w 674"/>
                    <a:gd name="T53" fmla="*/ 406 h 615"/>
                    <a:gd name="T54" fmla="*/ 66 w 674"/>
                    <a:gd name="T55" fmla="*/ 449 h 615"/>
                    <a:gd name="T56" fmla="*/ 15 w 674"/>
                    <a:gd name="T57" fmla="*/ 597 h 615"/>
                    <a:gd name="T58" fmla="*/ 21 w 674"/>
                    <a:gd name="T59" fmla="*/ 612 h 615"/>
                    <a:gd name="T60" fmla="*/ 33 w 674"/>
                    <a:gd name="T61" fmla="*/ 615 h 615"/>
                    <a:gd name="T62" fmla="*/ 254 w 674"/>
                    <a:gd name="T63" fmla="*/ 549 h 615"/>
                    <a:gd name="T64" fmla="*/ 273 w 674"/>
                    <a:gd name="T65" fmla="*/ 522 h 615"/>
                    <a:gd name="T66" fmla="*/ 225 w 674"/>
                    <a:gd name="T67" fmla="*/ 510 h 615"/>
                    <a:gd name="T68" fmla="*/ 120 w 674"/>
                    <a:gd name="T69" fmla="*/ 467 h 615"/>
                    <a:gd name="T70" fmla="*/ 105 w 674"/>
                    <a:gd name="T71" fmla="*/ 445 h 615"/>
                    <a:gd name="T72" fmla="*/ 71 w 674"/>
                    <a:gd name="T73" fmla="*/ 407 h 615"/>
                    <a:gd name="T74" fmla="*/ 47 w 674"/>
                    <a:gd name="T75" fmla="*/ 364 h 615"/>
                    <a:gd name="T76" fmla="*/ 33 w 674"/>
                    <a:gd name="T77" fmla="*/ 315 h 615"/>
                    <a:gd name="T78" fmla="*/ 30 w 674"/>
                    <a:gd name="T79" fmla="*/ 264 h 615"/>
                    <a:gd name="T80" fmla="*/ 40 w 674"/>
                    <a:gd name="T81" fmla="*/ 215 h 615"/>
                    <a:gd name="T82" fmla="*/ 60 w 674"/>
                    <a:gd name="T83" fmla="*/ 170 h 615"/>
                    <a:gd name="T84" fmla="*/ 91 w 674"/>
                    <a:gd name="T85" fmla="*/ 129 h 615"/>
                    <a:gd name="T86" fmla="*/ 131 w 674"/>
                    <a:gd name="T87" fmla="*/ 94 h 615"/>
                    <a:gd name="T88" fmla="*/ 178 w 674"/>
                    <a:gd name="T89" fmla="*/ 65 h 615"/>
                    <a:gd name="T90" fmla="*/ 231 w 674"/>
                    <a:gd name="T91" fmla="*/ 45 h 615"/>
                    <a:gd name="T92" fmla="*/ 290 w 674"/>
                    <a:gd name="T93" fmla="*/ 32 h 615"/>
                    <a:gd name="T94" fmla="*/ 337 w 674"/>
                    <a:gd name="T95" fmla="*/ 30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4" h="615">
                      <a:moveTo>
                        <a:pt x="337" y="30"/>
                      </a:moveTo>
                      <a:lnTo>
                        <a:pt x="353" y="30"/>
                      </a:lnTo>
                      <a:lnTo>
                        <a:pt x="368" y="31"/>
                      </a:lnTo>
                      <a:lnTo>
                        <a:pt x="383" y="32"/>
                      </a:lnTo>
                      <a:lnTo>
                        <a:pt x="399" y="34"/>
                      </a:lnTo>
                      <a:lnTo>
                        <a:pt x="413" y="37"/>
                      </a:lnTo>
                      <a:lnTo>
                        <a:pt x="428" y="40"/>
                      </a:lnTo>
                      <a:lnTo>
                        <a:pt x="442" y="45"/>
                      </a:lnTo>
                      <a:lnTo>
                        <a:pt x="456" y="49"/>
                      </a:lnTo>
                      <a:lnTo>
                        <a:pt x="470" y="54"/>
                      </a:lnTo>
                      <a:lnTo>
                        <a:pt x="483" y="60"/>
                      </a:lnTo>
                      <a:lnTo>
                        <a:pt x="495" y="65"/>
                      </a:lnTo>
                      <a:lnTo>
                        <a:pt x="508" y="71"/>
                      </a:lnTo>
                      <a:lnTo>
                        <a:pt x="520" y="79"/>
                      </a:lnTo>
                      <a:lnTo>
                        <a:pt x="532" y="86"/>
                      </a:lnTo>
                      <a:lnTo>
                        <a:pt x="544" y="94"/>
                      </a:lnTo>
                      <a:lnTo>
                        <a:pt x="554" y="102"/>
                      </a:lnTo>
                      <a:lnTo>
                        <a:pt x="564" y="111"/>
                      </a:lnTo>
                      <a:lnTo>
                        <a:pt x="574" y="120"/>
                      </a:lnTo>
                      <a:lnTo>
                        <a:pt x="583" y="129"/>
                      </a:lnTo>
                      <a:lnTo>
                        <a:pt x="592" y="139"/>
                      </a:lnTo>
                      <a:lnTo>
                        <a:pt x="599" y="148"/>
                      </a:lnTo>
                      <a:lnTo>
                        <a:pt x="607" y="159"/>
                      </a:lnTo>
                      <a:lnTo>
                        <a:pt x="613" y="170"/>
                      </a:lnTo>
                      <a:lnTo>
                        <a:pt x="620" y="181"/>
                      </a:lnTo>
                      <a:lnTo>
                        <a:pt x="625" y="192"/>
                      </a:lnTo>
                      <a:lnTo>
                        <a:pt x="630" y="203"/>
                      </a:lnTo>
                      <a:lnTo>
                        <a:pt x="635" y="215"/>
                      </a:lnTo>
                      <a:lnTo>
                        <a:pt x="638" y="228"/>
                      </a:lnTo>
                      <a:lnTo>
                        <a:pt x="640" y="239"/>
                      </a:lnTo>
                      <a:lnTo>
                        <a:pt x="642" y="251"/>
                      </a:lnTo>
                      <a:lnTo>
                        <a:pt x="643" y="264"/>
                      </a:lnTo>
                      <a:lnTo>
                        <a:pt x="644" y="277"/>
                      </a:lnTo>
                      <a:lnTo>
                        <a:pt x="674" y="277"/>
                      </a:lnTo>
                      <a:lnTo>
                        <a:pt x="673" y="263"/>
                      </a:lnTo>
                      <a:lnTo>
                        <a:pt x="672" y="249"/>
                      </a:lnTo>
                      <a:lnTo>
                        <a:pt x="670" y="235"/>
                      </a:lnTo>
                      <a:lnTo>
                        <a:pt x="667" y="221"/>
                      </a:lnTo>
                      <a:lnTo>
                        <a:pt x="663" y="207"/>
                      </a:lnTo>
                      <a:lnTo>
                        <a:pt x="659" y="194"/>
                      </a:lnTo>
                      <a:lnTo>
                        <a:pt x="654" y="182"/>
                      </a:lnTo>
                      <a:lnTo>
                        <a:pt x="647" y="169"/>
                      </a:lnTo>
                      <a:lnTo>
                        <a:pt x="641" y="157"/>
                      </a:lnTo>
                      <a:lnTo>
                        <a:pt x="633" y="144"/>
                      </a:lnTo>
                      <a:lnTo>
                        <a:pt x="625" y="133"/>
                      </a:lnTo>
                      <a:lnTo>
                        <a:pt x="616" y="122"/>
                      </a:lnTo>
                      <a:lnTo>
                        <a:pt x="607" y="111"/>
                      </a:lnTo>
                      <a:lnTo>
                        <a:pt x="597" y="100"/>
                      </a:lnTo>
                      <a:lnTo>
                        <a:pt x="586" y="91"/>
                      </a:lnTo>
                      <a:lnTo>
                        <a:pt x="575" y="81"/>
                      </a:lnTo>
                      <a:lnTo>
                        <a:pt x="563" y="71"/>
                      </a:lnTo>
                      <a:lnTo>
                        <a:pt x="551" y="63"/>
                      </a:lnTo>
                      <a:lnTo>
                        <a:pt x="538" y="54"/>
                      </a:lnTo>
                      <a:lnTo>
                        <a:pt x="525" y="47"/>
                      </a:lnTo>
                      <a:lnTo>
                        <a:pt x="511" y="39"/>
                      </a:lnTo>
                      <a:lnTo>
                        <a:pt x="498" y="33"/>
                      </a:lnTo>
                      <a:lnTo>
                        <a:pt x="483" y="26"/>
                      </a:lnTo>
                      <a:lnTo>
                        <a:pt x="468" y="21"/>
                      </a:lnTo>
                      <a:lnTo>
                        <a:pt x="453" y="16"/>
                      </a:lnTo>
                      <a:lnTo>
                        <a:pt x="437" y="11"/>
                      </a:lnTo>
                      <a:lnTo>
                        <a:pt x="421" y="8"/>
                      </a:lnTo>
                      <a:lnTo>
                        <a:pt x="404" y="5"/>
                      </a:lnTo>
                      <a:lnTo>
                        <a:pt x="388" y="3"/>
                      </a:lnTo>
                      <a:lnTo>
                        <a:pt x="371" y="1"/>
                      </a:lnTo>
                      <a:lnTo>
                        <a:pt x="354" y="0"/>
                      </a:lnTo>
                      <a:lnTo>
                        <a:pt x="337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5"/>
                      </a:lnTo>
                      <a:lnTo>
                        <a:pt x="253" y="8"/>
                      </a:lnTo>
                      <a:lnTo>
                        <a:pt x="236" y="11"/>
                      </a:lnTo>
                      <a:lnTo>
                        <a:pt x="221" y="16"/>
                      </a:lnTo>
                      <a:lnTo>
                        <a:pt x="205" y="21"/>
                      </a:lnTo>
                      <a:lnTo>
                        <a:pt x="190" y="26"/>
                      </a:lnTo>
                      <a:lnTo>
                        <a:pt x="177" y="33"/>
                      </a:lnTo>
                      <a:lnTo>
                        <a:pt x="163" y="39"/>
                      </a:lnTo>
                      <a:lnTo>
                        <a:pt x="149" y="47"/>
                      </a:lnTo>
                      <a:lnTo>
                        <a:pt x="136" y="54"/>
                      </a:lnTo>
                      <a:lnTo>
                        <a:pt x="123" y="63"/>
                      </a:lnTo>
                      <a:lnTo>
                        <a:pt x="110" y="71"/>
                      </a:lnTo>
                      <a:lnTo>
                        <a:pt x="98" y="81"/>
                      </a:lnTo>
                      <a:lnTo>
                        <a:pt x="88" y="91"/>
                      </a:lnTo>
                      <a:lnTo>
                        <a:pt x="77" y="100"/>
                      </a:lnTo>
                      <a:lnTo>
                        <a:pt x="67" y="111"/>
                      </a:lnTo>
                      <a:lnTo>
                        <a:pt x="58" y="122"/>
                      </a:lnTo>
                      <a:lnTo>
                        <a:pt x="49" y="133"/>
                      </a:lnTo>
                      <a:lnTo>
                        <a:pt x="41" y="145"/>
                      </a:lnTo>
                      <a:lnTo>
                        <a:pt x="33" y="157"/>
                      </a:lnTo>
                      <a:lnTo>
                        <a:pt x="27" y="169"/>
                      </a:lnTo>
                      <a:lnTo>
                        <a:pt x="20" y="182"/>
                      </a:lnTo>
                      <a:lnTo>
                        <a:pt x="15" y="194"/>
                      </a:lnTo>
                      <a:lnTo>
                        <a:pt x="11" y="207"/>
                      </a:lnTo>
                      <a:lnTo>
                        <a:pt x="6" y="221"/>
                      </a:lnTo>
                      <a:lnTo>
                        <a:pt x="4" y="235"/>
                      </a:lnTo>
                      <a:lnTo>
                        <a:pt x="2" y="249"/>
                      </a:lnTo>
                      <a:lnTo>
                        <a:pt x="0" y="263"/>
                      </a:lnTo>
                      <a:lnTo>
                        <a:pt x="0" y="277"/>
                      </a:lnTo>
                      <a:lnTo>
                        <a:pt x="0" y="291"/>
                      </a:lnTo>
                      <a:lnTo>
                        <a:pt x="1" y="305"/>
                      </a:lnTo>
                      <a:lnTo>
                        <a:pt x="3" y="319"/>
                      </a:lnTo>
                      <a:lnTo>
                        <a:pt x="5" y="331"/>
                      </a:lnTo>
                      <a:lnTo>
                        <a:pt x="9" y="344"/>
                      </a:lnTo>
                      <a:lnTo>
                        <a:pt x="13" y="357"/>
                      </a:lnTo>
                      <a:lnTo>
                        <a:pt x="17" y="370"/>
                      </a:lnTo>
                      <a:lnTo>
                        <a:pt x="22" y="383"/>
                      </a:lnTo>
                      <a:lnTo>
                        <a:pt x="28" y="395"/>
                      </a:lnTo>
                      <a:lnTo>
                        <a:pt x="34" y="406"/>
                      </a:lnTo>
                      <a:lnTo>
                        <a:pt x="42" y="417"/>
                      </a:lnTo>
                      <a:lnTo>
                        <a:pt x="49" y="429"/>
                      </a:lnTo>
                      <a:lnTo>
                        <a:pt x="58" y="440"/>
                      </a:lnTo>
                      <a:lnTo>
                        <a:pt x="66" y="449"/>
                      </a:lnTo>
                      <a:lnTo>
                        <a:pt x="76" y="459"/>
                      </a:lnTo>
                      <a:lnTo>
                        <a:pt x="86" y="468"/>
                      </a:lnTo>
                      <a:lnTo>
                        <a:pt x="17" y="593"/>
                      </a:lnTo>
                      <a:lnTo>
                        <a:pt x="15" y="597"/>
                      </a:lnTo>
                      <a:lnTo>
                        <a:pt x="15" y="601"/>
                      </a:lnTo>
                      <a:lnTo>
                        <a:pt x="16" y="606"/>
                      </a:lnTo>
                      <a:lnTo>
                        <a:pt x="18" y="610"/>
                      </a:lnTo>
                      <a:lnTo>
                        <a:pt x="21" y="612"/>
                      </a:lnTo>
                      <a:lnTo>
                        <a:pt x="24" y="614"/>
                      </a:lnTo>
                      <a:lnTo>
                        <a:pt x="27" y="615"/>
                      </a:lnTo>
                      <a:lnTo>
                        <a:pt x="30" y="615"/>
                      </a:lnTo>
                      <a:lnTo>
                        <a:pt x="33" y="615"/>
                      </a:lnTo>
                      <a:lnTo>
                        <a:pt x="35" y="614"/>
                      </a:lnTo>
                      <a:lnTo>
                        <a:pt x="226" y="540"/>
                      </a:lnTo>
                      <a:lnTo>
                        <a:pt x="239" y="544"/>
                      </a:lnTo>
                      <a:lnTo>
                        <a:pt x="254" y="549"/>
                      </a:lnTo>
                      <a:lnTo>
                        <a:pt x="269" y="552"/>
                      </a:lnTo>
                      <a:lnTo>
                        <a:pt x="284" y="555"/>
                      </a:lnTo>
                      <a:lnTo>
                        <a:pt x="288" y="525"/>
                      </a:lnTo>
                      <a:lnTo>
                        <a:pt x="273" y="522"/>
                      </a:lnTo>
                      <a:lnTo>
                        <a:pt x="257" y="519"/>
                      </a:lnTo>
                      <a:lnTo>
                        <a:pt x="242" y="514"/>
                      </a:lnTo>
                      <a:lnTo>
                        <a:pt x="230" y="510"/>
                      </a:lnTo>
                      <a:lnTo>
                        <a:pt x="225" y="510"/>
                      </a:lnTo>
                      <a:lnTo>
                        <a:pt x="219" y="511"/>
                      </a:lnTo>
                      <a:lnTo>
                        <a:pt x="63" y="571"/>
                      </a:lnTo>
                      <a:lnTo>
                        <a:pt x="119" y="472"/>
                      </a:lnTo>
                      <a:lnTo>
                        <a:pt x="120" y="467"/>
                      </a:lnTo>
                      <a:lnTo>
                        <a:pt x="120" y="462"/>
                      </a:lnTo>
                      <a:lnTo>
                        <a:pt x="118" y="457"/>
                      </a:lnTo>
                      <a:lnTo>
                        <a:pt x="114" y="453"/>
                      </a:lnTo>
                      <a:lnTo>
                        <a:pt x="105" y="445"/>
                      </a:lnTo>
                      <a:lnTo>
                        <a:pt x="95" y="436"/>
                      </a:lnTo>
                      <a:lnTo>
                        <a:pt x="87" y="427"/>
                      </a:lnTo>
                      <a:lnTo>
                        <a:pt x="78" y="417"/>
                      </a:lnTo>
                      <a:lnTo>
                        <a:pt x="71" y="407"/>
                      </a:lnTo>
                      <a:lnTo>
                        <a:pt x="64" y="397"/>
                      </a:lnTo>
                      <a:lnTo>
                        <a:pt x="58" y="386"/>
                      </a:lnTo>
                      <a:lnTo>
                        <a:pt x="51" y="375"/>
                      </a:lnTo>
                      <a:lnTo>
                        <a:pt x="47" y="364"/>
                      </a:lnTo>
                      <a:lnTo>
                        <a:pt x="43" y="352"/>
                      </a:lnTo>
                      <a:lnTo>
                        <a:pt x="39" y="340"/>
                      </a:lnTo>
                      <a:lnTo>
                        <a:pt x="35" y="328"/>
                      </a:lnTo>
                      <a:lnTo>
                        <a:pt x="33" y="315"/>
                      </a:lnTo>
                      <a:lnTo>
                        <a:pt x="31" y="303"/>
                      </a:lnTo>
                      <a:lnTo>
                        <a:pt x="30" y="290"/>
                      </a:lnTo>
                      <a:lnTo>
                        <a:pt x="30" y="277"/>
                      </a:lnTo>
                      <a:lnTo>
                        <a:pt x="30" y="264"/>
                      </a:lnTo>
                      <a:lnTo>
                        <a:pt x="32" y="251"/>
                      </a:lnTo>
                      <a:lnTo>
                        <a:pt x="33" y="239"/>
                      </a:lnTo>
                      <a:lnTo>
                        <a:pt x="36" y="227"/>
                      </a:lnTo>
                      <a:lnTo>
                        <a:pt x="40" y="215"/>
                      </a:lnTo>
                      <a:lnTo>
                        <a:pt x="44" y="203"/>
                      </a:lnTo>
                      <a:lnTo>
                        <a:pt x="48" y="192"/>
                      </a:lnTo>
                      <a:lnTo>
                        <a:pt x="55" y="181"/>
                      </a:lnTo>
                      <a:lnTo>
                        <a:pt x="60" y="170"/>
                      </a:lnTo>
                      <a:lnTo>
                        <a:pt x="67" y="159"/>
                      </a:lnTo>
                      <a:lnTo>
                        <a:pt x="75" y="148"/>
                      </a:lnTo>
                      <a:lnTo>
                        <a:pt x="82" y="139"/>
                      </a:lnTo>
                      <a:lnTo>
                        <a:pt x="91" y="129"/>
                      </a:lnTo>
                      <a:lnTo>
                        <a:pt x="101" y="120"/>
                      </a:lnTo>
                      <a:lnTo>
                        <a:pt x="110" y="111"/>
                      </a:lnTo>
                      <a:lnTo>
                        <a:pt x="120" y="102"/>
                      </a:lnTo>
                      <a:lnTo>
                        <a:pt x="131" y="94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1"/>
                      </a:lnTo>
                      <a:lnTo>
                        <a:pt x="178" y="65"/>
                      </a:lnTo>
                      <a:lnTo>
                        <a:pt x="190" y="60"/>
                      </a:lnTo>
                      <a:lnTo>
                        <a:pt x="204" y="54"/>
                      </a:lnTo>
                      <a:lnTo>
                        <a:pt x="217" y="49"/>
                      </a:lnTo>
                      <a:lnTo>
                        <a:pt x="231" y="45"/>
                      </a:lnTo>
                      <a:lnTo>
                        <a:pt x="246" y="40"/>
                      </a:lnTo>
                      <a:lnTo>
                        <a:pt x="260" y="37"/>
                      </a:lnTo>
                      <a:lnTo>
                        <a:pt x="275" y="34"/>
                      </a:lnTo>
                      <a:lnTo>
                        <a:pt x="290" y="32"/>
                      </a:lnTo>
                      <a:lnTo>
                        <a:pt x="306" y="31"/>
                      </a:lnTo>
                      <a:lnTo>
                        <a:pt x="321" y="30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70" name="iṧlîḋe"/>
                <p:cNvSpPr/>
                <p:nvPr/>
              </p:nvSpPr>
              <p:spPr bwMode="auto">
                <a:xfrm>
                  <a:off x="422275" y="2620963"/>
                  <a:ext cx="177800" cy="168275"/>
                </a:xfrm>
                <a:custGeom>
                  <a:avLst/>
                  <a:gdLst>
                    <a:gd name="T0" fmla="*/ 377 w 560"/>
                    <a:gd name="T1" fmla="*/ 437 h 527"/>
                    <a:gd name="T2" fmla="*/ 336 w 560"/>
                    <a:gd name="T3" fmla="*/ 451 h 527"/>
                    <a:gd name="T4" fmla="*/ 285 w 560"/>
                    <a:gd name="T5" fmla="*/ 459 h 527"/>
                    <a:gd name="T6" fmla="*/ 248 w 560"/>
                    <a:gd name="T7" fmla="*/ 458 h 527"/>
                    <a:gd name="T8" fmla="*/ 179 w 560"/>
                    <a:gd name="T9" fmla="*/ 442 h 527"/>
                    <a:gd name="T10" fmla="*/ 102 w 560"/>
                    <a:gd name="T11" fmla="*/ 395 h 527"/>
                    <a:gd name="T12" fmla="*/ 59 w 560"/>
                    <a:gd name="T13" fmla="*/ 345 h 527"/>
                    <a:gd name="T14" fmla="*/ 41 w 560"/>
                    <a:gd name="T15" fmla="*/ 306 h 527"/>
                    <a:gd name="T16" fmla="*/ 31 w 560"/>
                    <a:gd name="T17" fmla="*/ 265 h 527"/>
                    <a:gd name="T18" fmla="*/ 31 w 560"/>
                    <a:gd name="T19" fmla="*/ 221 h 527"/>
                    <a:gd name="T20" fmla="*/ 41 w 560"/>
                    <a:gd name="T21" fmla="*/ 180 h 527"/>
                    <a:gd name="T22" fmla="*/ 60 w 560"/>
                    <a:gd name="T23" fmla="*/ 143 h 527"/>
                    <a:gd name="T24" fmla="*/ 104 w 560"/>
                    <a:gd name="T25" fmla="*/ 93 h 527"/>
                    <a:gd name="T26" fmla="*/ 183 w 560"/>
                    <a:gd name="T27" fmla="*/ 47 h 527"/>
                    <a:gd name="T28" fmla="*/ 255 w 560"/>
                    <a:gd name="T29" fmla="*/ 31 h 527"/>
                    <a:gd name="T30" fmla="*/ 305 w 560"/>
                    <a:gd name="T31" fmla="*/ 31 h 527"/>
                    <a:gd name="T32" fmla="*/ 376 w 560"/>
                    <a:gd name="T33" fmla="*/ 47 h 527"/>
                    <a:gd name="T34" fmla="*/ 456 w 560"/>
                    <a:gd name="T35" fmla="*/ 93 h 527"/>
                    <a:gd name="T36" fmla="*/ 499 w 560"/>
                    <a:gd name="T37" fmla="*/ 143 h 527"/>
                    <a:gd name="T38" fmla="*/ 518 w 560"/>
                    <a:gd name="T39" fmla="*/ 180 h 527"/>
                    <a:gd name="T40" fmla="*/ 529 w 560"/>
                    <a:gd name="T41" fmla="*/ 221 h 527"/>
                    <a:gd name="T42" fmla="*/ 529 w 560"/>
                    <a:gd name="T43" fmla="*/ 262 h 527"/>
                    <a:gd name="T44" fmla="*/ 520 w 560"/>
                    <a:gd name="T45" fmla="*/ 301 h 527"/>
                    <a:gd name="T46" fmla="*/ 502 w 560"/>
                    <a:gd name="T47" fmla="*/ 336 h 527"/>
                    <a:gd name="T48" fmla="*/ 476 w 560"/>
                    <a:gd name="T49" fmla="*/ 367 h 527"/>
                    <a:gd name="T50" fmla="*/ 455 w 560"/>
                    <a:gd name="T51" fmla="*/ 391 h 527"/>
                    <a:gd name="T52" fmla="*/ 386 w 560"/>
                    <a:gd name="T53" fmla="*/ 437 h 527"/>
                    <a:gd name="T54" fmla="*/ 512 w 560"/>
                    <a:gd name="T55" fmla="*/ 373 h 527"/>
                    <a:gd name="T56" fmla="*/ 536 w 560"/>
                    <a:gd name="T57" fmla="*/ 336 h 527"/>
                    <a:gd name="T58" fmla="*/ 552 w 560"/>
                    <a:gd name="T59" fmla="*/ 297 h 527"/>
                    <a:gd name="T60" fmla="*/ 560 w 560"/>
                    <a:gd name="T61" fmla="*/ 254 h 527"/>
                    <a:gd name="T62" fmla="*/ 557 w 560"/>
                    <a:gd name="T63" fmla="*/ 206 h 527"/>
                    <a:gd name="T64" fmla="*/ 543 w 560"/>
                    <a:gd name="T65" fmla="*/ 160 h 527"/>
                    <a:gd name="T66" fmla="*/ 519 w 560"/>
                    <a:gd name="T67" fmla="*/ 118 h 527"/>
                    <a:gd name="T68" fmla="*/ 486 w 560"/>
                    <a:gd name="T69" fmla="*/ 81 h 527"/>
                    <a:gd name="T70" fmla="*/ 447 w 560"/>
                    <a:gd name="T71" fmla="*/ 48 h 527"/>
                    <a:gd name="T72" fmla="*/ 401 w 560"/>
                    <a:gd name="T73" fmla="*/ 24 h 527"/>
                    <a:gd name="T74" fmla="*/ 349 w 560"/>
                    <a:gd name="T75" fmla="*/ 8 h 527"/>
                    <a:gd name="T76" fmla="*/ 295 w 560"/>
                    <a:gd name="T77" fmla="*/ 0 h 527"/>
                    <a:gd name="T78" fmla="*/ 238 w 560"/>
                    <a:gd name="T79" fmla="*/ 2 h 527"/>
                    <a:gd name="T80" fmla="*/ 184 w 560"/>
                    <a:gd name="T81" fmla="*/ 15 h 527"/>
                    <a:gd name="T82" fmla="*/ 136 w 560"/>
                    <a:gd name="T83" fmla="*/ 36 h 527"/>
                    <a:gd name="T84" fmla="*/ 92 w 560"/>
                    <a:gd name="T85" fmla="*/ 63 h 527"/>
                    <a:gd name="T86" fmla="*/ 56 w 560"/>
                    <a:gd name="T87" fmla="*/ 99 h 527"/>
                    <a:gd name="T88" fmla="*/ 28 w 560"/>
                    <a:gd name="T89" fmla="*/ 138 h 527"/>
                    <a:gd name="T90" fmla="*/ 9 w 560"/>
                    <a:gd name="T91" fmla="*/ 182 h 527"/>
                    <a:gd name="T92" fmla="*/ 0 w 560"/>
                    <a:gd name="T93" fmla="*/ 230 h 527"/>
                    <a:gd name="T94" fmla="*/ 4 w 560"/>
                    <a:gd name="T95" fmla="*/ 280 h 527"/>
                    <a:gd name="T96" fmla="*/ 16 w 560"/>
                    <a:gd name="T97" fmla="*/ 327 h 527"/>
                    <a:gd name="T98" fmla="*/ 40 w 560"/>
                    <a:gd name="T99" fmla="*/ 369 h 527"/>
                    <a:gd name="T100" fmla="*/ 72 w 560"/>
                    <a:gd name="T101" fmla="*/ 407 h 527"/>
                    <a:gd name="T102" fmla="*/ 111 w 560"/>
                    <a:gd name="T103" fmla="*/ 439 h 527"/>
                    <a:gd name="T104" fmla="*/ 155 w 560"/>
                    <a:gd name="T105" fmla="*/ 465 h 527"/>
                    <a:gd name="T106" fmla="*/ 205 w 560"/>
                    <a:gd name="T107" fmla="*/ 482 h 527"/>
                    <a:gd name="T108" fmla="*/ 258 w 560"/>
                    <a:gd name="T109" fmla="*/ 489 h 527"/>
                    <a:gd name="T110" fmla="*/ 300 w 560"/>
                    <a:gd name="T111" fmla="*/ 488 h 527"/>
                    <a:gd name="T112" fmla="*/ 353 w 560"/>
                    <a:gd name="T113" fmla="*/ 478 h 527"/>
                    <a:gd name="T114" fmla="*/ 527 w 560"/>
                    <a:gd name="T115" fmla="*/ 526 h 527"/>
                    <a:gd name="T116" fmla="*/ 539 w 560"/>
                    <a:gd name="T117" fmla="*/ 524 h 527"/>
                    <a:gd name="T118" fmla="*/ 545 w 560"/>
                    <a:gd name="T119" fmla="*/ 509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0" h="527">
                      <a:moveTo>
                        <a:pt x="386" y="437"/>
                      </a:moveTo>
                      <a:lnTo>
                        <a:pt x="382" y="437"/>
                      </a:lnTo>
                      <a:lnTo>
                        <a:pt x="380" y="436"/>
                      </a:lnTo>
                      <a:lnTo>
                        <a:pt x="377" y="437"/>
                      </a:lnTo>
                      <a:lnTo>
                        <a:pt x="374" y="438"/>
                      </a:lnTo>
                      <a:lnTo>
                        <a:pt x="362" y="442"/>
                      </a:lnTo>
                      <a:lnTo>
                        <a:pt x="349" y="447"/>
                      </a:lnTo>
                      <a:lnTo>
                        <a:pt x="336" y="451"/>
                      </a:lnTo>
                      <a:lnTo>
                        <a:pt x="323" y="454"/>
                      </a:lnTo>
                      <a:lnTo>
                        <a:pt x="311" y="456"/>
                      </a:lnTo>
                      <a:lnTo>
                        <a:pt x="298" y="458"/>
                      </a:lnTo>
                      <a:lnTo>
                        <a:pt x="285" y="459"/>
                      </a:lnTo>
                      <a:lnTo>
                        <a:pt x="272" y="459"/>
                      </a:lnTo>
                      <a:lnTo>
                        <a:pt x="272" y="459"/>
                      </a:lnTo>
                      <a:lnTo>
                        <a:pt x="259" y="459"/>
                      </a:lnTo>
                      <a:lnTo>
                        <a:pt x="248" y="458"/>
                      </a:lnTo>
                      <a:lnTo>
                        <a:pt x="236" y="457"/>
                      </a:lnTo>
                      <a:lnTo>
                        <a:pt x="224" y="455"/>
                      </a:lnTo>
                      <a:lnTo>
                        <a:pt x="200" y="450"/>
                      </a:lnTo>
                      <a:lnTo>
                        <a:pt x="179" y="442"/>
                      </a:lnTo>
                      <a:lnTo>
                        <a:pt x="158" y="433"/>
                      </a:lnTo>
                      <a:lnTo>
                        <a:pt x="137" y="422"/>
                      </a:lnTo>
                      <a:lnTo>
                        <a:pt x="119" y="409"/>
                      </a:lnTo>
                      <a:lnTo>
                        <a:pt x="102" y="395"/>
                      </a:lnTo>
                      <a:lnTo>
                        <a:pt x="86" y="379"/>
                      </a:lnTo>
                      <a:lnTo>
                        <a:pt x="72" y="363"/>
                      </a:lnTo>
                      <a:lnTo>
                        <a:pt x="66" y="353"/>
                      </a:lnTo>
                      <a:lnTo>
                        <a:pt x="59" y="345"/>
                      </a:lnTo>
                      <a:lnTo>
                        <a:pt x="54" y="335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1" y="306"/>
                      </a:lnTo>
                      <a:lnTo>
                        <a:pt x="38" y="296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5" y="200"/>
                      </a:lnTo>
                      <a:lnTo>
                        <a:pt x="38" y="190"/>
                      </a:lnTo>
                      <a:lnTo>
                        <a:pt x="41" y="180"/>
                      </a:lnTo>
                      <a:lnTo>
                        <a:pt x="45" y="170"/>
                      </a:lnTo>
                      <a:lnTo>
                        <a:pt x="50" y="161"/>
                      </a:lnTo>
                      <a:lnTo>
                        <a:pt x="55" y="151"/>
                      </a:lnTo>
                      <a:lnTo>
                        <a:pt x="60" y="143"/>
                      </a:lnTo>
                      <a:lnTo>
                        <a:pt x="67" y="133"/>
                      </a:lnTo>
                      <a:lnTo>
                        <a:pt x="73" y="124"/>
                      </a:lnTo>
                      <a:lnTo>
                        <a:pt x="88" y="108"/>
                      </a:lnTo>
                      <a:lnTo>
                        <a:pt x="104" y="93"/>
                      </a:lnTo>
                      <a:lnTo>
                        <a:pt x="122" y="79"/>
                      </a:lnTo>
                      <a:lnTo>
                        <a:pt x="142" y="67"/>
                      </a:lnTo>
                      <a:lnTo>
                        <a:pt x="162" y="56"/>
                      </a:lnTo>
                      <a:lnTo>
                        <a:pt x="183" y="47"/>
                      </a:lnTo>
                      <a:lnTo>
                        <a:pt x="207" y="40"/>
                      </a:lnTo>
                      <a:lnTo>
                        <a:pt x="230" y="35"/>
                      </a:lnTo>
                      <a:lnTo>
                        <a:pt x="242" y="32"/>
                      </a:lnTo>
                      <a:lnTo>
                        <a:pt x="255" y="31"/>
                      </a:lnTo>
                      <a:lnTo>
                        <a:pt x="267" y="30"/>
                      </a:lnTo>
                      <a:lnTo>
                        <a:pt x="280" y="30"/>
                      </a:lnTo>
                      <a:lnTo>
                        <a:pt x="292" y="30"/>
                      </a:lnTo>
                      <a:lnTo>
                        <a:pt x="305" y="31"/>
                      </a:lnTo>
                      <a:lnTo>
                        <a:pt x="317" y="32"/>
                      </a:lnTo>
                      <a:lnTo>
                        <a:pt x="330" y="35"/>
                      </a:lnTo>
                      <a:lnTo>
                        <a:pt x="353" y="40"/>
                      </a:lnTo>
                      <a:lnTo>
                        <a:pt x="376" y="47"/>
                      </a:lnTo>
                      <a:lnTo>
                        <a:pt x="398" y="56"/>
                      </a:lnTo>
                      <a:lnTo>
                        <a:pt x="419" y="67"/>
                      </a:lnTo>
                      <a:lnTo>
                        <a:pt x="438" y="79"/>
                      </a:lnTo>
                      <a:lnTo>
                        <a:pt x="456" y="93"/>
                      </a:lnTo>
                      <a:lnTo>
                        <a:pt x="472" y="108"/>
                      </a:lnTo>
                      <a:lnTo>
                        <a:pt x="486" y="124"/>
                      </a:lnTo>
                      <a:lnTo>
                        <a:pt x="494" y="133"/>
                      </a:lnTo>
                      <a:lnTo>
                        <a:pt x="499" y="143"/>
                      </a:lnTo>
                      <a:lnTo>
                        <a:pt x="505" y="151"/>
                      </a:lnTo>
                      <a:lnTo>
                        <a:pt x="510" y="161"/>
                      </a:lnTo>
                      <a:lnTo>
                        <a:pt x="515" y="170"/>
                      </a:lnTo>
                      <a:lnTo>
                        <a:pt x="518" y="180"/>
                      </a:lnTo>
                      <a:lnTo>
                        <a:pt x="521" y="190"/>
                      </a:lnTo>
                      <a:lnTo>
                        <a:pt x="525" y="200"/>
                      </a:lnTo>
                      <a:lnTo>
                        <a:pt x="527" y="211"/>
                      </a:lnTo>
                      <a:lnTo>
                        <a:pt x="529" y="221"/>
                      </a:lnTo>
                      <a:lnTo>
                        <a:pt x="530" y="231"/>
                      </a:lnTo>
                      <a:lnTo>
                        <a:pt x="530" y="242"/>
                      </a:lnTo>
                      <a:lnTo>
                        <a:pt x="530" y="253"/>
                      </a:lnTo>
                      <a:lnTo>
                        <a:pt x="529" y="262"/>
                      </a:lnTo>
                      <a:lnTo>
                        <a:pt x="528" y="272"/>
                      </a:lnTo>
                      <a:lnTo>
                        <a:pt x="526" y="282"/>
                      </a:lnTo>
                      <a:lnTo>
                        <a:pt x="522" y="291"/>
                      </a:lnTo>
                      <a:lnTo>
                        <a:pt x="520" y="301"/>
                      </a:lnTo>
                      <a:lnTo>
                        <a:pt x="516" y="311"/>
                      </a:lnTo>
                      <a:lnTo>
                        <a:pt x="512" y="319"/>
                      </a:lnTo>
                      <a:lnTo>
                        <a:pt x="508" y="328"/>
                      </a:lnTo>
                      <a:lnTo>
                        <a:pt x="502" y="336"/>
                      </a:lnTo>
                      <a:lnTo>
                        <a:pt x="497" y="345"/>
                      </a:lnTo>
                      <a:lnTo>
                        <a:pt x="490" y="352"/>
                      </a:lnTo>
                      <a:lnTo>
                        <a:pt x="483" y="360"/>
                      </a:lnTo>
                      <a:lnTo>
                        <a:pt x="476" y="367"/>
                      </a:lnTo>
                      <a:lnTo>
                        <a:pt x="468" y="375"/>
                      </a:lnTo>
                      <a:lnTo>
                        <a:pt x="459" y="382"/>
                      </a:lnTo>
                      <a:lnTo>
                        <a:pt x="456" y="386"/>
                      </a:lnTo>
                      <a:lnTo>
                        <a:pt x="455" y="391"/>
                      </a:lnTo>
                      <a:lnTo>
                        <a:pt x="454" y="396"/>
                      </a:lnTo>
                      <a:lnTo>
                        <a:pt x="456" y="400"/>
                      </a:lnTo>
                      <a:lnTo>
                        <a:pt x="498" y="483"/>
                      </a:lnTo>
                      <a:lnTo>
                        <a:pt x="386" y="437"/>
                      </a:lnTo>
                      <a:close/>
                      <a:moveTo>
                        <a:pt x="488" y="397"/>
                      </a:moveTo>
                      <a:lnTo>
                        <a:pt x="497" y="390"/>
                      </a:lnTo>
                      <a:lnTo>
                        <a:pt x="504" y="381"/>
                      </a:lnTo>
                      <a:lnTo>
                        <a:pt x="512" y="373"/>
                      </a:lnTo>
                      <a:lnTo>
                        <a:pt x="519" y="364"/>
                      </a:lnTo>
                      <a:lnTo>
                        <a:pt x="526" y="356"/>
                      </a:lnTo>
                      <a:lnTo>
                        <a:pt x="531" y="346"/>
                      </a:lnTo>
                      <a:lnTo>
                        <a:pt x="536" y="336"/>
                      </a:lnTo>
                      <a:lnTo>
                        <a:pt x="542" y="327"/>
                      </a:lnTo>
                      <a:lnTo>
                        <a:pt x="546" y="317"/>
                      </a:lnTo>
                      <a:lnTo>
                        <a:pt x="549" y="307"/>
                      </a:lnTo>
                      <a:lnTo>
                        <a:pt x="552" y="297"/>
                      </a:lnTo>
                      <a:lnTo>
                        <a:pt x="556" y="286"/>
                      </a:lnTo>
                      <a:lnTo>
                        <a:pt x="558" y="275"/>
                      </a:lnTo>
                      <a:lnTo>
                        <a:pt x="559" y="265"/>
                      </a:lnTo>
                      <a:lnTo>
                        <a:pt x="560" y="254"/>
                      </a:lnTo>
                      <a:lnTo>
                        <a:pt x="560" y="242"/>
                      </a:lnTo>
                      <a:lnTo>
                        <a:pt x="560" y="230"/>
                      </a:lnTo>
                      <a:lnTo>
                        <a:pt x="559" y="218"/>
                      </a:lnTo>
                      <a:lnTo>
                        <a:pt x="557" y="206"/>
                      </a:lnTo>
                      <a:lnTo>
                        <a:pt x="555" y="194"/>
                      </a:lnTo>
                      <a:lnTo>
                        <a:pt x="551" y="182"/>
                      </a:lnTo>
                      <a:lnTo>
                        <a:pt x="547" y="171"/>
                      </a:lnTo>
                      <a:lnTo>
                        <a:pt x="543" y="160"/>
                      </a:lnTo>
                      <a:lnTo>
                        <a:pt x="537" y="149"/>
                      </a:lnTo>
                      <a:lnTo>
                        <a:pt x="532" y="138"/>
                      </a:lnTo>
                      <a:lnTo>
                        <a:pt x="526" y="128"/>
                      </a:lnTo>
                      <a:lnTo>
                        <a:pt x="519" y="118"/>
                      </a:lnTo>
                      <a:lnTo>
                        <a:pt x="512" y="108"/>
                      </a:lnTo>
                      <a:lnTo>
                        <a:pt x="503" y="99"/>
                      </a:lnTo>
                      <a:lnTo>
                        <a:pt x="495" y="89"/>
                      </a:lnTo>
                      <a:lnTo>
                        <a:pt x="486" y="81"/>
                      </a:lnTo>
                      <a:lnTo>
                        <a:pt x="476" y="72"/>
                      </a:lnTo>
                      <a:lnTo>
                        <a:pt x="467" y="63"/>
                      </a:lnTo>
                      <a:lnTo>
                        <a:pt x="457" y="56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6"/>
                      </a:lnTo>
                      <a:lnTo>
                        <a:pt x="412" y="30"/>
                      </a:lnTo>
                      <a:lnTo>
                        <a:pt x="401" y="24"/>
                      </a:lnTo>
                      <a:lnTo>
                        <a:pt x="388" y="20"/>
                      </a:lnTo>
                      <a:lnTo>
                        <a:pt x="375" y="15"/>
                      </a:lnTo>
                      <a:lnTo>
                        <a:pt x="362" y="11"/>
                      </a:lnTo>
                      <a:lnTo>
                        <a:pt x="349" y="8"/>
                      </a:lnTo>
                      <a:lnTo>
                        <a:pt x="335" y="5"/>
                      </a:lnTo>
                      <a:lnTo>
                        <a:pt x="322" y="2"/>
                      </a:lnTo>
                      <a:lnTo>
                        <a:pt x="308" y="1"/>
                      </a:lnTo>
                      <a:lnTo>
                        <a:pt x="295" y="0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1"/>
                      </a:lnTo>
                      <a:lnTo>
                        <a:pt x="238" y="2"/>
                      </a:lnTo>
                      <a:lnTo>
                        <a:pt x="224" y="5"/>
                      </a:lnTo>
                      <a:lnTo>
                        <a:pt x="211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3" y="20"/>
                      </a:lnTo>
                      <a:lnTo>
                        <a:pt x="160" y="24"/>
                      </a:lnTo>
                      <a:lnTo>
                        <a:pt x="148" y="30"/>
                      </a:lnTo>
                      <a:lnTo>
                        <a:pt x="136" y="36"/>
                      </a:lnTo>
                      <a:lnTo>
                        <a:pt x="124" y="42"/>
                      </a:lnTo>
                      <a:lnTo>
                        <a:pt x="114" y="48"/>
                      </a:lnTo>
                      <a:lnTo>
                        <a:pt x="103" y="56"/>
                      </a:lnTo>
                      <a:lnTo>
                        <a:pt x="92" y="63"/>
                      </a:lnTo>
                      <a:lnTo>
                        <a:pt x="83" y="72"/>
                      </a:lnTo>
                      <a:lnTo>
                        <a:pt x="73" y="81"/>
                      </a:lnTo>
                      <a:lnTo>
                        <a:pt x="65" y="89"/>
                      </a:lnTo>
                      <a:lnTo>
                        <a:pt x="56" y="99"/>
                      </a:lnTo>
                      <a:lnTo>
                        <a:pt x="48" y="108"/>
                      </a:lnTo>
                      <a:lnTo>
                        <a:pt x="41" y="118"/>
                      </a:lnTo>
                      <a:lnTo>
                        <a:pt x="35" y="128"/>
                      </a:lnTo>
                      <a:lnTo>
                        <a:pt x="28" y="138"/>
                      </a:lnTo>
                      <a:lnTo>
                        <a:pt x="22" y="149"/>
                      </a:lnTo>
                      <a:lnTo>
                        <a:pt x="17" y="160"/>
                      </a:lnTo>
                      <a:lnTo>
                        <a:pt x="13" y="171"/>
                      </a:lnTo>
                      <a:lnTo>
                        <a:pt x="9" y="182"/>
                      </a:lnTo>
                      <a:lnTo>
                        <a:pt x="6" y="194"/>
                      </a:lnTo>
                      <a:lnTo>
                        <a:pt x="4" y="206"/>
                      </a:lnTo>
                      <a:lnTo>
                        <a:pt x="1" y="218"/>
                      </a:lnTo>
                      <a:lnTo>
                        <a:pt x="0" y="230"/>
                      </a:lnTo>
                      <a:lnTo>
                        <a:pt x="0" y="242"/>
                      </a:lnTo>
                      <a:lnTo>
                        <a:pt x="0" y="255"/>
                      </a:lnTo>
                      <a:lnTo>
                        <a:pt x="1" y="267"/>
                      </a:lnTo>
                      <a:lnTo>
                        <a:pt x="4" y="280"/>
                      </a:lnTo>
                      <a:lnTo>
                        <a:pt x="6" y="291"/>
                      </a:lnTo>
                      <a:lnTo>
                        <a:pt x="9" y="303"/>
                      </a:lnTo>
                      <a:lnTo>
                        <a:pt x="12" y="315"/>
                      </a:lnTo>
                      <a:lnTo>
                        <a:pt x="16" y="327"/>
                      </a:lnTo>
                      <a:lnTo>
                        <a:pt x="22" y="337"/>
                      </a:lnTo>
                      <a:lnTo>
                        <a:pt x="27" y="348"/>
                      </a:lnTo>
                      <a:lnTo>
                        <a:pt x="34" y="359"/>
                      </a:lnTo>
                      <a:lnTo>
                        <a:pt x="40" y="369"/>
                      </a:lnTo>
                      <a:lnTo>
                        <a:pt x="47" y="379"/>
                      </a:lnTo>
                      <a:lnTo>
                        <a:pt x="55" y="389"/>
                      </a:lnTo>
                      <a:lnTo>
                        <a:pt x="62" y="398"/>
                      </a:lnTo>
                      <a:lnTo>
                        <a:pt x="72" y="407"/>
                      </a:lnTo>
                      <a:lnTo>
                        <a:pt x="81" y="417"/>
                      </a:lnTo>
                      <a:lnTo>
                        <a:pt x="90" y="424"/>
                      </a:lnTo>
                      <a:lnTo>
                        <a:pt x="100" y="433"/>
                      </a:lnTo>
                      <a:lnTo>
                        <a:pt x="111" y="439"/>
                      </a:lnTo>
                      <a:lnTo>
                        <a:pt x="121" y="447"/>
                      </a:lnTo>
                      <a:lnTo>
                        <a:pt x="132" y="453"/>
                      </a:lnTo>
                      <a:lnTo>
                        <a:pt x="144" y="459"/>
                      </a:lnTo>
                      <a:lnTo>
                        <a:pt x="155" y="465"/>
                      </a:lnTo>
                      <a:lnTo>
                        <a:pt x="167" y="470"/>
                      </a:lnTo>
                      <a:lnTo>
                        <a:pt x="179" y="474"/>
                      </a:lnTo>
                      <a:lnTo>
                        <a:pt x="192" y="478"/>
                      </a:lnTo>
                      <a:lnTo>
                        <a:pt x="205" y="482"/>
                      </a:lnTo>
                      <a:lnTo>
                        <a:pt x="218" y="484"/>
                      </a:lnTo>
                      <a:lnTo>
                        <a:pt x="231" y="486"/>
                      </a:lnTo>
                      <a:lnTo>
                        <a:pt x="244" y="488"/>
                      </a:lnTo>
                      <a:lnTo>
                        <a:pt x="258" y="489"/>
                      </a:lnTo>
                      <a:lnTo>
                        <a:pt x="272" y="489"/>
                      </a:lnTo>
                      <a:lnTo>
                        <a:pt x="272" y="489"/>
                      </a:lnTo>
                      <a:lnTo>
                        <a:pt x="286" y="489"/>
                      </a:lnTo>
                      <a:lnTo>
                        <a:pt x="300" y="488"/>
                      </a:lnTo>
                      <a:lnTo>
                        <a:pt x="314" y="486"/>
                      </a:lnTo>
                      <a:lnTo>
                        <a:pt x="327" y="484"/>
                      </a:lnTo>
                      <a:lnTo>
                        <a:pt x="341" y="481"/>
                      </a:lnTo>
                      <a:lnTo>
                        <a:pt x="353" y="478"/>
                      </a:lnTo>
                      <a:lnTo>
                        <a:pt x="367" y="472"/>
                      </a:lnTo>
                      <a:lnTo>
                        <a:pt x="380" y="468"/>
                      </a:lnTo>
                      <a:lnTo>
                        <a:pt x="525" y="526"/>
                      </a:lnTo>
                      <a:lnTo>
                        <a:pt x="527" y="526"/>
                      </a:lnTo>
                      <a:lnTo>
                        <a:pt x="530" y="527"/>
                      </a:lnTo>
                      <a:lnTo>
                        <a:pt x="533" y="526"/>
                      </a:lnTo>
                      <a:lnTo>
                        <a:pt x="536" y="525"/>
                      </a:lnTo>
                      <a:lnTo>
                        <a:pt x="539" y="524"/>
                      </a:lnTo>
                      <a:lnTo>
                        <a:pt x="541" y="521"/>
                      </a:lnTo>
                      <a:lnTo>
                        <a:pt x="544" y="517"/>
                      </a:lnTo>
                      <a:lnTo>
                        <a:pt x="545" y="513"/>
                      </a:lnTo>
                      <a:lnTo>
                        <a:pt x="545" y="509"/>
                      </a:lnTo>
                      <a:lnTo>
                        <a:pt x="543" y="504"/>
                      </a:lnTo>
                      <a:lnTo>
                        <a:pt x="488" y="3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45" name="iṣ1ïḋê"/>
            <p:cNvGrpSpPr/>
            <p:nvPr/>
          </p:nvGrpSpPr>
          <p:grpSpPr>
            <a:xfrm>
              <a:off x="7761155" y="2188828"/>
              <a:ext cx="952304" cy="623435"/>
              <a:chOff x="6349908" y="2695299"/>
              <a:chExt cx="952304" cy="623435"/>
            </a:xfrm>
          </p:grpSpPr>
          <p:sp>
            <p:nvSpPr>
              <p:cNvPr id="61" name="íšľîďe"/>
              <p:cNvSpPr txBox="1"/>
              <p:nvPr/>
            </p:nvSpPr>
            <p:spPr>
              <a:xfrm>
                <a:off x="6349908" y="2980180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rPr>
                  <a:t>Apr-Jun</a:t>
                </a:r>
              </a:p>
            </p:txBody>
          </p:sp>
          <p:grpSp>
            <p:nvGrpSpPr>
              <p:cNvPr id="62" name="iSḻiďé"/>
              <p:cNvGrpSpPr>
                <a:grpSpLocks noChangeAspect="1"/>
              </p:cNvGrpSpPr>
              <p:nvPr/>
            </p:nvGrpSpPr>
            <p:grpSpPr>
              <a:xfrm>
                <a:off x="6700714" y="2695299"/>
                <a:ext cx="250681" cy="252001"/>
                <a:chOff x="1547813" y="3240088"/>
                <a:chExt cx="301626" cy="303213"/>
              </a:xfrm>
              <a:solidFill>
                <a:sysClr val="window" lastClr="FFFFFF"/>
              </a:solidFill>
            </p:grpSpPr>
            <p:sp>
              <p:nvSpPr>
                <p:cNvPr id="63" name="ï$ḻíḓè"/>
                <p:cNvSpPr/>
                <p:nvPr/>
              </p:nvSpPr>
              <p:spPr bwMode="auto">
                <a:xfrm>
                  <a:off x="1611313" y="3392488"/>
                  <a:ext cx="85725" cy="87313"/>
                </a:xfrm>
                <a:custGeom>
                  <a:avLst/>
                  <a:gdLst>
                    <a:gd name="T0" fmla="*/ 92 w 218"/>
                    <a:gd name="T1" fmla="*/ 191 h 219"/>
                    <a:gd name="T2" fmla="*/ 70 w 218"/>
                    <a:gd name="T3" fmla="*/ 183 h 219"/>
                    <a:gd name="T4" fmla="*/ 50 w 218"/>
                    <a:gd name="T5" fmla="*/ 168 h 219"/>
                    <a:gd name="T6" fmla="*/ 35 w 218"/>
                    <a:gd name="T7" fmla="*/ 149 h 219"/>
                    <a:gd name="T8" fmla="*/ 27 w 218"/>
                    <a:gd name="T9" fmla="*/ 125 h 219"/>
                    <a:gd name="T10" fmla="*/ 26 w 218"/>
                    <a:gd name="T11" fmla="*/ 101 h 219"/>
                    <a:gd name="T12" fmla="*/ 32 w 218"/>
                    <a:gd name="T13" fmla="*/ 77 h 219"/>
                    <a:gd name="T14" fmla="*/ 45 w 218"/>
                    <a:gd name="T15" fmla="*/ 56 h 219"/>
                    <a:gd name="T16" fmla="*/ 62 w 218"/>
                    <a:gd name="T17" fmla="*/ 40 h 219"/>
                    <a:gd name="T18" fmla="*/ 85 w 218"/>
                    <a:gd name="T19" fmla="*/ 29 h 219"/>
                    <a:gd name="T20" fmla="*/ 109 w 218"/>
                    <a:gd name="T21" fmla="*/ 26 h 219"/>
                    <a:gd name="T22" fmla="*/ 134 w 218"/>
                    <a:gd name="T23" fmla="*/ 29 h 219"/>
                    <a:gd name="T24" fmla="*/ 155 w 218"/>
                    <a:gd name="T25" fmla="*/ 40 h 219"/>
                    <a:gd name="T26" fmla="*/ 174 w 218"/>
                    <a:gd name="T27" fmla="*/ 56 h 219"/>
                    <a:gd name="T28" fmla="*/ 186 w 218"/>
                    <a:gd name="T29" fmla="*/ 77 h 219"/>
                    <a:gd name="T30" fmla="*/ 192 w 218"/>
                    <a:gd name="T31" fmla="*/ 101 h 219"/>
                    <a:gd name="T32" fmla="*/ 191 w 218"/>
                    <a:gd name="T33" fmla="*/ 125 h 219"/>
                    <a:gd name="T34" fmla="*/ 182 w 218"/>
                    <a:gd name="T35" fmla="*/ 149 h 219"/>
                    <a:gd name="T36" fmla="*/ 168 w 218"/>
                    <a:gd name="T37" fmla="*/ 168 h 219"/>
                    <a:gd name="T38" fmla="*/ 149 w 218"/>
                    <a:gd name="T39" fmla="*/ 183 h 219"/>
                    <a:gd name="T40" fmla="*/ 125 w 218"/>
                    <a:gd name="T41" fmla="*/ 191 h 219"/>
                    <a:gd name="T42" fmla="*/ 109 w 218"/>
                    <a:gd name="T43" fmla="*/ 0 h 219"/>
                    <a:gd name="T44" fmla="*/ 77 w 218"/>
                    <a:gd name="T45" fmla="*/ 4 h 219"/>
                    <a:gd name="T46" fmla="*/ 48 w 218"/>
                    <a:gd name="T47" fmla="*/ 18 h 219"/>
                    <a:gd name="T48" fmla="*/ 25 w 218"/>
                    <a:gd name="T49" fmla="*/ 40 h 219"/>
                    <a:gd name="T50" fmla="*/ 8 w 218"/>
                    <a:gd name="T51" fmla="*/ 66 h 219"/>
                    <a:gd name="T52" fmla="*/ 1 w 218"/>
                    <a:gd name="T53" fmla="*/ 98 h 219"/>
                    <a:gd name="T54" fmla="*/ 2 w 218"/>
                    <a:gd name="T55" fmla="*/ 131 h 219"/>
                    <a:gd name="T56" fmla="*/ 13 w 218"/>
                    <a:gd name="T57" fmla="*/ 161 h 219"/>
                    <a:gd name="T58" fmla="*/ 32 w 218"/>
                    <a:gd name="T59" fmla="*/ 187 h 219"/>
                    <a:gd name="T60" fmla="*/ 57 w 218"/>
                    <a:gd name="T61" fmla="*/ 205 h 219"/>
                    <a:gd name="T62" fmla="*/ 87 w 218"/>
                    <a:gd name="T63" fmla="*/ 217 h 219"/>
                    <a:gd name="T64" fmla="*/ 120 w 218"/>
                    <a:gd name="T65" fmla="*/ 218 h 219"/>
                    <a:gd name="T66" fmla="*/ 151 w 218"/>
                    <a:gd name="T67" fmla="*/ 210 h 219"/>
                    <a:gd name="T68" fmla="*/ 178 w 218"/>
                    <a:gd name="T69" fmla="*/ 193 h 219"/>
                    <a:gd name="T70" fmla="*/ 200 w 218"/>
                    <a:gd name="T71" fmla="*/ 171 h 219"/>
                    <a:gd name="T72" fmla="*/ 213 w 218"/>
                    <a:gd name="T73" fmla="*/ 142 h 219"/>
                    <a:gd name="T74" fmla="*/ 218 w 218"/>
                    <a:gd name="T75" fmla="*/ 109 h 219"/>
                    <a:gd name="T76" fmla="*/ 213 w 218"/>
                    <a:gd name="T77" fmla="*/ 77 h 219"/>
                    <a:gd name="T78" fmla="*/ 200 w 218"/>
                    <a:gd name="T79" fmla="*/ 48 h 219"/>
                    <a:gd name="T80" fmla="*/ 178 w 218"/>
                    <a:gd name="T81" fmla="*/ 25 h 219"/>
                    <a:gd name="T82" fmla="*/ 151 w 218"/>
                    <a:gd name="T83" fmla="*/ 8 h 219"/>
                    <a:gd name="T84" fmla="*/ 120 w 218"/>
                    <a:gd name="T85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8" h="219">
                      <a:moveTo>
                        <a:pt x="109" y="193"/>
                      </a:moveTo>
                      <a:lnTo>
                        <a:pt x="101" y="193"/>
                      </a:lnTo>
                      <a:lnTo>
                        <a:pt x="92" y="191"/>
                      </a:lnTo>
                      <a:lnTo>
                        <a:pt x="85" y="190"/>
                      </a:lnTo>
                      <a:lnTo>
                        <a:pt x="76" y="187"/>
                      </a:lnTo>
                      <a:lnTo>
                        <a:pt x="70" y="183"/>
                      </a:lnTo>
                      <a:lnTo>
                        <a:pt x="62" y="179"/>
                      </a:lnTo>
                      <a:lnTo>
                        <a:pt x="56" y="174"/>
                      </a:lnTo>
                      <a:lnTo>
                        <a:pt x="50" y="168"/>
                      </a:lnTo>
                      <a:lnTo>
                        <a:pt x="45" y="162"/>
                      </a:lnTo>
                      <a:lnTo>
                        <a:pt x="40" y="156"/>
                      </a:lnTo>
                      <a:lnTo>
                        <a:pt x="35" y="149"/>
                      </a:lnTo>
                      <a:lnTo>
                        <a:pt x="32" y="142"/>
                      </a:lnTo>
                      <a:lnTo>
                        <a:pt x="29" y="134"/>
                      </a:lnTo>
                      <a:lnTo>
                        <a:pt x="27" y="125"/>
                      </a:lnTo>
                      <a:lnTo>
                        <a:pt x="26" y="118"/>
                      </a:lnTo>
                      <a:lnTo>
                        <a:pt x="26" y="109"/>
                      </a:lnTo>
                      <a:lnTo>
                        <a:pt x="26" y="101"/>
                      </a:lnTo>
                      <a:lnTo>
                        <a:pt x="27" y="92"/>
                      </a:lnTo>
                      <a:lnTo>
                        <a:pt x="29" y="85"/>
                      </a:lnTo>
                      <a:lnTo>
                        <a:pt x="32" y="77"/>
                      </a:lnTo>
                      <a:lnTo>
                        <a:pt x="35" y="70"/>
                      </a:lnTo>
                      <a:lnTo>
                        <a:pt x="40" y="62"/>
                      </a:lnTo>
                      <a:lnTo>
                        <a:pt x="45" y="56"/>
                      </a:lnTo>
                      <a:lnTo>
                        <a:pt x="50" y="50"/>
                      </a:lnTo>
                      <a:lnTo>
                        <a:pt x="56" y="45"/>
                      </a:lnTo>
                      <a:lnTo>
                        <a:pt x="62" y="40"/>
                      </a:lnTo>
                      <a:lnTo>
                        <a:pt x="70" y="35"/>
                      </a:lnTo>
                      <a:lnTo>
                        <a:pt x="76" y="32"/>
                      </a:lnTo>
                      <a:lnTo>
                        <a:pt x="85" y="29"/>
                      </a:lnTo>
                      <a:lnTo>
                        <a:pt x="92" y="27"/>
                      </a:lnTo>
                      <a:lnTo>
                        <a:pt x="101" y="26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5" y="27"/>
                      </a:lnTo>
                      <a:lnTo>
                        <a:pt x="134" y="29"/>
                      </a:lnTo>
                      <a:lnTo>
                        <a:pt x="142" y="32"/>
                      </a:lnTo>
                      <a:lnTo>
                        <a:pt x="149" y="35"/>
                      </a:lnTo>
                      <a:lnTo>
                        <a:pt x="155" y="40"/>
                      </a:lnTo>
                      <a:lnTo>
                        <a:pt x="162" y="45"/>
                      </a:lnTo>
                      <a:lnTo>
                        <a:pt x="168" y="50"/>
                      </a:lnTo>
                      <a:lnTo>
                        <a:pt x="174" y="56"/>
                      </a:lnTo>
                      <a:lnTo>
                        <a:pt x="178" y="62"/>
                      </a:lnTo>
                      <a:lnTo>
                        <a:pt x="182" y="70"/>
                      </a:lnTo>
                      <a:lnTo>
                        <a:pt x="186" y="77"/>
                      </a:lnTo>
                      <a:lnTo>
                        <a:pt x="189" y="85"/>
                      </a:lnTo>
                      <a:lnTo>
                        <a:pt x="191" y="92"/>
                      </a:lnTo>
                      <a:lnTo>
                        <a:pt x="192" y="101"/>
                      </a:lnTo>
                      <a:lnTo>
                        <a:pt x="193" y="109"/>
                      </a:lnTo>
                      <a:lnTo>
                        <a:pt x="192" y="118"/>
                      </a:lnTo>
                      <a:lnTo>
                        <a:pt x="191" y="125"/>
                      </a:lnTo>
                      <a:lnTo>
                        <a:pt x="189" y="134"/>
                      </a:lnTo>
                      <a:lnTo>
                        <a:pt x="186" y="142"/>
                      </a:lnTo>
                      <a:lnTo>
                        <a:pt x="182" y="149"/>
                      </a:lnTo>
                      <a:lnTo>
                        <a:pt x="178" y="156"/>
                      </a:lnTo>
                      <a:lnTo>
                        <a:pt x="174" y="162"/>
                      </a:lnTo>
                      <a:lnTo>
                        <a:pt x="168" y="168"/>
                      </a:lnTo>
                      <a:lnTo>
                        <a:pt x="162" y="174"/>
                      </a:lnTo>
                      <a:lnTo>
                        <a:pt x="155" y="179"/>
                      </a:lnTo>
                      <a:lnTo>
                        <a:pt x="149" y="183"/>
                      </a:lnTo>
                      <a:lnTo>
                        <a:pt x="142" y="187"/>
                      </a:lnTo>
                      <a:lnTo>
                        <a:pt x="134" y="190"/>
                      </a:lnTo>
                      <a:lnTo>
                        <a:pt x="125" y="191"/>
                      </a:lnTo>
                      <a:lnTo>
                        <a:pt x="118" y="193"/>
                      </a:lnTo>
                      <a:lnTo>
                        <a:pt x="109" y="193"/>
                      </a:lnTo>
                      <a:close/>
                      <a:moveTo>
                        <a:pt x="109" y="0"/>
                      </a:move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7" y="4"/>
                      </a:lnTo>
                      <a:lnTo>
                        <a:pt x="66" y="8"/>
                      </a:lnTo>
                      <a:lnTo>
                        <a:pt x="57" y="13"/>
                      </a:lnTo>
                      <a:lnTo>
                        <a:pt x="48" y="18"/>
                      </a:lnTo>
                      <a:lnTo>
                        <a:pt x="40" y="25"/>
                      </a:lnTo>
                      <a:lnTo>
                        <a:pt x="32" y="32"/>
                      </a:lnTo>
                      <a:lnTo>
                        <a:pt x="25" y="40"/>
                      </a:lnTo>
                      <a:lnTo>
                        <a:pt x="19" y="48"/>
                      </a:lnTo>
                      <a:lnTo>
                        <a:pt x="13" y="57"/>
                      </a:lnTo>
                      <a:lnTo>
                        <a:pt x="8" y="66"/>
                      </a:lnTo>
                      <a:lnTo>
                        <a:pt x="5" y="77"/>
                      </a:lnTo>
                      <a:lnTo>
                        <a:pt x="2" y="87"/>
                      </a:lnTo>
                      <a:lnTo>
                        <a:pt x="1" y="98"/>
                      </a:lnTo>
                      <a:lnTo>
                        <a:pt x="0" y="109"/>
                      </a:lnTo>
                      <a:lnTo>
                        <a:pt x="1" y="120"/>
                      </a:lnTo>
                      <a:lnTo>
                        <a:pt x="2" y="131"/>
                      </a:lnTo>
                      <a:lnTo>
                        <a:pt x="5" y="142"/>
                      </a:lnTo>
                      <a:lnTo>
                        <a:pt x="8" y="151"/>
                      </a:lnTo>
                      <a:lnTo>
                        <a:pt x="13" y="161"/>
                      </a:lnTo>
                      <a:lnTo>
                        <a:pt x="19" y="171"/>
                      </a:lnTo>
                      <a:lnTo>
                        <a:pt x="25" y="178"/>
                      </a:lnTo>
                      <a:lnTo>
                        <a:pt x="32" y="187"/>
                      </a:lnTo>
                      <a:lnTo>
                        <a:pt x="40" y="193"/>
                      </a:lnTo>
                      <a:lnTo>
                        <a:pt x="48" y="200"/>
                      </a:lnTo>
                      <a:lnTo>
                        <a:pt x="57" y="205"/>
                      </a:lnTo>
                      <a:lnTo>
                        <a:pt x="66" y="210"/>
                      </a:lnTo>
                      <a:lnTo>
                        <a:pt x="77" y="214"/>
                      </a:lnTo>
                      <a:lnTo>
                        <a:pt x="87" y="217"/>
                      </a:lnTo>
                      <a:lnTo>
                        <a:pt x="98" y="218"/>
                      </a:lnTo>
                      <a:lnTo>
                        <a:pt x="109" y="219"/>
                      </a:lnTo>
                      <a:lnTo>
                        <a:pt x="120" y="218"/>
                      </a:lnTo>
                      <a:lnTo>
                        <a:pt x="131" y="217"/>
                      </a:lnTo>
                      <a:lnTo>
                        <a:pt x="142" y="214"/>
                      </a:lnTo>
                      <a:lnTo>
                        <a:pt x="151" y="210"/>
                      </a:lnTo>
                      <a:lnTo>
                        <a:pt x="161" y="205"/>
                      </a:lnTo>
                      <a:lnTo>
                        <a:pt x="169" y="200"/>
                      </a:lnTo>
                      <a:lnTo>
                        <a:pt x="178" y="193"/>
                      </a:lnTo>
                      <a:lnTo>
                        <a:pt x="187" y="187"/>
                      </a:lnTo>
                      <a:lnTo>
                        <a:pt x="193" y="178"/>
                      </a:lnTo>
                      <a:lnTo>
                        <a:pt x="200" y="171"/>
                      </a:lnTo>
                      <a:lnTo>
                        <a:pt x="205" y="161"/>
                      </a:lnTo>
                      <a:lnTo>
                        <a:pt x="209" y="151"/>
                      </a:lnTo>
                      <a:lnTo>
                        <a:pt x="213" y="142"/>
                      </a:lnTo>
                      <a:lnTo>
                        <a:pt x="216" y="131"/>
                      </a:lnTo>
                      <a:lnTo>
                        <a:pt x="218" y="120"/>
                      </a:lnTo>
                      <a:lnTo>
                        <a:pt x="218" y="109"/>
                      </a:lnTo>
                      <a:lnTo>
                        <a:pt x="218" y="98"/>
                      </a:lnTo>
                      <a:lnTo>
                        <a:pt x="216" y="87"/>
                      </a:lnTo>
                      <a:lnTo>
                        <a:pt x="213" y="77"/>
                      </a:lnTo>
                      <a:lnTo>
                        <a:pt x="209" y="66"/>
                      </a:lnTo>
                      <a:lnTo>
                        <a:pt x="205" y="57"/>
                      </a:lnTo>
                      <a:lnTo>
                        <a:pt x="200" y="48"/>
                      </a:lnTo>
                      <a:lnTo>
                        <a:pt x="193" y="40"/>
                      </a:lnTo>
                      <a:lnTo>
                        <a:pt x="187" y="32"/>
                      </a:lnTo>
                      <a:lnTo>
                        <a:pt x="178" y="25"/>
                      </a:lnTo>
                      <a:lnTo>
                        <a:pt x="169" y="18"/>
                      </a:lnTo>
                      <a:lnTo>
                        <a:pt x="161" y="13"/>
                      </a:lnTo>
                      <a:lnTo>
                        <a:pt x="151" y="8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2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64" name="îśļîḓe"/>
                <p:cNvSpPr/>
                <p:nvPr/>
              </p:nvSpPr>
              <p:spPr bwMode="auto">
                <a:xfrm>
                  <a:off x="1763713" y="3278188"/>
                  <a:ext cx="49213" cy="47625"/>
                </a:xfrm>
                <a:custGeom>
                  <a:avLst/>
                  <a:gdLst>
                    <a:gd name="T0" fmla="*/ 54 w 122"/>
                    <a:gd name="T1" fmla="*/ 96 h 121"/>
                    <a:gd name="T2" fmla="*/ 41 w 122"/>
                    <a:gd name="T3" fmla="*/ 90 h 121"/>
                    <a:gd name="T4" fmla="*/ 31 w 122"/>
                    <a:gd name="T5" fmla="*/ 81 h 121"/>
                    <a:gd name="T6" fmla="*/ 26 w 122"/>
                    <a:gd name="T7" fmla="*/ 68 h 121"/>
                    <a:gd name="T8" fmla="*/ 26 w 122"/>
                    <a:gd name="T9" fmla="*/ 54 h 121"/>
                    <a:gd name="T10" fmla="*/ 31 w 122"/>
                    <a:gd name="T11" fmla="*/ 41 h 121"/>
                    <a:gd name="T12" fmla="*/ 41 w 122"/>
                    <a:gd name="T13" fmla="*/ 31 h 121"/>
                    <a:gd name="T14" fmla="*/ 54 w 122"/>
                    <a:gd name="T15" fmla="*/ 26 h 121"/>
                    <a:gd name="T16" fmla="*/ 68 w 122"/>
                    <a:gd name="T17" fmla="*/ 26 h 121"/>
                    <a:gd name="T18" fmla="*/ 81 w 122"/>
                    <a:gd name="T19" fmla="*/ 31 h 121"/>
                    <a:gd name="T20" fmla="*/ 90 w 122"/>
                    <a:gd name="T21" fmla="*/ 41 h 121"/>
                    <a:gd name="T22" fmla="*/ 96 w 122"/>
                    <a:gd name="T23" fmla="*/ 54 h 121"/>
                    <a:gd name="T24" fmla="*/ 96 w 122"/>
                    <a:gd name="T25" fmla="*/ 68 h 121"/>
                    <a:gd name="T26" fmla="*/ 90 w 122"/>
                    <a:gd name="T27" fmla="*/ 81 h 121"/>
                    <a:gd name="T28" fmla="*/ 81 w 122"/>
                    <a:gd name="T29" fmla="*/ 90 h 121"/>
                    <a:gd name="T30" fmla="*/ 68 w 122"/>
                    <a:gd name="T31" fmla="*/ 96 h 121"/>
                    <a:gd name="T32" fmla="*/ 61 w 122"/>
                    <a:gd name="T33" fmla="*/ 0 h 121"/>
                    <a:gd name="T34" fmla="*/ 49 w 122"/>
                    <a:gd name="T35" fmla="*/ 1 h 121"/>
                    <a:gd name="T36" fmla="*/ 38 w 122"/>
                    <a:gd name="T37" fmla="*/ 4 h 121"/>
                    <a:gd name="T38" fmla="*/ 27 w 122"/>
                    <a:gd name="T39" fmla="*/ 11 h 121"/>
                    <a:gd name="T40" fmla="*/ 19 w 122"/>
                    <a:gd name="T41" fmla="*/ 18 h 121"/>
                    <a:gd name="T42" fmla="*/ 11 w 122"/>
                    <a:gd name="T43" fmla="*/ 27 h 121"/>
                    <a:gd name="T44" fmla="*/ 5 w 122"/>
                    <a:gd name="T45" fmla="*/ 38 h 121"/>
                    <a:gd name="T46" fmla="*/ 1 w 122"/>
                    <a:gd name="T47" fmla="*/ 48 h 121"/>
                    <a:gd name="T48" fmla="*/ 0 w 122"/>
                    <a:gd name="T49" fmla="*/ 61 h 121"/>
                    <a:gd name="T50" fmla="*/ 1 w 122"/>
                    <a:gd name="T51" fmla="*/ 73 h 121"/>
                    <a:gd name="T52" fmla="*/ 5 w 122"/>
                    <a:gd name="T53" fmla="*/ 85 h 121"/>
                    <a:gd name="T54" fmla="*/ 11 w 122"/>
                    <a:gd name="T55" fmla="*/ 96 h 121"/>
                    <a:gd name="T56" fmla="*/ 19 w 122"/>
                    <a:gd name="T57" fmla="*/ 104 h 121"/>
                    <a:gd name="T58" fmla="*/ 27 w 122"/>
                    <a:gd name="T59" fmla="*/ 112 h 121"/>
                    <a:gd name="T60" fmla="*/ 38 w 122"/>
                    <a:gd name="T61" fmla="*/ 117 h 121"/>
                    <a:gd name="T62" fmla="*/ 49 w 122"/>
                    <a:gd name="T63" fmla="*/ 120 h 121"/>
                    <a:gd name="T64" fmla="*/ 61 w 122"/>
                    <a:gd name="T65" fmla="*/ 121 h 121"/>
                    <a:gd name="T66" fmla="*/ 73 w 122"/>
                    <a:gd name="T67" fmla="*/ 120 h 121"/>
                    <a:gd name="T68" fmla="*/ 85 w 122"/>
                    <a:gd name="T69" fmla="*/ 117 h 121"/>
                    <a:gd name="T70" fmla="*/ 95 w 122"/>
                    <a:gd name="T71" fmla="*/ 112 h 121"/>
                    <a:gd name="T72" fmla="*/ 104 w 122"/>
                    <a:gd name="T73" fmla="*/ 104 h 121"/>
                    <a:gd name="T74" fmla="*/ 112 w 122"/>
                    <a:gd name="T75" fmla="*/ 96 h 121"/>
                    <a:gd name="T76" fmla="*/ 117 w 122"/>
                    <a:gd name="T77" fmla="*/ 85 h 121"/>
                    <a:gd name="T78" fmla="*/ 121 w 122"/>
                    <a:gd name="T79" fmla="*/ 73 h 121"/>
                    <a:gd name="T80" fmla="*/ 122 w 122"/>
                    <a:gd name="T81" fmla="*/ 61 h 121"/>
                    <a:gd name="T82" fmla="*/ 121 w 122"/>
                    <a:gd name="T83" fmla="*/ 48 h 121"/>
                    <a:gd name="T84" fmla="*/ 117 w 122"/>
                    <a:gd name="T85" fmla="*/ 38 h 121"/>
                    <a:gd name="T86" fmla="*/ 112 w 122"/>
                    <a:gd name="T87" fmla="*/ 27 h 121"/>
                    <a:gd name="T88" fmla="*/ 104 w 122"/>
                    <a:gd name="T89" fmla="*/ 18 h 121"/>
                    <a:gd name="T90" fmla="*/ 95 w 122"/>
                    <a:gd name="T91" fmla="*/ 11 h 121"/>
                    <a:gd name="T92" fmla="*/ 85 w 122"/>
                    <a:gd name="T93" fmla="*/ 4 h 121"/>
                    <a:gd name="T94" fmla="*/ 73 w 122"/>
                    <a:gd name="T95" fmla="*/ 1 h 121"/>
                    <a:gd name="T96" fmla="*/ 61 w 122"/>
                    <a:gd name="T9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2" h="121">
                      <a:moveTo>
                        <a:pt x="61" y="97"/>
                      </a:moveTo>
                      <a:lnTo>
                        <a:pt x="54" y="96"/>
                      </a:lnTo>
                      <a:lnTo>
                        <a:pt x="47" y="93"/>
                      </a:lnTo>
                      <a:lnTo>
                        <a:pt x="41" y="90"/>
                      </a:lnTo>
                      <a:lnTo>
                        <a:pt x="36" y="86"/>
                      </a:lnTo>
                      <a:lnTo>
                        <a:pt x="31" y="81"/>
                      </a:lnTo>
                      <a:lnTo>
                        <a:pt x="28" y="75"/>
                      </a:lnTo>
                      <a:lnTo>
                        <a:pt x="26" y="68"/>
                      </a:lnTo>
                      <a:lnTo>
                        <a:pt x="26" y="61"/>
                      </a:lnTo>
                      <a:lnTo>
                        <a:pt x="26" y="54"/>
                      </a:lnTo>
                      <a:lnTo>
                        <a:pt x="28" y="47"/>
                      </a:lnTo>
                      <a:lnTo>
                        <a:pt x="31" y="41"/>
                      </a:lnTo>
                      <a:lnTo>
                        <a:pt x="36" y="35"/>
                      </a:lnTo>
                      <a:lnTo>
                        <a:pt x="41" y="31"/>
                      </a:lnTo>
                      <a:lnTo>
                        <a:pt x="47" y="28"/>
                      </a:lnTo>
                      <a:lnTo>
                        <a:pt x="54" y="26"/>
                      </a:lnTo>
                      <a:lnTo>
                        <a:pt x="61" y="25"/>
                      </a:lnTo>
                      <a:lnTo>
                        <a:pt x="68" y="26"/>
                      </a:lnTo>
                      <a:lnTo>
                        <a:pt x="75" y="28"/>
                      </a:lnTo>
                      <a:lnTo>
                        <a:pt x="81" y="31"/>
                      </a:lnTo>
                      <a:lnTo>
                        <a:pt x="86" y="35"/>
                      </a:lnTo>
                      <a:lnTo>
                        <a:pt x="90" y="41"/>
                      </a:lnTo>
                      <a:lnTo>
                        <a:pt x="94" y="47"/>
                      </a:lnTo>
                      <a:lnTo>
                        <a:pt x="96" y="54"/>
                      </a:lnTo>
                      <a:lnTo>
                        <a:pt x="97" y="61"/>
                      </a:lnTo>
                      <a:lnTo>
                        <a:pt x="96" y="68"/>
                      </a:lnTo>
                      <a:lnTo>
                        <a:pt x="94" y="75"/>
                      </a:lnTo>
                      <a:lnTo>
                        <a:pt x="90" y="81"/>
                      </a:lnTo>
                      <a:lnTo>
                        <a:pt x="86" y="86"/>
                      </a:lnTo>
                      <a:lnTo>
                        <a:pt x="81" y="90"/>
                      </a:lnTo>
                      <a:lnTo>
                        <a:pt x="75" y="93"/>
                      </a:lnTo>
                      <a:lnTo>
                        <a:pt x="68" y="96"/>
                      </a:lnTo>
                      <a:lnTo>
                        <a:pt x="61" y="97"/>
                      </a:lnTo>
                      <a:close/>
                      <a:moveTo>
                        <a:pt x="61" y="0"/>
                      </a:move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3" y="2"/>
                      </a:lnTo>
                      <a:lnTo>
                        <a:pt x="38" y="4"/>
                      </a:lnTo>
                      <a:lnTo>
                        <a:pt x="32" y="8"/>
                      </a:lnTo>
                      <a:lnTo>
                        <a:pt x="27" y="11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1" y="27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3"/>
                      </a:lnTo>
                      <a:lnTo>
                        <a:pt x="3" y="79"/>
                      </a:lnTo>
                      <a:lnTo>
                        <a:pt x="5" y="85"/>
                      </a:lnTo>
                      <a:lnTo>
                        <a:pt x="8" y="90"/>
                      </a:lnTo>
                      <a:lnTo>
                        <a:pt x="11" y="96"/>
                      </a:lnTo>
                      <a:lnTo>
                        <a:pt x="14" y="100"/>
                      </a:lnTo>
                      <a:lnTo>
                        <a:pt x="19" y="104"/>
                      </a:lnTo>
                      <a:lnTo>
                        <a:pt x="23" y="108"/>
                      </a:lnTo>
                      <a:lnTo>
                        <a:pt x="27" y="112"/>
                      </a:lnTo>
                      <a:lnTo>
                        <a:pt x="32" y="115"/>
                      </a:lnTo>
                      <a:lnTo>
                        <a:pt x="38" y="117"/>
                      </a:lnTo>
                      <a:lnTo>
                        <a:pt x="43" y="119"/>
                      </a:lnTo>
                      <a:lnTo>
                        <a:pt x="49" y="120"/>
                      </a:lnTo>
                      <a:lnTo>
                        <a:pt x="55" y="121"/>
                      </a:lnTo>
                      <a:lnTo>
                        <a:pt x="61" y="121"/>
                      </a:lnTo>
                      <a:lnTo>
                        <a:pt x="68" y="121"/>
                      </a:lnTo>
                      <a:lnTo>
                        <a:pt x="73" y="120"/>
                      </a:lnTo>
                      <a:lnTo>
                        <a:pt x="80" y="119"/>
                      </a:lnTo>
                      <a:lnTo>
                        <a:pt x="85" y="117"/>
                      </a:lnTo>
                      <a:lnTo>
                        <a:pt x="90" y="115"/>
                      </a:lnTo>
                      <a:lnTo>
                        <a:pt x="95" y="112"/>
                      </a:lnTo>
                      <a:lnTo>
                        <a:pt x="100" y="108"/>
                      </a:lnTo>
                      <a:lnTo>
                        <a:pt x="104" y="104"/>
                      </a:lnTo>
                      <a:lnTo>
                        <a:pt x="108" y="100"/>
                      </a:lnTo>
                      <a:lnTo>
                        <a:pt x="112" y="96"/>
                      </a:lnTo>
                      <a:lnTo>
                        <a:pt x="115" y="90"/>
                      </a:lnTo>
                      <a:lnTo>
                        <a:pt x="117" y="85"/>
                      </a:lnTo>
                      <a:lnTo>
                        <a:pt x="119" y="79"/>
                      </a:lnTo>
                      <a:lnTo>
                        <a:pt x="121" y="73"/>
                      </a:lnTo>
                      <a:lnTo>
                        <a:pt x="122" y="67"/>
                      </a:lnTo>
                      <a:lnTo>
                        <a:pt x="122" y="61"/>
                      </a:lnTo>
                      <a:lnTo>
                        <a:pt x="122" y="55"/>
                      </a:lnTo>
                      <a:lnTo>
                        <a:pt x="121" y="48"/>
                      </a:lnTo>
                      <a:lnTo>
                        <a:pt x="119" y="43"/>
                      </a:lnTo>
                      <a:lnTo>
                        <a:pt x="117" y="38"/>
                      </a:lnTo>
                      <a:lnTo>
                        <a:pt x="115" y="32"/>
                      </a:lnTo>
                      <a:lnTo>
                        <a:pt x="112" y="27"/>
                      </a:lnTo>
                      <a:lnTo>
                        <a:pt x="108" y="23"/>
                      </a:lnTo>
                      <a:lnTo>
                        <a:pt x="104" y="18"/>
                      </a:lnTo>
                      <a:lnTo>
                        <a:pt x="100" y="14"/>
                      </a:lnTo>
                      <a:lnTo>
                        <a:pt x="95" y="11"/>
                      </a:lnTo>
                      <a:lnTo>
                        <a:pt x="90" y="8"/>
                      </a:lnTo>
                      <a:lnTo>
                        <a:pt x="85" y="4"/>
                      </a:lnTo>
                      <a:lnTo>
                        <a:pt x="80" y="2"/>
                      </a:lnTo>
                      <a:lnTo>
                        <a:pt x="73" y="1"/>
                      </a:lnTo>
                      <a:lnTo>
                        <a:pt x="68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îSḷíḋè"/>
                <p:cNvSpPr/>
                <p:nvPr/>
              </p:nvSpPr>
              <p:spPr bwMode="auto">
                <a:xfrm>
                  <a:off x="1547813" y="3330576"/>
                  <a:ext cx="212725" cy="212725"/>
                </a:xfrm>
                <a:custGeom>
                  <a:avLst/>
                  <a:gdLst>
                    <a:gd name="T0" fmla="*/ 407 w 535"/>
                    <a:gd name="T1" fmla="*/ 408 h 536"/>
                    <a:gd name="T2" fmla="*/ 367 w 535"/>
                    <a:gd name="T3" fmla="*/ 436 h 536"/>
                    <a:gd name="T4" fmla="*/ 330 w 535"/>
                    <a:gd name="T5" fmla="*/ 452 h 536"/>
                    <a:gd name="T6" fmla="*/ 321 w 535"/>
                    <a:gd name="T7" fmla="*/ 465 h 536"/>
                    <a:gd name="T8" fmla="*/ 217 w 535"/>
                    <a:gd name="T9" fmla="*/ 461 h 536"/>
                    <a:gd name="T10" fmla="*/ 199 w 535"/>
                    <a:gd name="T11" fmla="*/ 449 h 536"/>
                    <a:gd name="T12" fmla="*/ 163 w 535"/>
                    <a:gd name="T13" fmla="*/ 432 h 536"/>
                    <a:gd name="T14" fmla="*/ 134 w 535"/>
                    <a:gd name="T15" fmla="*/ 409 h 536"/>
                    <a:gd name="T16" fmla="*/ 82 w 535"/>
                    <a:gd name="T17" fmla="*/ 433 h 536"/>
                    <a:gd name="T18" fmla="*/ 75 w 535"/>
                    <a:gd name="T19" fmla="*/ 316 h 536"/>
                    <a:gd name="T20" fmla="*/ 72 w 535"/>
                    <a:gd name="T21" fmla="*/ 287 h 536"/>
                    <a:gd name="T22" fmla="*/ 72 w 535"/>
                    <a:gd name="T23" fmla="*/ 246 h 536"/>
                    <a:gd name="T24" fmla="*/ 75 w 535"/>
                    <a:gd name="T25" fmla="*/ 217 h 536"/>
                    <a:gd name="T26" fmla="*/ 82 w 535"/>
                    <a:gd name="T27" fmla="*/ 99 h 536"/>
                    <a:gd name="T28" fmla="*/ 134 w 535"/>
                    <a:gd name="T29" fmla="*/ 124 h 536"/>
                    <a:gd name="T30" fmla="*/ 163 w 535"/>
                    <a:gd name="T31" fmla="*/ 101 h 536"/>
                    <a:gd name="T32" fmla="*/ 199 w 535"/>
                    <a:gd name="T33" fmla="*/ 84 h 536"/>
                    <a:gd name="T34" fmla="*/ 217 w 535"/>
                    <a:gd name="T35" fmla="*/ 72 h 536"/>
                    <a:gd name="T36" fmla="*/ 321 w 535"/>
                    <a:gd name="T37" fmla="*/ 68 h 536"/>
                    <a:gd name="T38" fmla="*/ 330 w 535"/>
                    <a:gd name="T39" fmla="*/ 81 h 536"/>
                    <a:gd name="T40" fmla="*/ 367 w 535"/>
                    <a:gd name="T41" fmla="*/ 97 h 536"/>
                    <a:gd name="T42" fmla="*/ 407 w 535"/>
                    <a:gd name="T43" fmla="*/ 124 h 536"/>
                    <a:gd name="T44" fmla="*/ 505 w 535"/>
                    <a:gd name="T45" fmla="*/ 188 h 536"/>
                    <a:gd name="T46" fmla="*/ 458 w 535"/>
                    <a:gd name="T47" fmla="*/ 221 h 536"/>
                    <a:gd name="T48" fmla="*/ 463 w 535"/>
                    <a:gd name="T49" fmla="*/ 256 h 536"/>
                    <a:gd name="T50" fmla="*/ 461 w 535"/>
                    <a:gd name="T51" fmla="*/ 297 h 536"/>
                    <a:gd name="T52" fmla="*/ 462 w 535"/>
                    <a:gd name="T53" fmla="*/ 319 h 536"/>
                    <a:gd name="T54" fmla="*/ 528 w 535"/>
                    <a:gd name="T55" fmla="*/ 329 h 536"/>
                    <a:gd name="T56" fmla="*/ 489 w 535"/>
                    <a:gd name="T57" fmla="*/ 276 h 536"/>
                    <a:gd name="T58" fmla="*/ 486 w 535"/>
                    <a:gd name="T59" fmla="*/ 238 h 536"/>
                    <a:gd name="T60" fmla="*/ 534 w 535"/>
                    <a:gd name="T61" fmla="*/ 197 h 536"/>
                    <a:gd name="T62" fmla="*/ 467 w 535"/>
                    <a:gd name="T63" fmla="*/ 74 h 536"/>
                    <a:gd name="T64" fmla="*/ 455 w 535"/>
                    <a:gd name="T65" fmla="*/ 70 h 536"/>
                    <a:gd name="T66" fmla="*/ 380 w 535"/>
                    <a:gd name="T67" fmla="*/ 74 h 536"/>
                    <a:gd name="T68" fmla="*/ 346 w 535"/>
                    <a:gd name="T69" fmla="*/ 8 h 536"/>
                    <a:gd name="T70" fmla="*/ 205 w 535"/>
                    <a:gd name="T71" fmla="*/ 0 h 536"/>
                    <a:gd name="T72" fmla="*/ 192 w 535"/>
                    <a:gd name="T73" fmla="*/ 13 h 536"/>
                    <a:gd name="T74" fmla="*/ 143 w 535"/>
                    <a:gd name="T75" fmla="*/ 84 h 536"/>
                    <a:gd name="T76" fmla="*/ 74 w 535"/>
                    <a:gd name="T77" fmla="*/ 70 h 536"/>
                    <a:gd name="T78" fmla="*/ 0 w 535"/>
                    <a:gd name="T79" fmla="*/ 191 h 536"/>
                    <a:gd name="T80" fmla="*/ 49 w 535"/>
                    <a:gd name="T81" fmla="*/ 229 h 536"/>
                    <a:gd name="T82" fmla="*/ 46 w 535"/>
                    <a:gd name="T83" fmla="*/ 266 h 536"/>
                    <a:gd name="T84" fmla="*/ 48 w 535"/>
                    <a:gd name="T85" fmla="*/ 303 h 536"/>
                    <a:gd name="T86" fmla="*/ 0 w 535"/>
                    <a:gd name="T87" fmla="*/ 340 h 536"/>
                    <a:gd name="T88" fmla="*/ 73 w 535"/>
                    <a:gd name="T89" fmla="*/ 463 h 536"/>
                    <a:gd name="T90" fmla="*/ 143 w 535"/>
                    <a:gd name="T91" fmla="*/ 449 h 536"/>
                    <a:gd name="T92" fmla="*/ 192 w 535"/>
                    <a:gd name="T93" fmla="*/ 523 h 536"/>
                    <a:gd name="T94" fmla="*/ 205 w 535"/>
                    <a:gd name="T95" fmla="*/ 536 h 536"/>
                    <a:gd name="T96" fmla="*/ 346 w 535"/>
                    <a:gd name="T97" fmla="*/ 528 h 536"/>
                    <a:gd name="T98" fmla="*/ 364 w 535"/>
                    <a:gd name="T99" fmla="*/ 467 h 536"/>
                    <a:gd name="T100" fmla="*/ 409 w 535"/>
                    <a:gd name="T101" fmla="*/ 437 h 536"/>
                    <a:gd name="T102" fmla="*/ 458 w 535"/>
                    <a:gd name="T103" fmla="*/ 463 h 536"/>
                    <a:gd name="T104" fmla="*/ 467 w 535"/>
                    <a:gd name="T105" fmla="*/ 459 h 536"/>
                    <a:gd name="T106" fmla="*/ 535 w 535"/>
                    <a:gd name="T107" fmla="*/ 335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5" h="536">
                      <a:moveTo>
                        <a:pt x="453" y="433"/>
                      </a:moveTo>
                      <a:lnTo>
                        <a:pt x="414" y="410"/>
                      </a:lnTo>
                      <a:lnTo>
                        <a:pt x="410" y="409"/>
                      </a:lnTo>
                      <a:lnTo>
                        <a:pt x="407" y="408"/>
                      </a:lnTo>
                      <a:lnTo>
                        <a:pt x="403" y="409"/>
                      </a:lnTo>
                      <a:lnTo>
                        <a:pt x="399" y="411"/>
                      </a:lnTo>
                      <a:lnTo>
                        <a:pt x="383" y="424"/>
                      </a:lnTo>
                      <a:lnTo>
                        <a:pt x="367" y="436"/>
                      </a:lnTo>
                      <a:lnTo>
                        <a:pt x="359" y="441"/>
                      </a:lnTo>
                      <a:lnTo>
                        <a:pt x="350" y="446"/>
                      </a:lnTo>
                      <a:lnTo>
                        <a:pt x="340" y="449"/>
                      </a:lnTo>
                      <a:lnTo>
                        <a:pt x="330" y="452"/>
                      </a:lnTo>
                      <a:lnTo>
                        <a:pt x="326" y="454"/>
                      </a:lnTo>
                      <a:lnTo>
                        <a:pt x="323" y="457"/>
                      </a:lnTo>
                      <a:lnTo>
                        <a:pt x="321" y="461"/>
                      </a:lnTo>
                      <a:lnTo>
                        <a:pt x="321" y="465"/>
                      </a:lnTo>
                      <a:lnTo>
                        <a:pt x="321" y="511"/>
                      </a:lnTo>
                      <a:lnTo>
                        <a:pt x="218" y="511"/>
                      </a:lnTo>
                      <a:lnTo>
                        <a:pt x="218" y="465"/>
                      </a:lnTo>
                      <a:lnTo>
                        <a:pt x="217" y="461"/>
                      </a:lnTo>
                      <a:lnTo>
                        <a:pt x="216" y="457"/>
                      </a:lnTo>
                      <a:lnTo>
                        <a:pt x="213" y="454"/>
                      </a:lnTo>
                      <a:lnTo>
                        <a:pt x="208" y="452"/>
                      </a:lnTo>
                      <a:lnTo>
                        <a:pt x="199" y="449"/>
                      </a:lnTo>
                      <a:lnTo>
                        <a:pt x="189" y="446"/>
                      </a:lnTo>
                      <a:lnTo>
                        <a:pt x="180" y="441"/>
                      </a:lnTo>
                      <a:lnTo>
                        <a:pt x="172" y="437"/>
                      </a:lnTo>
                      <a:lnTo>
                        <a:pt x="163" y="432"/>
                      </a:lnTo>
                      <a:lnTo>
                        <a:pt x="155" y="425"/>
                      </a:lnTo>
                      <a:lnTo>
                        <a:pt x="146" y="419"/>
                      </a:lnTo>
                      <a:lnTo>
                        <a:pt x="137" y="411"/>
                      </a:lnTo>
                      <a:lnTo>
                        <a:pt x="134" y="409"/>
                      </a:lnTo>
                      <a:lnTo>
                        <a:pt x="130" y="408"/>
                      </a:lnTo>
                      <a:lnTo>
                        <a:pt x="126" y="409"/>
                      </a:lnTo>
                      <a:lnTo>
                        <a:pt x="122" y="410"/>
                      </a:lnTo>
                      <a:lnTo>
                        <a:pt x="82" y="433"/>
                      </a:lnTo>
                      <a:lnTo>
                        <a:pt x="30" y="344"/>
                      </a:lnTo>
                      <a:lnTo>
                        <a:pt x="70" y="321"/>
                      </a:lnTo>
                      <a:lnTo>
                        <a:pt x="73" y="319"/>
                      </a:lnTo>
                      <a:lnTo>
                        <a:pt x="75" y="316"/>
                      </a:lnTo>
                      <a:lnTo>
                        <a:pt x="75" y="311"/>
                      </a:lnTo>
                      <a:lnTo>
                        <a:pt x="75" y="307"/>
                      </a:lnTo>
                      <a:lnTo>
                        <a:pt x="74" y="297"/>
                      </a:lnTo>
                      <a:lnTo>
                        <a:pt x="72" y="287"/>
                      </a:lnTo>
                      <a:lnTo>
                        <a:pt x="72" y="277"/>
                      </a:lnTo>
                      <a:lnTo>
                        <a:pt x="71" y="266"/>
                      </a:lnTo>
                      <a:lnTo>
                        <a:pt x="72" y="257"/>
                      </a:lnTo>
                      <a:lnTo>
                        <a:pt x="72" y="246"/>
                      </a:lnTo>
                      <a:lnTo>
                        <a:pt x="74" y="236"/>
                      </a:lnTo>
                      <a:lnTo>
                        <a:pt x="75" y="226"/>
                      </a:lnTo>
                      <a:lnTo>
                        <a:pt x="76" y="221"/>
                      </a:lnTo>
                      <a:lnTo>
                        <a:pt x="75" y="217"/>
                      </a:lnTo>
                      <a:lnTo>
                        <a:pt x="73" y="214"/>
                      </a:lnTo>
                      <a:lnTo>
                        <a:pt x="70" y="212"/>
                      </a:lnTo>
                      <a:lnTo>
                        <a:pt x="30" y="188"/>
                      </a:lnTo>
                      <a:lnTo>
                        <a:pt x="82" y="99"/>
                      </a:lnTo>
                      <a:lnTo>
                        <a:pt x="122" y="122"/>
                      </a:lnTo>
                      <a:lnTo>
                        <a:pt x="126" y="124"/>
                      </a:lnTo>
                      <a:lnTo>
                        <a:pt x="130" y="124"/>
                      </a:lnTo>
                      <a:lnTo>
                        <a:pt x="134" y="124"/>
                      </a:lnTo>
                      <a:lnTo>
                        <a:pt x="137" y="121"/>
                      </a:lnTo>
                      <a:lnTo>
                        <a:pt x="146" y="114"/>
                      </a:lnTo>
                      <a:lnTo>
                        <a:pt x="155" y="106"/>
                      </a:lnTo>
                      <a:lnTo>
                        <a:pt x="163" y="101"/>
                      </a:lnTo>
                      <a:lnTo>
                        <a:pt x="172" y="96"/>
                      </a:lnTo>
                      <a:lnTo>
                        <a:pt x="180" y="91"/>
                      </a:lnTo>
                      <a:lnTo>
                        <a:pt x="189" y="87"/>
                      </a:lnTo>
                      <a:lnTo>
                        <a:pt x="199" y="84"/>
                      </a:lnTo>
                      <a:lnTo>
                        <a:pt x="208" y="81"/>
                      </a:lnTo>
                      <a:lnTo>
                        <a:pt x="213" y="78"/>
                      </a:lnTo>
                      <a:lnTo>
                        <a:pt x="215" y="76"/>
                      </a:lnTo>
                      <a:lnTo>
                        <a:pt x="217" y="72"/>
                      </a:lnTo>
                      <a:lnTo>
                        <a:pt x="218" y="68"/>
                      </a:lnTo>
                      <a:lnTo>
                        <a:pt x="218" y="26"/>
                      </a:lnTo>
                      <a:lnTo>
                        <a:pt x="321" y="26"/>
                      </a:lnTo>
                      <a:lnTo>
                        <a:pt x="321" y="68"/>
                      </a:lnTo>
                      <a:lnTo>
                        <a:pt x="321" y="72"/>
                      </a:lnTo>
                      <a:lnTo>
                        <a:pt x="323" y="76"/>
                      </a:lnTo>
                      <a:lnTo>
                        <a:pt x="326" y="78"/>
                      </a:lnTo>
                      <a:lnTo>
                        <a:pt x="330" y="81"/>
                      </a:lnTo>
                      <a:lnTo>
                        <a:pt x="340" y="84"/>
                      </a:lnTo>
                      <a:lnTo>
                        <a:pt x="350" y="87"/>
                      </a:lnTo>
                      <a:lnTo>
                        <a:pt x="360" y="91"/>
                      </a:lnTo>
                      <a:lnTo>
                        <a:pt x="367" y="97"/>
                      </a:lnTo>
                      <a:lnTo>
                        <a:pt x="383" y="107"/>
                      </a:lnTo>
                      <a:lnTo>
                        <a:pt x="399" y="121"/>
                      </a:lnTo>
                      <a:lnTo>
                        <a:pt x="403" y="124"/>
                      </a:lnTo>
                      <a:lnTo>
                        <a:pt x="407" y="124"/>
                      </a:lnTo>
                      <a:lnTo>
                        <a:pt x="410" y="124"/>
                      </a:lnTo>
                      <a:lnTo>
                        <a:pt x="414" y="122"/>
                      </a:lnTo>
                      <a:lnTo>
                        <a:pt x="453" y="99"/>
                      </a:lnTo>
                      <a:lnTo>
                        <a:pt x="505" y="188"/>
                      </a:lnTo>
                      <a:lnTo>
                        <a:pt x="465" y="212"/>
                      </a:lnTo>
                      <a:lnTo>
                        <a:pt x="462" y="214"/>
                      </a:lnTo>
                      <a:lnTo>
                        <a:pt x="460" y="217"/>
                      </a:lnTo>
                      <a:lnTo>
                        <a:pt x="458" y="221"/>
                      </a:lnTo>
                      <a:lnTo>
                        <a:pt x="458" y="226"/>
                      </a:lnTo>
                      <a:lnTo>
                        <a:pt x="461" y="235"/>
                      </a:lnTo>
                      <a:lnTo>
                        <a:pt x="462" y="246"/>
                      </a:lnTo>
                      <a:lnTo>
                        <a:pt x="463" y="256"/>
                      </a:lnTo>
                      <a:lnTo>
                        <a:pt x="463" y="266"/>
                      </a:lnTo>
                      <a:lnTo>
                        <a:pt x="463" y="277"/>
                      </a:lnTo>
                      <a:lnTo>
                        <a:pt x="462" y="287"/>
                      </a:lnTo>
                      <a:lnTo>
                        <a:pt x="461" y="297"/>
                      </a:lnTo>
                      <a:lnTo>
                        <a:pt x="458" y="307"/>
                      </a:lnTo>
                      <a:lnTo>
                        <a:pt x="458" y="311"/>
                      </a:lnTo>
                      <a:lnTo>
                        <a:pt x="460" y="316"/>
                      </a:lnTo>
                      <a:lnTo>
                        <a:pt x="462" y="319"/>
                      </a:lnTo>
                      <a:lnTo>
                        <a:pt x="465" y="321"/>
                      </a:lnTo>
                      <a:lnTo>
                        <a:pt x="505" y="344"/>
                      </a:lnTo>
                      <a:lnTo>
                        <a:pt x="453" y="433"/>
                      </a:lnTo>
                      <a:close/>
                      <a:moveTo>
                        <a:pt x="528" y="329"/>
                      </a:moveTo>
                      <a:lnTo>
                        <a:pt x="485" y="303"/>
                      </a:lnTo>
                      <a:lnTo>
                        <a:pt x="486" y="294"/>
                      </a:lnTo>
                      <a:lnTo>
                        <a:pt x="487" y="285"/>
                      </a:lnTo>
                      <a:lnTo>
                        <a:pt x="489" y="276"/>
                      </a:lnTo>
                      <a:lnTo>
                        <a:pt x="489" y="266"/>
                      </a:lnTo>
                      <a:lnTo>
                        <a:pt x="489" y="257"/>
                      </a:lnTo>
                      <a:lnTo>
                        <a:pt x="487" y="248"/>
                      </a:lnTo>
                      <a:lnTo>
                        <a:pt x="486" y="238"/>
                      </a:lnTo>
                      <a:lnTo>
                        <a:pt x="485" y="229"/>
                      </a:lnTo>
                      <a:lnTo>
                        <a:pt x="528" y="205"/>
                      </a:lnTo>
                      <a:lnTo>
                        <a:pt x="531" y="202"/>
                      </a:lnTo>
                      <a:lnTo>
                        <a:pt x="534" y="197"/>
                      </a:lnTo>
                      <a:lnTo>
                        <a:pt x="535" y="192"/>
                      </a:lnTo>
                      <a:lnTo>
                        <a:pt x="533" y="187"/>
                      </a:lnTo>
                      <a:lnTo>
                        <a:pt x="468" y="76"/>
                      </a:lnTo>
                      <a:lnTo>
                        <a:pt x="467" y="74"/>
                      </a:lnTo>
                      <a:lnTo>
                        <a:pt x="465" y="72"/>
                      </a:lnTo>
                      <a:lnTo>
                        <a:pt x="463" y="71"/>
                      </a:lnTo>
                      <a:lnTo>
                        <a:pt x="461" y="70"/>
                      </a:lnTo>
                      <a:lnTo>
                        <a:pt x="455" y="70"/>
                      </a:lnTo>
                      <a:lnTo>
                        <a:pt x="451" y="71"/>
                      </a:lnTo>
                      <a:lnTo>
                        <a:pt x="409" y="96"/>
                      </a:lnTo>
                      <a:lnTo>
                        <a:pt x="395" y="85"/>
                      </a:lnTo>
                      <a:lnTo>
                        <a:pt x="380" y="74"/>
                      </a:lnTo>
                      <a:lnTo>
                        <a:pt x="364" y="66"/>
                      </a:lnTo>
                      <a:lnTo>
                        <a:pt x="347" y="59"/>
                      </a:lnTo>
                      <a:lnTo>
                        <a:pt x="347" y="13"/>
                      </a:lnTo>
                      <a:lnTo>
                        <a:pt x="346" y="8"/>
                      </a:lnTo>
                      <a:lnTo>
                        <a:pt x="342" y="4"/>
                      </a:lnTo>
                      <a:lnTo>
                        <a:pt x="338" y="1"/>
                      </a:lnTo>
                      <a:lnTo>
                        <a:pt x="334" y="0"/>
                      </a:lnTo>
                      <a:lnTo>
                        <a:pt x="205" y="0"/>
                      </a:lnTo>
                      <a:lnTo>
                        <a:pt x="200" y="1"/>
                      </a:lnTo>
                      <a:lnTo>
                        <a:pt x="196" y="4"/>
                      </a:lnTo>
                      <a:lnTo>
                        <a:pt x="193" y="8"/>
                      </a:lnTo>
                      <a:lnTo>
                        <a:pt x="192" y="13"/>
                      </a:lnTo>
                      <a:lnTo>
                        <a:pt x="192" y="59"/>
                      </a:lnTo>
                      <a:lnTo>
                        <a:pt x="175" y="66"/>
                      </a:lnTo>
                      <a:lnTo>
                        <a:pt x="159" y="73"/>
                      </a:lnTo>
                      <a:lnTo>
                        <a:pt x="143" y="84"/>
                      </a:lnTo>
                      <a:lnTo>
                        <a:pt x="127" y="96"/>
                      </a:lnTo>
                      <a:lnTo>
                        <a:pt x="84" y="71"/>
                      </a:lnTo>
                      <a:lnTo>
                        <a:pt x="78" y="70"/>
                      </a:lnTo>
                      <a:lnTo>
                        <a:pt x="74" y="70"/>
                      </a:lnTo>
                      <a:lnTo>
                        <a:pt x="70" y="72"/>
                      </a:lnTo>
                      <a:lnTo>
                        <a:pt x="67" y="76"/>
                      </a:lnTo>
                      <a:lnTo>
                        <a:pt x="2" y="187"/>
                      </a:lnTo>
                      <a:lnTo>
                        <a:pt x="0" y="191"/>
                      </a:lnTo>
                      <a:lnTo>
                        <a:pt x="0" y="197"/>
                      </a:lnTo>
                      <a:lnTo>
                        <a:pt x="2" y="201"/>
                      </a:lnTo>
                      <a:lnTo>
                        <a:pt x="6" y="205"/>
                      </a:lnTo>
                      <a:lnTo>
                        <a:pt x="49" y="229"/>
                      </a:lnTo>
                      <a:lnTo>
                        <a:pt x="47" y="238"/>
                      </a:lnTo>
                      <a:lnTo>
                        <a:pt x="46" y="248"/>
                      </a:lnTo>
                      <a:lnTo>
                        <a:pt x="46" y="257"/>
                      </a:lnTo>
                      <a:lnTo>
                        <a:pt x="46" y="266"/>
                      </a:lnTo>
                      <a:lnTo>
                        <a:pt x="46" y="276"/>
                      </a:lnTo>
                      <a:lnTo>
                        <a:pt x="46" y="285"/>
                      </a:lnTo>
                      <a:lnTo>
                        <a:pt x="47" y="294"/>
                      </a:lnTo>
                      <a:lnTo>
                        <a:pt x="48" y="303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5"/>
                      </a:lnTo>
                      <a:lnTo>
                        <a:pt x="0" y="340"/>
                      </a:lnTo>
                      <a:lnTo>
                        <a:pt x="1" y="345"/>
                      </a:lnTo>
                      <a:lnTo>
                        <a:pt x="65" y="457"/>
                      </a:lnTo>
                      <a:lnTo>
                        <a:pt x="69" y="461"/>
                      </a:lnTo>
                      <a:lnTo>
                        <a:pt x="73" y="463"/>
                      </a:lnTo>
                      <a:lnTo>
                        <a:pt x="78" y="463"/>
                      </a:lnTo>
                      <a:lnTo>
                        <a:pt x="83" y="461"/>
                      </a:lnTo>
                      <a:lnTo>
                        <a:pt x="127" y="437"/>
                      </a:lnTo>
                      <a:lnTo>
                        <a:pt x="143" y="449"/>
                      </a:lnTo>
                      <a:lnTo>
                        <a:pt x="159" y="459"/>
                      </a:lnTo>
                      <a:lnTo>
                        <a:pt x="175" y="467"/>
                      </a:lnTo>
                      <a:lnTo>
                        <a:pt x="192" y="474"/>
                      </a:lnTo>
                      <a:lnTo>
                        <a:pt x="192" y="523"/>
                      </a:lnTo>
                      <a:lnTo>
                        <a:pt x="193" y="528"/>
                      </a:lnTo>
                      <a:lnTo>
                        <a:pt x="196" y="533"/>
                      </a:lnTo>
                      <a:lnTo>
                        <a:pt x="200" y="535"/>
                      </a:lnTo>
                      <a:lnTo>
                        <a:pt x="205" y="536"/>
                      </a:lnTo>
                      <a:lnTo>
                        <a:pt x="334" y="536"/>
                      </a:lnTo>
                      <a:lnTo>
                        <a:pt x="338" y="535"/>
                      </a:lnTo>
                      <a:lnTo>
                        <a:pt x="342" y="533"/>
                      </a:lnTo>
                      <a:lnTo>
                        <a:pt x="346" y="528"/>
                      </a:lnTo>
                      <a:lnTo>
                        <a:pt x="347" y="523"/>
                      </a:lnTo>
                      <a:lnTo>
                        <a:pt x="347" y="474"/>
                      </a:lnTo>
                      <a:lnTo>
                        <a:pt x="355" y="470"/>
                      </a:lnTo>
                      <a:lnTo>
                        <a:pt x="364" y="467"/>
                      </a:lnTo>
                      <a:lnTo>
                        <a:pt x="373" y="463"/>
                      </a:lnTo>
                      <a:lnTo>
                        <a:pt x="380" y="459"/>
                      </a:lnTo>
                      <a:lnTo>
                        <a:pt x="395" y="449"/>
                      </a:lnTo>
                      <a:lnTo>
                        <a:pt x="409" y="437"/>
                      </a:lnTo>
                      <a:lnTo>
                        <a:pt x="452" y="461"/>
                      </a:lnTo>
                      <a:lnTo>
                        <a:pt x="454" y="463"/>
                      </a:lnTo>
                      <a:lnTo>
                        <a:pt x="456" y="463"/>
                      </a:lnTo>
                      <a:lnTo>
                        <a:pt x="458" y="463"/>
                      </a:lnTo>
                      <a:lnTo>
                        <a:pt x="462" y="462"/>
                      </a:lnTo>
                      <a:lnTo>
                        <a:pt x="464" y="462"/>
                      </a:lnTo>
                      <a:lnTo>
                        <a:pt x="466" y="461"/>
                      </a:lnTo>
                      <a:lnTo>
                        <a:pt x="467" y="459"/>
                      </a:lnTo>
                      <a:lnTo>
                        <a:pt x="469" y="457"/>
                      </a:lnTo>
                      <a:lnTo>
                        <a:pt x="533" y="345"/>
                      </a:lnTo>
                      <a:lnTo>
                        <a:pt x="535" y="340"/>
                      </a:lnTo>
                      <a:lnTo>
                        <a:pt x="535" y="335"/>
                      </a:lnTo>
                      <a:lnTo>
                        <a:pt x="533" y="332"/>
                      </a:lnTo>
                      <a:lnTo>
                        <a:pt x="528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66" name="íṧ1íďê"/>
                <p:cNvSpPr/>
                <p:nvPr/>
              </p:nvSpPr>
              <p:spPr bwMode="auto">
                <a:xfrm>
                  <a:off x="1727201" y="3240088"/>
                  <a:ext cx="122238" cy="125413"/>
                </a:xfrm>
                <a:custGeom>
                  <a:avLst/>
                  <a:gdLst>
                    <a:gd name="T0" fmla="*/ 235 w 308"/>
                    <a:gd name="T1" fmla="*/ 227 h 315"/>
                    <a:gd name="T2" fmla="*/ 223 w 308"/>
                    <a:gd name="T3" fmla="*/ 229 h 315"/>
                    <a:gd name="T4" fmla="*/ 195 w 308"/>
                    <a:gd name="T5" fmla="*/ 248 h 315"/>
                    <a:gd name="T6" fmla="*/ 178 w 308"/>
                    <a:gd name="T7" fmla="*/ 257 h 315"/>
                    <a:gd name="T8" fmla="*/ 176 w 308"/>
                    <a:gd name="T9" fmla="*/ 289 h 315"/>
                    <a:gd name="T10" fmla="*/ 136 w 308"/>
                    <a:gd name="T11" fmla="*/ 260 h 315"/>
                    <a:gd name="T12" fmla="*/ 129 w 308"/>
                    <a:gd name="T13" fmla="*/ 253 h 315"/>
                    <a:gd name="T14" fmla="*/ 95 w 308"/>
                    <a:gd name="T15" fmla="*/ 237 h 315"/>
                    <a:gd name="T16" fmla="*/ 79 w 308"/>
                    <a:gd name="T17" fmla="*/ 226 h 315"/>
                    <a:gd name="T18" fmla="*/ 50 w 308"/>
                    <a:gd name="T19" fmla="*/ 240 h 315"/>
                    <a:gd name="T20" fmla="*/ 55 w 308"/>
                    <a:gd name="T21" fmla="*/ 192 h 315"/>
                    <a:gd name="T22" fmla="*/ 58 w 308"/>
                    <a:gd name="T23" fmla="*/ 180 h 315"/>
                    <a:gd name="T24" fmla="*/ 56 w 308"/>
                    <a:gd name="T25" fmla="*/ 145 h 315"/>
                    <a:gd name="T26" fmla="*/ 57 w 308"/>
                    <a:gd name="T27" fmla="*/ 126 h 315"/>
                    <a:gd name="T28" fmla="*/ 31 w 308"/>
                    <a:gd name="T29" fmla="*/ 108 h 315"/>
                    <a:gd name="T30" fmla="*/ 76 w 308"/>
                    <a:gd name="T31" fmla="*/ 87 h 315"/>
                    <a:gd name="T32" fmla="*/ 87 w 308"/>
                    <a:gd name="T33" fmla="*/ 84 h 315"/>
                    <a:gd name="T34" fmla="*/ 117 w 308"/>
                    <a:gd name="T35" fmla="*/ 66 h 315"/>
                    <a:gd name="T36" fmla="*/ 135 w 308"/>
                    <a:gd name="T37" fmla="*/ 57 h 315"/>
                    <a:gd name="T38" fmla="*/ 137 w 308"/>
                    <a:gd name="T39" fmla="*/ 25 h 315"/>
                    <a:gd name="T40" fmla="*/ 176 w 308"/>
                    <a:gd name="T41" fmla="*/ 53 h 315"/>
                    <a:gd name="T42" fmla="*/ 185 w 308"/>
                    <a:gd name="T43" fmla="*/ 62 h 315"/>
                    <a:gd name="T44" fmla="*/ 215 w 308"/>
                    <a:gd name="T45" fmla="*/ 77 h 315"/>
                    <a:gd name="T46" fmla="*/ 231 w 308"/>
                    <a:gd name="T47" fmla="*/ 88 h 315"/>
                    <a:gd name="T48" fmla="*/ 259 w 308"/>
                    <a:gd name="T49" fmla="*/ 76 h 315"/>
                    <a:gd name="T50" fmla="*/ 254 w 308"/>
                    <a:gd name="T51" fmla="*/ 123 h 315"/>
                    <a:gd name="T52" fmla="*/ 251 w 308"/>
                    <a:gd name="T53" fmla="*/ 134 h 315"/>
                    <a:gd name="T54" fmla="*/ 253 w 308"/>
                    <a:gd name="T55" fmla="*/ 169 h 315"/>
                    <a:gd name="T56" fmla="*/ 252 w 308"/>
                    <a:gd name="T57" fmla="*/ 188 h 315"/>
                    <a:gd name="T58" fmla="*/ 278 w 308"/>
                    <a:gd name="T59" fmla="*/ 207 h 315"/>
                    <a:gd name="T60" fmla="*/ 278 w 308"/>
                    <a:gd name="T61" fmla="*/ 178 h 315"/>
                    <a:gd name="T62" fmla="*/ 279 w 308"/>
                    <a:gd name="T63" fmla="*/ 148 h 315"/>
                    <a:gd name="T64" fmla="*/ 304 w 308"/>
                    <a:gd name="T65" fmla="*/ 123 h 315"/>
                    <a:gd name="T66" fmla="*/ 308 w 308"/>
                    <a:gd name="T67" fmla="*/ 116 h 315"/>
                    <a:gd name="T68" fmla="*/ 275 w 308"/>
                    <a:gd name="T69" fmla="*/ 51 h 315"/>
                    <a:gd name="T70" fmla="*/ 269 w 308"/>
                    <a:gd name="T71" fmla="*/ 46 h 315"/>
                    <a:gd name="T72" fmla="*/ 256 w 308"/>
                    <a:gd name="T73" fmla="*/ 46 h 315"/>
                    <a:gd name="T74" fmla="*/ 218 w 308"/>
                    <a:gd name="T75" fmla="*/ 49 h 315"/>
                    <a:gd name="T76" fmla="*/ 202 w 308"/>
                    <a:gd name="T77" fmla="*/ 13 h 315"/>
                    <a:gd name="T78" fmla="*/ 193 w 308"/>
                    <a:gd name="T79" fmla="*/ 2 h 315"/>
                    <a:gd name="T80" fmla="*/ 119 w 308"/>
                    <a:gd name="T81" fmla="*/ 2 h 315"/>
                    <a:gd name="T82" fmla="*/ 112 w 308"/>
                    <a:gd name="T83" fmla="*/ 13 h 315"/>
                    <a:gd name="T84" fmla="*/ 93 w 308"/>
                    <a:gd name="T85" fmla="*/ 50 h 315"/>
                    <a:gd name="T86" fmla="*/ 52 w 308"/>
                    <a:gd name="T87" fmla="*/ 46 h 315"/>
                    <a:gd name="T88" fmla="*/ 37 w 308"/>
                    <a:gd name="T89" fmla="*/ 47 h 315"/>
                    <a:gd name="T90" fmla="*/ 1 w 308"/>
                    <a:gd name="T91" fmla="*/ 111 h 315"/>
                    <a:gd name="T92" fmla="*/ 3 w 308"/>
                    <a:gd name="T93" fmla="*/ 121 h 315"/>
                    <a:gd name="T94" fmla="*/ 31 w 308"/>
                    <a:gd name="T95" fmla="*/ 138 h 315"/>
                    <a:gd name="T96" fmla="*/ 30 w 308"/>
                    <a:gd name="T97" fmla="*/ 167 h 315"/>
                    <a:gd name="T98" fmla="*/ 4 w 308"/>
                    <a:gd name="T99" fmla="*/ 193 h 315"/>
                    <a:gd name="T100" fmla="*/ 1 w 308"/>
                    <a:gd name="T101" fmla="*/ 199 h 315"/>
                    <a:gd name="T102" fmla="*/ 34 w 308"/>
                    <a:gd name="T103" fmla="*/ 263 h 315"/>
                    <a:gd name="T104" fmla="*/ 46 w 308"/>
                    <a:gd name="T105" fmla="*/ 270 h 315"/>
                    <a:gd name="T106" fmla="*/ 85 w 308"/>
                    <a:gd name="T107" fmla="*/ 259 h 315"/>
                    <a:gd name="T108" fmla="*/ 112 w 308"/>
                    <a:gd name="T109" fmla="*/ 274 h 315"/>
                    <a:gd name="T110" fmla="*/ 116 w 308"/>
                    <a:gd name="T111" fmla="*/ 311 h 315"/>
                    <a:gd name="T112" fmla="*/ 189 w 308"/>
                    <a:gd name="T113" fmla="*/ 315 h 315"/>
                    <a:gd name="T114" fmla="*/ 201 w 308"/>
                    <a:gd name="T115" fmla="*/ 306 h 315"/>
                    <a:gd name="T116" fmla="*/ 210 w 308"/>
                    <a:gd name="T117" fmla="*/ 270 h 315"/>
                    <a:gd name="T118" fmla="*/ 234 w 308"/>
                    <a:gd name="T119" fmla="*/ 255 h 315"/>
                    <a:gd name="T120" fmla="*/ 267 w 308"/>
                    <a:gd name="T121" fmla="*/ 270 h 315"/>
                    <a:gd name="T122" fmla="*/ 307 w 308"/>
                    <a:gd name="T123" fmla="*/ 208 h 315"/>
                    <a:gd name="T124" fmla="*/ 306 w 308"/>
                    <a:gd name="T125" fmla="*/ 19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8" h="315">
                      <a:moveTo>
                        <a:pt x="260" y="240"/>
                      </a:moveTo>
                      <a:lnTo>
                        <a:pt x="239" y="228"/>
                      </a:lnTo>
                      <a:lnTo>
                        <a:pt x="235" y="227"/>
                      </a:lnTo>
                      <a:lnTo>
                        <a:pt x="231" y="226"/>
                      </a:lnTo>
                      <a:lnTo>
                        <a:pt x="227" y="227"/>
                      </a:lnTo>
                      <a:lnTo>
                        <a:pt x="223" y="229"/>
                      </a:lnTo>
                      <a:lnTo>
                        <a:pt x="215" y="237"/>
                      </a:lnTo>
                      <a:lnTo>
                        <a:pt x="205" y="243"/>
                      </a:lnTo>
                      <a:lnTo>
                        <a:pt x="195" y="248"/>
                      </a:lnTo>
                      <a:lnTo>
                        <a:pt x="185" y="253"/>
                      </a:lnTo>
                      <a:lnTo>
                        <a:pt x="181" y="255"/>
                      </a:lnTo>
                      <a:lnTo>
                        <a:pt x="178" y="257"/>
                      </a:lnTo>
                      <a:lnTo>
                        <a:pt x="177" y="260"/>
                      </a:lnTo>
                      <a:lnTo>
                        <a:pt x="176" y="265"/>
                      </a:lnTo>
                      <a:lnTo>
                        <a:pt x="176" y="289"/>
                      </a:lnTo>
                      <a:lnTo>
                        <a:pt x="137" y="289"/>
                      </a:lnTo>
                      <a:lnTo>
                        <a:pt x="137" y="265"/>
                      </a:lnTo>
                      <a:lnTo>
                        <a:pt x="136" y="260"/>
                      </a:lnTo>
                      <a:lnTo>
                        <a:pt x="135" y="257"/>
                      </a:lnTo>
                      <a:lnTo>
                        <a:pt x="132" y="255"/>
                      </a:lnTo>
                      <a:lnTo>
                        <a:pt x="129" y="253"/>
                      </a:lnTo>
                      <a:lnTo>
                        <a:pt x="117" y="248"/>
                      </a:lnTo>
                      <a:lnTo>
                        <a:pt x="105" y="243"/>
                      </a:lnTo>
                      <a:lnTo>
                        <a:pt x="95" y="237"/>
                      </a:lnTo>
                      <a:lnTo>
                        <a:pt x="87" y="229"/>
                      </a:lnTo>
                      <a:lnTo>
                        <a:pt x="84" y="227"/>
                      </a:lnTo>
                      <a:lnTo>
                        <a:pt x="79" y="226"/>
                      </a:lnTo>
                      <a:lnTo>
                        <a:pt x="76" y="227"/>
                      </a:lnTo>
                      <a:lnTo>
                        <a:pt x="72" y="228"/>
                      </a:lnTo>
                      <a:lnTo>
                        <a:pt x="50" y="240"/>
                      </a:lnTo>
                      <a:lnTo>
                        <a:pt x="30" y="207"/>
                      </a:lnTo>
                      <a:lnTo>
                        <a:pt x="51" y="194"/>
                      </a:lnTo>
                      <a:lnTo>
                        <a:pt x="55" y="192"/>
                      </a:lnTo>
                      <a:lnTo>
                        <a:pt x="57" y="188"/>
                      </a:lnTo>
                      <a:lnTo>
                        <a:pt x="58" y="184"/>
                      </a:lnTo>
                      <a:lnTo>
                        <a:pt x="58" y="180"/>
                      </a:lnTo>
                      <a:lnTo>
                        <a:pt x="56" y="168"/>
                      </a:lnTo>
                      <a:lnTo>
                        <a:pt x="55" y="157"/>
                      </a:lnTo>
                      <a:lnTo>
                        <a:pt x="56" y="145"/>
                      </a:lnTo>
                      <a:lnTo>
                        <a:pt x="58" y="134"/>
                      </a:lnTo>
                      <a:lnTo>
                        <a:pt x="58" y="130"/>
                      </a:lnTo>
                      <a:lnTo>
                        <a:pt x="57" y="126"/>
                      </a:lnTo>
                      <a:lnTo>
                        <a:pt x="55" y="123"/>
                      </a:lnTo>
                      <a:lnTo>
                        <a:pt x="51" y="120"/>
                      </a:lnTo>
                      <a:lnTo>
                        <a:pt x="31" y="108"/>
                      </a:lnTo>
                      <a:lnTo>
                        <a:pt x="50" y="73"/>
                      </a:lnTo>
                      <a:lnTo>
                        <a:pt x="72" y="86"/>
                      </a:lnTo>
                      <a:lnTo>
                        <a:pt x="76" y="87"/>
                      </a:lnTo>
                      <a:lnTo>
                        <a:pt x="79" y="87"/>
                      </a:lnTo>
                      <a:lnTo>
                        <a:pt x="84" y="86"/>
                      </a:lnTo>
                      <a:lnTo>
                        <a:pt x="87" y="84"/>
                      </a:lnTo>
                      <a:lnTo>
                        <a:pt x="95" y="78"/>
                      </a:lnTo>
                      <a:lnTo>
                        <a:pt x="105" y="71"/>
                      </a:lnTo>
                      <a:lnTo>
                        <a:pt x="117" y="66"/>
                      </a:lnTo>
                      <a:lnTo>
                        <a:pt x="129" y="62"/>
                      </a:lnTo>
                      <a:lnTo>
                        <a:pt x="132" y="59"/>
                      </a:lnTo>
                      <a:lnTo>
                        <a:pt x="135" y="57"/>
                      </a:lnTo>
                      <a:lnTo>
                        <a:pt x="136" y="53"/>
                      </a:lnTo>
                      <a:lnTo>
                        <a:pt x="137" y="50"/>
                      </a:lnTo>
                      <a:lnTo>
                        <a:pt x="137" y="25"/>
                      </a:lnTo>
                      <a:lnTo>
                        <a:pt x="176" y="25"/>
                      </a:lnTo>
                      <a:lnTo>
                        <a:pt x="176" y="50"/>
                      </a:lnTo>
                      <a:lnTo>
                        <a:pt x="176" y="53"/>
                      </a:lnTo>
                      <a:lnTo>
                        <a:pt x="178" y="57"/>
                      </a:lnTo>
                      <a:lnTo>
                        <a:pt x="181" y="59"/>
                      </a:lnTo>
                      <a:lnTo>
                        <a:pt x="185" y="62"/>
                      </a:lnTo>
                      <a:lnTo>
                        <a:pt x="195" y="66"/>
                      </a:lnTo>
                      <a:lnTo>
                        <a:pt x="205" y="71"/>
                      </a:lnTo>
                      <a:lnTo>
                        <a:pt x="215" y="77"/>
                      </a:lnTo>
                      <a:lnTo>
                        <a:pt x="223" y="84"/>
                      </a:lnTo>
                      <a:lnTo>
                        <a:pt x="227" y="87"/>
                      </a:lnTo>
                      <a:lnTo>
                        <a:pt x="231" y="88"/>
                      </a:lnTo>
                      <a:lnTo>
                        <a:pt x="235" y="88"/>
                      </a:lnTo>
                      <a:lnTo>
                        <a:pt x="239" y="86"/>
                      </a:lnTo>
                      <a:lnTo>
                        <a:pt x="259" y="76"/>
                      </a:lnTo>
                      <a:lnTo>
                        <a:pt x="278" y="108"/>
                      </a:lnTo>
                      <a:lnTo>
                        <a:pt x="258" y="120"/>
                      </a:lnTo>
                      <a:lnTo>
                        <a:pt x="254" y="123"/>
                      </a:lnTo>
                      <a:lnTo>
                        <a:pt x="252" y="126"/>
                      </a:lnTo>
                      <a:lnTo>
                        <a:pt x="251" y="130"/>
                      </a:lnTo>
                      <a:lnTo>
                        <a:pt x="251" y="134"/>
                      </a:lnTo>
                      <a:lnTo>
                        <a:pt x="253" y="145"/>
                      </a:lnTo>
                      <a:lnTo>
                        <a:pt x="254" y="157"/>
                      </a:lnTo>
                      <a:lnTo>
                        <a:pt x="253" y="169"/>
                      </a:lnTo>
                      <a:lnTo>
                        <a:pt x="251" y="180"/>
                      </a:lnTo>
                      <a:lnTo>
                        <a:pt x="251" y="184"/>
                      </a:lnTo>
                      <a:lnTo>
                        <a:pt x="252" y="188"/>
                      </a:lnTo>
                      <a:lnTo>
                        <a:pt x="254" y="192"/>
                      </a:lnTo>
                      <a:lnTo>
                        <a:pt x="258" y="194"/>
                      </a:lnTo>
                      <a:lnTo>
                        <a:pt x="278" y="207"/>
                      </a:lnTo>
                      <a:lnTo>
                        <a:pt x="260" y="240"/>
                      </a:lnTo>
                      <a:close/>
                      <a:moveTo>
                        <a:pt x="302" y="192"/>
                      </a:moveTo>
                      <a:lnTo>
                        <a:pt x="278" y="178"/>
                      </a:lnTo>
                      <a:lnTo>
                        <a:pt x="279" y="167"/>
                      </a:lnTo>
                      <a:lnTo>
                        <a:pt x="279" y="157"/>
                      </a:lnTo>
                      <a:lnTo>
                        <a:pt x="279" y="148"/>
                      </a:lnTo>
                      <a:lnTo>
                        <a:pt x="278" y="138"/>
                      </a:lnTo>
                      <a:lnTo>
                        <a:pt x="302" y="124"/>
                      </a:lnTo>
                      <a:lnTo>
                        <a:pt x="304" y="123"/>
                      </a:lnTo>
                      <a:lnTo>
                        <a:pt x="306" y="121"/>
                      </a:lnTo>
                      <a:lnTo>
                        <a:pt x="307" y="119"/>
                      </a:lnTo>
                      <a:lnTo>
                        <a:pt x="308" y="116"/>
                      </a:lnTo>
                      <a:lnTo>
                        <a:pt x="308" y="111"/>
                      </a:lnTo>
                      <a:lnTo>
                        <a:pt x="306" y="106"/>
                      </a:lnTo>
                      <a:lnTo>
                        <a:pt x="275" y="51"/>
                      </a:lnTo>
                      <a:lnTo>
                        <a:pt x="273" y="49"/>
                      </a:lnTo>
                      <a:lnTo>
                        <a:pt x="271" y="47"/>
                      </a:lnTo>
                      <a:lnTo>
                        <a:pt x="269" y="46"/>
                      </a:lnTo>
                      <a:lnTo>
                        <a:pt x="266" y="44"/>
                      </a:lnTo>
                      <a:lnTo>
                        <a:pt x="262" y="44"/>
                      </a:lnTo>
                      <a:lnTo>
                        <a:pt x="256" y="46"/>
                      </a:lnTo>
                      <a:lnTo>
                        <a:pt x="234" y="59"/>
                      </a:lnTo>
                      <a:lnTo>
                        <a:pt x="226" y="54"/>
                      </a:lnTo>
                      <a:lnTo>
                        <a:pt x="218" y="49"/>
                      </a:lnTo>
                      <a:lnTo>
                        <a:pt x="210" y="44"/>
                      </a:lnTo>
                      <a:lnTo>
                        <a:pt x="202" y="41"/>
                      </a:lnTo>
                      <a:lnTo>
                        <a:pt x="202" y="13"/>
                      </a:lnTo>
                      <a:lnTo>
                        <a:pt x="201" y="8"/>
                      </a:lnTo>
                      <a:lnTo>
                        <a:pt x="197" y="4"/>
                      </a:lnTo>
                      <a:lnTo>
                        <a:pt x="193" y="2"/>
                      </a:lnTo>
                      <a:lnTo>
                        <a:pt x="189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6" y="4"/>
                      </a:lnTo>
                      <a:lnTo>
                        <a:pt x="113" y="8"/>
                      </a:lnTo>
                      <a:lnTo>
                        <a:pt x="112" y="13"/>
                      </a:lnTo>
                      <a:lnTo>
                        <a:pt x="112" y="41"/>
                      </a:lnTo>
                      <a:lnTo>
                        <a:pt x="102" y="44"/>
                      </a:lnTo>
                      <a:lnTo>
                        <a:pt x="93" y="50"/>
                      </a:lnTo>
                      <a:lnTo>
                        <a:pt x="85" y="54"/>
                      </a:lnTo>
                      <a:lnTo>
                        <a:pt x="77" y="59"/>
                      </a:lnTo>
                      <a:lnTo>
                        <a:pt x="52" y="46"/>
                      </a:lnTo>
                      <a:lnTo>
                        <a:pt x="47" y="44"/>
                      </a:lnTo>
                      <a:lnTo>
                        <a:pt x="43" y="44"/>
                      </a:lnTo>
                      <a:lnTo>
                        <a:pt x="37" y="47"/>
                      </a:lnTo>
                      <a:lnTo>
                        <a:pt x="34" y="51"/>
                      </a:lnTo>
                      <a:lnTo>
                        <a:pt x="2" y="106"/>
                      </a:lnTo>
                      <a:lnTo>
                        <a:pt x="1" y="111"/>
                      </a:lnTo>
                      <a:lnTo>
                        <a:pt x="1" y="116"/>
                      </a:lnTo>
                      <a:lnTo>
                        <a:pt x="2" y="119"/>
                      </a:lnTo>
                      <a:lnTo>
                        <a:pt x="3" y="121"/>
                      </a:lnTo>
                      <a:lnTo>
                        <a:pt x="5" y="123"/>
                      </a:lnTo>
                      <a:lnTo>
                        <a:pt x="7" y="124"/>
                      </a:lnTo>
                      <a:lnTo>
                        <a:pt x="31" y="138"/>
                      </a:lnTo>
                      <a:lnTo>
                        <a:pt x="30" y="148"/>
                      </a:lnTo>
                      <a:lnTo>
                        <a:pt x="29" y="157"/>
                      </a:lnTo>
                      <a:lnTo>
                        <a:pt x="30" y="167"/>
                      </a:lnTo>
                      <a:lnTo>
                        <a:pt x="31" y="178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3" y="194"/>
                      </a:lnTo>
                      <a:lnTo>
                        <a:pt x="2" y="196"/>
                      </a:lnTo>
                      <a:lnTo>
                        <a:pt x="1" y="199"/>
                      </a:lnTo>
                      <a:lnTo>
                        <a:pt x="0" y="203"/>
                      </a:lnTo>
                      <a:lnTo>
                        <a:pt x="2" y="208"/>
                      </a:lnTo>
                      <a:lnTo>
                        <a:pt x="34" y="263"/>
                      </a:lnTo>
                      <a:lnTo>
                        <a:pt x="37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51" y="269"/>
                      </a:lnTo>
                      <a:lnTo>
                        <a:pt x="77" y="254"/>
                      </a:lnTo>
                      <a:lnTo>
                        <a:pt x="85" y="259"/>
                      </a:lnTo>
                      <a:lnTo>
                        <a:pt x="93" y="266"/>
                      </a:lnTo>
                      <a:lnTo>
                        <a:pt x="102" y="270"/>
                      </a:lnTo>
                      <a:lnTo>
                        <a:pt x="112" y="274"/>
                      </a:lnTo>
                      <a:lnTo>
                        <a:pt x="112" y="302"/>
                      </a:lnTo>
                      <a:lnTo>
                        <a:pt x="113" y="306"/>
                      </a:lnTo>
                      <a:lnTo>
                        <a:pt x="116" y="311"/>
                      </a:lnTo>
                      <a:lnTo>
                        <a:pt x="119" y="314"/>
                      </a:lnTo>
                      <a:lnTo>
                        <a:pt x="124" y="315"/>
                      </a:lnTo>
                      <a:lnTo>
                        <a:pt x="189" y="315"/>
                      </a:lnTo>
                      <a:lnTo>
                        <a:pt x="193" y="314"/>
                      </a:lnTo>
                      <a:lnTo>
                        <a:pt x="197" y="311"/>
                      </a:lnTo>
                      <a:lnTo>
                        <a:pt x="201" y="306"/>
                      </a:lnTo>
                      <a:lnTo>
                        <a:pt x="202" y="302"/>
                      </a:lnTo>
                      <a:lnTo>
                        <a:pt x="202" y="274"/>
                      </a:lnTo>
                      <a:lnTo>
                        <a:pt x="210" y="270"/>
                      </a:lnTo>
                      <a:lnTo>
                        <a:pt x="218" y="266"/>
                      </a:lnTo>
                      <a:lnTo>
                        <a:pt x="226" y="260"/>
                      </a:lnTo>
                      <a:lnTo>
                        <a:pt x="234" y="255"/>
                      </a:lnTo>
                      <a:lnTo>
                        <a:pt x="258" y="268"/>
                      </a:lnTo>
                      <a:lnTo>
                        <a:pt x="262" y="270"/>
                      </a:lnTo>
                      <a:lnTo>
                        <a:pt x="267" y="270"/>
                      </a:lnTo>
                      <a:lnTo>
                        <a:pt x="271" y="268"/>
                      </a:lnTo>
                      <a:lnTo>
                        <a:pt x="275" y="263"/>
                      </a:lnTo>
                      <a:lnTo>
                        <a:pt x="307" y="208"/>
                      </a:lnTo>
                      <a:lnTo>
                        <a:pt x="308" y="202"/>
                      </a:lnTo>
                      <a:lnTo>
                        <a:pt x="308" y="198"/>
                      </a:lnTo>
                      <a:lnTo>
                        <a:pt x="306" y="194"/>
                      </a:lnTo>
                      <a:lnTo>
                        <a:pt x="302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46" name="ïşliḋè"/>
            <p:cNvGrpSpPr/>
            <p:nvPr/>
          </p:nvGrpSpPr>
          <p:grpSpPr>
            <a:xfrm>
              <a:off x="6895820" y="4707616"/>
              <a:ext cx="952304" cy="594799"/>
              <a:chOff x="5484573" y="5214090"/>
              <a:chExt cx="952304" cy="594799"/>
            </a:xfrm>
          </p:grpSpPr>
          <p:sp>
            <p:nvSpPr>
              <p:cNvPr id="57" name="ïṧļíḓê"/>
              <p:cNvSpPr txBox="1"/>
              <p:nvPr/>
            </p:nvSpPr>
            <p:spPr>
              <a:xfrm>
                <a:off x="5484573" y="5470335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rPr>
                  <a:t>Oct-Des</a:t>
                </a:r>
              </a:p>
            </p:txBody>
          </p:sp>
          <p:grpSp>
            <p:nvGrpSpPr>
              <p:cNvPr id="58" name="íśľîḋè"/>
              <p:cNvGrpSpPr>
                <a:grpSpLocks noChangeAspect="1"/>
              </p:cNvGrpSpPr>
              <p:nvPr/>
            </p:nvGrpSpPr>
            <p:grpSpPr>
              <a:xfrm>
                <a:off x="5835421" y="5214090"/>
                <a:ext cx="250608" cy="252000"/>
                <a:chOff x="10455275" y="2498725"/>
                <a:chExt cx="285750" cy="287338"/>
              </a:xfrm>
              <a:solidFill>
                <a:sysClr val="window" lastClr="FFFFFF"/>
              </a:solidFill>
            </p:grpSpPr>
            <p:sp>
              <p:nvSpPr>
                <p:cNvPr id="59" name="íṡ1îḑe"/>
                <p:cNvSpPr/>
                <p:nvPr/>
              </p:nvSpPr>
              <p:spPr bwMode="auto">
                <a:xfrm>
                  <a:off x="10455275" y="2593975"/>
                  <a:ext cx="285750" cy="192088"/>
                </a:xfrm>
                <a:custGeom>
                  <a:avLst/>
                  <a:gdLst>
                    <a:gd name="T0" fmla="*/ 812 w 903"/>
                    <a:gd name="T1" fmla="*/ 30 h 601"/>
                    <a:gd name="T2" fmla="*/ 512 w 903"/>
                    <a:gd name="T3" fmla="*/ 571 h 601"/>
                    <a:gd name="T4" fmla="*/ 602 w 903"/>
                    <a:gd name="T5" fmla="*/ 571 h 601"/>
                    <a:gd name="T6" fmla="*/ 301 w 903"/>
                    <a:gd name="T7" fmla="*/ 210 h 601"/>
                    <a:gd name="T8" fmla="*/ 301 w 903"/>
                    <a:gd name="T9" fmla="*/ 571 h 601"/>
                    <a:gd name="T10" fmla="*/ 181 w 903"/>
                    <a:gd name="T11" fmla="*/ 421 h 601"/>
                    <a:gd name="T12" fmla="*/ 888 w 903"/>
                    <a:gd name="T13" fmla="*/ 571 h 601"/>
                    <a:gd name="T14" fmla="*/ 842 w 903"/>
                    <a:gd name="T15" fmla="*/ 12 h 601"/>
                    <a:gd name="T16" fmla="*/ 838 w 903"/>
                    <a:gd name="T17" fmla="*/ 5 h 601"/>
                    <a:gd name="T18" fmla="*/ 830 w 903"/>
                    <a:gd name="T19" fmla="*/ 0 h 601"/>
                    <a:gd name="T20" fmla="*/ 704 w 903"/>
                    <a:gd name="T21" fmla="*/ 0 h 601"/>
                    <a:gd name="T22" fmla="*/ 696 w 903"/>
                    <a:gd name="T23" fmla="*/ 5 h 601"/>
                    <a:gd name="T24" fmla="*/ 692 w 903"/>
                    <a:gd name="T25" fmla="*/ 12 h 601"/>
                    <a:gd name="T26" fmla="*/ 632 w 903"/>
                    <a:gd name="T27" fmla="*/ 571 h 601"/>
                    <a:gd name="T28" fmla="*/ 631 w 903"/>
                    <a:gd name="T29" fmla="*/ 280 h 601"/>
                    <a:gd name="T30" fmla="*/ 626 w 903"/>
                    <a:gd name="T31" fmla="*/ 274 h 601"/>
                    <a:gd name="T32" fmla="*/ 617 w 903"/>
                    <a:gd name="T33" fmla="*/ 270 h 601"/>
                    <a:gd name="T34" fmla="*/ 491 w 903"/>
                    <a:gd name="T35" fmla="*/ 271 h 601"/>
                    <a:gd name="T36" fmla="*/ 484 w 903"/>
                    <a:gd name="T37" fmla="*/ 278 h 601"/>
                    <a:gd name="T38" fmla="*/ 482 w 903"/>
                    <a:gd name="T39" fmla="*/ 285 h 601"/>
                    <a:gd name="T40" fmla="*/ 421 w 903"/>
                    <a:gd name="T41" fmla="*/ 195 h 601"/>
                    <a:gd name="T42" fmla="*/ 419 w 903"/>
                    <a:gd name="T43" fmla="*/ 187 h 601"/>
                    <a:gd name="T44" fmla="*/ 412 w 903"/>
                    <a:gd name="T45" fmla="*/ 181 h 601"/>
                    <a:gd name="T46" fmla="*/ 286 w 903"/>
                    <a:gd name="T47" fmla="*/ 180 h 601"/>
                    <a:gd name="T48" fmla="*/ 277 w 903"/>
                    <a:gd name="T49" fmla="*/ 184 h 601"/>
                    <a:gd name="T50" fmla="*/ 272 w 903"/>
                    <a:gd name="T51" fmla="*/ 190 h 601"/>
                    <a:gd name="T52" fmla="*/ 271 w 903"/>
                    <a:gd name="T53" fmla="*/ 571 h 601"/>
                    <a:gd name="T54" fmla="*/ 211 w 903"/>
                    <a:gd name="T55" fmla="*/ 403 h 601"/>
                    <a:gd name="T56" fmla="*/ 207 w 903"/>
                    <a:gd name="T57" fmla="*/ 396 h 601"/>
                    <a:gd name="T58" fmla="*/ 199 w 903"/>
                    <a:gd name="T59" fmla="*/ 391 h 601"/>
                    <a:gd name="T60" fmla="*/ 73 w 903"/>
                    <a:gd name="T61" fmla="*/ 391 h 601"/>
                    <a:gd name="T62" fmla="*/ 65 w 903"/>
                    <a:gd name="T63" fmla="*/ 396 h 601"/>
                    <a:gd name="T64" fmla="*/ 61 w 903"/>
                    <a:gd name="T65" fmla="*/ 403 h 601"/>
                    <a:gd name="T66" fmla="*/ 16 w 903"/>
                    <a:gd name="T67" fmla="*/ 571 h 601"/>
                    <a:gd name="T68" fmla="*/ 7 w 903"/>
                    <a:gd name="T69" fmla="*/ 573 h 601"/>
                    <a:gd name="T70" fmla="*/ 2 w 903"/>
                    <a:gd name="T71" fmla="*/ 581 h 601"/>
                    <a:gd name="T72" fmla="*/ 1 w 903"/>
                    <a:gd name="T73" fmla="*/ 590 h 601"/>
                    <a:gd name="T74" fmla="*/ 5 w 903"/>
                    <a:gd name="T75" fmla="*/ 597 h 601"/>
                    <a:gd name="T76" fmla="*/ 13 w 903"/>
                    <a:gd name="T77" fmla="*/ 601 h 601"/>
                    <a:gd name="T78" fmla="*/ 196 w 903"/>
                    <a:gd name="T79" fmla="*/ 601 h 601"/>
                    <a:gd name="T80" fmla="*/ 497 w 903"/>
                    <a:gd name="T81" fmla="*/ 601 h 601"/>
                    <a:gd name="T82" fmla="*/ 827 w 903"/>
                    <a:gd name="T83" fmla="*/ 601 h 601"/>
                    <a:gd name="T84" fmla="*/ 893 w 903"/>
                    <a:gd name="T85" fmla="*/ 600 h 601"/>
                    <a:gd name="T86" fmla="*/ 900 w 903"/>
                    <a:gd name="T87" fmla="*/ 595 h 601"/>
                    <a:gd name="T88" fmla="*/ 903 w 903"/>
                    <a:gd name="T89" fmla="*/ 586 h 601"/>
                    <a:gd name="T90" fmla="*/ 900 w 903"/>
                    <a:gd name="T91" fmla="*/ 578 h 601"/>
                    <a:gd name="T92" fmla="*/ 893 w 903"/>
                    <a:gd name="T93" fmla="*/ 57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03" h="601">
                      <a:moveTo>
                        <a:pt x="722" y="571"/>
                      </a:moveTo>
                      <a:lnTo>
                        <a:pt x="722" y="30"/>
                      </a:lnTo>
                      <a:lnTo>
                        <a:pt x="812" y="30"/>
                      </a:lnTo>
                      <a:lnTo>
                        <a:pt x="812" y="571"/>
                      </a:lnTo>
                      <a:lnTo>
                        <a:pt x="722" y="571"/>
                      </a:lnTo>
                      <a:close/>
                      <a:moveTo>
                        <a:pt x="512" y="571"/>
                      </a:moveTo>
                      <a:lnTo>
                        <a:pt x="512" y="300"/>
                      </a:lnTo>
                      <a:lnTo>
                        <a:pt x="602" y="300"/>
                      </a:lnTo>
                      <a:lnTo>
                        <a:pt x="602" y="571"/>
                      </a:lnTo>
                      <a:lnTo>
                        <a:pt x="512" y="571"/>
                      </a:lnTo>
                      <a:close/>
                      <a:moveTo>
                        <a:pt x="301" y="571"/>
                      </a:moveTo>
                      <a:lnTo>
                        <a:pt x="301" y="210"/>
                      </a:lnTo>
                      <a:lnTo>
                        <a:pt x="391" y="210"/>
                      </a:lnTo>
                      <a:lnTo>
                        <a:pt x="391" y="571"/>
                      </a:lnTo>
                      <a:lnTo>
                        <a:pt x="301" y="571"/>
                      </a:lnTo>
                      <a:close/>
                      <a:moveTo>
                        <a:pt x="91" y="571"/>
                      </a:moveTo>
                      <a:lnTo>
                        <a:pt x="91" y="421"/>
                      </a:lnTo>
                      <a:lnTo>
                        <a:pt x="181" y="421"/>
                      </a:lnTo>
                      <a:lnTo>
                        <a:pt x="181" y="571"/>
                      </a:lnTo>
                      <a:lnTo>
                        <a:pt x="91" y="571"/>
                      </a:lnTo>
                      <a:close/>
                      <a:moveTo>
                        <a:pt x="888" y="571"/>
                      </a:moveTo>
                      <a:lnTo>
                        <a:pt x="842" y="571"/>
                      </a:lnTo>
                      <a:lnTo>
                        <a:pt x="842" y="15"/>
                      </a:lnTo>
                      <a:lnTo>
                        <a:pt x="842" y="12"/>
                      </a:lnTo>
                      <a:lnTo>
                        <a:pt x="841" y="9"/>
                      </a:lnTo>
                      <a:lnTo>
                        <a:pt x="840" y="7"/>
                      </a:lnTo>
                      <a:lnTo>
                        <a:pt x="838" y="5"/>
                      </a:lnTo>
                      <a:lnTo>
                        <a:pt x="836" y="3"/>
                      </a:lnTo>
                      <a:lnTo>
                        <a:pt x="833" y="1"/>
                      </a:lnTo>
                      <a:lnTo>
                        <a:pt x="830" y="0"/>
                      </a:lnTo>
                      <a:lnTo>
                        <a:pt x="827" y="0"/>
                      </a:lnTo>
                      <a:lnTo>
                        <a:pt x="707" y="0"/>
                      </a:lnTo>
                      <a:lnTo>
                        <a:pt x="704" y="0"/>
                      </a:lnTo>
                      <a:lnTo>
                        <a:pt x="702" y="1"/>
                      </a:lnTo>
                      <a:lnTo>
                        <a:pt x="698" y="3"/>
                      </a:lnTo>
                      <a:lnTo>
                        <a:pt x="696" y="5"/>
                      </a:lnTo>
                      <a:lnTo>
                        <a:pt x="694" y="7"/>
                      </a:lnTo>
                      <a:lnTo>
                        <a:pt x="693" y="9"/>
                      </a:lnTo>
                      <a:lnTo>
                        <a:pt x="692" y="12"/>
                      </a:lnTo>
                      <a:lnTo>
                        <a:pt x="692" y="15"/>
                      </a:lnTo>
                      <a:lnTo>
                        <a:pt x="692" y="571"/>
                      </a:lnTo>
                      <a:lnTo>
                        <a:pt x="632" y="571"/>
                      </a:lnTo>
                      <a:lnTo>
                        <a:pt x="632" y="285"/>
                      </a:lnTo>
                      <a:lnTo>
                        <a:pt x="632" y="283"/>
                      </a:lnTo>
                      <a:lnTo>
                        <a:pt x="631" y="280"/>
                      </a:lnTo>
                      <a:lnTo>
                        <a:pt x="630" y="278"/>
                      </a:lnTo>
                      <a:lnTo>
                        <a:pt x="628" y="275"/>
                      </a:lnTo>
                      <a:lnTo>
                        <a:pt x="626" y="274"/>
                      </a:lnTo>
                      <a:lnTo>
                        <a:pt x="622" y="271"/>
                      </a:lnTo>
                      <a:lnTo>
                        <a:pt x="620" y="271"/>
                      </a:lnTo>
                      <a:lnTo>
                        <a:pt x="617" y="270"/>
                      </a:lnTo>
                      <a:lnTo>
                        <a:pt x="497" y="270"/>
                      </a:lnTo>
                      <a:lnTo>
                        <a:pt x="494" y="271"/>
                      </a:lnTo>
                      <a:lnTo>
                        <a:pt x="491" y="271"/>
                      </a:lnTo>
                      <a:lnTo>
                        <a:pt x="488" y="274"/>
                      </a:lnTo>
                      <a:lnTo>
                        <a:pt x="486" y="275"/>
                      </a:lnTo>
                      <a:lnTo>
                        <a:pt x="484" y="278"/>
                      </a:lnTo>
                      <a:lnTo>
                        <a:pt x="483" y="280"/>
                      </a:lnTo>
                      <a:lnTo>
                        <a:pt x="482" y="283"/>
                      </a:lnTo>
                      <a:lnTo>
                        <a:pt x="482" y="285"/>
                      </a:lnTo>
                      <a:lnTo>
                        <a:pt x="482" y="571"/>
                      </a:lnTo>
                      <a:lnTo>
                        <a:pt x="421" y="571"/>
                      </a:lnTo>
                      <a:lnTo>
                        <a:pt x="421" y="195"/>
                      </a:lnTo>
                      <a:lnTo>
                        <a:pt x="421" y="192"/>
                      </a:lnTo>
                      <a:lnTo>
                        <a:pt x="420" y="190"/>
                      </a:lnTo>
                      <a:lnTo>
                        <a:pt x="419" y="187"/>
                      </a:lnTo>
                      <a:lnTo>
                        <a:pt x="417" y="185"/>
                      </a:lnTo>
                      <a:lnTo>
                        <a:pt x="415" y="184"/>
                      </a:lnTo>
                      <a:lnTo>
                        <a:pt x="412" y="181"/>
                      </a:lnTo>
                      <a:lnTo>
                        <a:pt x="409" y="180"/>
                      </a:lnTo>
                      <a:lnTo>
                        <a:pt x="406" y="180"/>
                      </a:lnTo>
                      <a:lnTo>
                        <a:pt x="286" y="180"/>
                      </a:lnTo>
                      <a:lnTo>
                        <a:pt x="283" y="180"/>
                      </a:lnTo>
                      <a:lnTo>
                        <a:pt x="281" y="181"/>
                      </a:lnTo>
                      <a:lnTo>
                        <a:pt x="277" y="184"/>
                      </a:lnTo>
                      <a:lnTo>
                        <a:pt x="275" y="185"/>
                      </a:lnTo>
                      <a:lnTo>
                        <a:pt x="274" y="187"/>
                      </a:lnTo>
                      <a:lnTo>
                        <a:pt x="272" y="190"/>
                      </a:lnTo>
                      <a:lnTo>
                        <a:pt x="271" y="192"/>
                      </a:lnTo>
                      <a:lnTo>
                        <a:pt x="271" y="195"/>
                      </a:lnTo>
                      <a:lnTo>
                        <a:pt x="271" y="571"/>
                      </a:lnTo>
                      <a:lnTo>
                        <a:pt x="211" y="571"/>
                      </a:lnTo>
                      <a:lnTo>
                        <a:pt x="211" y="406"/>
                      </a:lnTo>
                      <a:lnTo>
                        <a:pt x="211" y="403"/>
                      </a:lnTo>
                      <a:lnTo>
                        <a:pt x="210" y="400"/>
                      </a:lnTo>
                      <a:lnTo>
                        <a:pt x="209" y="398"/>
                      </a:lnTo>
                      <a:lnTo>
                        <a:pt x="207" y="396"/>
                      </a:lnTo>
                      <a:lnTo>
                        <a:pt x="205" y="394"/>
                      </a:lnTo>
                      <a:lnTo>
                        <a:pt x="201" y="392"/>
                      </a:lnTo>
                      <a:lnTo>
                        <a:pt x="199" y="391"/>
                      </a:lnTo>
                      <a:lnTo>
                        <a:pt x="196" y="391"/>
                      </a:lnTo>
                      <a:lnTo>
                        <a:pt x="76" y="391"/>
                      </a:lnTo>
                      <a:lnTo>
                        <a:pt x="73" y="391"/>
                      </a:lnTo>
                      <a:lnTo>
                        <a:pt x="70" y="392"/>
                      </a:lnTo>
                      <a:lnTo>
                        <a:pt x="67" y="394"/>
                      </a:lnTo>
                      <a:lnTo>
                        <a:pt x="65" y="396"/>
                      </a:lnTo>
                      <a:lnTo>
                        <a:pt x="63" y="398"/>
                      </a:lnTo>
                      <a:lnTo>
                        <a:pt x="62" y="400"/>
                      </a:lnTo>
                      <a:lnTo>
                        <a:pt x="61" y="403"/>
                      </a:lnTo>
                      <a:lnTo>
                        <a:pt x="61" y="406"/>
                      </a:lnTo>
                      <a:lnTo>
                        <a:pt x="61" y="571"/>
                      </a:lnTo>
                      <a:lnTo>
                        <a:pt x="16" y="571"/>
                      </a:lnTo>
                      <a:lnTo>
                        <a:pt x="13" y="571"/>
                      </a:lnTo>
                      <a:lnTo>
                        <a:pt x="10" y="572"/>
                      </a:lnTo>
                      <a:lnTo>
                        <a:pt x="7" y="573"/>
                      </a:lnTo>
                      <a:lnTo>
                        <a:pt x="5" y="576"/>
                      </a:lnTo>
                      <a:lnTo>
                        <a:pt x="3" y="578"/>
                      </a:lnTo>
                      <a:lnTo>
                        <a:pt x="2" y="581"/>
                      </a:lnTo>
                      <a:lnTo>
                        <a:pt x="1" y="583"/>
                      </a:lnTo>
                      <a:lnTo>
                        <a:pt x="0" y="586"/>
                      </a:lnTo>
                      <a:lnTo>
                        <a:pt x="1" y="590"/>
                      </a:lnTo>
                      <a:lnTo>
                        <a:pt x="2" y="593"/>
                      </a:lnTo>
                      <a:lnTo>
                        <a:pt x="3" y="595"/>
                      </a:lnTo>
                      <a:lnTo>
                        <a:pt x="5" y="597"/>
                      </a:lnTo>
                      <a:lnTo>
                        <a:pt x="7" y="599"/>
                      </a:lnTo>
                      <a:lnTo>
                        <a:pt x="10" y="600"/>
                      </a:lnTo>
                      <a:lnTo>
                        <a:pt x="13" y="601"/>
                      </a:lnTo>
                      <a:lnTo>
                        <a:pt x="16" y="601"/>
                      </a:lnTo>
                      <a:lnTo>
                        <a:pt x="76" y="601"/>
                      </a:lnTo>
                      <a:lnTo>
                        <a:pt x="196" y="601"/>
                      </a:lnTo>
                      <a:lnTo>
                        <a:pt x="286" y="601"/>
                      </a:lnTo>
                      <a:lnTo>
                        <a:pt x="406" y="601"/>
                      </a:lnTo>
                      <a:lnTo>
                        <a:pt x="497" y="601"/>
                      </a:lnTo>
                      <a:lnTo>
                        <a:pt x="617" y="601"/>
                      </a:lnTo>
                      <a:lnTo>
                        <a:pt x="707" y="601"/>
                      </a:lnTo>
                      <a:lnTo>
                        <a:pt x="827" y="601"/>
                      </a:lnTo>
                      <a:lnTo>
                        <a:pt x="888" y="601"/>
                      </a:lnTo>
                      <a:lnTo>
                        <a:pt x="890" y="601"/>
                      </a:lnTo>
                      <a:lnTo>
                        <a:pt x="893" y="600"/>
                      </a:lnTo>
                      <a:lnTo>
                        <a:pt x="896" y="599"/>
                      </a:lnTo>
                      <a:lnTo>
                        <a:pt x="898" y="597"/>
                      </a:lnTo>
                      <a:lnTo>
                        <a:pt x="900" y="595"/>
                      </a:lnTo>
                      <a:lnTo>
                        <a:pt x="901" y="593"/>
                      </a:lnTo>
                      <a:lnTo>
                        <a:pt x="902" y="590"/>
                      </a:lnTo>
                      <a:lnTo>
                        <a:pt x="903" y="586"/>
                      </a:lnTo>
                      <a:lnTo>
                        <a:pt x="902" y="583"/>
                      </a:lnTo>
                      <a:lnTo>
                        <a:pt x="901" y="581"/>
                      </a:lnTo>
                      <a:lnTo>
                        <a:pt x="900" y="578"/>
                      </a:lnTo>
                      <a:lnTo>
                        <a:pt x="898" y="576"/>
                      </a:lnTo>
                      <a:lnTo>
                        <a:pt x="896" y="573"/>
                      </a:lnTo>
                      <a:lnTo>
                        <a:pt x="893" y="572"/>
                      </a:lnTo>
                      <a:lnTo>
                        <a:pt x="890" y="571"/>
                      </a:lnTo>
                      <a:lnTo>
                        <a:pt x="888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  <p:sp>
              <p:nvSpPr>
                <p:cNvPr id="60" name="íşliḍé"/>
                <p:cNvSpPr/>
                <p:nvPr/>
              </p:nvSpPr>
              <p:spPr bwMode="auto">
                <a:xfrm>
                  <a:off x="10474325" y="2498725"/>
                  <a:ext cx="252413" cy="157163"/>
                </a:xfrm>
                <a:custGeom>
                  <a:avLst/>
                  <a:gdLst>
                    <a:gd name="T0" fmla="*/ 83 w 796"/>
                    <a:gd name="T1" fmla="*/ 417 h 496"/>
                    <a:gd name="T2" fmla="*/ 89 w 796"/>
                    <a:gd name="T3" fmla="*/ 431 h 496"/>
                    <a:gd name="T4" fmla="*/ 76 w 796"/>
                    <a:gd name="T5" fmla="*/ 461 h 496"/>
                    <a:gd name="T6" fmla="*/ 43 w 796"/>
                    <a:gd name="T7" fmla="*/ 461 h 496"/>
                    <a:gd name="T8" fmla="*/ 30 w 796"/>
                    <a:gd name="T9" fmla="*/ 430 h 496"/>
                    <a:gd name="T10" fmla="*/ 54 w 796"/>
                    <a:gd name="T11" fmla="*/ 407 h 496"/>
                    <a:gd name="T12" fmla="*/ 302 w 796"/>
                    <a:gd name="T13" fmla="*/ 216 h 496"/>
                    <a:gd name="T14" fmla="*/ 315 w 796"/>
                    <a:gd name="T15" fmla="*/ 247 h 496"/>
                    <a:gd name="T16" fmla="*/ 291 w 796"/>
                    <a:gd name="T17" fmla="*/ 270 h 496"/>
                    <a:gd name="T18" fmla="*/ 260 w 796"/>
                    <a:gd name="T19" fmla="*/ 257 h 496"/>
                    <a:gd name="T20" fmla="*/ 260 w 796"/>
                    <a:gd name="T21" fmla="*/ 224 h 496"/>
                    <a:gd name="T22" fmla="*/ 511 w 796"/>
                    <a:gd name="T23" fmla="*/ 301 h 496"/>
                    <a:gd name="T24" fmla="*/ 530 w 796"/>
                    <a:gd name="T25" fmla="*/ 308 h 496"/>
                    <a:gd name="T26" fmla="*/ 541 w 796"/>
                    <a:gd name="T27" fmla="*/ 331 h 496"/>
                    <a:gd name="T28" fmla="*/ 523 w 796"/>
                    <a:gd name="T29" fmla="*/ 359 h 496"/>
                    <a:gd name="T30" fmla="*/ 490 w 796"/>
                    <a:gd name="T31" fmla="*/ 353 h 496"/>
                    <a:gd name="T32" fmla="*/ 483 w 796"/>
                    <a:gd name="T33" fmla="*/ 320 h 496"/>
                    <a:gd name="T34" fmla="*/ 511 w 796"/>
                    <a:gd name="T35" fmla="*/ 301 h 496"/>
                    <a:gd name="T36" fmla="*/ 757 w 796"/>
                    <a:gd name="T37" fmla="*/ 39 h 496"/>
                    <a:gd name="T38" fmla="*/ 764 w 796"/>
                    <a:gd name="T39" fmla="*/ 72 h 496"/>
                    <a:gd name="T40" fmla="*/ 736 w 796"/>
                    <a:gd name="T41" fmla="*/ 90 h 496"/>
                    <a:gd name="T42" fmla="*/ 708 w 796"/>
                    <a:gd name="T43" fmla="*/ 72 h 496"/>
                    <a:gd name="T44" fmla="*/ 716 w 796"/>
                    <a:gd name="T45" fmla="*/ 39 h 496"/>
                    <a:gd name="T46" fmla="*/ 60 w 796"/>
                    <a:gd name="T47" fmla="*/ 496 h 496"/>
                    <a:gd name="T48" fmla="*/ 93 w 796"/>
                    <a:gd name="T49" fmla="*/ 487 h 496"/>
                    <a:gd name="T50" fmla="*/ 115 w 796"/>
                    <a:gd name="T51" fmla="*/ 460 h 496"/>
                    <a:gd name="T52" fmla="*/ 118 w 796"/>
                    <a:gd name="T53" fmla="*/ 422 h 496"/>
                    <a:gd name="T54" fmla="*/ 276 w 796"/>
                    <a:gd name="T55" fmla="*/ 300 h 496"/>
                    <a:gd name="T56" fmla="*/ 318 w 796"/>
                    <a:gd name="T57" fmla="*/ 291 h 496"/>
                    <a:gd name="T58" fmla="*/ 451 w 796"/>
                    <a:gd name="T59" fmla="*/ 331 h 496"/>
                    <a:gd name="T60" fmla="*/ 461 w 796"/>
                    <a:gd name="T61" fmla="*/ 365 h 496"/>
                    <a:gd name="T62" fmla="*/ 487 w 796"/>
                    <a:gd name="T63" fmla="*/ 387 h 496"/>
                    <a:gd name="T64" fmla="*/ 523 w 796"/>
                    <a:gd name="T65" fmla="*/ 390 h 496"/>
                    <a:gd name="T66" fmla="*/ 554 w 796"/>
                    <a:gd name="T67" fmla="*/ 373 h 496"/>
                    <a:gd name="T68" fmla="*/ 570 w 796"/>
                    <a:gd name="T69" fmla="*/ 343 h 496"/>
                    <a:gd name="T70" fmla="*/ 559 w 796"/>
                    <a:gd name="T71" fmla="*/ 296 h 496"/>
                    <a:gd name="T72" fmla="*/ 742 w 796"/>
                    <a:gd name="T73" fmla="*/ 120 h 496"/>
                    <a:gd name="T74" fmla="*/ 775 w 796"/>
                    <a:gd name="T75" fmla="*/ 106 h 496"/>
                    <a:gd name="T76" fmla="*/ 794 w 796"/>
                    <a:gd name="T77" fmla="*/ 79 h 496"/>
                    <a:gd name="T78" fmla="*/ 794 w 796"/>
                    <a:gd name="T79" fmla="*/ 43 h 496"/>
                    <a:gd name="T80" fmla="*/ 775 w 796"/>
                    <a:gd name="T81" fmla="*/ 14 h 496"/>
                    <a:gd name="T82" fmla="*/ 742 w 796"/>
                    <a:gd name="T83" fmla="*/ 0 h 496"/>
                    <a:gd name="T84" fmla="*/ 708 w 796"/>
                    <a:gd name="T85" fmla="*/ 8 h 496"/>
                    <a:gd name="T86" fmla="*/ 683 w 796"/>
                    <a:gd name="T87" fmla="*/ 31 h 496"/>
                    <a:gd name="T88" fmla="*/ 677 w 796"/>
                    <a:gd name="T89" fmla="*/ 70 h 496"/>
                    <a:gd name="T90" fmla="*/ 524 w 796"/>
                    <a:gd name="T91" fmla="*/ 272 h 496"/>
                    <a:gd name="T92" fmla="*/ 483 w 796"/>
                    <a:gd name="T93" fmla="*/ 278 h 496"/>
                    <a:gd name="T94" fmla="*/ 345 w 796"/>
                    <a:gd name="T95" fmla="*/ 245 h 496"/>
                    <a:gd name="T96" fmla="*/ 339 w 796"/>
                    <a:gd name="T97" fmla="*/ 212 h 496"/>
                    <a:gd name="T98" fmla="*/ 314 w 796"/>
                    <a:gd name="T99" fmla="*/ 188 h 496"/>
                    <a:gd name="T100" fmla="*/ 280 w 796"/>
                    <a:gd name="T101" fmla="*/ 181 h 496"/>
                    <a:gd name="T102" fmla="*/ 247 w 796"/>
                    <a:gd name="T103" fmla="*/ 194 h 496"/>
                    <a:gd name="T104" fmla="*/ 228 w 796"/>
                    <a:gd name="T105" fmla="*/ 223 h 496"/>
                    <a:gd name="T106" fmla="*/ 229 w 796"/>
                    <a:gd name="T107" fmla="*/ 262 h 496"/>
                    <a:gd name="T108" fmla="*/ 60 w 796"/>
                    <a:gd name="T109" fmla="*/ 376 h 496"/>
                    <a:gd name="T110" fmla="*/ 26 w 796"/>
                    <a:gd name="T111" fmla="*/ 387 h 496"/>
                    <a:gd name="T112" fmla="*/ 4 w 796"/>
                    <a:gd name="T113" fmla="*/ 413 h 496"/>
                    <a:gd name="T114" fmla="*/ 1 w 796"/>
                    <a:gd name="T115" fmla="*/ 448 h 496"/>
                    <a:gd name="T116" fmla="*/ 17 w 796"/>
                    <a:gd name="T117" fmla="*/ 479 h 496"/>
                    <a:gd name="T118" fmla="*/ 47 w 796"/>
                    <a:gd name="T119" fmla="*/ 495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96" h="496">
                      <a:moveTo>
                        <a:pt x="60" y="406"/>
                      </a:moveTo>
                      <a:lnTo>
                        <a:pt x="66" y="407"/>
                      </a:lnTo>
                      <a:lnTo>
                        <a:pt x="73" y="410"/>
                      </a:lnTo>
                      <a:lnTo>
                        <a:pt x="78" y="413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6" y="421"/>
                      </a:lnTo>
                      <a:lnTo>
                        <a:pt x="88" y="426"/>
                      </a:lnTo>
                      <a:lnTo>
                        <a:pt x="89" y="431"/>
                      </a:lnTo>
                      <a:lnTo>
                        <a:pt x="90" y="436"/>
                      </a:lnTo>
                      <a:lnTo>
                        <a:pt x="89" y="443"/>
                      </a:lnTo>
                      <a:lnTo>
                        <a:pt x="88" y="448"/>
                      </a:lnTo>
                      <a:lnTo>
                        <a:pt x="85" y="453"/>
                      </a:lnTo>
                      <a:lnTo>
                        <a:pt x="81" y="458"/>
                      </a:lnTo>
                      <a:lnTo>
                        <a:pt x="76" y="461"/>
                      </a:lnTo>
                      <a:lnTo>
                        <a:pt x="72" y="464"/>
                      </a:lnTo>
                      <a:lnTo>
                        <a:pt x="65" y="466"/>
                      </a:lnTo>
                      <a:lnTo>
                        <a:pt x="60" y="466"/>
                      </a:lnTo>
                      <a:lnTo>
                        <a:pt x="54" y="466"/>
                      </a:lnTo>
                      <a:lnTo>
                        <a:pt x="48" y="464"/>
                      </a:lnTo>
                      <a:lnTo>
                        <a:pt x="43" y="461"/>
                      </a:lnTo>
                      <a:lnTo>
                        <a:pt x="39" y="458"/>
                      </a:lnTo>
                      <a:lnTo>
                        <a:pt x="34" y="453"/>
                      </a:lnTo>
                      <a:lnTo>
                        <a:pt x="32" y="448"/>
                      </a:lnTo>
                      <a:lnTo>
                        <a:pt x="30" y="443"/>
                      </a:lnTo>
                      <a:lnTo>
                        <a:pt x="30" y="436"/>
                      </a:lnTo>
                      <a:lnTo>
                        <a:pt x="30" y="430"/>
                      </a:lnTo>
                      <a:lnTo>
                        <a:pt x="32" y="425"/>
                      </a:lnTo>
                      <a:lnTo>
                        <a:pt x="34" y="419"/>
                      </a:lnTo>
                      <a:lnTo>
                        <a:pt x="39" y="415"/>
                      </a:lnTo>
                      <a:lnTo>
                        <a:pt x="43" y="412"/>
                      </a:lnTo>
                      <a:lnTo>
                        <a:pt x="48" y="409"/>
                      </a:lnTo>
                      <a:lnTo>
                        <a:pt x="54" y="407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close/>
                      <a:moveTo>
                        <a:pt x="285" y="211"/>
                      </a:moveTo>
                      <a:lnTo>
                        <a:pt x="291" y="211"/>
                      </a:lnTo>
                      <a:lnTo>
                        <a:pt x="297" y="214"/>
                      </a:lnTo>
                      <a:lnTo>
                        <a:pt x="302" y="216"/>
                      </a:lnTo>
                      <a:lnTo>
                        <a:pt x="306" y="220"/>
                      </a:lnTo>
                      <a:lnTo>
                        <a:pt x="311" y="224"/>
                      </a:lnTo>
                      <a:lnTo>
                        <a:pt x="313" y="230"/>
                      </a:lnTo>
                      <a:lnTo>
                        <a:pt x="315" y="235"/>
                      </a:lnTo>
                      <a:lnTo>
                        <a:pt x="315" y="241"/>
                      </a:lnTo>
                      <a:lnTo>
                        <a:pt x="315" y="247"/>
                      </a:lnTo>
                      <a:lnTo>
                        <a:pt x="313" y="253"/>
                      </a:lnTo>
                      <a:lnTo>
                        <a:pt x="311" y="257"/>
                      </a:lnTo>
                      <a:lnTo>
                        <a:pt x="306" y="262"/>
                      </a:lnTo>
                      <a:lnTo>
                        <a:pt x="302" y="266"/>
                      </a:lnTo>
                      <a:lnTo>
                        <a:pt x="297" y="268"/>
                      </a:lnTo>
                      <a:lnTo>
                        <a:pt x="291" y="270"/>
                      </a:lnTo>
                      <a:lnTo>
                        <a:pt x="285" y="271"/>
                      </a:lnTo>
                      <a:lnTo>
                        <a:pt x="280" y="270"/>
                      </a:lnTo>
                      <a:lnTo>
                        <a:pt x="273" y="268"/>
                      </a:lnTo>
                      <a:lnTo>
                        <a:pt x="269" y="266"/>
                      </a:lnTo>
                      <a:lnTo>
                        <a:pt x="264" y="262"/>
                      </a:lnTo>
                      <a:lnTo>
                        <a:pt x="260" y="257"/>
                      </a:lnTo>
                      <a:lnTo>
                        <a:pt x="257" y="253"/>
                      </a:lnTo>
                      <a:lnTo>
                        <a:pt x="256" y="247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0"/>
                      </a:lnTo>
                      <a:lnTo>
                        <a:pt x="260" y="224"/>
                      </a:lnTo>
                      <a:lnTo>
                        <a:pt x="264" y="220"/>
                      </a:lnTo>
                      <a:lnTo>
                        <a:pt x="269" y="216"/>
                      </a:lnTo>
                      <a:lnTo>
                        <a:pt x="273" y="214"/>
                      </a:lnTo>
                      <a:lnTo>
                        <a:pt x="280" y="211"/>
                      </a:lnTo>
                      <a:lnTo>
                        <a:pt x="285" y="211"/>
                      </a:lnTo>
                      <a:close/>
                      <a:moveTo>
                        <a:pt x="511" y="301"/>
                      </a:moveTo>
                      <a:lnTo>
                        <a:pt x="516" y="301"/>
                      </a:lnTo>
                      <a:lnTo>
                        <a:pt x="521" y="302"/>
                      </a:lnTo>
                      <a:lnTo>
                        <a:pt x="526" y="306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5" y="313"/>
                      </a:lnTo>
                      <a:lnTo>
                        <a:pt x="538" y="319"/>
                      </a:lnTo>
                      <a:lnTo>
                        <a:pt x="540" y="325"/>
                      </a:lnTo>
                      <a:lnTo>
                        <a:pt x="541" y="331"/>
                      </a:lnTo>
                      <a:lnTo>
                        <a:pt x="540" y="337"/>
                      </a:lnTo>
                      <a:lnTo>
                        <a:pt x="539" y="343"/>
                      </a:lnTo>
                      <a:lnTo>
                        <a:pt x="536" y="347"/>
                      </a:lnTo>
                      <a:lnTo>
                        <a:pt x="532" y="353"/>
                      </a:lnTo>
                      <a:lnTo>
                        <a:pt x="527" y="356"/>
                      </a:lnTo>
                      <a:lnTo>
                        <a:pt x="523" y="359"/>
                      </a:lnTo>
                      <a:lnTo>
                        <a:pt x="516" y="360"/>
                      </a:lnTo>
                      <a:lnTo>
                        <a:pt x="511" y="361"/>
                      </a:lnTo>
                      <a:lnTo>
                        <a:pt x="505" y="360"/>
                      </a:lnTo>
                      <a:lnTo>
                        <a:pt x="499" y="359"/>
                      </a:lnTo>
                      <a:lnTo>
                        <a:pt x="494" y="356"/>
                      </a:lnTo>
                      <a:lnTo>
                        <a:pt x="490" y="353"/>
                      </a:lnTo>
                      <a:lnTo>
                        <a:pt x="486" y="349"/>
                      </a:lnTo>
                      <a:lnTo>
                        <a:pt x="483" y="343"/>
                      </a:lnTo>
                      <a:lnTo>
                        <a:pt x="481" y="337"/>
                      </a:lnTo>
                      <a:lnTo>
                        <a:pt x="481" y="331"/>
                      </a:lnTo>
                      <a:lnTo>
                        <a:pt x="481" y="325"/>
                      </a:lnTo>
                      <a:lnTo>
                        <a:pt x="483" y="320"/>
                      </a:lnTo>
                      <a:lnTo>
                        <a:pt x="486" y="314"/>
                      </a:lnTo>
                      <a:lnTo>
                        <a:pt x="490" y="310"/>
                      </a:lnTo>
                      <a:lnTo>
                        <a:pt x="494" y="307"/>
                      </a:lnTo>
                      <a:lnTo>
                        <a:pt x="499" y="304"/>
                      </a:lnTo>
                      <a:lnTo>
                        <a:pt x="505" y="301"/>
                      </a:lnTo>
                      <a:lnTo>
                        <a:pt x="511" y="301"/>
                      </a:lnTo>
                      <a:lnTo>
                        <a:pt x="511" y="301"/>
                      </a:lnTo>
                      <a:close/>
                      <a:moveTo>
                        <a:pt x="736" y="30"/>
                      </a:moveTo>
                      <a:lnTo>
                        <a:pt x="742" y="31"/>
                      </a:lnTo>
                      <a:lnTo>
                        <a:pt x="748" y="33"/>
                      </a:lnTo>
                      <a:lnTo>
                        <a:pt x="753" y="36"/>
                      </a:lnTo>
                      <a:lnTo>
                        <a:pt x="757" y="39"/>
                      </a:lnTo>
                      <a:lnTo>
                        <a:pt x="762" y="43"/>
                      </a:lnTo>
                      <a:lnTo>
                        <a:pt x="764" y="49"/>
                      </a:lnTo>
                      <a:lnTo>
                        <a:pt x="766" y="55"/>
                      </a:lnTo>
                      <a:lnTo>
                        <a:pt x="766" y="60"/>
                      </a:lnTo>
                      <a:lnTo>
                        <a:pt x="766" y="67"/>
                      </a:lnTo>
                      <a:lnTo>
                        <a:pt x="764" y="72"/>
                      </a:lnTo>
                      <a:lnTo>
                        <a:pt x="762" y="78"/>
                      </a:lnTo>
                      <a:lnTo>
                        <a:pt x="757" y="82"/>
                      </a:lnTo>
                      <a:lnTo>
                        <a:pt x="753" y="85"/>
                      </a:lnTo>
                      <a:lnTo>
                        <a:pt x="748" y="88"/>
                      </a:lnTo>
                      <a:lnTo>
                        <a:pt x="742" y="90"/>
                      </a:lnTo>
                      <a:lnTo>
                        <a:pt x="736" y="90"/>
                      </a:lnTo>
                      <a:lnTo>
                        <a:pt x="731" y="90"/>
                      </a:lnTo>
                      <a:lnTo>
                        <a:pt x="724" y="88"/>
                      </a:lnTo>
                      <a:lnTo>
                        <a:pt x="720" y="85"/>
                      </a:lnTo>
                      <a:lnTo>
                        <a:pt x="716" y="82"/>
                      </a:lnTo>
                      <a:lnTo>
                        <a:pt x="711" y="78"/>
                      </a:lnTo>
                      <a:lnTo>
                        <a:pt x="708" y="72"/>
                      </a:lnTo>
                      <a:lnTo>
                        <a:pt x="707" y="67"/>
                      </a:lnTo>
                      <a:lnTo>
                        <a:pt x="706" y="60"/>
                      </a:lnTo>
                      <a:lnTo>
                        <a:pt x="707" y="55"/>
                      </a:lnTo>
                      <a:lnTo>
                        <a:pt x="708" y="49"/>
                      </a:lnTo>
                      <a:lnTo>
                        <a:pt x="711" y="43"/>
                      </a:lnTo>
                      <a:lnTo>
                        <a:pt x="716" y="39"/>
                      </a:lnTo>
                      <a:lnTo>
                        <a:pt x="720" y="36"/>
                      </a:lnTo>
                      <a:lnTo>
                        <a:pt x="724" y="33"/>
                      </a:lnTo>
                      <a:lnTo>
                        <a:pt x="731" y="31"/>
                      </a:lnTo>
                      <a:lnTo>
                        <a:pt x="736" y="30"/>
                      </a:lnTo>
                      <a:lnTo>
                        <a:pt x="736" y="30"/>
                      </a:lnTo>
                      <a:close/>
                      <a:moveTo>
                        <a:pt x="60" y="496"/>
                      </a:moveTo>
                      <a:lnTo>
                        <a:pt x="66" y="496"/>
                      </a:lnTo>
                      <a:lnTo>
                        <a:pt x="72" y="495"/>
                      </a:lnTo>
                      <a:lnTo>
                        <a:pt x="77" y="494"/>
                      </a:lnTo>
                      <a:lnTo>
                        <a:pt x="84" y="492"/>
                      </a:lnTo>
                      <a:lnTo>
                        <a:pt x="89" y="489"/>
                      </a:lnTo>
                      <a:lnTo>
                        <a:pt x="93" y="487"/>
                      </a:lnTo>
                      <a:lnTo>
                        <a:pt x="98" y="482"/>
                      </a:lnTo>
                      <a:lnTo>
                        <a:pt x="102" y="479"/>
                      </a:lnTo>
                      <a:lnTo>
                        <a:pt x="106" y="475"/>
                      </a:lnTo>
                      <a:lnTo>
                        <a:pt x="109" y="470"/>
                      </a:lnTo>
                      <a:lnTo>
                        <a:pt x="113" y="465"/>
                      </a:lnTo>
                      <a:lnTo>
                        <a:pt x="115" y="460"/>
                      </a:lnTo>
                      <a:lnTo>
                        <a:pt x="117" y="455"/>
                      </a:lnTo>
                      <a:lnTo>
                        <a:pt x="119" y="448"/>
                      </a:lnTo>
                      <a:lnTo>
                        <a:pt x="120" y="443"/>
                      </a:lnTo>
                      <a:lnTo>
                        <a:pt x="120" y="436"/>
                      </a:lnTo>
                      <a:lnTo>
                        <a:pt x="119" y="429"/>
                      </a:lnTo>
                      <a:lnTo>
                        <a:pt x="118" y="422"/>
                      </a:lnTo>
                      <a:lnTo>
                        <a:pt x="116" y="416"/>
                      </a:lnTo>
                      <a:lnTo>
                        <a:pt x="114" y="410"/>
                      </a:lnTo>
                      <a:lnTo>
                        <a:pt x="251" y="291"/>
                      </a:lnTo>
                      <a:lnTo>
                        <a:pt x="259" y="295"/>
                      </a:lnTo>
                      <a:lnTo>
                        <a:pt x="267" y="298"/>
                      </a:lnTo>
                      <a:lnTo>
                        <a:pt x="276" y="300"/>
                      </a:lnTo>
                      <a:lnTo>
                        <a:pt x="285" y="301"/>
                      </a:lnTo>
                      <a:lnTo>
                        <a:pt x="292" y="300"/>
                      </a:lnTo>
                      <a:lnTo>
                        <a:pt x="300" y="299"/>
                      </a:lnTo>
                      <a:lnTo>
                        <a:pt x="306" y="297"/>
                      </a:lnTo>
                      <a:lnTo>
                        <a:pt x="313" y="294"/>
                      </a:lnTo>
                      <a:lnTo>
                        <a:pt x="318" y="291"/>
                      </a:lnTo>
                      <a:lnTo>
                        <a:pt x="325" y="286"/>
                      </a:lnTo>
                      <a:lnTo>
                        <a:pt x="329" y="282"/>
                      </a:lnTo>
                      <a:lnTo>
                        <a:pt x="333" y="277"/>
                      </a:lnTo>
                      <a:lnTo>
                        <a:pt x="451" y="324"/>
                      </a:lnTo>
                      <a:lnTo>
                        <a:pt x="451" y="327"/>
                      </a:lnTo>
                      <a:lnTo>
                        <a:pt x="451" y="331"/>
                      </a:lnTo>
                      <a:lnTo>
                        <a:pt x="451" y="338"/>
                      </a:lnTo>
                      <a:lnTo>
                        <a:pt x="452" y="343"/>
                      </a:lnTo>
                      <a:lnTo>
                        <a:pt x="453" y="350"/>
                      </a:lnTo>
                      <a:lnTo>
                        <a:pt x="455" y="355"/>
                      </a:lnTo>
                      <a:lnTo>
                        <a:pt x="457" y="360"/>
                      </a:lnTo>
                      <a:lnTo>
                        <a:pt x="461" y="365"/>
                      </a:lnTo>
                      <a:lnTo>
                        <a:pt x="464" y="370"/>
                      </a:lnTo>
                      <a:lnTo>
                        <a:pt x="468" y="374"/>
                      </a:lnTo>
                      <a:lnTo>
                        <a:pt x="472" y="377"/>
                      </a:lnTo>
                      <a:lnTo>
                        <a:pt x="477" y="381"/>
                      </a:lnTo>
                      <a:lnTo>
                        <a:pt x="482" y="384"/>
                      </a:lnTo>
                      <a:lnTo>
                        <a:pt x="487" y="387"/>
                      </a:lnTo>
                      <a:lnTo>
                        <a:pt x="493" y="388"/>
                      </a:lnTo>
                      <a:lnTo>
                        <a:pt x="498" y="390"/>
                      </a:lnTo>
                      <a:lnTo>
                        <a:pt x="505" y="391"/>
                      </a:lnTo>
                      <a:lnTo>
                        <a:pt x="511" y="391"/>
                      </a:lnTo>
                      <a:lnTo>
                        <a:pt x="517" y="391"/>
                      </a:lnTo>
                      <a:lnTo>
                        <a:pt x="523" y="390"/>
                      </a:lnTo>
                      <a:lnTo>
                        <a:pt x="529" y="388"/>
                      </a:lnTo>
                      <a:lnTo>
                        <a:pt x="535" y="387"/>
                      </a:lnTo>
                      <a:lnTo>
                        <a:pt x="540" y="384"/>
                      </a:lnTo>
                      <a:lnTo>
                        <a:pt x="544" y="381"/>
                      </a:lnTo>
                      <a:lnTo>
                        <a:pt x="550" y="377"/>
                      </a:lnTo>
                      <a:lnTo>
                        <a:pt x="554" y="373"/>
                      </a:lnTo>
                      <a:lnTo>
                        <a:pt x="557" y="370"/>
                      </a:lnTo>
                      <a:lnTo>
                        <a:pt x="560" y="365"/>
                      </a:lnTo>
                      <a:lnTo>
                        <a:pt x="564" y="360"/>
                      </a:lnTo>
                      <a:lnTo>
                        <a:pt x="567" y="355"/>
                      </a:lnTo>
                      <a:lnTo>
                        <a:pt x="568" y="350"/>
                      </a:lnTo>
                      <a:lnTo>
                        <a:pt x="570" y="343"/>
                      </a:lnTo>
                      <a:lnTo>
                        <a:pt x="571" y="338"/>
                      </a:lnTo>
                      <a:lnTo>
                        <a:pt x="571" y="331"/>
                      </a:lnTo>
                      <a:lnTo>
                        <a:pt x="570" y="322"/>
                      </a:lnTo>
                      <a:lnTo>
                        <a:pt x="568" y="312"/>
                      </a:lnTo>
                      <a:lnTo>
                        <a:pt x="565" y="304"/>
                      </a:lnTo>
                      <a:lnTo>
                        <a:pt x="559" y="296"/>
                      </a:lnTo>
                      <a:lnTo>
                        <a:pt x="710" y="115"/>
                      </a:lnTo>
                      <a:lnTo>
                        <a:pt x="717" y="117"/>
                      </a:lnTo>
                      <a:lnTo>
                        <a:pt x="723" y="119"/>
                      </a:lnTo>
                      <a:lnTo>
                        <a:pt x="730" y="120"/>
                      </a:lnTo>
                      <a:lnTo>
                        <a:pt x="736" y="120"/>
                      </a:lnTo>
                      <a:lnTo>
                        <a:pt x="742" y="120"/>
                      </a:lnTo>
                      <a:lnTo>
                        <a:pt x="749" y="119"/>
                      </a:lnTo>
                      <a:lnTo>
                        <a:pt x="754" y="118"/>
                      </a:lnTo>
                      <a:lnTo>
                        <a:pt x="760" y="116"/>
                      </a:lnTo>
                      <a:lnTo>
                        <a:pt x="765" y="114"/>
                      </a:lnTo>
                      <a:lnTo>
                        <a:pt x="770" y="111"/>
                      </a:lnTo>
                      <a:lnTo>
                        <a:pt x="775" y="106"/>
                      </a:lnTo>
                      <a:lnTo>
                        <a:pt x="779" y="103"/>
                      </a:lnTo>
                      <a:lnTo>
                        <a:pt x="783" y="99"/>
                      </a:lnTo>
                      <a:lnTo>
                        <a:pt x="786" y="95"/>
                      </a:lnTo>
                      <a:lnTo>
                        <a:pt x="790" y="89"/>
                      </a:lnTo>
                      <a:lnTo>
                        <a:pt x="792" y="84"/>
                      </a:lnTo>
                      <a:lnTo>
                        <a:pt x="794" y="79"/>
                      </a:lnTo>
                      <a:lnTo>
                        <a:pt x="795" y="73"/>
                      </a:lnTo>
                      <a:lnTo>
                        <a:pt x="796" y="67"/>
                      </a:lnTo>
                      <a:lnTo>
                        <a:pt x="796" y="60"/>
                      </a:lnTo>
                      <a:lnTo>
                        <a:pt x="796" y="54"/>
                      </a:lnTo>
                      <a:lnTo>
                        <a:pt x="795" y="49"/>
                      </a:lnTo>
                      <a:lnTo>
                        <a:pt x="794" y="43"/>
                      </a:lnTo>
                      <a:lnTo>
                        <a:pt x="792" y="37"/>
                      </a:lnTo>
                      <a:lnTo>
                        <a:pt x="790" y="31"/>
                      </a:lnTo>
                      <a:lnTo>
                        <a:pt x="786" y="27"/>
                      </a:lnTo>
                      <a:lnTo>
                        <a:pt x="783" y="23"/>
                      </a:lnTo>
                      <a:lnTo>
                        <a:pt x="779" y="19"/>
                      </a:lnTo>
                      <a:lnTo>
                        <a:pt x="775" y="14"/>
                      </a:lnTo>
                      <a:lnTo>
                        <a:pt x="770" y="11"/>
                      </a:lnTo>
                      <a:lnTo>
                        <a:pt x="765" y="8"/>
                      </a:lnTo>
                      <a:lnTo>
                        <a:pt x="760" y="5"/>
                      </a:lnTo>
                      <a:lnTo>
                        <a:pt x="754" y="4"/>
                      </a:lnTo>
                      <a:lnTo>
                        <a:pt x="749" y="1"/>
                      </a:lnTo>
                      <a:lnTo>
                        <a:pt x="742" y="0"/>
                      </a:lnTo>
                      <a:lnTo>
                        <a:pt x="736" y="0"/>
                      </a:lnTo>
                      <a:lnTo>
                        <a:pt x="731" y="0"/>
                      </a:lnTo>
                      <a:lnTo>
                        <a:pt x="724" y="1"/>
                      </a:lnTo>
                      <a:lnTo>
                        <a:pt x="719" y="4"/>
                      </a:lnTo>
                      <a:lnTo>
                        <a:pt x="712" y="5"/>
                      </a:lnTo>
                      <a:lnTo>
                        <a:pt x="708" y="8"/>
                      </a:lnTo>
                      <a:lnTo>
                        <a:pt x="703" y="11"/>
                      </a:lnTo>
                      <a:lnTo>
                        <a:pt x="698" y="14"/>
                      </a:lnTo>
                      <a:lnTo>
                        <a:pt x="694" y="19"/>
                      </a:lnTo>
                      <a:lnTo>
                        <a:pt x="690" y="22"/>
                      </a:lnTo>
                      <a:lnTo>
                        <a:pt x="687" y="27"/>
                      </a:lnTo>
                      <a:lnTo>
                        <a:pt x="683" y="31"/>
                      </a:lnTo>
                      <a:lnTo>
                        <a:pt x="681" y="37"/>
                      </a:lnTo>
                      <a:lnTo>
                        <a:pt x="679" y="43"/>
                      </a:lnTo>
                      <a:lnTo>
                        <a:pt x="677" y="49"/>
                      </a:lnTo>
                      <a:lnTo>
                        <a:pt x="676" y="54"/>
                      </a:lnTo>
                      <a:lnTo>
                        <a:pt x="676" y="60"/>
                      </a:lnTo>
                      <a:lnTo>
                        <a:pt x="677" y="70"/>
                      </a:lnTo>
                      <a:lnTo>
                        <a:pt x="679" y="80"/>
                      </a:lnTo>
                      <a:lnTo>
                        <a:pt x="682" y="88"/>
                      </a:lnTo>
                      <a:lnTo>
                        <a:pt x="688" y="96"/>
                      </a:lnTo>
                      <a:lnTo>
                        <a:pt x="537" y="277"/>
                      </a:lnTo>
                      <a:lnTo>
                        <a:pt x="530" y="275"/>
                      </a:lnTo>
                      <a:lnTo>
                        <a:pt x="524" y="272"/>
                      </a:lnTo>
                      <a:lnTo>
                        <a:pt x="517" y="271"/>
                      </a:lnTo>
                      <a:lnTo>
                        <a:pt x="511" y="271"/>
                      </a:lnTo>
                      <a:lnTo>
                        <a:pt x="504" y="271"/>
                      </a:lnTo>
                      <a:lnTo>
                        <a:pt x="496" y="272"/>
                      </a:lnTo>
                      <a:lnTo>
                        <a:pt x="490" y="275"/>
                      </a:lnTo>
                      <a:lnTo>
                        <a:pt x="483" y="278"/>
                      </a:lnTo>
                      <a:lnTo>
                        <a:pt x="478" y="281"/>
                      </a:lnTo>
                      <a:lnTo>
                        <a:pt x="472" y="285"/>
                      </a:lnTo>
                      <a:lnTo>
                        <a:pt x="467" y="291"/>
                      </a:lnTo>
                      <a:lnTo>
                        <a:pt x="463" y="296"/>
                      </a:lnTo>
                      <a:lnTo>
                        <a:pt x="345" y="249"/>
                      </a:lnTo>
                      <a:lnTo>
                        <a:pt x="345" y="245"/>
                      </a:lnTo>
                      <a:lnTo>
                        <a:pt x="345" y="241"/>
                      </a:lnTo>
                      <a:lnTo>
                        <a:pt x="345" y="235"/>
                      </a:lnTo>
                      <a:lnTo>
                        <a:pt x="344" y="229"/>
                      </a:lnTo>
                      <a:lnTo>
                        <a:pt x="343" y="223"/>
                      </a:lnTo>
                      <a:lnTo>
                        <a:pt x="341" y="218"/>
                      </a:lnTo>
                      <a:lnTo>
                        <a:pt x="339" y="212"/>
                      </a:lnTo>
                      <a:lnTo>
                        <a:pt x="335" y="207"/>
                      </a:lnTo>
                      <a:lnTo>
                        <a:pt x="332" y="203"/>
                      </a:lnTo>
                      <a:lnTo>
                        <a:pt x="328" y="199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4" y="188"/>
                      </a:lnTo>
                      <a:lnTo>
                        <a:pt x="309" y="186"/>
                      </a:lnTo>
                      <a:lnTo>
                        <a:pt x="303" y="184"/>
                      </a:lnTo>
                      <a:lnTo>
                        <a:pt x="298" y="182"/>
                      </a:lnTo>
                      <a:lnTo>
                        <a:pt x="291" y="181"/>
                      </a:lnTo>
                      <a:lnTo>
                        <a:pt x="285" y="180"/>
                      </a:lnTo>
                      <a:lnTo>
                        <a:pt x="280" y="181"/>
                      </a:lnTo>
                      <a:lnTo>
                        <a:pt x="273" y="182"/>
                      </a:lnTo>
                      <a:lnTo>
                        <a:pt x="268" y="184"/>
                      </a:lnTo>
                      <a:lnTo>
                        <a:pt x="261" y="186"/>
                      </a:lnTo>
                      <a:lnTo>
                        <a:pt x="257" y="188"/>
                      </a:lnTo>
                      <a:lnTo>
                        <a:pt x="252" y="191"/>
                      </a:lnTo>
                      <a:lnTo>
                        <a:pt x="247" y="194"/>
                      </a:lnTo>
                      <a:lnTo>
                        <a:pt x="243" y="199"/>
                      </a:lnTo>
                      <a:lnTo>
                        <a:pt x="239" y="203"/>
                      </a:lnTo>
                      <a:lnTo>
                        <a:pt x="236" y="207"/>
                      </a:lnTo>
                      <a:lnTo>
                        <a:pt x="232" y="212"/>
                      </a:lnTo>
                      <a:lnTo>
                        <a:pt x="230" y="218"/>
                      </a:lnTo>
                      <a:lnTo>
                        <a:pt x="228" y="223"/>
                      </a:lnTo>
                      <a:lnTo>
                        <a:pt x="226" y="229"/>
                      </a:lnTo>
                      <a:lnTo>
                        <a:pt x="225" y="235"/>
                      </a:lnTo>
                      <a:lnTo>
                        <a:pt x="225" y="241"/>
                      </a:lnTo>
                      <a:lnTo>
                        <a:pt x="226" y="248"/>
                      </a:lnTo>
                      <a:lnTo>
                        <a:pt x="227" y="255"/>
                      </a:lnTo>
                      <a:lnTo>
                        <a:pt x="229" y="262"/>
                      </a:lnTo>
                      <a:lnTo>
                        <a:pt x="231" y="267"/>
                      </a:lnTo>
                      <a:lnTo>
                        <a:pt x="94" y="387"/>
                      </a:lnTo>
                      <a:lnTo>
                        <a:pt x="86" y="383"/>
                      </a:lnTo>
                      <a:lnTo>
                        <a:pt x="78" y="380"/>
                      </a:lnTo>
                      <a:lnTo>
                        <a:pt x="69" y="377"/>
                      </a:lnTo>
                      <a:lnTo>
                        <a:pt x="60" y="376"/>
                      </a:lnTo>
                      <a:lnTo>
                        <a:pt x="54" y="376"/>
                      </a:lnTo>
                      <a:lnTo>
                        <a:pt x="47" y="377"/>
                      </a:lnTo>
                      <a:lnTo>
                        <a:pt x="42" y="379"/>
                      </a:lnTo>
                      <a:lnTo>
                        <a:pt x="36" y="381"/>
                      </a:lnTo>
                      <a:lnTo>
                        <a:pt x="31" y="384"/>
                      </a:lnTo>
                      <a:lnTo>
                        <a:pt x="26" y="387"/>
                      </a:lnTo>
                      <a:lnTo>
                        <a:pt x="21" y="390"/>
                      </a:lnTo>
                      <a:lnTo>
                        <a:pt x="17" y="394"/>
                      </a:lnTo>
                      <a:lnTo>
                        <a:pt x="13" y="398"/>
                      </a:lnTo>
                      <a:lnTo>
                        <a:pt x="10" y="403"/>
                      </a:lnTo>
                      <a:lnTo>
                        <a:pt x="6" y="407"/>
                      </a:lnTo>
                      <a:lnTo>
                        <a:pt x="4" y="413"/>
                      </a:lnTo>
                      <a:lnTo>
                        <a:pt x="2" y="418"/>
                      </a:lnTo>
                      <a:lnTo>
                        <a:pt x="1" y="425"/>
                      </a:lnTo>
                      <a:lnTo>
                        <a:pt x="0" y="430"/>
                      </a:lnTo>
                      <a:lnTo>
                        <a:pt x="0" y="436"/>
                      </a:lnTo>
                      <a:lnTo>
                        <a:pt x="0" y="443"/>
                      </a:lnTo>
                      <a:lnTo>
                        <a:pt x="1" y="448"/>
                      </a:lnTo>
                      <a:lnTo>
                        <a:pt x="2" y="455"/>
                      </a:lnTo>
                      <a:lnTo>
                        <a:pt x="4" y="460"/>
                      </a:lnTo>
                      <a:lnTo>
                        <a:pt x="6" y="465"/>
                      </a:lnTo>
                      <a:lnTo>
                        <a:pt x="10" y="470"/>
                      </a:lnTo>
                      <a:lnTo>
                        <a:pt x="13" y="475"/>
                      </a:lnTo>
                      <a:lnTo>
                        <a:pt x="17" y="479"/>
                      </a:lnTo>
                      <a:lnTo>
                        <a:pt x="21" y="482"/>
                      </a:lnTo>
                      <a:lnTo>
                        <a:pt x="26" y="487"/>
                      </a:lnTo>
                      <a:lnTo>
                        <a:pt x="31" y="489"/>
                      </a:lnTo>
                      <a:lnTo>
                        <a:pt x="36" y="492"/>
                      </a:lnTo>
                      <a:lnTo>
                        <a:pt x="42" y="494"/>
                      </a:lnTo>
                      <a:lnTo>
                        <a:pt x="47" y="495"/>
                      </a:lnTo>
                      <a:lnTo>
                        <a:pt x="54" y="496"/>
                      </a:lnTo>
                      <a:lnTo>
                        <a:pt x="60" y="4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47" name="ïṩ1iďè"/>
            <p:cNvSpPr txBox="1"/>
            <p:nvPr/>
          </p:nvSpPr>
          <p:spPr>
            <a:xfrm>
              <a:off x="673100" y="3129835"/>
              <a:ext cx="322071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8" name="íSļide"/>
            <p:cNvSpPr txBox="1"/>
            <p:nvPr/>
          </p:nvSpPr>
          <p:spPr>
            <a:xfrm>
              <a:off x="673100" y="3522347"/>
              <a:ext cx="322071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Copy paste fonts. Choose the only option to retain text.…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..</a:t>
              </a:r>
            </a:p>
          </p:txBody>
        </p:sp>
        <p:sp>
          <p:nvSpPr>
            <p:cNvPr id="49" name="ïṡliḑê"/>
            <p:cNvSpPr/>
            <p:nvPr/>
          </p:nvSpPr>
          <p:spPr>
            <a:xfrm>
              <a:off x="2778448" y="1474850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50" name="ïsļîḋè"/>
            <p:cNvSpPr/>
            <p:nvPr/>
          </p:nvSpPr>
          <p:spPr>
            <a:xfrm>
              <a:off x="2778448" y="5211051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51" name="ïṧľïďè"/>
            <p:cNvSpPr/>
            <p:nvPr/>
          </p:nvSpPr>
          <p:spPr>
            <a:xfrm>
              <a:off x="4028502" y="3965649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52" name="iṡľíḑè"/>
            <p:cNvSpPr/>
            <p:nvPr/>
          </p:nvSpPr>
          <p:spPr>
            <a:xfrm>
              <a:off x="4028502" y="2720249"/>
              <a:ext cx="576000" cy="576000"/>
            </a:xfrm>
            <a:prstGeom prst="ellipse">
              <a:avLst/>
            </a:prstGeom>
            <a:solidFill>
              <a:srgbClr val="14907E"/>
            </a:solidFill>
            <a:ln w="6350" cap="flat" cmpd="sng" algn="ctr">
              <a:solidFill>
                <a:srgbClr val="90E1CC"/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53" name="ïṣḻidé"/>
            <p:cNvSpPr txBox="1"/>
            <p:nvPr/>
          </p:nvSpPr>
          <p:spPr>
            <a:xfrm>
              <a:off x="3893818" y="1474850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54" name="íṡlïḓe"/>
            <p:cNvSpPr txBox="1"/>
            <p:nvPr/>
          </p:nvSpPr>
          <p:spPr>
            <a:xfrm>
              <a:off x="4693710" y="273191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55" name="ïṡľídè"/>
            <p:cNvSpPr txBox="1"/>
            <p:nvPr/>
          </p:nvSpPr>
          <p:spPr>
            <a:xfrm>
              <a:off x="4693710" y="396515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</a:t>
              </a:r>
            </a:p>
          </p:txBody>
        </p:sp>
        <p:sp>
          <p:nvSpPr>
            <p:cNvPr id="56" name="iślîḋe"/>
            <p:cNvSpPr txBox="1"/>
            <p:nvPr/>
          </p:nvSpPr>
          <p:spPr>
            <a:xfrm>
              <a:off x="3893818" y="5211051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grpSp>
        <p:nvGrpSpPr>
          <p:cNvPr id="25" name="2ce3a2b1-4bc3-4e65-9a52-0ccb868cfb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742" y="1599201"/>
            <a:ext cx="10848977" cy="4998825"/>
            <a:chOff x="671511" y="1142000"/>
            <a:chExt cx="10848977" cy="4998825"/>
          </a:xfrm>
        </p:grpSpPr>
        <p:cxnSp>
          <p:nvCxnSpPr>
            <p:cNvPr id="26" name="直接连接符 25"/>
            <p:cNvCxnSpPr>
              <a:stCxn id="30" idx="2"/>
              <a:endCxn id="41" idx="2"/>
            </p:cNvCxnSpPr>
            <p:nvPr/>
          </p:nvCxnSpPr>
          <p:spPr>
            <a:xfrm flipH="1" flipV="1">
              <a:off x="7751295" y="3429000"/>
              <a:ext cx="2" cy="105733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直接连接符 26"/>
            <p:cNvCxnSpPr>
              <a:stCxn id="31" idx="2"/>
              <a:endCxn id="39" idx="2"/>
            </p:cNvCxnSpPr>
            <p:nvPr/>
          </p:nvCxnSpPr>
          <p:spPr>
            <a:xfrm flipH="1" flipV="1">
              <a:off x="10017314" y="2237699"/>
              <a:ext cx="2" cy="224863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直接连接符 27"/>
            <p:cNvCxnSpPr>
              <a:stCxn id="29" idx="2"/>
              <a:endCxn id="43" idx="2"/>
            </p:cNvCxnSpPr>
            <p:nvPr/>
          </p:nvCxnSpPr>
          <p:spPr>
            <a:xfrm flipH="1" flipV="1">
              <a:off x="5485279" y="4286035"/>
              <a:ext cx="1" cy="20029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29" name="ïşļíḋè"/>
            <p:cNvSpPr/>
            <p:nvPr/>
          </p:nvSpPr>
          <p:spPr>
            <a:xfrm flipV="1">
              <a:off x="3982107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ïṩľiďê"/>
            <p:cNvSpPr/>
            <p:nvPr/>
          </p:nvSpPr>
          <p:spPr>
            <a:xfrm flipV="1">
              <a:off x="6248124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14907E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íṡlíḍe"/>
            <p:cNvSpPr/>
            <p:nvPr/>
          </p:nvSpPr>
          <p:spPr>
            <a:xfrm flipV="1">
              <a:off x="8514143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iSļïdè"/>
            <p:cNvSpPr/>
            <p:nvPr/>
          </p:nvSpPr>
          <p:spPr bwMode="auto">
            <a:xfrm>
              <a:off x="7496420" y="5101636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3" name="i$ḻîḍè"/>
            <p:cNvSpPr/>
            <p:nvPr/>
          </p:nvSpPr>
          <p:spPr bwMode="auto">
            <a:xfrm>
              <a:off x="5188831" y="5066505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4" name="îṣ1ïḓè"/>
            <p:cNvSpPr/>
            <p:nvPr/>
          </p:nvSpPr>
          <p:spPr bwMode="auto">
            <a:xfrm>
              <a:off x="9715173" y="5061693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5" name="íṥḷiḍè"/>
            <p:cNvSpPr txBox="1"/>
            <p:nvPr/>
          </p:nvSpPr>
          <p:spPr>
            <a:xfrm>
              <a:off x="671511" y="1142000"/>
              <a:ext cx="4209489" cy="199168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36" name="işḻiḑè"/>
            <p:cNvGrpSpPr/>
            <p:nvPr/>
          </p:nvGrpSpPr>
          <p:grpSpPr>
            <a:xfrm>
              <a:off x="4598023" y="3333979"/>
              <a:ext cx="1774513" cy="952056"/>
              <a:chOff x="4566000" y="3333979"/>
              <a:chExt cx="1774513" cy="952056"/>
            </a:xfrm>
          </p:grpSpPr>
          <p:sp>
            <p:nvSpPr>
              <p:cNvPr id="43" name="iŝliḍé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4" name="iSḻïďê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7" name="íṣļidé"/>
            <p:cNvGrpSpPr/>
            <p:nvPr/>
          </p:nvGrpSpPr>
          <p:grpSpPr>
            <a:xfrm>
              <a:off x="6864039" y="2476944"/>
              <a:ext cx="1774513" cy="952056"/>
              <a:chOff x="4566000" y="3333979"/>
              <a:chExt cx="1774513" cy="952056"/>
            </a:xfrm>
          </p:grpSpPr>
          <p:sp>
            <p:nvSpPr>
              <p:cNvPr id="41" name="ïSḻide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2" name="ís1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8" name="îsľîḓè"/>
            <p:cNvGrpSpPr/>
            <p:nvPr/>
          </p:nvGrpSpPr>
          <p:grpSpPr>
            <a:xfrm>
              <a:off x="9130058" y="1285643"/>
              <a:ext cx="1774513" cy="952056"/>
              <a:chOff x="4566000" y="3333979"/>
              <a:chExt cx="1774513" cy="952056"/>
            </a:xfrm>
          </p:grpSpPr>
          <p:sp>
            <p:nvSpPr>
              <p:cNvPr id="39" name="ïśḷïďê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0" name="íşļ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sp>
        <p:nvSpPr>
          <p:cNvPr id="5" name="Freeform 29"/>
          <p:cNvSpPr/>
          <p:nvPr/>
        </p:nvSpPr>
        <p:spPr bwMode="auto">
          <a:xfrm>
            <a:off x="5577510" y="3774017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7 w 1095"/>
              <a:gd name="T3" fmla="*/ 0 h 1420"/>
              <a:gd name="T4" fmla="*/ 0 w 1095"/>
              <a:gd name="T5" fmla="*/ 710 h 1420"/>
              <a:gd name="T6" fmla="*/ 547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7" y="0"/>
                </a:lnTo>
                <a:lnTo>
                  <a:pt x="0" y="710"/>
                </a:lnTo>
                <a:lnTo>
                  <a:pt x="547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0"/>
          <p:cNvSpPr/>
          <p:nvPr/>
        </p:nvSpPr>
        <p:spPr bwMode="auto">
          <a:xfrm>
            <a:off x="6445872" y="3774017"/>
            <a:ext cx="2232025" cy="1125538"/>
          </a:xfrm>
          <a:custGeom>
            <a:avLst/>
            <a:gdLst>
              <a:gd name="T0" fmla="*/ 0 w 1406"/>
              <a:gd name="T1" fmla="*/ 0 h 709"/>
              <a:gd name="T2" fmla="*/ 859 w 1406"/>
              <a:gd name="T3" fmla="*/ 0 h 709"/>
              <a:gd name="T4" fmla="*/ 1406 w 1406"/>
              <a:gd name="T5" fmla="*/ 709 h 709"/>
              <a:gd name="T6" fmla="*/ 547 w 1406"/>
              <a:gd name="T7" fmla="*/ 709 h 709"/>
              <a:gd name="T8" fmla="*/ 0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0" y="0"/>
                </a:moveTo>
                <a:lnTo>
                  <a:pt x="859" y="0"/>
                </a:lnTo>
                <a:lnTo>
                  <a:pt x="1406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14907E"/>
          </a:solidFill>
          <a:ln>
            <a:solidFill>
              <a:srgbClr val="14907E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1"/>
          <p:cNvSpPr/>
          <p:nvPr/>
        </p:nvSpPr>
        <p:spPr bwMode="auto">
          <a:xfrm>
            <a:off x="6445872" y="4899554"/>
            <a:ext cx="2232025" cy="1127125"/>
          </a:xfrm>
          <a:custGeom>
            <a:avLst/>
            <a:gdLst>
              <a:gd name="T0" fmla="*/ 1406 w 1406"/>
              <a:gd name="T1" fmla="*/ 0 h 710"/>
              <a:gd name="T2" fmla="*/ 547 w 1406"/>
              <a:gd name="T3" fmla="*/ 0 h 710"/>
              <a:gd name="T4" fmla="*/ 0 w 1406"/>
              <a:gd name="T5" fmla="*/ 710 h 710"/>
              <a:gd name="T6" fmla="*/ 859 w 1406"/>
              <a:gd name="T7" fmla="*/ 710 h 710"/>
              <a:gd name="T8" fmla="*/ 1406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1406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6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2"/>
          <p:cNvSpPr/>
          <p:nvPr/>
        </p:nvSpPr>
        <p:spPr bwMode="auto">
          <a:xfrm>
            <a:off x="5577510" y="1518179"/>
            <a:ext cx="1738313" cy="2255838"/>
          </a:xfrm>
          <a:custGeom>
            <a:avLst/>
            <a:gdLst>
              <a:gd name="T0" fmla="*/ 1095 w 1095"/>
              <a:gd name="T1" fmla="*/ 711 h 1421"/>
              <a:gd name="T2" fmla="*/ 547 w 1095"/>
              <a:gd name="T3" fmla="*/ 0 h 1421"/>
              <a:gd name="T4" fmla="*/ 0 w 1095"/>
              <a:gd name="T5" fmla="*/ 711 h 1421"/>
              <a:gd name="T6" fmla="*/ 547 w 1095"/>
              <a:gd name="T7" fmla="*/ 1421 h 1421"/>
              <a:gd name="T8" fmla="*/ 1095 w 1095"/>
              <a:gd name="T9" fmla="*/ 711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1">
                <a:moveTo>
                  <a:pt x="1095" y="711"/>
                </a:moveTo>
                <a:lnTo>
                  <a:pt x="547" y="0"/>
                </a:lnTo>
                <a:lnTo>
                  <a:pt x="0" y="711"/>
                </a:lnTo>
                <a:lnTo>
                  <a:pt x="547" y="1421"/>
                </a:lnTo>
                <a:lnTo>
                  <a:pt x="1095" y="7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3"/>
          <p:cNvSpPr/>
          <p:nvPr/>
        </p:nvSpPr>
        <p:spPr bwMode="auto">
          <a:xfrm>
            <a:off x="6445872" y="1518179"/>
            <a:ext cx="2232025" cy="1127125"/>
          </a:xfrm>
          <a:custGeom>
            <a:avLst/>
            <a:gdLst>
              <a:gd name="T0" fmla="*/ 0 w 1406"/>
              <a:gd name="T1" fmla="*/ 0 h 710"/>
              <a:gd name="T2" fmla="*/ 859 w 1406"/>
              <a:gd name="T3" fmla="*/ 0 h 710"/>
              <a:gd name="T4" fmla="*/ 1406 w 1406"/>
              <a:gd name="T5" fmla="*/ 710 h 710"/>
              <a:gd name="T6" fmla="*/ 547 w 1406"/>
              <a:gd name="T7" fmla="*/ 710 h 710"/>
              <a:gd name="T8" fmla="*/ 0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0" y="0"/>
                </a:moveTo>
                <a:lnTo>
                  <a:pt x="859" y="0"/>
                </a:lnTo>
                <a:lnTo>
                  <a:pt x="1406" y="710"/>
                </a:lnTo>
                <a:lnTo>
                  <a:pt x="547" y="710"/>
                </a:lnTo>
                <a:lnTo>
                  <a:pt x="0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4"/>
          <p:cNvSpPr/>
          <p:nvPr/>
        </p:nvSpPr>
        <p:spPr bwMode="auto">
          <a:xfrm>
            <a:off x="6445872" y="2645304"/>
            <a:ext cx="2232025" cy="1125538"/>
          </a:xfrm>
          <a:custGeom>
            <a:avLst/>
            <a:gdLst>
              <a:gd name="T0" fmla="*/ 1406 w 1406"/>
              <a:gd name="T1" fmla="*/ 0 h 709"/>
              <a:gd name="T2" fmla="*/ 547 w 1406"/>
              <a:gd name="T3" fmla="*/ 0 h 709"/>
              <a:gd name="T4" fmla="*/ 0 w 1406"/>
              <a:gd name="T5" fmla="*/ 709 h 709"/>
              <a:gd name="T6" fmla="*/ 859 w 1406"/>
              <a:gd name="T7" fmla="*/ 709 h 709"/>
              <a:gd name="T8" fmla="*/ 1406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1406" y="0"/>
                </a:moveTo>
                <a:lnTo>
                  <a:pt x="547" y="0"/>
                </a:lnTo>
                <a:lnTo>
                  <a:pt x="0" y="709"/>
                </a:lnTo>
                <a:lnTo>
                  <a:pt x="859" y="709"/>
                </a:lnTo>
                <a:lnTo>
                  <a:pt x="1406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"/>
          <p:cNvSpPr/>
          <p:nvPr/>
        </p:nvSpPr>
        <p:spPr bwMode="auto">
          <a:xfrm>
            <a:off x="7807947" y="2645304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8 w 1095"/>
              <a:gd name="T3" fmla="*/ 0 h 1420"/>
              <a:gd name="T4" fmla="*/ 0 w 1095"/>
              <a:gd name="T5" fmla="*/ 710 h 1420"/>
              <a:gd name="T6" fmla="*/ 548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8" y="0"/>
                </a:lnTo>
                <a:lnTo>
                  <a:pt x="0" y="710"/>
                </a:lnTo>
                <a:lnTo>
                  <a:pt x="548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6"/>
          <p:cNvSpPr/>
          <p:nvPr/>
        </p:nvSpPr>
        <p:spPr bwMode="auto">
          <a:xfrm>
            <a:off x="8677897" y="2645304"/>
            <a:ext cx="2230438" cy="1125538"/>
          </a:xfrm>
          <a:custGeom>
            <a:avLst/>
            <a:gdLst>
              <a:gd name="T0" fmla="*/ 0 w 1405"/>
              <a:gd name="T1" fmla="*/ 0 h 709"/>
              <a:gd name="T2" fmla="*/ 859 w 1405"/>
              <a:gd name="T3" fmla="*/ 0 h 709"/>
              <a:gd name="T4" fmla="*/ 1405 w 1405"/>
              <a:gd name="T5" fmla="*/ 709 h 709"/>
              <a:gd name="T6" fmla="*/ 547 w 1405"/>
              <a:gd name="T7" fmla="*/ 709 h 709"/>
              <a:gd name="T8" fmla="*/ 0 w 1405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09">
                <a:moveTo>
                  <a:pt x="0" y="0"/>
                </a:moveTo>
                <a:lnTo>
                  <a:pt x="859" y="0"/>
                </a:lnTo>
                <a:lnTo>
                  <a:pt x="1405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7"/>
          <p:cNvSpPr/>
          <p:nvPr/>
        </p:nvSpPr>
        <p:spPr bwMode="auto">
          <a:xfrm>
            <a:off x="8677897" y="3770842"/>
            <a:ext cx="2230438" cy="1127125"/>
          </a:xfrm>
          <a:custGeom>
            <a:avLst/>
            <a:gdLst>
              <a:gd name="T0" fmla="*/ 1405 w 1405"/>
              <a:gd name="T1" fmla="*/ 0 h 710"/>
              <a:gd name="T2" fmla="*/ 547 w 1405"/>
              <a:gd name="T3" fmla="*/ 0 h 710"/>
              <a:gd name="T4" fmla="*/ 0 w 1405"/>
              <a:gd name="T5" fmla="*/ 710 h 710"/>
              <a:gd name="T6" fmla="*/ 859 w 1405"/>
              <a:gd name="T7" fmla="*/ 710 h 710"/>
              <a:gd name="T8" fmla="*/ 1405 w 1405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10">
                <a:moveTo>
                  <a:pt x="1405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5" y="0"/>
                </a:lnTo>
                <a:close/>
              </a:path>
            </a:pathLst>
          </a:custGeom>
          <a:solidFill>
            <a:srgbClr val="14907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8"/>
          <p:cNvSpPr/>
          <p:nvPr/>
        </p:nvSpPr>
        <p:spPr bwMode="auto">
          <a:xfrm>
            <a:off x="6064872" y="2543704"/>
            <a:ext cx="85725" cy="103188"/>
          </a:xfrm>
          <a:custGeom>
            <a:avLst/>
            <a:gdLst>
              <a:gd name="T0" fmla="*/ 70 w 74"/>
              <a:gd name="T1" fmla="*/ 41 h 89"/>
              <a:gd name="T2" fmla="*/ 69 w 74"/>
              <a:gd name="T3" fmla="*/ 41 h 89"/>
              <a:gd name="T4" fmla="*/ 69 w 74"/>
              <a:gd name="T5" fmla="*/ 32 h 89"/>
              <a:gd name="T6" fmla="*/ 38 w 74"/>
              <a:gd name="T7" fmla="*/ 0 h 89"/>
              <a:gd name="T8" fmla="*/ 5 w 74"/>
              <a:gd name="T9" fmla="*/ 31 h 89"/>
              <a:gd name="T10" fmla="*/ 5 w 74"/>
              <a:gd name="T11" fmla="*/ 40 h 89"/>
              <a:gd name="T12" fmla="*/ 4 w 74"/>
              <a:gd name="T13" fmla="*/ 40 h 89"/>
              <a:gd name="T14" fmla="*/ 2 w 74"/>
              <a:gd name="T15" fmla="*/ 50 h 89"/>
              <a:gd name="T16" fmla="*/ 8 w 74"/>
              <a:gd name="T17" fmla="*/ 57 h 89"/>
              <a:gd name="T18" fmla="*/ 36 w 74"/>
              <a:gd name="T19" fmla="*/ 88 h 89"/>
              <a:gd name="T20" fmla="*/ 37 w 74"/>
              <a:gd name="T21" fmla="*/ 88 h 89"/>
              <a:gd name="T22" fmla="*/ 37 w 74"/>
              <a:gd name="T23" fmla="*/ 88 h 89"/>
              <a:gd name="T24" fmla="*/ 66 w 74"/>
              <a:gd name="T25" fmla="*/ 58 h 89"/>
              <a:gd name="T26" fmla="*/ 73 w 74"/>
              <a:gd name="T27" fmla="*/ 51 h 89"/>
              <a:gd name="T28" fmla="*/ 70 w 74"/>
              <a:gd name="T29" fmla="*/ 4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89">
                <a:moveTo>
                  <a:pt x="70" y="41"/>
                </a:moveTo>
                <a:cubicBezTo>
                  <a:pt x="70" y="41"/>
                  <a:pt x="69" y="41"/>
                  <a:pt x="69" y="41"/>
                </a:cubicBezTo>
                <a:cubicBezTo>
                  <a:pt x="69" y="39"/>
                  <a:pt x="69" y="33"/>
                  <a:pt x="69" y="32"/>
                </a:cubicBezTo>
                <a:cubicBezTo>
                  <a:pt x="70" y="13"/>
                  <a:pt x="55" y="1"/>
                  <a:pt x="38" y="0"/>
                </a:cubicBezTo>
                <a:cubicBezTo>
                  <a:pt x="20" y="0"/>
                  <a:pt x="5" y="12"/>
                  <a:pt x="5" y="31"/>
                </a:cubicBezTo>
                <a:cubicBezTo>
                  <a:pt x="5" y="32"/>
                  <a:pt x="5" y="38"/>
                  <a:pt x="5" y="40"/>
                </a:cubicBezTo>
                <a:cubicBezTo>
                  <a:pt x="5" y="40"/>
                  <a:pt x="4" y="40"/>
                  <a:pt x="4" y="40"/>
                </a:cubicBezTo>
                <a:cubicBezTo>
                  <a:pt x="1" y="41"/>
                  <a:pt x="0" y="45"/>
                  <a:pt x="2" y="50"/>
                </a:cubicBezTo>
                <a:cubicBezTo>
                  <a:pt x="3" y="54"/>
                  <a:pt x="6" y="57"/>
                  <a:pt x="8" y="57"/>
                </a:cubicBezTo>
                <a:cubicBezTo>
                  <a:pt x="11" y="89"/>
                  <a:pt x="36" y="88"/>
                  <a:pt x="36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62" y="89"/>
                  <a:pt x="66" y="58"/>
                </a:cubicBezTo>
                <a:cubicBezTo>
                  <a:pt x="68" y="58"/>
                  <a:pt x="71" y="55"/>
                  <a:pt x="73" y="51"/>
                </a:cubicBezTo>
                <a:cubicBezTo>
                  <a:pt x="74" y="46"/>
                  <a:pt x="73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9"/>
          <p:cNvSpPr/>
          <p:nvPr/>
        </p:nvSpPr>
        <p:spPr bwMode="auto">
          <a:xfrm>
            <a:off x="6188697" y="2465917"/>
            <a:ext cx="109538" cy="133350"/>
          </a:xfrm>
          <a:custGeom>
            <a:avLst/>
            <a:gdLst>
              <a:gd name="T0" fmla="*/ 91 w 96"/>
              <a:gd name="T1" fmla="*/ 52 h 115"/>
              <a:gd name="T2" fmla="*/ 89 w 96"/>
              <a:gd name="T3" fmla="*/ 52 h 115"/>
              <a:gd name="T4" fmla="*/ 90 w 96"/>
              <a:gd name="T5" fmla="*/ 41 h 115"/>
              <a:gd name="T6" fmla="*/ 49 w 96"/>
              <a:gd name="T7" fmla="*/ 0 h 115"/>
              <a:gd name="T8" fmla="*/ 7 w 96"/>
              <a:gd name="T9" fmla="*/ 40 h 115"/>
              <a:gd name="T10" fmla="*/ 7 w 96"/>
              <a:gd name="T11" fmla="*/ 51 h 115"/>
              <a:gd name="T12" fmla="*/ 5 w 96"/>
              <a:gd name="T13" fmla="*/ 51 h 115"/>
              <a:gd name="T14" fmla="*/ 2 w 96"/>
              <a:gd name="T15" fmla="*/ 65 h 115"/>
              <a:gd name="T16" fmla="*/ 11 w 96"/>
              <a:gd name="T17" fmla="*/ 74 h 115"/>
              <a:gd name="T18" fmla="*/ 47 w 96"/>
              <a:gd name="T19" fmla="*/ 114 h 115"/>
              <a:gd name="T20" fmla="*/ 47 w 96"/>
              <a:gd name="T21" fmla="*/ 114 h 115"/>
              <a:gd name="T22" fmla="*/ 47 w 96"/>
              <a:gd name="T23" fmla="*/ 114 h 115"/>
              <a:gd name="T24" fmla="*/ 85 w 96"/>
              <a:gd name="T25" fmla="*/ 75 h 115"/>
              <a:gd name="T26" fmla="*/ 94 w 96"/>
              <a:gd name="T27" fmla="*/ 66 h 115"/>
              <a:gd name="T28" fmla="*/ 91 w 96"/>
              <a:gd name="T29" fmla="*/ 5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15">
                <a:moveTo>
                  <a:pt x="91" y="52"/>
                </a:moveTo>
                <a:cubicBezTo>
                  <a:pt x="91" y="52"/>
                  <a:pt x="90" y="52"/>
                  <a:pt x="89" y="52"/>
                </a:cubicBezTo>
                <a:cubicBezTo>
                  <a:pt x="89" y="50"/>
                  <a:pt x="90" y="42"/>
                  <a:pt x="90" y="41"/>
                </a:cubicBezTo>
                <a:cubicBezTo>
                  <a:pt x="91" y="17"/>
                  <a:pt x="72" y="0"/>
                  <a:pt x="49" y="0"/>
                </a:cubicBezTo>
                <a:cubicBezTo>
                  <a:pt x="26" y="0"/>
                  <a:pt x="6" y="16"/>
                  <a:pt x="7" y="40"/>
                </a:cubicBezTo>
                <a:cubicBezTo>
                  <a:pt x="7" y="41"/>
                  <a:pt x="7" y="49"/>
                  <a:pt x="7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1" y="52"/>
                  <a:pt x="0" y="58"/>
                  <a:pt x="2" y="65"/>
                </a:cubicBezTo>
                <a:cubicBezTo>
                  <a:pt x="3" y="70"/>
                  <a:pt x="7" y="74"/>
                  <a:pt x="11" y="74"/>
                </a:cubicBezTo>
                <a:cubicBezTo>
                  <a:pt x="14" y="115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81" y="115"/>
                  <a:pt x="85" y="75"/>
                </a:cubicBezTo>
                <a:cubicBezTo>
                  <a:pt x="88" y="75"/>
                  <a:pt x="92" y="71"/>
                  <a:pt x="94" y="66"/>
                </a:cubicBezTo>
                <a:cubicBezTo>
                  <a:pt x="96" y="60"/>
                  <a:pt x="95" y="54"/>
                  <a:pt x="9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6352210" y="2362729"/>
            <a:ext cx="150813" cy="179388"/>
          </a:xfrm>
          <a:custGeom>
            <a:avLst/>
            <a:gdLst>
              <a:gd name="T0" fmla="*/ 123 w 130"/>
              <a:gd name="T1" fmla="*/ 71 h 156"/>
              <a:gd name="T2" fmla="*/ 120 w 130"/>
              <a:gd name="T3" fmla="*/ 71 h 156"/>
              <a:gd name="T4" fmla="*/ 121 w 130"/>
              <a:gd name="T5" fmla="*/ 56 h 156"/>
              <a:gd name="T6" fmla="*/ 66 w 130"/>
              <a:gd name="T7" fmla="*/ 0 h 156"/>
              <a:gd name="T8" fmla="*/ 9 w 130"/>
              <a:gd name="T9" fmla="*/ 54 h 156"/>
              <a:gd name="T10" fmla="*/ 10 w 130"/>
              <a:gd name="T11" fmla="*/ 69 h 156"/>
              <a:gd name="T12" fmla="*/ 7 w 130"/>
              <a:gd name="T13" fmla="*/ 70 h 156"/>
              <a:gd name="T14" fmla="*/ 3 w 130"/>
              <a:gd name="T15" fmla="*/ 88 h 156"/>
              <a:gd name="T16" fmla="*/ 15 w 130"/>
              <a:gd name="T17" fmla="*/ 100 h 156"/>
              <a:gd name="T18" fmla="*/ 64 w 130"/>
              <a:gd name="T19" fmla="*/ 154 h 156"/>
              <a:gd name="T20" fmla="*/ 64 w 130"/>
              <a:gd name="T21" fmla="*/ 154 h 156"/>
              <a:gd name="T22" fmla="*/ 64 w 130"/>
              <a:gd name="T23" fmla="*/ 154 h 156"/>
              <a:gd name="T24" fmla="*/ 114 w 130"/>
              <a:gd name="T25" fmla="*/ 101 h 156"/>
              <a:gd name="T26" fmla="*/ 127 w 130"/>
              <a:gd name="T27" fmla="*/ 89 h 156"/>
              <a:gd name="T28" fmla="*/ 123 w 130"/>
              <a:gd name="T29" fmla="*/ 7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6">
                <a:moveTo>
                  <a:pt x="123" y="71"/>
                </a:moveTo>
                <a:cubicBezTo>
                  <a:pt x="122" y="71"/>
                  <a:pt x="121" y="71"/>
                  <a:pt x="120" y="71"/>
                </a:cubicBezTo>
                <a:cubicBezTo>
                  <a:pt x="121" y="68"/>
                  <a:pt x="121" y="58"/>
                  <a:pt x="121" y="56"/>
                </a:cubicBezTo>
                <a:cubicBezTo>
                  <a:pt x="122" y="23"/>
                  <a:pt x="97" y="1"/>
                  <a:pt x="66" y="0"/>
                </a:cubicBezTo>
                <a:cubicBezTo>
                  <a:pt x="35" y="0"/>
                  <a:pt x="9" y="22"/>
                  <a:pt x="9" y="54"/>
                </a:cubicBezTo>
                <a:cubicBezTo>
                  <a:pt x="9" y="56"/>
                  <a:pt x="9" y="66"/>
                  <a:pt x="10" y="69"/>
                </a:cubicBezTo>
                <a:cubicBezTo>
                  <a:pt x="9" y="69"/>
                  <a:pt x="8" y="69"/>
                  <a:pt x="7" y="70"/>
                </a:cubicBezTo>
                <a:cubicBezTo>
                  <a:pt x="2" y="71"/>
                  <a:pt x="0" y="79"/>
                  <a:pt x="3" y="88"/>
                </a:cubicBezTo>
                <a:cubicBezTo>
                  <a:pt x="5" y="95"/>
                  <a:pt x="10" y="100"/>
                  <a:pt x="15" y="100"/>
                </a:cubicBezTo>
                <a:cubicBezTo>
                  <a:pt x="19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109" y="156"/>
                  <a:pt x="114" y="101"/>
                </a:cubicBezTo>
                <a:cubicBezTo>
                  <a:pt x="119" y="101"/>
                  <a:pt x="124" y="96"/>
                  <a:pt x="127" y="89"/>
                </a:cubicBezTo>
                <a:cubicBezTo>
                  <a:pt x="130" y="81"/>
                  <a:pt x="128" y="73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1"/>
          <p:cNvSpPr/>
          <p:nvPr/>
        </p:nvSpPr>
        <p:spPr bwMode="auto">
          <a:xfrm>
            <a:off x="6560172" y="2278592"/>
            <a:ext cx="165100" cy="196850"/>
          </a:xfrm>
          <a:custGeom>
            <a:avLst/>
            <a:gdLst>
              <a:gd name="T0" fmla="*/ 135 w 143"/>
              <a:gd name="T1" fmla="*/ 77 h 171"/>
              <a:gd name="T2" fmla="*/ 132 w 143"/>
              <a:gd name="T3" fmla="*/ 77 h 171"/>
              <a:gd name="T4" fmla="*/ 133 w 143"/>
              <a:gd name="T5" fmla="*/ 60 h 171"/>
              <a:gd name="T6" fmla="*/ 71 w 143"/>
              <a:gd name="T7" fmla="*/ 0 h 171"/>
              <a:gd name="T8" fmla="*/ 9 w 143"/>
              <a:gd name="T9" fmla="*/ 60 h 171"/>
              <a:gd name="T10" fmla="*/ 10 w 143"/>
              <a:gd name="T11" fmla="*/ 77 h 171"/>
              <a:gd name="T12" fmla="*/ 7 w 143"/>
              <a:gd name="T13" fmla="*/ 77 h 171"/>
              <a:gd name="T14" fmla="*/ 3 w 143"/>
              <a:gd name="T15" fmla="*/ 97 h 171"/>
              <a:gd name="T16" fmla="*/ 16 w 143"/>
              <a:gd name="T17" fmla="*/ 111 h 171"/>
              <a:gd name="T18" fmla="*/ 71 w 143"/>
              <a:gd name="T19" fmla="*/ 170 h 171"/>
              <a:gd name="T20" fmla="*/ 71 w 143"/>
              <a:gd name="T21" fmla="*/ 170 h 171"/>
              <a:gd name="T22" fmla="*/ 71 w 143"/>
              <a:gd name="T23" fmla="*/ 170 h 171"/>
              <a:gd name="T24" fmla="*/ 126 w 143"/>
              <a:gd name="T25" fmla="*/ 111 h 171"/>
              <a:gd name="T26" fmla="*/ 140 w 143"/>
              <a:gd name="T27" fmla="*/ 97 h 171"/>
              <a:gd name="T28" fmla="*/ 135 w 143"/>
              <a:gd name="T29" fmla="*/ 7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3" h="171">
                <a:moveTo>
                  <a:pt x="135" y="77"/>
                </a:moveTo>
                <a:cubicBezTo>
                  <a:pt x="134" y="77"/>
                  <a:pt x="133" y="77"/>
                  <a:pt x="132" y="77"/>
                </a:cubicBezTo>
                <a:cubicBezTo>
                  <a:pt x="133" y="73"/>
                  <a:pt x="133" y="63"/>
                  <a:pt x="133" y="60"/>
                </a:cubicBezTo>
                <a:cubicBezTo>
                  <a:pt x="134" y="24"/>
                  <a:pt x="105" y="0"/>
                  <a:pt x="71" y="0"/>
                </a:cubicBezTo>
                <a:cubicBezTo>
                  <a:pt x="37" y="0"/>
                  <a:pt x="8" y="24"/>
                  <a:pt x="9" y="60"/>
                </a:cubicBezTo>
                <a:cubicBezTo>
                  <a:pt x="9" y="63"/>
                  <a:pt x="10" y="73"/>
                  <a:pt x="10" y="77"/>
                </a:cubicBezTo>
                <a:cubicBezTo>
                  <a:pt x="9" y="77"/>
                  <a:pt x="8" y="77"/>
                  <a:pt x="7" y="77"/>
                </a:cubicBezTo>
                <a:cubicBezTo>
                  <a:pt x="2" y="79"/>
                  <a:pt x="0" y="88"/>
                  <a:pt x="3" y="97"/>
                </a:cubicBezTo>
                <a:cubicBezTo>
                  <a:pt x="5" y="105"/>
                  <a:pt x="11" y="111"/>
                  <a:pt x="16" y="111"/>
                </a:cubicBezTo>
                <a:cubicBezTo>
                  <a:pt x="21" y="171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121" y="171"/>
                  <a:pt x="126" y="111"/>
                </a:cubicBezTo>
                <a:cubicBezTo>
                  <a:pt x="131" y="111"/>
                  <a:pt x="137" y="105"/>
                  <a:pt x="140" y="97"/>
                </a:cubicBezTo>
                <a:cubicBezTo>
                  <a:pt x="143" y="88"/>
                  <a:pt x="141" y="79"/>
                  <a:pt x="135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2"/>
          <p:cNvSpPr/>
          <p:nvPr/>
        </p:nvSpPr>
        <p:spPr bwMode="auto">
          <a:xfrm>
            <a:off x="6020422" y="2486554"/>
            <a:ext cx="776288" cy="284163"/>
          </a:xfrm>
          <a:custGeom>
            <a:avLst/>
            <a:gdLst>
              <a:gd name="T0" fmla="*/ 673 w 673"/>
              <a:gd name="T1" fmla="*/ 50 h 246"/>
              <a:gd name="T2" fmla="*/ 600 w 673"/>
              <a:gd name="T3" fmla="*/ 0 h 246"/>
              <a:gd name="T4" fmla="*/ 572 w 673"/>
              <a:gd name="T5" fmla="*/ 28 h 246"/>
              <a:gd name="T6" fmla="*/ 560 w 673"/>
              <a:gd name="T7" fmla="*/ 28 h 246"/>
              <a:gd name="T8" fmla="*/ 539 w 673"/>
              <a:gd name="T9" fmla="*/ 7 h 246"/>
              <a:gd name="T10" fmla="*/ 539 w 673"/>
              <a:gd name="T11" fmla="*/ 7 h 246"/>
              <a:gd name="T12" fmla="*/ 539 w 673"/>
              <a:gd name="T13" fmla="*/ 7 h 246"/>
              <a:gd name="T14" fmla="*/ 518 w 673"/>
              <a:gd name="T15" fmla="*/ 28 h 246"/>
              <a:gd name="T16" fmla="*/ 506 w 673"/>
              <a:gd name="T17" fmla="*/ 28 h 246"/>
              <a:gd name="T18" fmla="*/ 478 w 673"/>
              <a:gd name="T19" fmla="*/ 0 h 246"/>
              <a:gd name="T20" fmla="*/ 401 w 673"/>
              <a:gd name="T21" fmla="*/ 62 h 246"/>
              <a:gd name="T22" fmla="*/ 381 w 673"/>
              <a:gd name="T23" fmla="*/ 82 h 246"/>
              <a:gd name="T24" fmla="*/ 370 w 673"/>
              <a:gd name="T25" fmla="*/ 81 h 246"/>
              <a:gd name="T26" fmla="*/ 351 w 673"/>
              <a:gd name="T27" fmla="*/ 62 h 246"/>
              <a:gd name="T28" fmla="*/ 351 w 673"/>
              <a:gd name="T29" fmla="*/ 62 h 246"/>
              <a:gd name="T30" fmla="*/ 351 w 673"/>
              <a:gd name="T31" fmla="*/ 62 h 246"/>
              <a:gd name="T32" fmla="*/ 332 w 673"/>
              <a:gd name="T33" fmla="*/ 81 h 246"/>
              <a:gd name="T34" fmla="*/ 321 w 673"/>
              <a:gd name="T35" fmla="*/ 81 h 246"/>
              <a:gd name="T36" fmla="*/ 296 w 673"/>
              <a:gd name="T37" fmla="*/ 56 h 246"/>
              <a:gd name="T38" fmla="*/ 226 w 673"/>
              <a:gd name="T39" fmla="*/ 111 h 246"/>
              <a:gd name="T40" fmla="*/ 214 w 673"/>
              <a:gd name="T41" fmla="*/ 123 h 246"/>
              <a:gd name="T42" fmla="*/ 206 w 673"/>
              <a:gd name="T43" fmla="*/ 123 h 246"/>
              <a:gd name="T44" fmla="*/ 192 w 673"/>
              <a:gd name="T45" fmla="*/ 108 h 246"/>
              <a:gd name="T46" fmla="*/ 192 w 673"/>
              <a:gd name="T47" fmla="*/ 108 h 246"/>
              <a:gd name="T48" fmla="*/ 192 w 673"/>
              <a:gd name="T49" fmla="*/ 108 h 246"/>
              <a:gd name="T50" fmla="*/ 177 w 673"/>
              <a:gd name="T51" fmla="*/ 122 h 246"/>
              <a:gd name="T52" fmla="*/ 169 w 673"/>
              <a:gd name="T53" fmla="*/ 122 h 246"/>
              <a:gd name="T54" fmla="*/ 151 w 673"/>
              <a:gd name="T55" fmla="*/ 103 h 246"/>
              <a:gd name="T56" fmla="*/ 97 w 673"/>
              <a:gd name="T57" fmla="*/ 152 h 246"/>
              <a:gd name="T58" fmla="*/ 91 w 673"/>
              <a:gd name="T59" fmla="*/ 158 h 246"/>
              <a:gd name="T60" fmla="*/ 85 w 673"/>
              <a:gd name="T61" fmla="*/ 158 h 246"/>
              <a:gd name="T62" fmla="*/ 74 w 673"/>
              <a:gd name="T63" fmla="*/ 146 h 246"/>
              <a:gd name="T64" fmla="*/ 74 w 673"/>
              <a:gd name="T65" fmla="*/ 146 h 246"/>
              <a:gd name="T66" fmla="*/ 74 w 673"/>
              <a:gd name="T67" fmla="*/ 146 h 246"/>
              <a:gd name="T68" fmla="*/ 63 w 673"/>
              <a:gd name="T69" fmla="*/ 157 h 246"/>
              <a:gd name="T70" fmla="*/ 57 w 673"/>
              <a:gd name="T71" fmla="*/ 157 h 246"/>
              <a:gd name="T72" fmla="*/ 43 w 673"/>
              <a:gd name="T73" fmla="*/ 143 h 246"/>
              <a:gd name="T74" fmla="*/ 1 w 673"/>
              <a:gd name="T75" fmla="*/ 186 h 246"/>
              <a:gd name="T76" fmla="*/ 0 w 673"/>
              <a:gd name="T77" fmla="*/ 230 h 246"/>
              <a:gd name="T78" fmla="*/ 211 w 673"/>
              <a:gd name="T79" fmla="*/ 134 h 246"/>
              <a:gd name="T80" fmla="*/ 258 w 673"/>
              <a:gd name="T81" fmla="*/ 246 h 246"/>
              <a:gd name="T82" fmla="*/ 673 w 673"/>
              <a:gd name="T83" fmla="*/ 5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3" h="246">
                <a:moveTo>
                  <a:pt x="673" y="50"/>
                </a:moveTo>
                <a:cubicBezTo>
                  <a:pt x="660" y="22"/>
                  <a:pt x="632" y="2"/>
                  <a:pt x="600" y="0"/>
                </a:cubicBezTo>
                <a:cubicBezTo>
                  <a:pt x="572" y="28"/>
                  <a:pt x="572" y="28"/>
                  <a:pt x="572" y="28"/>
                </a:cubicBezTo>
                <a:cubicBezTo>
                  <a:pt x="569" y="31"/>
                  <a:pt x="564" y="31"/>
                  <a:pt x="560" y="28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18" y="28"/>
                  <a:pt x="518" y="28"/>
                  <a:pt x="518" y="28"/>
                </a:cubicBezTo>
                <a:cubicBezTo>
                  <a:pt x="514" y="31"/>
                  <a:pt x="509" y="31"/>
                  <a:pt x="506" y="28"/>
                </a:cubicBezTo>
                <a:cubicBezTo>
                  <a:pt x="478" y="0"/>
                  <a:pt x="478" y="0"/>
                  <a:pt x="478" y="0"/>
                </a:cubicBezTo>
                <a:cubicBezTo>
                  <a:pt x="441" y="3"/>
                  <a:pt x="411" y="28"/>
                  <a:pt x="401" y="62"/>
                </a:cubicBezTo>
                <a:cubicBezTo>
                  <a:pt x="381" y="82"/>
                  <a:pt x="381" y="82"/>
                  <a:pt x="381" y="82"/>
                </a:cubicBezTo>
                <a:cubicBezTo>
                  <a:pt x="378" y="85"/>
                  <a:pt x="373" y="84"/>
                  <a:pt x="370" y="81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32" y="81"/>
                  <a:pt x="332" y="81"/>
                  <a:pt x="332" y="81"/>
                </a:cubicBezTo>
                <a:cubicBezTo>
                  <a:pt x="329" y="84"/>
                  <a:pt x="324" y="84"/>
                  <a:pt x="321" y="81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63" y="57"/>
                  <a:pt x="235" y="80"/>
                  <a:pt x="226" y="111"/>
                </a:cubicBezTo>
                <a:cubicBezTo>
                  <a:pt x="214" y="123"/>
                  <a:pt x="214" y="123"/>
                  <a:pt x="214" y="123"/>
                </a:cubicBezTo>
                <a:cubicBezTo>
                  <a:pt x="212" y="125"/>
                  <a:pt x="208" y="125"/>
                  <a:pt x="206" y="123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5" y="124"/>
                  <a:pt x="171" y="124"/>
                  <a:pt x="169" y="122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3" y="105"/>
                  <a:pt x="101" y="126"/>
                  <a:pt x="97" y="152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0" y="159"/>
                  <a:pt x="87" y="159"/>
                  <a:pt x="85" y="158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9"/>
                  <a:pt x="59" y="159"/>
                  <a:pt x="57" y="157"/>
                </a:cubicBezTo>
                <a:cubicBezTo>
                  <a:pt x="43" y="143"/>
                  <a:pt x="43" y="143"/>
                  <a:pt x="43" y="143"/>
                </a:cubicBezTo>
                <a:cubicBezTo>
                  <a:pt x="20" y="144"/>
                  <a:pt x="1" y="163"/>
                  <a:pt x="1" y="186"/>
                </a:cubicBezTo>
                <a:cubicBezTo>
                  <a:pt x="0" y="230"/>
                  <a:pt x="0" y="230"/>
                  <a:pt x="0" y="230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58" y="246"/>
                  <a:pt x="258" y="246"/>
                  <a:pt x="258" y="246"/>
                </a:cubicBezTo>
                <a:lnTo>
                  <a:pt x="673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3"/>
          <p:cNvSpPr/>
          <p:nvPr/>
        </p:nvSpPr>
        <p:spPr bwMode="auto">
          <a:xfrm>
            <a:off x="5961685" y="2524654"/>
            <a:ext cx="966788" cy="349250"/>
          </a:xfrm>
          <a:custGeom>
            <a:avLst/>
            <a:gdLst>
              <a:gd name="T0" fmla="*/ 609 w 609"/>
              <a:gd name="T1" fmla="*/ 6 h 220"/>
              <a:gd name="T2" fmla="*/ 530 w 609"/>
              <a:gd name="T3" fmla="*/ 0 h 220"/>
              <a:gd name="T4" fmla="*/ 538 w 609"/>
              <a:gd name="T5" fmla="*/ 19 h 220"/>
              <a:gd name="T6" fmla="*/ 218 w 609"/>
              <a:gd name="T7" fmla="*/ 172 h 220"/>
              <a:gd name="T8" fmla="*/ 184 w 609"/>
              <a:gd name="T9" fmla="*/ 90 h 220"/>
              <a:gd name="T10" fmla="*/ 0 w 609"/>
              <a:gd name="T11" fmla="*/ 174 h 220"/>
              <a:gd name="T12" fmla="*/ 14 w 609"/>
              <a:gd name="T13" fmla="*/ 207 h 220"/>
              <a:gd name="T14" fmla="*/ 165 w 609"/>
              <a:gd name="T15" fmla="*/ 138 h 220"/>
              <a:gd name="T16" fmla="*/ 200 w 609"/>
              <a:gd name="T17" fmla="*/ 220 h 220"/>
              <a:gd name="T18" fmla="*/ 554 w 609"/>
              <a:gd name="T19" fmla="*/ 52 h 220"/>
              <a:gd name="T20" fmla="*/ 564 w 609"/>
              <a:gd name="T21" fmla="*/ 72 h 220"/>
              <a:gd name="T22" fmla="*/ 609 w 609"/>
              <a:gd name="T23" fmla="*/ 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9" h="220">
                <a:moveTo>
                  <a:pt x="609" y="6"/>
                </a:moveTo>
                <a:lnTo>
                  <a:pt x="530" y="0"/>
                </a:lnTo>
                <a:lnTo>
                  <a:pt x="538" y="19"/>
                </a:lnTo>
                <a:lnTo>
                  <a:pt x="218" y="172"/>
                </a:lnTo>
                <a:lnTo>
                  <a:pt x="184" y="90"/>
                </a:lnTo>
                <a:lnTo>
                  <a:pt x="0" y="174"/>
                </a:lnTo>
                <a:lnTo>
                  <a:pt x="14" y="207"/>
                </a:lnTo>
                <a:lnTo>
                  <a:pt x="165" y="138"/>
                </a:lnTo>
                <a:lnTo>
                  <a:pt x="200" y="220"/>
                </a:lnTo>
                <a:lnTo>
                  <a:pt x="554" y="52"/>
                </a:lnTo>
                <a:lnTo>
                  <a:pt x="564" y="72"/>
                </a:lnTo>
                <a:lnTo>
                  <a:pt x="60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4"/>
          <p:cNvSpPr/>
          <p:nvPr/>
        </p:nvSpPr>
        <p:spPr bwMode="auto">
          <a:xfrm>
            <a:off x="8438185" y="3637492"/>
            <a:ext cx="455613" cy="406400"/>
          </a:xfrm>
          <a:custGeom>
            <a:avLst/>
            <a:gdLst>
              <a:gd name="T0" fmla="*/ 283 w 396"/>
              <a:gd name="T1" fmla="*/ 0 h 352"/>
              <a:gd name="T2" fmla="*/ 244 w 396"/>
              <a:gd name="T3" fmla="*/ 41 h 352"/>
              <a:gd name="T4" fmla="*/ 227 w 396"/>
              <a:gd name="T5" fmla="*/ 41 h 352"/>
              <a:gd name="T6" fmla="*/ 198 w 396"/>
              <a:gd name="T7" fmla="*/ 9 h 352"/>
              <a:gd name="T8" fmla="*/ 197 w 396"/>
              <a:gd name="T9" fmla="*/ 9 h 352"/>
              <a:gd name="T10" fmla="*/ 197 w 396"/>
              <a:gd name="T11" fmla="*/ 9 h 352"/>
              <a:gd name="T12" fmla="*/ 167 w 396"/>
              <a:gd name="T13" fmla="*/ 41 h 352"/>
              <a:gd name="T14" fmla="*/ 151 w 396"/>
              <a:gd name="T15" fmla="*/ 41 h 352"/>
              <a:gd name="T16" fmla="*/ 112 w 396"/>
              <a:gd name="T17" fmla="*/ 0 h 352"/>
              <a:gd name="T18" fmla="*/ 0 w 396"/>
              <a:gd name="T19" fmla="*/ 128 h 352"/>
              <a:gd name="T20" fmla="*/ 0 w 396"/>
              <a:gd name="T21" fmla="*/ 289 h 352"/>
              <a:gd name="T22" fmla="*/ 67 w 396"/>
              <a:gd name="T23" fmla="*/ 326 h 352"/>
              <a:gd name="T24" fmla="*/ 67 w 396"/>
              <a:gd name="T25" fmla="*/ 161 h 352"/>
              <a:gd name="T26" fmla="*/ 77 w 396"/>
              <a:gd name="T27" fmla="*/ 118 h 352"/>
              <a:gd name="T28" fmla="*/ 77 w 396"/>
              <a:gd name="T29" fmla="*/ 330 h 352"/>
              <a:gd name="T30" fmla="*/ 198 w 396"/>
              <a:gd name="T31" fmla="*/ 352 h 352"/>
              <a:gd name="T32" fmla="*/ 319 w 396"/>
              <a:gd name="T33" fmla="*/ 330 h 352"/>
              <a:gd name="T34" fmla="*/ 319 w 396"/>
              <a:gd name="T35" fmla="*/ 118 h 352"/>
              <a:gd name="T36" fmla="*/ 329 w 396"/>
              <a:gd name="T37" fmla="*/ 161 h 352"/>
              <a:gd name="T38" fmla="*/ 329 w 396"/>
              <a:gd name="T39" fmla="*/ 326 h 352"/>
              <a:gd name="T40" fmla="*/ 396 w 396"/>
              <a:gd name="T41" fmla="*/ 289 h 352"/>
              <a:gd name="T42" fmla="*/ 396 w 396"/>
              <a:gd name="T43" fmla="*/ 128 h 352"/>
              <a:gd name="T44" fmla="*/ 283 w 396"/>
              <a:gd name="T4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6" h="352">
                <a:moveTo>
                  <a:pt x="283" y="0"/>
                </a:moveTo>
                <a:cubicBezTo>
                  <a:pt x="244" y="41"/>
                  <a:pt x="244" y="41"/>
                  <a:pt x="244" y="41"/>
                </a:cubicBezTo>
                <a:cubicBezTo>
                  <a:pt x="240" y="46"/>
                  <a:pt x="232" y="46"/>
                  <a:pt x="227" y="41"/>
                </a:cubicBezTo>
                <a:cubicBezTo>
                  <a:pt x="198" y="9"/>
                  <a:pt x="198" y="9"/>
                  <a:pt x="198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3" y="46"/>
                  <a:pt x="155" y="46"/>
                  <a:pt x="151" y="41"/>
                </a:cubicBezTo>
                <a:cubicBezTo>
                  <a:pt x="112" y="0"/>
                  <a:pt x="112" y="0"/>
                  <a:pt x="112" y="0"/>
                </a:cubicBezTo>
                <a:cubicBezTo>
                  <a:pt x="50" y="4"/>
                  <a:pt x="0" y="60"/>
                  <a:pt x="0" y="128"/>
                </a:cubicBezTo>
                <a:cubicBezTo>
                  <a:pt x="0" y="289"/>
                  <a:pt x="0" y="289"/>
                  <a:pt x="0" y="289"/>
                </a:cubicBezTo>
                <a:cubicBezTo>
                  <a:pt x="21" y="304"/>
                  <a:pt x="43" y="316"/>
                  <a:pt x="67" y="326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67" y="143"/>
                  <a:pt x="70" y="129"/>
                  <a:pt x="77" y="118"/>
                </a:cubicBezTo>
                <a:cubicBezTo>
                  <a:pt x="77" y="118"/>
                  <a:pt x="77" y="207"/>
                  <a:pt x="77" y="330"/>
                </a:cubicBezTo>
                <a:cubicBezTo>
                  <a:pt x="115" y="344"/>
                  <a:pt x="155" y="352"/>
                  <a:pt x="198" y="352"/>
                </a:cubicBezTo>
                <a:cubicBezTo>
                  <a:pt x="240" y="352"/>
                  <a:pt x="281" y="344"/>
                  <a:pt x="319" y="330"/>
                </a:cubicBezTo>
                <a:cubicBezTo>
                  <a:pt x="319" y="207"/>
                  <a:pt x="319" y="118"/>
                  <a:pt x="319" y="118"/>
                </a:cubicBezTo>
                <a:cubicBezTo>
                  <a:pt x="325" y="129"/>
                  <a:pt x="329" y="143"/>
                  <a:pt x="329" y="161"/>
                </a:cubicBezTo>
                <a:cubicBezTo>
                  <a:pt x="329" y="326"/>
                  <a:pt x="329" y="326"/>
                  <a:pt x="329" y="326"/>
                </a:cubicBezTo>
                <a:cubicBezTo>
                  <a:pt x="353" y="316"/>
                  <a:pt x="375" y="304"/>
                  <a:pt x="396" y="289"/>
                </a:cubicBezTo>
                <a:cubicBezTo>
                  <a:pt x="396" y="128"/>
                  <a:pt x="396" y="128"/>
                  <a:pt x="396" y="128"/>
                </a:cubicBezTo>
                <a:cubicBezTo>
                  <a:pt x="396" y="60"/>
                  <a:pt x="346" y="3"/>
                  <a:pt x="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5"/>
          <p:cNvSpPr/>
          <p:nvPr/>
        </p:nvSpPr>
        <p:spPr bwMode="auto">
          <a:xfrm>
            <a:off x="8549310" y="3319992"/>
            <a:ext cx="231775" cy="300038"/>
          </a:xfrm>
          <a:custGeom>
            <a:avLst/>
            <a:gdLst>
              <a:gd name="T0" fmla="*/ 191 w 201"/>
              <a:gd name="T1" fmla="*/ 117 h 259"/>
              <a:gd name="T2" fmla="*/ 187 w 201"/>
              <a:gd name="T3" fmla="*/ 117 h 259"/>
              <a:gd name="T4" fmla="*/ 188 w 201"/>
              <a:gd name="T5" fmla="*/ 91 h 259"/>
              <a:gd name="T6" fmla="*/ 101 w 201"/>
              <a:gd name="T7" fmla="*/ 0 h 259"/>
              <a:gd name="T8" fmla="*/ 14 w 201"/>
              <a:gd name="T9" fmla="*/ 91 h 259"/>
              <a:gd name="T10" fmla="*/ 15 w 201"/>
              <a:gd name="T11" fmla="*/ 117 h 259"/>
              <a:gd name="T12" fmla="*/ 11 w 201"/>
              <a:gd name="T13" fmla="*/ 117 h 259"/>
              <a:gd name="T14" fmla="*/ 5 w 201"/>
              <a:gd name="T15" fmla="*/ 148 h 259"/>
              <a:gd name="T16" fmla="*/ 23 w 201"/>
              <a:gd name="T17" fmla="*/ 168 h 259"/>
              <a:gd name="T18" fmla="*/ 101 w 201"/>
              <a:gd name="T19" fmla="*/ 257 h 259"/>
              <a:gd name="T20" fmla="*/ 101 w 201"/>
              <a:gd name="T21" fmla="*/ 257 h 259"/>
              <a:gd name="T22" fmla="*/ 101 w 201"/>
              <a:gd name="T23" fmla="*/ 257 h 259"/>
              <a:gd name="T24" fmla="*/ 178 w 201"/>
              <a:gd name="T25" fmla="*/ 168 h 259"/>
              <a:gd name="T26" fmla="*/ 197 w 201"/>
              <a:gd name="T27" fmla="*/ 148 h 259"/>
              <a:gd name="T28" fmla="*/ 191 w 201"/>
              <a:gd name="T29" fmla="*/ 11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259">
                <a:moveTo>
                  <a:pt x="191" y="117"/>
                </a:moveTo>
                <a:cubicBezTo>
                  <a:pt x="190" y="117"/>
                  <a:pt x="188" y="117"/>
                  <a:pt x="187" y="117"/>
                </a:cubicBezTo>
                <a:cubicBezTo>
                  <a:pt x="187" y="112"/>
                  <a:pt x="188" y="95"/>
                  <a:pt x="188" y="91"/>
                </a:cubicBezTo>
                <a:cubicBezTo>
                  <a:pt x="189" y="37"/>
                  <a:pt x="149" y="1"/>
                  <a:pt x="101" y="0"/>
                </a:cubicBezTo>
                <a:cubicBezTo>
                  <a:pt x="53" y="1"/>
                  <a:pt x="13" y="37"/>
                  <a:pt x="14" y="91"/>
                </a:cubicBezTo>
                <a:cubicBezTo>
                  <a:pt x="14" y="95"/>
                  <a:pt x="15" y="112"/>
                  <a:pt x="15" y="117"/>
                </a:cubicBezTo>
                <a:cubicBezTo>
                  <a:pt x="14" y="117"/>
                  <a:pt x="12" y="117"/>
                  <a:pt x="11" y="117"/>
                </a:cubicBezTo>
                <a:cubicBezTo>
                  <a:pt x="3" y="120"/>
                  <a:pt x="0" y="134"/>
                  <a:pt x="5" y="148"/>
                </a:cubicBezTo>
                <a:cubicBezTo>
                  <a:pt x="9" y="160"/>
                  <a:pt x="16" y="168"/>
                  <a:pt x="23" y="168"/>
                </a:cubicBezTo>
                <a:cubicBezTo>
                  <a:pt x="31" y="259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71" y="259"/>
                  <a:pt x="178" y="168"/>
                </a:cubicBezTo>
                <a:cubicBezTo>
                  <a:pt x="185" y="168"/>
                  <a:pt x="193" y="160"/>
                  <a:pt x="197" y="148"/>
                </a:cubicBezTo>
                <a:cubicBezTo>
                  <a:pt x="201" y="134"/>
                  <a:pt x="199" y="120"/>
                  <a:pt x="191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6"/>
          <p:cNvSpPr/>
          <p:nvPr/>
        </p:nvSpPr>
        <p:spPr bwMode="auto">
          <a:xfrm>
            <a:off x="6377610" y="4536017"/>
            <a:ext cx="141288" cy="169863"/>
          </a:xfrm>
          <a:custGeom>
            <a:avLst/>
            <a:gdLst>
              <a:gd name="T0" fmla="*/ 117 w 123"/>
              <a:gd name="T1" fmla="*/ 67 h 148"/>
              <a:gd name="T2" fmla="*/ 114 w 123"/>
              <a:gd name="T3" fmla="*/ 67 h 148"/>
              <a:gd name="T4" fmla="*/ 115 w 123"/>
              <a:gd name="T5" fmla="*/ 52 h 148"/>
              <a:gd name="T6" fmla="*/ 62 w 123"/>
              <a:gd name="T7" fmla="*/ 0 h 148"/>
              <a:gd name="T8" fmla="*/ 9 w 123"/>
              <a:gd name="T9" fmla="*/ 52 h 148"/>
              <a:gd name="T10" fmla="*/ 9 w 123"/>
              <a:gd name="T11" fmla="*/ 67 h 148"/>
              <a:gd name="T12" fmla="*/ 7 w 123"/>
              <a:gd name="T13" fmla="*/ 67 h 148"/>
              <a:gd name="T14" fmla="*/ 3 w 123"/>
              <a:gd name="T15" fmla="*/ 84 h 148"/>
              <a:gd name="T16" fmla="*/ 14 w 123"/>
              <a:gd name="T17" fmla="*/ 96 h 148"/>
              <a:gd name="T18" fmla="*/ 62 w 123"/>
              <a:gd name="T19" fmla="*/ 146 h 148"/>
              <a:gd name="T20" fmla="*/ 62 w 123"/>
              <a:gd name="T21" fmla="*/ 146 h 148"/>
              <a:gd name="T22" fmla="*/ 62 w 123"/>
              <a:gd name="T23" fmla="*/ 146 h 148"/>
              <a:gd name="T24" fmla="*/ 109 w 123"/>
              <a:gd name="T25" fmla="*/ 96 h 148"/>
              <a:gd name="T26" fmla="*/ 121 w 123"/>
              <a:gd name="T27" fmla="*/ 84 h 148"/>
              <a:gd name="T28" fmla="*/ 117 w 123"/>
              <a:gd name="T29" fmla="*/ 6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48">
                <a:moveTo>
                  <a:pt x="117" y="67"/>
                </a:moveTo>
                <a:cubicBezTo>
                  <a:pt x="116" y="67"/>
                  <a:pt x="115" y="67"/>
                  <a:pt x="114" y="67"/>
                </a:cubicBezTo>
                <a:cubicBezTo>
                  <a:pt x="115" y="64"/>
                  <a:pt x="115" y="54"/>
                  <a:pt x="115" y="52"/>
                </a:cubicBezTo>
                <a:cubicBezTo>
                  <a:pt x="116" y="21"/>
                  <a:pt x="91" y="1"/>
                  <a:pt x="62" y="0"/>
                </a:cubicBezTo>
                <a:cubicBezTo>
                  <a:pt x="32" y="1"/>
                  <a:pt x="8" y="21"/>
                  <a:pt x="9" y="52"/>
                </a:cubicBezTo>
                <a:cubicBezTo>
                  <a:pt x="9" y="54"/>
                  <a:pt x="9" y="64"/>
                  <a:pt x="9" y="67"/>
                </a:cubicBezTo>
                <a:cubicBezTo>
                  <a:pt x="8" y="67"/>
                  <a:pt x="7" y="67"/>
                  <a:pt x="7" y="67"/>
                </a:cubicBezTo>
                <a:cubicBezTo>
                  <a:pt x="2" y="68"/>
                  <a:pt x="0" y="76"/>
                  <a:pt x="3" y="84"/>
                </a:cubicBezTo>
                <a:cubicBezTo>
                  <a:pt x="5" y="91"/>
                  <a:pt x="10" y="96"/>
                  <a:pt x="14" y="96"/>
                </a:cubicBezTo>
                <a:cubicBezTo>
                  <a:pt x="19" y="148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105" y="148"/>
                  <a:pt x="109" y="96"/>
                </a:cubicBezTo>
                <a:cubicBezTo>
                  <a:pt x="113" y="96"/>
                  <a:pt x="118" y="91"/>
                  <a:pt x="121" y="84"/>
                </a:cubicBezTo>
                <a:cubicBezTo>
                  <a:pt x="123" y="76"/>
                  <a:pt x="122" y="68"/>
                  <a:pt x="117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7"/>
          <p:cNvSpPr/>
          <p:nvPr/>
        </p:nvSpPr>
        <p:spPr bwMode="auto">
          <a:xfrm>
            <a:off x="6064872" y="4607454"/>
            <a:ext cx="147638" cy="161925"/>
          </a:xfrm>
          <a:custGeom>
            <a:avLst/>
            <a:gdLst>
              <a:gd name="T0" fmla="*/ 123 w 128"/>
              <a:gd name="T1" fmla="*/ 71 h 140"/>
              <a:gd name="T2" fmla="*/ 69 w 128"/>
              <a:gd name="T3" fmla="*/ 140 h 140"/>
              <a:gd name="T4" fmla="*/ 4 w 128"/>
              <a:gd name="T5" fmla="*/ 71 h 140"/>
              <a:gd name="T6" fmla="*/ 69 w 128"/>
              <a:gd name="T7" fmla="*/ 0 h 140"/>
              <a:gd name="T8" fmla="*/ 123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123" y="71"/>
                </a:moveTo>
                <a:cubicBezTo>
                  <a:pt x="118" y="110"/>
                  <a:pt x="101" y="140"/>
                  <a:pt x="69" y="140"/>
                </a:cubicBezTo>
                <a:cubicBezTo>
                  <a:pt x="37" y="140"/>
                  <a:pt x="7" y="109"/>
                  <a:pt x="4" y="71"/>
                </a:cubicBezTo>
                <a:cubicBezTo>
                  <a:pt x="0" y="26"/>
                  <a:pt x="31" y="0"/>
                  <a:pt x="69" y="0"/>
                </a:cubicBezTo>
                <a:cubicBezTo>
                  <a:pt x="101" y="0"/>
                  <a:pt x="128" y="27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8"/>
          <p:cNvSpPr/>
          <p:nvPr/>
        </p:nvSpPr>
        <p:spPr bwMode="auto">
          <a:xfrm>
            <a:off x="6687172" y="4609042"/>
            <a:ext cx="147638" cy="160338"/>
          </a:xfrm>
          <a:custGeom>
            <a:avLst/>
            <a:gdLst>
              <a:gd name="T0" fmla="*/ 5 w 128"/>
              <a:gd name="T1" fmla="*/ 71 h 140"/>
              <a:gd name="T2" fmla="*/ 59 w 128"/>
              <a:gd name="T3" fmla="*/ 140 h 140"/>
              <a:gd name="T4" fmla="*/ 124 w 128"/>
              <a:gd name="T5" fmla="*/ 71 h 140"/>
              <a:gd name="T6" fmla="*/ 59 w 128"/>
              <a:gd name="T7" fmla="*/ 0 h 140"/>
              <a:gd name="T8" fmla="*/ 5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5" y="71"/>
                </a:moveTo>
                <a:cubicBezTo>
                  <a:pt x="10" y="109"/>
                  <a:pt x="27" y="140"/>
                  <a:pt x="59" y="140"/>
                </a:cubicBezTo>
                <a:cubicBezTo>
                  <a:pt x="91" y="140"/>
                  <a:pt x="121" y="109"/>
                  <a:pt x="124" y="71"/>
                </a:cubicBezTo>
                <a:cubicBezTo>
                  <a:pt x="128" y="26"/>
                  <a:pt x="97" y="0"/>
                  <a:pt x="59" y="0"/>
                </a:cubicBezTo>
                <a:cubicBezTo>
                  <a:pt x="27" y="0"/>
                  <a:pt x="0" y="26"/>
                  <a:pt x="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9"/>
          <p:cNvSpPr/>
          <p:nvPr/>
        </p:nvSpPr>
        <p:spPr bwMode="auto">
          <a:xfrm>
            <a:off x="6033122" y="4939242"/>
            <a:ext cx="828675" cy="152400"/>
          </a:xfrm>
          <a:custGeom>
            <a:avLst/>
            <a:gdLst>
              <a:gd name="T0" fmla="*/ 522 w 522"/>
              <a:gd name="T1" fmla="*/ 96 h 96"/>
              <a:gd name="T2" fmla="*/ 379 w 522"/>
              <a:gd name="T3" fmla="*/ 0 h 96"/>
              <a:gd name="T4" fmla="*/ 143 w 522"/>
              <a:gd name="T5" fmla="*/ 0 h 96"/>
              <a:gd name="T6" fmla="*/ 0 w 522"/>
              <a:gd name="T7" fmla="*/ 96 h 96"/>
              <a:gd name="T8" fmla="*/ 522 w 522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96">
                <a:moveTo>
                  <a:pt x="522" y="96"/>
                </a:moveTo>
                <a:lnTo>
                  <a:pt x="379" y="0"/>
                </a:lnTo>
                <a:lnTo>
                  <a:pt x="143" y="0"/>
                </a:lnTo>
                <a:lnTo>
                  <a:pt x="0" y="96"/>
                </a:lnTo>
                <a:lnTo>
                  <a:pt x="522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0"/>
          <p:cNvSpPr/>
          <p:nvPr/>
        </p:nvSpPr>
        <p:spPr bwMode="auto">
          <a:xfrm>
            <a:off x="6636372" y="4758267"/>
            <a:ext cx="236538" cy="325438"/>
          </a:xfrm>
          <a:custGeom>
            <a:avLst/>
            <a:gdLst>
              <a:gd name="T0" fmla="*/ 28 w 205"/>
              <a:gd name="T1" fmla="*/ 165 h 282"/>
              <a:gd name="T2" fmla="*/ 28 w 205"/>
              <a:gd name="T3" fmla="*/ 75 h 282"/>
              <a:gd name="T4" fmla="*/ 33 w 205"/>
              <a:gd name="T5" fmla="*/ 50 h 282"/>
              <a:gd name="T6" fmla="*/ 33 w 205"/>
              <a:gd name="T7" fmla="*/ 168 h 282"/>
              <a:gd name="T8" fmla="*/ 163 w 205"/>
              <a:gd name="T9" fmla="*/ 255 h 282"/>
              <a:gd name="T10" fmla="*/ 164 w 205"/>
              <a:gd name="T11" fmla="*/ 123 h 282"/>
              <a:gd name="T12" fmla="*/ 169 w 205"/>
              <a:gd name="T13" fmla="*/ 154 h 282"/>
              <a:gd name="T14" fmla="*/ 169 w 205"/>
              <a:gd name="T15" fmla="*/ 259 h 282"/>
              <a:gd name="T16" fmla="*/ 205 w 205"/>
              <a:gd name="T17" fmla="*/ 282 h 282"/>
              <a:gd name="T18" fmla="*/ 205 w 205"/>
              <a:gd name="T19" fmla="*/ 136 h 282"/>
              <a:gd name="T20" fmla="*/ 145 w 205"/>
              <a:gd name="T21" fmla="*/ 34 h 282"/>
              <a:gd name="T22" fmla="*/ 124 w 205"/>
              <a:gd name="T23" fmla="*/ 48 h 282"/>
              <a:gd name="T24" fmla="*/ 120 w 205"/>
              <a:gd name="T25" fmla="*/ 47 h 282"/>
              <a:gd name="T26" fmla="*/ 115 w 205"/>
              <a:gd name="T27" fmla="*/ 42 h 282"/>
              <a:gd name="T28" fmla="*/ 99 w 205"/>
              <a:gd name="T29" fmla="*/ 19 h 282"/>
              <a:gd name="T30" fmla="*/ 83 w 205"/>
              <a:gd name="T31" fmla="*/ 33 h 282"/>
              <a:gd name="T32" fmla="*/ 78 w 205"/>
              <a:gd name="T33" fmla="*/ 32 h 282"/>
              <a:gd name="T34" fmla="*/ 74 w 205"/>
              <a:gd name="T35" fmla="*/ 27 h 282"/>
              <a:gd name="T36" fmla="*/ 60 w 205"/>
              <a:gd name="T37" fmla="*/ 2 h 282"/>
              <a:gd name="T38" fmla="*/ 0 w 205"/>
              <a:gd name="T39" fmla="*/ 48 h 282"/>
              <a:gd name="T40" fmla="*/ 0 w 205"/>
              <a:gd name="T41" fmla="*/ 146 h 282"/>
              <a:gd name="T42" fmla="*/ 28 w 205"/>
              <a:gd name="T43" fmla="*/ 16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28" y="16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63"/>
                  <a:pt x="30" y="55"/>
                  <a:pt x="33" y="50"/>
                </a:cubicBezTo>
                <a:cubicBezTo>
                  <a:pt x="33" y="53"/>
                  <a:pt x="33" y="92"/>
                  <a:pt x="33" y="168"/>
                </a:cubicBezTo>
                <a:cubicBezTo>
                  <a:pt x="163" y="255"/>
                  <a:pt x="163" y="255"/>
                  <a:pt x="163" y="255"/>
                </a:cubicBezTo>
                <a:cubicBezTo>
                  <a:pt x="164" y="178"/>
                  <a:pt x="164" y="125"/>
                  <a:pt x="164" y="123"/>
                </a:cubicBezTo>
                <a:cubicBezTo>
                  <a:pt x="167" y="132"/>
                  <a:pt x="169" y="142"/>
                  <a:pt x="169" y="154"/>
                </a:cubicBezTo>
                <a:cubicBezTo>
                  <a:pt x="169" y="259"/>
                  <a:pt x="169" y="259"/>
                  <a:pt x="169" y="259"/>
                </a:cubicBezTo>
                <a:cubicBezTo>
                  <a:pt x="169" y="259"/>
                  <a:pt x="199" y="279"/>
                  <a:pt x="205" y="282"/>
                </a:cubicBezTo>
                <a:cubicBezTo>
                  <a:pt x="205" y="136"/>
                  <a:pt x="205" y="136"/>
                  <a:pt x="205" y="136"/>
                </a:cubicBezTo>
                <a:cubicBezTo>
                  <a:pt x="205" y="92"/>
                  <a:pt x="178" y="58"/>
                  <a:pt x="145" y="34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3" y="48"/>
                  <a:pt x="121" y="48"/>
                  <a:pt x="120" y="47"/>
                </a:cubicBezTo>
                <a:cubicBezTo>
                  <a:pt x="118" y="46"/>
                  <a:pt x="116" y="44"/>
                  <a:pt x="115" y="42"/>
                </a:cubicBezTo>
                <a:cubicBezTo>
                  <a:pt x="99" y="19"/>
                  <a:pt x="99" y="19"/>
                  <a:pt x="99" y="19"/>
                </a:cubicBezTo>
                <a:cubicBezTo>
                  <a:pt x="83" y="33"/>
                  <a:pt x="83" y="33"/>
                  <a:pt x="83" y="33"/>
                </a:cubicBezTo>
                <a:cubicBezTo>
                  <a:pt x="82" y="34"/>
                  <a:pt x="80" y="33"/>
                  <a:pt x="78" y="32"/>
                </a:cubicBezTo>
                <a:cubicBezTo>
                  <a:pt x="77" y="31"/>
                  <a:pt x="75" y="29"/>
                  <a:pt x="74" y="27"/>
                </a:cubicBezTo>
                <a:cubicBezTo>
                  <a:pt x="60" y="2"/>
                  <a:pt x="60" y="2"/>
                  <a:pt x="60" y="2"/>
                </a:cubicBezTo>
                <a:cubicBezTo>
                  <a:pt x="30" y="0"/>
                  <a:pt x="2" y="17"/>
                  <a:pt x="0" y="48"/>
                </a:cubicBezTo>
                <a:cubicBezTo>
                  <a:pt x="0" y="146"/>
                  <a:pt x="0" y="146"/>
                  <a:pt x="0" y="146"/>
                </a:cubicBezTo>
                <a:lnTo>
                  <a:pt x="28" y="1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1"/>
          <p:cNvSpPr/>
          <p:nvPr/>
        </p:nvSpPr>
        <p:spPr bwMode="auto">
          <a:xfrm>
            <a:off x="6307760" y="4715404"/>
            <a:ext cx="280988" cy="211138"/>
          </a:xfrm>
          <a:custGeom>
            <a:avLst/>
            <a:gdLst>
              <a:gd name="T0" fmla="*/ 41 w 243"/>
              <a:gd name="T1" fmla="*/ 183 h 183"/>
              <a:gd name="T2" fmla="*/ 41 w 243"/>
              <a:gd name="T3" fmla="*/ 92 h 183"/>
              <a:gd name="T4" fmla="*/ 48 w 243"/>
              <a:gd name="T5" fmla="*/ 67 h 183"/>
              <a:gd name="T6" fmla="*/ 48 w 243"/>
              <a:gd name="T7" fmla="*/ 183 h 183"/>
              <a:gd name="T8" fmla="*/ 196 w 243"/>
              <a:gd name="T9" fmla="*/ 183 h 183"/>
              <a:gd name="T10" fmla="*/ 196 w 243"/>
              <a:gd name="T11" fmla="*/ 67 h 183"/>
              <a:gd name="T12" fmla="*/ 202 w 243"/>
              <a:gd name="T13" fmla="*/ 92 h 183"/>
              <a:gd name="T14" fmla="*/ 202 w 243"/>
              <a:gd name="T15" fmla="*/ 183 h 183"/>
              <a:gd name="T16" fmla="*/ 243 w 243"/>
              <a:gd name="T17" fmla="*/ 183 h 183"/>
              <a:gd name="T18" fmla="*/ 243 w 243"/>
              <a:gd name="T19" fmla="*/ 73 h 183"/>
              <a:gd name="T20" fmla="*/ 174 w 243"/>
              <a:gd name="T21" fmla="*/ 0 h 183"/>
              <a:gd name="T22" fmla="*/ 150 w 243"/>
              <a:gd name="T23" fmla="*/ 24 h 183"/>
              <a:gd name="T24" fmla="*/ 140 w 243"/>
              <a:gd name="T25" fmla="*/ 24 h 183"/>
              <a:gd name="T26" fmla="*/ 122 w 243"/>
              <a:gd name="T27" fmla="*/ 6 h 183"/>
              <a:gd name="T28" fmla="*/ 121 w 243"/>
              <a:gd name="T29" fmla="*/ 6 h 183"/>
              <a:gd name="T30" fmla="*/ 121 w 243"/>
              <a:gd name="T31" fmla="*/ 6 h 183"/>
              <a:gd name="T32" fmla="*/ 103 w 243"/>
              <a:gd name="T33" fmla="*/ 24 h 183"/>
              <a:gd name="T34" fmla="*/ 93 w 243"/>
              <a:gd name="T35" fmla="*/ 24 h 183"/>
              <a:gd name="T36" fmla="*/ 69 w 243"/>
              <a:gd name="T37" fmla="*/ 0 h 183"/>
              <a:gd name="T38" fmla="*/ 0 w 243"/>
              <a:gd name="T39" fmla="*/ 73 h 183"/>
              <a:gd name="T40" fmla="*/ 0 w 243"/>
              <a:gd name="T41" fmla="*/ 183 h 183"/>
              <a:gd name="T42" fmla="*/ 41 w 243"/>
              <a:gd name="T43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183">
                <a:moveTo>
                  <a:pt x="41" y="183"/>
                </a:moveTo>
                <a:cubicBezTo>
                  <a:pt x="41" y="92"/>
                  <a:pt x="41" y="92"/>
                  <a:pt x="41" y="92"/>
                </a:cubicBezTo>
                <a:cubicBezTo>
                  <a:pt x="41" y="82"/>
                  <a:pt x="44" y="74"/>
                  <a:pt x="48" y="67"/>
                </a:cubicBezTo>
                <a:cubicBezTo>
                  <a:pt x="48" y="67"/>
                  <a:pt x="48" y="116"/>
                  <a:pt x="48" y="183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6" y="116"/>
                  <a:pt x="196" y="67"/>
                  <a:pt x="196" y="67"/>
                </a:cubicBezTo>
                <a:cubicBezTo>
                  <a:pt x="200" y="74"/>
                  <a:pt x="202" y="82"/>
                  <a:pt x="202" y="92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3" y="73"/>
                  <a:pt x="243" y="73"/>
                  <a:pt x="243" y="73"/>
                </a:cubicBezTo>
                <a:cubicBezTo>
                  <a:pt x="243" y="34"/>
                  <a:pt x="212" y="2"/>
                  <a:pt x="174" y="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47" y="27"/>
                  <a:pt x="143" y="27"/>
                  <a:pt x="140" y="24"/>
                </a:cubicBezTo>
                <a:cubicBezTo>
                  <a:pt x="122" y="6"/>
                  <a:pt x="122" y="6"/>
                  <a:pt x="122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0" y="27"/>
                  <a:pt x="96" y="27"/>
                  <a:pt x="93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3"/>
                  <a:pt x="0" y="35"/>
                  <a:pt x="0" y="73"/>
                </a:cubicBezTo>
                <a:cubicBezTo>
                  <a:pt x="0" y="183"/>
                  <a:pt x="0" y="183"/>
                  <a:pt x="0" y="183"/>
                </a:cubicBezTo>
                <a:lnTo>
                  <a:pt x="41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2"/>
          <p:cNvSpPr/>
          <p:nvPr/>
        </p:nvSpPr>
        <p:spPr bwMode="auto">
          <a:xfrm>
            <a:off x="6023597" y="4758267"/>
            <a:ext cx="236538" cy="325438"/>
          </a:xfrm>
          <a:custGeom>
            <a:avLst/>
            <a:gdLst>
              <a:gd name="T0" fmla="*/ 36 w 205"/>
              <a:gd name="T1" fmla="*/ 258 h 282"/>
              <a:gd name="T2" fmla="*/ 36 w 205"/>
              <a:gd name="T3" fmla="*/ 154 h 282"/>
              <a:gd name="T4" fmla="*/ 41 w 205"/>
              <a:gd name="T5" fmla="*/ 123 h 282"/>
              <a:gd name="T6" fmla="*/ 42 w 205"/>
              <a:gd name="T7" fmla="*/ 254 h 282"/>
              <a:gd name="T8" fmla="*/ 172 w 205"/>
              <a:gd name="T9" fmla="*/ 168 h 282"/>
              <a:gd name="T10" fmla="*/ 172 w 205"/>
              <a:gd name="T11" fmla="*/ 50 h 282"/>
              <a:gd name="T12" fmla="*/ 177 w 205"/>
              <a:gd name="T13" fmla="*/ 75 h 282"/>
              <a:gd name="T14" fmla="*/ 177 w 205"/>
              <a:gd name="T15" fmla="*/ 164 h 282"/>
              <a:gd name="T16" fmla="*/ 205 w 205"/>
              <a:gd name="T17" fmla="*/ 146 h 282"/>
              <a:gd name="T18" fmla="*/ 205 w 205"/>
              <a:gd name="T19" fmla="*/ 48 h 282"/>
              <a:gd name="T20" fmla="*/ 145 w 205"/>
              <a:gd name="T21" fmla="*/ 2 h 282"/>
              <a:gd name="T22" fmla="*/ 131 w 205"/>
              <a:gd name="T23" fmla="*/ 27 h 282"/>
              <a:gd name="T24" fmla="*/ 127 w 205"/>
              <a:gd name="T25" fmla="*/ 32 h 282"/>
              <a:gd name="T26" fmla="*/ 122 w 205"/>
              <a:gd name="T27" fmla="*/ 33 h 282"/>
              <a:gd name="T28" fmla="*/ 106 w 205"/>
              <a:gd name="T29" fmla="*/ 19 h 282"/>
              <a:gd name="T30" fmla="*/ 90 w 205"/>
              <a:gd name="T31" fmla="*/ 42 h 282"/>
              <a:gd name="T32" fmla="*/ 85 w 205"/>
              <a:gd name="T33" fmla="*/ 47 h 282"/>
              <a:gd name="T34" fmla="*/ 81 w 205"/>
              <a:gd name="T35" fmla="*/ 48 h 282"/>
              <a:gd name="T36" fmla="*/ 60 w 205"/>
              <a:gd name="T37" fmla="*/ 34 h 282"/>
              <a:gd name="T38" fmla="*/ 0 w 205"/>
              <a:gd name="T39" fmla="*/ 136 h 282"/>
              <a:gd name="T40" fmla="*/ 0 w 205"/>
              <a:gd name="T41" fmla="*/ 282 h 282"/>
              <a:gd name="T42" fmla="*/ 36 w 205"/>
              <a:gd name="T43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36" y="258"/>
                </a:moveTo>
                <a:cubicBezTo>
                  <a:pt x="36" y="154"/>
                  <a:pt x="36" y="154"/>
                  <a:pt x="36" y="154"/>
                </a:cubicBezTo>
                <a:cubicBezTo>
                  <a:pt x="36" y="142"/>
                  <a:pt x="38" y="132"/>
                  <a:pt x="41" y="123"/>
                </a:cubicBezTo>
                <a:cubicBezTo>
                  <a:pt x="41" y="125"/>
                  <a:pt x="41" y="178"/>
                  <a:pt x="42" y="254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92"/>
                  <a:pt x="172" y="53"/>
                  <a:pt x="172" y="50"/>
                </a:cubicBezTo>
                <a:cubicBezTo>
                  <a:pt x="175" y="55"/>
                  <a:pt x="177" y="63"/>
                  <a:pt x="177" y="75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3" y="17"/>
                  <a:pt x="175" y="0"/>
                  <a:pt x="145" y="2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0" y="29"/>
                  <a:pt x="128" y="31"/>
                  <a:pt x="127" y="32"/>
                </a:cubicBezTo>
                <a:cubicBezTo>
                  <a:pt x="125" y="33"/>
                  <a:pt x="124" y="34"/>
                  <a:pt x="122" y="33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44"/>
                  <a:pt x="87" y="46"/>
                  <a:pt x="85" y="47"/>
                </a:cubicBezTo>
                <a:cubicBezTo>
                  <a:pt x="84" y="48"/>
                  <a:pt x="82" y="48"/>
                  <a:pt x="81" y="48"/>
                </a:cubicBezTo>
                <a:cubicBezTo>
                  <a:pt x="60" y="34"/>
                  <a:pt x="60" y="34"/>
                  <a:pt x="60" y="34"/>
                </a:cubicBezTo>
                <a:cubicBezTo>
                  <a:pt x="27" y="58"/>
                  <a:pt x="0" y="92"/>
                  <a:pt x="0" y="136"/>
                </a:cubicBezTo>
                <a:cubicBezTo>
                  <a:pt x="0" y="282"/>
                  <a:pt x="0" y="282"/>
                  <a:pt x="0" y="282"/>
                </a:cubicBezTo>
                <a:lnTo>
                  <a:pt x="36" y="2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51"/>
          <p:cNvSpPr>
            <a:spLocks noChangeArrowheads="1"/>
          </p:cNvSpPr>
          <p:nvPr/>
        </p:nvSpPr>
        <p:spPr bwMode="auto">
          <a:xfrm>
            <a:off x="1069010" y="4574117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52"/>
          <p:cNvSpPr>
            <a:spLocks noChangeArrowheads="1"/>
          </p:cNvSpPr>
          <p:nvPr/>
        </p:nvSpPr>
        <p:spPr bwMode="auto">
          <a:xfrm>
            <a:off x="1069010" y="3315230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53"/>
          <p:cNvSpPr>
            <a:spLocks noChangeArrowheads="1"/>
          </p:cNvSpPr>
          <p:nvPr/>
        </p:nvSpPr>
        <p:spPr bwMode="auto">
          <a:xfrm>
            <a:off x="1069010" y="2094442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254"/>
          <p:cNvSpPr/>
          <p:nvPr/>
        </p:nvSpPr>
        <p:spPr bwMode="auto">
          <a:xfrm>
            <a:off x="7385673" y="2818342"/>
            <a:ext cx="119063" cy="155575"/>
          </a:xfrm>
          <a:custGeom>
            <a:avLst/>
            <a:gdLst>
              <a:gd name="T0" fmla="*/ 88 w 103"/>
              <a:gd name="T1" fmla="*/ 32 h 135"/>
              <a:gd name="T2" fmla="*/ 83 w 103"/>
              <a:gd name="T3" fmla="*/ 28 h 135"/>
              <a:gd name="T4" fmla="*/ 75 w 103"/>
              <a:gd name="T5" fmla="*/ 24 h 135"/>
              <a:gd name="T6" fmla="*/ 64 w 103"/>
              <a:gd name="T7" fmla="*/ 20 h 135"/>
              <a:gd name="T8" fmla="*/ 53 w 103"/>
              <a:gd name="T9" fmla="*/ 19 h 135"/>
              <a:gd name="T10" fmla="*/ 33 w 103"/>
              <a:gd name="T11" fmla="*/ 24 h 135"/>
              <a:gd name="T12" fmla="*/ 27 w 103"/>
              <a:gd name="T13" fmla="*/ 37 h 135"/>
              <a:gd name="T14" fmla="*/ 29 w 103"/>
              <a:gd name="T15" fmla="*/ 45 h 135"/>
              <a:gd name="T16" fmla="*/ 35 w 103"/>
              <a:gd name="T17" fmla="*/ 51 h 135"/>
              <a:gd name="T18" fmla="*/ 45 w 103"/>
              <a:gd name="T19" fmla="*/ 55 h 135"/>
              <a:gd name="T20" fmla="*/ 59 w 103"/>
              <a:gd name="T21" fmla="*/ 59 h 135"/>
              <a:gd name="T22" fmla="*/ 78 w 103"/>
              <a:gd name="T23" fmla="*/ 64 h 135"/>
              <a:gd name="T24" fmla="*/ 91 w 103"/>
              <a:gd name="T25" fmla="*/ 71 h 135"/>
              <a:gd name="T26" fmla="*/ 100 w 103"/>
              <a:gd name="T27" fmla="*/ 82 h 135"/>
              <a:gd name="T28" fmla="*/ 103 w 103"/>
              <a:gd name="T29" fmla="*/ 97 h 135"/>
              <a:gd name="T30" fmla="*/ 99 w 103"/>
              <a:gd name="T31" fmla="*/ 114 h 135"/>
              <a:gd name="T32" fmla="*/ 89 w 103"/>
              <a:gd name="T33" fmla="*/ 126 h 135"/>
              <a:gd name="T34" fmla="*/ 73 w 103"/>
              <a:gd name="T35" fmla="*/ 133 h 135"/>
              <a:gd name="T36" fmla="*/ 55 w 103"/>
              <a:gd name="T37" fmla="*/ 135 h 135"/>
              <a:gd name="T38" fmla="*/ 25 w 103"/>
              <a:gd name="T39" fmla="*/ 131 h 135"/>
              <a:gd name="T40" fmla="*/ 0 w 103"/>
              <a:gd name="T41" fmla="*/ 117 h 135"/>
              <a:gd name="T42" fmla="*/ 9 w 103"/>
              <a:gd name="T43" fmla="*/ 99 h 135"/>
              <a:gd name="T44" fmla="*/ 16 w 103"/>
              <a:gd name="T45" fmla="*/ 105 h 135"/>
              <a:gd name="T46" fmla="*/ 27 w 103"/>
              <a:gd name="T47" fmla="*/ 110 h 135"/>
              <a:gd name="T48" fmla="*/ 40 w 103"/>
              <a:gd name="T49" fmla="*/ 115 h 135"/>
              <a:gd name="T50" fmla="*/ 55 w 103"/>
              <a:gd name="T51" fmla="*/ 116 h 135"/>
              <a:gd name="T52" fmla="*/ 74 w 103"/>
              <a:gd name="T53" fmla="*/ 112 h 135"/>
              <a:gd name="T54" fmla="*/ 81 w 103"/>
              <a:gd name="T55" fmla="*/ 99 h 135"/>
              <a:gd name="T56" fmla="*/ 78 w 103"/>
              <a:gd name="T57" fmla="*/ 91 h 135"/>
              <a:gd name="T58" fmla="*/ 71 w 103"/>
              <a:gd name="T59" fmla="*/ 85 h 135"/>
              <a:gd name="T60" fmla="*/ 60 w 103"/>
              <a:gd name="T61" fmla="*/ 80 h 135"/>
              <a:gd name="T62" fmla="*/ 44 w 103"/>
              <a:gd name="T63" fmla="*/ 76 h 135"/>
              <a:gd name="T64" fmla="*/ 27 w 103"/>
              <a:gd name="T65" fmla="*/ 71 h 135"/>
              <a:gd name="T66" fmla="*/ 15 w 103"/>
              <a:gd name="T67" fmla="*/ 64 h 135"/>
              <a:gd name="T68" fmla="*/ 7 w 103"/>
              <a:gd name="T69" fmla="*/ 54 h 135"/>
              <a:gd name="T70" fmla="*/ 5 w 103"/>
              <a:gd name="T71" fmla="*/ 41 h 135"/>
              <a:gd name="T72" fmla="*/ 9 w 103"/>
              <a:gd name="T73" fmla="*/ 23 h 135"/>
              <a:gd name="T74" fmla="*/ 19 w 103"/>
              <a:gd name="T75" fmla="*/ 11 h 135"/>
              <a:gd name="T76" fmla="*/ 34 w 103"/>
              <a:gd name="T77" fmla="*/ 3 h 135"/>
              <a:gd name="T78" fmla="*/ 53 w 103"/>
              <a:gd name="T79" fmla="*/ 0 h 135"/>
              <a:gd name="T80" fmla="*/ 78 w 103"/>
              <a:gd name="T81" fmla="*/ 5 h 135"/>
              <a:gd name="T82" fmla="*/ 98 w 103"/>
              <a:gd name="T83" fmla="*/ 15 h 135"/>
              <a:gd name="T84" fmla="*/ 88 w 103"/>
              <a:gd name="T85" fmla="*/ 3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35">
                <a:moveTo>
                  <a:pt x="88" y="32"/>
                </a:moveTo>
                <a:cubicBezTo>
                  <a:pt x="87" y="31"/>
                  <a:pt x="85" y="30"/>
                  <a:pt x="83" y="28"/>
                </a:cubicBezTo>
                <a:cubicBezTo>
                  <a:pt x="81" y="27"/>
                  <a:pt x="78" y="25"/>
                  <a:pt x="75" y="24"/>
                </a:cubicBezTo>
                <a:cubicBezTo>
                  <a:pt x="72" y="22"/>
                  <a:pt x="68" y="21"/>
                  <a:pt x="64" y="20"/>
                </a:cubicBezTo>
                <a:cubicBezTo>
                  <a:pt x="60" y="19"/>
                  <a:pt x="57" y="19"/>
                  <a:pt x="53" y="19"/>
                </a:cubicBezTo>
                <a:cubicBezTo>
                  <a:pt x="44" y="19"/>
                  <a:pt x="37" y="21"/>
                  <a:pt x="33" y="24"/>
                </a:cubicBezTo>
                <a:cubicBezTo>
                  <a:pt x="29" y="27"/>
                  <a:pt x="27" y="32"/>
                  <a:pt x="27" y="37"/>
                </a:cubicBezTo>
                <a:cubicBezTo>
                  <a:pt x="27" y="41"/>
                  <a:pt x="27" y="43"/>
                  <a:pt x="29" y="45"/>
                </a:cubicBezTo>
                <a:cubicBezTo>
                  <a:pt x="30" y="47"/>
                  <a:pt x="32" y="49"/>
                  <a:pt x="35" y="51"/>
                </a:cubicBezTo>
                <a:cubicBezTo>
                  <a:pt x="38" y="52"/>
                  <a:pt x="41" y="54"/>
                  <a:pt x="45" y="55"/>
                </a:cubicBezTo>
                <a:cubicBezTo>
                  <a:pt x="49" y="56"/>
                  <a:pt x="54" y="57"/>
                  <a:pt x="59" y="59"/>
                </a:cubicBezTo>
                <a:cubicBezTo>
                  <a:pt x="66" y="60"/>
                  <a:pt x="72" y="62"/>
                  <a:pt x="78" y="64"/>
                </a:cubicBezTo>
                <a:cubicBezTo>
                  <a:pt x="83" y="66"/>
                  <a:pt x="88" y="68"/>
                  <a:pt x="91" y="71"/>
                </a:cubicBezTo>
                <a:cubicBezTo>
                  <a:pt x="95" y="74"/>
                  <a:pt x="98" y="78"/>
                  <a:pt x="100" y="82"/>
                </a:cubicBezTo>
                <a:cubicBezTo>
                  <a:pt x="102" y="86"/>
                  <a:pt x="103" y="91"/>
                  <a:pt x="103" y="97"/>
                </a:cubicBezTo>
                <a:cubicBezTo>
                  <a:pt x="103" y="104"/>
                  <a:pt x="102" y="110"/>
                  <a:pt x="99" y="114"/>
                </a:cubicBezTo>
                <a:cubicBezTo>
                  <a:pt x="97" y="119"/>
                  <a:pt x="93" y="123"/>
                  <a:pt x="89" y="126"/>
                </a:cubicBezTo>
                <a:cubicBezTo>
                  <a:pt x="84" y="129"/>
                  <a:pt x="79" y="132"/>
                  <a:pt x="73" y="133"/>
                </a:cubicBezTo>
                <a:cubicBezTo>
                  <a:pt x="68" y="134"/>
                  <a:pt x="61" y="135"/>
                  <a:pt x="55" y="135"/>
                </a:cubicBezTo>
                <a:cubicBezTo>
                  <a:pt x="45" y="135"/>
                  <a:pt x="35" y="134"/>
                  <a:pt x="25" y="131"/>
                </a:cubicBezTo>
                <a:cubicBezTo>
                  <a:pt x="16" y="128"/>
                  <a:pt x="8" y="123"/>
                  <a:pt x="0" y="117"/>
                </a:cubicBezTo>
                <a:cubicBezTo>
                  <a:pt x="9" y="99"/>
                  <a:pt x="9" y="99"/>
                  <a:pt x="9" y="99"/>
                </a:cubicBezTo>
                <a:cubicBezTo>
                  <a:pt x="11" y="101"/>
                  <a:pt x="13" y="103"/>
                  <a:pt x="16" y="105"/>
                </a:cubicBezTo>
                <a:cubicBezTo>
                  <a:pt x="19" y="107"/>
                  <a:pt x="23" y="109"/>
                  <a:pt x="27" y="110"/>
                </a:cubicBezTo>
                <a:cubicBezTo>
                  <a:pt x="31" y="112"/>
                  <a:pt x="36" y="113"/>
                  <a:pt x="40" y="115"/>
                </a:cubicBezTo>
                <a:cubicBezTo>
                  <a:pt x="45" y="116"/>
                  <a:pt x="50" y="116"/>
                  <a:pt x="55" y="116"/>
                </a:cubicBezTo>
                <a:cubicBezTo>
                  <a:pt x="63" y="116"/>
                  <a:pt x="70" y="115"/>
                  <a:pt x="74" y="112"/>
                </a:cubicBezTo>
                <a:cubicBezTo>
                  <a:pt x="79" y="109"/>
                  <a:pt x="81" y="105"/>
                  <a:pt x="81" y="99"/>
                </a:cubicBezTo>
                <a:cubicBezTo>
                  <a:pt x="81" y="96"/>
                  <a:pt x="80" y="93"/>
                  <a:pt x="78" y="91"/>
                </a:cubicBezTo>
                <a:cubicBezTo>
                  <a:pt x="77" y="89"/>
                  <a:pt x="74" y="87"/>
                  <a:pt x="71" y="85"/>
                </a:cubicBezTo>
                <a:cubicBezTo>
                  <a:pt x="68" y="83"/>
                  <a:pt x="64" y="82"/>
                  <a:pt x="60" y="80"/>
                </a:cubicBezTo>
                <a:cubicBezTo>
                  <a:pt x="55" y="79"/>
                  <a:pt x="50" y="78"/>
                  <a:pt x="44" y="76"/>
                </a:cubicBezTo>
                <a:cubicBezTo>
                  <a:pt x="38" y="74"/>
                  <a:pt x="32" y="73"/>
                  <a:pt x="27" y="71"/>
                </a:cubicBezTo>
                <a:cubicBezTo>
                  <a:pt x="22" y="69"/>
                  <a:pt x="18" y="66"/>
                  <a:pt x="15" y="64"/>
                </a:cubicBezTo>
                <a:cubicBezTo>
                  <a:pt x="12" y="61"/>
                  <a:pt x="9" y="58"/>
                  <a:pt x="7" y="54"/>
                </a:cubicBezTo>
                <a:cubicBezTo>
                  <a:pt x="6" y="50"/>
                  <a:pt x="5" y="46"/>
                  <a:pt x="5" y="41"/>
                </a:cubicBezTo>
                <a:cubicBezTo>
                  <a:pt x="5" y="34"/>
                  <a:pt x="6" y="28"/>
                  <a:pt x="9" y="23"/>
                </a:cubicBezTo>
                <a:cubicBezTo>
                  <a:pt x="11" y="18"/>
                  <a:pt x="15" y="14"/>
                  <a:pt x="19" y="11"/>
                </a:cubicBezTo>
                <a:cubicBezTo>
                  <a:pt x="23" y="7"/>
                  <a:pt x="28" y="5"/>
                  <a:pt x="34" y="3"/>
                </a:cubicBezTo>
                <a:cubicBezTo>
                  <a:pt x="40" y="1"/>
                  <a:pt x="46" y="0"/>
                  <a:pt x="53" y="0"/>
                </a:cubicBezTo>
                <a:cubicBezTo>
                  <a:pt x="62" y="0"/>
                  <a:pt x="70" y="2"/>
                  <a:pt x="78" y="5"/>
                </a:cubicBezTo>
                <a:cubicBezTo>
                  <a:pt x="86" y="7"/>
                  <a:pt x="92" y="11"/>
                  <a:pt x="98" y="15"/>
                </a:cubicBezTo>
                <a:lnTo>
                  <a:pt x="8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255"/>
          <p:cNvSpPr/>
          <p:nvPr/>
        </p:nvSpPr>
        <p:spPr bwMode="auto">
          <a:xfrm>
            <a:off x="7515848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6 w 62"/>
              <a:gd name="T5" fmla="*/ 131 h 131"/>
              <a:gd name="T6" fmla="*/ 27 w 62"/>
              <a:gd name="T7" fmla="*/ 130 h 131"/>
              <a:gd name="T8" fmla="*/ 19 w 62"/>
              <a:gd name="T9" fmla="*/ 126 h 131"/>
              <a:gd name="T10" fmla="*/ 14 w 62"/>
              <a:gd name="T11" fmla="*/ 119 h 131"/>
              <a:gd name="T12" fmla="*/ 12 w 62"/>
              <a:gd name="T13" fmla="*/ 109 h 131"/>
              <a:gd name="T14" fmla="*/ 12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2 w 62"/>
              <a:gd name="T21" fmla="*/ 32 h 131"/>
              <a:gd name="T22" fmla="*/ 12 w 62"/>
              <a:gd name="T23" fmla="*/ 0 h 131"/>
              <a:gd name="T24" fmla="*/ 33 w 62"/>
              <a:gd name="T25" fmla="*/ 0 h 131"/>
              <a:gd name="T26" fmla="*/ 33 w 62"/>
              <a:gd name="T27" fmla="*/ 32 h 131"/>
              <a:gd name="T28" fmla="*/ 54 w 62"/>
              <a:gd name="T29" fmla="*/ 32 h 131"/>
              <a:gd name="T30" fmla="*/ 54 w 62"/>
              <a:gd name="T31" fmla="*/ 48 h 131"/>
              <a:gd name="T32" fmla="*/ 33 w 62"/>
              <a:gd name="T33" fmla="*/ 48 h 131"/>
              <a:gd name="T34" fmla="*/ 33 w 62"/>
              <a:gd name="T35" fmla="*/ 103 h 131"/>
              <a:gd name="T36" fmla="*/ 36 w 62"/>
              <a:gd name="T37" fmla="*/ 110 h 131"/>
              <a:gd name="T38" fmla="*/ 43 w 62"/>
              <a:gd name="T39" fmla="*/ 112 h 131"/>
              <a:gd name="T40" fmla="*/ 52 w 62"/>
              <a:gd name="T41" fmla="*/ 111 h 131"/>
              <a:gd name="T42" fmla="*/ 57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59" y="126"/>
                  <a:pt x="55" y="127"/>
                  <a:pt x="51" y="129"/>
                </a:cubicBezTo>
                <a:cubicBezTo>
                  <a:pt x="46" y="131"/>
                  <a:pt x="41" y="131"/>
                  <a:pt x="36" y="131"/>
                </a:cubicBezTo>
                <a:cubicBezTo>
                  <a:pt x="33" y="131"/>
                  <a:pt x="30" y="131"/>
                  <a:pt x="27" y="130"/>
                </a:cubicBezTo>
                <a:cubicBezTo>
                  <a:pt x="24" y="129"/>
                  <a:pt x="22" y="128"/>
                  <a:pt x="19" y="126"/>
                </a:cubicBezTo>
                <a:cubicBezTo>
                  <a:pt x="17" y="124"/>
                  <a:pt x="16" y="122"/>
                  <a:pt x="14" y="119"/>
                </a:cubicBezTo>
                <a:cubicBezTo>
                  <a:pt x="13" y="117"/>
                  <a:pt x="12" y="113"/>
                  <a:pt x="12" y="109"/>
                </a:cubicBezTo>
                <a:cubicBezTo>
                  <a:pt x="12" y="48"/>
                  <a:pt x="12" y="48"/>
                  <a:pt x="1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0"/>
                  <a:pt x="12" y="0"/>
                  <a:pt x="1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32"/>
                  <a:pt x="33" y="32"/>
                  <a:pt x="3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8"/>
                  <a:pt x="54" y="48"/>
                  <a:pt x="54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3" y="106"/>
                  <a:pt x="34" y="109"/>
                  <a:pt x="36" y="110"/>
                </a:cubicBezTo>
                <a:cubicBezTo>
                  <a:pt x="38" y="112"/>
                  <a:pt x="41" y="112"/>
                  <a:pt x="43" y="112"/>
                </a:cubicBezTo>
                <a:cubicBezTo>
                  <a:pt x="46" y="112"/>
                  <a:pt x="49" y="112"/>
                  <a:pt x="52" y="111"/>
                </a:cubicBezTo>
                <a:cubicBezTo>
                  <a:pt x="54" y="110"/>
                  <a:pt x="56" y="109"/>
                  <a:pt x="57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256"/>
          <p:cNvSpPr/>
          <p:nvPr/>
        </p:nvSpPr>
        <p:spPr bwMode="auto">
          <a:xfrm>
            <a:off x="7603160" y="2858030"/>
            <a:ext cx="63500" cy="114300"/>
          </a:xfrm>
          <a:custGeom>
            <a:avLst/>
            <a:gdLst>
              <a:gd name="T0" fmla="*/ 55 w 55"/>
              <a:gd name="T1" fmla="*/ 19 h 99"/>
              <a:gd name="T2" fmla="*/ 34 w 55"/>
              <a:gd name="T3" fmla="*/ 24 h 99"/>
              <a:gd name="T4" fmla="*/ 20 w 55"/>
              <a:gd name="T5" fmla="*/ 39 h 99"/>
              <a:gd name="T6" fmla="*/ 20 w 55"/>
              <a:gd name="T7" fmla="*/ 99 h 99"/>
              <a:gd name="T8" fmla="*/ 0 w 55"/>
              <a:gd name="T9" fmla="*/ 99 h 99"/>
              <a:gd name="T10" fmla="*/ 0 w 55"/>
              <a:gd name="T11" fmla="*/ 1 h 99"/>
              <a:gd name="T12" fmla="*/ 19 w 55"/>
              <a:gd name="T13" fmla="*/ 1 h 99"/>
              <a:gd name="T14" fmla="*/ 19 w 55"/>
              <a:gd name="T15" fmla="*/ 23 h 99"/>
              <a:gd name="T16" fmla="*/ 32 w 55"/>
              <a:gd name="T17" fmla="*/ 7 h 99"/>
              <a:gd name="T18" fmla="*/ 50 w 55"/>
              <a:gd name="T19" fmla="*/ 0 h 99"/>
              <a:gd name="T20" fmla="*/ 53 w 55"/>
              <a:gd name="T21" fmla="*/ 0 h 99"/>
              <a:gd name="T22" fmla="*/ 55 w 55"/>
              <a:gd name="T23" fmla="*/ 0 h 99"/>
              <a:gd name="T24" fmla="*/ 55 w 55"/>
              <a:gd name="T25" fmla="*/ 1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99">
                <a:moveTo>
                  <a:pt x="55" y="19"/>
                </a:moveTo>
                <a:cubicBezTo>
                  <a:pt x="47" y="19"/>
                  <a:pt x="40" y="21"/>
                  <a:pt x="34" y="24"/>
                </a:cubicBezTo>
                <a:cubicBezTo>
                  <a:pt x="27" y="28"/>
                  <a:pt x="23" y="33"/>
                  <a:pt x="20" y="39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"/>
                  <a:pt x="0" y="1"/>
                  <a:pt x="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3"/>
                  <a:pt x="19" y="23"/>
                  <a:pt x="19" y="23"/>
                </a:cubicBezTo>
                <a:cubicBezTo>
                  <a:pt x="22" y="16"/>
                  <a:pt x="27" y="11"/>
                  <a:pt x="32" y="7"/>
                </a:cubicBezTo>
                <a:cubicBezTo>
                  <a:pt x="38" y="3"/>
                  <a:pt x="43" y="1"/>
                  <a:pt x="50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3" y="0"/>
                  <a:pt x="54" y="0"/>
                  <a:pt x="55" y="0"/>
                </a:cubicBezTo>
                <a:lnTo>
                  <a:pt x="55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257"/>
          <p:cNvSpPr>
            <a:spLocks noEditPoints="1"/>
          </p:cNvSpPr>
          <p:nvPr/>
        </p:nvSpPr>
        <p:spPr bwMode="auto">
          <a:xfrm>
            <a:off x="7673010" y="2858030"/>
            <a:ext cx="107950" cy="117475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8 h 101"/>
              <a:gd name="T4" fmla="*/ 10 w 93"/>
              <a:gd name="T5" fmla="*/ 92 h 101"/>
              <a:gd name="T6" fmla="*/ 3 w 93"/>
              <a:gd name="T7" fmla="*/ 82 h 101"/>
              <a:gd name="T8" fmla="*/ 0 w 93"/>
              <a:gd name="T9" fmla="*/ 70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39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7 h 101"/>
              <a:gd name="T24" fmla="*/ 61 w 93"/>
              <a:gd name="T25" fmla="*/ 20 h 101"/>
              <a:gd name="T26" fmla="*/ 43 w 93"/>
              <a:gd name="T27" fmla="*/ 14 h 101"/>
              <a:gd name="T28" fmla="*/ 28 w 93"/>
              <a:gd name="T29" fmla="*/ 17 h 101"/>
              <a:gd name="T30" fmla="*/ 12 w 93"/>
              <a:gd name="T31" fmla="*/ 25 h 101"/>
              <a:gd name="T32" fmla="*/ 6 w 93"/>
              <a:gd name="T33" fmla="*/ 12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39 h 101"/>
              <a:gd name="T40" fmla="*/ 88 w 93"/>
              <a:gd name="T41" fmla="*/ 75 h 101"/>
              <a:gd name="T42" fmla="*/ 93 w 93"/>
              <a:gd name="T43" fmla="*/ 81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89 h 101"/>
              <a:gd name="T54" fmla="*/ 70 w 93"/>
              <a:gd name="T55" fmla="*/ 83 h 101"/>
              <a:gd name="T56" fmla="*/ 54 w 93"/>
              <a:gd name="T57" fmla="*/ 96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5 h 101"/>
              <a:gd name="T66" fmla="*/ 67 w 93"/>
              <a:gd name="T67" fmla="*/ 68 h 101"/>
              <a:gd name="T68" fmla="*/ 67 w 93"/>
              <a:gd name="T69" fmla="*/ 55 h 101"/>
              <a:gd name="T70" fmla="*/ 56 w 93"/>
              <a:gd name="T71" fmla="*/ 52 h 101"/>
              <a:gd name="T72" fmla="*/ 45 w 93"/>
              <a:gd name="T73" fmla="*/ 51 h 101"/>
              <a:gd name="T74" fmla="*/ 27 w 93"/>
              <a:gd name="T75" fmla="*/ 56 h 101"/>
              <a:gd name="T76" fmla="*/ 20 w 93"/>
              <a:gd name="T77" fmla="*/ 68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8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89"/>
                  <a:pt x="5" y="86"/>
                  <a:pt x="3" y="82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5"/>
                  <a:pt x="1" y="61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5"/>
                  <a:pt x="20" y="43"/>
                  <a:pt x="25" y="42"/>
                </a:cubicBezTo>
                <a:cubicBezTo>
                  <a:pt x="30" y="40"/>
                  <a:pt x="35" y="39"/>
                  <a:pt x="42" y="39"/>
                </a:cubicBezTo>
                <a:cubicBezTo>
                  <a:pt x="46" y="39"/>
                  <a:pt x="51" y="40"/>
                  <a:pt x="55" y="41"/>
                </a:cubicBezTo>
                <a:cubicBezTo>
                  <a:pt x="60" y="41"/>
                  <a:pt x="64" y="42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0"/>
                  <a:pt x="65" y="24"/>
                  <a:pt x="61" y="20"/>
                </a:cubicBezTo>
                <a:cubicBezTo>
                  <a:pt x="57" y="16"/>
                  <a:pt x="51" y="14"/>
                  <a:pt x="43" y="14"/>
                </a:cubicBezTo>
                <a:cubicBezTo>
                  <a:pt x="38" y="14"/>
                  <a:pt x="33" y="15"/>
                  <a:pt x="28" y="17"/>
                </a:cubicBezTo>
                <a:cubicBezTo>
                  <a:pt x="23" y="19"/>
                  <a:pt x="18" y="22"/>
                  <a:pt x="12" y="25"/>
                </a:cubicBezTo>
                <a:cubicBezTo>
                  <a:pt x="6" y="12"/>
                  <a:pt x="6" y="12"/>
                  <a:pt x="6" y="12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6"/>
                  <a:pt x="88" y="39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1"/>
                  <a:pt x="93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99"/>
                  <a:pt x="90" y="99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2"/>
                  <a:pt x="71" y="89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3"/>
                  <a:pt x="54" y="96"/>
                </a:cubicBezTo>
                <a:cubicBezTo>
                  <a:pt x="48" y="99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1"/>
                  <a:pt x="61" y="79"/>
                  <a:pt x="63" y="75"/>
                </a:cubicBezTo>
                <a:cubicBezTo>
                  <a:pt x="66" y="73"/>
                  <a:pt x="67" y="71"/>
                  <a:pt x="67" y="68"/>
                </a:cubicBezTo>
                <a:cubicBezTo>
                  <a:pt x="67" y="55"/>
                  <a:pt x="67" y="55"/>
                  <a:pt x="67" y="55"/>
                </a:cubicBezTo>
                <a:cubicBezTo>
                  <a:pt x="64" y="54"/>
                  <a:pt x="60" y="53"/>
                  <a:pt x="56" y="52"/>
                </a:cubicBezTo>
                <a:cubicBezTo>
                  <a:pt x="52" y="51"/>
                  <a:pt x="48" y="51"/>
                  <a:pt x="45" y="51"/>
                </a:cubicBezTo>
                <a:cubicBezTo>
                  <a:pt x="37" y="51"/>
                  <a:pt x="31" y="53"/>
                  <a:pt x="27" y="56"/>
                </a:cubicBezTo>
                <a:cubicBezTo>
                  <a:pt x="22" y="59"/>
                  <a:pt x="20" y="63"/>
                  <a:pt x="20" y="68"/>
                </a:cubicBezTo>
                <a:cubicBezTo>
                  <a:pt x="20" y="73"/>
                  <a:pt x="22" y="77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258"/>
          <p:cNvSpPr/>
          <p:nvPr/>
        </p:nvSpPr>
        <p:spPr bwMode="auto">
          <a:xfrm>
            <a:off x="7793660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7 w 62"/>
              <a:gd name="T5" fmla="*/ 131 h 131"/>
              <a:gd name="T6" fmla="*/ 28 w 62"/>
              <a:gd name="T7" fmla="*/ 130 h 131"/>
              <a:gd name="T8" fmla="*/ 20 w 62"/>
              <a:gd name="T9" fmla="*/ 126 h 131"/>
              <a:gd name="T10" fmla="*/ 15 w 62"/>
              <a:gd name="T11" fmla="*/ 119 h 131"/>
              <a:gd name="T12" fmla="*/ 13 w 62"/>
              <a:gd name="T13" fmla="*/ 109 h 131"/>
              <a:gd name="T14" fmla="*/ 13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3 w 62"/>
              <a:gd name="T21" fmla="*/ 32 h 131"/>
              <a:gd name="T22" fmla="*/ 13 w 62"/>
              <a:gd name="T23" fmla="*/ 0 h 131"/>
              <a:gd name="T24" fmla="*/ 34 w 62"/>
              <a:gd name="T25" fmla="*/ 0 h 131"/>
              <a:gd name="T26" fmla="*/ 34 w 62"/>
              <a:gd name="T27" fmla="*/ 32 h 131"/>
              <a:gd name="T28" fmla="*/ 55 w 62"/>
              <a:gd name="T29" fmla="*/ 32 h 131"/>
              <a:gd name="T30" fmla="*/ 55 w 62"/>
              <a:gd name="T31" fmla="*/ 48 h 131"/>
              <a:gd name="T32" fmla="*/ 34 w 62"/>
              <a:gd name="T33" fmla="*/ 48 h 131"/>
              <a:gd name="T34" fmla="*/ 34 w 62"/>
              <a:gd name="T35" fmla="*/ 103 h 131"/>
              <a:gd name="T36" fmla="*/ 37 w 62"/>
              <a:gd name="T37" fmla="*/ 110 h 131"/>
              <a:gd name="T38" fmla="*/ 44 w 62"/>
              <a:gd name="T39" fmla="*/ 112 h 131"/>
              <a:gd name="T40" fmla="*/ 52 w 62"/>
              <a:gd name="T41" fmla="*/ 111 h 131"/>
              <a:gd name="T42" fmla="*/ 58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60" y="126"/>
                  <a:pt x="56" y="127"/>
                  <a:pt x="51" y="129"/>
                </a:cubicBezTo>
                <a:cubicBezTo>
                  <a:pt x="47" y="131"/>
                  <a:pt x="42" y="131"/>
                  <a:pt x="37" y="131"/>
                </a:cubicBezTo>
                <a:cubicBezTo>
                  <a:pt x="34" y="131"/>
                  <a:pt x="30" y="131"/>
                  <a:pt x="28" y="130"/>
                </a:cubicBezTo>
                <a:cubicBezTo>
                  <a:pt x="25" y="129"/>
                  <a:pt x="22" y="128"/>
                  <a:pt x="20" y="126"/>
                </a:cubicBezTo>
                <a:cubicBezTo>
                  <a:pt x="18" y="124"/>
                  <a:pt x="16" y="122"/>
                  <a:pt x="15" y="119"/>
                </a:cubicBezTo>
                <a:cubicBezTo>
                  <a:pt x="14" y="117"/>
                  <a:pt x="13" y="113"/>
                  <a:pt x="13" y="109"/>
                </a:cubicBezTo>
                <a:cubicBezTo>
                  <a:pt x="13" y="48"/>
                  <a:pt x="13" y="48"/>
                  <a:pt x="13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0"/>
                  <a:pt x="13" y="0"/>
                  <a:pt x="1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32"/>
                  <a:pt x="34" y="32"/>
                  <a:pt x="3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48"/>
                  <a:pt x="55" y="48"/>
                  <a:pt x="5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4" y="106"/>
                  <a:pt x="35" y="109"/>
                  <a:pt x="37" y="110"/>
                </a:cubicBezTo>
                <a:cubicBezTo>
                  <a:pt x="39" y="112"/>
                  <a:pt x="41" y="112"/>
                  <a:pt x="44" y="112"/>
                </a:cubicBezTo>
                <a:cubicBezTo>
                  <a:pt x="47" y="112"/>
                  <a:pt x="50" y="112"/>
                  <a:pt x="52" y="111"/>
                </a:cubicBezTo>
                <a:cubicBezTo>
                  <a:pt x="55" y="110"/>
                  <a:pt x="57" y="109"/>
                  <a:pt x="58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259"/>
          <p:cNvSpPr>
            <a:spLocks noEditPoints="1"/>
          </p:cNvSpPr>
          <p:nvPr/>
        </p:nvSpPr>
        <p:spPr bwMode="auto">
          <a:xfrm>
            <a:off x="7871448" y="2858030"/>
            <a:ext cx="115888" cy="117475"/>
          </a:xfrm>
          <a:custGeom>
            <a:avLst/>
            <a:gdLst>
              <a:gd name="T0" fmla="*/ 50 w 100"/>
              <a:gd name="T1" fmla="*/ 101 h 101"/>
              <a:gd name="T2" fmla="*/ 30 w 100"/>
              <a:gd name="T3" fmla="*/ 97 h 101"/>
              <a:gd name="T4" fmla="*/ 14 w 100"/>
              <a:gd name="T5" fmla="*/ 86 h 101"/>
              <a:gd name="T6" fmla="*/ 3 w 100"/>
              <a:gd name="T7" fmla="*/ 70 h 101"/>
              <a:gd name="T8" fmla="*/ 0 w 100"/>
              <a:gd name="T9" fmla="*/ 50 h 101"/>
              <a:gd name="T10" fmla="*/ 3 w 100"/>
              <a:gd name="T11" fmla="*/ 31 h 101"/>
              <a:gd name="T12" fmla="*/ 14 w 100"/>
              <a:gd name="T13" fmla="*/ 15 h 101"/>
              <a:gd name="T14" fmla="*/ 30 w 100"/>
              <a:gd name="T15" fmla="*/ 4 h 101"/>
              <a:gd name="T16" fmla="*/ 51 w 100"/>
              <a:gd name="T17" fmla="*/ 0 h 101"/>
              <a:gd name="T18" fmla="*/ 71 w 100"/>
              <a:gd name="T19" fmla="*/ 4 h 101"/>
              <a:gd name="T20" fmla="*/ 87 w 100"/>
              <a:gd name="T21" fmla="*/ 15 h 101"/>
              <a:gd name="T22" fmla="*/ 97 w 100"/>
              <a:gd name="T23" fmla="*/ 30 h 101"/>
              <a:gd name="T24" fmla="*/ 100 w 100"/>
              <a:gd name="T25" fmla="*/ 49 h 101"/>
              <a:gd name="T26" fmla="*/ 100 w 100"/>
              <a:gd name="T27" fmla="*/ 54 h 101"/>
              <a:gd name="T28" fmla="*/ 100 w 100"/>
              <a:gd name="T29" fmla="*/ 57 h 101"/>
              <a:gd name="T30" fmla="*/ 22 w 100"/>
              <a:gd name="T31" fmla="*/ 57 h 101"/>
              <a:gd name="T32" fmla="*/ 25 w 100"/>
              <a:gd name="T33" fmla="*/ 69 h 101"/>
              <a:gd name="T34" fmla="*/ 31 w 100"/>
              <a:gd name="T35" fmla="*/ 78 h 101"/>
              <a:gd name="T36" fmla="*/ 40 w 100"/>
              <a:gd name="T37" fmla="*/ 84 h 101"/>
              <a:gd name="T38" fmla="*/ 51 w 100"/>
              <a:gd name="T39" fmla="*/ 86 h 101"/>
              <a:gd name="T40" fmla="*/ 59 w 100"/>
              <a:gd name="T41" fmla="*/ 85 h 101"/>
              <a:gd name="T42" fmla="*/ 67 w 100"/>
              <a:gd name="T43" fmla="*/ 82 h 101"/>
              <a:gd name="T44" fmla="*/ 73 w 100"/>
              <a:gd name="T45" fmla="*/ 77 h 101"/>
              <a:gd name="T46" fmla="*/ 77 w 100"/>
              <a:gd name="T47" fmla="*/ 71 h 101"/>
              <a:gd name="T48" fmla="*/ 94 w 100"/>
              <a:gd name="T49" fmla="*/ 76 h 101"/>
              <a:gd name="T50" fmla="*/ 78 w 100"/>
              <a:gd name="T51" fmla="*/ 94 h 101"/>
              <a:gd name="T52" fmla="*/ 50 w 100"/>
              <a:gd name="T53" fmla="*/ 101 h 101"/>
              <a:gd name="T54" fmla="*/ 80 w 100"/>
              <a:gd name="T55" fmla="*/ 43 h 101"/>
              <a:gd name="T56" fmla="*/ 77 w 100"/>
              <a:gd name="T57" fmla="*/ 31 h 101"/>
              <a:gd name="T58" fmla="*/ 71 w 100"/>
              <a:gd name="T59" fmla="*/ 22 h 101"/>
              <a:gd name="T60" fmla="*/ 61 w 100"/>
              <a:gd name="T61" fmla="*/ 17 h 101"/>
              <a:gd name="T62" fmla="*/ 50 w 100"/>
              <a:gd name="T63" fmla="*/ 15 h 101"/>
              <a:gd name="T64" fmla="*/ 39 w 100"/>
              <a:gd name="T65" fmla="*/ 17 h 101"/>
              <a:gd name="T66" fmla="*/ 30 w 100"/>
              <a:gd name="T67" fmla="*/ 22 h 101"/>
              <a:gd name="T68" fmla="*/ 24 w 100"/>
              <a:gd name="T69" fmla="*/ 31 h 101"/>
              <a:gd name="T70" fmla="*/ 21 w 100"/>
              <a:gd name="T71" fmla="*/ 43 h 101"/>
              <a:gd name="T72" fmla="*/ 80 w 100"/>
              <a:gd name="T73" fmla="*/ 4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101"/>
                </a:moveTo>
                <a:cubicBezTo>
                  <a:pt x="43" y="101"/>
                  <a:pt x="36" y="99"/>
                  <a:pt x="30" y="97"/>
                </a:cubicBezTo>
                <a:cubicBezTo>
                  <a:pt x="23" y="94"/>
                  <a:pt x="18" y="90"/>
                  <a:pt x="14" y="86"/>
                </a:cubicBezTo>
                <a:cubicBezTo>
                  <a:pt x="9" y="81"/>
                  <a:pt x="6" y="76"/>
                  <a:pt x="3" y="70"/>
                </a:cubicBezTo>
                <a:cubicBezTo>
                  <a:pt x="1" y="64"/>
                  <a:pt x="0" y="57"/>
                  <a:pt x="0" y="50"/>
                </a:cubicBezTo>
                <a:cubicBezTo>
                  <a:pt x="0" y="43"/>
                  <a:pt x="1" y="37"/>
                  <a:pt x="3" y="31"/>
                </a:cubicBezTo>
                <a:cubicBezTo>
                  <a:pt x="6" y="25"/>
                  <a:pt x="9" y="19"/>
                  <a:pt x="14" y="15"/>
                </a:cubicBezTo>
                <a:cubicBezTo>
                  <a:pt x="18" y="10"/>
                  <a:pt x="23" y="6"/>
                  <a:pt x="30" y="4"/>
                </a:cubicBezTo>
                <a:cubicBezTo>
                  <a:pt x="36" y="1"/>
                  <a:pt x="43" y="0"/>
                  <a:pt x="51" y="0"/>
                </a:cubicBezTo>
                <a:cubicBezTo>
                  <a:pt x="58" y="0"/>
                  <a:pt x="65" y="1"/>
                  <a:pt x="71" y="4"/>
                </a:cubicBezTo>
                <a:cubicBezTo>
                  <a:pt x="77" y="6"/>
                  <a:pt x="83" y="10"/>
                  <a:pt x="87" y="15"/>
                </a:cubicBezTo>
                <a:cubicBezTo>
                  <a:pt x="91" y="19"/>
                  <a:pt x="95" y="24"/>
                  <a:pt x="97" y="30"/>
                </a:cubicBezTo>
                <a:cubicBezTo>
                  <a:pt x="99" y="36"/>
                  <a:pt x="100" y="43"/>
                  <a:pt x="100" y="49"/>
                </a:cubicBezTo>
                <a:cubicBezTo>
                  <a:pt x="100" y="51"/>
                  <a:pt x="100" y="52"/>
                  <a:pt x="100" y="54"/>
                </a:cubicBezTo>
                <a:cubicBezTo>
                  <a:pt x="100" y="55"/>
                  <a:pt x="100" y="56"/>
                  <a:pt x="100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61"/>
                  <a:pt x="23" y="65"/>
                  <a:pt x="25" y="69"/>
                </a:cubicBezTo>
                <a:cubicBezTo>
                  <a:pt x="26" y="72"/>
                  <a:pt x="29" y="75"/>
                  <a:pt x="31" y="78"/>
                </a:cubicBezTo>
                <a:cubicBezTo>
                  <a:pt x="34" y="80"/>
                  <a:pt x="37" y="82"/>
                  <a:pt x="40" y="84"/>
                </a:cubicBezTo>
                <a:cubicBezTo>
                  <a:pt x="44" y="85"/>
                  <a:pt x="47" y="86"/>
                  <a:pt x="51" y="86"/>
                </a:cubicBezTo>
                <a:cubicBezTo>
                  <a:pt x="54" y="86"/>
                  <a:pt x="57" y="85"/>
                  <a:pt x="59" y="85"/>
                </a:cubicBezTo>
                <a:cubicBezTo>
                  <a:pt x="62" y="84"/>
                  <a:pt x="64" y="83"/>
                  <a:pt x="67" y="82"/>
                </a:cubicBezTo>
                <a:cubicBezTo>
                  <a:pt x="69" y="80"/>
                  <a:pt x="71" y="79"/>
                  <a:pt x="73" y="77"/>
                </a:cubicBezTo>
                <a:cubicBezTo>
                  <a:pt x="74" y="75"/>
                  <a:pt x="76" y="73"/>
                  <a:pt x="77" y="71"/>
                </a:cubicBezTo>
                <a:cubicBezTo>
                  <a:pt x="94" y="76"/>
                  <a:pt x="94" y="76"/>
                  <a:pt x="94" y="76"/>
                </a:cubicBezTo>
                <a:cubicBezTo>
                  <a:pt x="91" y="83"/>
                  <a:pt x="85" y="89"/>
                  <a:pt x="78" y="94"/>
                </a:cubicBezTo>
                <a:cubicBezTo>
                  <a:pt x="70" y="98"/>
                  <a:pt x="61" y="101"/>
                  <a:pt x="50" y="101"/>
                </a:cubicBezTo>
                <a:close/>
                <a:moveTo>
                  <a:pt x="80" y="43"/>
                </a:moveTo>
                <a:cubicBezTo>
                  <a:pt x="80" y="39"/>
                  <a:pt x="79" y="35"/>
                  <a:pt x="77" y="31"/>
                </a:cubicBezTo>
                <a:cubicBezTo>
                  <a:pt x="75" y="28"/>
                  <a:pt x="73" y="25"/>
                  <a:pt x="71" y="22"/>
                </a:cubicBezTo>
                <a:cubicBezTo>
                  <a:pt x="68" y="20"/>
                  <a:pt x="65" y="18"/>
                  <a:pt x="61" y="17"/>
                </a:cubicBezTo>
                <a:cubicBezTo>
                  <a:pt x="58" y="15"/>
                  <a:pt x="54" y="15"/>
                  <a:pt x="50" y="15"/>
                </a:cubicBezTo>
                <a:cubicBezTo>
                  <a:pt x="47" y="15"/>
                  <a:pt x="43" y="15"/>
                  <a:pt x="39" y="17"/>
                </a:cubicBezTo>
                <a:cubicBezTo>
                  <a:pt x="36" y="18"/>
                  <a:pt x="33" y="20"/>
                  <a:pt x="30" y="22"/>
                </a:cubicBezTo>
                <a:cubicBezTo>
                  <a:pt x="28" y="25"/>
                  <a:pt x="26" y="28"/>
                  <a:pt x="24" y="31"/>
                </a:cubicBezTo>
                <a:cubicBezTo>
                  <a:pt x="22" y="35"/>
                  <a:pt x="21" y="39"/>
                  <a:pt x="21" y="43"/>
                </a:cubicBezTo>
                <a:lnTo>
                  <a:pt x="8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260"/>
          <p:cNvSpPr>
            <a:spLocks noEditPoints="1"/>
          </p:cNvSpPr>
          <p:nvPr/>
        </p:nvSpPr>
        <p:spPr bwMode="auto">
          <a:xfrm>
            <a:off x="8000035" y="2858030"/>
            <a:ext cx="114300" cy="161925"/>
          </a:xfrm>
          <a:custGeom>
            <a:avLst/>
            <a:gdLst>
              <a:gd name="T0" fmla="*/ 45 w 99"/>
              <a:gd name="T1" fmla="*/ 100 h 140"/>
              <a:gd name="T2" fmla="*/ 27 w 99"/>
              <a:gd name="T3" fmla="*/ 96 h 140"/>
              <a:gd name="T4" fmla="*/ 13 w 99"/>
              <a:gd name="T5" fmla="*/ 85 h 140"/>
              <a:gd name="T6" fmla="*/ 3 w 99"/>
              <a:gd name="T7" fmla="*/ 69 h 140"/>
              <a:gd name="T8" fmla="*/ 0 w 99"/>
              <a:gd name="T9" fmla="*/ 50 h 140"/>
              <a:gd name="T10" fmla="*/ 4 w 99"/>
              <a:gd name="T11" fmla="*/ 30 h 140"/>
              <a:gd name="T12" fmla="*/ 13 w 99"/>
              <a:gd name="T13" fmla="*/ 14 h 140"/>
              <a:gd name="T14" fmla="*/ 27 w 99"/>
              <a:gd name="T15" fmla="*/ 4 h 140"/>
              <a:gd name="T16" fmla="*/ 46 w 99"/>
              <a:gd name="T17" fmla="*/ 0 h 140"/>
              <a:gd name="T18" fmla="*/ 66 w 99"/>
              <a:gd name="T19" fmla="*/ 5 h 140"/>
              <a:gd name="T20" fmla="*/ 81 w 99"/>
              <a:gd name="T21" fmla="*/ 20 h 140"/>
              <a:gd name="T22" fmla="*/ 81 w 99"/>
              <a:gd name="T23" fmla="*/ 1 h 140"/>
              <a:gd name="T24" fmla="*/ 99 w 99"/>
              <a:gd name="T25" fmla="*/ 1 h 140"/>
              <a:gd name="T26" fmla="*/ 99 w 99"/>
              <a:gd name="T27" fmla="*/ 96 h 140"/>
              <a:gd name="T28" fmla="*/ 95 w 99"/>
              <a:gd name="T29" fmla="*/ 115 h 140"/>
              <a:gd name="T30" fmla="*/ 84 w 99"/>
              <a:gd name="T31" fmla="*/ 129 h 140"/>
              <a:gd name="T32" fmla="*/ 68 w 99"/>
              <a:gd name="T33" fmla="*/ 138 h 140"/>
              <a:gd name="T34" fmla="*/ 47 w 99"/>
              <a:gd name="T35" fmla="*/ 140 h 140"/>
              <a:gd name="T36" fmla="*/ 20 w 99"/>
              <a:gd name="T37" fmla="*/ 135 h 140"/>
              <a:gd name="T38" fmla="*/ 2 w 99"/>
              <a:gd name="T39" fmla="*/ 120 h 140"/>
              <a:gd name="T40" fmla="*/ 14 w 99"/>
              <a:gd name="T41" fmla="*/ 109 h 140"/>
              <a:gd name="T42" fmla="*/ 28 w 99"/>
              <a:gd name="T43" fmla="*/ 121 h 140"/>
              <a:gd name="T44" fmla="*/ 47 w 99"/>
              <a:gd name="T45" fmla="*/ 125 h 140"/>
              <a:gd name="T46" fmla="*/ 59 w 99"/>
              <a:gd name="T47" fmla="*/ 123 h 140"/>
              <a:gd name="T48" fmla="*/ 69 w 99"/>
              <a:gd name="T49" fmla="*/ 118 h 140"/>
              <a:gd name="T50" fmla="*/ 76 w 99"/>
              <a:gd name="T51" fmla="*/ 109 h 140"/>
              <a:gd name="T52" fmla="*/ 78 w 99"/>
              <a:gd name="T53" fmla="*/ 96 h 140"/>
              <a:gd name="T54" fmla="*/ 78 w 99"/>
              <a:gd name="T55" fmla="*/ 81 h 140"/>
              <a:gd name="T56" fmla="*/ 64 w 99"/>
              <a:gd name="T57" fmla="*/ 95 h 140"/>
              <a:gd name="T58" fmla="*/ 45 w 99"/>
              <a:gd name="T59" fmla="*/ 100 h 140"/>
              <a:gd name="T60" fmla="*/ 52 w 99"/>
              <a:gd name="T61" fmla="*/ 83 h 140"/>
              <a:gd name="T62" fmla="*/ 61 w 99"/>
              <a:gd name="T63" fmla="*/ 82 h 140"/>
              <a:gd name="T64" fmla="*/ 68 w 99"/>
              <a:gd name="T65" fmla="*/ 77 h 140"/>
              <a:gd name="T66" fmla="*/ 75 w 99"/>
              <a:gd name="T67" fmla="*/ 71 h 140"/>
              <a:gd name="T68" fmla="*/ 78 w 99"/>
              <a:gd name="T69" fmla="*/ 64 h 140"/>
              <a:gd name="T70" fmla="*/ 78 w 99"/>
              <a:gd name="T71" fmla="*/ 38 h 140"/>
              <a:gd name="T72" fmla="*/ 74 w 99"/>
              <a:gd name="T73" fmla="*/ 30 h 140"/>
              <a:gd name="T74" fmla="*/ 67 w 99"/>
              <a:gd name="T75" fmla="*/ 23 h 140"/>
              <a:gd name="T76" fmla="*/ 59 w 99"/>
              <a:gd name="T77" fmla="*/ 19 h 140"/>
              <a:gd name="T78" fmla="*/ 50 w 99"/>
              <a:gd name="T79" fmla="*/ 17 h 140"/>
              <a:gd name="T80" fmla="*/ 38 w 99"/>
              <a:gd name="T81" fmla="*/ 20 h 140"/>
              <a:gd name="T82" fmla="*/ 29 w 99"/>
              <a:gd name="T83" fmla="*/ 28 h 140"/>
              <a:gd name="T84" fmla="*/ 23 w 99"/>
              <a:gd name="T85" fmla="*/ 38 h 140"/>
              <a:gd name="T86" fmla="*/ 21 w 99"/>
              <a:gd name="T87" fmla="*/ 51 h 140"/>
              <a:gd name="T88" fmla="*/ 23 w 99"/>
              <a:gd name="T89" fmla="*/ 63 h 140"/>
              <a:gd name="T90" fmla="*/ 30 w 99"/>
              <a:gd name="T91" fmla="*/ 74 h 140"/>
              <a:gd name="T92" fmla="*/ 40 w 99"/>
              <a:gd name="T93" fmla="*/ 81 h 140"/>
              <a:gd name="T94" fmla="*/ 52 w 99"/>
              <a:gd name="T95" fmla="*/ 8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0">
                <a:moveTo>
                  <a:pt x="45" y="100"/>
                </a:moveTo>
                <a:cubicBezTo>
                  <a:pt x="38" y="100"/>
                  <a:pt x="32" y="98"/>
                  <a:pt x="27" y="96"/>
                </a:cubicBezTo>
                <a:cubicBezTo>
                  <a:pt x="21" y="93"/>
                  <a:pt x="17" y="89"/>
                  <a:pt x="13" y="85"/>
                </a:cubicBezTo>
                <a:cubicBezTo>
                  <a:pt x="9" y="80"/>
                  <a:pt x="6" y="75"/>
                  <a:pt x="3" y="69"/>
                </a:cubicBezTo>
                <a:cubicBezTo>
                  <a:pt x="1" y="63"/>
                  <a:pt x="0" y="57"/>
                  <a:pt x="0" y="50"/>
                </a:cubicBezTo>
                <a:cubicBezTo>
                  <a:pt x="0" y="43"/>
                  <a:pt x="1" y="37"/>
                  <a:pt x="4" y="30"/>
                </a:cubicBezTo>
                <a:cubicBezTo>
                  <a:pt x="6" y="24"/>
                  <a:pt x="9" y="19"/>
                  <a:pt x="13" y="14"/>
                </a:cubicBezTo>
                <a:cubicBezTo>
                  <a:pt x="17" y="10"/>
                  <a:pt x="22" y="6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1"/>
                  <a:pt x="66" y="5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1"/>
                  <a:pt x="81" y="1"/>
                  <a:pt x="81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3"/>
                  <a:pt x="98" y="109"/>
                  <a:pt x="95" y="115"/>
                </a:cubicBezTo>
                <a:cubicBezTo>
                  <a:pt x="92" y="120"/>
                  <a:pt x="89" y="125"/>
                  <a:pt x="84" y="129"/>
                </a:cubicBezTo>
                <a:cubicBezTo>
                  <a:pt x="79" y="133"/>
                  <a:pt x="74" y="136"/>
                  <a:pt x="68" y="138"/>
                </a:cubicBezTo>
                <a:cubicBezTo>
                  <a:pt x="61" y="139"/>
                  <a:pt x="54" y="140"/>
                  <a:pt x="47" y="140"/>
                </a:cubicBezTo>
                <a:cubicBezTo>
                  <a:pt x="36" y="140"/>
                  <a:pt x="27" y="139"/>
                  <a:pt x="20" y="135"/>
                </a:cubicBezTo>
                <a:cubicBezTo>
                  <a:pt x="13" y="131"/>
                  <a:pt x="7" y="126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3"/>
                  <a:pt x="40" y="125"/>
                  <a:pt x="47" y="125"/>
                </a:cubicBezTo>
                <a:cubicBezTo>
                  <a:pt x="51" y="125"/>
                  <a:pt x="55" y="124"/>
                  <a:pt x="59" y="123"/>
                </a:cubicBezTo>
                <a:cubicBezTo>
                  <a:pt x="63" y="122"/>
                  <a:pt x="66" y="120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5"/>
                  <a:pt x="78" y="101"/>
                  <a:pt x="78" y="96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7"/>
                  <a:pt x="70" y="92"/>
                  <a:pt x="64" y="95"/>
                </a:cubicBezTo>
                <a:cubicBezTo>
                  <a:pt x="58" y="98"/>
                  <a:pt x="52" y="100"/>
                  <a:pt x="45" y="100"/>
                </a:cubicBezTo>
                <a:close/>
                <a:moveTo>
                  <a:pt x="52" y="83"/>
                </a:moveTo>
                <a:cubicBezTo>
                  <a:pt x="55" y="83"/>
                  <a:pt x="58" y="83"/>
                  <a:pt x="61" y="82"/>
                </a:cubicBezTo>
                <a:cubicBezTo>
                  <a:pt x="63" y="81"/>
                  <a:pt x="66" y="79"/>
                  <a:pt x="68" y="77"/>
                </a:cubicBezTo>
                <a:cubicBezTo>
                  <a:pt x="71" y="75"/>
                  <a:pt x="73" y="73"/>
                  <a:pt x="75" y="71"/>
                </a:cubicBezTo>
                <a:cubicBezTo>
                  <a:pt x="76" y="69"/>
                  <a:pt x="78" y="66"/>
                  <a:pt x="78" y="64"/>
                </a:cubicBezTo>
                <a:cubicBezTo>
                  <a:pt x="78" y="38"/>
                  <a:pt x="78" y="38"/>
                  <a:pt x="78" y="38"/>
                </a:cubicBezTo>
                <a:cubicBezTo>
                  <a:pt x="77" y="35"/>
                  <a:pt x="76" y="32"/>
                  <a:pt x="74" y="30"/>
                </a:cubicBezTo>
                <a:cubicBezTo>
                  <a:pt x="72" y="27"/>
                  <a:pt x="69" y="25"/>
                  <a:pt x="67" y="23"/>
                </a:cubicBezTo>
                <a:cubicBezTo>
                  <a:pt x="64" y="21"/>
                  <a:pt x="62" y="20"/>
                  <a:pt x="59" y="19"/>
                </a:cubicBezTo>
                <a:cubicBezTo>
                  <a:pt x="56" y="18"/>
                  <a:pt x="53" y="17"/>
                  <a:pt x="50" y="17"/>
                </a:cubicBezTo>
                <a:cubicBezTo>
                  <a:pt x="46" y="17"/>
                  <a:pt x="42" y="18"/>
                  <a:pt x="38" y="20"/>
                </a:cubicBezTo>
                <a:cubicBezTo>
                  <a:pt x="34" y="22"/>
                  <a:pt x="31" y="24"/>
                  <a:pt x="29" y="28"/>
                </a:cubicBezTo>
                <a:cubicBezTo>
                  <a:pt x="26" y="31"/>
                  <a:pt x="25" y="34"/>
                  <a:pt x="23" y="38"/>
                </a:cubicBezTo>
                <a:cubicBezTo>
                  <a:pt x="22" y="42"/>
                  <a:pt x="21" y="46"/>
                  <a:pt x="21" y="51"/>
                </a:cubicBezTo>
                <a:cubicBezTo>
                  <a:pt x="21" y="55"/>
                  <a:pt x="22" y="59"/>
                  <a:pt x="23" y="63"/>
                </a:cubicBezTo>
                <a:cubicBezTo>
                  <a:pt x="25" y="67"/>
                  <a:pt x="27" y="71"/>
                  <a:pt x="30" y="74"/>
                </a:cubicBezTo>
                <a:cubicBezTo>
                  <a:pt x="33" y="76"/>
                  <a:pt x="36" y="79"/>
                  <a:pt x="40" y="81"/>
                </a:cubicBezTo>
                <a:cubicBezTo>
                  <a:pt x="43" y="82"/>
                  <a:pt x="47" y="83"/>
                  <a:pt x="5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261"/>
          <p:cNvSpPr/>
          <p:nvPr/>
        </p:nvSpPr>
        <p:spPr bwMode="auto">
          <a:xfrm>
            <a:off x="8130210" y="2859617"/>
            <a:ext cx="112713" cy="161925"/>
          </a:xfrm>
          <a:custGeom>
            <a:avLst/>
            <a:gdLst>
              <a:gd name="T0" fmla="*/ 14 w 98"/>
              <a:gd name="T1" fmla="*/ 121 h 140"/>
              <a:gd name="T2" fmla="*/ 20 w 98"/>
              <a:gd name="T3" fmla="*/ 122 h 140"/>
              <a:gd name="T4" fmla="*/ 24 w 98"/>
              <a:gd name="T5" fmla="*/ 122 h 140"/>
              <a:gd name="T6" fmla="*/ 28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0 w 98"/>
              <a:gd name="T13" fmla="*/ 98 h 140"/>
              <a:gd name="T14" fmla="*/ 0 w 98"/>
              <a:gd name="T15" fmla="*/ 0 h 140"/>
              <a:gd name="T16" fmla="*/ 21 w 98"/>
              <a:gd name="T17" fmla="*/ 0 h 140"/>
              <a:gd name="T18" fmla="*/ 51 w 98"/>
              <a:gd name="T19" fmla="*/ 80 h 140"/>
              <a:gd name="T20" fmla="*/ 78 w 98"/>
              <a:gd name="T21" fmla="*/ 0 h 140"/>
              <a:gd name="T22" fmla="*/ 98 w 98"/>
              <a:gd name="T23" fmla="*/ 0 h 140"/>
              <a:gd name="T24" fmla="*/ 53 w 98"/>
              <a:gd name="T25" fmla="*/ 120 h 140"/>
              <a:gd name="T26" fmla="*/ 43 w 98"/>
              <a:gd name="T27" fmla="*/ 135 h 140"/>
              <a:gd name="T28" fmla="*/ 24 w 98"/>
              <a:gd name="T29" fmla="*/ 140 h 140"/>
              <a:gd name="T30" fmla="*/ 19 w 98"/>
              <a:gd name="T31" fmla="*/ 140 h 140"/>
              <a:gd name="T32" fmla="*/ 14 w 98"/>
              <a:gd name="T33" fmla="*/ 139 h 140"/>
              <a:gd name="T34" fmla="*/ 14 w 98"/>
              <a:gd name="T35" fmla="*/ 1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1"/>
                </a:moveTo>
                <a:cubicBezTo>
                  <a:pt x="16" y="121"/>
                  <a:pt x="18" y="122"/>
                  <a:pt x="20" y="122"/>
                </a:cubicBezTo>
                <a:cubicBezTo>
                  <a:pt x="21" y="122"/>
                  <a:pt x="23" y="122"/>
                  <a:pt x="24" y="122"/>
                </a:cubicBezTo>
                <a:cubicBezTo>
                  <a:pt x="26" y="122"/>
                  <a:pt x="27" y="122"/>
                  <a:pt x="28" y="121"/>
                </a:cubicBezTo>
                <a:cubicBezTo>
                  <a:pt x="29" y="120"/>
                  <a:pt x="31" y="119"/>
                  <a:pt x="32" y="117"/>
                </a:cubicBezTo>
                <a:cubicBezTo>
                  <a:pt x="33" y="116"/>
                  <a:pt x="34" y="113"/>
                  <a:pt x="36" y="110"/>
                </a:cubicBezTo>
                <a:cubicBezTo>
                  <a:pt x="37" y="107"/>
                  <a:pt x="38" y="103"/>
                  <a:pt x="40" y="98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1" y="80"/>
                  <a:pt x="51" y="80"/>
                  <a:pt x="51" y="80"/>
                </a:cubicBezTo>
                <a:cubicBezTo>
                  <a:pt x="78" y="0"/>
                  <a:pt x="78" y="0"/>
                  <a:pt x="7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1" y="126"/>
                  <a:pt x="48" y="131"/>
                  <a:pt x="43" y="135"/>
                </a:cubicBezTo>
                <a:cubicBezTo>
                  <a:pt x="38" y="138"/>
                  <a:pt x="32" y="140"/>
                  <a:pt x="24" y="140"/>
                </a:cubicBezTo>
                <a:cubicBezTo>
                  <a:pt x="23" y="140"/>
                  <a:pt x="21" y="140"/>
                  <a:pt x="19" y="140"/>
                </a:cubicBezTo>
                <a:cubicBezTo>
                  <a:pt x="18" y="140"/>
                  <a:pt x="16" y="139"/>
                  <a:pt x="14" y="139"/>
                </a:cubicBezTo>
                <a:lnTo>
                  <a:pt x="14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262"/>
          <p:cNvSpPr>
            <a:spLocks noEditPoints="1"/>
          </p:cNvSpPr>
          <p:nvPr/>
        </p:nvSpPr>
        <p:spPr bwMode="auto">
          <a:xfrm>
            <a:off x="7417423" y="5077355"/>
            <a:ext cx="142875" cy="152400"/>
          </a:xfrm>
          <a:custGeom>
            <a:avLst/>
            <a:gdLst>
              <a:gd name="T0" fmla="*/ 39 w 90"/>
              <a:gd name="T1" fmla="*/ 0 h 96"/>
              <a:gd name="T2" fmla="*/ 52 w 90"/>
              <a:gd name="T3" fmla="*/ 0 h 96"/>
              <a:gd name="T4" fmla="*/ 90 w 90"/>
              <a:gd name="T5" fmla="*/ 96 h 96"/>
              <a:gd name="T6" fmla="*/ 74 w 90"/>
              <a:gd name="T7" fmla="*/ 96 h 96"/>
              <a:gd name="T8" fmla="*/ 63 w 90"/>
              <a:gd name="T9" fmla="*/ 70 h 96"/>
              <a:gd name="T10" fmla="*/ 26 w 90"/>
              <a:gd name="T11" fmla="*/ 70 h 96"/>
              <a:gd name="T12" fmla="*/ 16 w 90"/>
              <a:gd name="T13" fmla="*/ 96 h 96"/>
              <a:gd name="T14" fmla="*/ 0 w 90"/>
              <a:gd name="T15" fmla="*/ 96 h 96"/>
              <a:gd name="T16" fmla="*/ 39 w 90"/>
              <a:gd name="T17" fmla="*/ 0 h 96"/>
              <a:gd name="T18" fmla="*/ 61 w 90"/>
              <a:gd name="T19" fmla="*/ 59 h 96"/>
              <a:gd name="T20" fmla="*/ 45 w 90"/>
              <a:gd name="T21" fmla="*/ 18 h 96"/>
              <a:gd name="T22" fmla="*/ 29 w 90"/>
              <a:gd name="T23" fmla="*/ 59 h 96"/>
              <a:gd name="T24" fmla="*/ 61 w 90"/>
              <a:gd name="T25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96">
                <a:moveTo>
                  <a:pt x="39" y="0"/>
                </a:moveTo>
                <a:lnTo>
                  <a:pt x="52" y="0"/>
                </a:lnTo>
                <a:lnTo>
                  <a:pt x="90" y="96"/>
                </a:lnTo>
                <a:lnTo>
                  <a:pt x="74" y="96"/>
                </a:lnTo>
                <a:lnTo>
                  <a:pt x="63" y="70"/>
                </a:lnTo>
                <a:lnTo>
                  <a:pt x="26" y="70"/>
                </a:lnTo>
                <a:lnTo>
                  <a:pt x="16" y="96"/>
                </a:lnTo>
                <a:lnTo>
                  <a:pt x="0" y="96"/>
                </a:lnTo>
                <a:lnTo>
                  <a:pt x="39" y="0"/>
                </a:lnTo>
                <a:close/>
                <a:moveTo>
                  <a:pt x="61" y="59"/>
                </a:moveTo>
                <a:lnTo>
                  <a:pt x="45" y="18"/>
                </a:lnTo>
                <a:lnTo>
                  <a:pt x="29" y="59"/>
                </a:lnTo>
                <a:lnTo>
                  <a:pt x="61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263"/>
          <p:cNvSpPr/>
          <p:nvPr/>
        </p:nvSpPr>
        <p:spPr bwMode="auto">
          <a:xfrm>
            <a:off x="7576173" y="5115455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6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2" y="15"/>
                  <a:pt x="28" y="10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5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264"/>
          <p:cNvSpPr>
            <a:spLocks noEditPoints="1"/>
          </p:cNvSpPr>
          <p:nvPr/>
        </p:nvSpPr>
        <p:spPr bwMode="auto">
          <a:xfrm>
            <a:off x="7695235" y="5115455"/>
            <a:ext cx="107950" cy="115888"/>
          </a:xfrm>
          <a:custGeom>
            <a:avLst/>
            <a:gdLst>
              <a:gd name="T0" fmla="*/ 34 w 93"/>
              <a:gd name="T1" fmla="*/ 101 h 101"/>
              <a:gd name="T2" fmla="*/ 20 w 93"/>
              <a:gd name="T3" fmla="*/ 99 h 101"/>
              <a:gd name="T4" fmla="*/ 10 w 93"/>
              <a:gd name="T5" fmla="*/ 93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4 w 93"/>
              <a:gd name="T27" fmla="*/ 15 h 101"/>
              <a:gd name="T28" fmla="*/ 28 w 93"/>
              <a:gd name="T29" fmla="*/ 18 h 101"/>
              <a:gd name="T30" fmla="*/ 13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4 h 101"/>
              <a:gd name="T56" fmla="*/ 54 w 93"/>
              <a:gd name="T57" fmla="*/ 97 h 101"/>
              <a:gd name="T58" fmla="*/ 34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4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4" y="101"/>
                </a:moveTo>
                <a:cubicBezTo>
                  <a:pt x="29" y="101"/>
                  <a:pt x="24" y="101"/>
                  <a:pt x="20" y="99"/>
                </a:cubicBezTo>
                <a:cubicBezTo>
                  <a:pt x="16" y="97"/>
                  <a:pt x="13" y="95"/>
                  <a:pt x="10" y="93"/>
                </a:cubicBezTo>
                <a:cubicBezTo>
                  <a:pt x="7" y="90"/>
                  <a:pt x="5" y="87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6" y="46"/>
                  <a:pt x="20" y="44"/>
                  <a:pt x="25" y="42"/>
                </a:cubicBezTo>
                <a:cubicBezTo>
                  <a:pt x="30" y="41"/>
                  <a:pt x="36" y="40"/>
                  <a:pt x="42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4" y="15"/>
                </a:cubicBezTo>
                <a:cubicBezTo>
                  <a:pt x="38" y="15"/>
                  <a:pt x="33" y="16"/>
                  <a:pt x="28" y="18"/>
                </a:cubicBezTo>
                <a:cubicBezTo>
                  <a:pt x="23" y="19"/>
                  <a:pt x="18" y="22"/>
                  <a:pt x="13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4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80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90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3"/>
                  <a:pt x="71" y="90"/>
                </a:cubicBezTo>
                <a:cubicBezTo>
                  <a:pt x="70" y="84"/>
                  <a:pt x="70" y="84"/>
                  <a:pt x="70" y="84"/>
                </a:cubicBezTo>
                <a:cubicBezTo>
                  <a:pt x="66" y="89"/>
                  <a:pt x="61" y="94"/>
                  <a:pt x="54" y="97"/>
                </a:cubicBezTo>
                <a:cubicBezTo>
                  <a:pt x="48" y="100"/>
                  <a:pt x="41" y="101"/>
                  <a:pt x="34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8" y="82"/>
                  <a:pt x="61" y="79"/>
                  <a:pt x="64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5"/>
                  <a:pt x="60" y="54"/>
                  <a:pt x="56" y="53"/>
                </a:cubicBezTo>
                <a:cubicBezTo>
                  <a:pt x="52" y="52"/>
                  <a:pt x="49" y="52"/>
                  <a:pt x="45" y="52"/>
                </a:cubicBezTo>
                <a:cubicBezTo>
                  <a:pt x="38" y="52"/>
                  <a:pt x="32" y="53"/>
                  <a:pt x="27" y="56"/>
                </a:cubicBezTo>
                <a:cubicBezTo>
                  <a:pt x="22" y="60"/>
                  <a:pt x="20" y="64"/>
                  <a:pt x="20" y="69"/>
                </a:cubicBezTo>
                <a:cubicBezTo>
                  <a:pt x="20" y="74"/>
                  <a:pt x="22" y="78"/>
                  <a:pt x="25" y="81"/>
                </a:cubicBezTo>
                <a:cubicBezTo>
                  <a:pt x="29" y="85"/>
                  <a:pt x="34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265"/>
          <p:cNvSpPr/>
          <p:nvPr/>
        </p:nvSpPr>
        <p:spPr bwMode="auto">
          <a:xfrm>
            <a:off x="7825410" y="5072592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3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2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3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20"/>
                  <a:pt x="36" y="119"/>
                </a:cubicBezTo>
                <a:cubicBezTo>
                  <a:pt x="38" y="119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29" y="138"/>
                  <a:pt x="26" y="138"/>
                  <a:pt x="22" y="138"/>
                </a:cubicBezTo>
                <a:cubicBezTo>
                  <a:pt x="15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266"/>
          <p:cNvSpPr/>
          <p:nvPr/>
        </p:nvSpPr>
        <p:spPr bwMode="auto">
          <a:xfrm>
            <a:off x="7874623" y="5118630"/>
            <a:ext cx="114300" cy="160338"/>
          </a:xfrm>
          <a:custGeom>
            <a:avLst/>
            <a:gdLst>
              <a:gd name="T0" fmla="*/ 14 w 98"/>
              <a:gd name="T1" fmla="*/ 120 h 140"/>
              <a:gd name="T2" fmla="*/ 20 w 98"/>
              <a:gd name="T3" fmla="*/ 121 h 140"/>
              <a:gd name="T4" fmla="*/ 24 w 98"/>
              <a:gd name="T5" fmla="*/ 122 h 140"/>
              <a:gd name="T6" fmla="*/ 29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1 w 98"/>
              <a:gd name="T13" fmla="*/ 97 h 140"/>
              <a:gd name="T14" fmla="*/ 0 w 98"/>
              <a:gd name="T15" fmla="*/ 0 h 140"/>
              <a:gd name="T16" fmla="*/ 21 w 98"/>
              <a:gd name="T17" fmla="*/ 0 h 140"/>
              <a:gd name="T18" fmla="*/ 52 w 98"/>
              <a:gd name="T19" fmla="*/ 79 h 140"/>
              <a:gd name="T20" fmla="*/ 79 w 98"/>
              <a:gd name="T21" fmla="*/ 0 h 140"/>
              <a:gd name="T22" fmla="*/ 98 w 98"/>
              <a:gd name="T23" fmla="*/ 0 h 140"/>
              <a:gd name="T24" fmla="*/ 54 w 98"/>
              <a:gd name="T25" fmla="*/ 120 h 140"/>
              <a:gd name="T26" fmla="*/ 43 w 98"/>
              <a:gd name="T27" fmla="*/ 134 h 140"/>
              <a:gd name="T28" fmla="*/ 24 w 98"/>
              <a:gd name="T29" fmla="*/ 140 h 140"/>
              <a:gd name="T30" fmla="*/ 20 w 98"/>
              <a:gd name="T31" fmla="*/ 140 h 140"/>
              <a:gd name="T32" fmla="*/ 14 w 98"/>
              <a:gd name="T33" fmla="*/ 138 h 140"/>
              <a:gd name="T34" fmla="*/ 14 w 98"/>
              <a:gd name="T35" fmla="*/ 1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0"/>
                </a:moveTo>
                <a:cubicBezTo>
                  <a:pt x="16" y="121"/>
                  <a:pt x="18" y="121"/>
                  <a:pt x="20" y="121"/>
                </a:cubicBezTo>
                <a:cubicBezTo>
                  <a:pt x="22" y="122"/>
                  <a:pt x="23" y="122"/>
                  <a:pt x="24" y="122"/>
                </a:cubicBezTo>
                <a:cubicBezTo>
                  <a:pt x="26" y="122"/>
                  <a:pt x="27" y="121"/>
                  <a:pt x="29" y="121"/>
                </a:cubicBezTo>
                <a:cubicBezTo>
                  <a:pt x="30" y="120"/>
                  <a:pt x="31" y="119"/>
                  <a:pt x="32" y="117"/>
                </a:cubicBezTo>
                <a:cubicBezTo>
                  <a:pt x="33" y="115"/>
                  <a:pt x="35" y="113"/>
                  <a:pt x="36" y="110"/>
                </a:cubicBezTo>
                <a:cubicBezTo>
                  <a:pt x="37" y="106"/>
                  <a:pt x="39" y="102"/>
                  <a:pt x="41" y="97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2" y="79"/>
                  <a:pt x="52" y="79"/>
                  <a:pt x="52" y="79"/>
                </a:cubicBezTo>
                <a:cubicBezTo>
                  <a:pt x="79" y="0"/>
                  <a:pt x="79" y="0"/>
                  <a:pt x="7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2" y="126"/>
                  <a:pt x="48" y="130"/>
                  <a:pt x="43" y="134"/>
                </a:cubicBezTo>
                <a:cubicBezTo>
                  <a:pt x="39" y="138"/>
                  <a:pt x="32" y="140"/>
                  <a:pt x="24" y="140"/>
                </a:cubicBezTo>
                <a:cubicBezTo>
                  <a:pt x="23" y="140"/>
                  <a:pt x="21" y="140"/>
                  <a:pt x="20" y="140"/>
                </a:cubicBezTo>
                <a:cubicBezTo>
                  <a:pt x="18" y="139"/>
                  <a:pt x="16" y="139"/>
                  <a:pt x="14" y="138"/>
                </a:cubicBezTo>
                <a:lnTo>
                  <a:pt x="1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267"/>
          <p:cNvSpPr/>
          <p:nvPr/>
        </p:nvSpPr>
        <p:spPr bwMode="auto">
          <a:xfrm>
            <a:off x="7993685" y="5115455"/>
            <a:ext cx="96838" cy="115888"/>
          </a:xfrm>
          <a:custGeom>
            <a:avLst/>
            <a:gdLst>
              <a:gd name="T0" fmla="*/ 43 w 83"/>
              <a:gd name="T1" fmla="*/ 101 h 101"/>
              <a:gd name="T2" fmla="*/ 20 w 83"/>
              <a:gd name="T3" fmla="*/ 97 h 101"/>
              <a:gd name="T4" fmla="*/ 0 w 83"/>
              <a:gd name="T5" fmla="*/ 87 h 101"/>
              <a:gd name="T6" fmla="*/ 8 w 83"/>
              <a:gd name="T7" fmla="*/ 73 h 101"/>
              <a:gd name="T8" fmla="*/ 25 w 83"/>
              <a:gd name="T9" fmla="*/ 83 h 101"/>
              <a:gd name="T10" fmla="*/ 43 w 83"/>
              <a:gd name="T11" fmla="*/ 86 h 101"/>
              <a:gd name="T12" fmla="*/ 58 w 83"/>
              <a:gd name="T13" fmla="*/ 83 h 101"/>
              <a:gd name="T14" fmla="*/ 63 w 83"/>
              <a:gd name="T15" fmla="*/ 73 h 101"/>
              <a:gd name="T16" fmla="*/ 57 w 83"/>
              <a:gd name="T17" fmla="*/ 64 h 101"/>
              <a:gd name="T18" fmla="*/ 38 w 83"/>
              <a:gd name="T19" fmla="*/ 58 h 101"/>
              <a:gd name="T20" fmla="*/ 22 w 83"/>
              <a:gd name="T21" fmla="*/ 53 h 101"/>
              <a:gd name="T22" fmla="*/ 12 w 83"/>
              <a:gd name="T23" fmla="*/ 48 h 101"/>
              <a:gd name="T24" fmla="*/ 6 w 83"/>
              <a:gd name="T25" fmla="*/ 41 h 101"/>
              <a:gd name="T26" fmla="*/ 4 w 83"/>
              <a:gd name="T27" fmla="*/ 31 h 101"/>
              <a:gd name="T28" fmla="*/ 7 w 83"/>
              <a:gd name="T29" fmla="*/ 18 h 101"/>
              <a:gd name="T30" fmla="*/ 15 w 83"/>
              <a:gd name="T31" fmla="*/ 8 h 101"/>
              <a:gd name="T32" fmla="*/ 27 w 83"/>
              <a:gd name="T33" fmla="*/ 2 h 101"/>
              <a:gd name="T34" fmla="*/ 42 w 83"/>
              <a:gd name="T35" fmla="*/ 0 h 101"/>
              <a:gd name="T36" fmla="*/ 62 w 83"/>
              <a:gd name="T37" fmla="*/ 3 h 101"/>
              <a:gd name="T38" fmla="*/ 79 w 83"/>
              <a:gd name="T39" fmla="*/ 13 h 101"/>
              <a:gd name="T40" fmla="*/ 71 w 83"/>
              <a:gd name="T41" fmla="*/ 25 h 101"/>
              <a:gd name="T42" fmla="*/ 42 w 83"/>
              <a:gd name="T43" fmla="*/ 15 h 101"/>
              <a:gd name="T44" fmla="*/ 29 w 83"/>
              <a:gd name="T45" fmla="*/ 18 h 101"/>
              <a:gd name="T46" fmla="*/ 23 w 83"/>
              <a:gd name="T47" fmla="*/ 28 h 101"/>
              <a:gd name="T48" fmla="*/ 24 w 83"/>
              <a:gd name="T49" fmla="*/ 33 h 101"/>
              <a:gd name="T50" fmla="*/ 28 w 83"/>
              <a:gd name="T51" fmla="*/ 37 h 101"/>
              <a:gd name="T52" fmla="*/ 35 w 83"/>
              <a:gd name="T53" fmla="*/ 40 h 101"/>
              <a:gd name="T54" fmla="*/ 45 w 83"/>
              <a:gd name="T55" fmla="*/ 42 h 101"/>
              <a:gd name="T56" fmla="*/ 62 w 83"/>
              <a:gd name="T57" fmla="*/ 47 h 101"/>
              <a:gd name="T58" fmla="*/ 73 w 83"/>
              <a:gd name="T59" fmla="*/ 53 h 101"/>
              <a:gd name="T60" fmla="*/ 80 w 83"/>
              <a:gd name="T61" fmla="*/ 61 h 101"/>
              <a:gd name="T62" fmla="*/ 83 w 83"/>
              <a:gd name="T63" fmla="*/ 71 h 101"/>
              <a:gd name="T64" fmla="*/ 72 w 83"/>
              <a:gd name="T65" fmla="*/ 93 h 101"/>
              <a:gd name="T66" fmla="*/ 43 w 83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101">
                <a:moveTo>
                  <a:pt x="43" y="101"/>
                </a:moveTo>
                <a:cubicBezTo>
                  <a:pt x="36" y="101"/>
                  <a:pt x="28" y="100"/>
                  <a:pt x="20" y="97"/>
                </a:cubicBezTo>
                <a:cubicBezTo>
                  <a:pt x="12" y="95"/>
                  <a:pt x="6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8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7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5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5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2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2" y="1"/>
                  <a:pt x="37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2" y="18"/>
                  <a:pt x="52" y="15"/>
                  <a:pt x="42" y="15"/>
                </a:cubicBezTo>
                <a:cubicBezTo>
                  <a:pt x="37" y="15"/>
                  <a:pt x="32" y="16"/>
                  <a:pt x="29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4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5" y="40"/>
                </a:cubicBezTo>
                <a:cubicBezTo>
                  <a:pt x="37" y="40"/>
                  <a:pt x="41" y="41"/>
                  <a:pt x="45" y="42"/>
                </a:cubicBezTo>
                <a:cubicBezTo>
                  <a:pt x="51" y="44"/>
                  <a:pt x="57" y="46"/>
                  <a:pt x="62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7" y="55"/>
                  <a:pt x="79" y="58"/>
                  <a:pt x="80" y="61"/>
                </a:cubicBezTo>
                <a:cubicBezTo>
                  <a:pt x="82" y="63"/>
                  <a:pt x="83" y="67"/>
                  <a:pt x="83" y="71"/>
                </a:cubicBezTo>
                <a:cubicBezTo>
                  <a:pt x="83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268"/>
          <p:cNvSpPr>
            <a:spLocks noEditPoints="1"/>
          </p:cNvSpPr>
          <p:nvPr/>
        </p:nvSpPr>
        <p:spPr bwMode="auto">
          <a:xfrm>
            <a:off x="8111160" y="5072592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9 h 99"/>
              <a:gd name="T4" fmla="*/ 14 w 14"/>
              <a:gd name="T5" fmla="*/ 29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9"/>
                </a:lnTo>
                <a:lnTo>
                  <a:pt x="14" y="29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269"/>
          <p:cNvSpPr/>
          <p:nvPr/>
        </p:nvSpPr>
        <p:spPr bwMode="auto">
          <a:xfrm>
            <a:off x="8152435" y="5115455"/>
            <a:ext cx="95250" cy="115888"/>
          </a:xfrm>
          <a:custGeom>
            <a:avLst/>
            <a:gdLst>
              <a:gd name="T0" fmla="*/ 43 w 82"/>
              <a:gd name="T1" fmla="*/ 101 h 101"/>
              <a:gd name="T2" fmla="*/ 20 w 82"/>
              <a:gd name="T3" fmla="*/ 97 h 101"/>
              <a:gd name="T4" fmla="*/ 0 w 82"/>
              <a:gd name="T5" fmla="*/ 87 h 101"/>
              <a:gd name="T6" fmla="*/ 8 w 82"/>
              <a:gd name="T7" fmla="*/ 73 h 101"/>
              <a:gd name="T8" fmla="*/ 25 w 82"/>
              <a:gd name="T9" fmla="*/ 83 h 101"/>
              <a:gd name="T10" fmla="*/ 43 w 82"/>
              <a:gd name="T11" fmla="*/ 86 h 101"/>
              <a:gd name="T12" fmla="*/ 57 w 82"/>
              <a:gd name="T13" fmla="*/ 83 h 101"/>
              <a:gd name="T14" fmla="*/ 63 w 82"/>
              <a:gd name="T15" fmla="*/ 73 h 101"/>
              <a:gd name="T16" fmla="*/ 57 w 82"/>
              <a:gd name="T17" fmla="*/ 64 h 101"/>
              <a:gd name="T18" fmla="*/ 38 w 82"/>
              <a:gd name="T19" fmla="*/ 58 h 101"/>
              <a:gd name="T20" fmla="*/ 22 w 82"/>
              <a:gd name="T21" fmla="*/ 53 h 101"/>
              <a:gd name="T22" fmla="*/ 12 w 82"/>
              <a:gd name="T23" fmla="*/ 48 h 101"/>
              <a:gd name="T24" fmla="*/ 6 w 82"/>
              <a:gd name="T25" fmla="*/ 41 h 101"/>
              <a:gd name="T26" fmla="*/ 4 w 82"/>
              <a:gd name="T27" fmla="*/ 31 h 101"/>
              <a:gd name="T28" fmla="*/ 7 w 82"/>
              <a:gd name="T29" fmla="*/ 18 h 101"/>
              <a:gd name="T30" fmla="*/ 15 w 82"/>
              <a:gd name="T31" fmla="*/ 8 h 101"/>
              <a:gd name="T32" fmla="*/ 27 w 82"/>
              <a:gd name="T33" fmla="*/ 2 h 101"/>
              <a:gd name="T34" fmla="*/ 42 w 82"/>
              <a:gd name="T35" fmla="*/ 0 h 101"/>
              <a:gd name="T36" fmla="*/ 62 w 82"/>
              <a:gd name="T37" fmla="*/ 3 h 101"/>
              <a:gd name="T38" fmla="*/ 79 w 82"/>
              <a:gd name="T39" fmla="*/ 13 h 101"/>
              <a:gd name="T40" fmla="*/ 71 w 82"/>
              <a:gd name="T41" fmla="*/ 25 h 101"/>
              <a:gd name="T42" fmla="*/ 42 w 82"/>
              <a:gd name="T43" fmla="*/ 15 h 101"/>
              <a:gd name="T44" fmla="*/ 28 w 82"/>
              <a:gd name="T45" fmla="*/ 18 h 101"/>
              <a:gd name="T46" fmla="*/ 23 w 82"/>
              <a:gd name="T47" fmla="*/ 28 h 101"/>
              <a:gd name="T48" fmla="*/ 24 w 82"/>
              <a:gd name="T49" fmla="*/ 33 h 101"/>
              <a:gd name="T50" fmla="*/ 28 w 82"/>
              <a:gd name="T51" fmla="*/ 37 h 101"/>
              <a:gd name="T52" fmla="*/ 34 w 82"/>
              <a:gd name="T53" fmla="*/ 40 h 101"/>
              <a:gd name="T54" fmla="*/ 44 w 82"/>
              <a:gd name="T55" fmla="*/ 42 h 101"/>
              <a:gd name="T56" fmla="*/ 61 w 82"/>
              <a:gd name="T57" fmla="*/ 47 h 101"/>
              <a:gd name="T58" fmla="*/ 73 w 82"/>
              <a:gd name="T59" fmla="*/ 53 h 101"/>
              <a:gd name="T60" fmla="*/ 80 w 82"/>
              <a:gd name="T61" fmla="*/ 61 h 101"/>
              <a:gd name="T62" fmla="*/ 82 w 82"/>
              <a:gd name="T63" fmla="*/ 71 h 101"/>
              <a:gd name="T64" fmla="*/ 72 w 82"/>
              <a:gd name="T65" fmla="*/ 93 h 101"/>
              <a:gd name="T66" fmla="*/ 43 w 82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101">
                <a:moveTo>
                  <a:pt x="43" y="101"/>
                </a:moveTo>
                <a:cubicBezTo>
                  <a:pt x="35" y="101"/>
                  <a:pt x="28" y="100"/>
                  <a:pt x="20" y="97"/>
                </a:cubicBezTo>
                <a:cubicBezTo>
                  <a:pt x="12" y="95"/>
                  <a:pt x="5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7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6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4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4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1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1" y="1"/>
                  <a:pt x="36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1" y="18"/>
                  <a:pt x="52" y="15"/>
                  <a:pt x="42" y="15"/>
                </a:cubicBezTo>
                <a:cubicBezTo>
                  <a:pt x="36" y="15"/>
                  <a:pt x="32" y="16"/>
                  <a:pt x="28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3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4" y="40"/>
                </a:cubicBezTo>
                <a:cubicBezTo>
                  <a:pt x="37" y="40"/>
                  <a:pt x="40" y="41"/>
                  <a:pt x="44" y="42"/>
                </a:cubicBezTo>
                <a:cubicBezTo>
                  <a:pt x="51" y="44"/>
                  <a:pt x="57" y="46"/>
                  <a:pt x="61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6" y="55"/>
                  <a:pt x="79" y="58"/>
                  <a:pt x="80" y="61"/>
                </a:cubicBezTo>
                <a:cubicBezTo>
                  <a:pt x="82" y="63"/>
                  <a:pt x="82" y="67"/>
                  <a:pt x="82" y="71"/>
                </a:cubicBezTo>
                <a:cubicBezTo>
                  <a:pt x="82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270"/>
          <p:cNvSpPr>
            <a:spLocks noEditPoints="1"/>
          </p:cNvSpPr>
          <p:nvPr/>
        </p:nvSpPr>
        <p:spPr bwMode="auto">
          <a:xfrm>
            <a:off x="9646273" y="3950230"/>
            <a:ext cx="112713" cy="152400"/>
          </a:xfrm>
          <a:custGeom>
            <a:avLst/>
            <a:gdLst>
              <a:gd name="T0" fmla="*/ 0 w 97"/>
              <a:gd name="T1" fmla="*/ 132 h 132"/>
              <a:gd name="T2" fmla="*/ 0 w 97"/>
              <a:gd name="T3" fmla="*/ 0 h 132"/>
              <a:gd name="T4" fmla="*/ 56 w 97"/>
              <a:gd name="T5" fmla="*/ 0 h 132"/>
              <a:gd name="T6" fmla="*/ 73 w 97"/>
              <a:gd name="T7" fmla="*/ 4 h 132"/>
              <a:gd name="T8" fmla="*/ 86 w 97"/>
              <a:gd name="T9" fmla="*/ 13 h 132"/>
              <a:gd name="T10" fmla="*/ 94 w 97"/>
              <a:gd name="T11" fmla="*/ 27 h 132"/>
              <a:gd name="T12" fmla="*/ 97 w 97"/>
              <a:gd name="T13" fmla="*/ 43 h 132"/>
              <a:gd name="T14" fmla="*/ 94 w 97"/>
              <a:gd name="T15" fmla="*/ 59 h 132"/>
              <a:gd name="T16" fmla="*/ 86 w 97"/>
              <a:gd name="T17" fmla="*/ 73 h 132"/>
              <a:gd name="T18" fmla="*/ 73 w 97"/>
              <a:gd name="T19" fmla="*/ 83 h 132"/>
              <a:gd name="T20" fmla="*/ 57 w 97"/>
              <a:gd name="T21" fmla="*/ 86 h 132"/>
              <a:gd name="T22" fmla="*/ 21 w 97"/>
              <a:gd name="T23" fmla="*/ 86 h 132"/>
              <a:gd name="T24" fmla="*/ 21 w 97"/>
              <a:gd name="T25" fmla="*/ 132 h 132"/>
              <a:gd name="T26" fmla="*/ 0 w 97"/>
              <a:gd name="T27" fmla="*/ 132 h 132"/>
              <a:gd name="T28" fmla="*/ 21 w 97"/>
              <a:gd name="T29" fmla="*/ 68 h 132"/>
              <a:gd name="T30" fmla="*/ 56 w 97"/>
              <a:gd name="T31" fmla="*/ 68 h 132"/>
              <a:gd name="T32" fmla="*/ 64 w 97"/>
              <a:gd name="T33" fmla="*/ 66 h 132"/>
              <a:gd name="T34" fmla="*/ 70 w 97"/>
              <a:gd name="T35" fmla="*/ 61 h 132"/>
              <a:gd name="T36" fmla="*/ 74 w 97"/>
              <a:gd name="T37" fmla="*/ 53 h 132"/>
              <a:gd name="T38" fmla="*/ 76 w 97"/>
              <a:gd name="T39" fmla="*/ 43 h 132"/>
              <a:gd name="T40" fmla="*/ 74 w 97"/>
              <a:gd name="T41" fmla="*/ 33 h 132"/>
              <a:gd name="T42" fmla="*/ 69 w 97"/>
              <a:gd name="T43" fmla="*/ 25 h 132"/>
              <a:gd name="T44" fmla="*/ 63 w 97"/>
              <a:gd name="T45" fmla="*/ 20 h 132"/>
              <a:gd name="T46" fmla="*/ 55 w 97"/>
              <a:gd name="T47" fmla="*/ 18 h 132"/>
              <a:gd name="T48" fmla="*/ 21 w 97"/>
              <a:gd name="T49" fmla="*/ 18 h 132"/>
              <a:gd name="T50" fmla="*/ 21 w 97"/>
              <a:gd name="T51" fmla="*/ 6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132">
                <a:moveTo>
                  <a:pt x="0" y="132"/>
                </a:moveTo>
                <a:cubicBezTo>
                  <a:pt x="0" y="0"/>
                  <a:pt x="0" y="0"/>
                  <a:pt x="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2" y="0"/>
                  <a:pt x="67" y="1"/>
                  <a:pt x="73" y="4"/>
                </a:cubicBezTo>
                <a:cubicBezTo>
                  <a:pt x="78" y="6"/>
                  <a:pt x="82" y="9"/>
                  <a:pt x="86" y="13"/>
                </a:cubicBezTo>
                <a:cubicBezTo>
                  <a:pt x="89" y="17"/>
                  <a:pt x="92" y="22"/>
                  <a:pt x="94" y="27"/>
                </a:cubicBezTo>
                <a:cubicBezTo>
                  <a:pt x="96" y="32"/>
                  <a:pt x="97" y="38"/>
                  <a:pt x="97" y="43"/>
                </a:cubicBezTo>
                <a:cubicBezTo>
                  <a:pt x="97" y="49"/>
                  <a:pt x="96" y="54"/>
                  <a:pt x="94" y="59"/>
                </a:cubicBezTo>
                <a:cubicBezTo>
                  <a:pt x="92" y="64"/>
                  <a:pt x="90" y="69"/>
                  <a:pt x="86" y="73"/>
                </a:cubicBezTo>
                <a:cubicBezTo>
                  <a:pt x="83" y="77"/>
                  <a:pt x="78" y="80"/>
                  <a:pt x="73" y="83"/>
                </a:cubicBezTo>
                <a:cubicBezTo>
                  <a:pt x="69" y="85"/>
                  <a:pt x="63" y="86"/>
                  <a:pt x="5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132"/>
                  <a:pt x="21" y="132"/>
                  <a:pt x="21" y="132"/>
                </a:cubicBezTo>
                <a:lnTo>
                  <a:pt x="0" y="132"/>
                </a:lnTo>
                <a:close/>
                <a:moveTo>
                  <a:pt x="21" y="68"/>
                </a:moveTo>
                <a:cubicBezTo>
                  <a:pt x="56" y="68"/>
                  <a:pt x="56" y="68"/>
                  <a:pt x="56" y="68"/>
                </a:cubicBezTo>
                <a:cubicBezTo>
                  <a:pt x="59" y="68"/>
                  <a:pt x="62" y="67"/>
                  <a:pt x="64" y="66"/>
                </a:cubicBezTo>
                <a:cubicBezTo>
                  <a:pt x="66" y="65"/>
                  <a:pt x="68" y="63"/>
                  <a:pt x="70" y="61"/>
                </a:cubicBezTo>
                <a:cubicBezTo>
                  <a:pt x="72" y="58"/>
                  <a:pt x="73" y="56"/>
                  <a:pt x="74" y="53"/>
                </a:cubicBezTo>
                <a:cubicBezTo>
                  <a:pt x="75" y="50"/>
                  <a:pt x="76" y="46"/>
                  <a:pt x="76" y="43"/>
                </a:cubicBezTo>
                <a:cubicBezTo>
                  <a:pt x="76" y="39"/>
                  <a:pt x="75" y="36"/>
                  <a:pt x="74" y="33"/>
                </a:cubicBezTo>
                <a:cubicBezTo>
                  <a:pt x="73" y="30"/>
                  <a:pt x="71" y="27"/>
                  <a:pt x="69" y="25"/>
                </a:cubicBezTo>
                <a:cubicBezTo>
                  <a:pt x="67" y="23"/>
                  <a:pt x="65" y="21"/>
                  <a:pt x="63" y="20"/>
                </a:cubicBezTo>
                <a:cubicBezTo>
                  <a:pt x="60" y="19"/>
                  <a:pt x="57" y="18"/>
                  <a:pt x="55" y="18"/>
                </a:cubicBezTo>
                <a:cubicBezTo>
                  <a:pt x="21" y="18"/>
                  <a:pt x="21" y="18"/>
                  <a:pt x="21" y="18"/>
                </a:cubicBezTo>
                <a:lnTo>
                  <a:pt x="21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271"/>
          <p:cNvSpPr/>
          <p:nvPr/>
        </p:nvSpPr>
        <p:spPr bwMode="auto">
          <a:xfrm>
            <a:off x="9778035" y="3945467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4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3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4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19"/>
                  <a:pt x="36" y="119"/>
                </a:cubicBezTo>
                <a:cubicBezTo>
                  <a:pt x="38" y="118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30" y="137"/>
                  <a:pt x="26" y="138"/>
                  <a:pt x="23" y="138"/>
                </a:cubicBezTo>
                <a:cubicBezTo>
                  <a:pt x="16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272"/>
          <p:cNvSpPr>
            <a:spLocks noEditPoints="1"/>
          </p:cNvSpPr>
          <p:nvPr/>
        </p:nvSpPr>
        <p:spPr bwMode="auto">
          <a:xfrm>
            <a:off x="9835185" y="3988330"/>
            <a:ext cx="106363" cy="115888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9 h 101"/>
              <a:gd name="T4" fmla="*/ 10 w 93"/>
              <a:gd name="T5" fmla="*/ 92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1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3 w 93"/>
              <a:gd name="T27" fmla="*/ 15 h 101"/>
              <a:gd name="T28" fmla="*/ 28 w 93"/>
              <a:gd name="T29" fmla="*/ 17 h 101"/>
              <a:gd name="T30" fmla="*/ 12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3 h 101"/>
              <a:gd name="T56" fmla="*/ 54 w 93"/>
              <a:gd name="T57" fmla="*/ 97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9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90"/>
                  <a:pt x="4" y="86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6"/>
                  <a:pt x="20" y="43"/>
                  <a:pt x="25" y="42"/>
                </a:cubicBezTo>
                <a:cubicBezTo>
                  <a:pt x="30" y="41"/>
                  <a:pt x="35" y="40"/>
                  <a:pt x="41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3" y="15"/>
                </a:cubicBezTo>
                <a:cubicBezTo>
                  <a:pt x="38" y="15"/>
                  <a:pt x="33" y="16"/>
                  <a:pt x="28" y="17"/>
                </a:cubicBezTo>
                <a:cubicBezTo>
                  <a:pt x="23" y="19"/>
                  <a:pt x="18" y="22"/>
                  <a:pt x="12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89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2" y="95"/>
                  <a:pt x="71" y="93"/>
                  <a:pt x="71" y="90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4"/>
                  <a:pt x="54" y="97"/>
                </a:cubicBezTo>
                <a:cubicBezTo>
                  <a:pt x="47" y="100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2"/>
                  <a:pt x="61" y="79"/>
                  <a:pt x="63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4"/>
                  <a:pt x="60" y="53"/>
                  <a:pt x="56" y="53"/>
                </a:cubicBezTo>
                <a:cubicBezTo>
                  <a:pt x="52" y="52"/>
                  <a:pt x="48" y="52"/>
                  <a:pt x="45" y="52"/>
                </a:cubicBezTo>
                <a:cubicBezTo>
                  <a:pt x="37" y="52"/>
                  <a:pt x="31" y="53"/>
                  <a:pt x="27" y="56"/>
                </a:cubicBezTo>
                <a:cubicBezTo>
                  <a:pt x="22" y="59"/>
                  <a:pt x="20" y="64"/>
                  <a:pt x="20" y="69"/>
                </a:cubicBezTo>
                <a:cubicBezTo>
                  <a:pt x="20" y="74"/>
                  <a:pt x="21" y="78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73"/>
          <p:cNvSpPr/>
          <p:nvPr/>
        </p:nvSpPr>
        <p:spPr bwMode="auto">
          <a:xfrm>
            <a:off x="9965360" y="3988330"/>
            <a:ext cx="100013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2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7" y="9"/>
                  <a:pt x="35" y="6"/>
                </a:cubicBezTo>
                <a:cubicBezTo>
                  <a:pt x="42" y="2"/>
                  <a:pt x="49" y="0"/>
                  <a:pt x="58" y="0"/>
                </a:cubicBezTo>
                <a:cubicBezTo>
                  <a:pt x="64" y="0"/>
                  <a:pt x="69" y="1"/>
                  <a:pt x="72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3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74"/>
          <p:cNvSpPr/>
          <p:nvPr/>
        </p:nvSpPr>
        <p:spPr bwMode="auto">
          <a:xfrm>
            <a:off x="10092360" y="3988330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3" y="15"/>
                  <a:pt x="28" y="9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4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75"/>
          <p:cNvSpPr>
            <a:spLocks noEditPoints="1"/>
          </p:cNvSpPr>
          <p:nvPr/>
        </p:nvSpPr>
        <p:spPr bwMode="auto">
          <a:xfrm>
            <a:off x="10222535" y="3945467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8 h 99"/>
              <a:gd name="T4" fmla="*/ 14 w 14"/>
              <a:gd name="T5" fmla="*/ 28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8"/>
                </a:lnTo>
                <a:lnTo>
                  <a:pt x="14" y="28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276"/>
          <p:cNvSpPr/>
          <p:nvPr/>
        </p:nvSpPr>
        <p:spPr bwMode="auto">
          <a:xfrm>
            <a:off x="10273335" y="3988330"/>
            <a:ext cx="101600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3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8" y="9"/>
                  <a:pt x="35" y="6"/>
                </a:cubicBezTo>
                <a:cubicBezTo>
                  <a:pt x="42" y="2"/>
                  <a:pt x="50" y="0"/>
                  <a:pt x="58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277"/>
          <p:cNvSpPr>
            <a:spLocks noEditPoints="1"/>
          </p:cNvSpPr>
          <p:nvPr/>
        </p:nvSpPr>
        <p:spPr bwMode="auto">
          <a:xfrm>
            <a:off x="10395573" y="3988330"/>
            <a:ext cx="112713" cy="161925"/>
          </a:xfrm>
          <a:custGeom>
            <a:avLst/>
            <a:gdLst>
              <a:gd name="T0" fmla="*/ 45 w 99"/>
              <a:gd name="T1" fmla="*/ 100 h 141"/>
              <a:gd name="T2" fmla="*/ 27 w 99"/>
              <a:gd name="T3" fmla="*/ 96 h 141"/>
              <a:gd name="T4" fmla="*/ 13 w 99"/>
              <a:gd name="T5" fmla="*/ 85 h 141"/>
              <a:gd name="T6" fmla="*/ 4 w 99"/>
              <a:gd name="T7" fmla="*/ 69 h 141"/>
              <a:gd name="T8" fmla="*/ 0 w 99"/>
              <a:gd name="T9" fmla="*/ 51 h 141"/>
              <a:gd name="T10" fmla="*/ 4 w 99"/>
              <a:gd name="T11" fmla="*/ 31 h 141"/>
              <a:gd name="T12" fmla="*/ 13 w 99"/>
              <a:gd name="T13" fmla="*/ 15 h 141"/>
              <a:gd name="T14" fmla="*/ 27 w 99"/>
              <a:gd name="T15" fmla="*/ 4 h 141"/>
              <a:gd name="T16" fmla="*/ 46 w 99"/>
              <a:gd name="T17" fmla="*/ 0 h 141"/>
              <a:gd name="T18" fmla="*/ 66 w 99"/>
              <a:gd name="T19" fmla="*/ 6 h 141"/>
              <a:gd name="T20" fmla="*/ 81 w 99"/>
              <a:gd name="T21" fmla="*/ 20 h 141"/>
              <a:gd name="T22" fmla="*/ 81 w 99"/>
              <a:gd name="T23" fmla="*/ 2 h 141"/>
              <a:gd name="T24" fmla="*/ 99 w 99"/>
              <a:gd name="T25" fmla="*/ 2 h 141"/>
              <a:gd name="T26" fmla="*/ 99 w 99"/>
              <a:gd name="T27" fmla="*/ 97 h 141"/>
              <a:gd name="T28" fmla="*/ 95 w 99"/>
              <a:gd name="T29" fmla="*/ 115 h 141"/>
              <a:gd name="T30" fmla="*/ 84 w 99"/>
              <a:gd name="T31" fmla="*/ 129 h 141"/>
              <a:gd name="T32" fmla="*/ 68 w 99"/>
              <a:gd name="T33" fmla="*/ 138 h 141"/>
              <a:gd name="T34" fmla="*/ 47 w 99"/>
              <a:gd name="T35" fmla="*/ 141 h 141"/>
              <a:gd name="T36" fmla="*/ 20 w 99"/>
              <a:gd name="T37" fmla="*/ 135 h 141"/>
              <a:gd name="T38" fmla="*/ 2 w 99"/>
              <a:gd name="T39" fmla="*/ 120 h 141"/>
              <a:gd name="T40" fmla="*/ 14 w 99"/>
              <a:gd name="T41" fmla="*/ 109 h 141"/>
              <a:gd name="T42" fmla="*/ 28 w 99"/>
              <a:gd name="T43" fmla="*/ 121 h 141"/>
              <a:gd name="T44" fmla="*/ 47 w 99"/>
              <a:gd name="T45" fmla="*/ 125 h 141"/>
              <a:gd name="T46" fmla="*/ 59 w 99"/>
              <a:gd name="T47" fmla="*/ 124 h 141"/>
              <a:gd name="T48" fmla="*/ 69 w 99"/>
              <a:gd name="T49" fmla="*/ 118 h 141"/>
              <a:gd name="T50" fmla="*/ 76 w 99"/>
              <a:gd name="T51" fmla="*/ 109 h 141"/>
              <a:gd name="T52" fmla="*/ 79 w 99"/>
              <a:gd name="T53" fmla="*/ 97 h 141"/>
              <a:gd name="T54" fmla="*/ 79 w 99"/>
              <a:gd name="T55" fmla="*/ 82 h 141"/>
              <a:gd name="T56" fmla="*/ 64 w 99"/>
              <a:gd name="T57" fmla="*/ 95 h 141"/>
              <a:gd name="T58" fmla="*/ 45 w 99"/>
              <a:gd name="T59" fmla="*/ 100 h 141"/>
              <a:gd name="T60" fmla="*/ 52 w 99"/>
              <a:gd name="T61" fmla="*/ 84 h 141"/>
              <a:gd name="T62" fmla="*/ 61 w 99"/>
              <a:gd name="T63" fmla="*/ 82 h 141"/>
              <a:gd name="T64" fmla="*/ 69 w 99"/>
              <a:gd name="T65" fmla="*/ 78 h 141"/>
              <a:gd name="T66" fmla="*/ 75 w 99"/>
              <a:gd name="T67" fmla="*/ 72 h 141"/>
              <a:gd name="T68" fmla="*/ 79 w 99"/>
              <a:gd name="T69" fmla="*/ 64 h 141"/>
              <a:gd name="T70" fmla="*/ 79 w 99"/>
              <a:gd name="T71" fmla="*/ 39 h 141"/>
              <a:gd name="T72" fmla="*/ 74 w 99"/>
              <a:gd name="T73" fmla="*/ 30 h 141"/>
              <a:gd name="T74" fmla="*/ 67 w 99"/>
              <a:gd name="T75" fmla="*/ 24 h 141"/>
              <a:gd name="T76" fmla="*/ 59 w 99"/>
              <a:gd name="T77" fmla="*/ 19 h 141"/>
              <a:gd name="T78" fmla="*/ 50 w 99"/>
              <a:gd name="T79" fmla="*/ 18 h 141"/>
              <a:gd name="T80" fmla="*/ 38 w 99"/>
              <a:gd name="T81" fmla="*/ 20 h 141"/>
              <a:gd name="T82" fmla="*/ 29 w 99"/>
              <a:gd name="T83" fmla="*/ 28 h 141"/>
              <a:gd name="T84" fmla="*/ 23 w 99"/>
              <a:gd name="T85" fmla="*/ 39 h 141"/>
              <a:gd name="T86" fmla="*/ 21 w 99"/>
              <a:gd name="T87" fmla="*/ 51 h 141"/>
              <a:gd name="T88" fmla="*/ 24 w 99"/>
              <a:gd name="T89" fmla="*/ 64 h 141"/>
              <a:gd name="T90" fmla="*/ 30 w 99"/>
              <a:gd name="T91" fmla="*/ 74 h 141"/>
              <a:gd name="T92" fmla="*/ 40 w 99"/>
              <a:gd name="T93" fmla="*/ 81 h 141"/>
              <a:gd name="T94" fmla="*/ 52 w 99"/>
              <a:gd name="T95" fmla="*/ 8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1">
                <a:moveTo>
                  <a:pt x="45" y="100"/>
                </a:moveTo>
                <a:cubicBezTo>
                  <a:pt x="38" y="100"/>
                  <a:pt x="32" y="99"/>
                  <a:pt x="27" y="96"/>
                </a:cubicBezTo>
                <a:cubicBezTo>
                  <a:pt x="21" y="94"/>
                  <a:pt x="17" y="90"/>
                  <a:pt x="13" y="85"/>
                </a:cubicBezTo>
                <a:cubicBezTo>
                  <a:pt x="9" y="81"/>
                  <a:pt x="6" y="75"/>
                  <a:pt x="4" y="69"/>
                </a:cubicBezTo>
                <a:cubicBezTo>
                  <a:pt x="1" y="63"/>
                  <a:pt x="0" y="57"/>
                  <a:pt x="0" y="51"/>
                </a:cubicBezTo>
                <a:cubicBezTo>
                  <a:pt x="0" y="44"/>
                  <a:pt x="1" y="37"/>
                  <a:pt x="4" y="31"/>
                </a:cubicBezTo>
                <a:cubicBezTo>
                  <a:pt x="6" y="25"/>
                  <a:pt x="9" y="19"/>
                  <a:pt x="13" y="15"/>
                </a:cubicBezTo>
                <a:cubicBezTo>
                  <a:pt x="17" y="10"/>
                  <a:pt x="22" y="7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2"/>
                  <a:pt x="66" y="6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2"/>
                  <a:pt x="81" y="2"/>
                  <a:pt x="81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104"/>
                  <a:pt x="98" y="110"/>
                  <a:pt x="95" y="115"/>
                </a:cubicBezTo>
                <a:cubicBezTo>
                  <a:pt x="93" y="121"/>
                  <a:pt x="89" y="126"/>
                  <a:pt x="84" y="129"/>
                </a:cubicBezTo>
                <a:cubicBezTo>
                  <a:pt x="80" y="133"/>
                  <a:pt x="74" y="136"/>
                  <a:pt x="68" y="138"/>
                </a:cubicBezTo>
                <a:cubicBezTo>
                  <a:pt x="61" y="140"/>
                  <a:pt x="54" y="141"/>
                  <a:pt x="47" y="141"/>
                </a:cubicBezTo>
                <a:cubicBezTo>
                  <a:pt x="36" y="141"/>
                  <a:pt x="27" y="139"/>
                  <a:pt x="20" y="135"/>
                </a:cubicBezTo>
                <a:cubicBezTo>
                  <a:pt x="13" y="132"/>
                  <a:pt x="7" y="127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4"/>
                  <a:pt x="40" y="125"/>
                  <a:pt x="47" y="125"/>
                </a:cubicBezTo>
                <a:cubicBezTo>
                  <a:pt x="51" y="125"/>
                  <a:pt x="55" y="125"/>
                  <a:pt x="59" y="124"/>
                </a:cubicBezTo>
                <a:cubicBezTo>
                  <a:pt x="63" y="123"/>
                  <a:pt x="66" y="121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6"/>
                  <a:pt x="79" y="102"/>
                  <a:pt x="79" y="97"/>
                </a:cubicBezTo>
                <a:cubicBezTo>
                  <a:pt x="79" y="82"/>
                  <a:pt x="79" y="82"/>
                  <a:pt x="79" y="82"/>
                </a:cubicBezTo>
                <a:cubicBezTo>
                  <a:pt x="75" y="88"/>
                  <a:pt x="70" y="92"/>
                  <a:pt x="64" y="95"/>
                </a:cubicBezTo>
                <a:cubicBezTo>
                  <a:pt x="58" y="99"/>
                  <a:pt x="52" y="100"/>
                  <a:pt x="45" y="100"/>
                </a:cubicBezTo>
                <a:close/>
                <a:moveTo>
                  <a:pt x="52" y="84"/>
                </a:moveTo>
                <a:cubicBezTo>
                  <a:pt x="55" y="84"/>
                  <a:pt x="58" y="83"/>
                  <a:pt x="61" y="82"/>
                </a:cubicBezTo>
                <a:cubicBezTo>
                  <a:pt x="63" y="81"/>
                  <a:pt x="66" y="80"/>
                  <a:pt x="69" y="78"/>
                </a:cubicBezTo>
                <a:cubicBezTo>
                  <a:pt x="71" y="76"/>
                  <a:pt x="73" y="74"/>
                  <a:pt x="75" y="72"/>
                </a:cubicBezTo>
                <a:cubicBezTo>
                  <a:pt x="77" y="69"/>
                  <a:pt x="78" y="67"/>
                  <a:pt x="79" y="64"/>
                </a:cubicBezTo>
                <a:cubicBezTo>
                  <a:pt x="79" y="39"/>
                  <a:pt x="79" y="39"/>
                  <a:pt x="79" y="39"/>
                </a:cubicBezTo>
                <a:cubicBezTo>
                  <a:pt x="77" y="36"/>
                  <a:pt x="76" y="33"/>
                  <a:pt x="74" y="30"/>
                </a:cubicBezTo>
                <a:cubicBezTo>
                  <a:pt x="72" y="28"/>
                  <a:pt x="69" y="25"/>
                  <a:pt x="67" y="24"/>
                </a:cubicBezTo>
                <a:cubicBezTo>
                  <a:pt x="64" y="22"/>
                  <a:pt x="62" y="20"/>
                  <a:pt x="59" y="19"/>
                </a:cubicBezTo>
                <a:cubicBezTo>
                  <a:pt x="56" y="18"/>
                  <a:pt x="53" y="18"/>
                  <a:pt x="50" y="18"/>
                </a:cubicBezTo>
                <a:cubicBezTo>
                  <a:pt x="46" y="18"/>
                  <a:pt x="42" y="19"/>
                  <a:pt x="38" y="20"/>
                </a:cubicBezTo>
                <a:cubicBezTo>
                  <a:pt x="35" y="22"/>
                  <a:pt x="32" y="25"/>
                  <a:pt x="29" y="28"/>
                </a:cubicBezTo>
                <a:cubicBezTo>
                  <a:pt x="27" y="31"/>
                  <a:pt x="25" y="35"/>
                  <a:pt x="23" y="39"/>
                </a:cubicBezTo>
                <a:cubicBezTo>
                  <a:pt x="22" y="43"/>
                  <a:pt x="21" y="47"/>
                  <a:pt x="21" y="51"/>
                </a:cubicBezTo>
                <a:cubicBezTo>
                  <a:pt x="21" y="56"/>
                  <a:pt x="22" y="60"/>
                  <a:pt x="24" y="64"/>
                </a:cubicBezTo>
                <a:cubicBezTo>
                  <a:pt x="25" y="68"/>
                  <a:pt x="27" y="71"/>
                  <a:pt x="30" y="74"/>
                </a:cubicBezTo>
                <a:cubicBezTo>
                  <a:pt x="33" y="77"/>
                  <a:pt x="36" y="79"/>
                  <a:pt x="40" y="81"/>
                </a:cubicBezTo>
                <a:cubicBezTo>
                  <a:pt x="43" y="83"/>
                  <a:pt x="47" y="84"/>
                  <a:pt x="52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423124" y="2274901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1416672" y="2071443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423124" y="351868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1416672" y="331523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423124" y="476247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1416672" y="455901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68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4907E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4907E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4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4907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4907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9010" y="1432408"/>
            <a:ext cx="4460559" cy="4135438"/>
            <a:chOff x="1506537" y="1189037"/>
            <a:chExt cx="5205413" cy="4826001"/>
          </a:xfrm>
        </p:grpSpPr>
        <p:grpSp>
          <p:nvGrpSpPr>
            <p:cNvPr id="6" name="组合 5"/>
            <p:cNvGrpSpPr/>
            <p:nvPr/>
          </p:nvGrpSpPr>
          <p:grpSpPr>
            <a:xfrm>
              <a:off x="1506537" y="1189037"/>
              <a:ext cx="5205413" cy="4826001"/>
              <a:chOff x="1506537" y="1189037"/>
              <a:chExt cx="5205413" cy="4826001"/>
            </a:xfrm>
          </p:grpSpPr>
          <p:sp>
            <p:nvSpPr>
              <p:cNvPr id="52" name="Freeform 28"/>
              <p:cNvSpPr/>
              <p:nvPr/>
            </p:nvSpPr>
            <p:spPr bwMode="auto">
              <a:xfrm>
                <a:off x="2768600" y="2438400"/>
                <a:ext cx="2686050" cy="2295525"/>
              </a:xfrm>
              <a:custGeom>
                <a:avLst/>
                <a:gdLst>
                  <a:gd name="T0" fmla="*/ 845 w 1692"/>
                  <a:gd name="T1" fmla="*/ 0 h 1446"/>
                  <a:gd name="T2" fmla="*/ 1692 w 1692"/>
                  <a:gd name="T3" fmla="*/ 1446 h 1446"/>
                  <a:gd name="T4" fmla="*/ 0 w 1692"/>
                  <a:gd name="T5" fmla="*/ 1446 h 1446"/>
                  <a:gd name="T6" fmla="*/ 845 w 1692"/>
                  <a:gd name="T7" fmla="*/ 0 h 1446"/>
                  <a:gd name="T8" fmla="*/ 845 w 1692"/>
                  <a:gd name="T9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2" h="1446">
                    <a:moveTo>
                      <a:pt x="845" y="0"/>
                    </a:moveTo>
                    <a:lnTo>
                      <a:pt x="1692" y="1446"/>
                    </a:lnTo>
                    <a:lnTo>
                      <a:pt x="0" y="1446"/>
                    </a:lnTo>
                    <a:lnTo>
                      <a:pt x="845" y="0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2795587" y="1189037"/>
                <a:ext cx="2627313" cy="2627313"/>
              </a:xfrm>
              <a:custGeom>
                <a:avLst/>
                <a:gdLst>
                  <a:gd name="T0" fmla="*/ 1874 w 2280"/>
                  <a:gd name="T1" fmla="*/ 405 h 2279"/>
                  <a:gd name="T2" fmla="*/ 406 w 2280"/>
                  <a:gd name="T3" fmla="*/ 405 h 2279"/>
                  <a:gd name="T4" fmla="*/ 406 w 2280"/>
                  <a:gd name="T5" fmla="*/ 1874 h 2279"/>
                  <a:gd name="T6" fmla="*/ 1874 w 2280"/>
                  <a:gd name="T7" fmla="*/ 1874 h 2279"/>
                  <a:gd name="T8" fmla="*/ 1874 w 2280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0" h="2279">
                    <a:moveTo>
                      <a:pt x="1874" y="405"/>
                    </a:moveTo>
                    <a:cubicBezTo>
                      <a:pt x="1469" y="0"/>
                      <a:pt x="811" y="0"/>
                      <a:pt x="406" y="405"/>
                    </a:cubicBezTo>
                    <a:cubicBezTo>
                      <a:pt x="0" y="811"/>
                      <a:pt x="0" y="1468"/>
                      <a:pt x="406" y="1874"/>
                    </a:cubicBezTo>
                    <a:cubicBezTo>
                      <a:pt x="811" y="2279"/>
                      <a:pt x="1469" y="2279"/>
                      <a:pt x="1874" y="1874"/>
                    </a:cubicBezTo>
                    <a:cubicBezTo>
                      <a:pt x="2280" y="1468"/>
                      <a:pt x="2280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1506537" y="3387725"/>
                <a:ext cx="2627313" cy="2627313"/>
              </a:xfrm>
              <a:custGeom>
                <a:avLst/>
                <a:gdLst>
                  <a:gd name="T0" fmla="*/ 1874 w 2280"/>
                  <a:gd name="T1" fmla="*/ 405 h 2279"/>
                  <a:gd name="T2" fmla="*/ 406 w 2280"/>
                  <a:gd name="T3" fmla="*/ 405 h 2279"/>
                  <a:gd name="T4" fmla="*/ 406 w 2280"/>
                  <a:gd name="T5" fmla="*/ 1874 h 2279"/>
                  <a:gd name="T6" fmla="*/ 1874 w 2280"/>
                  <a:gd name="T7" fmla="*/ 1874 h 2279"/>
                  <a:gd name="T8" fmla="*/ 1874 w 2280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0" h="2279">
                    <a:moveTo>
                      <a:pt x="1874" y="405"/>
                    </a:moveTo>
                    <a:cubicBezTo>
                      <a:pt x="1469" y="0"/>
                      <a:pt x="811" y="0"/>
                      <a:pt x="406" y="405"/>
                    </a:cubicBezTo>
                    <a:cubicBezTo>
                      <a:pt x="0" y="811"/>
                      <a:pt x="0" y="1468"/>
                      <a:pt x="406" y="1874"/>
                    </a:cubicBezTo>
                    <a:cubicBezTo>
                      <a:pt x="811" y="2279"/>
                      <a:pt x="1469" y="2279"/>
                      <a:pt x="1874" y="1874"/>
                    </a:cubicBezTo>
                    <a:cubicBezTo>
                      <a:pt x="2280" y="1468"/>
                      <a:pt x="2280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1"/>
              <p:cNvSpPr/>
              <p:nvPr/>
            </p:nvSpPr>
            <p:spPr bwMode="auto">
              <a:xfrm>
                <a:off x="4084637" y="3387725"/>
                <a:ext cx="2627313" cy="2627313"/>
              </a:xfrm>
              <a:custGeom>
                <a:avLst/>
                <a:gdLst>
                  <a:gd name="T0" fmla="*/ 1874 w 2279"/>
                  <a:gd name="T1" fmla="*/ 405 h 2279"/>
                  <a:gd name="T2" fmla="*/ 405 w 2279"/>
                  <a:gd name="T3" fmla="*/ 405 h 2279"/>
                  <a:gd name="T4" fmla="*/ 405 w 2279"/>
                  <a:gd name="T5" fmla="*/ 1874 h 2279"/>
                  <a:gd name="T6" fmla="*/ 1874 w 2279"/>
                  <a:gd name="T7" fmla="*/ 1874 h 2279"/>
                  <a:gd name="T8" fmla="*/ 1874 w 2279"/>
                  <a:gd name="T9" fmla="*/ 405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9" h="2279">
                    <a:moveTo>
                      <a:pt x="1874" y="405"/>
                    </a:moveTo>
                    <a:cubicBezTo>
                      <a:pt x="1468" y="0"/>
                      <a:pt x="811" y="0"/>
                      <a:pt x="405" y="405"/>
                    </a:cubicBezTo>
                    <a:cubicBezTo>
                      <a:pt x="0" y="811"/>
                      <a:pt x="0" y="1468"/>
                      <a:pt x="405" y="1874"/>
                    </a:cubicBezTo>
                    <a:cubicBezTo>
                      <a:pt x="811" y="2279"/>
                      <a:pt x="1468" y="2279"/>
                      <a:pt x="1874" y="1874"/>
                    </a:cubicBezTo>
                    <a:cubicBezTo>
                      <a:pt x="2279" y="1468"/>
                      <a:pt x="2279" y="811"/>
                      <a:pt x="1874" y="405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2"/>
              <p:cNvSpPr/>
              <p:nvPr/>
            </p:nvSpPr>
            <p:spPr bwMode="auto">
              <a:xfrm>
                <a:off x="4154487" y="1720850"/>
                <a:ext cx="1236663" cy="1711325"/>
              </a:xfrm>
              <a:custGeom>
                <a:avLst/>
                <a:gdLst>
                  <a:gd name="T0" fmla="*/ 463 w 1073"/>
                  <a:gd name="T1" fmla="*/ 1485 h 1485"/>
                  <a:gd name="T2" fmla="*/ 636 w 1073"/>
                  <a:gd name="T3" fmla="*/ 0 h 1485"/>
                  <a:gd name="T4" fmla="*/ 0 w 1073"/>
                  <a:gd name="T5" fmla="*/ 684 h 1485"/>
                  <a:gd name="T6" fmla="*/ 463 w 1073"/>
                  <a:gd name="T7" fmla="*/ 1485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3" h="1485">
                    <a:moveTo>
                      <a:pt x="463" y="1485"/>
                    </a:moveTo>
                    <a:cubicBezTo>
                      <a:pt x="982" y="1164"/>
                      <a:pt x="1073" y="438"/>
                      <a:pt x="636" y="0"/>
                    </a:cubicBezTo>
                    <a:cubicBezTo>
                      <a:pt x="0" y="684"/>
                      <a:pt x="0" y="684"/>
                      <a:pt x="0" y="684"/>
                    </a:cubicBezTo>
                    <a:cubicBezTo>
                      <a:pt x="463" y="1485"/>
                      <a:pt x="463" y="1485"/>
                      <a:pt x="463" y="1485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3"/>
              <p:cNvSpPr/>
              <p:nvPr/>
            </p:nvSpPr>
            <p:spPr bwMode="auto">
              <a:xfrm>
                <a:off x="2827337" y="1720850"/>
                <a:ext cx="1236663" cy="1711325"/>
              </a:xfrm>
              <a:custGeom>
                <a:avLst/>
                <a:gdLst>
                  <a:gd name="T0" fmla="*/ 437 w 1073"/>
                  <a:gd name="T1" fmla="*/ 0 h 1485"/>
                  <a:gd name="T2" fmla="*/ 610 w 1073"/>
                  <a:gd name="T3" fmla="*/ 1485 h 1485"/>
                  <a:gd name="T4" fmla="*/ 1073 w 1073"/>
                  <a:gd name="T5" fmla="*/ 683 h 1485"/>
                  <a:gd name="T6" fmla="*/ 437 w 1073"/>
                  <a:gd name="T7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3" h="1485">
                    <a:moveTo>
                      <a:pt x="437" y="0"/>
                    </a:moveTo>
                    <a:cubicBezTo>
                      <a:pt x="0" y="437"/>
                      <a:pt x="91" y="1164"/>
                      <a:pt x="610" y="1485"/>
                    </a:cubicBezTo>
                    <a:cubicBezTo>
                      <a:pt x="1073" y="683"/>
                      <a:pt x="1073" y="683"/>
                      <a:pt x="1073" y="683"/>
                    </a:cubicBezTo>
                    <a:cubicBezTo>
                      <a:pt x="437" y="0"/>
                      <a:pt x="437" y="0"/>
                      <a:pt x="437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4"/>
              <p:cNvSpPr/>
              <p:nvPr/>
            </p:nvSpPr>
            <p:spPr bwMode="auto">
              <a:xfrm>
                <a:off x="3389312" y="1308100"/>
                <a:ext cx="1438275" cy="1130300"/>
              </a:xfrm>
              <a:custGeom>
                <a:avLst/>
                <a:gdLst>
                  <a:gd name="T0" fmla="*/ 1248 w 1248"/>
                  <a:gd name="T1" fmla="*/ 311 h 981"/>
                  <a:gd name="T2" fmla="*/ 0 w 1248"/>
                  <a:gd name="T3" fmla="*/ 310 h 981"/>
                  <a:gd name="T4" fmla="*/ 625 w 1248"/>
                  <a:gd name="T5" fmla="*/ 981 h 981"/>
                  <a:gd name="T6" fmla="*/ 1248 w 1248"/>
                  <a:gd name="T7" fmla="*/ 31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8" h="981">
                    <a:moveTo>
                      <a:pt x="1248" y="311"/>
                    </a:moveTo>
                    <a:cubicBezTo>
                      <a:pt x="891" y="1"/>
                      <a:pt x="358" y="0"/>
                      <a:pt x="0" y="310"/>
                    </a:cubicBezTo>
                    <a:cubicBezTo>
                      <a:pt x="625" y="981"/>
                      <a:pt x="625" y="981"/>
                      <a:pt x="625" y="981"/>
                    </a:cubicBezTo>
                    <a:cubicBezTo>
                      <a:pt x="1248" y="311"/>
                      <a:pt x="1248" y="311"/>
                      <a:pt x="1248" y="311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4907E"/>
                  </a:solidFill>
                </a:endParaRPr>
              </a:p>
            </p:txBody>
          </p:sp>
          <p:sp>
            <p:nvSpPr>
              <p:cNvPr id="59" name="Freeform 35"/>
              <p:cNvSpPr/>
              <p:nvPr/>
            </p:nvSpPr>
            <p:spPr bwMode="auto">
              <a:xfrm>
                <a:off x="1757362" y="3403600"/>
                <a:ext cx="1582738" cy="1257300"/>
              </a:xfrm>
              <a:custGeom>
                <a:avLst/>
                <a:gdLst>
                  <a:gd name="T0" fmla="*/ 1373 w 1373"/>
                  <a:gd name="T1" fmla="*/ 290 h 1091"/>
                  <a:gd name="T2" fmla="*/ 0 w 1373"/>
                  <a:gd name="T3" fmla="*/ 882 h 1091"/>
                  <a:gd name="T4" fmla="*/ 910 w 1373"/>
                  <a:gd name="T5" fmla="*/ 1091 h 1091"/>
                  <a:gd name="T6" fmla="*/ 1373 w 1373"/>
                  <a:gd name="T7" fmla="*/ 29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3" h="1091">
                    <a:moveTo>
                      <a:pt x="1373" y="290"/>
                    </a:moveTo>
                    <a:cubicBezTo>
                      <a:pt x="835" y="0"/>
                      <a:pt x="161" y="285"/>
                      <a:pt x="0" y="882"/>
                    </a:cubicBezTo>
                    <a:cubicBezTo>
                      <a:pt x="910" y="1091"/>
                      <a:pt x="910" y="1091"/>
                      <a:pt x="910" y="1091"/>
                    </a:cubicBezTo>
                    <a:cubicBezTo>
                      <a:pt x="1373" y="290"/>
                      <a:pt x="1373" y="290"/>
                      <a:pt x="1373" y="2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2535237" y="4738687"/>
                <a:ext cx="1384300" cy="1212850"/>
              </a:xfrm>
              <a:custGeom>
                <a:avLst/>
                <a:gdLst>
                  <a:gd name="T0" fmla="*/ 0 w 1200"/>
                  <a:gd name="T1" fmla="*/ 892 h 1052"/>
                  <a:gd name="T2" fmla="*/ 1200 w 1200"/>
                  <a:gd name="T3" fmla="*/ 0 h 1052"/>
                  <a:gd name="T4" fmla="*/ 274 w 1200"/>
                  <a:gd name="T5" fmla="*/ 0 h 1052"/>
                  <a:gd name="T6" fmla="*/ 0 w 1200"/>
                  <a:gd name="T7" fmla="*/ 89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" h="1052">
                    <a:moveTo>
                      <a:pt x="0" y="892"/>
                    </a:moveTo>
                    <a:cubicBezTo>
                      <a:pt x="597" y="1052"/>
                      <a:pt x="1181" y="611"/>
                      <a:pt x="1200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0" y="892"/>
                      <a:pt x="0" y="892"/>
                      <a:pt x="0" y="8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7"/>
              <p:cNvSpPr/>
              <p:nvPr/>
            </p:nvSpPr>
            <p:spPr bwMode="auto">
              <a:xfrm>
                <a:off x="1636712" y="4498975"/>
                <a:ext cx="1131888" cy="1246188"/>
              </a:xfrm>
              <a:custGeom>
                <a:avLst/>
                <a:gdLst>
                  <a:gd name="T0" fmla="*/ 89 w 982"/>
                  <a:gd name="T1" fmla="*/ 0 h 1081"/>
                  <a:gd name="T2" fmla="*/ 713 w 982"/>
                  <a:gd name="T3" fmla="*/ 1081 h 1081"/>
                  <a:gd name="T4" fmla="*/ 982 w 982"/>
                  <a:gd name="T5" fmla="*/ 205 h 1081"/>
                  <a:gd name="T6" fmla="*/ 89 w 982"/>
                  <a:gd name="T7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2" h="1081">
                    <a:moveTo>
                      <a:pt x="89" y="0"/>
                    </a:moveTo>
                    <a:cubicBezTo>
                      <a:pt x="0" y="465"/>
                      <a:pt x="266" y="926"/>
                      <a:pt x="713" y="1081"/>
                    </a:cubicBezTo>
                    <a:cubicBezTo>
                      <a:pt x="982" y="205"/>
                      <a:pt x="982" y="205"/>
                      <a:pt x="982" y="205"/>
                    </a:cubicBezTo>
                    <a:cubicBezTo>
                      <a:pt x="89" y="0"/>
                      <a:pt x="89" y="0"/>
                      <a:pt x="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8"/>
              <p:cNvSpPr/>
              <p:nvPr/>
            </p:nvSpPr>
            <p:spPr bwMode="auto">
              <a:xfrm>
                <a:off x="4883150" y="3403600"/>
                <a:ext cx="1581150" cy="1257300"/>
              </a:xfrm>
              <a:custGeom>
                <a:avLst/>
                <a:gdLst>
                  <a:gd name="T0" fmla="*/ 0 w 1373"/>
                  <a:gd name="T1" fmla="*/ 290 h 1091"/>
                  <a:gd name="T2" fmla="*/ 1373 w 1373"/>
                  <a:gd name="T3" fmla="*/ 882 h 1091"/>
                  <a:gd name="T4" fmla="*/ 462 w 1373"/>
                  <a:gd name="T5" fmla="*/ 1091 h 1091"/>
                  <a:gd name="T6" fmla="*/ 0 w 1373"/>
                  <a:gd name="T7" fmla="*/ 29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3" h="1091">
                    <a:moveTo>
                      <a:pt x="0" y="290"/>
                    </a:moveTo>
                    <a:cubicBezTo>
                      <a:pt x="538" y="0"/>
                      <a:pt x="1212" y="285"/>
                      <a:pt x="1373" y="882"/>
                    </a:cubicBezTo>
                    <a:cubicBezTo>
                      <a:pt x="462" y="1091"/>
                      <a:pt x="462" y="1091"/>
                      <a:pt x="462" y="1091"/>
                    </a:cubicBezTo>
                    <a:cubicBezTo>
                      <a:pt x="0" y="290"/>
                      <a:pt x="0" y="290"/>
                      <a:pt x="0" y="2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9"/>
              <p:cNvSpPr/>
              <p:nvPr/>
            </p:nvSpPr>
            <p:spPr bwMode="auto">
              <a:xfrm>
                <a:off x="4303712" y="4738687"/>
                <a:ext cx="1382713" cy="1212850"/>
              </a:xfrm>
              <a:custGeom>
                <a:avLst/>
                <a:gdLst>
                  <a:gd name="T0" fmla="*/ 1200 w 1200"/>
                  <a:gd name="T1" fmla="*/ 892 h 1052"/>
                  <a:gd name="T2" fmla="*/ 0 w 1200"/>
                  <a:gd name="T3" fmla="*/ 0 h 1052"/>
                  <a:gd name="T4" fmla="*/ 926 w 1200"/>
                  <a:gd name="T5" fmla="*/ 0 h 1052"/>
                  <a:gd name="T6" fmla="*/ 1200 w 1200"/>
                  <a:gd name="T7" fmla="*/ 89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" h="1052">
                    <a:moveTo>
                      <a:pt x="1200" y="892"/>
                    </a:moveTo>
                    <a:cubicBezTo>
                      <a:pt x="603" y="1052"/>
                      <a:pt x="19" y="611"/>
                      <a:pt x="0" y="0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1200" y="892"/>
                      <a:pt x="1200" y="892"/>
                      <a:pt x="1200" y="8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40"/>
              <p:cNvSpPr/>
              <p:nvPr/>
            </p:nvSpPr>
            <p:spPr bwMode="auto">
              <a:xfrm>
                <a:off x="5454650" y="4498975"/>
                <a:ext cx="1131888" cy="1246188"/>
              </a:xfrm>
              <a:custGeom>
                <a:avLst/>
                <a:gdLst>
                  <a:gd name="T0" fmla="*/ 892 w 982"/>
                  <a:gd name="T1" fmla="*/ 0 h 1081"/>
                  <a:gd name="T2" fmla="*/ 269 w 982"/>
                  <a:gd name="T3" fmla="*/ 1081 h 1081"/>
                  <a:gd name="T4" fmla="*/ 0 w 982"/>
                  <a:gd name="T5" fmla="*/ 205 h 1081"/>
                  <a:gd name="T6" fmla="*/ 892 w 982"/>
                  <a:gd name="T7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2" h="1081">
                    <a:moveTo>
                      <a:pt x="892" y="0"/>
                    </a:moveTo>
                    <a:cubicBezTo>
                      <a:pt x="982" y="465"/>
                      <a:pt x="716" y="926"/>
                      <a:pt x="269" y="1081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892" y="0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1"/>
              <p:cNvSpPr/>
              <p:nvPr/>
            </p:nvSpPr>
            <p:spPr bwMode="auto">
              <a:xfrm>
                <a:off x="4100512" y="3027362"/>
                <a:ext cx="12700" cy="49213"/>
              </a:xfrm>
              <a:custGeom>
                <a:avLst/>
                <a:gdLst>
                  <a:gd name="T0" fmla="*/ 11 w 11"/>
                  <a:gd name="T1" fmla="*/ 38 h 43"/>
                  <a:gd name="T2" fmla="*/ 6 w 11"/>
                  <a:gd name="T3" fmla="*/ 43 h 43"/>
                  <a:gd name="T4" fmla="*/ 6 w 11"/>
                  <a:gd name="T5" fmla="*/ 43 h 43"/>
                  <a:gd name="T6" fmla="*/ 0 w 11"/>
                  <a:gd name="T7" fmla="*/ 38 h 43"/>
                  <a:gd name="T8" fmla="*/ 0 w 11"/>
                  <a:gd name="T9" fmla="*/ 5 h 43"/>
                  <a:gd name="T10" fmla="*/ 6 w 11"/>
                  <a:gd name="T11" fmla="*/ 0 h 43"/>
                  <a:gd name="T12" fmla="*/ 6 w 11"/>
                  <a:gd name="T13" fmla="*/ 0 h 43"/>
                  <a:gd name="T14" fmla="*/ 11 w 11"/>
                  <a:gd name="T15" fmla="*/ 5 h 43"/>
                  <a:gd name="T16" fmla="*/ 11 w 11"/>
                  <a:gd name="T1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3">
                    <a:moveTo>
                      <a:pt x="11" y="38"/>
                    </a:moveTo>
                    <a:cubicBezTo>
                      <a:pt x="11" y="41"/>
                      <a:pt x="9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1"/>
                      <a:pt x="0" y="3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2"/>
                      <a:pt x="11" y="5"/>
                    </a:cubicBezTo>
                    <a:cubicBezTo>
                      <a:pt x="11" y="38"/>
                      <a:pt x="11" y="38"/>
                      <a:pt x="11" y="38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2"/>
              <p:cNvSpPr/>
              <p:nvPr/>
            </p:nvSpPr>
            <p:spPr bwMode="auto">
              <a:xfrm>
                <a:off x="3940175" y="3103562"/>
                <a:ext cx="41275" cy="39688"/>
              </a:xfrm>
              <a:custGeom>
                <a:avLst/>
                <a:gdLst>
                  <a:gd name="T0" fmla="*/ 34 w 36"/>
                  <a:gd name="T1" fmla="*/ 24 h 34"/>
                  <a:gd name="T2" fmla="*/ 34 w 36"/>
                  <a:gd name="T3" fmla="*/ 31 h 34"/>
                  <a:gd name="T4" fmla="*/ 34 w 36"/>
                  <a:gd name="T5" fmla="*/ 31 h 34"/>
                  <a:gd name="T6" fmla="*/ 27 w 36"/>
                  <a:gd name="T7" fmla="*/ 32 h 34"/>
                  <a:gd name="T8" fmla="*/ 2 w 36"/>
                  <a:gd name="T9" fmla="*/ 10 h 34"/>
                  <a:gd name="T10" fmla="*/ 2 w 36"/>
                  <a:gd name="T11" fmla="*/ 3 h 34"/>
                  <a:gd name="T12" fmla="*/ 2 w 36"/>
                  <a:gd name="T13" fmla="*/ 3 h 34"/>
                  <a:gd name="T14" fmla="*/ 9 w 36"/>
                  <a:gd name="T15" fmla="*/ 2 h 34"/>
                  <a:gd name="T16" fmla="*/ 34 w 36"/>
                  <a:gd name="T17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4">
                    <a:moveTo>
                      <a:pt x="34" y="24"/>
                    </a:moveTo>
                    <a:cubicBezTo>
                      <a:pt x="36" y="26"/>
                      <a:pt x="36" y="29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4"/>
                      <a:pt x="29" y="34"/>
                      <a:pt x="27" y="32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34" y="24"/>
                      <a:pt x="34" y="24"/>
                      <a:pt x="34" y="24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3"/>
              <p:cNvSpPr/>
              <p:nvPr/>
            </p:nvSpPr>
            <p:spPr bwMode="auto">
              <a:xfrm>
                <a:off x="3889375" y="3270250"/>
                <a:ext cx="50800" cy="19050"/>
              </a:xfrm>
              <a:custGeom>
                <a:avLst/>
                <a:gdLst>
                  <a:gd name="T0" fmla="*/ 37 w 43"/>
                  <a:gd name="T1" fmla="*/ 1 h 16"/>
                  <a:gd name="T2" fmla="*/ 42 w 43"/>
                  <a:gd name="T3" fmla="*/ 6 h 16"/>
                  <a:gd name="T4" fmla="*/ 42 w 43"/>
                  <a:gd name="T5" fmla="*/ 6 h 16"/>
                  <a:gd name="T6" fmla="*/ 38 w 43"/>
                  <a:gd name="T7" fmla="*/ 12 h 16"/>
                  <a:gd name="T8" fmla="*/ 5 w 43"/>
                  <a:gd name="T9" fmla="*/ 15 h 16"/>
                  <a:gd name="T10" fmla="*/ 0 w 43"/>
                  <a:gd name="T11" fmla="*/ 10 h 16"/>
                  <a:gd name="T12" fmla="*/ 0 w 43"/>
                  <a:gd name="T13" fmla="*/ 10 h 16"/>
                  <a:gd name="T14" fmla="*/ 4 w 43"/>
                  <a:gd name="T15" fmla="*/ 4 h 16"/>
                  <a:gd name="T16" fmla="*/ 37 w 43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37" y="1"/>
                    </a:moveTo>
                    <a:cubicBezTo>
                      <a:pt x="40" y="0"/>
                      <a:pt x="42" y="3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9"/>
                      <a:pt x="41" y="11"/>
                      <a:pt x="38" y="1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16"/>
                      <a:pt x="0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4"/>
                      <a:pt x="4" y="4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4"/>
              <p:cNvSpPr/>
              <p:nvPr/>
            </p:nvSpPr>
            <p:spPr bwMode="auto">
              <a:xfrm>
                <a:off x="4289425" y="3259137"/>
                <a:ext cx="49213" cy="19050"/>
              </a:xfrm>
              <a:custGeom>
                <a:avLst/>
                <a:gdLst>
                  <a:gd name="T0" fmla="*/ 4 w 43"/>
                  <a:gd name="T1" fmla="*/ 12 h 16"/>
                  <a:gd name="T2" fmla="*/ 0 w 43"/>
                  <a:gd name="T3" fmla="*/ 6 h 16"/>
                  <a:gd name="T4" fmla="*/ 0 w 43"/>
                  <a:gd name="T5" fmla="*/ 6 h 16"/>
                  <a:gd name="T6" fmla="*/ 5 w 43"/>
                  <a:gd name="T7" fmla="*/ 1 h 16"/>
                  <a:gd name="T8" fmla="*/ 39 w 43"/>
                  <a:gd name="T9" fmla="*/ 4 h 16"/>
                  <a:gd name="T10" fmla="*/ 43 w 43"/>
                  <a:gd name="T11" fmla="*/ 10 h 16"/>
                  <a:gd name="T12" fmla="*/ 43 w 43"/>
                  <a:gd name="T13" fmla="*/ 10 h 16"/>
                  <a:gd name="T14" fmla="*/ 37 w 43"/>
                  <a:gd name="T15" fmla="*/ 15 h 16"/>
                  <a:gd name="T16" fmla="*/ 4 w 43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6">
                    <a:moveTo>
                      <a:pt x="4" y="12"/>
                    </a:move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1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4"/>
                      <a:pt x="43" y="7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3"/>
                      <a:pt x="40" y="16"/>
                      <a:pt x="37" y="15"/>
                    </a:cubicBezTo>
                    <a:cubicBezTo>
                      <a:pt x="4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5"/>
              <p:cNvSpPr/>
              <p:nvPr/>
            </p:nvSpPr>
            <p:spPr bwMode="auto">
              <a:xfrm>
                <a:off x="4238625" y="3094037"/>
                <a:ext cx="41275" cy="41275"/>
              </a:xfrm>
              <a:custGeom>
                <a:avLst/>
                <a:gdLst>
                  <a:gd name="T0" fmla="*/ 9 w 36"/>
                  <a:gd name="T1" fmla="*/ 33 h 35"/>
                  <a:gd name="T2" fmla="*/ 2 w 36"/>
                  <a:gd name="T3" fmla="*/ 32 h 35"/>
                  <a:gd name="T4" fmla="*/ 2 w 36"/>
                  <a:gd name="T5" fmla="*/ 32 h 35"/>
                  <a:gd name="T6" fmla="*/ 2 w 36"/>
                  <a:gd name="T7" fmla="*/ 25 h 35"/>
                  <a:gd name="T8" fmla="*/ 26 w 36"/>
                  <a:gd name="T9" fmla="*/ 2 h 35"/>
                  <a:gd name="T10" fmla="*/ 34 w 36"/>
                  <a:gd name="T11" fmla="*/ 3 h 35"/>
                  <a:gd name="T12" fmla="*/ 34 w 36"/>
                  <a:gd name="T13" fmla="*/ 3 h 35"/>
                  <a:gd name="T14" fmla="*/ 34 w 36"/>
                  <a:gd name="T15" fmla="*/ 11 h 35"/>
                  <a:gd name="T16" fmla="*/ 9 w 36"/>
                  <a:gd name="T1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5">
                    <a:moveTo>
                      <a:pt x="9" y="33"/>
                    </a:moveTo>
                    <a:cubicBezTo>
                      <a:pt x="7" y="35"/>
                      <a:pt x="4" y="34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0"/>
                      <a:pt x="0" y="26"/>
                      <a:pt x="2" y="2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8" y="0"/>
                      <a:pt x="32" y="1"/>
                      <a:pt x="34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6" y="5"/>
                      <a:pt x="36" y="9"/>
                      <a:pt x="34" y="11"/>
                    </a:cubicBezTo>
                    <a:cubicBezTo>
                      <a:pt x="9" y="33"/>
                      <a:pt x="9" y="33"/>
                      <a:pt x="9" y="33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3970337" y="3097212"/>
                <a:ext cx="274638" cy="384175"/>
              </a:xfrm>
              <a:custGeom>
                <a:avLst/>
                <a:gdLst>
                  <a:gd name="T0" fmla="*/ 157 w 239"/>
                  <a:gd name="T1" fmla="*/ 285 h 333"/>
                  <a:gd name="T2" fmla="*/ 153 w 239"/>
                  <a:gd name="T3" fmla="*/ 294 h 333"/>
                  <a:gd name="T4" fmla="*/ 148 w 239"/>
                  <a:gd name="T5" fmla="*/ 296 h 333"/>
                  <a:gd name="T6" fmla="*/ 90 w 239"/>
                  <a:gd name="T7" fmla="*/ 296 h 333"/>
                  <a:gd name="T8" fmla="*/ 86 w 239"/>
                  <a:gd name="T9" fmla="*/ 294 h 333"/>
                  <a:gd name="T10" fmla="*/ 81 w 239"/>
                  <a:gd name="T11" fmla="*/ 285 h 333"/>
                  <a:gd name="T12" fmla="*/ 81 w 239"/>
                  <a:gd name="T13" fmla="*/ 253 h 333"/>
                  <a:gd name="T14" fmla="*/ 157 w 239"/>
                  <a:gd name="T15" fmla="*/ 253 h 333"/>
                  <a:gd name="T16" fmla="*/ 157 w 239"/>
                  <a:gd name="T17" fmla="*/ 285 h 333"/>
                  <a:gd name="T18" fmla="*/ 75 w 239"/>
                  <a:gd name="T19" fmla="*/ 60 h 333"/>
                  <a:gd name="T20" fmla="*/ 45 w 239"/>
                  <a:gd name="T21" fmla="*/ 119 h 333"/>
                  <a:gd name="T22" fmla="*/ 71 w 239"/>
                  <a:gd name="T23" fmla="*/ 176 h 333"/>
                  <a:gd name="T24" fmla="*/ 72 w 239"/>
                  <a:gd name="T25" fmla="*/ 184 h 333"/>
                  <a:gd name="T26" fmla="*/ 72 w 239"/>
                  <a:gd name="T27" fmla="*/ 184 h 333"/>
                  <a:gd name="T28" fmla="*/ 64 w 239"/>
                  <a:gd name="T29" fmla="*/ 185 h 333"/>
                  <a:gd name="T30" fmla="*/ 33 w 239"/>
                  <a:gd name="T31" fmla="*/ 119 h 333"/>
                  <a:gd name="T32" fmla="*/ 68 w 239"/>
                  <a:gd name="T33" fmla="*/ 51 h 333"/>
                  <a:gd name="T34" fmla="*/ 76 w 239"/>
                  <a:gd name="T35" fmla="*/ 52 h 333"/>
                  <a:gd name="T36" fmla="*/ 76 w 239"/>
                  <a:gd name="T37" fmla="*/ 52 h 333"/>
                  <a:gd name="T38" fmla="*/ 75 w 239"/>
                  <a:gd name="T39" fmla="*/ 60 h 333"/>
                  <a:gd name="T40" fmla="*/ 239 w 239"/>
                  <a:gd name="T41" fmla="*/ 119 h 333"/>
                  <a:gd name="T42" fmla="*/ 119 w 239"/>
                  <a:gd name="T43" fmla="*/ 0 h 333"/>
                  <a:gd name="T44" fmla="*/ 0 w 239"/>
                  <a:gd name="T45" fmla="*/ 119 h 333"/>
                  <a:gd name="T46" fmla="*/ 70 w 239"/>
                  <a:gd name="T47" fmla="*/ 228 h 333"/>
                  <a:gd name="T48" fmla="*/ 70 w 239"/>
                  <a:gd name="T49" fmla="*/ 253 h 333"/>
                  <a:gd name="T50" fmla="*/ 70 w 239"/>
                  <a:gd name="T51" fmla="*/ 285 h 333"/>
                  <a:gd name="T52" fmla="*/ 87 w 239"/>
                  <a:gd name="T53" fmla="*/ 307 h 333"/>
                  <a:gd name="T54" fmla="*/ 90 w 239"/>
                  <a:gd name="T55" fmla="*/ 315 h 333"/>
                  <a:gd name="T56" fmla="*/ 111 w 239"/>
                  <a:gd name="T57" fmla="*/ 333 h 333"/>
                  <a:gd name="T58" fmla="*/ 127 w 239"/>
                  <a:gd name="T59" fmla="*/ 333 h 333"/>
                  <a:gd name="T60" fmla="*/ 148 w 239"/>
                  <a:gd name="T61" fmla="*/ 315 h 333"/>
                  <a:gd name="T62" fmla="*/ 151 w 239"/>
                  <a:gd name="T63" fmla="*/ 307 h 333"/>
                  <a:gd name="T64" fmla="*/ 168 w 239"/>
                  <a:gd name="T65" fmla="*/ 285 h 333"/>
                  <a:gd name="T66" fmla="*/ 168 w 239"/>
                  <a:gd name="T67" fmla="*/ 242 h 333"/>
                  <a:gd name="T68" fmla="*/ 168 w 239"/>
                  <a:gd name="T69" fmla="*/ 228 h 333"/>
                  <a:gd name="T70" fmla="*/ 239 w 239"/>
                  <a:gd name="T71" fmla="*/ 11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" h="333">
                    <a:moveTo>
                      <a:pt x="157" y="285"/>
                    </a:moveTo>
                    <a:cubicBezTo>
                      <a:pt x="157" y="289"/>
                      <a:pt x="156" y="292"/>
                      <a:pt x="153" y="294"/>
                    </a:cubicBezTo>
                    <a:cubicBezTo>
                      <a:pt x="152" y="295"/>
                      <a:pt x="150" y="296"/>
                      <a:pt x="148" y="296"/>
                    </a:cubicBezTo>
                    <a:cubicBezTo>
                      <a:pt x="90" y="296"/>
                      <a:pt x="90" y="296"/>
                      <a:pt x="90" y="296"/>
                    </a:cubicBezTo>
                    <a:cubicBezTo>
                      <a:pt x="89" y="296"/>
                      <a:pt x="87" y="295"/>
                      <a:pt x="86" y="294"/>
                    </a:cubicBezTo>
                    <a:cubicBezTo>
                      <a:pt x="83" y="292"/>
                      <a:pt x="81" y="289"/>
                      <a:pt x="81" y="285"/>
                    </a:cubicBezTo>
                    <a:cubicBezTo>
                      <a:pt x="81" y="253"/>
                      <a:pt x="81" y="253"/>
                      <a:pt x="81" y="253"/>
                    </a:cubicBezTo>
                    <a:cubicBezTo>
                      <a:pt x="157" y="253"/>
                      <a:pt x="157" y="253"/>
                      <a:pt x="157" y="253"/>
                    </a:cubicBezTo>
                    <a:cubicBezTo>
                      <a:pt x="157" y="285"/>
                      <a:pt x="157" y="285"/>
                      <a:pt x="157" y="285"/>
                    </a:cubicBezTo>
                    <a:close/>
                    <a:moveTo>
                      <a:pt x="75" y="60"/>
                    </a:moveTo>
                    <a:cubicBezTo>
                      <a:pt x="56" y="73"/>
                      <a:pt x="45" y="95"/>
                      <a:pt x="45" y="119"/>
                    </a:cubicBezTo>
                    <a:cubicBezTo>
                      <a:pt x="45" y="142"/>
                      <a:pt x="55" y="163"/>
                      <a:pt x="71" y="176"/>
                    </a:cubicBezTo>
                    <a:cubicBezTo>
                      <a:pt x="73" y="178"/>
                      <a:pt x="74" y="181"/>
                      <a:pt x="72" y="184"/>
                    </a:cubicBezTo>
                    <a:cubicBezTo>
                      <a:pt x="72" y="184"/>
                      <a:pt x="72" y="184"/>
                      <a:pt x="72" y="184"/>
                    </a:cubicBezTo>
                    <a:cubicBezTo>
                      <a:pt x="70" y="187"/>
                      <a:pt x="67" y="187"/>
                      <a:pt x="64" y="185"/>
                    </a:cubicBezTo>
                    <a:cubicBezTo>
                      <a:pt x="45" y="169"/>
                      <a:pt x="33" y="146"/>
                      <a:pt x="33" y="119"/>
                    </a:cubicBezTo>
                    <a:cubicBezTo>
                      <a:pt x="33" y="91"/>
                      <a:pt x="47" y="66"/>
                      <a:pt x="68" y="51"/>
                    </a:cubicBezTo>
                    <a:cubicBezTo>
                      <a:pt x="70" y="49"/>
                      <a:pt x="74" y="49"/>
                      <a:pt x="76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8" y="54"/>
                      <a:pt x="77" y="58"/>
                      <a:pt x="75" y="60"/>
                    </a:cubicBezTo>
                    <a:close/>
                    <a:moveTo>
                      <a:pt x="239" y="119"/>
                    </a:moveTo>
                    <a:cubicBezTo>
                      <a:pt x="239" y="53"/>
                      <a:pt x="185" y="0"/>
                      <a:pt x="119" y="0"/>
                    </a:cubicBezTo>
                    <a:cubicBezTo>
                      <a:pt x="53" y="0"/>
                      <a:pt x="0" y="53"/>
                      <a:pt x="0" y="119"/>
                    </a:cubicBezTo>
                    <a:cubicBezTo>
                      <a:pt x="0" y="168"/>
                      <a:pt x="29" y="210"/>
                      <a:pt x="70" y="228"/>
                    </a:cubicBezTo>
                    <a:cubicBezTo>
                      <a:pt x="70" y="253"/>
                      <a:pt x="70" y="253"/>
                      <a:pt x="70" y="253"/>
                    </a:cubicBezTo>
                    <a:cubicBezTo>
                      <a:pt x="70" y="285"/>
                      <a:pt x="70" y="285"/>
                      <a:pt x="70" y="285"/>
                    </a:cubicBezTo>
                    <a:cubicBezTo>
                      <a:pt x="70" y="296"/>
                      <a:pt x="77" y="305"/>
                      <a:pt x="87" y="307"/>
                    </a:cubicBezTo>
                    <a:cubicBezTo>
                      <a:pt x="88" y="310"/>
                      <a:pt x="89" y="312"/>
                      <a:pt x="90" y="315"/>
                    </a:cubicBezTo>
                    <a:cubicBezTo>
                      <a:pt x="95" y="327"/>
                      <a:pt x="104" y="333"/>
                      <a:pt x="111" y="333"/>
                    </a:cubicBezTo>
                    <a:cubicBezTo>
                      <a:pt x="127" y="333"/>
                      <a:pt x="127" y="333"/>
                      <a:pt x="127" y="333"/>
                    </a:cubicBezTo>
                    <a:cubicBezTo>
                      <a:pt x="134" y="333"/>
                      <a:pt x="143" y="327"/>
                      <a:pt x="148" y="315"/>
                    </a:cubicBezTo>
                    <a:cubicBezTo>
                      <a:pt x="150" y="312"/>
                      <a:pt x="151" y="310"/>
                      <a:pt x="151" y="307"/>
                    </a:cubicBezTo>
                    <a:cubicBezTo>
                      <a:pt x="161" y="305"/>
                      <a:pt x="168" y="296"/>
                      <a:pt x="168" y="285"/>
                    </a:cubicBezTo>
                    <a:cubicBezTo>
                      <a:pt x="168" y="242"/>
                      <a:pt x="168" y="242"/>
                      <a:pt x="168" y="242"/>
                    </a:cubicBezTo>
                    <a:cubicBezTo>
                      <a:pt x="168" y="228"/>
                      <a:pt x="168" y="228"/>
                      <a:pt x="168" y="228"/>
                    </a:cubicBezTo>
                    <a:cubicBezTo>
                      <a:pt x="210" y="210"/>
                      <a:pt x="239" y="168"/>
                      <a:pt x="239" y="119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3371850" y="4086225"/>
                <a:ext cx="107950" cy="107950"/>
              </a:xfrm>
              <a:custGeom>
                <a:avLst/>
                <a:gdLst>
                  <a:gd name="T0" fmla="*/ 47 w 93"/>
                  <a:gd name="T1" fmla="*/ 70 h 93"/>
                  <a:gd name="T2" fmla="*/ 23 w 93"/>
                  <a:gd name="T3" fmla="*/ 46 h 93"/>
                  <a:gd name="T4" fmla="*/ 47 w 93"/>
                  <a:gd name="T5" fmla="*/ 23 h 93"/>
                  <a:gd name="T6" fmla="*/ 70 w 93"/>
                  <a:gd name="T7" fmla="*/ 46 h 93"/>
                  <a:gd name="T8" fmla="*/ 47 w 93"/>
                  <a:gd name="T9" fmla="*/ 70 h 93"/>
                  <a:gd name="T10" fmla="*/ 93 w 93"/>
                  <a:gd name="T11" fmla="*/ 46 h 93"/>
                  <a:gd name="T12" fmla="*/ 47 w 93"/>
                  <a:gd name="T13" fmla="*/ 0 h 93"/>
                  <a:gd name="T14" fmla="*/ 0 w 93"/>
                  <a:gd name="T15" fmla="*/ 46 h 93"/>
                  <a:gd name="T16" fmla="*/ 31 w 93"/>
                  <a:gd name="T17" fmla="*/ 90 h 93"/>
                  <a:gd name="T18" fmla="*/ 47 w 93"/>
                  <a:gd name="T19" fmla="*/ 93 h 93"/>
                  <a:gd name="T20" fmla="*/ 62 w 93"/>
                  <a:gd name="T21" fmla="*/ 90 h 93"/>
                  <a:gd name="T22" fmla="*/ 93 w 93"/>
                  <a:gd name="T23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93">
                    <a:moveTo>
                      <a:pt x="47" y="70"/>
                    </a:moveTo>
                    <a:cubicBezTo>
                      <a:pt x="34" y="70"/>
                      <a:pt x="23" y="59"/>
                      <a:pt x="23" y="46"/>
                    </a:cubicBezTo>
                    <a:cubicBezTo>
                      <a:pt x="23" y="33"/>
                      <a:pt x="34" y="23"/>
                      <a:pt x="47" y="23"/>
                    </a:cubicBezTo>
                    <a:cubicBezTo>
                      <a:pt x="60" y="23"/>
                      <a:pt x="70" y="33"/>
                      <a:pt x="70" y="46"/>
                    </a:cubicBezTo>
                    <a:cubicBezTo>
                      <a:pt x="70" y="59"/>
                      <a:pt x="60" y="70"/>
                      <a:pt x="47" y="70"/>
                    </a:cubicBezTo>
                    <a:close/>
                    <a:moveTo>
                      <a:pt x="93" y="46"/>
                    </a:move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67"/>
                      <a:pt x="13" y="84"/>
                      <a:pt x="31" y="90"/>
                    </a:cubicBezTo>
                    <a:cubicBezTo>
                      <a:pt x="36" y="92"/>
                      <a:pt x="41" y="93"/>
                      <a:pt x="47" y="93"/>
                    </a:cubicBezTo>
                    <a:cubicBezTo>
                      <a:pt x="52" y="93"/>
                      <a:pt x="57" y="92"/>
                      <a:pt x="62" y="90"/>
                    </a:cubicBezTo>
                    <a:cubicBezTo>
                      <a:pt x="80" y="84"/>
                      <a:pt x="93" y="67"/>
                      <a:pt x="93" y="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48"/>
              <p:cNvSpPr/>
              <p:nvPr/>
            </p:nvSpPr>
            <p:spPr bwMode="auto">
              <a:xfrm>
                <a:off x="3233737" y="4322762"/>
                <a:ext cx="69850" cy="65088"/>
              </a:xfrm>
              <a:custGeom>
                <a:avLst/>
                <a:gdLst>
                  <a:gd name="T0" fmla="*/ 27 w 44"/>
                  <a:gd name="T1" fmla="*/ 0 h 41"/>
                  <a:gd name="T2" fmla="*/ 13 w 44"/>
                  <a:gd name="T3" fmla="*/ 17 h 41"/>
                  <a:gd name="T4" fmla="*/ 0 w 44"/>
                  <a:gd name="T5" fmla="*/ 34 h 41"/>
                  <a:gd name="T6" fmla="*/ 22 w 44"/>
                  <a:gd name="T7" fmla="*/ 37 h 41"/>
                  <a:gd name="T8" fmla="*/ 44 w 44"/>
                  <a:gd name="T9" fmla="*/ 41 h 41"/>
                  <a:gd name="T10" fmla="*/ 36 w 44"/>
                  <a:gd name="T11" fmla="*/ 21 h 41"/>
                  <a:gd name="T12" fmla="*/ 27 w 44"/>
                  <a:gd name="T13" fmla="*/ 0 h 41"/>
                  <a:gd name="T14" fmla="*/ 27 w 44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27" y="0"/>
                    </a:moveTo>
                    <a:lnTo>
                      <a:pt x="13" y="17"/>
                    </a:lnTo>
                    <a:lnTo>
                      <a:pt x="0" y="34"/>
                    </a:lnTo>
                    <a:lnTo>
                      <a:pt x="22" y="37"/>
                    </a:lnTo>
                    <a:lnTo>
                      <a:pt x="44" y="41"/>
                    </a:lnTo>
                    <a:lnTo>
                      <a:pt x="36" y="2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D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49"/>
              <p:cNvSpPr/>
              <p:nvPr/>
            </p:nvSpPr>
            <p:spPr bwMode="auto">
              <a:xfrm>
                <a:off x="3549650" y="4322762"/>
                <a:ext cx="69850" cy="65088"/>
              </a:xfrm>
              <a:custGeom>
                <a:avLst/>
                <a:gdLst>
                  <a:gd name="T0" fmla="*/ 44 w 44"/>
                  <a:gd name="T1" fmla="*/ 34 h 41"/>
                  <a:gd name="T2" fmla="*/ 30 w 44"/>
                  <a:gd name="T3" fmla="*/ 17 h 41"/>
                  <a:gd name="T4" fmla="*/ 16 w 44"/>
                  <a:gd name="T5" fmla="*/ 0 h 41"/>
                  <a:gd name="T6" fmla="*/ 8 w 44"/>
                  <a:gd name="T7" fmla="*/ 21 h 41"/>
                  <a:gd name="T8" fmla="*/ 0 w 44"/>
                  <a:gd name="T9" fmla="*/ 41 h 41"/>
                  <a:gd name="T10" fmla="*/ 22 w 44"/>
                  <a:gd name="T11" fmla="*/ 37 h 41"/>
                  <a:gd name="T12" fmla="*/ 44 w 44"/>
                  <a:gd name="T13" fmla="*/ 34 h 41"/>
                  <a:gd name="T14" fmla="*/ 44 w 44"/>
                  <a:gd name="T1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41">
                    <a:moveTo>
                      <a:pt x="44" y="34"/>
                    </a:moveTo>
                    <a:lnTo>
                      <a:pt x="30" y="17"/>
                    </a:lnTo>
                    <a:lnTo>
                      <a:pt x="16" y="0"/>
                    </a:lnTo>
                    <a:lnTo>
                      <a:pt x="8" y="21"/>
                    </a:lnTo>
                    <a:lnTo>
                      <a:pt x="0" y="41"/>
                    </a:lnTo>
                    <a:lnTo>
                      <a:pt x="22" y="37"/>
                    </a:lnTo>
                    <a:lnTo>
                      <a:pt x="44" y="34"/>
                    </a:lnTo>
                    <a:lnTo>
                      <a:pt x="44" y="34"/>
                    </a:lnTo>
                    <a:close/>
                  </a:path>
                </a:pathLst>
              </a:custGeom>
              <a:solidFill>
                <a:srgbClr val="1D50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50"/>
              <p:cNvSpPr/>
              <p:nvPr/>
            </p:nvSpPr>
            <p:spPr bwMode="auto">
              <a:xfrm>
                <a:off x="3244850" y="4202112"/>
                <a:ext cx="363538" cy="325438"/>
              </a:xfrm>
              <a:custGeom>
                <a:avLst/>
                <a:gdLst>
                  <a:gd name="T0" fmla="*/ 313 w 316"/>
                  <a:gd name="T1" fmla="*/ 179 h 282"/>
                  <a:gd name="T2" fmla="*/ 309 w 316"/>
                  <a:gd name="T3" fmla="*/ 164 h 282"/>
                  <a:gd name="T4" fmla="*/ 296 w 316"/>
                  <a:gd name="T5" fmla="*/ 166 h 282"/>
                  <a:gd name="T6" fmla="*/ 283 w 316"/>
                  <a:gd name="T7" fmla="*/ 168 h 282"/>
                  <a:gd name="T8" fmla="*/ 267 w 316"/>
                  <a:gd name="T9" fmla="*/ 187 h 282"/>
                  <a:gd name="T10" fmla="*/ 184 w 316"/>
                  <a:gd name="T11" fmla="*/ 187 h 282"/>
                  <a:gd name="T12" fmla="*/ 175 w 316"/>
                  <a:gd name="T13" fmla="*/ 41 h 282"/>
                  <a:gd name="T14" fmla="*/ 212 w 316"/>
                  <a:gd name="T15" fmla="*/ 41 h 282"/>
                  <a:gd name="T16" fmla="*/ 223 w 316"/>
                  <a:gd name="T17" fmla="*/ 29 h 282"/>
                  <a:gd name="T18" fmla="*/ 223 w 316"/>
                  <a:gd name="T19" fmla="*/ 29 h 282"/>
                  <a:gd name="T20" fmla="*/ 212 w 316"/>
                  <a:gd name="T21" fmla="*/ 18 h 282"/>
                  <a:gd name="T22" fmla="*/ 174 w 316"/>
                  <a:gd name="T23" fmla="*/ 18 h 282"/>
                  <a:gd name="T24" fmla="*/ 174 w 316"/>
                  <a:gd name="T25" fmla="*/ 0 h 282"/>
                  <a:gd name="T26" fmla="*/ 158 w 316"/>
                  <a:gd name="T27" fmla="*/ 2 h 282"/>
                  <a:gd name="T28" fmla="*/ 142 w 316"/>
                  <a:gd name="T29" fmla="*/ 0 h 282"/>
                  <a:gd name="T30" fmla="*/ 141 w 316"/>
                  <a:gd name="T31" fmla="*/ 18 h 282"/>
                  <a:gd name="T32" fmla="*/ 103 w 316"/>
                  <a:gd name="T33" fmla="*/ 18 h 282"/>
                  <a:gd name="T34" fmla="*/ 92 w 316"/>
                  <a:gd name="T35" fmla="*/ 29 h 282"/>
                  <a:gd name="T36" fmla="*/ 92 w 316"/>
                  <a:gd name="T37" fmla="*/ 29 h 282"/>
                  <a:gd name="T38" fmla="*/ 103 w 316"/>
                  <a:gd name="T39" fmla="*/ 41 h 282"/>
                  <a:gd name="T40" fmla="*/ 140 w 316"/>
                  <a:gd name="T41" fmla="*/ 41 h 282"/>
                  <a:gd name="T42" fmla="*/ 131 w 316"/>
                  <a:gd name="T43" fmla="*/ 187 h 282"/>
                  <a:gd name="T44" fmla="*/ 48 w 316"/>
                  <a:gd name="T45" fmla="*/ 187 h 282"/>
                  <a:gd name="T46" fmla="*/ 32 w 316"/>
                  <a:gd name="T47" fmla="*/ 168 h 282"/>
                  <a:gd name="T48" fmla="*/ 19 w 316"/>
                  <a:gd name="T49" fmla="*/ 166 h 282"/>
                  <a:gd name="T50" fmla="*/ 6 w 316"/>
                  <a:gd name="T51" fmla="*/ 164 h 282"/>
                  <a:gd name="T52" fmla="*/ 3 w 316"/>
                  <a:gd name="T53" fmla="*/ 179 h 282"/>
                  <a:gd name="T54" fmla="*/ 48 w 316"/>
                  <a:gd name="T55" fmla="*/ 233 h 282"/>
                  <a:gd name="T56" fmla="*/ 69 w 316"/>
                  <a:gd name="T57" fmla="*/ 240 h 282"/>
                  <a:gd name="T58" fmla="*/ 150 w 316"/>
                  <a:gd name="T59" fmla="*/ 277 h 282"/>
                  <a:gd name="T60" fmla="*/ 166 w 316"/>
                  <a:gd name="T61" fmla="*/ 277 h 282"/>
                  <a:gd name="T62" fmla="*/ 247 w 316"/>
                  <a:gd name="T63" fmla="*/ 240 h 282"/>
                  <a:gd name="T64" fmla="*/ 267 w 316"/>
                  <a:gd name="T65" fmla="*/ 233 h 282"/>
                  <a:gd name="T66" fmla="*/ 313 w 316"/>
                  <a:gd name="T67" fmla="*/ 17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282">
                    <a:moveTo>
                      <a:pt x="313" y="179"/>
                    </a:moveTo>
                    <a:cubicBezTo>
                      <a:pt x="312" y="174"/>
                      <a:pt x="311" y="169"/>
                      <a:pt x="309" y="164"/>
                    </a:cubicBezTo>
                    <a:cubicBezTo>
                      <a:pt x="296" y="166"/>
                      <a:pt x="296" y="166"/>
                      <a:pt x="296" y="166"/>
                    </a:cubicBezTo>
                    <a:cubicBezTo>
                      <a:pt x="283" y="168"/>
                      <a:pt x="283" y="168"/>
                      <a:pt x="283" y="168"/>
                    </a:cubicBezTo>
                    <a:cubicBezTo>
                      <a:pt x="280" y="175"/>
                      <a:pt x="275" y="182"/>
                      <a:pt x="267" y="187"/>
                    </a:cubicBezTo>
                    <a:cubicBezTo>
                      <a:pt x="250" y="198"/>
                      <a:pt x="191" y="208"/>
                      <a:pt x="184" y="187"/>
                    </a:cubicBezTo>
                    <a:cubicBezTo>
                      <a:pt x="180" y="173"/>
                      <a:pt x="177" y="101"/>
                      <a:pt x="175" y="41"/>
                    </a:cubicBezTo>
                    <a:cubicBezTo>
                      <a:pt x="212" y="41"/>
                      <a:pt x="212" y="41"/>
                      <a:pt x="212" y="41"/>
                    </a:cubicBezTo>
                    <a:cubicBezTo>
                      <a:pt x="218" y="41"/>
                      <a:pt x="223" y="36"/>
                      <a:pt x="223" y="29"/>
                    </a:cubicBezTo>
                    <a:cubicBezTo>
                      <a:pt x="223" y="29"/>
                      <a:pt x="223" y="29"/>
                      <a:pt x="223" y="29"/>
                    </a:cubicBezTo>
                    <a:cubicBezTo>
                      <a:pt x="223" y="23"/>
                      <a:pt x="218" y="18"/>
                      <a:pt x="212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4" y="11"/>
                      <a:pt x="174" y="5"/>
                      <a:pt x="174" y="0"/>
                    </a:cubicBezTo>
                    <a:cubicBezTo>
                      <a:pt x="168" y="2"/>
                      <a:pt x="163" y="2"/>
                      <a:pt x="158" y="2"/>
                    </a:cubicBezTo>
                    <a:cubicBezTo>
                      <a:pt x="152" y="2"/>
                      <a:pt x="147" y="2"/>
                      <a:pt x="142" y="0"/>
                    </a:cubicBezTo>
                    <a:cubicBezTo>
                      <a:pt x="142" y="5"/>
                      <a:pt x="141" y="11"/>
                      <a:pt x="141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97" y="18"/>
                      <a:pt x="92" y="23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36"/>
                      <a:pt x="97" y="41"/>
                      <a:pt x="103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38" y="101"/>
                      <a:pt x="135" y="173"/>
                      <a:pt x="131" y="187"/>
                    </a:cubicBezTo>
                    <a:cubicBezTo>
                      <a:pt x="125" y="208"/>
                      <a:pt x="66" y="198"/>
                      <a:pt x="48" y="187"/>
                    </a:cubicBezTo>
                    <a:cubicBezTo>
                      <a:pt x="40" y="182"/>
                      <a:pt x="35" y="175"/>
                      <a:pt x="32" y="168"/>
                    </a:cubicBezTo>
                    <a:cubicBezTo>
                      <a:pt x="19" y="166"/>
                      <a:pt x="19" y="166"/>
                      <a:pt x="19" y="166"/>
                    </a:cubicBezTo>
                    <a:cubicBezTo>
                      <a:pt x="6" y="164"/>
                      <a:pt x="6" y="164"/>
                      <a:pt x="6" y="164"/>
                    </a:cubicBezTo>
                    <a:cubicBezTo>
                      <a:pt x="4" y="169"/>
                      <a:pt x="3" y="174"/>
                      <a:pt x="3" y="179"/>
                    </a:cubicBezTo>
                    <a:cubicBezTo>
                      <a:pt x="0" y="209"/>
                      <a:pt x="25" y="223"/>
                      <a:pt x="48" y="233"/>
                    </a:cubicBezTo>
                    <a:cubicBezTo>
                      <a:pt x="55" y="236"/>
                      <a:pt x="62" y="238"/>
                      <a:pt x="69" y="240"/>
                    </a:cubicBezTo>
                    <a:cubicBezTo>
                      <a:pt x="102" y="249"/>
                      <a:pt x="130" y="255"/>
                      <a:pt x="150" y="277"/>
                    </a:cubicBezTo>
                    <a:cubicBezTo>
                      <a:pt x="154" y="282"/>
                      <a:pt x="162" y="282"/>
                      <a:pt x="166" y="277"/>
                    </a:cubicBezTo>
                    <a:cubicBezTo>
                      <a:pt x="185" y="255"/>
                      <a:pt x="213" y="249"/>
                      <a:pt x="247" y="240"/>
                    </a:cubicBezTo>
                    <a:cubicBezTo>
                      <a:pt x="254" y="238"/>
                      <a:pt x="261" y="236"/>
                      <a:pt x="267" y="233"/>
                    </a:cubicBezTo>
                    <a:cubicBezTo>
                      <a:pt x="291" y="223"/>
                      <a:pt x="316" y="209"/>
                      <a:pt x="313" y="17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51"/>
              <p:cNvSpPr/>
              <p:nvPr/>
            </p:nvSpPr>
            <p:spPr bwMode="auto">
              <a:xfrm>
                <a:off x="4733925" y="4333875"/>
                <a:ext cx="22225" cy="34925"/>
              </a:xfrm>
              <a:custGeom>
                <a:avLst/>
                <a:gdLst>
                  <a:gd name="T0" fmla="*/ 0 w 19"/>
                  <a:gd name="T1" fmla="*/ 15 h 30"/>
                  <a:gd name="T2" fmla="*/ 19 w 19"/>
                  <a:gd name="T3" fmla="*/ 30 h 30"/>
                  <a:gd name="T4" fmla="*/ 19 w 19"/>
                  <a:gd name="T5" fmla="*/ 0 h 30"/>
                  <a:gd name="T6" fmla="*/ 5 w 19"/>
                  <a:gd name="T7" fmla="*/ 4 h 30"/>
                  <a:gd name="T8" fmla="*/ 0 w 1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0" y="15"/>
                    </a:moveTo>
                    <a:cubicBezTo>
                      <a:pt x="0" y="23"/>
                      <a:pt x="6" y="28"/>
                      <a:pt x="19" y="3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9" y="1"/>
                      <a:pt x="5" y="4"/>
                    </a:cubicBezTo>
                    <a:cubicBezTo>
                      <a:pt x="2" y="6"/>
                      <a:pt x="0" y="10"/>
                      <a:pt x="0" y="15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52"/>
              <p:cNvSpPr/>
              <p:nvPr/>
            </p:nvSpPr>
            <p:spPr bwMode="auto">
              <a:xfrm>
                <a:off x="4768850" y="4394200"/>
                <a:ext cx="23813" cy="41275"/>
              </a:xfrm>
              <a:custGeom>
                <a:avLst/>
                <a:gdLst>
                  <a:gd name="T0" fmla="*/ 0 w 20"/>
                  <a:gd name="T1" fmla="*/ 0 h 35"/>
                  <a:gd name="T2" fmla="*/ 0 w 20"/>
                  <a:gd name="T3" fmla="*/ 35 h 35"/>
                  <a:gd name="T4" fmla="*/ 14 w 20"/>
                  <a:gd name="T5" fmla="*/ 30 h 35"/>
                  <a:gd name="T6" fmla="*/ 20 w 20"/>
                  <a:gd name="T7" fmla="*/ 17 h 35"/>
                  <a:gd name="T8" fmla="*/ 0 w 2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35"/>
                      <a:pt x="10" y="33"/>
                      <a:pt x="14" y="30"/>
                    </a:cubicBezTo>
                    <a:cubicBezTo>
                      <a:pt x="18" y="27"/>
                      <a:pt x="20" y="23"/>
                      <a:pt x="20" y="17"/>
                    </a:cubicBezTo>
                    <a:cubicBezTo>
                      <a:pt x="20" y="9"/>
                      <a:pt x="13" y="3"/>
                      <a:pt x="0" y="0"/>
                    </a:cubicBezTo>
                    <a:close/>
                  </a:path>
                </a:pathLst>
              </a:custGeom>
              <a:solidFill>
                <a:srgbClr val="0990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3"/>
              <p:cNvSpPr/>
              <p:nvPr/>
            </p:nvSpPr>
            <p:spPr bwMode="auto">
              <a:xfrm>
                <a:off x="4672012" y="4103687"/>
                <a:ext cx="185738" cy="84138"/>
              </a:xfrm>
              <a:custGeom>
                <a:avLst/>
                <a:gdLst>
                  <a:gd name="T0" fmla="*/ 116 w 160"/>
                  <a:gd name="T1" fmla="*/ 71 h 72"/>
                  <a:gd name="T2" fmla="*/ 117 w 160"/>
                  <a:gd name="T3" fmla="*/ 71 h 72"/>
                  <a:gd name="T4" fmla="*/ 142 w 160"/>
                  <a:gd name="T5" fmla="*/ 33 h 72"/>
                  <a:gd name="T6" fmla="*/ 79 w 160"/>
                  <a:gd name="T7" fmla="*/ 1 h 72"/>
                  <a:gd name="T8" fmla="*/ 16 w 160"/>
                  <a:gd name="T9" fmla="*/ 33 h 72"/>
                  <a:gd name="T10" fmla="*/ 41 w 160"/>
                  <a:gd name="T11" fmla="*/ 72 h 72"/>
                  <a:gd name="T12" fmla="*/ 43 w 160"/>
                  <a:gd name="T13" fmla="*/ 71 h 72"/>
                  <a:gd name="T14" fmla="*/ 116 w 160"/>
                  <a:gd name="T1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72">
                    <a:moveTo>
                      <a:pt x="116" y="71"/>
                    </a:moveTo>
                    <a:cubicBezTo>
                      <a:pt x="116" y="71"/>
                      <a:pt x="117" y="71"/>
                      <a:pt x="117" y="71"/>
                    </a:cubicBezTo>
                    <a:cubicBezTo>
                      <a:pt x="124" y="62"/>
                      <a:pt x="132" y="49"/>
                      <a:pt x="142" y="33"/>
                    </a:cubicBezTo>
                    <a:cubicBezTo>
                      <a:pt x="160" y="0"/>
                      <a:pt x="114" y="1"/>
                      <a:pt x="79" y="1"/>
                    </a:cubicBezTo>
                    <a:cubicBezTo>
                      <a:pt x="45" y="1"/>
                      <a:pt x="0" y="0"/>
                      <a:pt x="16" y="33"/>
                    </a:cubicBezTo>
                    <a:cubicBezTo>
                      <a:pt x="24" y="49"/>
                      <a:pt x="33" y="62"/>
                      <a:pt x="41" y="72"/>
                    </a:cubicBezTo>
                    <a:cubicBezTo>
                      <a:pt x="42" y="71"/>
                      <a:pt x="42" y="71"/>
                      <a:pt x="43" y="71"/>
                    </a:cubicBezTo>
                    <a:cubicBezTo>
                      <a:pt x="116" y="71"/>
                      <a:pt x="116" y="71"/>
                      <a:pt x="116" y="7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54"/>
              <p:cNvSpPr>
                <a:spLocks noEditPoints="1"/>
              </p:cNvSpPr>
              <p:nvPr/>
            </p:nvSpPr>
            <p:spPr bwMode="auto">
              <a:xfrm>
                <a:off x="4600575" y="4208462"/>
                <a:ext cx="328613" cy="331788"/>
              </a:xfrm>
              <a:custGeom>
                <a:avLst/>
                <a:gdLst>
                  <a:gd name="T0" fmla="*/ 176 w 285"/>
                  <a:gd name="T1" fmla="*/ 201 h 288"/>
                  <a:gd name="T2" fmla="*/ 147 w 285"/>
                  <a:gd name="T3" fmla="*/ 213 h 288"/>
                  <a:gd name="T4" fmla="*/ 147 w 285"/>
                  <a:gd name="T5" fmla="*/ 229 h 288"/>
                  <a:gd name="T6" fmla="*/ 135 w 285"/>
                  <a:gd name="T7" fmla="*/ 229 h 288"/>
                  <a:gd name="T8" fmla="*/ 135 w 285"/>
                  <a:gd name="T9" fmla="*/ 213 h 288"/>
                  <a:gd name="T10" fmla="*/ 91 w 285"/>
                  <a:gd name="T11" fmla="*/ 180 h 288"/>
                  <a:gd name="T12" fmla="*/ 111 w 285"/>
                  <a:gd name="T13" fmla="*/ 176 h 288"/>
                  <a:gd name="T14" fmla="*/ 135 w 285"/>
                  <a:gd name="T15" fmla="*/ 196 h 288"/>
                  <a:gd name="T16" fmla="*/ 135 w 285"/>
                  <a:gd name="T17" fmla="*/ 160 h 288"/>
                  <a:gd name="T18" fmla="*/ 103 w 285"/>
                  <a:gd name="T19" fmla="*/ 146 h 288"/>
                  <a:gd name="T20" fmla="*/ 96 w 285"/>
                  <a:gd name="T21" fmla="*/ 126 h 288"/>
                  <a:gd name="T22" fmla="*/ 135 w 285"/>
                  <a:gd name="T23" fmla="*/ 91 h 288"/>
                  <a:gd name="T24" fmla="*/ 135 w 285"/>
                  <a:gd name="T25" fmla="*/ 78 h 288"/>
                  <a:gd name="T26" fmla="*/ 147 w 285"/>
                  <a:gd name="T27" fmla="*/ 78 h 288"/>
                  <a:gd name="T28" fmla="*/ 147 w 285"/>
                  <a:gd name="T29" fmla="*/ 91 h 288"/>
                  <a:gd name="T30" fmla="*/ 182 w 285"/>
                  <a:gd name="T31" fmla="*/ 119 h 288"/>
                  <a:gd name="T32" fmla="*/ 164 w 285"/>
                  <a:gd name="T33" fmla="*/ 123 h 288"/>
                  <a:gd name="T34" fmla="*/ 147 w 285"/>
                  <a:gd name="T35" fmla="*/ 108 h 288"/>
                  <a:gd name="T36" fmla="*/ 147 w 285"/>
                  <a:gd name="T37" fmla="*/ 139 h 288"/>
                  <a:gd name="T38" fmla="*/ 171 w 285"/>
                  <a:gd name="T39" fmla="*/ 147 h 288"/>
                  <a:gd name="T40" fmla="*/ 182 w 285"/>
                  <a:gd name="T41" fmla="*/ 158 h 288"/>
                  <a:gd name="T42" fmla="*/ 187 w 285"/>
                  <a:gd name="T43" fmla="*/ 176 h 288"/>
                  <a:gd name="T44" fmla="*/ 176 w 285"/>
                  <a:gd name="T45" fmla="*/ 201 h 288"/>
                  <a:gd name="T46" fmla="*/ 188 w 285"/>
                  <a:gd name="T47" fmla="*/ 2 h 288"/>
                  <a:gd name="T48" fmla="*/ 179 w 285"/>
                  <a:gd name="T49" fmla="*/ 13 h 288"/>
                  <a:gd name="T50" fmla="*/ 106 w 285"/>
                  <a:gd name="T51" fmla="*/ 13 h 288"/>
                  <a:gd name="T52" fmla="*/ 97 w 285"/>
                  <a:gd name="T53" fmla="*/ 0 h 288"/>
                  <a:gd name="T54" fmla="*/ 0 w 285"/>
                  <a:gd name="T55" fmla="*/ 181 h 288"/>
                  <a:gd name="T56" fmla="*/ 142 w 285"/>
                  <a:gd name="T57" fmla="*/ 288 h 288"/>
                  <a:gd name="T58" fmla="*/ 285 w 285"/>
                  <a:gd name="T59" fmla="*/ 181 h 288"/>
                  <a:gd name="T60" fmla="*/ 188 w 285"/>
                  <a:gd name="T61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5" h="288">
                    <a:moveTo>
                      <a:pt x="176" y="201"/>
                    </a:moveTo>
                    <a:cubicBezTo>
                      <a:pt x="170" y="208"/>
                      <a:pt x="160" y="212"/>
                      <a:pt x="147" y="213"/>
                    </a:cubicBezTo>
                    <a:cubicBezTo>
                      <a:pt x="147" y="229"/>
                      <a:pt x="147" y="229"/>
                      <a:pt x="147" y="229"/>
                    </a:cubicBezTo>
                    <a:cubicBezTo>
                      <a:pt x="135" y="229"/>
                      <a:pt x="135" y="229"/>
                      <a:pt x="135" y="229"/>
                    </a:cubicBezTo>
                    <a:cubicBezTo>
                      <a:pt x="135" y="213"/>
                      <a:pt x="135" y="213"/>
                      <a:pt x="135" y="213"/>
                    </a:cubicBezTo>
                    <a:cubicBezTo>
                      <a:pt x="112" y="211"/>
                      <a:pt x="98" y="200"/>
                      <a:pt x="91" y="180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4" y="188"/>
                      <a:pt x="122" y="195"/>
                      <a:pt x="135" y="196"/>
                    </a:cubicBezTo>
                    <a:cubicBezTo>
                      <a:pt x="135" y="160"/>
                      <a:pt x="135" y="160"/>
                      <a:pt x="135" y="160"/>
                    </a:cubicBezTo>
                    <a:cubicBezTo>
                      <a:pt x="119" y="157"/>
                      <a:pt x="108" y="152"/>
                      <a:pt x="103" y="146"/>
                    </a:cubicBezTo>
                    <a:cubicBezTo>
                      <a:pt x="98" y="141"/>
                      <a:pt x="96" y="134"/>
                      <a:pt x="96" y="126"/>
                    </a:cubicBezTo>
                    <a:cubicBezTo>
                      <a:pt x="96" y="106"/>
                      <a:pt x="109" y="94"/>
                      <a:pt x="135" y="91"/>
                    </a:cubicBezTo>
                    <a:cubicBezTo>
                      <a:pt x="135" y="78"/>
                      <a:pt x="135" y="78"/>
                      <a:pt x="135" y="78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147" y="91"/>
                      <a:pt x="147" y="91"/>
                      <a:pt x="147" y="91"/>
                    </a:cubicBezTo>
                    <a:cubicBezTo>
                      <a:pt x="166" y="93"/>
                      <a:pt x="177" y="103"/>
                      <a:pt x="182" y="119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1" y="113"/>
                      <a:pt x="155" y="108"/>
                      <a:pt x="147" y="108"/>
                    </a:cubicBezTo>
                    <a:cubicBezTo>
                      <a:pt x="147" y="139"/>
                      <a:pt x="147" y="139"/>
                      <a:pt x="147" y="139"/>
                    </a:cubicBezTo>
                    <a:cubicBezTo>
                      <a:pt x="159" y="143"/>
                      <a:pt x="167" y="145"/>
                      <a:pt x="171" y="147"/>
                    </a:cubicBezTo>
                    <a:cubicBezTo>
                      <a:pt x="175" y="149"/>
                      <a:pt x="178" y="152"/>
                      <a:pt x="182" y="158"/>
                    </a:cubicBezTo>
                    <a:cubicBezTo>
                      <a:pt x="185" y="163"/>
                      <a:pt x="187" y="169"/>
                      <a:pt x="187" y="176"/>
                    </a:cubicBezTo>
                    <a:cubicBezTo>
                      <a:pt x="187" y="186"/>
                      <a:pt x="183" y="194"/>
                      <a:pt x="176" y="201"/>
                    </a:cubicBezTo>
                    <a:close/>
                    <a:moveTo>
                      <a:pt x="188" y="2"/>
                    </a:moveTo>
                    <a:cubicBezTo>
                      <a:pt x="186" y="8"/>
                      <a:pt x="183" y="13"/>
                      <a:pt x="179" y="13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2" y="13"/>
                      <a:pt x="98" y="7"/>
                      <a:pt x="97" y="0"/>
                    </a:cubicBezTo>
                    <a:cubicBezTo>
                      <a:pt x="43" y="32"/>
                      <a:pt x="0" y="115"/>
                      <a:pt x="0" y="181"/>
                    </a:cubicBezTo>
                    <a:cubicBezTo>
                      <a:pt x="0" y="265"/>
                      <a:pt x="64" y="288"/>
                      <a:pt x="142" y="288"/>
                    </a:cubicBezTo>
                    <a:cubicBezTo>
                      <a:pt x="221" y="288"/>
                      <a:pt x="285" y="265"/>
                      <a:pt x="285" y="181"/>
                    </a:cubicBezTo>
                    <a:cubicBezTo>
                      <a:pt x="285" y="117"/>
                      <a:pt x="238" y="36"/>
                      <a:pt x="188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55"/>
              <p:cNvSpPr>
                <a:spLocks noEditPoints="1"/>
              </p:cNvSpPr>
              <p:nvPr/>
            </p:nvSpPr>
            <p:spPr bwMode="auto">
              <a:xfrm>
                <a:off x="3903662" y="1574800"/>
                <a:ext cx="411163" cy="423863"/>
              </a:xfrm>
              <a:custGeom>
                <a:avLst/>
                <a:gdLst>
                  <a:gd name="T0" fmla="*/ 0 w 259"/>
                  <a:gd name="T1" fmla="*/ 267 h 267"/>
                  <a:gd name="T2" fmla="*/ 100 w 259"/>
                  <a:gd name="T3" fmla="*/ 0 h 267"/>
                  <a:gd name="T4" fmla="*/ 160 w 259"/>
                  <a:gd name="T5" fmla="*/ 0 h 267"/>
                  <a:gd name="T6" fmla="*/ 259 w 259"/>
                  <a:gd name="T7" fmla="*/ 267 h 267"/>
                  <a:gd name="T8" fmla="*/ 182 w 259"/>
                  <a:gd name="T9" fmla="*/ 267 h 267"/>
                  <a:gd name="T10" fmla="*/ 165 w 259"/>
                  <a:gd name="T11" fmla="*/ 215 h 267"/>
                  <a:gd name="T12" fmla="*/ 94 w 259"/>
                  <a:gd name="T13" fmla="*/ 215 h 267"/>
                  <a:gd name="T14" fmla="*/ 79 w 259"/>
                  <a:gd name="T15" fmla="*/ 267 h 267"/>
                  <a:gd name="T16" fmla="*/ 0 w 259"/>
                  <a:gd name="T17" fmla="*/ 267 h 267"/>
                  <a:gd name="T18" fmla="*/ 0 w 259"/>
                  <a:gd name="T19" fmla="*/ 267 h 267"/>
                  <a:gd name="T20" fmla="*/ 130 w 259"/>
                  <a:gd name="T21" fmla="*/ 76 h 267"/>
                  <a:gd name="T22" fmla="*/ 105 w 259"/>
                  <a:gd name="T23" fmla="*/ 166 h 267"/>
                  <a:gd name="T24" fmla="*/ 153 w 259"/>
                  <a:gd name="T25" fmla="*/ 166 h 267"/>
                  <a:gd name="T26" fmla="*/ 130 w 259"/>
                  <a:gd name="T27" fmla="*/ 76 h 267"/>
                  <a:gd name="T28" fmla="*/ 130 w 259"/>
                  <a:gd name="T29" fmla="*/ 7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" h="267">
                    <a:moveTo>
                      <a:pt x="0" y="267"/>
                    </a:moveTo>
                    <a:lnTo>
                      <a:pt x="100" y="0"/>
                    </a:lnTo>
                    <a:lnTo>
                      <a:pt x="160" y="0"/>
                    </a:lnTo>
                    <a:lnTo>
                      <a:pt x="259" y="267"/>
                    </a:lnTo>
                    <a:lnTo>
                      <a:pt x="182" y="267"/>
                    </a:lnTo>
                    <a:lnTo>
                      <a:pt x="165" y="215"/>
                    </a:lnTo>
                    <a:lnTo>
                      <a:pt x="94" y="215"/>
                    </a:lnTo>
                    <a:lnTo>
                      <a:pt x="79" y="267"/>
                    </a:lnTo>
                    <a:lnTo>
                      <a:pt x="0" y="267"/>
                    </a:lnTo>
                    <a:lnTo>
                      <a:pt x="0" y="267"/>
                    </a:lnTo>
                    <a:close/>
                    <a:moveTo>
                      <a:pt x="130" y="76"/>
                    </a:moveTo>
                    <a:lnTo>
                      <a:pt x="105" y="166"/>
                    </a:lnTo>
                    <a:lnTo>
                      <a:pt x="153" y="166"/>
                    </a:lnTo>
                    <a:lnTo>
                      <a:pt x="130" y="76"/>
                    </a:lnTo>
                    <a:lnTo>
                      <a:pt x="130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56"/>
              <p:cNvSpPr>
                <a:spLocks noEditPoints="1"/>
              </p:cNvSpPr>
              <p:nvPr/>
            </p:nvSpPr>
            <p:spPr bwMode="auto">
              <a:xfrm>
                <a:off x="5799137" y="4824412"/>
                <a:ext cx="360363" cy="423863"/>
              </a:xfrm>
              <a:custGeom>
                <a:avLst/>
                <a:gdLst>
                  <a:gd name="T0" fmla="*/ 313 w 313"/>
                  <a:gd name="T1" fmla="*/ 274 h 368"/>
                  <a:gd name="T2" fmla="*/ 302 w 313"/>
                  <a:gd name="T3" fmla="*/ 316 h 368"/>
                  <a:gd name="T4" fmla="*/ 274 w 313"/>
                  <a:gd name="T5" fmla="*/ 346 h 368"/>
                  <a:gd name="T6" fmla="*/ 232 w 313"/>
                  <a:gd name="T7" fmla="*/ 362 h 368"/>
                  <a:gd name="T8" fmla="*/ 181 w 313"/>
                  <a:gd name="T9" fmla="*/ 368 h 368"/>
                  <a:gd name="T10" fmla="*/ 0 w 313"/>
                  <a:gd name="T11" fmla="*/ 368 h 368"/>
                  <a:gd name="T12" fmla="*/ 0 w 313"/>
                  <a:gd name="T13" fmla="*/ 0 h 368"/>
                  <a:gd name="T14" fmla="*/ 213 w 313"/>
                  <a:gd name="T15" fmla="*/ 0 h 368"/>
                  <a:gd name="T16" fmla="*/ 248 w 313"/>
                  <a:gd name="T17" fmla="*/ 8 h 368"/>
                  <a:gd name="T18" fmla="*/ 275 w 313"/>
                  <a:gd name="T19" fmla="*/ 30 h 368"/>
                  <a:gd name="T20" fmla="*/ 291 w 313"/>
                  <a:gd name="T21" fmla="*/ 60 h 368"/>
                  <a:gd name="T22" fmla="*/ 297 w 313"/>
                  <a:gd name="T23" fmla="*/ 94 h 368"/>
                  <a:gd name="T24" fmla="*/ 284 w 313"/>
                  <a:gd name="T25" fmla="*/ 144 h 368"/>
                  <a:gd name="T26" fmla="*/ 244 w 313"/>
                  <a:gd name="T27" fmla="*/ 179 h 368"/>
                  <a:gd name="T28" fmla="*/ 294 w 313"/>
                  <a:gd name="T29" fmla="*/ 212 h 368"/>
                  <a:gd name="T30" fmla="*/ 313 w 313"/>
                  <a:gd name="T31" fmla="*/ 274 h 368"/>
                  <a:gd name="T32" fmla="*/ 210 w 313"/>
                  <a:gd name="T33" fmla="*/ 253 h 368"/>
                  <a:gd name="T34" fmla="*/ 203 w 313"/>
                  <a:gd name="T35" fmla="*/ 230 h 368"/>
                  <a:gd name="T36" fmla="*/ 184 w 313"/>
                  <a:gd name="T37" fmla="*/ 221 h 368"/>
                  <a:gd name="T38" fmla="*/ 101 w 313"/>
                  <a:gd name="T39" fmla="*/ 221 h 368"/>
                  <a:gd name="T40" fmla="*/ 101 w 313"/>
                  <a:gd name="T41" fmla="*/ 283 h 368"/>
                  <a:gd name="T42" fmla="*/ 181 w 313"/>
                  <a:gd name="T43" fmla="*/ 283 h 368"/>
                  <a:gd name="T44" fmla="*/ 202 w 313"/>
                  <a:gd name="T45" fmla="*/ 275 h 368"/>
                  <a:gd name="T46" fmla="*/ 210 w 313"/>
                  <a:gd name="T47" fmla="*/ 253 h 368"/>
                  <a:gd name="T48" fmla="*/ 101 w 313"/>
                  <a:gd name="T49" fmla="*/ 86 h 368"/>
                  <a:gd name="T50" fmla="*/ 101 w 313"/>
                  <a:gd name="T51" fmla="*/ 142 h 368"/>
                  <a:gd name="T52" fmla="*/ 170 w 313"/>
                  <a:gd name="T53" fmla="*/ 142 h 368"/>
                  <a:gd name="T54" fmla="*/ 189 w 313"/>
                  <a:gd name="T55" fmla="*/ 137 h 368"/>
                  <a:gd name="T56" fmla="*/ 197 w 313"/>
                  <a:gd name="T57" fmla="*/ 114 h 368"/>
                  <a:gd name="T58" fmla="*/ 190 w 313"/>
                  <a:gd name="T59" fmla="*/ 92 h 368"/>
                  <a:gd name="T60" fmla="*/ 173 w 313"/>
                  <a:gd name="T61" fmla="*/ 86 h 368"/>
                  <a:gd name="T62" fmla="*/ 101 w 313"/>
                  <a:gd name="T63" fmla="*/ 8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3" h="368">
                    <a:moveTo>
                      <a:pt x="313" y="274"/>
                    </a:moveTo>
                    <a:cubicBezTo>
                      <a:pt x="313" y="290"/>
                      <a:pt x="309" y="304"/>
                      <a:pt x="302" y="316"/>
                    </a:cubicBezTo>
                    <a:cubicBezTo>
                      <a:pt x="296" y="328"/>
                      <a:pt x="286" y="338"/>
                      <a:pt x="274" y="346"/>
                    </a:cubicBezTo>
                    <a:cubicBezTo>
                      <a:pt x="262" y="353"/>
                      <a:pt x="248" y="359"/>
                      <a:pt x="232" y="362"/>
                    </a:cubicBezTo>
                    <a:cubicBezTo>
                      <a:pt x="216" y="366"/>
                      <a:pt x="199" y="368"/>
                      <a:pt x="181" y="368"/>
                    </a:cubicBezTo>
                    <a:cubicBezTo>
                      <a:pt x="0" y="368"/>
                      <a:pt x="0" y="368"/>
                      <a:pt x="0" y="3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26" y="0"/>
                      <a:pt x="238" y="3"/>
                      <a:pt x="248" y="8"/>
                    </a:cubicBezTo>
                    <a:cubicBezTo>
                      <a:pt x="258" y="14"/>
                      <a:pt x="267" y="21"/>
                      <a:pt x="275" y="30"/>
                    </a:cubicBezTo>
                    <a:cubicBezTo>
                      <a:pt x="282" y="39"/>
                      <a:pt x="287" y="49"/>
                      <a:pt x="291" y="60"/>
                    </a:cubicBezTo>
                    <a:cubicBezTo>
                      <a:pt x="295" y="71"/>
                      <a:pt x="297" y="83"/>
                      <a:pt x="297" y="94"/>
                    </a:cubicBezTo>
                    <a:cubicBezTo>
                      <a:pt x="297" y="112"/>
                      <a:pt x="293" y="128"/>
                      <a:pt x="284" y="144"/>
                    </a:cubicBezTo>
                    <a:cubicBezTo>
                      <a:pt x="275" y="159"/>
                      <a:pt x="262" y="171"/>
                      <a:pt x="244" y="179"/>
                    </a:cubicBezTo>
                    <a:cubicBezTo>
                      <a:pt x="266" y="185"/>
                      <a:pt x="282" y="196"/>
                      <a:pt x="294" y="212"/>
                    </a:cubicBezTo>
                    <a:cubicBezTo>
                      <a:pt x="307" y="227"/>
                      <a:pt x="313" y="248"/>
                      <a:pt x="313" y="274"/>
                    </a:cubicBezTo>
                    <a:close/>
                    <a:moveTo>
                      <a:pt x="210" y="253"/>
                    </a:moveTo>
                    <a:cubicBezTo>
                      <a:pt x="210" y="244"/>
                      <a:pt x="208" y="236"/>
                      <a:pt x="203" y="230"/>
                    </a:cubicBezTo>
                    <a:cubicBezTo>
                      <a:pt x="198" y="224"/>
                      <a:pt x="192" y="221"/>
                      <a:pt x="184" y="221"/>
                    </a:cubicBezTo>
                    <a:cubicBezTo>
                      <a:pt x="101" y="221"/>
                      <a:pt x="101" y="221"/>
                      <a:pt x="101" y="221"/>
                    </a:cubicBezTo>
                    <a:cubicBezTo>
                      <a:pt x="101" y="283"/>
                      <a:pt x="101" y="283"/>
                      <a:pt x="101" y="283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9" y="283"/>
                      <a:pt x="196" y="280"/>
                      <a:pt x="202" y="275"/>
                    </a:cubicBezTo>
                    <a:cubicBezTo>
                      <a:pt x="207" y="270"/>
                      <a:pt x="210" y="263"/>
                      <a:pt x="210" y="253"/>
                    </a:cubicBezTo>
                    <a:close/>
                    <a:moveTo>
                      <a:pt x="101" y="86"/>
                    </a:moveTo>
                    <a:cubicBezTo>
                      <a:pt x="101" y="142"/>
                      <a:pt x="101" y="142"/>
                      <a:pt x="101" y="14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77" y="142"/>
                      <a:pt x="183" y="141"/>
                      <a:pt x="189" y="137"/>
                    </a:cubicBezTo>
                    <a:cubicBezTo>
                      <a:pt x="194" y="133"/>
                      <a:pt x="197" y="125"/>
                      <a:pt x="197" y="114"/>
                    </a:cubicBezTo>
                    <a:cubicBezTo>
                      <a:pt x="197" y="104"/>
                      <a:pt x="195" y="97"/>
                      <a:pt x="190" y="92"/>
                    </a:cubicBezTo>
                    <a:cubicBezTo>
                      <a:pt x="185" y="88"/>
                      <a:pt x="179" y="86"/>
                      <a:pt x="173" y="86"/>
                    </a:cubicBezTo>
                    <a:cubicBezTo>
                      <a:pt x="101" y="86"/>
                      <a:pt x="101" y="86"/>
                      <a:pt x="101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57"/>
              <p:cNvSpPr/>
              <p:nvPr/>
            </p:nvSpPr>
            <p:spPr bwMode="auto">
              <a:xfrm>
                <a:off x="2043112" y="4822825"/>
                <a:ext cx="371475" cy="430213"/>
              </a:xfrm>
              <a:custGeom>
                <a:avLst/>
                <a:gdLst>
                  <a:gd name="T0" fmla="*/ 0 w 322"/>
                  <a:gd name="T1" fmla="*/ 183 h 373"/>
                  <a:gd name="T2" fmla="*/ 12 w 322"/>
                  <a:gd name="T3" fmla="*/ 116 h 373"/>
                  <a:gd name="T4" fmla="*/ 47 w 322"/>
                  <a:gd name="T5" fmla="*/ 58 h 373"/>
                  <a:gd name="T6" fmla="*/ 103 w 322"/>
                  <a:gd name="T7" fmla="*/ 16 h 373"/>
                  <a:gd name="T8" fmla="*/ 178 w 322"/>
                  <a:gd name="T9" fmla="*/ 0 h 373"/>
                  <a:gd name="T10" fmla="*/ 264 w 322"/>
                  <a:gd name="T11" fmla="*/ 22 h 373"/>
                  <a:gd name="T12" fmla="*/ 319 w 322"/>
                  <a:gd name="T13" fmla="*/ 80 h 373"/>
                  <a:gd name="T14" fmla="*/ 241 w 322"/>
                  <a:gd name="T15" fmla="*/ 135 h 373"/>
                  <a:gd name="T16" fmla="*/ 229 w 322"/>
                  <a:gd name="T17" fmla="*/ 113 h 373"/>
                  <a:gd name="T18" fmla="*/ 213 w 322"/>
                  <a:gd name="T19" fmla="*/ 99 h 373"/>
                  <a:gd name="T20" fmla="*/ 194 w 322"/>
                  <a:gd name="T21" fmla="*/ 92 h 373"/>
                  <a:gd name="T22" fmla="*/ 176 w 322"/>
                  <a:gd name="T23" fmla="*/ 90 h 373"/>
                  <a:gd name="T24" fmla="*/ 143 w 322"/>
                  <a:gd name="T25" fmla="*/ 98 h 373"/>
                  <a:gd name="T26" fmla="*/ 120 w 322"/>
                  <a:gd name="T27" fmla="*/ 120 h 373"/>
                  <a:gd name="T28" fmla="*/ 107 w 322"/>
                  <a:gd name="T29" fmla="*/ 151 h 373"/>
                  <a:gd name="T30" fmla="*/ 103 w 322"/>
                  <a:gd name="T31" fmla="*/ 186 h 373"/>
                  <a:gd name="T32" fmla="*/ 108 w 322"/>
                  <a:gd name="T33" fmla="*/ 223 h 373"/>
                  <a:gd name="T34" fmla="*/ 122 w 322"/>
                  <a:gd name="T35" fmla="*/ 254 h 373"/>
                  <a:gd name="T36" fmla="*/ 146 w 322"/>
                  <a:gd name="T37" fmla="*/ 275 h 373"/>
                  <a:gd name="T38" fmla="*/ 177 w 322"/>
                  <a:gd name="T39" fmla="*/ 283 h 373"/>
                  <a:gd name="T40" fmla="*/ 195 w 322"/>
                  <a:gd name="T41" fmla="*/ 281 h 373"/>
                  <a:gd name="T42" fmla="*/ 213 w 322"/>
                  <a:gd name="T43" fmla="*/ 273 h 373"/>
                  <a:gd name="T44" fmla="*/ 229 w 322"/>
                  <a:gd name="T45" fmla="*/ 259 h 373"/>
                  <a:gd name="T46" fmla="*/ 240 w 322"/>
                  <a:gd name="T47" fmla="*/ 238 h 373"/>
                  <a:gd name="T48" fmla="*/ 322 w 322"/>
                  <a:gd name="T49" fmla="*/ 288 h 373"/>
                  <a:gd name="T50" fmla="*/ 299 w 322"/>
                  <a:gd name="T51" fmla="*/ 324 h 373"/>
                  <a:gd name="T52" fmla="*/ 263 w 322"/>
                  <a:gd name="T53" fmla="*/ 351 h 373"/>
                  <a:gd name="T54" fmla="*/ 220 w 322"/>
                  <a:gd name="T55" fmla="*/ 367 h 373"/>
                  <a:gd name="T56" fmla="*/ 175 w 322"/>
                  <a:gd name="T57" fmla="*/ 373 h 373"/>
                  <a:gd name="T58" fmla="*/ 105 w 322"/>
                  <a:gd name="T59" fmla="*/ 357 h 373"/>
                  <a:gd name="T60" fmla="*/ 49 w 322"/>
                  <a:gd name="T61" fmla="*/ 313 h 373"/>
                  <a:gd name="T62" fmla="*/ 13 w 322"/>
                  <a:gd name="T63" fmla="*/ 252 h 373"/>
                  <a:gd name="T64" fmla="*/ 0 w 322"/>
                  <a:gd name="T65" fmla="*/ 18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373">
                    <a:moveTo>
                      <a:pt x="0" y="183"/>
                    </a:moveTo>
                    <a:cubicBezTo>
                      <a:pt x="0" y="160"/>
                      <a:pt x="4" y="138"/>
                      <a:pt x="12" y="116"/>
                    </a:cubicBezTo>
                    <a:cubicBezTo>
                      <a:pt x="20" y="95"/>
                      <a:pt x="32" y="75"/>
                      <a:pt x="47" y="58"/>
                    </a:cubicBezTo>
                    <a:cubicBezTo>
                      <a:pt x="63" y="41"/>
                      <a:pt x="81" y="27"/>
                      <a:pt x="103" y="16"/>
                    </a:cubicBezTo>
                    <a:cubicBezTo>
                      <a:pt x="125" y="5"/>
                      <a:pt x="150" y="0"/>
                      <a:pt x="178" y="0"/>
                    </a:cubicBezTo>
                    <a:cubicBezTo>
                      <a:pt x="211" y="0"/>
                      <a:pt x="240" y="7"/>
                      <a:pt x="264" y="22"/>
                    </a:cubicBezTo>
                    <a:cubicBezTo>
                      <a:pt x="289" y="37"/>
                      <a:pt x="307" y="56"/>
                      <a:pt x="319" y="80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38" y="126"/>
                      <a:pt x="234" y="119"/>
                      <a:pt x="229" y="113"/>
                    </a:cubicBezTo>
                    <a:cubicBezTo>
                      <a:pt x="224" y="107"/>
                      <a:pt x="219" y="102"/>
                      <a:pt x="213" y="99"/>
                    </a:cubicBezTo>
                    <a:cubicBezTo>
                      <a:pt x="207" y="95"/>
                      <a:pt x="201" y="93"/>
                      <a:pt x="194" y="92"/>
                    </a:cubicBezTo>
                    <a:cubicBezTo>
                      <a:pt x="188" y="90"/>
                      <a:pt x="182" y="90"/>
                      <a:pt x="176" y="90"/>
                    </a:cubicBezTo>
                    <a:cubicBezTo>
                      <a:pt x="163" y="90"/>
                      <a:pt x="152" y="92"/>
                      <a:pt x="143" y="98"/>
                    </a:cubicBezTo>
                    <a:cubicBezTo>
                      <a:pt x="134" y="104"/>
                      <a:pt x="126" y="111"/>
                      <a:pt x="120" y="120"/>
                    </a:cubicBezTo>
                    <a:cubicBezTo>
                      <a:pt x="114" y="130"/>
                      <a:pt x="110" y="140"/>
                      <a:pt x="107" y="151"/>
                    </a:cubicBezTo>
                    <a:cubicBezTo>
                      <a:pt x="104" y="163"/>
                      <a:pt x="103" y="175"/>
                      <a:pt x="103" y="186"/>
                    </a:cubicBezTo>
                    <a:cubicBezTo>
                      <a:pt x="103" y="199"/>
                      <a:pt x="105" y="211"/>
                      <a:pt x="108" y="223"/>
                    </a:cubicBezTo>
                    <a:cubicBezTo>
                      <a:pt x="111" y="234"/>
                      <a:pt x="116" y="245"/>
                      <a:pt x="122" y="254"/>
                    </a:cubicBezTo>
                    <a:cubicBezTo>
                      <a:pt x="129" y="263"/>
                      <a:pt x="137" y="270"/>
                      <a:pt x="146" y="275"/>
                    </a:cubicBezTo>
                    <a:cubicBezTo>
                      <a:pt x="155" y="281"/>
                      <a:pt x="165" y="283"/>
                      <a:pt x="177" y="283"/>
                    </a:cubicBezTo>
                    <a:cubicBezTo>
                      <a:pt x="183" y="283"/>
                      <a:pt x="189" y="283"/>
                      <a:pt x="195" y="281"/>
                    </a:cubicBezTo>
                    <a:cubicBezTo>
                      <a:pt x="201" y="279"/>
                      <a:pt x="207" y="277"/>
                      <a:pt x="213" y="273"/>
                    </a:cubicBezTo>
                    <a:cubicBezTo>
                      <a:pt x="219" y="270"/>
                      <a:pt x="224" y="265"/>
                      <a:pt x="229" y="259"/>
                    </a:cubicBezTo>
                    <a:cubicBezTo>
                      <a:pt x="233" y="254"/>
                      <a:pt x="237" y="247"/>
                      <a:pt x="240" y="238"/>
                    </a:cubicBezTo>
                    <a:cubicBezTo>
                      <a:pt x="322" y="288"/>
                      <a:pt x="322" y="288"/>
                      <a:pt x="322" y="288"/>
                    </a:cubicBezTo>
                    <a:cubicBezTo>
                      <a:pt x="317" y="301"/>
                      <a:pt x="309" y="313"/>
                      <a:pt x="299" y="324"/>
                    </a:cubicBezTo>
                    <a:cubicBezTo>
                      <a:pt x="288" y="335"/>
                      <a:pt x="276" y="343"/>
                      <a:pt x="263" y="351"/>
                    </a:cubicBezTo>
                    <a:cubicBezTo>
                      <a:pt x="249" y="358"/>
                      <a:pt x="235" y="364"/>
                      <a:pt x="220" y="367"/>
                    </a:cubicBezTo>
                    <a:cubicBezTo>
                      <a:pt x="204" y="371"/>
                      <a:pt x="190" y="373"/>
                      <a:pt x="175" y="373"/>
                    </a:cubicBezTo>
                    <a:cubicBezTo>
                      <a:pt x="149" y="373"/>
                      <a:pt x="126" y="368"/>
                      <a:pt x="105" y="357"/>
                    </a:cubicBezTo>
                    <a:cubicBezTo>
                      <a:pt x="83" y="346"/>
                      <a:pt x="65" y="331"/>
                      <a:pt x="49" y="313"/>
                    </a:cubicBezTo>
                    <a:cubicBezTo>
                      <a:pt x="34" y="295"/>
                      <a:pt x="22" y="275"/>
                      <a:pt x="13" y="252"/>
                    </a:cubicBezTo>
                    <a:cubicBezTo>
                      <a:pt x="5" y="229"/>
                      <a:pt x="0" y="206"/>
                      <a:pt x="0" y="1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58"/>
              <p:cNvSpPr/>
              <p:nvPr/>
            </p:nvSpPr>
            <p:spPr bwMode="auto">
              <a:xfrm>
                <a:off x="3225800" y="223837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4 w 34"/>
                  <a:gd name="T9" fmla="*/ 0 h 50"/>
                  <a:gd name="T10" fmla="*/ 34 w 34"/>
                  <a:gd name="T11" fmla="*/ 4 h 50"/>
                  <a:gd name="T12" fmla="*/ 5 w 34"/>
                  <a:gd name="T13" fmla="*/ 4 h 50"/>
                  <a:gd name="T14" fmla="*/ 5 w 34"/>
                  <a:gd name="T15" fmla="*/ 22 h 50"/>
                  <a:gd name="T16" fmla="*/ 29 w 34"/>
                  <a:gd name="T17" fmla="*/ 22 h 50"/>
                  <a:gd name="T18" fmla="*/ 29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5" y="4"/>
                    </a:lnTo>
                    <a:lnTo>
                      <a:pt x="5" y="22"/>
                    </a:lnTo>
                    <a:lnTo>
                      <a:pt x="29" y="22"/>
                    </a:lnTo>
                    <a:lnTo>
                      <a:pt x="29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59"/>
              <p:cNvSpPr/>
              <p:nvPr/>
            </p:nvSpPr>
            <p:spPr bwMode="auto">
              <a:xfrm>
                <a:off x="3286125" y="223837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70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69"/>
                    </a:cubicBezTo>
                    <a:cubicBezTo>
                      <a:pt x="12" y="69"/>
                      <a:pt x="11" y="68"/>
                      <a:pt x="10" y="68"/>
                    </a:cubicBezTo>
                    <a:cubicBezTo>
                      <a:pt x="9" y="67"/>
                      <a:pt x="8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1"/>
                      <a:pt x="16" y="62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6" y="62"/>
                      <a:pt x="27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60"/>
              <p:cNvSpPr>
                <a:spLocks noEditPoints="1"/>
              </p:cNvSpPr>
              <p:nvPr/>
            </p:nvSpPr>
            <p:spPr bwMode="auto">
              <a:xfrm>
                <a:off x="3330575" y="2235200"/>
                <a:ext cx="7938" cy="82550"/>
              </a:xfrm>
              <a:custGeom>
                <a:avLst/>
                <a:gdLst>
                  <a:gd name="T0" fmla="*/ 0 w 5"/>
                  <a:gd name="T1" fmla="*/ 52 h 52"/>
                  <a:gd name="T2" fmla="*/ 0 w 5"/>
                  <a:gd name="T3" fmla="*/ 15 h 52"/>
                  <a:gd name="T4" fmla="*/ 5 w 5"/>
                  <a:gd name="T5" fmla="*/ 15 h 52"/>
                  <a:gd name="T6" fmla="*/ 5 w 5"/>
                  <a:gd name="T7" fmla="*/ 52 h 52"/>
                  <a:gd name="T8" fmla="*/ 0 w 5"/>
                  <a:gd name="T9" fmla="*/ 52 h 52"/>
                  <a:gd name="T10" fmla="*/ 0 w 5"/>
                  <a:gd name="T11" fmla="*/ 52 h 52"/>
                  <a:gd name="T12" fmla="*/ 0 w 5"/>
                  <a:gd name="T13" fmla="*/ 7 h 52"/>
                  <a:gd name="T14" fmla="*/ 0 w 5"/>
                  <a:gd name="T15" fmla="*/ 0 h 52"/>
                  <a:gd name="T16" fmla="*/ 5 w 5"/>
                  <a:gd name="T17" fmla="*/ 0 h 52"/>
                  <a:gd name="T18" fmla="*/ 5 w 5"/>
                  <a:gd name="T19" fmla="*/ 7 h 52"/>
                  <a:gd name="T20" fmla="*/ 0 w 5"/>
                  <a:gd name="T21" fmla="*/ 7 h 52"/>
                  <a:gd name="T22" fmla="*/ 0 w 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2">
                    <a:moveTo>
                      <a:pt x="0" y="52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61"/>
              <p:cNvSpPr>
                <a:spLocks noEditPoints="1"/>
              </p:cNvSpPr>
              <p:nvPr/>
            </p:nvSpPr>
            <p:spPr bwMode="auto">
              <a:xfrm>
                <a:off x="3349625" y="2259012"/>
                <a:ext cx="53975" cy="60325"/>
              </a:xfrm>
              <a:custGeom>
                <a:avLst/>
                <a:gdLst>
                  <a:gd name="T0" fmla="*/ 18 w 47"/>
                  <a:gd name="T1" fmla="*/ 53 h 53"/>
                  <a:gd name="T2" fmla="*/ 11 w 47"/>
                  <a:gd name="T3" fmla="*/ 52 h 53"/>
                  <a:gd name="T4" fmla="*/ 5 w 47"/>
                  <a:gd name="T5" fmla="*/ 49 h 53"/>
                  <a:gd name="T6" fmla="*/ 2 w 47"/>
                  <a:gd name="T7" fmla="*/ 44 h 53"/>
                  <a:gd name="T8" fmla="*/ 0 w 47"/>
                  <a:gd name="T9" fmla="*/ 37 h 53"/>
                  <a:gd name="T10" fmla="*/ 2 w 47"/>
                  <a:gd name="T11" fmla="*/ 31 h 53"/>
                  <a:gd name="T12" fmla="*/ 6 w 47"/>
                  <a:gd name="T13" fmla="*/ 26 h 53"/>
                  <a:gd name="T14" fmla="*/ 13 w 47"/>
                  <a:gd name="T15" fmla="*/ 23 h 53"/>
                  <a:gd name="T16" fmla="*/ 22 w 47"/>
                  <a:gd name="T17" fmla="*/ 22 h 53"/>
                  <a:gd name="T18" fmla="*/ 30 w 47"/>
                  <a:gd name="T19" fmla="*/ 22 h 53"/>
                  <a:gd name="T20" fmla="*/ 37 w 47"/>
                  <a:gd name="T21" fmla="*/ 24 h 53"/>
                  <a:gd name="T22" fmla="*/ 37 w 47"/>
                  <a:gd name="T23" fmla="*/ 20 h 53"/>
                  <a:gd name="T24" fmla="*/ 33 w 47"/>
                  <a:gd name="T25" fmla="*/ 9 h 53"/>
                  <a:gd name="T26" fmla="*/ 23 w 47"/>
                  <a:gd name="T27" fmla="*/ 5 h 53"/>
                  <a:gd name="T28" fmla="*/ 15 w 47"/>
                  <a:gd name="T29" fmla="*/ 6 h 53"/>
                  <a:gd name="T30" fmla="*/ 6 w 47"/>
                  <a:gd name="T31" fmla="*/ 11 h 53"/>
                  <a:gd name="T32" fmla="*/ 4 w 47"/>
                  <a:gd name="T33" fmla="*/ 7 h 53"/>
                  <a:gd name="T34" fmla="*/ 23 w 47"/>
                  <a:gd name="T35" fmla="*/ 0 h 53"/>
                  <a:gd name="T36" fmla="*/ 38 w 47"/>
                  <a:gd name="T37" fmla="*/ 5 h 53"/>
                  <a:gd name="T38" fmla="*/ 44 w 47"/>
                  <a:gd name="T39" fmla="*/ 20 h 53"/>
                  <a:gd name="T40" fmla="*/ 44 w 47"/>
                  <a:gd name="T41" fmla="*/ 44 h 53"/>
                  <a:gd name="T42" fmla="*/ 47 w 47"/>
                  <a:gd name="T43" fmla="*/ 46 h 53"/>
                  <a:gd name="T44" fmla="*/ 47 w 47"/>
                  <a:gd name="T45" fmla="*/ 52 h 53"/>
                  <a:gd name="T46" fmla="*/ 44 w 47"/>
                  <a:gd name="T47" fmla="*/ 53 h 53"/>
                  <a:gd name="T48" fmla="*/ 40 w 47"/>
                  <a:gd name="T49" fmla="*/ 51 h 53"/>
                  <a:gd name="T50" fmla="*/ 38 w 47"/>
                  <a:gd name="T51" fmla="*/ 48 h 53"/>
                  <a:gd name="T52" fmla="*/ 38 w 47"/>
                  <a:gd name="T53" fmla="*/ 44 h 53"/>
                  <a:gd name="T54" fmla="*/ 29 w 47"/>
                  <a:gd name="T55" fmla="*/ 51 h 53"/>
                  <a:gd name="T56" fmla="*/ 18 w 47"/>
                  <a:gd name="T57" fmla="*/ 53 h 53"/>
                  <a:gd name="T58" fmla="*/ 19 w 47"/>
                  <a:gd name="T59" fmla="*/ 48 h 53"/>
                  <a:gd name="T60" fmla="*/ 29 w 47"/>
                  <a:gd name="T61" fmla="*/ 46 h 53"/>
                  <a:gd name="T62" fmla="*/ 36 w 47"/>
                  <a:gd name="T63" fmla="*/ 41 h 53"/>
                  <a:gd name="T64" fmla="*/ 37 w 47"/>
                  <a:gd name="T65" fmla="*/ 39 h 53"/>
                  <a:gd name="T66" fmla="*/ 37 w 47"/>
                  <a:gd name="T67" fmla="*/ 37 h 53"/>
                  <a:gd name="T68" fmla="*/ 37 w 47"/>
                  <a:gd name="T69" fmla="*/ 29 h 53"/>
                  <a:gd name="T70" fmla="*/ 30 w 47"/>
                  <a:gd name="T71" fmla="*/ 27 h 53"/>
                  <a:gd name="T72" fmla="*/ 23 w 47"/>
                  <a:gd name="T73" fmla="*/ 26 h 53"/>
                  <a:gd name="T74" fmla="*/ 11 w 47"/>
                  <a:gd name="T75" fmla="*/ 29 h 53"/>
                  <a:gd name="T76" fmla="*/ 7 w 47"/>
                  <a:gd name="T77" fmla="*/ 37 h 53"/>
                  <a:gd name="T78" fmla="*/ 8 w 47"/>
                  <a:gd name="T79" fmla="*/ 41 h 53"/>
                  <a:gd name="T80" fmla="*/ 10 w 47"/>
                  <a:gd name="T81" fmla="*/ 45 h 53"/>
                  <a:gd name="T82" fmla="*/ 14 w 47"/>
                  <a:gd name="T83" fmla="*/ 47 h 53"/>
                  <a:gd name="T84" fmla="*/ 19 w 47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53">
                    <a:moveTo>
                      <a:pt x="18" y="53"/>
                    </a:moveTo>
                    <a:cubicBezTo>
                      <a:pt x="15" y="53"/>
                      <a:pt x="13" y="53"/>
                      <a:pt x="11" y="52"/>
                    </a:cubicBezTo>
                    <a:cubicBezTo>
                      <a:pt x="9" y="51"/>
                      <a:pt x="7" y="50"/>
                      <a:pt x="5" y="49"/>
                    </a:cubicBezTo>
                    <a:cubicBezTo>
                      <a:pt x="4" y="47"/>
                      <a:pt x="3" y="46"/>
                      <a:pt x="2" y="44"/>
                    </a:cubicBezTo>
                    <a:cubicBezTo>
                      <a:pt x="1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5" y="27"/>
                      <a:pt x="6" y="26"/>
                    </a:cubicBezTo>
                    <a:cubicBezTo>
                      <a:pt x="8" y="25"/>
                      <a:pt x="11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2"/>
                    </a:cubicBezTo>
                    <a:cubicBezTo>
                      <a:pt x="33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5"/>
                      <a:pt x="15" y="6"/>
                    </a:cubicBezTo>
                    <a:cubicBezTo>
                      <a:pt x="12" y="7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2" y="53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6" y="53"/>
                      <a:pt x="22" y="53"/>
                      <a:pt x="18" y="53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6" y="41"/>
                    </a:cubicBezTo>
                    <a:cubicBezTo>
                      <a:pt x="36" y="40"/>
                      <a:pt x="37" y="40"/>
                      <a:pt x="37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8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62"/>
              <p:cNvSpPr/>
              <p:nvPr/>
            </p:nvSpPr>
            <p:spPr bwMode="auto">
              <a:xfrm>
                <a:off x="3417887" y="2259012"/>
                <a:ext cx="87313" cy="58738"/>
              </a:xfrm>
              <a:custGeom>
                <a:avLst/>
                <a:gdLst>
                  <a:gd name="T0" fmla="*/ 76 w 76"/>
                  <a:gd name="T1" fmla="*/ 52 h 52"/>
                  <a:gd name="T2" fmla="*/ 70 w 76"/>
                  <a:gd name="T3" fmla="*/ 52 h 52"/>
                  <a:gd name="T4" fmla="*/ 70 w 76"/>
                  <a:gd name="T5" fmla="*/ 23 h 52"/>
                  <a:gd name="T6" fmla="*/ 67 w 76"/>
                  <a:gd name="T7" fmla="*/ 10 h 52"/>
                  <a:gd name="T8" fmla="*/ 58 w 76"/>
                  <a:gd name="T9" fmla="*/ 6 h 52"/>
                  <a:gd name="T10" fmla="*/ 53 w 76"/>
                  <a:gd name="T11" fmla="*/ 7 h 52"/>
                  <a:gd name="T12" fmla="*/ 48 w 76"/>
                  <a:gd name="T13" fmla="*/ 10 h 52"/>
                  <a:gd name="T14" fmla="*/ 44 w 76"/>
                  <a:gd name="T15" fmla="*/ 15 h 52"/>
                  <a:gd name="T16" fmla="*/ 41 w 76"/>
                  <a:gd name="T17" fmla="*/ 21 h 52"/>
                  <a:gd name="T18" fmla="*/ 41 w 76"/>
                  <a:gd name="T19" fmla="*/ 52 h 52"/>
                  <a:gd name="T20" fmla="*/ 35 w 76"/>
                  <a:gd name="T21" fmla="*/ 52 h 52"/>
                  <a:gd name="T22" fmla="*/ 35 w 76"/>
                  <a:gd name="T23" fmla="*/ 23 h 52"/>
                  <a:gd name="T24" fmla="*/ 32 w 76"/>
                  <a:gd name="T25" fmla="*/ 10 h 52"/>
                  <a:gd name="T26" fmla="*/ 23 w 76"/>
                  <a:gd name="T27" fmla="*/ 6 h 52"/>
                  <a:gd name="T28" fmla="*/ 13 w 76"/>
                  <a:gd name="T29" fmla="*/ 10 h 52"/>
                  <a:gd name="T30" fmla="*/ 6 w 76"/>
                  <a:gd name="T31" fmla="*/ 21 h 52"/>
                  <a:gd name="T32" fmla="*/ 6 w 76"/>
                  <a:gd name="T33" fmla="*/ 52 h 52"/>
                  <a:gd name="T34" fmla="*/ 0 w 76"/>
                  <a:gd name="T35" fmla="*/ 52 h 52"/>
                  <a:gd name="T36" fmla="*/ 0 w 76"/>
                  <a:gd name="T37" fmla="*/ 1 h 52"/>
                  <a:gd name="T38" fmla="*/ 6 w 76"/>
                  <a:gd name="T39" fmla="*/ 1 h 52"/>
                  <a:gd name="T40" fmla="*/ 6 w 76"/>
                  <a:gd name="T41" fmla="*/ 12 h 52"/>
                  <a:gd name="T42" fmla="*/ 14 w 76"/>
                  <a:gd name="T43" fmla="*/ 3 h 52"/>
                  <a:gd name="T44" fmla="*/ 26 w 76"/>
                  <a:gd name="T45" fmla="*/ 0 h 52"/>
                  <a:gd name="T46" fmla="*/ 36 w 76"/>
                  <a:gd name="T47" fmla="*/ 3 h 52"/>
                  <a:gd name="T48" fmla="*/ 41 w 76"/>
                  <a:gd name="T49" fmla="*/ 13 h 52"/>
                  <a:gd name="T50" fmla="*/ 61 w 76"/>
                  <a:gd name="T51" fmla="*/ 0 h 52"/>
                  <a:gd name="T52" fmla="*/ 68 w 76"/>
                  <a:gd name="T53" fmla="*/ 1 h 52"/>
                  <a:gd name="T54" fmla="*/ 73 w 76"/>
                  <a:gd name="T55" fmla="*/ 6 h 52"/>
                  <a:gd name="T56" fmla="*/ 76 w 76"/>
                  <a:gd name="T57" fmla="*/ 13 h 52"/>
                  <a:gd name="T58" fmla="*/ 76 w 76"/>
                  <a:gd name="T59" fmla="*/ 22 h 52"/>
                  <a:gd name="T60" fmla="*/ 76 w 76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2">
                    <a:moveTo>
                      <a:pt x="76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5" y="7"/>
                      <a:pt x="62" y="6"/>
                      <a:pt x="58" y="6"/>
                    </a:cubicBezTo>
                    <a:cubicBezTo>
                      <a:pt x="56" y="6"/>
                      <a:pt x="54" y="6"/>
                      <a:pt x="53" y="7"/>
                    </a:cubicBezTo>
                    <a:cubicBezTo>
                      <a:pt x="51" y="8"/>
                      <a:pt x="49" y="9"/>
                      <a:pt x="48" y="10"/>
                    </a:cubicBezTo>
                    <a:cubicBezTo>
                      <a:pt x="46" y="11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1" y="21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0" y="7"/>
                      <a:pt x="27" y="6"/>
                      <a:pt x="23" y="6"/>
                    </a:cubicBezTo>
                    <a:cubicBezTo>
                      <a:pt x="19" y="6"/>
                      <a:pt x="16" y="7"/>
                      <a:pt x="13" y="10"/>
                    </a:cubicBezTo>
                    <a:cubicBezTo>
                      <a:pt x="10" y="13"/>
                      <a:pt x="8" y="16"/>
                      <a:pt x="6" y="2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6" y="0"/>
                    </a:cubicBezTo>
                    <a:cubicBezTo>
                      <a:pt x="30" y="0"/>
                      <a:pt x="33" y="1"/>
                      <a:pt x="36" y="3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2" y="0"/>
                      <a:pt x="61" y="0"/>
                    </a:cubicBezTo>
                    <a:cubicBezTo>
                      <a:pt x="64" y="0"/>
                      <a:pt x="66" y="0"/>
                      <a:pt x="68" y="1"/>
                    </a:cubicBezTo>
                    <a:cubicBezTo>
                      <a:pt x="70" y="2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6" y="19"/>
                      <a:pt x="76" y="22"/>
                    </a:cubicBezTo>
                    <a:cubicBezTo>
                      <a:pt x="76" y="52"/>
                      <a:pt x="76" y="52"/>
                      <a:pt x="7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63"/>
              <p:cNvSpPr/>
              <p:nvPr/>
            </p:nvSpPr>
            <p:spPr bwMode="auto">
              <a:xfrm>
                <a:off x="3224212" y="2393950"/>
                <a:ext cx="30163" cy="58738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6 w 26"/>
                  <a:gd name="T5" fmla="*/ 20 h 52"/>
                  <a:gd name="T6" fmla="*/ 6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6" y="2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9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64"/>
              <p:cNvSpPr/>
              <p:nvPr/>
            </p:nvSpPr>
            <p:spPr bwMode="auto">
              <a:xfrm>
                <a:off x="3263900" y="2368550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4 w 43"/>
                  <a:gd name="T9" fmla="*/ 26 h 73"/>
                  <a:gd name="T10" fmla="*/ 19 w 43"/>
                  <a:gd name="T11" fmla="*/ 27 h 73"/>
                  <a:gd name="T12" fmla="*/ 13 w 43"/>
                  <a:gd name="T13" fmla="*/ 31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4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3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4"/>
                      <a:pt x="33" y="31"/>
                    </a:cubicBezTo>
                    <a:cubicBezTo>
                      <a:pt x="31" y="28"/>
                      <a:pt x="28" y="26"/>
                      <a:pt x="24" y="26"/>
                    </a:cubicBezTo>
                    <a:cubicBezTo>
                      <a:pt x="22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3" y="31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29"/>
                      <a:pt x="11" y="26"/>
                      <a:pt x="15" y="24"/>
                    </a:cubicBezTo>
                    <a:cubicBezTo>
                      <a:pt x="18" y="21"/>
                      <a:pt x="22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1" y="31"/>
                      <a:pt x="42" y="33"/>
                    </a:cubicBezTo>
                    <a:cubicBezTo>
                      <a:pt x="43" y="36"/>
                      <a:pt x="43" y="39"/>
                      <a:pt x="43" y="43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65"/>
              <p:cNvSpPr>
                <a:spLocks noEditPoints="1"/>
              </p:cNvSpPr>
              <p:nvPr/>
            </p:nvSpPr>
            <p:spPr bwMode="auto">
              <a:xfrm>
                <a:off x="3325812" y="2392362"/>
                <a:ext cx="58738" cy="61913"/>
              </a:xfrm>
              <a:custGeom>
                <a:avLst/>
                <a:gdLst>
                  <a:gd name="T0" fmla="*/ 25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5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2 h 54"/>
                  <a:gd name="T32" fmla="*/ 25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5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5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5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1"/>
                      <a:pt x="36" y="2"/>
                    </a:cubicBezTo>
                    <a:cubicBezTo>
                      <a:pt x="39" y="4"/>
                      <a:pt x="41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31"/>
                      <a:pt x="50" y="34"/>
                      <a:pt x="49" y="37"/>
                    </a:cubicBezTo>
                    <a:cubicBezTo>
                      <a:pt x="48" y="41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2"/>
                    </a:cubicBezTo>
                    <a:cubicBezTo>
                      <a:pt x="33" y="53"/>
                      <a:pt x="29" y="54"/>
                      <a:pt x="25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8" y="48"/>
                      <a:pt x="30" y="47"/>
                      <a:pt x="33" y="46"/>
                    </a:cubicBezTo>
                    <a:cubicBezTo>
                      <a:pt x="35" y="45"/>
                      <a:pt x="37" y="44"/>
                      <a:pt x="39" y="42"/>
                    </a:cubicBezTo>
                    <a:cubicBezTo>
                      <a:pt x="40" y="40"/>
                      <a:pt x="42" y="38"/>
                      <a:pt x="43" y="35"/>
                    </a:cubicBezTo>
                    <a:cubicBezTo>
                      <a:pt x="44" y="33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0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0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2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66"/>
              <p:cNvSpPr/>
              <p:nvPr/>
            </p:nvSpPr>
            <p:spPr bwMode="auto">
              <a:xfrm>
                <a:off x="3397250" y="2392362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1 h 53"/>
                  <a:gd name="T8" fmla="*/ 26 w 44"/>
                  <a:gd name="T9" fmla="*/ 6 h 53"/>
                  <a:gd name="T10" fmla="*/ 20 w 44"/>
                  <a:gd name="T11" fmla="*/ 7 h 53"/>
                  <a:gd name="T12" fmla="*/ 14 w 44"/>
                  <a:gd name="T13" fmla="*/ 11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4 h 53"/>
                  <a:gd name="T30" fmla="*/ 28 w 44"/>
                  <a:gd name="T31" fmla="*/ 0 h 53"/>
                  <a:gd name="T32" fmla="*/ 36 w 44"/>
                  <a:gd name="T33" fmla="*/ 2 h 53"/>
                  <a:gd name="T34" fmla="*/ 40 w 44"/>
                  <a:gd name="T35" fmla="*/ 6 h 53"/>
                  <a:gd name="T36" fmla="*/ 43 w 44"/>
                  <a:gd name="T37" fmla="*/ 13 h 53"/>
                  <a:gd name="T38" fmla="*/ 44 w 44"/>
                  <a:gd name="T39" fmla="*/ 23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4" y="11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4"/>
                    </a:cubicBezTo>
                    <a:cubicBezTo>
                      <a:pt x="20" y="1"/>
                      <a:pt x="24" y="0"/>
                      <a:pt x="28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0" y="6"/>
                    </a:cubicBezTo>
                    <a:cubicBezTo>
                      <a:pt x="42" y="8"/>
                      <a:pt x="42" y="11"/>
                      <a:pt x="43" y="13"/>
                    </a:cubicBezTo>
                    <a:cubicBezTo>
                      <a:pt x="44" y="16"/>
                      <a:pt x="44" y="19"/>
                      <a:pt x="44" y="23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67"/>
              <p:cNvSpPr/>
              <p:nvPr/>
            </p:nvSpPr>
            <p:spPr bwMode="auto">
              <a:xfrm>
                <a:off x="3460750" y="2392362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1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5 w 47"/>
                  <a:gd name="T9" fmla="*/ 0 h 54"/>
                  <a:gd name="T10" fmla="*/ 38 w 47"/>
                  <a:gd name="T11" fmla="*/ 4 h 54"/>
                  <a:gd name="T12" fmla="*/ 47 w 47"/>
                  <a:gd name="T13" fmla="*/ 12 h 54"/>
                  <a:gd name="T14" fmla="*/ 40 w 47"/>
                  <a:gd name="T15" fmla="*/ 15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6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0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1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30" y="0"/>
                      <a:pt x="35" y="1"/>
                      <a:pt x="38" y="4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6" y="10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30"/>
                      <a:pt x="7" y="32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5"/>
                      <a:pt x="44" y="46"/>
                    </a:cubicBezTo>
                    <a:cubicBezTo>
                      <a:pt x="42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68"/>
              <p:cNvSpPr/>
              <p:nvPr/>
            </p:nvSpPr>
            <p:spPr bwMode="auto">
              <a:xfrm>
                <a:off x="3527425" y="2393950"/>
                <a:ext cx="53975" cy="60325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4 w 47"/>
                  <a:gd name="T19" fmla="*/ 38 h 53"/>
                  <a:gd name="T20" fmla="*/ 38 w 47"/>
                  <a:gd name="T21" fmla="*/ 33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2"/>
                      <a:pt x="33" y="40"/>
                      <a:pt x="34" y="38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9"/>
              <p:cNvSpPr/>
              <p:nvPr/>
            </p:nvSpPr>
            <p:spPr bwMode="auto">
              <a:xfrm>
                <a:off x="3590925" y="2392362"/>
                <a:ext cx="47625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6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5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0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6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9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5" y="30"/>
                      <a:pt x="22" y="30"/>
                      <a:pt x="20" y="29"/>
                    </a:cubicBezTo>
                    <a:cubicBezTo>
                      <a:pt x="17" y="28"/>
                      <a:pt x="14" y="28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20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1" y="8"/>
                      <a:pt x="10" y="9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2" y="24"/>
                    </a:cubicBezTo>
                    <a:cubicBezTo>
                      <a:pt x="25" y="25"/>
                      <a:pt x="28" y="25"/>
                      <a:pt x="30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8" y="30"/>
                      <a:pt x="40" y="31"/>
                      <a:pt x="41" y="33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0"/>
              <p:cNvSpPr/>
              <p:nvPr/>
            </p:nvSpPr>
            <p:spPr bwMode="auto">
              <a:xfrm>
                <a:off x="3225800" y="25066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8 h 51"/>
                  <a:gd name="T4" fmla="*/ 26 w 50"/>
                  <a:gd name="T5" fmla="*/ 41 h 51"/>
                  <a:gd name="T6" fmla="*/ 23 w 50"/>
                  <a:gd name="T7" fmla="*/ 41 h 51"/>
                  <a:gd name="T8" fmla="*/ 5 w 50"/>
                  <a:gd name="T9" fmla="*/ 8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8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5" y="8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71"/>
              <p:cNvSpPr>
                <a:spLocks noEditPoints="1"/>
              </p:cNvSpPr>
              <p:nvPr/>
            </p:nvSpPr>
            <p:spPr bwMode="auto">
              <a:xfrm>
                <a:off x="3317875" y="2527300"/>
                <a:ext cx="53975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2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7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1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9" y="9"/>
                      <a:pt x="6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6" y="47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72"/>
              <p:cNvSpPr>
                <a:spLocks noEditPoints="1"/>
              </p:cNvSpPr>
              <p:nvPr/>
            </p:nvSpPr>
            <p:spPr bwMode="auto">
              <a:xfrm>
                <a:off x="3381375" y="2527300"/>
                <a:ext cx="58738" cy="60325"/>
              </a:xfrm>
              <a:custGeom>
                <a:avLst/>
                <a:gdLst>
                  <a:gd name="T0" fmla="*/ 26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6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6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7 h 53"/>
                  <a:gd name="T42" fmla="*/ 35 w 51"/>
                  <a:gd name="T43" fmla="*/ 45 h 53"/>
                  <a:gd name="T44" fmla="*/ 39 w 51"/>
                  <a:gd name="T45" fmla="*/ 43 h 53"/>
                  <a:gd name="T46" fmla="*/ 42 w 51"/>
                  <a:gd name="T47" fmla="*/ 39 h 53"/>
                  <a:gd name="T48" fmla="*/ 48 w 51"/>
                  <a:gd name="T49" fmla="*/ 40 h 53"/>
                  <a:gd name="T50" fmla="*/ 44 w 51"/>
                  <a:gd name="T51" fmla="*/ 45 h 53"/>
                  <a:gd name="T52" fmla="*/ 39 w 51"/>
                  <a:gd name="T53" fmla="*/ 50 h 53"/>
                  <a:gd name="T54" fmla="*/ 33 w 51"/>
                  <a:gd name="T55" fmla="*/ 52 h 53"/>
                  <a:gd name="T56" fmla="*/ 26 w 51"/>
                  <a:gd name="T57" fmla="*/ 53 h 53"/>
                  <a:gd name="T58" fmla="*/ 45 w 51"/>
                  <a:gd name="T59" fmla="*/ 24 h 53"/>
                  <a:gd name="T60" fmla="*/ 43 w 51"/>
                  <a:gd name="T61" fmla="*/ 16 h 53"/>
                  <a:gd name="T62" fmla="*/ 39 w 51"/>
                  <a:gd name="T63" fmla="*/ 10 h 53"/>
                  <a:gd name="T64" fmla="*/ 33 w 51"/>
                  <a:gd name="T65" fmla="*/ 6 h 53"/>
                  <a:gd name="T66" fmla="*/ 26 w 51"/>
                  <a:gd name="T67" fmla="*/ 5 h 53"/>
                  <a:gd name="T68" fmla="*/ 18 w 51"/>
                  <a:gd name="T69" fmla="*/ 6 h 53"/>
                  <a:gd name="T70" fmla="*/ 13 w 51"/>
                  <a:gd name="T71" fmla="*/ 10 h 53"/>
                  <a:gd name="T72" fmla="*/ 8 w 51"/>
                  <a:gd name="T73" fmla="*/ 16 h 53"/>
                  <a:gd name="T74" fmla="*/ 7 w 51"/>
                  <a:gd name="T75" fmla="*/ 24 h 53"/>
                  <a:gd name="T76" fmla="*/ 45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6" y="53"/>
                    </a:moveTo>
                    <a:cubicBezTo>
                      <a:pt x="22" y="53"/>
                      <a:pt x="18" y="52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3"/>
                      <a:pt x="0" y="19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5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8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1"/>
                      <a:pt x="41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4" y="21"/>
                      <a:pt x="44" y="18"/>
                      <a:pt x="43" y="16"/>
                    </a:cubicBezTo>
                    <a:cubicBezTo>
                      <a:pt x="42" y="14"/>
                      <a:pt x="40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0" y="5"/>
                      <a:pt x="28" y="5"/>
                      <a:pt x="26" y="5"/>
                    </a:cubicBezTo>
                    <a:cubicBezTo>
                      <a:pt x="23" y="5"/>
                      <a:pt x="21" y="5"/>
                      <a:pt x="18" y="6"/>
                    </a:cubicBezTo>
                    <a:cubicBezTo>
                      <a:pt x="16" y="7"/>
                      <a:pt x="14" y="8"/>
                      <a:pt x="13" y="10"/>
                    </a:cubicBezTo>
                    <a:cubicBezTo>
                      <a:pt x="11" y="12"/>
                      <a:pt x="9" y="14"/>
                      <a:pt x="8" y="16"/>
                    </a:cubicBezTo>
                    <a:cubicBezTo>
                      <a:pt x="7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73"/>
              <p:cNvSpPr/>
              <p:nvPr/>
            </p:nvSpPr>
            <p:spPr bwMode="auto">
              <a:xfrm>
                <a:off x="3448050" y="2527300"/>
                <a:ext cx="53975" cy="60325"/>
              </a:xfrm>
              <a:custGeom>
                <a:avLst/>
                <a:gdLst>
                  <a:gd name="T0" fmla="*/ 0 w 47"/>
                  <a:gd name="T1" fmla="*/ 26 h 53"/>
                  <a:gd name="T2" fmla="*/ 2 w 47"/>
                  <a:gd name="T3" fmla="*/ 16 h 53"/>
                  <a:gd name="T4" fmla="*/ 7 w 47"/>
                  <a:gd name="T5" fmla="*/ 7 h 53"/>
                  <a:gd name="T6" fmla="*/ 15 w 47"/>
                  <a:gd name="T7" fmla="*/ 2 h 53"/>
                  <a:gd name="T8" fmla="*/ 26 w 47"/>
                  <a:gd name="T9" fmla="*/ 0 h 53"/>
                  <a:gd name="T10" fmla="*/ 39 w 47"/>
                  <a:gd name="T11" fmla="*/ 3 h 53"/>
                  <a:gd name="T12" fmla="*/ 47 w 47"/>
                  <a:gd name="T13" fmla="*/ 12 h 53"/>
                  <a:gd name="T14" fmla="*/ 40 w 47"/>
                  <a:gd name="T15" fmla="*/ 14 h 53"/>
                  <a:gd name="T16" fmla="*/ 34 w 47"/>
                  <a:gd name="T17" fmla="*/ 8 h 53"/>
                  <a:gd name="T18" fmla="*/ 25 w 47"/>
                  <a:gd name="T19" fmla="*/ 6 h 53"/>
                  <a:gd name="T20" fmla="*/ 18 w 47"/>
                  <a:gd name="T21" fmla="*/ 7 h 53"/>
                  <a:gd name="T22" fmla="*/ 12 w 47"/>
                  <a:gd name="T23" fmla="*/ 11 h 53"/>
                  <a:gd name="T24" fmla="*/ 8 w 47"/>
                  <a:gd name="T25" fmla="*/ 18 h 53"/>
                  <a:gd name="T26" fmla="*/ 7 w 47"/>
                  <a:gd name="T27" fmla="*/ 26 h 53"/>
                  <a:gd name="T28" fmla="*/ 8 w 47"/>
                  <a:gd name="T29" fmla="*/ 34 h 53"/>
                  <a:gd name="T30" fmla="*/ 12 w 47"/>
                  <a:gd name="T31" fmla="*/ 41 h 53"/>
                  <a:gd name="T32" fmla="*/ 18 w 47"/>
                  <a:gd name="T33" fmla="*/ 46 h 53"/>
                  <a:gd name="T34" fmla="*/ 26 w 47"/>
                  <a:gd name="T35" fmla="*/ 47 h 53"/>
                  <a:gd name="T36" fmla="*/ 30 w 47"/>
                  <a:gd name="T37" fmla="*/ 47 h 53"/>
                  <a:gd name="T38" fmla="*/ 35 w 47"/>
                  <a:gd name="T39" fmla="*/ 45 h 53"/>
                  <a:gd name="T40" fmla="*/ 39 w 47"/>
                  <a:gd name="T41" fmla="*/ 42 h 53"/>
                  <a:gd name="T42" fmla="*/ 41 w 47"/>
                  <a:gd name="T43" fmla="*/ 38 h 53"/>
                  <a:gd name="T44" fmla="*/ 47 w 47"/>
                  <a:gd name="T45" fmla="*/ 40 h 53"/>
                  <a:gd name="T46" fmla="*/ 44 w 47"/>
                  <a:gd name="T47" fmla="*/ 45 h 53"/>
                  <a:gd name="T48" fmla="*/ 39 w 47"/>
                  <a:gd name="T49" fmla="*/ 50 h 53"/>
                  <a:gd name="T50" fmla="*/ 33 w 47"/>
                  <a:gd name="T51" fmla="*/ 52 h 53"/>
                  <a:gd name="T52" fmla="*/ 26 w 47"/>
                  <a:gd name="T53" fmla="*/ 53 h 53"/>
                  <a:gd name="T54" fmla="*/ 15 w 47"/>
                  <a:gd name="T55" fmla="*/ 51 h 53"/>
                  <a:gd name="T56" fmla="*/ 7 w 47"/>
                  <a:gd name="T57" fmla="*/ 45 h 53"/>
                  <a:gd name="T58" fmla="*/ 2 w 47"/>
                  <a:gd name="T59" fmla="*/ 37 h 53"/>
                  <a:gd name="T60" fmla="*/ 0 w 47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3">
                    <a:moveTo>
                      <a:pt x="0" y="26"/>
                    </a:move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7" y="7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31" y="0"/>
                      <a:pt x="35" y="1"/>
                      <a:pt x="39" y="3"/>
                    </a:cubicBezTo>
                    <a:cubicBezTo>
                      <a:pt x="42" y="5"/>
                      <a:pt x="45" y="8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1"/>
                      <a:pt x="37" y="9"/>
                      <a:pt x="34" y="8"/>
                    </a:cubicBezTo>
                    <a:cubicBezTo>
                      <a:pt x="32" y="6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7"/>
                    </a:cubicBezTo>
                    <a:cubicBezTo>
                      <a:pt x="16" y="8"/>
                      <a:pt x="14" y="10"/>
                      <a:pt x="12" y="11"/>
                    </a:cubicBezTo>
                    <a:cubicBezTo>
                      <a:pt x="10" y="13"/>
                      <a:pt x="9" y="15"/>
                      <a:pt x="8" y="18"/>
                    </a:cubicBezTo>
                    <a:cubicBezTo>
                      <a:pt x="7" y="20"/>
                      <a:pt x="7" y="23"/>
                      <a:pt x="7" y="26"/>
                    </a:cubicBezTo>
                    <a:cubicBezTo>
                      <a:pt x="7" y="29"/>
                      <a:pt x="7" y="32"/>
                      <a:pt x="8" y="34"/>
                    </a:cubicBezTo>
                    <a:cubicBezTo>
                      <a:pt x="9" y="37"/>
                      <a:pt x="11" y="39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1" y="47"/>
                      <a:pt x="23" y="47"/>
                      <a:pt x="26" y="47"/>
                    </a:cubicBezTo>
                    <a:cubicBezTo>
                      <a:pt x="27" y="47"/>
                      <a:pt x="29" y="47"/>
                      <a:pt x="30" y="47"/>
                    </a:cubicBezTo>
                    <a:cubicBezTo>
                      <a:pt x="32" y="46"/>
                      <a:pt x="34" y="45"/>
                      <a:pt x="35" y="45"/>
                    </a:cubicBezTo>
                    <a:cubicBezTo>
                      <a:pt x="36" y="44"/>
                      <a:pt x="38" y="43"/>
                      <a:pt x="39" y="42"/>
                    </a:cubicBezTo>
                    <a:cubicBezTo>
                      <a:pt x="40" y="41"/>
                      <a:pt x="40" y="40"/>
                      <a:pt x="41" y="38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1" y="53"/>
                      <a:pt x="28" y="53"/>
                      <a:pt x="26" y="53"/>
                    </a:cubicBezTo>
                    <a:cubicBezTo>
                      <a:pt x="22" y="53"/>
                      <a:pt x="19" y="52"/>
                      <a:pt x="15" y="51"/>
                    </a:cubicBezTo>
                    <a:cubicBezTo>
                      <a:pt x="12" y="50"/>
                      <a:pt x="10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74"/>
              <p:cNvSpPr>
                <a:spLocks noEditPoints="1"/>
              </p:cNvSpPr>
              <p:nvPr/>
            </p:nvSpPr>
            <p:spPr bwMode="auto">
              <a:xfrm>
                <a:off x="3511550" y="2527300"/>
                <a:ext cx="58738" cy="60325"/>
              </a:xfrm>
              <a:custGeom>
                <a:avLst/>
                <a:gdLst>
                  <a:gd name="T0" fmla="*/ 26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6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6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6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7 h 53"/>
                  <a:gd name="T42" fmla="*/ 36 w 51"/>
                  <a:gd name="T43" fmla="*/ 45 h 53"/>
                  <a:gd name="T44" fmla="*/ 39 w 51"/>
                  <a:gd name="T45" fmla="*/ 43 h 53"/>
                  <a:gd name="T46" fmla="*/ 42 w 51"/>
                  <a:gd name="T47" fmla="*/ 39 h 53"/>
                  <a:gd name="T48" fmla="*/ 48 w 51"/>
                  <a:gd name="T49" fmla="*/ 40 h 53"/>
                  <a:gd name="T50" fmla="*/ 44 w 51"/>
                  <a:gd name="T51" fmla="*/ 45 h 53"/>
                  <a:gd name="T52" fmla="*/ 39 w 51"/>
                  <a:gd name="T53" fmla="*/ 50 h 53"/>
                  <a:gd name="T54" fmla="*/ 33 w 51"/>
                  <a:gd name="T55" fmla="*/ 52 h 53"/>
                  <a:gd name="T56" fmla="*/ 26 w 51"/>
                  <a:gd name="T57" fmla="*/ 53 h 53"/>
                  <a:gd name="T58" fmla="*/ 45 w 51"/>
                  <a:gd name="T59" fmla="*/ 24 h 53"/>
                  <a:gd name="T60" fmla="*/ 43 w 51"/>
                  <a:gd name="T61" fmla="*/ 16 h 53"/>
                  <a:gd name="T62" fmla="*/ 39 w 51"/>
                  <a:gd name="T63" fmla="*/ 10 h 53"/>
                  <a:gd name="T64" fmla="*/ 33 w 51"/>
                  <a:gd name="T65" fmla="*/ 6 h 53"/>
                  <a:gd name="T66" fmla="*/ 26 w 51"/>
                  <a:gd name="T67" fmla="*/ 5 h 53"/>
                  <a:gd name="T68" fmla="*/ 19 w 51"/>
                  <a:gd name="T69" fmla="*/ 6 h 53"/>
                  <a:gd name="T70" fmla="*/ 13 w 51"/>
                  <a:gd name="T71" fmla="*/ 10 h 53"/>
                  <a:gd name="T72" fmla="*/ 9 w 51"/>
                  <a:gd name="T73" fmla="*/ 16 h 53"/>
                  <a:gd name="T74" fmla="*/ 7 w 51"/>
                  <a:gd name="T75" fmla="*/ 24 h 53"/>
                  <a:gd name="T76" fmla="*/ 45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6" y="53"/>
                    </a:moveTo>
                    <a:cubicBezTo>
                      <a:pt x="22" y="53"/>
                      <a:pt x="19" y="52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3"/>
                      <a:pt x="0" y="19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1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29" y="48"/>
                      <a:pt x="31" y="47"/>
                    </a:cubicBezTo>
                    <a:cubicBezTo>
                      <a:pt x="33" y="47"/>
                      <a:pt x="34" y="46"/>
                      <a:pt x="36" y="45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1"/>
                      <a:pt x="41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4" y="45"/>
                    </a:cubicBezTo>
                    <a:cubicBezTo>
                      <a:pt x="43" y="47"/>
                      <a:pt x="41" y="48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1" y="53"/>
                      <a:pt x="28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0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1" y="5"/>
                      <a:pt x="28" y="5"/>
                      <a:pt x="26" y="5"/>
                    </a:cubicBezTo>
                    <a:cubicBezTo>
                      <a:pt x="23" y="5"/>
                      <a:pt x="21" y="5"/>
                      <a:pt x="19" y="6"/>
                    </a:cubicBezTo>
                    <a:cubicBezTo>
                      <a:pt x="16" y="7"/>
                      <a:pt x="14" y="8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75"/>
              <p:cNvSpPr/>
              <p:nvPr/>
            </p:nvSpPr>
            <p:spPr bwMode="auto">
              <a:xfrm>
                <a:off x="3582987" y="2527300"/>
                <a:ext cx="49213" cy="60325"/>
              </a:xfrm>
              <a:custGeom>
                <a:avLst/>
                <a:gdLst>
                  <a:gd name="T0" fmla="*/ 43 w 43"/>
                  <a:gd name="T1" fmla="*/ 52 h 52"/>
                  <a:gd name="T2" fmla="*/ 36 w 43"/>
                  <a:gd name="T3" fmla="*/ 52 h 52"/>
                  <a:gd name="T4" fmla="*/ 36 w 43"/>
                  <a:gd name="T5" fmla="*/ 23 h 52"/>
                  <a:gd name="T6" fmla="*/ 34 w 43"/>
                  <a:gd name="T7" fmla="*/ 10 h 52"/>
                  <a:gd name="T8" fmla="*/ 25 w 43"/>
                  <a:gd name="T9" fmla="*/ 6 h 52"/>
                  <a:gd name="T10" fmla="*/ 19 w 43"/>
                  <a:gd name="T11" fmla="*/ 7 h 52"/>
                  <a:gd name="T12" fmla="*/ 14 w 43"/>
                  <a:gd name="T13" fmla="*/ 10 h 52"/>
                  <a:gd name="T14" fmla="*/ 9 w 43"/>
                  <a:gd name="T15" fmla="*/ 15 h 52"/>
                  <a:gd name="T16" fmla="*/ 6 w 43"/>
                  <a:gd name="T17" fmla="*/ 21 h 52"/>
                  <a:gd name="T18" fmla="*/ 6 w 43"/>
                  <a:gd name="T19" fmla="*/ 52 h 52"/>
                  <a:gd name="T20" fmla="*/ 0 w 43"/>
                  <a:gd name="T21" fmla="*/ 52 h 52"/>
                  <a:gd name="T22" fmla="*/ 0 w 43"/>
                  <a:gd name="T23" fmla="*/ 1 h 52"/>
                  <a:gd name="T24" fmla="*/ 6 w 43"/>
                  <a:gd name="T25" fmla="*/ 1 h 52"/>
                  <a:gd name="T26" fmla="*/ 6 w 43"/>
                  <a:gd name="T27" fmla="*/ 12 h 52"/>
                  <a:gd name="T28" fmla="*/ 15 w 43"/>
                  <a:gd name="T29" fmla="*/ 3 h 52"/>
                  <a:gd name="T30" fmla="*/ 28 w 43"/>
                  <a:gd name="T31" fmla="*/ 0 h 52"/>
                  <a:gd name="T32" fmla="*/ 35 w 43"/>
                  <a:gd name="T33" fmla="*/ 1 h 52"/>
                  <a:gd name="T34" fmla="*/ 40 w 43"/>
                  <a:gd name="T35" fmla="*/ 6 h 52"/>
                  <a:gd name="T36" fmla="*/ 42 w 43"/>
                  <a:gd name="T37" fmla="*/ 13 h 52"/>
                  <a:gd name="T38" fmla="*/ 43 w 43"/>
                  <a:gd name="T39" fmla="*/ 22 h 52"/>
                  <a:gd name="T40" fmla="*/ 43 w 43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2">
                    <a:moveTo>
                      <a:pt x="43" y="52"/>
                    </a:move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17"/>
                      <a:pt x="35" y="13"/>
                      <a:pt x="34" y="10"/>
                    </a:cubicBezTo>
                    <a:cubicBezTo>
                      <a:pt x="32" y="7"/>
                      <a:pt x="29" y="6"/>
                      <a:pt x="25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4" y="10"/>
                    </a:cubicBezTo>
                    <a:cubicBezTo>
                      <a:pt x="12" y="11"/>
                      <a:pt x="11" y="13"/>
                      <a:pt x="9" y="15"/>
                    </a:cubicBezTo>
                    <a:cubicBezTo>
                      <a:pt x="8" y="16"/>
                      <a:pt x="7" y="18"/>
                      <a:pt x="6" y="2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1" y="0"/>
                      <a:pt x="33" y="0"/>
                      <a:pt x="35" y="1"/>
                    </a:cubicBezTo>
                    <a:cubicBezTo>
                      <a:pt x="37" y="2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3"/>
                    </a:cubicBezTo>
                    <a:cubicBezTo>
                      <a:pt x="43" y="15"/>
                      <a:pt x="43" y="19"/>
                      <a:pt x="43" y="22"/>
                    </a:cubicBezTo>
                    <a:cubicBezTo>
                      <a:pt x="43" y="52"/>
                      <a:pt x="43" y="52"/>
                      <a:pt x="43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6"/>
              <p:cNvSpPr>
                <a:spLocks noEditPoints="1"/>
              </p:cNvSpPr>
              <p:nvPr/>
            </p:nvSpPr>
            <p:spPr bwMode="auto">
              <a:xfrm>
                <a:off x="3643312" y="2527300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1 w 46"/>
                  <a:gd name="T3" fmla="*/ 52 h 53"/>
                  <a:gd name="T4" fmla="*/ 5 w 46"/>
                  <a:gd name="T5" fmla="*/ 49 h 53"/>
                  <a:gd name="T6" fmla="*/ 2 w 46"/>
                  <a:gd name="T7" fmla="*/ 43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3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4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2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9 w 46"/>
                  <a:gd name="T61" fmla="*/ 46 h 53"/>
                  <a:gd name="T62" fmla="*/ 35 w 46"/>
                  <a:gd name="T63" fmla="*/ 41 h 53"/>
                  <a:gd name="T64" fmla="*/ 37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7 w 46"/>
                  <a:gd name="T77" fmla="*/ 37 h 53"/>
                  <a:gd name="T78" fmla="*/ 8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3" y="53"/>
                      <a:pt x="11" y="52"/>
                    </a:cubicBezTo>
                    <a:cubicBezTo>
                      <a:pt x="9" y="51"/>
                      <a:pt x="7" y="50"/>
                      <a:pt x="5" y="49"/>
                    </a:cubicBezTo>
                    <a:cubicBezTo>
                      <a:pt x="4" y="47"/>
                      <a:pt x="2" y="45"/>
                      <a:pt x="2" y="43"/>
                    </a:cubicBezTo>
                    <a:cubicBezTo>
                      <a:pt x="1" y="41"/>
                      <a:pt x="0" y="39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1" y="23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2"/>
                    </a:cubicBezTo>
                    <a:cubicBezTo>
                      <a:pt x="33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1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2" y="7"/>
                      <a:pt x="9" y="9"/>
                      <a:pt x="6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1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2"/>
                      <a:pt x="22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7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7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3"/>
                      <a:pt x="7" y="37"/>
                    </a:cubicBezTo>
                    <a:cubicBezTo>
                      <a:pt x="7" y="38"/>
                      <a:pt x="7" y="40"/>
                      <a:pt x="8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77"/>
              <p:cNvSpPr/>
              <p:nvPr/>
            </p:nvSpPr>
            <p:spPr bwMode="auto">
              <a:xfrm>
                <a:off x="3705225" y="252730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5 h 53"/>
                  <a:gd name="T14" fmla="*/ 35 w 42"/>
                  <a:gd name="T15" fmla="*/ 38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20 w 42"/>
                  <a:gd name="T23" fmla="*/ 28 h 53"/>
                  <a:gd name="T24" fmla="*/ 12 w 42"/>
                  <a:gd name="T25" fmla="*/ 26 h 53"/>
                  <a:gd name="T26" fmla="*/ 7 w 42"/>
                  <a:gd name="T27" fmla="*/ 24 h 53"/>
                  <a:gd name="T28" fmla="*/ 3 w 42"/>
                  <a:gd name="T29" fmla="*/ 20 h 53"/>
                  <a:gd name="T30" fmla="*/ 2 w 42"/>
                  <a:gd name="T31" fmla="*/ 15 h 53"/>
                  <a:gd name="T32" fmla="*/ 4 w 42"/>
                  <a:gd name="T33" fmla="*/ 8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5"/>
                    </a:cubicBezTo>
                    <a:cubicBezTo>
                      <a:pt x="34" y="44"/>
                      <a:pt x="35" y="41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1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20" y="28"/>
                    </a:cubicBezTo>
                    <a:cubicBezTo>
                      <a:pt x="17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0"/>
                    </a:cubicBezTo>
                    <a:cubicBezTo>
                      <a:pt x="3" y="19"/>
                      <a:pt x="2" y="17"/>
                      <a:pt x="2" y="15"/>
                    </a:cubicBezTo>
                    <a:cubicBezTo>
                      <a:pt x="2" y="13"/>
                      <a:pt x="3" y="10"/>
                      <a:pt x="4" y="8"/>
                    </a:cubicBezTo>
                    <a:cubicBezTo>
                      <a:pt x="5" y="6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6" y="0"/>
                      <a:pt x="29" y="0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20" y="5"/>
                      <a:pt x="18" y="5"/>
                      <a:pt x="16" y="5"/>
                    </a:cubicBezTo>
                    <a:cubicBezTo>
                      <a:pt x="15" y="6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6"/>
                      <a:pt x="35" y="27"/>
                      <a:pt x="37" y="28"/>
                    </a:cubicBezTo>
                    <a:cubicBezTo>
                      <a:pt x="38" y="29"/>
                      <a:pt x="40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2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78"/>
              <p:cNvSpPr/>
              <p:nvPr/>
            </p:nvSpPr>
            <p:spPr bwMode="auto">
              <a:xfrm>
                <a:off x="3217862" y="2641600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70 h 70"/>
                  <a:gd name="T12" fmla="*/ 10 w 30"/>
                  <a:gd name="T13" fmla="*/ 68 h 70"/>
                  <a:gd name="T14" fmla="*/ 8 w 30"/>
                  <a:gd name="T15" fmla="*/ 65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3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2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4"/>
                      <a:pt x="18" y="64"/>
                      <a:pt x="20" y="64"/>
                    </a:cubicBezTo>
                    <a:cubicBezTo>
                      <a:pt x="22" y="64"/>
                      <a:pt x="24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79"/>
              <p:cNvSpPr>
                <a:spLocks noEditPoints="1"/>
              </p:cNvSpPr>
              <p:nvPr/>
            </p:nvSpPr>
            <p:spPr bwMode="auto">
              <a:xfrm>
                <a:off x="3255962" y="26606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6 h 54"/>
                  <a:gd name="T12" fmla="*/ 7 w 51"/>
                  <a:gd name="T13" fmla="*/ 8 h 54"/>
                  <a:gd name="T14" fmla="*/ 16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50 w 51"/>
                  <a:gd name="T23" fmla="*/ 16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8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6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5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1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8"/>
                    </a:cubicBezTo>
                    <a:cubicBezTo>
                      <a:pt x="33" y="47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40" y="43"/>
                    </a:cubicBezTo>
                    <a:cubicBezTo>
                      <a:pt x="41" y="42"/>
                      <a:pt x="42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4"/>
                      <a:pt x="45" y="46"/>
                    </a:cubicBezTo>
                    <a:cubicBezTo>
                      <a:pt x="43" y="47"/>
                      <a:pt x="41" y="49"/>
                      <a:pt x="40" y="50"/>
                    </a:cubicBezTo>
                    <a:cubicBezTo>
                      <a:pt x="38" y="51"/>
                      <a:pt x="36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9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5"/>
                      <a:pt x="26" y="5"/>
                    </a:cubicBezTo>
                    <a:cubicBezTo>
                      <a:pt x="23" y="5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2"/>
                      <a:pt x="10" y="14"/>
                      <a:pt x="9" y="17"/>
                    </a:cubicBezTo>
                    <a:cubicBezTo>
                      <a:pt x="8" y="19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0"/>
              <p:cNvSpPr/>
              <p:nvPr/>
            </p:nvSpPr>
            <p:spPr bwMode="auto">
              <a:xfrm>
                <a:off x="3327400" y="2660650"/>
                <a:ext cx="88900" cy="61913"/>
              </a:xfrm>
              <a:custGeom>
                <a:avLst/>
                <a:gdLst>
                  <a:gd name="T0" fmla="*/ 77 w 77"/>
                  <a:gd name="T1" fmla="*/ 53 h 53"/>
                  <a:gd name="T2" fmla="*/ 70 w 77"/>
                  <a:gd name="T3" fmla="*/ 53 h 53"/>
                  <a:gd name="T4" fmla="*/ 70 w 77"/>
                  <a:gd name="T5" fmla="*/ 24 h 53"/>
                  <a:gd name="T6" fmla="*/ 67 w 77"/>
                  <a:gd name="T7" fmla="*/ 10 h 53"/>
                  <a:gd name="T8" fmla="*/ 59 w 77"/>
                  <a:gd name="T9" fmla="*/ 6 h 53"/>
                  <a:gd name="T10" fmla="*/ 53 w 77"/>
                  <a:gd name="T11" fmla="*/ 7 h 53"/>
                  <a:gd name="T12" fmla="*/ 48 w 77"/>
                  <a:gd name="T13" fmla="*/ 10 h 53"/>
                  <a:gd name="T14" fmla="*/ 44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2 w 77"/>
                  <a:gd name="T25" fmla="*/ 10 h 53"/>
                  <a:gd name="T26" fmla="*/ 24 w 77"/>
                  <a:gd name="T27" fmla="*/ 6 h 53"/>
                  <a:gd name="T28" fmla="*/ 13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6 w 77"/>
                  <a:gd name="T39" fmla="*/ 1 h 53"/>
                  <a:gd name="T40" fmla="*/ 6 w 77"/>
                  <a:gd name="T41" fmla="*/ 13 h 53"/>
                  <a:gd name="T42" fmla="*/ 14 w 77"/>
                  <a:gd name="T43" fmla="*/ 3 h 53"/>
                  <a:gd name="T44" fmla="*/ 26 w 77"/>
                  <a:gd name="T45" fmla="*/ 0 h 53"/>
                  <a:gd name="T46" fmla="*/ 36 w 77"/>
                  <a:gd name="T47" fmla="*/ 4 h 53"/>
                  <a:gd name="T48" fmla="*/ 41 w 77"/>
                  <a:gd name="T49" fmla="*/ 13 h 53"/>
                  <a:gd name="T50" fmla="*/ 61 w 77"/>
                  <a:gd name="T51" fmla="*/ 0 h 53"/>
                  <a:gd name="T52" fmla="*/ 68 w 77"/>
                  <a:gd name="T53" fmla="*/ 2 h 53"/>
                  <a:gd name="T54" fmla="*/ 73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5" y="8"/>
                      <a:pt x="62" y="6"/>
                      <a:pt x="59" y="6"/>
                    </a:cubicBezTo>
                    <a:cubicBezTo>
                      <a:pt x="57" y="6"/>
                      <a:pt x="55" y="7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2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4" y="13"/>
                      <a:pt x="32" y="10"/>
                    </a:cubicBezTo>
                    <a:cubicBezTo>
                      <a:pt x="30" y="8"/>
                      <a:pt x="27" y="6"/>
                      <a:pt x="24" y="6"/>
                    </a:cubicBezTo>
                    <a:cubicBezTo>
                      <a:pt x="20" y="6"/>
                      <a:pt x="16" y="8"/>
                      <a:pt x="13" y="10"/>
                    </a:cubicBezTo>
                    <a:cubicBezTo>
                      <a:pt x="10" y="13"/>
                      <a:pt x="8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6" y="1"/>
                      <a:pt x="68" y="2"/>
                    </a:cubicBezTo>
                    <a:cubicBezTo>
                      <a:pt x="70" y="3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81"/>
              <p:cNvSpPr>
                <a:spLocks noEditPoints="1"/>
              </p:cNvSpPr>
              <p:nvPr/>
            </p:nvSpPr>
            <p:spPr bwMode="auto">
              <a:xfrm>
                <a:off x="3432175" y="2660650"/>
                <a:ext cx="58738" cy="85725"/>
              </a:xfrm>
              <a:custGeom>
                <a:avLst/>
                <a:gdLst>
                  <a:gd name="T0" fmla="*/ 26 w 50"/>
                  <a:gd name="T1" fmla="*/ 54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6 w 50"/>
                  <a:gd name="T13" fmla="*/ 1 h 74"/>
                  <a:gd name="T14" fmla="*/ 6 w 50"/>
                  <a:gd name="T15" fmla="*/ 11 h 74"/>
                  <a:gd name="T16" fmla="*/ 14 w 50"/>
                  <a:gd name="T17" fmla="*/ 3 h 74"/>
                  <a:gd name="T18" fmla="*/ 25 w 50"/>
                  <a:gd name="T19" fmla="*/ 0 h 74"/>
                  <a:gd name="T20" fmla="*/ 35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8 w 50"/>
                  <a:gd name="T29" fmla="*/ 37 h 74"/>
                  <a:gd name="T30" fmla="*/ 43 w 50"/>
                  <a:gd name="T31" fmla="*/ 46 h 74"/>
                  <a:gd name="T32" fmla="*/ 36 w 50"/>
                  <a:gd name="T33" fmla="*/ 51 h 74"/>
                  <a:gd name="T34" fmla="*/ 26 w 50"/>
                  <a:gd name="T35" fmla="*/ 54 h 74"/>
                  <a:gd name="T36" fmla="*/ 25 w 50"/>
                  <a:gd name="T37" fmla="*/ 48 h 74"/>
                  <a:gd name="T38" fmla="*/ 32 w 50"/>
                  <a:gd name="T39" fmla="*/ 46 h 74"/>
                  <a:gd name="T40" fmla="*/ 38 w 50"/>
                  <a:gd name="T41" fmla="*/ 41 h 74"/>
                  <a:gd name="T42" fmla="*/ 42 w 50"/>
                  <a:gd name="T43" fmla="*/ 35 h 74"/>
                  <a:gd name="T44" fmla="*/ 43 w 50"/>
                  <a:gd name="T45" fmla="*/ 27 h 74"/>
                  <a:gd name="T46" fmla="*/ 41 w 50"/>
                  <a:gd name="T47" fmla="*/ 19 h 74"/>
                  <a:gd name="T48" fmla="*/ 37 w 50"/>
                  <a:gd name="T49" fmla="*/ 12 h 74"/>
                  <a:gd name="T50" fmla="*/ 31 w 50"/>
                  <a:gd name="T51" fmla="*/ 8 h 74"/>
                  <a:gd name="T52" fmla="*/ 24 w 50"/>
                  <a:gd name="T53" fmla="*/ 6 h 74"/>
                  <a:gd name="T54" fmla="*/ 18 w 50"/>
                  <a:gd name="T55" fmla="*/ 7 h 74"/>
                  <a:gd name="T56" fmla="*/ 13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5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7 h 74"/>
                  <a:gd name="T70" fmla="*/ 25 w 50"/>
                  <a:gd name="T71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6" y="54"/>
                    </a:moveTo>
                    <a:cubicBezTo>
                      <a:pt x="22" y="54"/>
                      <a:pt x="18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9" y="0"/>
                      <a:pt x="32" y="1"/>
                      <a:pt x="35" y="2"/>
                    </a:cubicBezTo>
                    <a:cubicBezTo>
                      <a:pt x="38" y="4"/>
                      <a:pt x="41" y="6"/>
                      <a:pt x="43" y="8"/>
                    </a:cubicBezTo>
                    <a:cubicBezTo>
                      <a:pt x="45" y="11"/>
                      <a:pt x="47" y="14"/>
                      <a:pt x="48" y="17"/>
                    </a:cubicBezTo>
                    <a:cubicBezTo>
                      <a:pt x="49" y="20"/>
                      <a:pt x="50" y="23"/>
                      <a:pt x="50" y="27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5" y="43"/>
                      <a:pt x="43" y="46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25" y="48"/>
                    </a:moveTo>
                    <a:cubicBezTo>
                      <a:pt x="27" y="48"/>
                      <a:pt x="30" y="47"/>
                      <a:pt x="32" y="46"/>
                    </a:cubicBezTo>
                    <a:cubicBezTo>
                      <a:pt x="34" y="45"/>
                      <a:pt x="36" y="43"/>
                      <a:pt x="38" y="41"/>
                    </a:cubicBezTo>
                    <a:cubicBezTo>
                      <a:pt x="40" y="39"/>
                      <a:pt x="41" y="37"/>
                      <a:pt x="42" y="35"/>
                    </a:cubicBezTo>
                    <a:cubicBezTo>
                      <a:pt x="43" y="32"/>
                      <a:pt x="43" y="29"/>
                      <a:pt x="43" y="27"/>
                    </a:cubicBezTo>
                    <a:cubicBezTo>
                      <a:pt x="43" y="24"/>
                      <a:pt x="42" y="21"/>
                      <a:pt x="41" y="19"/>
                    </a:cubicBezTo>
                    <a:cubicBezTo>
                      <a:pt x="40" y="16"/>
                      <a:pt x="39" y="14"/>
                      <a:pt x="37" y="12"/>
                    </a:cubicBezTo>
                    <a:cubicBezTo>
                      <a:pt x="36" y="10"/>
                      <a:pt x="34" y="9"/>
                      <a:pt x="31" y="8"/>
                    </a:cubicBezTo>
                    <a:cubicBezTo>
                      <a:pt x="29" y="7"/>
                      <a:pt x="26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6" y="8"/>
                      <a:pt x="15" y="9"/>
                      <a:pt x="13" y="10"/>
                    </a:cubicBezTo>
                    <a:cubicBezTo>
                      <a:pt x="11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7"/>
                      <a:pt x="9" y="38"/>
                      <a:pt x="10" y="40"/>
                    </a:cubicBezTo>
                    <a:cubicBezTo>
                      <a:pt x="11" y="41"/>
                      <a:pt x="12" y="43"/>
                      <a:pt x="14" y="44"/>
                    </a:cubicBezTo>
                    <a:cubicBezTo>
                      <a:pt x="16" y="45"/>
                      <a:pt x="17" y="46"/>
                      <a:pt x="19" y="47"/>
                    </a:cubicBezTo>
                    <a:cubicBezTo>
                      <a:pt x="21" y="47"/>
                      <a:pt x="23" y="48"/>
                      <a:pt x="25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3502025" y="2662237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2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3"/>
              <p:cNvSpPr/>
              <p:nvPr/>
            </p:nvSpPr>
            <p:spPr bwMode="auto">
              <a:xfrm>
                <a:off x="3565525" y="2660650"/>
                <a:ext cx="47625" cy="61913"/>
              </a:xfrm>
              <a:custGeom>
                <a:avLst/>
                <a:gdLst>
                  <a:gd name="T0" fmla="*/ 21 w 41"/>
                  <a:gd name="T1" fmla="*/ 54 h 54"/>
                  <a:gd name="T2" fmla="*/ 9 w 41"/>
                  <a:gd name="T3" fmla="*/ 52 h 54"/>
                  <a:gd name="T4" fmla="*/ 0 w 41"/>
                  <a:gd name="T5" fmla="*/ 46 h 54"/>
                  <a:gd name="T6" fmla="*/ 3 w 41"/>
                  <a:gd name="T7" fmla="*/ 41 h 54"/>
                  <a:gd name="T8" fmla="*/ 11 w 41"/>
                  <a:gd name="T9" fmla="*/ 47 h 54"/>
                  <a:gd name="T10" fmla="*/ 21 w 41"/>
                  <a:gd name="T11" fmla="*/ 48 h 54"/>
                  <a:gd name="T12" fmla="*/ 31 w 41"/>
                  <a:gd name="T13" fmla="*/ 46 h 54"/>
                  <a:gd name="T14" fmla="*/ 35 w 41"/>
                  <a:gd name="T15" fmla="*/ 39 h 54"/>
                  <a:gd name="T16" fmla="*/ 34 w 41"/>
                  <a:gd name="T17" fmla="*/ 35 h 54"/>
                  <a:gd name="T18" fmla="*/ 31 w 41"/>
                  <a:gd name="T19" fmla="*/ 33 h 54"/>
                  <a:gd name="T20" fmla="*/ 26 w 41"/>
                  <a:gd name="T21" fmla="*/ 31 h 54"/>
                  <a:gd name="T22" fmla="*/ 19 w 41"/>
                  <a:gd name="T23" fmla="*/ 29 h 54"/>
                  <a:gd name="T24" fmla="*/ 12 w 41"/>
                  <a:gd name="T25" fmla="*/ 27 h 54"/>
                  <a:gd name="T26" fmla="*/ 6 w 41"/>
                  <a:gd name="T27" fmla="*/ 24 h 54"/>
                  <a:gd name="T28" fmla="*/ 3 w 41"/>
                  <a:gd name="T29" fmla="*/ 21 h 54"/>
                  <a:gd name="T30" fmla="*/ 2 w 41"/>
                  <a:gd name="T31" fmla="*/ 16 h 54"/>
                  <a:gd name="T32" fmla="*/ 3 w 41"/>
                  <a:gd name="T33" fmla="*/ 9 h 54"/>
                  <a:gd name="T34" fmla="*/ 8 w 41"/>
                  <a:gd name="T35" fmla="*/ 4 h 54"/>
                  <a:gd name="T36" fmla="*/ 14 w 41"/>
                  <a:gd name="T37" fmla="*/ 1 h 54"/>
                  <a:gd name="T38" fmla="*/ 21 w 41"/>
                  <a:gd name="T39" fmla="*/ 0 h 54"/>
                  <a:gd name="T40" fmla="*/ 32 w 41"/>
                  <a:gd name="T41" fmla="*/ 2 h 54"/>
                  <a:gd name="T42" fmla="*/ 40 w 41"/>
                  <a:gd name="T43" fmla="*/ 7 h 54"/>
                  <a:gd name="T44" fmla="*/ 37 w 41"/>
                  <a:gd name="T45" fmla="*/ 11 h 54"/>
                  <a:gd name="T46" fmla="*/ 30 w 41"/>
                  <a:gd name="T47" fmla="*/ 7 h 54"/>
                  <a:gd name="T48" fmla="*/ 21 w 41"/>
                  <a:gd name="T49" fmla="*/ 5 h 54"/>
                  <a:gd name="T50" fmla="*/ 16 w 41"/>
                  <a:gd name="T51" fmla="*/ 6 h 54"/>
                  <a:gd name="T52" fmla="*/ 12 w 41"/>
                  <a:gd name="T53" fmla="*/ 7 h 54"/>
                  <a:gd name="T54" fmla="*/ 9 w 41"/>
                  <a:gd name="T55" fmla="*/ 10 h 54"/>
                  <a:gd name="T56" fmla="*/ 8 w 41"/>
                  <a:gd name="T57" fmla="*/ 15 h 54"/>
                  <a:gd name="T58" fmla="*/ 9 w 41"/>
                  <a:gd name="T59" fmla="*/ 18 h 54"/>
                  <a:gd name="T60" fmla="*/ 11 w 41"/>
                  <a:gd name="T61" fmla="*/ 20 h 54"/>
                  <a:gd name="T62" fmla="*/ 15 w 41"/>
                  <a:gd name="T63" fmla="*/ 22 h 54"/>
                  <a:gd name="T64" fmla="*/ 21 w 41"/>
                  <a:gd name="T65" fmla="*/ 24 h 54"/>
                  <a:gd name="T66" fmla="*/ 30 w 41"/>
                  <a:gd name="T67" fmla="*/ 26 h 54"/>
                  <a:gd name="T68" fmla="*/ 36 w 41"/>
                  <a:gd name="T69" fmla="*/ 29 h 54"/>
                  <a:gd name="T70" fmla="*/ 40 w 41"/>
                  <a:gd name="T71" fmla="*/ 33 h 54"/>
                  <a:gd name="T72" fmla="*/ 41 w 41"/>
                  <a:gd name="T73" fmla="*/ 38 h 54"/>
                  <a:gd name="T74" fmla="*/ 36 w 41"/>
                  <a:gd name="T75" fmla="*/ 49 h 54"/>
                  <a:gd name="T76" fmla="*/ 21 w 41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21" y="54"/>
                    </a:moveTo>
                    <a:cubicBezTo>
                      <a:pt x="17" y="54"/>
                      <a:pt x="13" y="53"/>
                      <a:pt x="9" y="52"/>
                    </a:cubicBezTo>
                    <a:cubicBezTo>
                      <a:pt x="6" y="50"/>
                      <a:pt x="2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8" y="45"/>
                      <a:pt x="11" y="47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5" y="48"/>
                      <a:pt x="29" y="48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4" y="30"/>
                      <a:pt x="22" y="30"/>
                      <a:pt x="19" y="29"/>
                    </a:cubicBezTo>
                    <a:cubicBezTo>
                      <a:pt x="16" y="28"/>
                      <a:pt x="14" y="27"/>
                      <a:pt x="12" y="27"/>
                    </a:cubicBezTo>
                    <a:cubicBezTo>
                      <a:pt x="9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2" y="19"/>
                      <a:pt x="2" y="18"/>
                      <a:pt x="2" y="16"/>
                    </a:cubicBezTo>
                    <a:cubicBezTo>
                      <a:pt x="2" y="13"/>
                      <a:pt x="2" y="11"/>
                      <a:pt x="3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9" y="3"/>
                      <a:pt x="11" y="2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2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6"/>
                    </a:cubicBezTo>
                    <a:cubicBezTo>
                      <a:pt x="15" y="6"/>
                      <a:pt x="13" y="7"/>
                      <a:pt x="12" y="7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12"/>
                      <a:pt x="8" y="13"/>
                      <a:pt x="8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1" y="20"/>
                    </a:cubicBezTo>
                    <a:cubicBezTo>
                      <a:pt x="12" y="21"/>
                      <a:pt x="14" y="22"/>
                      <a:pt x="15" y="22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5" y="24"/>
                      <a:pt x="27" y="25"/>
                      <a:pt x="30" y="26"/>
                    </a:cubicBezTo>
                    <a:cubicBezTo>
                      <a:pt x="33" y="27"/>
                      <a:pt x="35" y="28"/>
                      <a:pt x="36" y="29"/>
                    </a:cubicBezTo>
                    <a:cubicBezTo>
                      <a:pt x="38" y="30"/>
                      <a:pt x="39" y="31"/>
                      <a:pt x="40" y="33"/>
                    </a:cubicBezTo>
                    <a:cubicBezTo>
                      <a:pt x="41" y="34"/>
                      <a:pt x="41" y="36"/>
                      <a:pt x="41" y="38"/>
                    </a:cubicBezTo>
                    <a:cubicBezTo>
                      <a:pt x="41" y="43"/>
                      <a:pt x="40" y="47"/>
                      <a:pt x="36" y="49"/>
                    </a:cubicBezTo>
                    <a:cubicBezTo>
                      <a:pt x="32" y="52"/>
                      <a:pt x="27" y="54"/>
                      <a:pt x="2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84"/>
              <p:cNvSpPr/>
              <p:nvPr/>
            </p:nvSpPr>
            <p:spPr bwMode="auto">
              <a:xfrm>
                <a:off x="3217862" y="2776537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7 h 70"/>
                  <a:gd name="T4" fmla="*/ 25 w 30"/>
                  <a:gd name="T5" fmla="*/ 68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7 h 70"/>
                  <a:gd name="T24" fmla="*/ 7 w 30"/>
                  <a:gd name="T25" fmla="*/ 17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7 h 70"/>
                  <a:gd name="T32" fmla="*/ 26 w 30"/>
                  <a:gd name="T33" fmla="*/ 17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3 h 70"/>
                  <a:gd name="T44" fmla="*/ 25 w 30"/>
                  <a:gd name="T45" fmla="*/ 62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7"/>
                    </a:cubicBezTo>
                    <a:cubicBezTo>
                      <a:pt x="27" y="68"/>
                      <a:pt x="26" y="68"/>
                      <a:pt x="25" y="68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69"/>
                      <a:pt x="19" y="70"/>
                      <a:pt x="18" y="70"/>
                    </a:cubicBezTo>
                    <a:cubicBezTo>
                      <a:pt x="16" y="70"/>
                      <a:pt x="15" y="69"/>
                      <a:pt x="14" y="69"/>
                    </a:cubicBezTo>
                    <a:cubicBezTo>
                      <a:pt x="12" y="69"/>
                      <a:pt x="11" y="68"/>
                      <a:pt x="10" y="67"/>
                    </a:cubicBezTo>
                    <a:cubicBezTo>
                      <a:pt x="9" y="66"/>
                      <a:pt x="8" y="65"/>
                      <a:pt x="8" y="64"/>
                    </a:cubicBezTo>
                    <a:cubicBezTo>
                      <a:pt x="7" y="63"/>
                      <a:pt x="7" y="61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1"/>
                      <a:pt x="16" y="62"/>
                    </a:cubicBezTo>
                    <a:cubicBezTo>
                      <a:pt x="17" y="63"/>
                      <a:pt x="18" y="63"/>
                      <a:pt x="20" y="63"/>
                    </a:cubicBezTo>
                    <a:cubicBezTo>
                      <a:pt x="22" y="63"/>
                      <a:pt x="24" y="63"/>
                      <a:pt x="25" y="62"/>
                    </a:cubicBezTo>
                    <a:cubicBezTo>
                      <a:pt x="26" y="62"/>
                      <a:pt x="27" y="61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85"/>
              <p:cNvSpPr>
                <a:spLocks noEditPoints="1"/>
              </p:cNvSpPr>
              <p:nvPr/>
            </p:nvSpPr>
            <p:spPr bwMode="auto">
              <a:xfrm>
                <a:off x="3255962" y="2794000"/>
                <a:ext cx="58738" cy="63500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6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50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9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10" y="6"/>
                      <a:pt x="12" y="4"/>
                      <a:pt x="16" y="3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1"/>
                      <a:pt x="48" y="14"/>
                      <a:pt x="50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2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30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5"/>
                      <a:pt x="40" y="43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5" y="46"/>
                    </a:cubicBezTo>
                    <a:cubicBezTo>
                      <a:pt x="43" y="48"/>
                      <a:pt x="41" y="49"/>
                      <a:pt x="40" y="50"/>
                    </a:cubicBezTo>
                    <a:cubicBezTo>
                      <a:pt x="38" y="52"/>
                      <a:pt x="36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1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86"/>
              <p:cNvSpPr/>
              <p:nvPr/>
            </p:nvSpPr>
            <p:spPr bwMode="auto">
              <a:xfrm>
                <a:off x="3327400" y="2773362"/>
                <a:ext cx="23813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0 h 73"/>
                  <a:gd name="T6" fmla="*/ 9 w 20"/>
                  <a:gd name="T7" fmla="*/ 65 h 73"/>
                  <a:gd name="T8" fmla="*/ 13 w 20"/>
                  <a:gd name="T9" fmla="*/ 66 h 73"/>
                  <a:gd name="T10" fmla="*/ 16 w 20"/>
                  <a:gd name="T11" fmla="*/ 66 h 73"/>
                  <a:gd name="T12" fmla="*/ 18 w 20"/>
                  <a:gd name="T13" fmla="*/ 65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7" y="64"/>
                      <a:pt x="9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7" y="66"/>
                      <a:pt x="18" y="65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1"/>
                      <a:pt x="17" y="72"/>
                      <a:pt x="15" y="72"/>
                    </a:cubicBezTo>
                    <a:cubicBezTo>
                      <a:pt x="13" y="72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87"/>
              <p:cNvSpPr/>
              <p:nvPr/>
            </p:nvSpPr>
            <p:spPr bwMode="auto">
              <a:xfrm>
                <a:off x="3359150" y="2773362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7 w 19"/>
                  <a:gd name="T3" fmla="*/ 0 h 73"/>
                  <a:gd name="T4" fmla="*/ 7 w 19"/>
                  <a:gd name="T5" fmla="*/ 60 h 73"/>
                  <a:gd name="T6" fmla="*/ 8 w 19"/>
                  <a:gd name="T7" fmla="*/ 65 h 73"/>
                  <a:gd name="T8" fmla="*/ 13 w 19"/>
                  <a:gd name="T9" fmla="*/ 66 h 73"/>
                  <a:gd name="T10" fmla="*/ 16 w 19"/>
                  <a:gd name="T11" fmla="*/ 66 h 73"/>
                  <a:gd name="T12" fmla="*/ 18 w 19"/>
                  <a:gd name="T13" fmla="*/ 65 h 73"/>
                  <a:gd name="T14" fmla="*/ 19 w 19"/>
                  <a:gd name="T15" fmla="*/ 71 h 73"/>
                  <a:gd name="T16" fmla="*/ 15 w 19"/>
                  <a:gd name="T17" fmla="*/ 72 h 73"/>
                  <a:gd name="T18" fmla="*/ 10 w 19"/>
                  <a:gd name="T19" fmla="*/ 73 h 73"/>
                  <a:gd name="T20" fmla="*/ 3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7" y="64"/>
                      <a:pt x="8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7" y="66"/>
                      <a:pt x="18" y="65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1"/>
                      <a:pt x="17" y="72"/>
                      <a:pt x="15" y="72"/>
                    </a:cubicBezTo>
                    <a:cubicBezTo>
                      <a:pt x="13" y="72"/>
                      <a:pt x="11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88"/>
              <p:cNvSpPr/>
              <p:nvPr/>
            </p:nvSpPr>
            <p:spPr bwMode="auto">
              <a:xfrm>
                <a:off x="3389312" y="2795587"/>
                <a:ext cx="53975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1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30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9 h 53"/>
                  <a:gd name="T20" fmla="*/ 38 w 47"/>
                  <a:gd name="T21" fmla="*/ 33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1 h 53"/>
                  <a:gd name="T38" fmla="*/ 39 w 47"/>
                  <a:gd name="T39" fmla="*/ 46 h 53"/>
                  <a:gd name="T40" fmla="*/ 39 w 47"/>
                  <a:gd name="T41" fmla="*/ 40 h 53"/>
                  <a:gd name="T42" fmla="*/ 29 w 47"/>
                  <a:gd name="T43" fmla="*/ 50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4"/>
                      <a:pt x="0" y="38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7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9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2"/>
                      <a:pt x="40" y="51"/>
                    </a:cubicBezTo>
                    <a:cubicBezTo>
                      <a:pt x="39" y="49"/>
                      <a:pt x="39" y="48"/>
                      <a:pt x="39" y="46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4"/>
                      <a:pt x="33" y="47"/>
                      <a:pt x="29" y="50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89"/>
              <p:cNvSpPr/>
              <p:nvPr/>
            </p:nvSpPr>
            <p:spPr bwMode="auto">
              <a:xfrm>
                <a:off x="3452812" y="2794000"/>
                <a:ext cx="47625" cy="63500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6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5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8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9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1"/>
                      <a:pt x="3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5"/>
                      <a:pt x="35" y="42"/>
                      <a:pt x="35" y="39"/>
                    </a:cubicBezTo>
                    <a:cubicBezTo>
                      <a:pt x="35" y="38"/>
                      <a:pt x="35" y="36"/>
                      <a:pt x="34" y="36"/>
                    </a:cubicBezTo>
                    <a:cubicBezTo>
                      <a:pt x="34" y="35"/>
                      <a:pt x="33" y="34"/>
                      <a:pt x="32" y="33"/>
                    </a:cubicBezTo>
                    <a:cubicBezTo>
                      <a:pt x="30" y="32"/>
                      <a:pt x="29" y="32"/>
                      <a:pt x="27" y="31"/>
                    </a:cubicBezTo>
                    <a:cubicBezTo>
                      <a:pt x="25" y="31"/>
                      <a:pt x="22" y="30"/>
                      <a:pt x="20" y="29"/>
                    </a:cubicBezTo>
                    <a:cubicBezTo>
                      <a:pt x="17" y="29"/>
                      <a:pt x="14" y="28"/>
                      <a:pt x="12" y="27"/>
                    </a:cubicBezTo>
                    <a:cubicBezTo>
                      <a:pt x="10" y="26"/>
                      <a:pt x="8" y="26"/>
                      <a:pt x="7" y="25"/>
                    </a:cubicBezTo>
                    <a:cubicBezTo>
                      <a:pt x="5" y="24"/>
                      <a:pt x="4" y="23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4"/>
                      <a:pt x="3" y="11"/>
                      <a:pt x="4" y="9"/>
                    </a:cubicBezTo>
                    <a:cubicBezTo>
                      <a:pt x="5" y="7"/>
                      <a:pt x="7" y="6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4"/>
                      <a:pt x="39" y="5"/>
                      <a:pt x="41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0"/>
                      <a:pt x="33" y="8"/>
                      <a:pt x="30" y="7"/>
                    </a:cubicBezTo>
                    <a:cubicBezTo>
                      <a:pt x="28" y="6"/>
                      <a:pt x="25" y="6"/>
                      <a:pt x="22" y="6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5" y="25"/>
                      <a:pt x="28" y="26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5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37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0"/>
              <p:cNvSpPr/>
              <p:nvPr/>
            </p:nvSpPr>
            <p:spPr bwMode="auto">
              <a:xfrm>
                <a:off x="4714875" y="223837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4 w 34"/>
                  <a:gd name="T9" fmla="*/ 0 h 50"/>
                  <a:gd name="T10" fmla="*/ 34 w 34"/>
                  <a:gd name="T11" fmla="*/ 4 h 50"/>
                  <a:gd name="T12" fmla="*/ 5 w 34"/>
                  <a:gd name="T13" fmla="*/ 4 h 50"/>
                  <a:gd name="T14" fmla="*/ 5 w 34"/>
                  <a:gd name="T15" fmla="*/ 22 h 50"/>
                  <a:gd name="T16" fmla="*/ 30 w 34"/>
                  <a:gd name="T17" fmla="*/ 22 h 50"/>
                  <a:gd name="T18" fmla="*/ 30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5" y="4"/>
                    </a:lnTo>
                    <a:lnTo>
                      <a:pt x="5" y="22"/>
                    </a:lnTo>
                    <a:lnTo>
                      <a:pt x="30" y="22"/>
                    </a:lnTo>
                    <a:lnTo>
                      <a:pt x="30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91"/>
              <p:cNvSpPr/>
              <p:nvPr/>
            </p:nvSpPr>
            <p:spPr bwMode="auto">
              <a:xfrm>
                <a:off x="4775200" y="223837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8 w 30"/>
                  <a:gd name="T17" fmla="*/ 60 h 70"/>
                  <a:gd name="T18" fmla="*/ 8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8 w 30"/>
                  <a:gd name="T25" fmla="*/ 18 h 70"/>
                  <a:gd name="T26" fmla="*/ 8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1 w 30"/>
                  <a:gd name="T43" fmla="*/ 64 h 70"/>
                  <a:gd name="T44" fmla="*/ 26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8" y="68"/>
                      <a:pt x="27" y="68"/>
                      <a:pt x="26" y="69"/>
                    </a:cubicBezTo>
                    <a:cubicBezTo>
                      <a:pt x="25" y="69"/>
                      <a:pt x="24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6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8" y="62"/>
                      <a:pt x="8" y="6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8" y="63"/>
                      <a:pt x="19" y="64"/>
                      <a:pt x="21" y="64"/>
                    </a:cubicBezTo>
                    <a:cubicBezTo>
                      <a:pt x="22" y="64"/>
                      <a:pt x="24" y="63"/>
                      <a:pt x="26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2"/>
              <p:cNvSpPr>
                <a:spLocks noEditPoints="1"/>
              </p:cNvSpPr>
              <p:nvPr/>
            </p:nvSpPr>
            <p:spPr bwMode="auto">
              <a:xfrm>
                <a:off x="4819650" y="2235200"/>
                <a:ext cx="7938" cy="82550"/>
              </a:xfrm>
              <a:custGeom>
                <a:avLst/>
                <a:gdLst>
                  <a:gd name="T0" fmla="*/ 0 w 5"/>
                  <a:gd name="T1" fmla="*/ 52 h 52"/>
                  <a:gd name="T2" fmla="*/ 0 w 5"/>
                  <a:gd name="T3" fmla="*/ 15 h 52"/>
                  <a:gd name="T4" fmla="*/ 5 w 5"/>
                  <a:gd name="T5" fmla="*/ 15 h 52"/>
                  <a:gd name="T6" fmla="*/ 5 w 5"/>
                  <a:gd name="T7" fmla="*/ 52 h 52"/>
                  <a:gd name="T8" fmla="*/ 0 w 5"/>
                  <a:gd name="T9" fmla="*/ 52 h 52"/>
                  <a:gd name="T10" fmla="*/ 0 w 5"/>
                  <a:gd name="T11" fmla="*/ 52 h 52"/>
                  <a:gd name="T12" fmla="*/ 0 w 5"/>
                  <a:gd name="T13" fmla="*/ 7 h 52"/>
                  <a:gd name="T14" fmla="*/ 0 w 5"/>
                  <a:gd name="T15" fmla="*/ 0 h 52"/>
                  <a:gd name="T16" fmla="*/ 5 w 5"/>
                  <a:gd name="T17" fmla="*/ 0 h 52"/>
                  <a:gd name="T18" fmla="*/ 5 w 5"/>
                  <a:gd name="T19" fmla="*/ 7 h 52"/>
                  <a:gd name="T20" fmla="*/ 0 w 5"/>
                  <a:gd name="T21" fmla="*/ 7 h 52"/>
                  <a:gd name="T22" fmla="*/ 0 w 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2">
                    <a:moveTo>
                      <a:pt x="0" y="52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93"/>
              <p:cNvSpPr>
                <a:spLocks noEditPoints="1"/>
              </p:cNvSpPr>
              <p:nvPr/>
            </p:nvSpPr>
            <p:spPr bwMode="auto">
              <a:xfrm>
                <a:off x="4840287" y="2259012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4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7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4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3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9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7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0" y="52"/>
                      <a:pt x="40" y="51"/>
                    </a:cubicBezTo>
                    <a:cubicBezTo>
                      <a:pt x="39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3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8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94"/>
              <p:cNvSpPr/>
              <p:nvPr/>
            </p:nvSpPr>
            <p:spPr bwMode="auto">
              <a:xfrm>
                <a:off x="4906962" y="2259012"/>
                <a:ext cx="88900" cy="58738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3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3 h 52"/>
                  <a:gd name="T24" fmla="*/ 32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5" y="15"/>
                    </a:cubicBezTo>
                    <a:cubicBezTo>
                      <a:pt x="43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7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95"/>
              <p:cNvSpPr/>
              <p:nvPr/>
            </p:nvSpPr>
            <p:spPr bwMode="auto">
              <a:xfrm>
                <a:off x="4584700" y="2393950"/>
                <a:ext cx="28575" cy="58738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20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7 w 26"/>
                  <a:gd name="T13" fmla="*/ 0 h 52"/>
                  <a:gd name="T14" fmla="*/ 7 w 26"/>
                  <a:gd name="T15" fmla="*/ 12 h 52"/>
                  <a:gd name="T16" fmla="*/ 14 w 26"/>
                  <a:gd name="T17" fmla="*/ 3 h 52"/>
                  <a:gd name="T18" fmla="*/ 25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8" y="7"/>
                      <a:pt x="14" y="10"/>
                    </a:cubicBezTo>
                    <a:cubicBezTo>
                      <a:pt x="11" y="12"/>
                      <a:pt x="8" y="15"/>
                      <a:pt x="7" y="20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9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96"/>
              <p:cNvSpPr/>
              <p:nvPr/>
            </p:nvSpPr>
            <p:spPr bwMode="auto">
              <a:xfrm>
                <a:off x="4624387" y="2368550"/>
                <a:ext cx="50800" cy="84138"/>
              </a:xfrm>
              <a:custGeom>
                <a:avLst/>
                <a:gdLst>
                  <a:gd name="T0" fmla="*/ 44 w 44"/>
                  <a:gd name="T1" fmla="*/ 73 h 73"/>
                  <a:gd name="T2" fmla="*/ 37 w 44"/>
                  <a:gd name="T3" fmla="*/ 73 h 73"/>
                  <a:gd name="T4" fmla="*/ 37 w 44"/>
                  <a:gd name="T5" fmla="*/ 44 h 73"/>
                  <a:gd name="T6" fmla="*/ 34 w 44"/>
                  <a:gd name="T7" fmla="*/ 31 h 73"/>
                  <a:gd name="T8" fmla="*/ 25 w 44"/>
                  <a:gd name="T9" fmla="*/ 26 h 73"/>
                  <a:gd name="T10" fmla="*/ 19 w 44"/>
                  <a:gd name="T11" fmla="*/ 27 h 73"/>
                  <a:gd name="T12" fmla="*/ 14 w 44"/>
                  <a:gd name="T13" fmla="*/ 31 h 73"/>
                  <a:gd name="T14" fmla="*/ 10 w 44"/>
                  <a:gd name="T15" fmla="*/ 35 h 73"/>
                  <a:gd name="T16" fmla="*/ 7 w 44"/>
                  <a:gd name="T17" fmla="*/ 41 h 73"/>
                  <a:gd name="T18" fmla="*/ 7 w 44"/>
                  <a:gd name="T19" fmla="*/ 73 h 73"/>
                  <a:gd name="T20" fmla="*/ 0 w 44"/>
                  <a:gd name="T21" fmla="*/ 73 h 73"/>
                  <a:gd name="T22" fmla="*/ 0 w 44"/>
                  <a:gd name="T23" fmla="*/ 0 h 73"/>
                  <a:gd name="T24" fmla="*/ 7 w 44"/>
                  <a:gd name="T25" fmla="*/ 0 h 73"/>
                  <a:gd name="T26" fmla="*/ 7 w 44"/>
                  <a:gd name="T27" fmla="*/ 33 h 73"/>
                  <a:gd name="T28" fmla="*/ 15 w 44"/>
                  <a:gd name="T29" fmla="*/ 24 h 73"/>
                  <a:gd name="T30" fmla="*/ 27 w 44"/>
                  <a:gd name="T31" fmla="*/ 20 h 73"/>
                  <a:gd name="T32" fmla="*/ 35 w 44"/>
                  <a:gd name="T33" fmla="*/ 22 h 73"/>
                  <a:gd name="T34" fmla="*/ 40 w 44"/>
                  <a:gd name="T35" fmla="*/ 26 h 73"/>
                  <a:gd name="T36" fmla="*/ 43 w 44"/>
                  <a:gd name="T37" fmla="*/ 33 h 73"/>
                  <a:gd name="T38" fmla="*/ 44 w 44"/>
                  <a:gd name="T39" fmla="*/ 43 h 73"/>
                  <a:gd name="T40" fmla="*/ 44 w 44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73">
                    <a:moveTo>
                      <a:pt x="44" y="73"/>
                    </a:moveTo>
                    <a:cubicBezTo>
                      <a:pt x="37" y="73"/>
                      <a:pt x="37" y="73"/>
                      <a:pt x="37" y="7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8"/>
                      <a:pt x="36" y="34"/>
                      <a:pt x="34" y="31"/>
                    </a:cubicBezTo>
                    <a:cubicBezTo>
                      <a:pt x="32" y="28"/>
                      <a:pt x="29" y="26"/>
                      <a:pt x="25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6" y="29"/>
                      <a:pt x="14" y="31"/>
                    </a:cubicBezTo>
                    <a:cubicBezTo>
                      <a:pt x="12" y="32"/>
                      <a:pt x="11" y="33"/>
                      <a:pt x="10" y="35"/>
                    </a:cubicBezTo>
                    <a:cubicBezTo>
                      <a:pt x="8" y="37"/>
                      <a:pt x="7" y="39"/>
                      <a:pt x="7" y="41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29"/>
                      <a:pt x="12" y="26"/>
                      <a:pt x="15" y="24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3" y="21"/>
                      <a:pt x="35" y="22"/>
                    </a:cubicBezTo>
                    <a:cubicBezTo>
                      <a:pt x="37" y="23"/>
                      <a:pt x="38" y="24"/>
                      <a:pt x="40" y="26"/>
                    </a:cubicBezTo>
                    <a:cubicBezTo>
                      <a:pt x="41" y="28"/>
                      <a:pt x="42" y="31"/>
                      <a:pt x="43" y="33"/>
                    </a:cubicBezTo>
                    <a:cubicBezTo>
                      <a:pt x="43" y="36"/>
                      <a:pt x="44" y="39"/>
                      <a:pt x="44" y="43"/>
                    </a:cubicBezTo>
                    <a:cubicBezTo>
                      <a:pt x="44" y="73"/>
                      <a:pt x="44" y="73"/>
                      <a:pt x="44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97"/>
              <p:cNvSpPr>
                <a:spLocks noEditPoints="1"/>
              </p:cNvSpPr>
              <p:nvPr/>
            </p:nvSpPr>
            <p:spPr bwMode="auto">
              <a:xfrm>
                <a:off x="4686300" y="2392362"/>
                <a:ext cx="60325" cy="61913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2 h 54"/>
                  <a:gd name="T16" fmla="*/ 26 w 52"/>
                  <a:gd name="T17" fmla="*/ 0 h 54"/>
                  <a:gd name="T18" fmla="*/ 36 w 52"/>
                  <a:gd name="T19" fmla="*/ 2 h 54"/>
                  <a:gd name="T20" fmla="*/ 44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0 w 52"/>
                  <a:gd name="T27" fmla="*/ 37 h 54"/>
                  <a:gd name="T28" fmla="*/ 44 w 52"/>
                  <a:gd name="T29" fmla="*/ 46 h 54"/>
                  <a:gd name="T30" fmla="*/ 36 w 52"/>
                  <a:gd name="T31" fmla="*/ 52 h 54"/>
                  <a:gd name="T32" fmla="*/ 26 w 52"/>
                  <a:gd name="T33" fmla="*/ 54 h 54"/>
                  <a:gd name="T34" fmla="*/ 7 w 52"/>
                  <a:gd name="T35" fmla="*/ 27 h 54"/>
                  <a:gd name="T36" fmla="*/ 9 w 52"/>
                  <a:gd name="T37" fmla="*/ 35 h 54"/>
                  <a:gd name="T38" fmla="*/ 13 w 52"/>
                  <a:gd name="T39" fmla="*/ 42 h 54"/>
                  <a:gd name="T40" fmla="*/ 19 w 52"/>
                  <a:gd name="T41" fmla="*/ 46 h 54"/>
                  <a:gd name="T42" fmla="*/ 26 w 52"/>
                  <a:gd name="T43" fmla="*/ 48 h 54"/>
                  <a:gd name="T44" fmla="*/ 33 w 52"/>
                  <a:gd name="T45" fmla="*/ 46 h 54"/>
                  <a:gd name="T46" fmla="*/ 39 w 52"/>
                  <a:gd name="T47" fmla="*/ 42 h 54"/>
                  <a:gd name="T48" fmla="*/ 43 w 52"/>
                  <a:gd name="T49" fmla="*/ 35 h 54"/>
                  <a:gd name="T50" fmla="*/ 45 w 52"/>
                  <a:gd name="T51" fmla="*/ 27 h 54"/>
                  <a:gd name="T52" fmla="*/ 43 w 52"/>
                  <a:gd name="T53" fmla="*/ 19 h 54"/>
                  <a:gd name="T54" fmla="*/ 39 w 52"/>
                  <a:gd name="T55" fmla="*/ 12 h 54"/>
                  <a:gd name="T56" fmla="*/ 33 w 52"/>
                  <a:gd name="T57" fmla="*/ 8 h 54"/>
                  <a:gd name="T58" fmla="*/ 26 w 52"/>
                  <a:gd name="T59" fmla="*/ 6 h 54"/>
                  <a:gd name="T60" fmla="*/ 19 w 52"/>
                  <a:gd name="T61" fmla="*/ 8 h 54"/>
                  <a:gd name="T62" fmla="*/ 13 w 52"/>
                  <a:gd name="T63" fmla="*/ 12 h 54"/>
                  <a:gd name="T64" fmla="*/ 9 w 52"/>
                  <a:gd name="T65" fmla="*/ 19 h 54"/>
                  <a:gd name="T66" fmla="*/ 7 w 52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8"/>
                      <a:pt x="8" y="46"/>
                    </a:cubicBezTo>
                    <a:cubicBezTo>
                      <a:pt x="5" y="43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4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1"/>
                      <a:pt x="48" y="14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31"/>
                      <a:pt x="51" y="34"/>
                      <a:pt x="50" y="37"/>
                    </a:cubicBezTo>
                    <a:cubicBezTo>
                      <a:pt x="48" y="41"/>
                      <a:pt x="47" y="43"/>
                      <a:pt x="44" y="46"/>
                    </a:cubicBezTo>
                    <a:cubicBezTo>
                      <a:pt x="42" y="48"/>
                      <a:pt x="39" y="50"/>
                      <a:pt x="36" y="52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8" y="33"/>
                      <a:pt x="9" y="35"/>
                    </a:cubicBezTo>
                    <a:cubicBezTo>
                      <a:pt x="10" y="38"/>
                      <a:pt x="11" y="40"/>
                      <a:pt x="13" y="42"/>
                    </a:cubicBezTo>
                    <a:cubicBezTo>
                      <a:pt x="14" y="44"/>
                      <a:pt x="16" y="45"/>
                      <a:pt x="19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4"/>
                      <a:pt x="39" y="42"/>
                    </a:cubicBezTo>
                    <a:cubicBezTo>
                      <a:pt x="41" y="40"/>
                      <a:pt x="42" y="38"/>
                      <a:pt x="43" y="35"/>
                    </a:cubicBezTo>
                    <a:cubicBezTo>
                      <a:pt x="44" y="33"/>
                      <a:pt x="45" y="30"/>
                      <a:pt x="45" y="27"/>
                    </a:cubicBezTo>
                    <a:cubicBezTo>
                      <a:pt x="45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9" y="8"/>
                    </a:cubicBezTo>
                    <a:cubicBezTo>
                      <a:pt x="16" y="9"/>
                      <a:pt x="14" y="10"/>
                      <a:pt x="13" y="12"/>
                    </a:cubicBezTo>
                    <a:cubicBezTo>
                      <a:pt x="11" y="14"/>
                      <a:pt x="10" y="16"/>
                      <a:pt x="9" y="19"/>
                    </a:cubicBezTo>
                    <a:cubicBezTo>
                      <a:pt x="8" y="22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98"/>
              <p:cNvSpPr/>
              <p:nvPr/>
            </p:nvSpPr>
            <p:spPr bwMode="auto">
              <a:xfrm>
                <a:off x="4759325" y="2392362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7 w 43"/>
                  <a:gd name="T3" fmla="*/ 53 h 53"/>
                  <a:gd name="T4" fmla="*/ 37 w 43"/>
                  <a:gd name="T5" fmla="*/ 24 h 53"/>
                  <a:gd name="T6" fmla="*/ 34 w 43"/>
                  <a:gd name="T7" fmla="*/ 11 h 53"/>
                  <a:gd name="T8" fmla="*/ 25 w 43"/>
                  <a:gd name="T9" fmla="*/ 6 h 53"/>
                  <a:gd name="T10" fmla="*/ 20 w 43"/>
                  <a:gd name="T11" fmla="*/ 7 h 53"/>
                  <a:gd name="T12" fmla="*/ 14 w 43"/>
                  <a:gd name="T13" fmla="*/ 11 h 53"/>
                  <a:gd name="T14" fmla="*/ 10 w 43"/>
                  <a:gd name="T15" fmla="*/ 15 h 53"/>
                  <a:gd name="T16" fmla="*/ 7 w 43"/>
                  <a:gd name="T17" fmla="*/ 21 h 53"/>
                  <a:gd name="T18" fmla="*/ 7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3 w 43"/>
                  <a:gd name="T37" fmla="*/ 13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2" y="8"/>
                      <a:pt x="29" y="6"/>
                      <a:pt x="25" y="6"/>
                    </a:cubicBezTo>
                    <a:cubicBezTo>
                      <a:pt x="23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4" y="11"/>
                    </a:cubicBezTo>
                    <a:cubicBezTo>
                      <a:pt x="12" y="12"/>
                      <a:pt x="11" y="13"/>
                      <a:pt x="10" y="15"/>
                    </a:cubicBezTo>
                    <a:cubicBezTo>
                      <a:pt x="8" y="17"/>
                      <a:pt x="7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4"/>
                      <a:pt x="40" y="6"/>
                    </a:cubicBezTo>
                    <a:cubicBezTo>
                      <a:pt x="41" y="8"/>
                      <a:pt x="42" y="11"/>
                      <a:pt x="43" y="13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99"/>
              <p:cNvSpPr/>
              <p:nvPr/>
            </p:nvSpPr>
            <p:spPr bwMode="auto">
              <a:xfrm>
                <a:off x="4821237" y="2392362"/>
                <a:ext cx="55563" cy="61913"/>
              </a:xfrm>
              <a:custGeom>
                <a:avLst/>
                <a:gdLst>
                  <a:gd name="T0" fmla="*/ 0 w 48"/>
                  <a:gd name="T1" fmla="*/ 27 h 54"/>
                  <a:gd name="T2" fmla="*/ 2 w 48"/>
                  <a:gd name="T3" fmla="*/ 16 h 54"/>
                  <a:gd name="T4" fmla="*/ 7 w 48"/>
                  <a:gd name="T5" fmla="*/ 8 h 54"/>
                  <a:gd name="T6" fmla="*/ 16 w 48"/>
                  <a:gd name="T7" fmla="*/ 2 h 54"/>
                  <a:gd name="T8" fmla="*/ 26 w 48"/>
                  <a:gd name="T9" fmla="*/ 0 h 54"/>
                  <a:gd name="T10" fmla="*/ 39 w 48"/>
                  <a:gd name="T11" fmla="*/ 4 h 54"/>
                  <a:gd name="T12" fmla="*/ 47 w 48"/>
                  <a:gd name="T13" fmla="*/ 12 h 54"/>
                  <a:gd name="T14" fmla="*/ 40 w 48"/>
                  <a:gd name="T15" fmla="*/ 15 h 54"/>
                  <a:gd name="T16" fmla="*/ 34 w 48"/>
                  <a:gd name="T17" fmla="*/ 8 h 54"/>
                  <a:gd name="T18" fmla="*/ 26 w 48"/>
                  <a:gd name="T19" fmla="*/ 6 h 54"/>
                  <a:gd name="T20" fmla="*/ 18 w 48"/>
                  <a:gd name="T21" fmla="*/ 8 h 54"/>
                  <a:gd name="T22" fmla="*/ 12 w 48"/>
                  <a:gd name="T23" fmla="*/ 12 h 54"/>
                  <a:gd name="T24" fmla="*/ 8 w 48"/>
                  <a:gd name="T25" fmla="*/ 19 h 54"/>
                  <a:gd name="T26" fmla="*/ 7 w 48"/>
                  <a:gd name="T27" fmla="*/ 27 h 54"/>
                  <a:gd name="T28" fmla="*/ 8 w 48"/>
                  <a:gd name="T29" fmla="*/ 35 h 54"/>
                  <a:gd name="T30" fmla="*/ 13 w 48"/>
                  <a:gd name="T31" fmla="*/ 42 h 54"/>
                  <a:gd name="T32" fmla="*/ 19 w 48"/>
                  <a:gd name="T33" fmla="*/ 46 h 54"/>
                  <a:gd name="T34" fmla="*/ 26 w 48"/>
                  <a:gd name="T35" fmla="*/ 48 h 54"/>
                  <a:gd name="T36" fmla="*/ 31 w 48"/>
                  <a:gd name="T37" fmla="*/ 47 h 54"/>
                  <a:gd name="T38" fmla="*/ 35 w 48"/>
                  <a:gd name="T39" fmla="*/ 45 h 54"/>
                  <a:gd name="T40" fmla="*/ 39 w 48"/>
                  <a:gd name="T41" fmla="*/ 42 h 54"/>
                  <a:gd name="T42" fmla="*/ 41 w 48"/>
                  <a:gd name="T43" fmla="*/ 39 h 54"/>
                  <a:gd name="T44" fmla="*/ 48 w 48"/>
                  <a:gd name="T45" fmla="*/ 41 h 54"/>
                  <a:gd name="T46" fmla="*/ 44 w 48"/>
                  <a:gd name="T47" fmla="*/ 46 h 54"/>
                  <a:gd name="T48" fmla="*/ 39 w 48"/>
                  <a:gd name="T49" fmla="*/ 50 h 54"/>
                  <a:gd name="T50" fmla="*/ 33 w 48"/>
                  <a:gd name="T51" fmla="*/ 53 h 54"/>
                  <a:gd name="T52" fmla="*/ 26 w 48"/>
                  <a:gd name="T53" fmla="*/ 54 h 54"/>
                  <a:gd name="T54" fmla="*/ 16 w 48"/>
                  <a:gd name="T55" fmla="*/ 52 h 54"/>
                  <a:gd name="T56" fmla="*/ 7 w 48"/>
                  <a:gd name="T57" fmla="*/ 46 h 54"/>
                  <a:gd name="T58" fmla="*/ 2 w 48"/>
                  <a:gd name="T59" fmla="*/ 37 h 54"/>
                  <a:gd name="T60" fmla="*/ 0 w 48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54">
                    <a:moveTo>
                      <a:pt x="0" y="27"/>
                    </a:move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9" y="4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2" y="7"/>
                      <a:pt x="29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8"/>
                      <a:pt x="11" y="40"/>
                      <a:pt x="13" y="42"/>
                    </a:cubicBezTo>
                    <a:cubicBezTo>
                      <a:pt x="14" y="44"/>
                      <a:pt x="16" y="45"/>
                      <a:pt x="19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40" y="41"/>
                      <a:pt x="40" y="40"/>
                      <a:pt x="41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8" y="51"/>
                      <a:pt x="35" y="52"/>
                      <a:pt x="33" y="53"/>
                    </a:cubicBezTo>
                    <a:cubicBezTo>
                      <a:pt x="31" y="53"/>
                      <a:pt x="29" y="54"/>
                      <a:pt x="26" y="54"/>
                    </a:cubicBezTo>
                    <a:cubicBezTo>
                      <a:pt x="22" y="54"/>
                      <a:pt x="19" y="53"/>
                      <a:pt x="16" y="52"/>
                    </a:cubicBezTo>
                    <a:cubicBezTo>
                      <a:pt x="13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0"/>
              <p:cNvSpPr/>
              <p:nvPr/>
            </p:nvSpPr>
            <p:spPr bwMode="auto">
              <a:xfrm>
                <a:off x="4887912" y="2393950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3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2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1"/>
              <p:cNvSpPr/>
              <p:nvPr/>
            </p:nvSpPr>
            <p:spPr bwMode="auto">
              <a:xfrm>
                <a:off x="4949825" y="2392362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1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0"/>
                      <a:pt x="3" y="49"/>
                      <a:pt x="0" y="46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9" y="49"/>
                      <a:pt x="22" y="49"/>
                    </a:cubicBezTo>
                    <a:cubicBezTo>
                      <a:pt x="26" y="49"/>
                      <a:pt x="30" y="48"/>
                      <a:pt x="32" y="46"/>
                    </a:cubicBezTo>
                    <a:cubicBezTo>
                      <a:pt x="35" y="44"/>
                      <a:pt x="36" y="42"/>
                      <a:pt x="36" y="39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1" y="32"/>
                      <a:pt x="29" y="31"/>
                      <a:pt x="27" y="31"/>
                    </a:cubicBezTo>
                    <a:cubicBezTo>
                      <a:pt x="25" y="30"/>
                      <a:pt x="23" y="30"/>
                      <a:pt x="20" y="29"/>
                    </a:cubicBezTo>
                    <a:cubicBezTo>
                      <a:pt x="17" y="28"/>
                      <a:pt x="15" y="28"/>
                      <a:pt x="13" y="27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8"/>
                      <a:pt x="31" y="7"/>
                    </a:cubicBezTo>
                    <a:cubicBezTo>
                      <a:pt x="28" y="6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6"/>
                    </a:cubicBezTo>
                    <a:cubicBezTo>
                      <a:pt x="16" y="6"/>
                      <a:pt x="14" y="7"/>
                      <a:pt x="13" y="8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5"/>
                      <a:pt x="28" y="25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1" y="47"/>
                      <a:pt x="37" y="50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2"/>
              <p:cNvSpPr/>
              <p:nvPr/>
            </p:nvSpPr>
            <p:spPr bwMode="auto">
              <a:xfrm>
                <a:off x="4470400" y="25066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8 h 51"/>
                  <a:gd name="T4" fmla="*/ 26 w 50"/>
                  <a:gd name="T5" fmla="*/ 41 h 51"/>
                  <a:gd name="T6" fmla="*/ 24 w 50"/>
                  <a:gd name="T7" fmla="*/ 41 h 51"/>
                  <a:gd name="T8" fmla="*/ 5 w 50"/>
                  <a:gd name="T9" fmla="*/ 8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8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5" y="8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03"/>
              <p:cNvSpPr>
                <a:spLocks noEditPoints="1"/>
              </p:cNvSpPr>
              <p:nvPr/>
            </p:nvSpPr>
            <p:spPr bwMode="auto">
              <a:xfrm>
                <a:off x="4564062" y="2527300"/>
                <a:ext cx="53975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1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1 w 46"/>
                  <a:gd name="T17" fmla="*/ 22 h 53"/>
                  <a:gd name="T18" fmla="*/ 29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5 w 46"/>
                  <a:gd name="T31" fmla="*/ 11 h 53"/>
                  <a:gd name="T32" fmla="*/ 3 w 46"/>
                  <a:gd name="T33" fmla="*/ 6 h 53"/>
                  <a:gd name="T34" fmla="*/ 22 w 46"/>
                  <a:gd name="T35" fmla="*/ 0 h 53"/>
                  <a:gd name="T36" fmla="*/ 38 w 46"/>
                  <a:gd name="T37" fmla="*/ 5 h 53"/>
                  <a:gd name="T38" fmla="*/ 43 w 46"/>
                  <a:gd name="T39" fmla="*/ 20 h 53"/>
                  <a:gd name="T40" fmla="*/ 43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3 w 46"/>
                  <a:gd name="T47" fmla="*/ 52 h 53"/>
                  <a:gd name="T48" fmla="*/ 39 w 46"/>
                  <a:gd name="T49" fmla="*/ 51 h 53"/>
                  <a:gd name="T50" fmla="*/ 38 w 46"/>
                  <a:gd name="T51" fmla="*/ 48 h 53"/>
                  <a:gd name="T52" fmla="*/ 37 w 46"/>
                  <a:gd name="T53" fmla="*/ 44 h 53"/>
                  <a:gd name="T54" fmla="*/ 28 w 46"/>
                  <a:gd name="T55" fmla="*/ 51 h 53"/>
                  <a:gd name="T56" fmla="*/ 17 w 46"/>
                  <a:gd name="T57" fmla="*/ 53 h 53"/>
                  <a:gd name="T58" fmla="*/ 18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2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8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4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5" y="22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29" y="22"/>
                    </a:cubicBezTo>
                    <a:cubicBezTo>
                      <a:pt x="32" y="23"/>
                      <a:pt x="34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5" y="11"/>
                      <a:pt x="33" y="9"/>
                    </a:cubicBezTo>
                    <a:cubicBezTo>
                      <a:pt x="30" y="6"/>
                      <a:pt x="26" y="5"/>
                      <a:pt x="22" y="5"/>
                    </a:cubicBezTo>
                    <a:cubicBezTo>
                      <a:pt x="19" y="5"/>
                      <a:pt x="17" y="5"/>
                      <a:pt x="14" y="6"/>
                    </a:cubicBezTo>
                    <a:cubicBezTo>
                      <a:pt x="11" y="7"/>
                      <a:pt x="8" y="9"/>
                      <a:pt x="5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6" y="0"/>
                      <a:pt x="22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1" y="9"/>
                      <a:pt x="43" y="14"/>
                      <a:pt x="43" y="20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3" y="52"/>
                    </a:cubicBezTo>
                    <a:cubicBezTo>
                      <a:pt x="41" y="52"/>
                      <a:pt x="40" y="52"/>
                      <a:pt x="39" y="51"/>
                    </a:cubicBezTo>
                    <a:cubicBezTo>
                      <a:pt x="38" y="50"/>
                      <a:pt x="38" y="49"/>
                      <a:pt x="38" y="48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7"/>
                      <a:pt x="32" y="49"/>
                      <a:pt x="28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8" y="48"/>
                    </a:moveTo>
                    <a:cubicBezTo>
                      <a:pt x="22" y="48"/>
                      <a:pt x="25" y="47"/>
                      <a:pt x="28" y="46"/>
                    </a:cubicBezTo>
                    <a:cubicBezTo>
                      <a:pt x="31" y="45"/>
                      <a:pt x="33" y="43"/>
                      <a:pt x="35" y="41"/>
                    </a:cubicBezTo>
                    <a:cubicBezTo>
                      <a:pt x="35" y="40"/>
                      <a:pt x="36" y="40"/>
                      <a:pt x="36" y="39"/>
                    </a:cubicBezTo>
                    <a:cubicBezTo>
                      <a:pt x="36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2" y="26"/>
                    </a:cubicBezTo>
                    <a:cubicBezTo>
                      <a:pt x="17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6" y="40"/>
                      <a:pt x="7" y="41"/>
                    </a:cubicBezTo>
                    <a:cubicBezTo>
                      <a:pt x="8" y="42"/>
                      <a:pt x="8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4"/>
              <p:cNvSpPr>
                <a:spLocks noEditPoints="1"/>
              </p:cNvSpPr>
              <p:nvPr/>
            </p:nvSpPr>
            <p:spPr bwMode="auto">
              <a:xfrm>
                <a:off x="4625975" y="2527300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4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6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5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6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8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8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05"/>
              <p:cNvSpPr/>
              <p:nvPr/>
            </p:nvSpPr>
            <p:spPr bwMode="auto">
              <a:xfrm>
                <a:off x="4692650" y="2527300"/>
                <a:ext cx="55563" cy="60325"/>
              </a:xfrm>
              <a:custGeom>
                <a:avLst/>
                <a:gdLst>
                  <a:gd name="T0" fmla="*/ 0 w 48"/>
                  <a:gd name="T1" fmla="*/ 26 h 53"/>
                  <a:gd name="T2" fmla="*/ 2 w 48"/>
                  <a:gd name="T3" fmla="*/ 16 h 53"/>
                  <a:gd name="T4" fmla="*/ 8 w 48"/>
                  <a:gd name="T5" fmla="*/ 7 h 53"/>
                  <a:gd name="T6" fmla="*/ 16 w 48"/>
                  <a:gd name="T7" fmla="*/ 2 h 53"/>
                  <a:gd name="T8" fmla="*/ 26 w 48"/>
                  <a:gd name="T9" fmla="*/ 0 h 53"/>
                  <a:gd name="T10" fmla="*/ 39 w 48"/>
                  <a:gd name="T11" fmla="*/ 3 h 53"/>
                  <a:gd name="T12" fmla="*/ 47 w 48"/>
                  <a:gd name="T13" fmla="*/ 12 h 53"/>
                  <a:gd name="T14" fmla="*/ 41 w 48"/>
                  <a:gd name="T15" fmla="*/ 14 h 53"/>
                  <a:gd name="T16" fmla="*/ 35 w 48"/>
                  <a:gd name="T17" fmla="*/ 8 h 53"/>
                  <a:gd name="T18" fmla="*/ 26 w 48"/>
                  <a:gd name="T19" fmla="*/ 6 h 53"/>
                  <a:gd name="T20" fmla="*/ 19 w 48"/>
                  <a:gd name="T21" fmla="*/ 7 h 53"/>
                  <a:gd name="T22" fmla="*/ 13 w 48"/>
                  <a:gd name="T23" fmla="*/ 11 h 53"/>
                  <a:gd name="T24" fmla="*/ 9 w 48"/>
                  <a:gd name="T25" fmla="*/ 18 h 53"/>
                  <a:gd name="T26" fmla="*/ 7 w 48"/>
                  <a:gd name="T27" fmla="*/ 26 h 53"/>
                  <a:gd name="T28" fmla="*/ 9 w 48"/>
                  <a:gd name="T29" fmla="*/ 34 h 53"/>
                  <a:gd name="T30" fmla="*/ 13 w 48"/>
                  <a:gd name="T31" fmla="*/ 41 h 53"/>
                  <a:gd name="T32" fmla="*/ 19 w 48"/>
                  <a:gd name="T33" fmla="*/ 46 h 53"/>
                  <a:gd name="T34" fmla="*/ 26 w 48"/>
                  <a:gd name="T35" fmla="*/ 47 h 53"/>
                  <a:gd name="T36" fmla="*/ 31 w 48"/>
                  <a:gd name="T37" fmla="*/ 47 h 53"/>
                  <a:gd name="T38" fmla="*/ 36 w 48"/>
                  <a:gd name="T39" fmla="*/ 45 h 53"/>
                  <a:gd name="T40" fmla="*/ 39 w 48"/>
                  <a:gd name="T41" fmla="*/ 42 h 53"/>
                  <a:gd name="T42" fmla="*/ 41 w 48"/>
                  <a:gd name="T43" fmla="*/ 38 h 53"/>
                  <a:gd name="T44" fmla="*/ 48 w 48"/>
                  <a:gd name="T45" fmla="*/ 40 h 53"/>
                  <a:gd name="T46" fmla="*/ 45 w 48"/>
                  <a:gd name="T47" fmla="*/ 45 h 53"/>
                  <a:gd name="T48" fmla="*/ 40 w 48"/>
                  <a:gd name="T49" fmla="*/ 50 h 53"/>
                  <a:gd name="T50" fmla="*/ 34 w 48"/>
                  <a:gd name="T51" fmla="*/ 52 h 53"/>
                  <a:gd name="T52" fmla="*/ 26 w 48"/>
                  <a:gd name="T53" fmla="*/ 53 h 53"/>
                  <a:gd name="T54" fmla="*/ 16 w 48"/>
                  <a:gd name="T55" fmla="*/ 51 h 53"/>
                  <a:gd name="T56" fmla="*/ 8 w 48"/>
                  <a:gd name="T57" fmla="*/ 45 h 53"/>
                  <a:gd name="T58" fmla="*/ 2 w 48"/>
                  <a:gd name="T59" fmla="*/ 37 h 53"/>
                  <a:gd name="T60" fmla="*/ 0 w 48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53">
                    <a:moveTo>
                      <a:pt x="0" y="26"/>
                    </a:move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7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1" y="0"/>
                      <a:pt x="36" y="1"/>
                      <a:pt x="39" y="3"/>
                    </a:cubicBezTo>
                    <a:cubicBezTo>
                      <a:pt x="43" y="5"/>
                      <a:pt x="46" y="8"/>
                      <a:pt x="47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9" y="11"/>
                      <a:pt x="37" y="9"/>
                      <a:pt x="35" y="8"/>
                    </a:cubicBezTo>
                    <a:cubicBezTo>
                      <a:pt x="32" y="6"/>
                      <a:pt x="29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10"/>
                      <a:pt x="13" y="11"/>
                    </a:cubicBezTo>
                    <a:cubicBezTo>
                      <a:pt x="11" y="13"/>
                      <a:pt x="10" y="15"/>
                      <a:pt x="9" y="18"/>
                    </a:cubicBezTo>
                    <a:cubicBezTo>
                      <a:pt x="8" y="20"/>
                      <a:pt x="7" y="23"/>
                      <a:pt x="7" y="26"/>
                    </a:cubicBezTo>
                    <a:cubicBezTo>
                      <a:pt x="7" y="29"/>
                      <a:pt x="8" y="32"/>
                      <a:pt x="9" y="34"/>
                    </a:cubicBezTo>
                    <a:cubicBezTo>
                      <a:pt x="10" y="37"/>
                      <a:pt x="11" y="39"/>
                      <a:pt x="13" y="41"/>
                    </a:cubicBezTo>
                    <a:cubicBezTo>
                      <a:pt x="15" y="43"/>
                      <a:pt x="17" y="45"/>
                      <a:pt x="19" y="46"/>
                    </a:cubicBezTo>
                    <a:cubicBezTo>
                      <a:pt x="21" y="47"/>
                      <a:pt x="24" y="47"/>
                      <a:pt x="26" y="47"/>
                    </a:cubicBezTo>
                    <a:cubicBezTo>
                      <a:pt x="28" y="47"/>
                      <a:pt x="29" y="47"/>
                      <a:pt x="31" y="47"/>
                    </a:cubicBezTo>
                    <a:cubicBezTo>
                      <a:pt x="33" y="46"/>
                      <a:pt x="34" y="45"/>
                      <a:pt x="36" y="45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40" y="41"/>
                      <a:pt x="41" y="40"/>
                      <a:pt x="41" y="38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ubicBezTo>
                      <a:pt x="23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06"/>
              <p:cNvSpPr>
                <a:spLocks noEditPoints="1"/>
              </p:cNvSpPr>
              <p:nvPr/>
            </p:nvSpPr>
            <p:spPr bwMode="auto">
              <a:xfrm>
                <a:off x="4756150" y="2527300"/>
                <a:ext cx="58738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7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6 h 53"/>
                  <a:gd name="T34" fmla="*/ 14 w 52"/>
                  <a:gd name="T35" fmla="*/ 43 h 53"/>
                  <a:gd name="T36" fmla="*/ 20 w 52"/>
                  <a:gd name="T37" fmla="*/ 47 h 53"/>
                  <a:gd name="T38" fmla="*/ 27 w 52"/>
                  <a:gd name="T39" fmla="*/ 48 h 53"/>
                  <a:gd name="T40" fmla="*/ 32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5 h 53"/>
                  <a:gd name="T52" fmla="*/ 40 w 52"/>
                  <a:gd name="T53" fmla="*/ 50 h 53"/>
                  <a:gd name="T54" fmla="*/ 34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3" y="53"/>
                      <a:pt x="19" y="52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0" y="0"/>
                      <a:pt x="33" y="0"/>
                      <a:pt x="37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6"/>
                    </a:cubicBezTo>
                    <a:cubicBezTo>
                      <a:pt x="10" y="39"/>
                      <a:pt x="12" y="41"/>
                      <a:pt x="14" y="43"/>
                    </a:cubicBezTo>
                    <a:cubicBezTo>
                      <a:pt x="15" y="44"/>
                      <a:pt x="17" y="46"/>
                      <a:pt x="20" y="47"/>
                    </a:cubicBezTo>
                    <a:cubicBezTo>
                      <a:pt x="22" y="48"/>
                      <a:pt x="24" y="48"/>
                      <a:pt x="27" y="48"/>
                    </a:cubicBezTo>
                    <a:cubicBezTo>
                      <a:pt x="28" y="48"/>
                      <a:pt x="30" y="48"/>
                      <a:pt x="32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2"/>
                      <a:pt x="46" y="44"/>
                      <a:pt x="45" y="45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8" y="8"/>
                      <a:pt x="36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8"/>
                      <a:pt x="13" y="10"/>
                    </a:cubicBezTo>
                    <a:cubicBezTo>
                      <a:pt x="12" y="12"/>
                      <a:pt x="10" y="14"/>
                      <a:pt x="9" y="16"/>
                    </a:cubicBezTo>
                    <a:cubicBezTo>
                      <a:pt x="8" y="18"/>
                      <a:pt x="8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07"/>
              <p:cNvSpPr/>
              <p:nvPr/>
            </p:nvSpPr>
            <p:spPr bwMode="auto">
              <a:xfrm>
                <a:off x="4827587" y="2527300"/>
                <a:ext cx="50800" cy="60325"/>
              </a:xfrm>
              <a:custGeom>
                <a:avLst/>
                <a:gdLst>
                  <a:gd name="T0" fmla="*/ 44 w 44"/>
                  <a:gd name="T1" fmla="*/ 52 h 52"/>
                  <a:gd name="T2" fmla="*/ 37 w 44"/>
                  <a:gd name="T3" fmla="*/ 52 h 52"/>
                  <a:gd name="T4" fmla="*/ 37 w 44"/>
                  <a:gd name="T5" fmla="*/ 23 h 52"/>
                  <a:gd name="T6" fmla="*/ 34 w 44"/>
                  <a:gd name="T7" fmla="*/ 10 h 52"/>
                  <a:gd name="T8" fmla="*/ 26 w 44"/>
                  <a:gd name="T9" fmla="*/ 6 h 52"/>
                  <a:gd name="T10" fmla="*/ 20 w 44"/>
                  <a:gd name="T11" fmla="*/ 7 h 52"/>
                  <a:gd name="T12" fmla="*/ 14 w 44"/>
                  <a:gd name="T13" fmla="*/ 10 h 52"/>
                  <a:gd name="T14" fmla="*/ 10 w 44"/>
                  <a:gd name="T15" fmla="*/ 15 h 52"/>
                  <a:gd name="T16" fmla="*/ 7 w 44"/>
                  <a:gd name="T17" fmla="*/ 21 h 52"/>
                  <a:gd name="T18" fmla="*/ 7 w 44"/>
                  <a:gd name="T19" fmla="*/ 52 h 52"/>
                  <a:gd name="T20" fmla="*/ 0 w 44"/>
                  <a:gd name="T21" fmla="*/ 52 h 52"/>
                  <a:gd name="T22" fmla="*/ 0 w 44"/>
                  <a:gd name="T23" fmla="*/ 1 h 52"/>
                  <a:gd name="T24" fmla="*/ 6 w 44"/>
                  <a:gd name="T25" fmla="*/ 1 h 52"/>
                  <a:gd name="T26" fmla="*/ 6 w 44"/>
                  <a:gd name="T27" fmla="*/ 12 h 52"/>
                  <a:gd name="T28" fmla="*/ 15 w 44"/>
                  <a:gd name="T29" fmla="*/ 3 h 52"/>
                  <a:gd name="T30" fmla="*/ 28 w 44"/>
                  <a:gd name="T31" fmla="*/ 0 h 52"/>
                  <a:gd name="T32" fmla="*/ 35 w 44"/>
                  <a:gd name="T33" fmla="*/ 1 h 52"/>
                  <a:gd name="T34" fmla="*/ 40 w 44"/>
                  <a:gd name="T35" fmla="*/ 6 h 52"/>
                  <a:gd name="T36" fmla="*/ 43 w 44"/>
                  <a:gd name="T37" fmla="*/ 13 h 52"/>
                  <a:gd name="T38" fmla="*/ 44 w 44"/>
                  <a:gd name="T39" fmla="*/ 22 h 52"/>
                  <a:gd name="T40" fmla="*/ 44 w 44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17"/>
                      <a:pt x="36" y="13"/>
                      <a:pt x="34" y="10"/>
                    </a:cubicBezTo>
                    <a:cubicBezTo>
                      <a:pt x="32" y="7"/>
                      <a:pt x="30" y="6"/>
                      <a:pt x="26" y="6"/>
                    </a:cubicBezTo>
                    <a:cubicBezTo>
                      <a:pt x="24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3" y="11"/>
                      <a:pt x="11" y="13"/>
                      <a:pt x="10" y="15"/>
                    </a:cubicBezTo>
                    <a:cubicBezTo>
                      <a:pt x="8" y="16"/>
                      <a:pt x="8" y="18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9" y="1"/>
                      <a:pt x="24" y="0"/>
                      <a:pt x="28" y="0"/>
                    </a:cubicBezTo>
                    <a:cubicBezTo>
                      <a:pt x="31" y="0"/>
                      <a:pt x="34" y="0"/>
                      <a:pt x="35" y="1"/>
                    </a:cubicBezTo>
                    <a:cubicBezTo>
                      <a:pt x="37" y="2"/>
                      <a:pt x="39" y="4"/>
                      <a:pt x="40" y="6"/>
                    </a:cubicBezTo>
                    <a:cubicBezTo>
                      <a:pt x="41" y="8"/>
                      <a:pt x="42" y="10"/>
                      <a:pt x="43" y="13"/>
                    </a:cubicBezTo>
                    <a:cubicBezTo>
                      <a:pt x="43" y="15"/>
                      <a:pt x="44" y="19"/>
                      <a:pt x="44" y="22"/>
                    </a:cubicBezTo>
                    <a:cubicBezTo>
                      <a:pt x="44" y="52"/>
                      <a:pt x="44" y="52"/>
                      <a:pt x="4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08"/>
              <p:cNvSpPr>
                <a:spLocks noEditPoints="1"/>
              </p:cNvSpPr>
              <p:nvPr/>
            </p:nvSpPr>
            <p:spPr bwMode="auto">
              <a:xfrm>
                <a:off x="4889500" y="2527300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3 h 53"/>
                  <a:gd name="T8" fmla="*/ 0 w 46"/>
                  <a:gd name="T9" fmla="*/ 37 h 53"/>
                  <a:gd name="T10" fmla="*/ 1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1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6 h 53"/>
                  <a:gd name="T34" fmla="*/ 23 w 46"/>
                  <a:gd name="T35" fmla="*/ 0 h 53"/>
                  <a:gd name="T36" fmla="*/ 38 w 46"/>
                  <a:gd name="T37" fmla="*/ 5 h 53"/>
                  <a:gd name="T38" fmla="*/ 43 w 46"/>
                  <a:gd name="T39" fmla="*/ 20 h 53"/>
                  <a:gd name="T40" fmla="*/ 43 w 46"/>
                  <a:gd name="T41" fmla="*/ 43 h 53"/>
                  <a:gd name="T42" fmla="*/ 46 w 46"/>
                  <a:gd name="T43" fmla="*/ 46 h 53"/>
                  <a:gd name="T44" fmla="*/ 46 w 46"/>
                  <a:gd name="T45" fmla="*/ 52 h 53"/>
                  <a:gd name="T46" fmla="*/ 43 w 46"/>
                  <a:gd name="T47" fmla="*/ 52 h 53"/>
                  <a:gd name="T48" fmla="*/ 39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8 h 53"/>
                  <a:gd name="T70" fmla="*/ 30 w 46"/>
                  <a:gd name="T71" fmla="*/ 27 h 53"/>
                  <a:gd name="T72" fmla="*/ 22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5"/>
                      <a:pt x="1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29"/>
                      <a:pt x="4" y="27"/>
                      <a:pt x="6" y="26"/>
                    </a:cubicBezTo>
                    <a:cubicBezTo>
                      <a:pt x="8" y="25"/>
                      <a:pt x="10" y="23"/>
                      <a:pt x="13" y="23"/>
                    </a:cubicBezTo>
                    <a:cubicBezTo>
                      <a:pt x="15" y="22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3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5" y="11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7"/>
                      <a:pt x="8" y="9"/>
                      <a:pt x="6" y="1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0" y="2"/>
                      <a:pt x="16" y="0"/>
                      <a:pt x="23" y="0"/>
                    </a:cubicBezTo>
                    <a:cubicBezTo>
                      <a:pt x="29" y="0"/>
                      <a:pt x="34" y="1"/>
                      <a:pt x="38" y="5"/>
                    </a:cubicBezTo>
                    <a:cubicBezTo>
                      <a:pt x="42" y="9"/>
                      <a:pt x="43" y="14"/>
                      <a:pt x="43" y="20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5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4" y="52"/>
                      <a:pt x="43" y="52"/>
                    </a:cubicBezTo>
                    <a:cubicBezTo>
                      <a:pt x="42" y="52"/>
                      <a:pt x="40" y="52"/>
                      <a:pt x="39" y="51"/>
                    </a:cubicBezTo>
                    <a:cubicBezTo>
                      <a:pt x="38" y="50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2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7"/>
                      <a:pt x="28" y="46"/>
                    </a:cubicBezTo>
                    <a:cubicBezTo>
                      <a:pt x="31" y="45"/>
                      <a:pt x="33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7" y="26"/>
                      <a:pt x="25" y="26"/>
                      <a:pt x="22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3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2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09"/>
              <p:cNvSpPr/>
              <p:nvPr/>
            </p:nvSpPr>
            <p:spPr bwMode="auto">
              <a:xfrm>
                <a:off x="4949825" y="252730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4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5 h 53"/>
                  <a:gd name="T14" fmla="*/ 36 w 42"/>
                  <a:gd name="T15" fmla="*/ 38 h 53"/>
                  <a:gd name="T16" fmla="*/ 35 w 42"/>
                  <a:gd name="T17" fmla="*/ 35 h 53"/>
                  <a:gd name="T18" fmla="*/ 32 w 42"/>
                  <a:gd name="T19" fmla="*/ 32 h 53"/>
                  <a:gd name="T20" fmla="*/ 27 w 42"/>
                  <a:gd name="T21" fmla="*/ 30 h 53"/>
                  <a:gd name="T22" fmla="*/ 20 w 42"/>
                  <a:gd name="T23" fmla="*/ 28 h 53"/>
                  <a:gd name="T24" fmla="*/ 13 w 42"/>
                  <a:gd name="T25" fmla="*/ 26 h 53"/>
                  <a:gd name="T26" fmla="*/ 7 w 42"/>
                  <a:gd name="T27" fmla="*/ 24 h 53"/>
                  <a:gd name="T28" fmla="*/ 4 w 42"/>
                  <a:gd name="T29" fmla="*/ 20 h 53"/>
                  <a:gd name="T30" fmla="*/ 3 w 42"/>
                  <a:gd name="T31" fmla="*/ 15 h 53"/>
                  <a:gd name="T32" fmla="*/ 4 w 42"/>
                  <a:gd name="T33" fmla="*/ 8 h 53"/>
                  <a:gd name="T34" fmla="*/ 9 w 42"/>
                  <a:gd name="T35" fmla="*/ 4 h 53"/>
                  <a:gd name="T36" fmla="*/ 15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1 w 42"/>
                  <a:gd name="T43" fmla="*/ 7 h 53"/>
                  <a:gd name="T44" fmla="*/ 38 w 42"/>
                  <a:gd name="T45" fmla="*/ 11 h 53"/>
                  <a:gd name="T46" fmla="*/ 31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1 w 42"/>
                  <a:gd name="T67" fmla="*/ 26 h 53"/>
                  <a:gd name="T68" fmla="*/ 37 w 42"/>
                  <a:gd name="T69" fmla="*/ 28 h 53"/>
                  <a:gd name="T70" fmla="*/ 41 w 42"/>
                  <a:gd name="T71" fmla="*/ 32 h 53"/>
                  <a:gd name="T72" fmla="*/ 42 w 42"/>
                  <a:gd name="T73" fmla="*/ 38 h 53"/>
                  <a:gd name="T74" fmla="*/ 37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7" y="50"/>
                      <a:pt x="3" y="48"/>
                      <a:pt x="0" y="45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9" y="48"/>
                      <a:pt x="22" y="48"/>
                    </a:cubicBezTo>
                    <a:cubicBezTo>
                      <a:pt x="26" y="48"/>
                      <a:pt x="30" y="47"/>
                      <a:pt x="32" y="45"/>
                    </a:cubicBezTo>
                    <a:cubicBezTo>
                      <a:pt x="35" y="44"/>
                      <a:pt x="36" y="41"/>
                      <a:pt x="36" y="38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2"/>
                    </a:cubicBezTo>
                    <a:cubicBezTo>
                      <a:pt x="31" y="31"/>
                      <a:pt x="29" y="31"/>
                      <a:pt x="27" y="30"/>
                    </a:cubicBezTo>
                    <a:cubicBezTo>
                      <a:pt x="25" y="30"/>
                      <a:pt x="23" y="29"/>
                      <a:pt x="20" y="28"/>
                    </a:cubicBezTo>
                    <a:cubicBezTo>
                      <a:pt x="17" y="28"/>
                      <a:pt x="15" y="27"/>
                      <a:pt x="13" y="26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0"/>
                    </a:cubicBezTo>
                    <a:cubicBezTo>
                      <a:pt x="3" y="19"/>
                      <a:pt x="3" y="17"/>
                      <a:pt x="3" y="15"/>
                    </a:cubicBezTo>
                    <a:cubicBezTo>
                      <a:pt x="3" y="13"/>
                      <a:pt x="3" y="10"/>
                      <a:pt x="4" y="8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0" y="2"/>
                      <a:pt x="12" y="1"/>
                      <a:pt x="15" y="1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6" y="0"/>
                      <a:pt x="30" y="0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7"/>
                      <a:pt x="31" y="6"/>
                    </a:cubicBezTo>
                    <a:cubicBezTo>
                      <a:pt x="28" y="5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5"/>
                    </a:cubicBezTo>
                    <a:cubicBezTo>
                      <a:pt x="16" y="6"/>
                      <a:pt x="14" y="6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1"/>
                      <a:pt x="9" y="13"/>
                      <a:pt x="9" y="14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5" y="21"/>
                      <a:pt x="16" y="22"/>
                    </a:cubicBezTo>
                    <a:cubicBezTo>
                      <a:pt x="18" y="22"/>
                      <a:pt x="20" y="23"/>
                      <a:pt x="22" y="23"/>
                    </a:cubicBezTo>
                    <a:cubicBezTo>
                      <a:pt x="26" y="24"/>
                      <a:pt x="28" y="25"/>
                      <a:pt x="31" y="26"/>
                    </a:cubicBezTo>
                    <a:cubicBezTo>
                      <a:pt x="33" y="26"/>
                      <a:pt x="36" y="27"/>
                      <a:pt x="37" y="28"/>
                    </a:cubicBezTo>
                    <a:cubicBezTo>
                      <a:pt x="39" y="29"/>
                      <a:pt x="40" y="31"/>
                      <a:pt x="41" y="32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2"/>
                      <a:pt x="41" y="46"/>
                      <a:pt x="37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0"/>
              <p:cNvSpPr/>
              <p:nvPr/>
            </p:nvSpPr>
            <p:spPr bwMode="auto">
              <a:xfrm>
                <a:off x="4603750" y="2641600"/>
                <a:ext cx="33338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4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4 w 29"/>
                  <a:gd name="T29" fmla="*/ 0 h 70"/>
                  <a:gd name="T30" fmla="*/ 14 w 29"/>
                  <a:gd name="T31" fmla="*/ 18 h 70"/>
                  <a:gd name="T32" fmla="*/ 26 w 29"/>
                  <a:gd name="T33" fmla="*/ 18 h 70"/>
                  <a:gd name="T34" fmla="*/ 26 w 29"/>
                  <a:gd name="T35" fmla="*/ 23 h 70"/>
                  <a:gd name="T36" fmla="*/ 14 w 29"/>
                  <a:gd name="T37" fmla="*/ 23 h 70"/>
                  <a:gd name="T38" fmla="*/ 14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9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4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1"/>
              <p:cNvSpPr>
                <a:spLocks noEditPoints="1"/>
              </p:cNvSpPr>
              <p:nvPr/>
            </p:nvSpPr>
            <p:spPr bwMode="auto">
              <a:xfrm>
                <a:off x="4641850" y="26606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6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6 h 54"/>
                  <a:gd name="T12" fmla="*/ 7 w 51"/>
                  <a:gd name="T13" fmla="*/ 8 h 54"/>
                  <a:gd name="T14" fmla="*/ 16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50 w 51"/>
                  <a:gd name="T23" fmla="*/ 16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8 h 54"/>
                  <a:gd name="T40" fmla="*/ 31 w 51"/>
                  <a:gd name="T41" fmla="*/ 48 h 54"/>
                  <a:gd name="T42" fmla="*/ 36 w 51"/>
                  <a:gd name="T43" fmla="*/ 46 h 54"/>
                  <a:gd name="T44" fmla="*/ 40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5 w 51"/>
                  <a:gd name="T51" fmla="*/ 46 h 54"/>
                  <a:gd name="T52" fmla="*/ 40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6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5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6" y="51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10" y="6"/>
                      <a:pt x="12" y="4"/>
                      <a:pt x="16" y="2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30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8"/>
                    </a:cubicBezTo>
                    <a:cubicBezTo>
                      <a:pt x="33" y="47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40" y="43"/>
                    </a:cubicBezTo>
                    <a:cubicBezTo>
                      <a:pt x="41" y="42"/>
                      <a:pt x="42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4"/>
                      <a:pt x="45" y="46"/>
                    </a:cubicBezTo>
                    <a:cubicBezTo>
                      <a:pt x="43" y="47"/>
                      <a:pt x="41" y="49"/>
                      <a:pt x="40" y="50"/>
                    </a:cubicBezTo>
                    <a:cubicBezTo>
                      <a:pt x="38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9"/>
                      <a:pt x="43" y="16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5"/>
                      <a:pt x="26" y="5"/>
                    </a:cubicBezTo>
                    <a:cubicBezTo>
                      <a:pt x="23" y="5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1" y="12"/>
                      <a:pt x="10" y="14"/>
                      <a:pt x="9" y="17"/>
                    </a:cubicBezTo>
                    <a:cubicBezTo>
                      <a:pt x="8" y="19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2"/>
              <p:cNvSpPr/>
              <p:nvPr/>
            </p:nvSpPr>
            <p:spPr bwMode="auto">
              <a:xfrm>
                <a:off x="4713287" y="2660650"/>
                <a:ext cx="88900" cy="61913"/>
              </a:xfrm>
              <a:custGeom>
                <a:avLst/>
                <a:gdLst>
                  <a:gd name="T0" fmla="*/ 77 w 77"/>
                  <a:gd name="T1" fmla="*/ 53 h 53"/>
                  <a:gd name="T2" fmla="*/ 70 w 77"/>
                  <a:gd name="T3" fmla="*/ 53 h 53"/>
                  <a:gd name="T4" fmla="*/ 70 w 77"/>
                  <a:gd name="T5" fmla="*/ 24 h 53"/>
                  <a:gd name="T6" fmla="*/ 67 w 77"/>
                  <a:gd name="T7" fmla="*/ 10 h 53"/>
                  <a:gd name="T8" fmla="*/ 59 w 77"/>
                  <a:gd name="T9" fmla="*/ 6 h 53"/>
                  <a:gd name="T10" fmla="*/ 53 w 77"/>
                  <a:gd name="T11" fmla="*/ 7 h 53"/>
                  <a:gd name="T12" fmla="*/ 48 w 77"/>
                  <a:gd name="T13" fmla="*/ 10 h 53"/>
                  <a:gd name="T14" fmla="*/ 44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2 w 77"/>
                  <a:gd name="T25" fmla="*/ 10 h 53"/>
                  <a:gd name="T26" fmla="*/ 24 w 77"/>
                  <a:gd name="T27" fmla="*/ 6 h 53"/>
                  <a:gd name="T28" fmla="*/ 13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6 w 77"/>
                  <a:gd name="T39" fmla="*/ 1 h 53"/>
                  <a:gd name="T40" fmla="*/ 6 w 77"/>
                  <a:gd name="T41" fmla="*/ 13 h 53"/>
                  <a:gd name="T42" fmla="*/ 14 w 77"/>
                  <a:gd name="T43" fmla="*/ 3 h 53"/>
                  <a:gd name="T44" fmla="*/ 26 w 77"/>
                  <a:gd name="T45" fmla="*/ 0 h 53"/>
                  <a:gd name="T46" fmla="*/ 36 w 77"/>
                  <a:gd name="T47" fmla="*/ 4 h 53"/>
                  <a:gd name="T48" fmla="*/ 41 w 77"/>
                  <a:gd name="T49" fmla="*/ 13 h 53"/>
                  <a:gd name="T50" fmla="*/ 61 w 77"/>
                  <a:gd name="T51" fmla="*/ 0 h 53"/>
                  <a:gd name="T52" fmla="*/ 68 w 77"/>
                  <a:gd name="T53" fmla="*/ 2 h 53"/>
                  <a:gd name="T54" fmla="*/ 73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5" y="8"/>
                      <a:pt x="62" y="6"/>
                      <a:pt x="59" y="6"/>
                    </a:cubicBezTo>
                    <a:cubicBezTo>
                      <a:pt x="57" y="6"/>
                      <a:pt x="55" y="7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2"/>
                      <a:pt x="45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4" y="13"/>
                      <a:pt x="32" y="10"/>
                    </a:cubicBezTo>
                    <a:cubicBezTo>
                      <a:pt x="30" y="8"/>
                      <a:pt x="27" y="6"/>
                      <a:pt x="24" y="6"/>
                    </a:cubicBezTo>
                    <a:cubicBezTo>
                      <a:pt x="20" y="6"/>
                      <a:pt x="16" y="8"/>
                      <a:pt x="13" y="10"/>
                    </a:cubicBezTo>
                    <a:cubicBezTo>
                      <a:pt x="10" y="13"/>
                      <a:pt x="8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1" y="13"/>
                    </a:cubicBezTo>
                    <a:cubicBezTo>
                      <a:pt x="46" y="4"/>
                      <a:pt x="52" y="0"/>
                      <a:pt x="61" y="0"/>
                    </a:cubicBezTo>
                    <a:cubicBezTo>
                      <a:pt x="64" y="0"/>
                      <a:pt x="66" y="1"/>
                      <a:pt x="68" y="2"/>
                    </a:cubicBezTo>
                    <a:cubicBezTo>
                      <a:pt x="70" y="3"/>
                      <a:pt x="72" y="4"/>
                      <a:pt x="73" y="6"/>
                    </a:cubicBezTo>
                    <a:cubicBezTo>
                      <a:pt x="74" y="8"/>
                      <a:pt x="75" y="10"/>
                      <a:pt x="76" y="13"/>
                    </a:cubicBezTo>
                    <a:cubicBezTo>
                      <a:pt x="76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"/>
              <p:cNvSpPr>
                <a:spLocks noEditPoints="1"/>
              </p:cNvSpPr>
              <p:nvPr/>
            </p:nvSpPr>
            <p:spPr bwMode="auto">
              <a:xfrm>
                <a:off x="4818062" y="2660650"/>
                <a:ext cx="57150" cy="85725"/>
              </a:xfrm>
              <a:custGeom>
                <a:avLst/>
                <a:gdLst>
                  <a:gd name="T0" fmla="*/ 26 w 50"/>
                  <a:gd name="T1" fmla="*/ 54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6 w 50"/>
                  <a:gd name="T13" fmla="*/ 1 h 74"/>
                  <a:gd name="T14" fmla="*/ 6 w 50"/>
                  <a:gd name="T15" fmla="*/ 11 h 74"/>
                  <a:gd name="T16" fmla="*/ 14 w 50"/>
                  <a:gd name="T17" fmla="*/ 3 h 74"/>
                  <a:gd name="T18" fmla="*/ 25 w 50"/>
                  <a:gd name="T19" fmla="*/ 0 h 74"/>
                  <a:gd name="T20" fmla="*/ 35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8 w 50"/>
                  <a:gd name="T29" fmla="*/ 37 h 74"/>
                  <a:gd name="T30" fmla="*/ 43 w 50"/>
                  <a:gd name="T31" fmla="*/ 46 h 74"/>
                  <a:gd name="T32" fmla="*/ 36 w 50"/>
                  <a:gd name="T33" fmla="*/ 51 h 74"/>
                  <a:gd name="T34" fmla="*/ 26 w 50"/>
                  <a:gd name="T35" fmla="*/ 54 h 74"/>
                  <a:gd name="T36" fmla="*/ 24 w 50"/>
                  <a:gd name="T37" fmla="*/ 48 h 74"/>
                  <a:gd name="T38" fmla="*/ 32 w 50"/>
                  <a:gd name="T39" fmla="*/ 46 h 74"/>
                  <a:gd name="T40" fmla="*/ 38 w 50"/>
                  <a:gd name="T41" fmla="*/ 41 h 74"/>
                  <a:gd name="T42" fmla="*/ 42 w 50"/>
                  <a:gd name="T43" fmla="*/ 35 h 74"/>
                  <a:gd name="T44" fmla="*/ 43 w 50"/>
                  <a:gd name="T45" fmla="*/ 27 h 74"/>
                  <a:gd name="T46" fmla="*/ 41 w 50"/>
                  <a:gd name="T47" fmla="*/ 19 h 74"/>
                  <a:gd name="T48" fmla="*/ 37 w 50"/>
                  <a:gd name="T49" fmla="*/ 12 h 74"/>
                  <a:gd name="T50" fmla="*/ 31 w 50"/>
                  <a:gd name="T51" fmla="*/ 8 h 74"/>
                  <a:gd name="T52" fmla="*/ 24 w 50"/>
                  <a:gd name="T53" fmla="*/ 6 h 74"/>
                  <a:gd name="T54" fmla="*/ 18 w 50"/>
                  <a:gd name="T55" fmla="*/ 7 h 74"/>
                  <a:gd name="T56" fmla="*/ 13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5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7 h 74"/>
                  <a:gd name="T70" fmla="*/ 24 w 50"/>
                  <a:gd name="T71" fmla="*/ 4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6" y="54"/>
                    </a:moveTo>
                    <a:cubicBezTo>
                      <a:pt x="22" y="54"/>
                      <a:pt x="18" y="52"/>
                      <a:pt x="15" y="50"/>
                    </a:cubicBezTo>
                    <a:cubicBezTo>
                      <a:pt x="11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8" y="1"/>
                      <a:pt x="21" y="0"/>
                      <a:pt x="25" y="0"/>
                    </a:cubicBezTo>
                    <a:cubicBezTo>
                      <a:pt x="29" y="0"/>
                      <a:pt x="32" y="1"/>
                      <a:pt x="35" y="2"/>
                    </a:cubicBezTo>
                    <a:cubicBezTo>
                      <a:pt x="38" y="4"/>
                      <a:pt x="41" y="6"/>
                      <a:pt x="43" y="8"/>
                    </a:cubicBezTo>
                    <a:cubicBezTo>
                      <a:pt x="45" y="11"/>
                      <a:pt x="47" y="14"/>
                      <a:pt x="48" y="17"/>
                    </a:cubicBezTo>
                    <a:cubicBezTo>
                      <a:pt x="49" y="20"/>
                      <a:pt x="50" y="23"/>
                      <a:pt x="50" y="27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5" y="43"/>
                      <a:pt x="43" y="46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4"/>
                      <a:pt x="26" y="54"/>
                    </a:cubicBezTo>
                    <a:close/>
                    <a:moveTo>
                      <a:pt x="24" y="48"/>
                    </a:moveTo>
                    <a:cubicBezTo>
                      <a:pt x="27" y="48"/>
                      <a:pt x="30" y="47"/>
                      <a:pt x="32" y="46"/>
                    </a:cubicBezTo>
                    <a:cubicBezTo>
                      <a:pt x="34" y="45"/>
                      <a:pt x="36" y="43"/>
                      <a:pt x="38" y="41"/>
                    </a:cubicBezTo>
                    <a:cubicBezTo>
                      <a:pt x="40" y="39"/>
                      <a:pt x="41" y="37"/>
                      <a:pt x="42" y="35"/>
                    </a:cubicBezTo>
                    <a:cubicBezTo>
                      <a:pt x="42" y="32"/>
                      <a:pt x="43" y="29"/>
                      <a:pt x="43" y="27"/>
                    </a:cubicBezTo>
                    <a:cubicBezTo>
                      <a:pt x="43" y="24"/>
                      <a:pt x="42" y="21"/>
                      <a:pt x="41" y="19"/>
                    </a:cubicBezTo>
                    <a:cubicBezTo>
                      <a:pt x="40" y="16"/>
                      <a:pt x="39" y="14"/>
                      <a:pt x="37" y="12"/>
                    </a:cubicBezTo>
                    <a:cubicBezTo>
                      <a:pt x="36" y="10"/>
                      <a:pt x="34" y="9"/>
                      <a:pt x="31" y="8"/>
                    </a:cubicBezTo>
                    <a:cubicBezTo>
                      <a:pt x="29" y="7"/>
                      <a:pt x="26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6" y="8"/>
                      <a:pt x="15" y="9"/>
                      <a:pt x="13" y="10"/>
                    </a:cubicBezTo>
                    <a:cubicBezTo>
                      <a:pt x="11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7"/>
                      <a:pt x="9" y="38"/>
                      <a:pt x="10" y="40"/>
                    </a:cubicBezTo>
                    <a:cubicBezTo>
                      <a:pt x="11" y="41"/>
                      <a:pt x="12" y="43"/>
                      <a:pt x="14" y="44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7"/>
                      <a:pt x="23" y="48"/>
                      <a:pt x="2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4"/>
              <p:cNvSpPr/>
              <p:nvPr/>
            </p:nvSpPr>
            <p:spPr bwMode="auto">
              <a:xfrm>
                <a:off x="4887912" y="2662237"/>
                <a:ext cx="53975" cy="60325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0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29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8 h 53"/>
                  <a:gd name="T20" fmla="*/ 37 w 46"/>
                  <a:gd name="T21" fmla="*/ 32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0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49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6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8"/>
                    </a:cubicBezTo>
                    <a:cubicBezTo>
                      <a:pt x="35" y="37"/>
                      <a:pt x="36" y="35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5"/>
              <p:cNvSpPr/>
              <p:nvPr/>
            </p:nvSpPr>
            <p:spPr bwMode="auto">
              <a:xfrm>
                <a:off x="4949825" y="26606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0"/>
                      <a:pt x="3" y="48"/>
                      <a:pt x="0" y="46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9" y="48"/>
                      <a:pt x="22" y="48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35" y="44"/>
                      <a:pt x="36" y="42"/>
                      <a:pt x="36" y="39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1" y="32"/>
                      <a:pt x="29" y="31"/>
                      <a:pt x="27" y="31"/>
                    </a:cubicBezTo>
                    <a:cubicBezTo>
                      <a:pt x="25" y="30"/>
                      <a:pt x="23" y="30"/>
                      <a:pt x="20" y="29"/>
                    </a:cubicBezTo>
                    <a:cubicBezTo>
                      <a:pt x="17" y="28"/>
                      <a:pt x="15" y="27"/>
                      <a:pt x="13" y="27"/>
                    </a:cubicBezTo>
                    <a:cubicBezTo>
                      <a:pt x="10" y="26"/>
                      <a:pt x="9" y="25"/>
                      <a:pt x="7" y="24"/>
                    </a:cubicBezTo>
                    <a:cubicBezTo>
                      <a:pt x="6" y="23"/>
                      <a:pt x="5" y="22"/>
                      <a:pt x="4" y="21"/>
                    </a:cubicBezTo>
                    <a:cubicBezTo>
                      <a:pt x="3" y="19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0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3" y="8"/>
                      <a:pt x="31" y="7"/>
                    </a:cubicBezTo>
                    <a:cubicBezTo>
                      <a:pt x="28" y="6"/>
                      <a:pt x="25" y="5"/>
                      <a:pt x="22" y="5"/>
                    </a:cubicBezTo>
                    <a:cubicBezTo>
                      <a:pt x="20" y="5"/>
                      <a:pt x="19" y="5"/>
                      <a:pt x="17" y="6"/>
                    </a:cubicBezTo>
                    <a:cubicBezTo>
                      <a:pt x="16" y="6"/>
                      <a:pt x="14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6"/>
                      <a:pt x="10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4"/>
                      <a:pt x="28" y="25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1" y="47"/>
                      <a:pt x="37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6"/>
              <p:cNvSpPr/>
              <p:nvPr/>
            </p:nvSpPr>
            <p:spPr bwMode="auto">
              <a:xfrm>
                <a:off x="4716462" y="2776537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7 h 70"/>
                  <a:gd name="T4" fmla="*/ 25 w 30"/>
                  <a:gd name="T5" fmla="*/ 68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7 h 70"/>
                  <a:gd name="T24" fmla="*/ 7 w 30"/>
                  <a:gd name="T25" fmla="*/ 17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7 h 70"/>
                  <a:gd name="T32" fmla="*/ 26 w 30"/>
                  <a:gd name="T33" fmla="*/ 17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3 h 70"/>
                  <a:gd name="T44" fmla="*/ 25 w 30"/>
                  <a:gd name="T45" fmla="*/ 62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7"/>
                    </a:cubicBezTo>
                    <a:cubicBezTo>
                      <a:pt x="27" y="68"/>
                      <a:pt x="26" y="68"/>
                      <a:pt x="25" y="68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69"/>
                      <a:pt x="20" y="70"/>
                      <a:pt x="18" y="70"/>
                    </a:cubicBezTo>
                    <a:cubicBezTo>
                      <a:pt x="17" y="70"/>
                      <a:pt x="15" y="69"/>
                      <a:pt x="14" y="69"/>
                    </a:cubicBezTo>
                    <a:cubicBezTo>
                      <a:pt x="13" y="69"/>
                      <a:pt x="12" y="68"/>
                      <a:pt x="11" y="67"/>
                    </a:cubicBezTo>
                    <a:cubicBezTo>
                      <a:pt x="10" y="66"/>
                      <a:pt x="9" y="65"/>
                      <a:pt x="8" y="64"/>
                    </a:cubicBezTo>
                    <a:cubicBezTo>
                      <a:pt x="8" y="63"/>
                      <a:pt x="7" y="61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9" y="63"/>
                      <a:pt x="20" y="63"/>
                    </a:cubicBezTo>
                    <a:cubicBezTo>
                      <a:pt x="22" y="63"/>
                      <a:pt x="24" y="63"/>
                      <a:pt x="25" y="62"/>
                    </a:cubicBezTo>
                    <a:cubicBezTo>
                      <a:pt x="27" y="62"/>
                      <a:pt x="28" y="61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7"/>
              <p:cNvSpPr>
                <a:spLocks noEditPoints="1"/>
              </p:cNvSpPr>
              <p:nvPr/>
            </p:nvSpPr>
            <p:spPr bwMode="auto">
              <a:xfrm>
                <a:off x="4754562" y="2794000"/>
                <a:ext cx="60325" cy="63500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3 h 54"/>
                  <a:gd name="T16" fmla="*/ 26 w 52"/>
                  <a:gd name="T17" fmla="*/ 0 h 54"/>
                  <a:gd name="T18" fmla="*/ 37 w 52"/>
                  <a:gd name="T19" fmla="*/ 3 h 54"/>
                  <a:gd name="T20" fmla="*/ 45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2 w 52"/>
                  <a:gd name="T27" fmla="*/ 29 h 54"/>
                  <a:gd name="T28" fmla="*/ 52 w 52"/>
                  <a:gd name="T29" fmla="*/ 30 h 54"/>
                  <a:gd name="T30" fmla="*/ 7 w 52"/>
                  <a:gd name="T31" fmla="*/ 30 h 54"/>
                  <a:gd name="T32" fmla="*/ 9 w 52"/>
                  <a:gd name="T33" fmla="*/ 37 h 54"/>
                  <a:gd name="T34" fmla="*/ 14 w 52"/>
                  <a:gd name="T35" fmla="*/ 43 h 54"/>
                  <a:gd name="T36" fmla="*/ 20 w 52"/>
                  <a:gd name="T37" fmla="*/ 47 h 54"/>
                  <a:gd name="T38" fmla="*/ 27 w 52"/>
                  <a:gd name="T39" fmla="*/ 49 h 54"/>
                  <a:gd name="T40" fmla="*/ 32 w 52"/>
                  <a:gd name="T41" fmla="*/ 48 h 54"/>
                  <a:gd name="T42" fmla="*/ 36 w 52"/>
                  <a:gd name="T43" fmla="*/ 46 h 54"/>
                  <a:gd name="T44" fmla="*/ 40 w 52"/>
                  <a:gd name="T45" fmla="*/ 43 h 54"/>
                  <a:gd name="T46" fmla="*/ 42 w 52"/>
                  <a:gd name="T47" fmla="*/ 40 h 54"/>
                  <a:gd name="T48" fmla="*/ 48 w 52"/>
                  <a:gd name="T49" fmla="*/ 41 h 54"/>
                  <a:gd name="T50" fmla="*/ 45 w 52"/>
                  <a:gd name="T51" fmla="*/ 46 h 54"/>
                  <a:gd name="T52" fmla="*/ 40 w 52"/>
                  <a:gd name="T53" fmla="*/ 50 h 54"/>
                  <a:gd name="T54" fmla="*/ 34 w 52"/>
                  <a:gd name="T55" fmla="*/ 53 h 54"/>
                  <a:gd name="T56" fmla="*/ 26 w 52"/>
                  <a:gd name="T57" fmla="*/ 54 h 54"/>
                  <a:gd name="T58" fmla="*/ 45 w 52"/>
                  <a:gd name="T59" fmla="*/ 24 h 54"/>
                  <a:gd name="T60" fmla="*/ 43 w 52"/>
                  <a:gd name="T61" fmla="*/ 17 h 54"/>
                  <a:gd name="T62" fmla="*/ 39 w 52"/>
                  <a:gd name="T63" fmla="*/ 11 h 54"/>
                  <a:gd name="T64" fmla="*/ 33 w 52"/>
                  <a:gd name="T65" fmla="*/ 7 h 54"/>
                  <a:gd name="T66" fmla="*/ 26 w 52"/>
                  <a:gd name="T67" fmla="*/ 6 h 54"/>
                  <a:gd name="T68" fmla="*/ 19 w 52"/>
                  <a:gd name="T69" fmla="*/ 7 h 54"/>
                  <a:gd name="T70" fmla="*/ 13 w 52"/>
                  <a:gd name="T71" fmla="*/ 11 h 54"/>
                  <a:gd name="T72" fmla="*/ 9 w 52"/>
                  <a:gd name="T73" fmla="*/ 17 h 54"/>
                  <a:gd name="T74" fmla="*/ 7 w 52"/>
                  <a:gd name="T75" fmla="*/ 24 h 54"/>
                  <a:gd name="T76" fmla="*/ 45 w 52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3" y="54"/>
                      <a:pt x="19" y="53"/>
                      <a:pt x="16" y="52"/>
                    </a:cubicBezTo>
                    <a:cubicBezTo>
                      <a:pt x="13" y="50"/>
                      <a:pt x="10" y="49"/>
                      <a:pt x="8" y="46"/>
                    </a:cubicBezTo>
                    <a:cubicBezTo>
                      <a:pt x="5" y="44"/>
                      <a:pt x="4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4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3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3" y="1"/>
                      <a:pt x="37" y="3"/>
                    </a:cubicBezTo>
                    <a:cubicBezTo>
                      <a:pt x="40" y="4"/>
                      <a:pt x="42" y="6"/>
                      <a:pt x="45" y="8"/>
                    </a:cubicBezTo>
                    <a:cubicBezTo>
                      <a:pt x="47" y="11"/>
                      <a:pt x="49" y="14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27"/>
                      <a:pt x="52" y="28"/>
                      <a:pt x="52" y="29"/>
                    </a:cubicBezTo>
                    <a:cubicBezTo>
                      <a:pt x="52" y="29"/>
                      <a:pt x="52" y="29"/>
                      <a:pt x="52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2"/>
                      <a:pt x="8" y="35"/>
                      <a:pt x="9" y="37"/>
                    </a:cubicBezTo>
                    <a:cubicBezTo>
                      <a:pt x="10" y="40"/>
                      <a:pt x="12" y="42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9"/>
                      <a:pt x="27" y="49"/>
                    </a:cubicBezTo>
                    <a:cubicBezTo>
                      <a:pt x="28" y="49"/>
                      <a:pt x="30" y="49"/>
                      <a:pt x="32" y="48"/>
                    </a:cubicBezTo>
                    <a:cubicBezTo>
                      <a:pt x="33" y="48"/>
                      <a:pt x="35" y="47"/>
                      <a:pt x="36" y="46"/>
                    </a:cubicBezTo>
                    <a:cubicBezTo>
                      <a:pt x="38" y="45"/>
                      <a:pt x="39" y="45"/>
                      <a:pt x="40" y="43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6" y="45"/>
                      <a:pt x="45" y="46"/>
                    </a:cubicBezTo>
                    <a:cubicBezTo>
                      <a:pt x="43" y="48"/>
                      <a:pt x="42" y="49"/>
                      <a:pt x="40" y="50"/>
                    </a:cubicBezTo>
                    <a:cubicBezTo>
                      <a:pt x="38" y="52"/>
                      <a:pt x="36" y="52"/>
                      <a:pt x="34" y="53"/>
                    </a:cubicBezTo>
                    <a:cubicBezTo>
                      <a:pt x="31" y="54"/>
                      <a:pt x="29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5" y="19"/>
                      <a:pt x="43" y="17"/>
                    </a:cubicBezTo>
                    <a:cubicBezTo>
                      <a:pt x="42" y="15"/>
                      <a:pt x="41" y="13"/>
                      <a:pt x="39" y="11"/>
                    </a:cubicBezTo>
                    <a:cubicBezTo>
                      <a:pt x="38" y="9"/>
                      <a:pt x="36" y="8"/>
                      <a:pt x="33" y="7"/>
                    </a:cubicBezTo>
                    <a:cubicBezTo>
                      <a:pt x="31" y="6"/>
                      <a:pt x="29" y="6"/>
                      <a:pt x="26" y="6"/>
                    </a:cubicBezTo>
                    <a:cubicBezTo>
                      <a:pt x="24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2" y="13"/>
                      <a:pt x="10" y="15"/>
                      <a:pt x="9" y="17"/>
                    </a:cubicBezTo>
                    <a:cubicBezTo>
                      <a:pt x="8" y="19"/>
                      <a:pt x="8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8"/>
              <p:cNvSpPr/>
              <p:nvPr/>
            </p:nvSpPr>
            <p:spPr bwMode="auto">
              <a:xfrm>
                <a:off x="4827587" y="2773362"/>
                <a:ext cx="20638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0 h 73"/>
                  <a:gd name="T6" fmla="*/ 8 w 19"/>
                  <a:gd name="T7" fmla="*/ 65 h 73"/>
                  <a:gd name="T8" fmla="*/ 12 w 19"/>
                  <a:gd name="T9" fmla="*/ 66 h 73"/>
                  <a:gd name="T10" fmla="*/ 15 w 19"/>
                  <a:gd name="T11" fmla="*/ 66 h 73"/>
                  <a:gd name="T12" fmla="*/ 18 w 19"/>
                  <a:gd name="T13" fmla="*/ 65 h 73"/>
                  <a:gd name="T14" fmla="*/ 19 w 19"/>
                  <a:gd name="T15" fmla="*/ 71 h 73"/>
                  <a:gd name="T16" fmla="*/ 14 w 19"/>
                  <a:gd name="T17" fmla="*/ 72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2"/>
                      <a:pt x="7" y="64"/>
                      <a:pt x="8" y="65"/>
                    </a:cubicBezTo>
                    <a:cubicBezTo>
                      <a:pt x="9" y="66"/>
                      <a:pt x="10" y="66"/>
                      <a:pt x="12" y="66"/>
                    </a:cubicBezTo>
                    <a:cubicBezTo>
                      <a:pt x="13" y="66"/>
                      <a:pt x="14" y="66"/>
                      <a:pt x="15" y="66"/>
                    </a:cubicBezTo>
                    <a:cubicBezTo>
                      <a:pt x="16" y="66"/>
                      <a:pt x="17" y="66"/>
                      <a:pt x="18" y="65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1"/>
                      <a:pt x="16" y="72"/>
                      <a:pt x="14" y="72"/>
                    </a:cubicBezTo>
                    <a:cubicBezTo>
                      <a:pt x="12" y="72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19"/>
              <p:cNvSpPr/>
              <p:nvPr/>
            </p:nvSpPr>
            <p:spPr bwMode="auto">
              <a:xfrm>
                <a:off x="4857750" y="2773362"/>
                <a:ext cx="22225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0 h 73"/>
                  <a:gd name="T6" fmla="*/ 9 w 20"/>
                  <a:gd name="T7" fmla="*/ 65 h 73"/>
                  <a:gd name="T8" fmla="*/ 13 w 20"/>
                  <a:gd name="T9" fmla="*/ 66 h 73"/>
                  <a:gd name="T10" fmla="*/ 16 w 20"/>
                  <a:gd name="T11" fmla="*/ 66 h 73"/>
                  <a:gd name="T12" fmla="*/ 19 w 20"/>
                  <a:gd name="T13" fmla="*/ 65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4" y="66"/>
                      <a:pt x="15" y="66"/>
                      <a:pt x="16" y="66"/>
                    </a:cubicBezTo>
                    <a:cubicBezTo>
                      <a:pt x="17" y="66"/>
                      <a:pt x="18" y="66"/>
                      <a:pt x="19" y="65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9" y="71"/>
                      <a:pt x="17" y="72"/>
                      <a:pt x="15" y="72"/>
                    </a:cubicBezTo>
                    <a:cubicBezTo>
                      <a:pt x="13" y="72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0"/>
              <p:cNvSpPr/>
              <p:nvPr/>
            </p:nvSpPr>
            <p:spPr bwMode="auto">
              <a:xfrm>
                <a:off x="4887912" y="2795587"/>
                <a:ext cx="53975" cy="61913"/>
              </a:xfrm>
              <a:custGeom>
                <a:avLst/>
                <a:gdLst>
                  <a:gd name="T0" fmla="*/ 16 w 46"/>
                  <a:gd name="T1" fmla="*/ 53 h 53"/>
                  <a:gd name="T2" fmla="*/ 4 w 46"/>
                  <a:gd name="T3" fmla="*/ 47 h 53"/>
                  <a:gd name="T4" fmla="*/ 0 w 46"/>
                  <a:gd name="T5" fmla="*/ 31 h 53"/>
                  <a:gd name="T6" fmla="*/ 0 w 46"/>
                  <a:gd name="T7" fmla="*/ 0 h 53"/>
                  <a:gd name="T8" fmla="*/ 6 w 46"/>
                  <a:gd name="T9" fmla="*/ 0 h 53"/>
                  <a:gd name="T10" fmla="*/ 6 w 46"/>
                  <a:gd name="T11" fmla="*/ 30 h 53"/>
                  <a:gd name="T12" fmla="*/ 18 w 46"/>
                  <a:gd name="T13" fmla="*/ 47 h 53"/>
                  <a:gd name="T14" fmla="*/ 24 w 46"/>
                  <a:gd name="T15" fmla="*/ 46 h 53"/>
                  <a:gd name="T16" fmla="*/ 30 w 46"/>
                  <a:gd name="T17" fmla="*/ 43 h 53"/>
                  <a:gd name="T18" fmla="*/ 34 w 46"/>
                  <a:gd name="T19" fmla="*/ 39 h 53"/>
                  <a:gd name="T20" fmla="*/ 37 w 46"/>
                  <a:gd name="T21" fmla="*/ 33 h 53"/>
                  <a:gd name="T22" fmla="*/ 37 w 46"/>
                  <a:gd name="T23" fmla="*/ 0 h 53"/>
                  <a:gd name="T24" fmla="*/ 44 w 46"/>
                  <a:gd name="T25" fmla="*/ 0 h 53"/>
                  <a:gd name="T26" fmla="*/ 44 w 46"/>
                  <a:gd name="T27" fmla="*/ 43 h 53"/>
                  <a:gd name="T28" fmla="*/ 46 w 46"/>
                  <a:gd name="T29" fmla="*/ 46 h 53"/>
                  <a:gd name="T30" fmla="*/ 46 w 46"/>
                  <a:gd name="T31" fmla="*/ 52 h 53"/>
                  <a:gd name="T32" fmla="*/ 44 w 46"/>
                  <a:gd name="T33" fmla="*/ 52 h 53"/>
                  <a:gd name="T34" fmla="*/ 43 w 46"/>
                  <a:gd name="T35" fmla="*/ 52 h 53"/>
                  <a:gd name="T36" fmla="*/ 39 w 46"/>
                  <a:gd name="T37" fmla="*/ 51 h 53"/>
                  <a:gd name="T38" fmla="*/ 38 w 46"/>
                  <a:gd name="T39" fmla="*/ 46 h 53"/>
                  <a:gd name="T40" fmla="*/ 38 w 46"/>
                  <a:gd name="T41" fmla="*/ 40 h 53"/>
                  <a:gd name="T42" fmla="*/ 29 w 46"/>
                  <a:gd name="T43" fmla="*/ 50 h 53"/>
                  <a:gd name="T44" fmla="*/ 16 w 46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3">
                    <a:moveTo>
                      <a:pt x="16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1" y="44"/>
                      <a:pt x="0" y="38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41"/>
                      <a:pt x="10" y="47"/>
                      <a:pt x="18" y="47"/>
                    </a:cubicBezTo>
                    <a:cubicBezTo>
                      <a:pt x="20" y="47"/>
                      <a:pt x="22" y="47"/>
                      <a:pt x="24" y="46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2"/>
                      <a:pt x="33" y="40"/>
                      <a:pt x="34" y="39"/>
                    </a:cubicBezTo>
                    <a:cubicBezTo>
                      <a:pt x="35" y="37"/>
                      <a:pt x="36" y="35"/>
                      <a:pt x="37" y="3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2"/>
                      <a:pt x="39" y="51"/>
                    </a:cubicBezTo>
                    <a:cubicBezTo>
                      <a:pt x="38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50"/>
                    </a:cubicBezTo>
                    <a:cubicBezTo>
                      <a:pt x="25" y="52"/>
                      <a:pt x="21" y="53"/>
                      <a:pt x="1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1"/>
              <p:cNvSpPr/>
              <p:nvPr/>
            </p:nvSpPr>
            <p:spPr bwMode="auto">
              <a:xfrm>
                <a:off x="4949825" y="2794000"/>
                <a:ext cx="49213" cy="63500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4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6 w 42"/>
                  <a:gd name="T15" fmla="*/ 39 h 54"/>
                  <a:gd name="T16" fmla="*/ 35 w 42"/>
                  <a:gd name="T17" fmla="*/ 36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3 w 42"/>
                  <a:gd name="T25" fmla="*/ 27 h 54"/>
                  <a:gd name="T26" fmla="*/ 7 w 42"/>
                  <a:gd name="T27" fmla="*/ 25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9 w 42"/>
                  <a:gd name="T35" fmla="*/ 4 h 54"/>
                  <a:gd name="T36" fmla="*/ 15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8 h 54"/>
                  <a:gd name="T44" fmla="*/ 38 w 42"/>
                  <a:gd name="T45" fmla="*/ 11 h 54"/>
                  <a:gd name="T46" fmla="*/ 31 w 42"/>
                  <a:gd name="T47" fmla="*/ 7 h 54"/>
                  <a:gd name="T48" fmla="*/ 22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10 w 42"/>
                  <a:gd name="T59" fmla="*/ 19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7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7" y="51"/>
                      <a:pt x="3" y="49"/>
                      <a:pt x="0" y="4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9" y="49"/>
                      <a:pt x="22" y="49"/>
                    </a:cubicBezTo>
                    <a:cubicBezTo>
                      <a:pt x="26" y="49"/>
                      <a:pt x="30" y="48"/>
                      <a:pt x="32" y="46"/>
                    </a:cubicBezTo>
                    <a:cubicBezTo>
                      <a:pt x="35" y="45"/>
                      <a:pt x="36" y="42"/>
                      <a:pt x="36" y="39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3" y="34"/>
                      <a:pt x="32" y="33"/>
                    </a:cubicBezTo>
                    <a:cubicBezTo>
                      <a:pt x="31" y="32"/>
                      <a:pt x="29" y="32"/>
                      <a:pt x="27" y="31"/>
                    </a:cubicBezTo>
                    <a:cubicBezTo>
                      <a:pt x="25" y="31"/>
                      <a:pt x="23" y="30"/>
                      <a:pt x="20" y="29"/>
                    </a:cubicBezTo>
                    <a:cubicBezTo>
                      <a:pt x="17" y="29"/>
                      <a:pt x="15" y="28"/>
                      <a:pt x="13" y="27"/>
                    </a:cubicBezTo>
                    <a:cubicBezTo>
                      <a:pt x="10" y="26"/>
                      <a:pt x="9" y="26"/>
                      <a:pt x="7" y="25"/>
                    </a:cubicBezTo>
                    <a:cubicBezTo>
                      <a:pt x="6" y="24"/>
                      <a:pt x="5" y="23"/>
                      <a:pt x="4" y="21"/>
                    </a:cubicBezTo>
                    <a:cubicBezTo>
                      <a:pt x="3" y="20"/>
                      <a:pt x="3" y="18"/>
                      <a:pt x="3" y="16"/>
                    </a:cubicBezTo>
                    <a:cubicBezTo>
                      <a:pt x="3" y="14"/>
                      <a:pt x="3" y="11"/>
                      <a:pt x="4" y="9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ubicBezTo>
                      <a:pt x="17" y="1"/>
                      <a:pt x="20" y="0"/>
                      <a:pt x="22" y="0"/>
                    </a:cubicBezTo>
                    <a:cubicBezTo>
                      <a:pt x="26" y="0"/>
                      <a:pt x="30" y="1"/>
                      <a:pt x="33" y="2"/>
                    </a:cubicBezTo>
                    <a:cubicBezTo>
                      <a:pt x="36" y="4"/>
                      <a:pt x="39" y="5"/>
                      <a:pt x="41" y="8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0"/>
                      <a:pt x="33" y="8"/>
                      <a:pt x="31" y="7"/>
                    </a:cubicBezTo>
                    <a:cubicBezTo>
                      <a:pt x="28" y="6"/>
                      <a:pt x="25" y="6"/>
                      <a:pt x="22" y="6"/>
                    </a:cubicBezTo>
                    <a:cubicBezTo>
                      <a:pt x="20" y="6"/>
                      <a:pt x="19" y="6"/>
                      <a:pt x="17" y="6"/>
                    </a:cubicBezTo>
                    <a:cubicBezTo>
                      <a:pt x="16" y="6"/>
                      <a:pt x="14" y="7"/>
                      <a:pt x="13" y="8"/>
                    </a:cubicBezTo>
                    <a:cubicBezTo>
                      <a:pt x="12" y="9"/>
                      <a:pt x="11" y="10"/>
                      <a:pt x="10" y="11"/>
                    </a:cubicBezTo>
                    <a:cubicBezTo>
                      <a:pt x="10" y="12"/>
                      <a:pt x="9" y="13"/>
                      <a:pt x="9" y="15"/>
                    </a:cubicBezTo>
                    <a:cubicBezTo>
                      <a:pt x="9" y="17"/>
                      <a:pt x="10" y="18"/>
                      <a:pt x="10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8" y="23"/>
                      <a:pt x="20" y="23"/>
                      <a:pt x="22" y="24"/>
                    </a:cubicBezTo>
                    <a:cubicBezTo>
                      <a:pt x="26" y="25"/>
                      <a:pt x="28" y="26"/>
                      <a:pt x="31" y="26"/>
                    </a:cubicBezTo>
                    <a:cubicBezTo>
                      <a:pt x="33" y="27"/>
                      <a:pt x="36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5"/>
                      <a:pt x="42" y="36"/>
                      <a:pt x="42" y="39"/>
                    </a:cubicBezTo>
                    <a:cubicBezTo>
                      <a:pt x="42" y="43"/>
                      <a:pt x="41" y="47"/>
                      <a:pt x="37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2"/>
              <p:cNvSpPr/>
              <p:nvPr/>
            </p:nvSpPr>
            <p:spPr bwMode="auto">
              <a:xfrm>
                <a:off x="5307012" y="3946525"/>
                <a:ext cx="53975" cy="82550"/>
              </a:xfrm>
              <a:custGeom>
                <a:avLst/>
                <a:gdLst>
                  <a:gd name="T0" fmla="*/ 34 w 34"/>
                  <a:gd name="T1" fmla="*/ 47 h 52"/>
                  <a:gd name="T2" fmla="*/ 34 w 34"/>
                  <a:gd name="T3" fmla="*/ 52 h 52"/>
                  <a:gd name="T4" fmla="*/ 0 w 34"/>
                  <a:gd name="T5" fmla="*/ 52 h 52"/>
                  <a:gd name="T6" fmla="*/ 0 w 34"/>
                  <a:gd name="T7" fmla="*/ 0 h 52"/>
                  <a:gd name="T8" fmla="*/ 33 w 34"/>
                  <a:gd name="T9" fmla="*/ 0 h 52"/>
                  <a:gd name="T10" fmla="*/ 33 w 34"/>
                  <a:gd name="T11" fmla="*/ 5 h 52"/>
                  <a:gd name="T12" fmla="*/ 5 w 34"/>
                  <a:gd name="T13" fmla="*/ 5 h 52"/>
                  <a:gd name="T14" fmla="*/ 5 w 34"/>
                  <a:gd name="T15" fmla="*/ 24 h 52"/>
                  <a:gd name="T16" fmla="*/ 29 w 34"/>
                  <a:gd name="T17" fmla="*/ 24 h 52"/>
                  <a:gd name="T18" fmla="*/ 29 w 34"/>
                  <a:gd name="T19" fmla="*/ 28 h 52"/>
                  <a:gd name="T20" fmla="*/ 5 w 34"/>
                  <a:gd name="T21" fmla="*/ 28 h 52"/>
                  <a:gd name="T22" fmla="*/ 5 w 34"/>
                  <a:gd name="T23" fmla="*/ 47 h 52"/>
                  <a:gd name="T24" fmla="*/ 34 w 34"/>
                  <a:gd name="T25" fmla="*/ 47 h 52"/>
                  <a:gd name="T26" fmla="*/ 34 w 34"/>
                  <a:gd name="T2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47"/>
                    </a:moveTo>
                    <a:lnTo>
                      <a:pt x="34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5" y="5"/>
                    </a:lnTo>
                    <a:lnTo>
                      <a:pt x="5" y="24"/>
                    </a:lnTo>
                    <a:lnTo>
                      <a:pt x="29" y="24"/>
                    </a:lnTo>
                    <a:lnTo>
                      <a:pt x="29" y="28"/>
                    </a:lnTo>
                    <a:lnTo>
                      <a:pt x="5" y="28"/>
                    </a:lnTo>
                    <a:lnTo>
                      <a:pt x="5" y="47"/>
                    </a:lnTo>
                    <a:lnTo>
                      <a:pt x="34" y="47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3"/>
              <p:cNvSpPr/>
              <p:nvPr/>
            </p:nvSpPr>
            <p:spPr bwMode="auto">
              <a:xfrm>
                <a:off x="5367337" y="3948112"/>
                <a:ext cx="33338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4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4 w 29"/>
                  <a:gd name="T29" fmla="*/ 0 h 70"/>
                  <a:gd name="T30" fmla="*/ 14 w 29"/>
                  <a:gd name="T31" fmla="*/ 18 h 70"/>
                  <a:gd name="T32" fmla="*/ 25 w 29"/>
                  <a:gd name="T33" fmla="*/ 18 h 70"/>
                  <a:gd name="T34" fmla="*/ 25 w 29"/>
                  <a:gd name="T35" fmla="*/ 23 h 70"/>
                  <a:gd name="T36" fmla="*/ 14 w 29"/>
                  <a:gd name="T37" fmla="*/ 23 h 70"/>
                  <a:gd name="T38" fmla="*/ 14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8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4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24"/>
              <p:cNvSpPr>
                <a:spLocks noEditPoints="1"/>
              </p:cNvSpPr>
              <p:nvPr/>
            </p:nvSpPr>
            <p:spPr bwMode="auto">
              <a:xfrm>
                <a:off x="5411787" y="3944937"/>
                <a:ext cx="7938" cy="84138"/>
              </a:xfrm>
              <a:custGeom>
                <a:avLst/>
                <a:gdLst>
                  <a:gd name="T0" fmla="*/ 0 w 5"/>
                  <a:gd name="T1" fmla="*/ 53 h 53"/>
                  <a:gd name="T2" fmla="*/ 0 w 5"/>
                  <a:gd name="T3" fmla="*/ 15 h 53"/>
                  <a:gd name="T4" fmla="*/ 5 w 5"/>
                  <a:gd name="T5" fmla="*/ 15 h 53"/>
                  <a:gd name="T6" fmla="*/ 5 w 5"/>
                  <a:gd name="T7" fmla="*/ 53 h 53"/>
                  <a:gd name="T8" fmla="*/ 0 w 5"/>
                  <a:gd name="T9" fmla="*/ 53 h 53"/>
                  <a:gd name="T10" fmla="*/ 0 w 5"/>
                  <a:gd name="T11" fmla="*/ 53 h 53"/>
                  <a:gd name="T12" fmla="*/ 0 w 5"/>
                  <a:gd name="T13" fmla="*/ 7 h 53"/>
                  <a:gd name="T14" fmla="*/ 0 w 5"/>
                  <a:gd name="T15" fmla="*/ 0 h 53"/>
                  <a:gd name="T16" fmla="*/ 5 w 5"/>
                  <a:gd name="T17" fmla="*/ 0 h 53"/>
                  <a:gd name="T18" fmla="*/ 5 w 5"/>
                  <a:gd name="T19" fmla="*/ 7 h 53"/>
                  <a:gd name="T20" fmla="*/ 0 w 5"/>
                  <a:gd name="T21" fmla="*/ 7 h 53"/>
                  <a:gd name="T22" fmla="*/ 0 w 5"/>
                  <a:gd name="T2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3">
                    <a:moveTo>
                      <a:pt x="0" y="53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25"/>
              <p:cNvSpPr>
                <a:spLocks noEditPoints="1"/>
              </p:cNvSpPr>
              <p:nvPr/>
            </p:nvSpPr>
            <p:spPr bwMode="auto">
              <a:xfrm>
                <a:off x="5430837" y="396875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2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6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3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5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8 h 54"/>
                  <a:gd name="T60" fmla="*/ 29 w 46"/>
                  <a:gd name="T61" fmla="*/ 46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7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8 w 46"/>
                  <a:gd name="T79" fmla="*/ 41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1" y="52"/>
                    </a:cubicBezTo>
                    <a:cubicBezTo>
                      <a:pt x="9" y="52"/>
                      <a:pt x="7" y="50"/>
                      <a:pt x="5" y="49"/>
                    </a:cubicBezTo>
                    <a:cubicBezTo>
                      <a:pt x="4" y="47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1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3"/>
                    </a:cubicBezTo>
                    <a:cubicBezTo>
                      <a:pt x="33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2" y="8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8"/>
                    </a:moveTo>
                    <a:cubicBezTo>
                      <a:pt x="23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8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26"/>
              <p:cNvSpPr/>
              <p:nvPr/>
            </p:nvSpPr>
            <p:spPr bwMode="auto">
              <a:xfrm>
                <a:off x="5497512" y="3968750"/>
                <a:ext cx="88900" cy="60325"/>
              </a:xfrm>
              <a:custGeom>
                <a:avLst/>
                <a:gdLst>
                  <a:gd name="T0" fmla="*/ 77 w 77"/>
                  <a:gd name="T1" fmla="*/ 53 h 53"/>
                  <a:gd name="T2" fmla="*/ 71 w 77"/>
                  <a:gd name="T3" fmla="*/ 53 h 53"/>
                  <a:gd name="T4" fmla="*/ 71 w 77"/>
                  <a:gd name="T5" fmla="*/ 24 h 53"/>
                  <a:gd name="T6" fmla="*/ 68 w 77"/>
                  <a:gd name="T7" fmla="*/ 10 h 53"/>
                  <a:gd name="T8" fmla="*/ 59 w 77"/>
                  <a:gd name="T9" fmla="*/ 6 h 53"/>
                  <a:gd name="T10" fmla="*/ 54 w 77"/>
                  <a:gd name="T11" fmla="*/ 7 h 53"/>
                  <a:gd name="T12" fmla="*/ 49 w 77"/>
                  <a:gd name="T13" fmla="*/ 10 h 53"/>
                  <a:gd name="T14" fmla="*/ 45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6 w 77"/>
                  <a:gd name="T21" fmla="*/ 53 h 53"/>
                  <a:gd name="T22" fmla="*/ 36 w 77"/>
                  <a:gd name="T23" fmla="*/ 24 h 53"/>
                  <a:gd name="T24" fmla="*/ 33 w 77"/>
                  <a:gd name="T25" fmla="*/ 10 h 53"/>
                  <a:gd name="T26" fmla="*/ 24 w 77"/>
                  <a:gd name="T27" fmla="*/ 6 h 53"/>
                  <a:gd name="T28" fmla="*/ 14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7 w 77"/>
                  <a:gd name="T39" fmla="*/ 1 h 53"/>
                  <a:gd name="T40" fmla="*/ 7 w 77"/>
                  <a:gd name="T41" fmla="*/ 13 h 53"/>
                  <a:gd name="T42" fmla="*/ 15 w 77"/>
                  <a:gd name="T43" fmla="*/ 3 h 53"/>
                  <a:gd name="T44" fmla="*/ 26 w 77"/>
                  <a:gd name="T45" fmla="*/ 0 h 53"/>
                  <a:gd name="T46" fmla="*/ 37 w 77"/>
                  <a:gd name="T47" fmla="*/ 4 h 53"/>
                  <a:gd name="T48" fmla="*/ 42 w 77"/>
                  <a:gd name="T49" fmla="*/ 13 h 53"/>
                  <a:gd name="T50" fmla="*/ 62 w 77"/>
                  <a:gd name="T51" fmla="*/ 0 h 53"/>
                  <a:gd name="T52" fmla="*/ 69 w 77"/>
                  <a:gd name="T53" fmla="*/ 2 h 53"/>
                  <a:gd name="T54" fmla="*/ 74 w 77"/>
                  <a:gd name="T55" fmla="*/ 6 h 53"/>
                  <a:gd name="T56" fmla="*/ 77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18"/>
                      <a:pt x="70" y="13"/>
                      <a:pt x="68" y="10"/>
                    </a:cubicBezTo>
                    <a:cubicBezTo>
                      <a:pt x="66" y="8"/>
                      <a:pt x="63" y="6"/>
                      <a:pt x="59" y="6"/>
                    </a:cubicBezTo>
                    <a:cubicBezTo>
                      <a:pt x="57" y="6"/>
                      <a:pt x="55" y="7"/>
                      <a:pt x="54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3"/>
                      <a:pt x="33" y="10"/>
                    </a:cubicBezTo>
                    <a:cubicBezTo>
                      <a:pt x="31" y="8"/>
                      <a:pt x="28" y="6"/>
                      <a:pt x="24" y="6"/>
                    </a:cubicBezTo>
                    <a:cubicBezTo>
                      <a:pt x="20" y="6"/>
                      <a:pt x="17" y="8"/>
                      <a:pt x="14" y="10"/>
                    </a:cubicBezTo>
                    <a:cubicBezTo>
                      <a:pt x="11" y="13"/>
                      <a:pt x="9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2" y="13"/>
                    </a:cubicBezTo>
                    <a:cubicBezTo>
                      <a:pt x="46" y="4"/>
                      <a:pt x="53" y="0"/>
                      <a:pt x="62" y="0"/>
                    </a:cubicBezTo>
                    <a:cubicBezTo>
                      <a:pt x="64" y="0"/>
                      <a:pt x="67" y="1"/>
                      <a:pt x="69" y="2"/>
                    </a:cubicBezTo>
                    <a:cubicBezTo>
                      <a:pt x="71" y="3"/>
                      <a:pt x="73" y="4"/>
                      <a:pt x="74" y="6"/>
                    </a:cubicBezTo>
                    <a:cubicBezTo>
                      <a:pt x="75" y="8"/>
                      <a:pt x="76" y="10"/>
                      <a:pt x="77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27"/>
              <p:cNvSpPr/>
              <p:nvPr/>
            </p:nvSpPr>
            <p:spPr bwMode="auto">
              <a:xfrm>
                <a:off x="5632450" y="3968750"/>
                <a:ext cx="30163" cy="60325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19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7" y="1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28"/>
              <p:cNvSpPr/>
              <p:nvPr/>
            </p:nvSpPr>
            <p:spPr bwMode="auto">
              <a:xfrm>
                <a:off x="5673725" y="3944937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5 w 43"/>
                  <a:gd name="T9" fmla="*/ 26 h 73"/>
                  <a:gd name="T10" fmla="*/ 19 w 43"/>
                  <a:gd name="T11" fmla="*/ 27 h 73"/>
                  <a:gd name="T12" fmla="*/ 14 w 43"/>
                  <a:gd name="T13" fmla="*/ 30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3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2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3"/>
                      <a:pt x="33" y="31"/>
                    </a:cubicBezTo>
                    <a:cubicBezTo>
                      <a:pt x="31" y="28"/>
                      <a:pt x="28" y="26"/>
                      <a:pt x="25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4" y="30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9"/>
                      <a:pt x="11" y="26"/>
                      <a:pt x="15" y="23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2" y="31"/>
                      <a:pt x="42" y="33"/>
                    </a:cubicBezTo>
                    <a:cubicBezTo>
                      <a:pt x="43" y="36"/>
                      <a:pt x="43" y="39"/>
                      <a:pt x="43" y="42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29"/>
              <p:cNvSpPr>
                <a:spLocks noEditPoints="1"/>
              </p:cNvSpPr>
              <p:nvPr/>
            </p:nvSpPr>
            <p:spPr bwMode="auto">
              <a:xfrm>
                <a:off x="5735637" y="39687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1 h 54"/>
                  <a:gd name="T32" fmla="*/ 26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6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6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10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30"/>
                      <a:pt x="51" y="34"/>
                      <a:pt x="49" y="37"/>
                    </a:cubicBezTo>
                    <a:cubicBezTo>
                      <a:pt x="48" y="40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3"/>
                      <a:pt x="39" y="42"/>
                    </a:cubicBezTo>
                    <a:cubicBezTo>
                      <a:pt x="41" y="40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0"/>
              <p:cNvSpPr/>
              <p:nvPr/>
            </p:nvSpPr>
            <p:spPr bwMode="auto">
              <a:xfrm>
                <a:off x="5808662" y="396875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0 h 53"/>
                  <a:gd name="T8" fmla="*/ 25 w 43"/>
                  <a:gd name="T9" fmla="*/ 6 h 53"/>
                  <a:gd name="T10" fmla="*/ 19 w 43"/>
                  <a:gd name="T11" fmla="*/ 7 h 53"/>
                  <a:gd name="T12" fmla="*/ 14 w 43"/>
                  <a:gd name="T13" fmla="*/ 10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3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3 h 53"/>
                  <a:gd name="T38" fmla="*/ 43 w 43"/>
                  <a:gd name="T39" fmla="*/ 22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3"/>
                      <a:pt x="34" y="10"/>
                    </a:cubicBezTo>
                    <a:cubicBezTo>
                      <a:pt x="32" y="8"/>
                      <a:pt x="29" y="6"/>
                      <a:pt x="25" y="6"/>
                    </a:cubicBezTo>
                    <a:cubicBezTo>
                      <a:pt x="23" y="6"/>
                      <a:pt x="21" y="7"/>
                      <a:pt x="19" y="7"/>
                    </a:cubicBezTo>
                    <a:cubicBezTo>
                      <a:pt x="17" y="8"/>
                      <a:pt x="15" y="9"/>
                      <a:pt x="14" y="10"/>
                    </a:cubicBezTo>
                    <a:cubicBezTo>
                      <a:pt x="12" y="12"/>
                      <a:pt x="10" y="13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3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0" y="0"/>
                      <a:pt x="33" y="1"/>
                      <a:pt x="35" y="2"/>
                    </a:cubicBezTo>
                    <a:cubicBezTo>
                      <a:pt x="37" y="3"/>
                      <a:pt x="38" y="4"/>
                      <a:pt x="40" y="6"/>
                    </a:cubicBezTo>
                    <a:cubicBezTo>
                      <a:pt x="41" y="8"/>
                      <a:pt x="42" y="10"/>
                      <a:pt x="42" y="13"/>
                    </a:cubicBezTo>
                    <a:cubicBezTo>
                      <a:pt x="43" y="16"/>
                      <a:pt x="43" y="19"/>
                      <a:pt x="43" y="22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31"/>
              <p:cNvSpPr/>
              <p:nvPr/>
            </p:nvSpPr>
            <p:spPr bwMode="auto">
              <a:xfrm>
                <a:off x="5870575" y="396875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3 h 54"/>
                  <a:gd name="T12" fmla="*/ 47 w 47"/>
                  <a:gd name="T13" fmla="*/ 12 h 54"/>
                  <a:gd name="T14" fmla="*/ 40 w 47"/>
                  <a:gd name="T15" fmla="*/ 14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8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1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8" y="3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2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2" y="46"/>
                      <a:pt x="34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32"/>
              <p:cNvSpPr/>
              <p:nvPr/>
            </p:nvSpPr>
            <p:spPr bwMode="auto">
              <a:xfrm>
                <a:off x="5935662" y="3968750"/>
                <a:ext cx="53975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8 h 53"/>
                  <a:gd name="T20" fmla="*/ 38 w 47"/>
                  <a:gd name="T21" fmla="*/ 32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8"/>
                    </a:cubicBezTo>
                    <a:cubicBezTo>
                      <a:pt x="36" y="37"/>
                      <a:pt x="37" y="35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33"/>
              <p:cNvSpPr/>
              <p:nvPr/>
            </p:nvSpPr>
            <p:spPr bwMode="auto">
              <a:xfrm>
                <a:off x="5999162" y="39687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2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3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1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7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2" y="33"/>
                    </a:cubicBezTo>
                    <a:cubicBezTo>
                      <a:pt x="30" y="32"/>
                      <a:pt x="29" y="31"/>
                      <a:pt x="27" y="31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3" y="19"/>
                      <a:pt x="3" y="18"/>
                      <a:pt x="3" y="16"/>
                    </a:cubicBezTo>
                    <a:cubicBezTo>
                      <a:pt x="3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8" y="22"/>
                      <a:pt x="20" y="23"/>
                      <a:pt x="22" y="24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7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4"/>
              <p:cNvSpPr/>
              <p:nvPr/>
            </p:nvSpPr>
            <p:spPr bwMode="auto">
              <a:xfrm>
                <a:off x="5413375" y="4081462"/>
                <a:ext cx="79375" cy="80963"/>
              </a:xfrm>
              <a:custGeom>
                <a:avLst/>
                <a:gdLst>
                  <a:gd name="T0" fmla="*/ 45 w 50"/>
                  <a:gd name="T1" fmla="*/ 51 h 51"/>
                  <a:gd name="T2" fmla="*/ 45 w 50"/>
                  <a:gd name="T3" fmla="*/ 9 h 51"/>
                  <a:gd name="T4" fmla="*/ 26 w 50"/>
                  <a:gd name="T5" fmla="*/ 42 h 51"/>
                  <a:gd name="T6" fmla="*/ 23 w 50"/>
                  <a:gd name="T7" fmla="*/ 42 h 51"/>
                  <a:gd name="T8" fmla="*/ 5 w 50"/>
                  <a:gd name="T9" fmla="*/ 9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5 w 50"/>
                  <a:gd name="T27" fmla="*/ 51 h 51"/>
                  <a:gd name="T28" fmla="*/ 45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5" y="51"/>
                    </a:moveTo>
                    <a:lnTo>
                      <a:pt x="45" y="9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5" y="9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35"/>
              <p:cNvSpPr>
                <a:spLocks noEditPoints="1"/>
              </p:cNvSpPr>
              <p:nvPr/>
            </p:nvSpPr>
            <p:spPr bwMode="auto">
              <a:xfrm>
                <a:off x="5505450" y="410210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2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7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4" y="22"/>
                      <a:pt x="27" y="23"/>
                      <a:pt x="30" y="23"/>
                    </a:cubicBezTo>
                    <a:cubicBezTo>
                      <a:pt x="32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2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1" y="8"/>
                      <a:pt x="9" y="10"/>
                      <a:pt x="6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3" y="50"/>
                      <a:pt x="29" y="52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9" y="47"/>
                    </a:cubicBezTo>
                    <a:cubicBezTo>
                      <a:pt x="31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7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2" y="47"/>
                      <a:pt x="14" y="48"/>
                    </a:cubicBezTo>
                    <a:cubicBezTo>
                      <a:pt x="15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36"/>
              <p:cNvSpPr>
                <a:spLocks noEditPoints="1"/>
              </p:cNvSpPr>
              <p:nvPr/>
            </p:nvSpPr>
            <p:spPr bwMode="auto">
              <a:xfrm>
                <a:off x="5568950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7"/>
              <p:cNvSpPr/>
              <p:nvPr/>
            </p:nvSpPr>
            <p:spPr bwMode="auto">
              <a:xfrm>
                <a:off x="5635625" y="410210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3 h 54"/>
                  <a:gd name="T8" fmla="*/ 26 w 47"/>
                  <a:gd name="T9" fmla="*/ 0 h 54"/>
                  <a:gd name="T10" fmla="*/ 39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9 h 54"/>
                  <a:gd name="T18" fmla="*/ 26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6 w 47"/>
                  <a:gd name="T35" fmla="*/ 48 h 54"/>
                  <a:gd name="T36" fmla="*/ 31 w 47"/>
                  <a:gd name="T37" fmla="*/ 47 h 54"/>
                  <a:gd name="T38" fmla="*/ 35 w 47"/>
                  <a:gd name="T39" fmla="*/ 45 h 54"/>
                  <a:gd name="T40" fmla="*/ 39 w 47"/>
                  <a:gd name="T41" fmla="*/ 43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6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2"/>
                      <a:pt x="39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9"/>
                    </a:cubicBezTo>
                    <a:cubicBezTo>
                      <a:pt x="32" y="7"/>
                      <a:pt x="29" y="6"/>
                      <a:pt x="26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6" y="45"/>
                      <a:pt x="38" y="44"/>
                      <a:pt x="39" y="43"/>
                    </a:cubicBezTo>
                    <a:cubicBezTo>
                      <a:pt x="40" y="42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6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38"/>
              <p:cNvSpPr>
                <a:spLocks noEditPoints="1"/>
              </p:cNvSpPr>
              <p:nvPr/>
            </p:nvSpPr>
            <p:spPr bwMode="auto">
              <a:xfrm>
                <a:off x="5699125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9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39"/>
              <p:cNvSpPr/>
              <p:nvPr/>
            </p:nvSpPr>
            <p:spPr bwMode="auto">
              <a:xfrm>
                <a:off x="5770562" y="410210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1 h 53"/>
                  <a:gd name="T8" fmla="*/ 25 w 43"/>
                  <a:gd name="T9" fmla="*/ 7 h 53"/>
                  <a:gd name="T10" fmla="*/ 19 w 43"/>
                  <a:gd name="T11" fmla="*/ 8 h 53"/>
                  <a:gd name="T12" fmla="*/ 14 w 43"/>
                  <a:gd name="T13" fmla="*/ 11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4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4"/>
                      <a:pt x="34" y="11"/>
                    </a:cubicBezTo>
                    <a:cubicBezTo>
                      <a:pt x="32" y="8"/>
                      <a:pt x="29" y="7"/>
                      <a:pt x="25" y="7"/>
                    </a:cubicBezTo>
                    <a:cubicBezTo>
                      <a:pt x="23" y="7"/>
                      <a:pt x="21" y="7"/>
                      <a:pt x="19" y="8"/>
                    </a:cubicBezTo>
                    <a:cubicBezTo>
                      <a:pt x="17" y="8"/>
                      <a:pt x="15" y="9"/>
                      <a:pt x="14" y="11"/>
                    </a:cubicBezTo>
                    <a:cubicBezTo>
                      <a:pt x="12" y="12"/>
                      <a:pt x="11" y="14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2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5"/>
                      <a:pt x="40" y="6"/>
                    </a:cubicBezTo>
                    <a:cubicBezTo>
                      <a:pt x="41" y="8"/>
                      <a:pt x="42" y="11"/>
                      <a:pt x="42" y="14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40"/>
              <p:cNvSpPr>
                <a:spLocks noEditPoints="1"/>
              </p:cNvSpPr>
              <p:nvPr/>
            </p:nvSpPr>
            <p:spPr bwMode="auto">
              <a:xfrm>
                <a:off x="5830887" y="4102100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3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3 w 46"/>
                  <a:gd name="T27" fmla="*/ 6 h 54"/>
                  <a:gd name="T28" fmla="*/ 15 w 46"/>
                  <a:gd name="T29" fmla="*/ 7 h 54"/>
                  <a:gd name="T30" fmla="*/ 6 w 46"/>
                  <a:gd name="T31" fmla="*/ 12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8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1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8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1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5" y="22"/>
                      <a:pt x="27" y="23"/>
                      <a:pt x="30" y="23"/>
                    </a:cubicBezTo>
                    <a:cubicBezTo>
                      <a:pt x="33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3" y="6"/>
                    </a:cubicBezTo>
                    <a:cubicBezTo>
                      <a:pt x="20" y="6"/>
                      <a:pt x="17" y="6"/>
                      <a:pt x="15" y="7"/>
                    </a:cubicBezTo>
                    <a:cubicBezTo>
                      <a:pt x="12" y="8"/>
                      <a:pt x="9" y="10"/>
                      <a:pt x="6" y="1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50"/>
                      <a:pt x="29" y="52"/>
                    </a:cubicBezTo>
                    <a:cubicBezTo>
                      <a:pt x="26" y="53"/>
                      <a:pt x="22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3" y="49"/>
                      <a:pt x="26" y="48"/>
                      <a:pt x="29" y="47"/>
                    </a:cubicBezTo>
                    <a:cubicBezTo>
                      <a:pt x="32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8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3" y="47"/>
                      <a:pt x="14" y="48"/>
                    </a:cubicBezTo>
                    <a:cubicBezTo>
                      <a:pt x="16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41"/>
              <p:cNvSpPr/>
              <p:nvPr/>
            </p:nvSpPr>
            <p:spPr bwMode="auto">
              <a:xfrm>
                <a:off x="5892800" y="410210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2 w 42"/>
                  <a:gd name="T11" fmla="*/ 49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6 h 54"/>
                  <a:gd name="T18" fmla="*/ 31 w 42"/>
                  <a:gd name="T19" fmla="*/ 33 h 54"/>
                  <a:gd name="T20" fmla="*/ 26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5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6 h 54"/>
                  <a:gd name="T50" fmla="*/ 17 w 42"/>
                  <a:gd name="T51" fmla="*/ 6 h 54"/>
                  <a:gd name="T52" fmla="*/ 13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1 h 54"/>
                  <a:gd name="T62" fmla="*/ 16 w 42"/>
                  <a:gd name="T63" fmla="*/ 22 h 54"/>
                  <a:gd name="T64" fmla="*/ 22 w 42"/>
                  <a:gd name="T65" fmla="*/ 24 h 54"/>
                  <a:gd name="T66" fmla="*/ 30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9 h 54"/>
                  <a:gd name="T74" fmla="*/ 36 w 42"/>
                  <a:gd name="T75" fmla="*/ 50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1"/>
                      <a:pt x="3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2" y="49"/>
                    </a:cubicBezTo>
                    <a:cubicBezTo>
                      <a:pt x="26" y="49"/>
                      <a:pt x="29" y="48"/>
                      <a:pt x="32" y="46"/>
                    </a:cubicBezTo>
                    <a:cubicBezTo>
                      <a:pt x="34" y="45"/>
                      <a:pt x="35" y="42"/>
                      <a:pt x="35" y="39"/>
                    </a:cubicBezTo>
                    <a:cubicBezTo>
                      <a:pt x="35" y="38"/>
                      <a:pt x="35" y="36"/>
                      <a:pt x="34" y="36"/>
                    </a:cubicBezTo>
                    <a:cubicBezTo>
                      <a:pt x="34" y="35"/>
                      <a:pt x="33" y="34"/>
                      <a:pt x="31" y="33"/>
                    </a:cubicBezTo>
                    <a:cubicBezTo>
                      <a:pt x="30" y="32"/>
                      <a:pt x="28" y="32"/>
                      <a:pt x="26" y="31"/>
                    </a:cubicBezTo>
                    <a:cubicBezTo>
                      <a:pt x="25" y="30"/>
                      <a:pt x="22" y="30"/>
                      <a:pt x="20" y="29"/>
                    </a:cubicBezTo>
                    <a:cubicBezTo>
                      <a:pt x="17" y="29"/>
                      <a:pt x="14" y="28"/>
                      <a:pt x="12" y="27"/>
                    </a:cubicBezTo>
                    <a:cubicBezTo>
                      <a:pt x="10" y="26"/>
                      <a:pt x="8" y="26"/>
                      <a:pt x="7" y="25"/>
                    </a:cubicBezTo>
                    <a:cubicBezTo>
                      <a:pt x="5" y="24"/>
                      <a:pt x="4" y="23"/>
                      <a:pt x="3" y="21"/>
                    </a:cubicBezTo>
                    <a:cubicBezTo>
                      <a:pt x="3" y="20"/>
                      <a:pt x="2" y="18"/>
                      <a:pt x="2" y="16"/>
                    </a:cubicBezTo>
                    <a:cubicBezTo>
                      <a:pt x="2" y="14"/>
                      <a:pt x="3" y="11"/>
                      <a:pt x="4" y="9"/>
                    </a:cubicBezTo>
                    <a:cubicBezTo>
                      <a:pt x="5" y="7"/>
                      <a:pt x="6" y="6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2" y="2"/>
                    </a:cubicBezTo>
                    <a:cubicBezTo>
                      <a:pt x="36" y="4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6"/>
                      <a:pt x="21" y="6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15" y="6"/>
                      <a:pt x="14" y="7"/>
                      <a:pt x="13" y="8"/>
                    </a:cubicBezTo>
                    <a:cubicBezTo>
                      <a:pt x="11" y="9"/>
                      <a:pt x="10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2" y="24"/>
                    </a:cubicBezTo>
                    <a:cubicBezTo>
                      <a:pt x="25" y="25"/>
                      <a:pt x="28" y="26"/>
                      <a:pt x="30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8" y="30"/>
                      <a:pt x="40" y="31"/>
                      <a:pt x="41" y="33"/>
                    </a:cubicBezTo>
                    <a:cubicBezTo>
                      <a:pt x="41" y="34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3" y="53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42"/>
              <p:cNvSpPr/>
              <p:nvPr/>
            </p:nvSpPr>
            <p:spPr bwMode="auto">
              <a:xfrm>
                <a:off x="5316537" y="4216400"/>
                <a:ext cx="33338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5" y="69"/>
                      <a:pt x="23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43"/>
              <p:cNvSpPr>
                <a:spLocks noEditPoints="1"/>
              </p:cNvSpPr>
              <p:nvPr/>
            </p:nvSpPr>
            <p:spPr bwMode="auto">
              <a:xfrm>
                <a:off x="5354637" y="4237037"/>
                <a:ext cx="58738" cy="60325"/>
              </a:xfrm>
              <a:custGeom>
                <a:avLst/>
                <a:gdLst>
                  <a:gd name="T0" fmla="*/ 25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1 w 51"/>
                  <a:gd name="T7" fmla="*/ 37 h 53"/>
                  <a:gd name="T8" fmla="*/ 0 w 51"/>
                  <a:gd name="T9" fmla="*/ 26 h 53"/>
                  <a:gd name="T10" fmla="*/ 1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6 h 53"/>
                  <a:gd name="T26" fmla="*/ 51 w 51"/>
                  <a:gd name="T27" fmla="*/ 28 h 53"/>
                  <a:gd name="T28" fmla="*/ 51 w 51"/>
                  <a:gd name="T29" fmla="*/ 29 h 53"/>
                  <a:gd name="T30" fmla="*/ 7 w 51"/>
                  <a:gd name="T31" fmla="*/ 29 h 53"/>
                  <a:gd name="T32" fmla="*/ 9 w 51"/>
                  <a:gd name="T33" fmla="*/ 37 h 53"/>
                  <a:gd name="T34" fmla="*/ 13 w 51"/>
                  <a:gd name="T35" fmla="*/ 43 h 53"/>
                  <a:gd name="T36" fmla="*/ 19 w 51"/>
                  <a:gd name="T37" fmla="*/ 47 h 53"/>
                  <a:gd name="T38" fmla="*/ 26 w 51"/>
                  <a:gd name="T39" fmla="*/ 48 h 53"/>
                  <a:gd name="T40" fmla="*/ 31 w 51"/>
                  <a:gd name="T41" fmla="*/ 48 h 53"/>
                  <a:gd name="T42" fmla="*/ 35 w 51"/>
                  <a:gd name="T43" fmla="*/ 46 h 53"/>
                  <a:gd name="T44" fmla="*/ 39 w 51"/>
                  <a:gd name="T45" fmla="*/ 43 h 53"/>
                  <a:gd name="T46" fmla="*/ 42 w 51"/>
                  <a:gd name="T47" fmla="*/ 39 h 53"/>
                  <a:gd name="T48" fmla="*/ 47 w 51"/>
                  <a:gd name="T49" fmla="*/ 41 h 53"/>
                  <a:gd name="T50" fmla="*/ 44 w 51"/>
                  <a:gd name="T51" fmla="*/ 46 h 53"/>
                  <a:gd name="T52" fmla="*/ 39 w 51"/>
                  <a:gd name="T53" fmla="*/ 50 h 53"/>
                  <a:gd name="T54" fmla="*/ 33 w 51"/>
                  <a:gd name="T55" fmla="*/ 52 h 53"/>
                  <a:gd name="T56" fmla="*/ 25 w 51"/>
                  <a:gd name="T57" fmla="*/ 53 h 53"/>
                  <a:gd name="T58" fmla="*/ 44 w 51"/>
                  <a:gd name="T59" fmla="*/ 24 h 53"/>
                  <a:gd name="T60" fmla="*/ 43 w 51"/>
                  <a:gd name="T61" fmla="*/ 16 h 53"/>
                  <a:gd name="T62" fmla="*/ 38 w 51"/>
                  <a:gd name="T63" fmla="*/ 10 h 53"/>
                  <a:gd name="T64" fmla="*/ 33 w 51"/>
                  <a:gd name="T65" fmla="*/ 7 h 53"/>
                  <a:gd name="T66" fmla="*/ 25 w 51"/>
                  <a:gd name="T67" fmla="*/ 5 h 53"/>
                  <a:gd name="T68" fmla="*/ 18 w 51"/>
                  <a:gd name="T69" fmla="*/ 7 h 53"/>
                  <a:gd name="T70" fmla="*/ 12 w 51"/>
                  <a:gd name="T71" fmla="*/ 10 h 53"/>
                  <a:gd name="T72" fmla="*/ 8 w 51"/>
                  <a:gd name="T73" fmla="*/ 16 h 53"/>
                  <a:gd name="T74" fmla="*/ 6 w 51"/>
                  <a:gd name="T75" fmla="*/ 24 h 53"/>
                  <a:gd name="T76" fmla="*/ 44 w 51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3">
                    <a:moveTo>
                      <a:pt x="25" y="53"/>
                    </a:move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1" y="37"/>
                    </a:cubicBezTo>
                    <a:cubicBezTo>
                      <a:pt x="0" y="34"/>
                      <a:pt x="0" y="30"/>
                      <a:pt x="0" y="26"/>
                    </a:cubicBezTo>
                    <a:cubicBezTo>
                      <a:pt x="0" y="23"/>
                      <a:pt x="0" y="19"/>
                      <a:pt x="1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19"/>
                      <a:pt x="51" y="23"/>
                      <a:pt x="51" y="26"/>
                    </a:cubicBezTo>
                    <a:cubicBezTo>
                      <a:pt x="51" y="27"/>
                      <a:pt x="51" y="27"/>
                      <a:pt x="51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7" y="34"/>
                      <a:pt x="9" y="37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4" y="45"/>
                      <a:pt x="16" y="46"/>
                      <a:pt x="19" y="47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1" y="48"/>
                    </a:cubicBezTo>
                    <a:cubicBezTo>
                      <a:pt x="32" y="47"/>
                      <a:pt x="34" y="46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0"/>
                      <a:pt x="42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2"/>
                      <a:pt x="46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5" y="53"/>
                    </a:cubicBezTo>
                    <a:close/>
                    <a:moveTo>
                      <a:pt x="44" y="24"/>
                    </a:moveTo>
                    <a:cubicBezTo>
                      <a:pt x="44" y="21"/>
                      <a:pt x="44" y="19"/>
                      <a:pt x="43" y="16"/>
                    </a:cubicBezTo>
                    <a:cubicBezTo>
                      <a:pt x="41" y="14"/>
                      <a:pt x="40" y="12"/>
                      <a:pt x="38" y="10"/>
                    </a:cubicBezTo>
                    <a:cubicBezTo>
                      <a:pt x="37" y="9"/>
                      <a:pt x="35" y="7"/>
                      <a:pt x="33" y="7"/>
                    </a:cubicBezTo>
                    <a:cubicBezTo>
                      <a:pt x="30" y="6"/>
                      <a:pt x="28" y="5"/>
                      <a:pt x="25" y="5"/>
                    </a:cubicBezTo>
                    <a:cubicBezTo>
                      <a:pt x="23" y="5"/>
                      <a:pt x="21" y="6"/>
                      <a:pt x="18" y="7"/>
                    </a:cubicBezTo>
                    <a:cubicBezTo>
                      <a:pt x="16" y="7"/>
                      <a:pt x="14" y="9"/>
                      <a:pt x="12" y="10"/>
                    </a:cubicBezTo>
                    <a:cubicBezTo>
                      <a:pt x="11" y="12"/>
                      <a:pt x="9" y="14"/>
                      <a:pt x="8" y="16"/>
                    </a:cubicBezTo>
                    <a:cubicBezTo>
                      <a:pt x="7" y="19"/>
                      <a:pt x="7" y="21"/>
                      <a:pt x="6" y="24"/>
                    </a:cubicBezTo>
                    <a:cubicBezTo>
                      <a:pt x="44" y="24"/>
                      <a:pt x="44" y="24"/>
                      <a:pt x="4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4"/>
              <p:cNvSpPr/>
              <p:nvPr/>
            </p:nvSpPr>
            <p:spPr bwMode="auto">
              <a:xfrm>
                <a:off x="5426075" y="4237037"/>
                <a:ext cx="87313" cy="60325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4 h 52"/>
                  <a:gd name="T6" fmla="*/ 68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9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4 h 52"/>
                  <a:gd name="T24" fmla="*/ 33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4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8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7"/>
                      <a:pt x="34" y="13"/>
                      <a:pt x="33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1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9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3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45"/>
              <p:cNvSpPr>
                <a:spLocks noEditPoints="1"/>
              </p:cNvSpPr>
              <p:nvPr/>
            </p:nvSpPr>
            <p:spPr bwMode="auto">
              <a:xfrm>
                <a:off x="5530850" y="4237037"/>
                <a:ext cx="57150" cy="84138"/>
              </a:xfrm>
              <a:custGeom>
                <a:avLst/>
                <a:gdLst>
                  <a:gd name="T0" fmla="*/ 27 w 50"/>
                  <a:gd name="T1" fmla="*/ 53 h 74"/>
                  <a:gd name="T2" fmla="*/ 15 w 50"/>
                  <a:gd name="T3" fmla="*/ 50 h 74"/>
                  <a:gd name="T4" fmla="*/ 7 w 50"/>
                  <a:gd name="T5" fmla="*/ 42 h 74"/>
                  <a:gd name="T6" fmla="*/ 7 w 50"/>
                  <a:gd name="T7" fmla="*/ 74 h 74"/>
                  <a:gd name="T8" fmla="*/ 0 w 50"/>
                  <a:gd name="T9" fmla="*/ 74 h 74"/>
                  <a:gd name="T10" fmla="*/ 0 w 50"/>
                  <a:gd name="T11" fmla="*/ 1 h 74"/>
                  <a:gd name="T12" fmla="*/ 7 w 50"/>
                  <a:gd name="T13" fmla="*/ 1 h 74"/>
                  <a:gd name="T14" fmla="*/ 7 w 50"/>
                  <a:gd name="T15" fmla="*/ 11 h 74"/>
                  <a:gd name="T16" fmla="*/ 15 w 50"/>
                  <a:gd name="T17" fmla="*/ 3 h 74"/>
                  <a:gd name="T18" fmla="*/ 26 w 50"/>
                  <a:gd name="T19" fmla="*/ 0 h 74"/>
                  <a:gd name="T20" fmla="*/ 36 w 50"/>
                  <a:gd name="T21" fmla="*/ 2 h 74"/>
                  <a:gd name="T22" fmla="*/ 43 w 50"/>
                  <a:gd name="T23" fmla="*/ 8 h 74"/>
                  <a:gd name="T24" fmla="*/ 48 w 50"/>
                  <a:gd name="T25" fmla="*/ 17 h 74"/>
                  <a:gd name="T26" fmla="*/ 50 w 50"/>
                  <a:gd name="T27" fmla="*/ 27 h 74"/>
                  <a:gd name="T28" fmla="*/ 49 w 50"/>
                  <a:gd name="T29" fmla="*/ 37 h 74"/>
                  <a:gd name="T30" fmla="*/ 44 w 50"/>
                  <a:gd name="T31" fmla="*/ 45 h 74"/>
                  <a:gd name="T32" fmla="*/ 36 w 50"/>
                  <a:gd name="T33" fmla="*/ 51 h 74"/>
                  <a:gd name="T34" fmla="*/ 27 w 50"/>
                  <a:gd name="T35" fmla="*/ 53 h 74"/>
                  <a:gd name="T36" fmla="*/ 25 w 50"/>
                  <a:gd name="T37" fmla="*/ 47 h 74"/>
                  <a:gd name="T38" fmla="*/ 33 w 50"/>
                  <a:gd name="T39" fmla="*/ 46 h 74"/>
                  <a:gd name="T40" fmla="*/ 38 w 50"/>
                  <a:gd name="T41" fmla="*/ 41 h 74"/>
                  <a:gd name="T42" fmla="*/ 42 w 50"/>
                  <a:gd name="T43" fmla="*/ 34 h 74"/>
                  <a:gd name="T44" fmla="*/ 43 w 50"/>
                  <a:gd name="T45" fmla="*/ 27 h 74"/>
                  <a:gd name="T46" fmla="*/ 42 w 50"/>
                  <a:gd name="T47" fmla="*/ 19 h 74"/>
                  <a:gd name="T48" fmla="*/ 38 w 50"/>
                  <a:gd name="T49" fmla="*/ 12 h 74"/>
                  <a:gd name="T50" fmla="*/ 32 w 50"/>
                  <a:gd name="T51" fmla="*/ 8 h 74"/>
                  <a:gd name="T52" fmla="*/ 24 w 50"/>
                  <a:gd name="T53" fmla="*/ 6 h 74"/>
                  <a:gd name="T54" fmla="*/ 19 w 50"/>
                  <a:gd name="T55" fmla="*/ 7 h 74"/>
                  <a:gd name="T56" fmla="*/ 14 w 50"/>
                  <a:gd name="T57" fmla="*/ 10 h 74"/>
                  <a:gd name="T58" fmla="*/ 9 w 50"/>
                  <a:gd name="T59" fmla="*/ 14 h 74"/>
                  <a:gd name="T60" fmla="*/ 7 w 50"/>
                  <a:gd name="T61" fmla="*/ 19 h 74"/>
                  <a:gd name="T62" fmla="*/ 7 w 50"/>
                  <a:gd name="T63" fmla="*/ 34 h 74"/>
                  <a:gd name="T64" fmla="*/ 10 w 50"/>
                  <a:gd name="T65" fmla="*/ 40 h 74"/>
                  <a:gd name="T66" fmla="*/ 14 w 50"/>
                  <a:gd name="T67" fmla="*/ 44 h 74"/>
                  <a:gd name="T68" fmla="*/ 19 w 50"/>
                  <a:gd name="T69" fmla="*/ 46 h 74"/>
                  <a:gd name="T70" fmla="*/ 25 w 50"/>
                  <a:gd name="T71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4">
                    <a:moveTo>
                      <a:pt x="27" y="53"/>
                    </a:moveTo>
                    <a:cubicBezTo>
                      <a:pt x="22" y="53"/>
                      <a:pt x="19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1" y="6"/>
                      <a:pt x="43" y="8"/>
                    </a:cubicBezTo>
                    <a:cubicBezTo>
                      <a:pt x="45" y="11"/>
                      <a:pt x="47" y="13"/>
                      <a:pt x="48" y="17"/>
                    </a:cubicBezTo>
                    <a:cubicBezTo>
                      <a:pt x="50" y="20"/>
                      <a:pt x="50" y="23"/>
                      <a:pt x="50" y="27"/>
                    </a:cubicBezTo>
                    <a:cubicBezTo>
                      <a:pt x="50" y="30"/>
                      <a:pt x="50" y="34"/>
                      <a:pt x="49" y="37"/>
                    </a:cubicBezTo>
                    <a:cubicBezTo>
                      <a:pt x="47" y="40"/>
                      <a:pt x="46" y="43"/>
                      <a:pt x="44" y="45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30" y="53"/>
                      <a:pt x="27" y="53"/>
                    </a:cubicBezTo>
                    <a:close/>
                    <a:moveTo>
                      <a:pt x="25" y="47"/>
                    </a:moveTo>
                    <a:cubicBezTo>
                      <a:pt x="28" y="47"/>
                      <a:pt x="30" y="47"/>
                      <a:pt x="33" y="46"/>
                    </a:cubicBezTo>
                    <a:cubicBezTo>
                      <a:pt x="35" y="44"/>
                      <a:pt x="37" y="43"/>
                      <a:pt x="38" y="41"/>
                    </a:cubicBezTo>
                    <a:cubicBezTo>
                      <a:pt x="40" y="39"/>
                      <a:pt x="41" y="37"/>
                      <a:pt x="42" y="34"/>
                    </a:cubicBezTo>
                    <a:cubicBezTo>
                      <a:pt x="43" y="32"/>
                      <a:pt x="43" y="29"/>
                      <a:pt x="43" y="27"/>
                    </a:cubicBezTo>
                    <a:cubicBezTo>
                      <a:pt x="43" y="24"/>
                      <a:pt x="43" y="21"/>
                      <a:pt x="42" y="19"/>
                    </a:cubicBezTo>
                    <a:cubicBezTo>
                      <a:pt x="41" y="16"/>
                      <a:pt x="40" y="14"/>
                      <a:pt x="38" y="12"/>
                    </a:cubicBezTo>
                    <a:cubicBezTo>
                      <a:pt x="36" y="10"/>
                      <a:pt x="34" y="9"/>
                      <a:pt x="32" y="8"/>
                    </a:cubicBezTo>
                    <a:cubicBezTo>
                      <a:pt x="29" y="6"/>
                      <a:pt x="27" y="6"/>
                      <a:pt x="24" y="6"/>
                    </a:cubicBezTo>
                    <a:cubicBezTo>
                      <a:pt x="22" y="6"/>
                      <a:pt x="21" y="6"/>
                      <a:pt x="19" y="7"/>
                    </a:cubicBezTo>
                    <a:cubicBezTo>
                      <a:pt x="17" y="8"/>
                      <a:pt x="15" y="8"/>
                      <a:pt x="14" y="10"/>
                    </a:cubicBezTo>
                    <a:cubicBezTo>
                      <a:pt x="12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9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6"/>
                      <a:pt x="9" y="38"/>
                      <a:pt x="10" y="40"/>
                    </a:cubicBezTo>
                    <a:cubicBezTo>
                      <a:pt x="11" y="41"/>
                      <a:pt x="13" y="43"/>
                      <a:pt x="14" y="44"/>
                    </a:cubicBezTo>
                    <a:cubicBezTo>
                      <a:pt x="16" y="45"/>
                      <a:pt x="18" y="46"/>
                      <a:pt x="19" y="46"/>
                    </a:cubicBezTo>
                    <a:cubicBezTo>
                      <a:pt x="21" y="47"/>
                      <a:pt x="23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46"/>
              <p:cNvSpPr/>
              <p:nvPr/>
            </p:nvSpPr>
            <p:spPr bwMode="auto">
              <a:xfrm>
                <a:off x="5600700" y="4237037"/>
                <a:ext cx="53975" cy="60325"/>
              </a:xfrm>
              <a:custGeom>
                <a:avLst/>
                <a:gdLst>
                  <a:gd name="T0" fmla="*/ 17 w 47"/>
                  <a:gd name="T1" fmla="*/ 52 h 52"/>
                  <a:gd name="T2" fmla="*/ 4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3 h 52"/>
                  <a:gd name="T18" fmla="*/ 34 w 47"/>
                  <a:gd name="T19" fmla="*/ 38 h 52"/>
                  <a:gd name="T20" fmla="*/ 38 w 47"/>
                  <a:gd name="T21" fmla="*/ 32 h 52"/>
                  <a:gd name="T22" fmla="*/ 38 w 47"/>
                  <a:gd name="T23" fmla="*/ 0 h 52"/>
                  <a:gd name="T24" fmla="*/ 44 w 47"/>
                  <a:gd name="T25" fmla="*/ 0 h 52"/>
                  <a:gd name="T26" fmla="*/ 44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2 h 52"/>
                  <a:gd name="T34" fmla="*/ 44 w 47"/>
                  <a:gd name="T35" fmla="*/ 52 h 52"/>
                  <a:gd name="T36" fmla="*/ 40 w 47"/>
                  <a:gd name="T37" fmla="*/ 50 h 52"/>
                  <a:gd name="T38" fmla="*/ 38 w 47"/>
                  <a:gd name="T39" fmla="*/ 46 h 52"/>
                  <a:gd name="T40" fmla="*/ 38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1"/>
                      <a:pt x="33" y="40"/>
                      <a:pt x="34" y="38"/>
                    </a:cubicBezTo>
                    <a:cubicBezTo>
                      <a:pt x="36" y="36"/>
                      <a:pt x="37" y="34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47"/>
              <p:cNvSpPr/>
              <p:nvPr/>
            </p:nvSpPr>
            <p:spPr bwMode="auto">
              <a:xfrm>
                <a:off x="5664200" y="4237037"/>
                <a:ext cx="47625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6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6 h 53"/>
                  <a:gd name="T14" fmla="*/ 35 w 42"/>
                  <a:gd name="T15" fmla="*/ 39 h 53"/>
                  <a:gd name="T16" fmla="*/ 34 w 42"/>
                  <a:gd name="T17" fmla="*/ 35 h 53"/>
                  <a:gd name="T18" fmla="*/ 31 w 42"/>
                  <a:gd name="T19" fmla="*/ 32 h 53"/>
                  <a:gd name="T20" fmla="*/ 27 w 42"/>
                  <a:gd name="T21" fmla="*/ 30 h 53"/>
                  <a:gd name="T22" fmla="*/ 20 w 42"/>
                  <a:gd name="T23" fmla="*/ 29 h 53"/>
                  <a:gd name="T24" fmla="*/ 12 w 42"/>
                  <a:gd name="T25" fmla="*/ 27 h 53"/>
                  <a:gd name="T26" fmla="*/ 7 w 42"/>
                  <a:gd name="T27" fmla="*/ 24 h 53"/>
                  <a:gd name="T28" fmla="*/ 3 w 42"/>
                  <a:gd name="T29" fmla="*/ 21 h 53"/>
                  <a:gd name="T30" fmla="*/ 2 w 42"/>
                  <a:gd name="T31" fmla="*/ 16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5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9 h 53"/>
                  <a:gd name="T70" fmla="*/ 41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2"/>
                      <a:pt x="28" y="31"/>
                      <a:pt x="27" y="30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2" y="5"/>
                    </a:cubicBezTo>
                    <a:cubicBezTo>
                      <a:pt x="20" y="5"/>
                      <a:pt x="18" y="5"/>
                      <a:pt x="17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7" y="29"/>
                    </a:cubicBezTo>
                    <a:cubicBezTo>
                      <a:pt x="38" y="30"/>
                      <a:pt x="40" y="31"/>
                      <a:pt x="41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48"/>
              <p:cNvSpPr/>
              <p:nvPr/>
            </p:nvSpPr>
            <p:spPr bwMode="auto">
              <a:xfrm>
                <a:off x="5748337" y="4216400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7" y="68"/>
                      <a:pt x="27" y="68"/>
                      <a:pt x="26" y="69"/>
                    </a:cubicBezTo>
                    <a:cubicBezTo>
                      <a:pt x="25" y="69"/>
                      <a:pt x="23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49"/>
              <p:cNvSpPr>
                <a:spLocks noEditPoints="1"/>
              </p:cNvSpPr>
              <p:nvPr/>
            </p:nvSpPr>
            <p:spPr bwMode="auto">
              <a:xfrm>
                <a:off x="5786437" y="4237037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7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8 w 52"/>
                  <a:gd name="T31" fmla="*/ 29 h 53"/>
                  <a:gd name="T32" fmla="*/ 9 w 52"/>
                  <a:gd name="T33" fmla="*/ 37 h 53"/>
                  <a:gd name="T34" fmla="*/ 14 w 52"/>
                  <a:gd name="T35" fmla="*/ 43 h 53"/>
                  <a:gd name="T36" fmla="*/ 20 w 52"/>
                  <a:gd name="T37" fmla="*/ 47 h 53"/>
                  <a:gd name="T38" fmla="*/ 27 w 52"/>
                  <a:gd name="T39" fmla="*/ 48 h 53"/>
                  <a:gd name="T40" fmla="*/ 32 w 52"/>
                  <a:gd name="T41" fmla="*/ 48 h 53"/>
                  <a:gd name="T42" fmla="*/ 36 w 52"/>
                  <a:gd name="T43" fmla="*/ 46 h 53"/>
                  <a:gd name="T44" fmla="*/ 40 w 52"/>
                  <a:gd name="T45" fmla="*/ 43 h 53"/>
                  <a:gd name="T46" fmla="*/ 43 w 52"/>
                  <a:gd name="T47" fmla="*/ 39 h 53"/>
                  <a:gd name="T48" fmla="*/ 48 w 52"/>
                  <a:gd name="T49" fmla="*/ 41 h 53"/>
                  <a:gd name="T50" fmla="*/ 45 w 52"/>
                  <a:gd name="T51" fmla="*/ 46 h 53"/>
                  <a:gd name="T52" fmla="*/ 40 w 52"/>
                  <a:gd name="T53" fmla="*/ 50 h 53"/>
                  <a:gd name="T54" fmla="*/ 34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7 h 53"/>
                  <a:gd name="T66" fmla="*/ 26 w 52"/>
                  <a:gd name="T67" fmla="*/ 5 h 53"/>
                  <a:gd name="T68" fmla="*/ 19 w 52"/>
                  <a:gd name="T69" fmla="*/ 7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3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6" y="43"/>
                      <a:pt x="4" y="40"/>
                      <a:pt x="2" y="37"/>
                    </a:cubicBezTo>
                    <a:cubicBezTo>
                      <a:pt x="1" y="34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6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4" y="1"/>
                      <a:pt x="37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4"/>
                      <a:pt x="9" y="37"/>
                    </a:cubicBezTo>
                    <a:cubicBezTo>
                      <a:pt x="11" y="39"/>
                      <a:pt x="12" y="41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8"/>
                      <a:pt x="27" y="48"/>
                    </a:cubicBezTo>
                    <a:cubicBezTo>
                      <a:pt x="28" y="48"/>
                      <a:pt x="30" y="48"/>
                      <a:pt x="32" y="48"/>
                    </a:cubicBezTo>
                    <a:cubicBezTo>
                      <a:pt x="33" y="47"/>
                      <a:pt x="35" y="46"/>
                      <a:pt x="36" y="46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2"/>
                      <a:pt x="42" y="40"/>
                      <a:pt x="43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2"/>
                      <a:pt x="46" y="44"/>
                      <a:pt x="45" y="46"/>
                    </a:cubicBezTo>
                    <a:cubicBezTo>
                      <a:pt x="44" y="47"/>
                      <a:pt x="42" y="49"/>
                      <a:pt x="40" y="50"/>
                    </a:cubicBezTo>
                    <a:cubicBezTo>
                      <a:pt x="38" y="51"/>
                      <a:pt x="36" y="52"/>
                      <a:pt x="34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9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8" y="9"/>
                      <a:pt x="36" y="7"/>
                      <a:pt x="33" y="7"/>
                    </a:cubicBezTo>
                    <a:cubicBezTo>
                      <a:pt x="31" y="6"/>
                      <a:pt x="29" y="5"/>
                      <a:pt x="26" y="5"/>
                    </a:cubicBezTo>
                    <a:cubicBezTo>
                      <a:pt x="24" y="5"/>
                      <a:pt x="21" y="6"/>
                      <a:pt x="19" y="7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2" y="12"/>
                      <a:pt x="10" y="14"/>
                      <a:pt x="9" y="16"/>
                    </a:cubicBezTo>
                    <a:cubicBezTo>
                      <a:pt x="8" y="19"/>
                      <a:pt x="8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0"/>
              <p:cNvSpPr/>
              <p:nvPr/>
            </p:nvSpPr>
            <p:spPr bwMode="auto">
              <a:xfrm>
                <a:off x="5857875" y="4213225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1 h 73"/>
                  <a:gd name="T6" fmla="*/ 8 w 19"/>
                  <a:gd name="T7" fmla="*/ 65 h 73"/>
                  <a:gd name="T8" fmla="*/ 12 w 19"/>
                  <a:gd name="T9" fmla="*/ 67 h 73"/>
                  <a:gd name="T10" fmla="*/ 15 w 19"/>
                  <a:gd name="T11" fmla="*/ 67 h 73"/>
                  <a:gd name="T12" fmla="*/ 18 w 19"/>
                  <a:gd name="T13" fmla="*/ 66 h 73"/>
                  <a:gd name="T14" fmla="*/ 19 w 19"/>
                  <a:gd name="T15" fmla="*/ 71 h 73"/>
                  <a:gd name="T16" fmla="*/ 14 w 19"/>
                  <a:gd name="T17" fmla="*/ 73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3"/>
                      <a:pt x="7" y="64"/>
                      <a:pt x="8" y="65"/>
                    </a:cubicBezTo>
                    <a:cubicBezTo>
                      <a:pt x="9" y="66"/>
                      <a:pt x="10" y="67"/>
                      <a:pt x="12" y="67"/>
                    </a:cubicBezTo>
                    <a:cubicBezTo>
                      <a:pt x="13" y="67"/>
                      <a:pt x="14" y="67"/>
                      <a:pt x="15" y="67"/>
                    </a:cubicBezTo>
                    <a:cubicBezTo>
                      <a:pt x="16" y="66"/>
                      <a:pt x="17" y="66"/>
                      <a:pt x="18" y="66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2"/>
                      <a:pt x="16" y="72"/>
                      <a:pt x="14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1"/>
              <p:cNvSpPr/>
              <p:nvPr/>
            </p:nvSpPr>
            <p:spPr bwMode="auto">
              <a:xfrm>
                <a:off x="5889625" y="4213225"/>
                <a:ext cx="22225" cy="84138"/>
              </a:xfrm>
              <a:custGeom>
                <a:avLst/>
                <a:gdLst>
                  <a:gd name="T0" fmla="*/ 0 w 19"/>
                  <a:gd name="T1" fmla="*/ 0 h 73"/>
                  <a:gd name="T2" fmla="*/ 6 w 19"/>
                  <a:gd name="T3" fmla="*/ 0 h 73"/>
                  <a:gd name="T4" fmla="*/ 6 w 19"/>
                  <a:gd name="T5" fmla="*/ 61 h 73"/>
                  <a:gd name="T6" fmla="*/ 8 w 19"/>
                  <a:gd name="T7" fmla="*/ 65 h 73"/>
                  <a:gd name="T8" fmla="*/ 12 w 19"/>
                  <a:gd name="T9" fmla="*/ 67 h 73"/>
                  <a:gd name="T10" fmla="*/ 15 w 19"/>
                  <a:gd name="T11" fmla="*/ 67 h 73"/>
                  <a:gd name="T12" fmla="*/ 18 w 19"/>
                  <a:gd name="T13" fmla="*/ 66 h 73"/>
                  <a:gd name="T14" fmla="*/ 19 w 19"/>
                  <a:gd name="T15" fmla="*/ 71 h 73"/>
                  <a:gd name="T16" fmla="*/ 14 w 19"/>
                  <a:gd name="T17" fmla="*/ 73 h 73"/>
                  <a:gd name="T18" fmla="*/ 10 w 19"/>
                  <a:gd name="T19" fmla="*/ 73 h 73"/>
                  <a:gd name="T20" fmla="*/ 2 w 19"/>
                  <a:gd name="T21" fmla="*/ 70 h 73"/>
                  <a:gd name="T22" fmla="*/ 0 w 19"/>
                  <a:gd name="T23" fmla="*/ 63 h 73"/>
                  <a:gd name="T24" fmla="*/ 0 w 19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6" y="63"/>
                      <a:pt x="7" y="64"/>
                      <a:pt x="8" y="65"/>
                    </a:cubicBezTo>
                    <a:cubicBezTo>
                      <a:pt x="9" y="66"/>
                      <a:pt x="10" y="67"/>
                      <a:pt x="12" y="67"/>
                    </a:cubicBezTo>
                    <a:cubicBezTo>
                      <a:pt x="13" y="67"/>
                      <a:pt x="14" y="67"/>
                      <a:pt x="15" y="67"/>
                    </a:cubicBezTo>
                    <a:cubicBezTo>
                      <a:pt x="16" y="66"/>
                      <a:pt x="17" y="66"/>
                      <a:pt x="18" y="66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2"/>
                      <a:pt x="16" y="72"/>
                      <a:pt x="14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6" y="73"/>
                      <a:pt x="4" y="72"/>
                      <a:pt x="2" y="70"/>
                    </a:cubicBezTo>
                    <a:cubicBezTo>
                      <a:pt x="0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2"/>
              <p:cNvSpPr/>
              <p:nvPr/>
            </p:nvSpPr>
            <p:spPr bwMode="auto">
              <a:xfrm>
                <a:off x="5919787" y="4237037"/>
                <a:ext cx="52388" cy="60325"/>
              </a:xfrm>
              <a:custGeom>
                <a:avLst/>
                <a:gdLst>
                  <a:gd name="T0" fmla="*/ 16 w 46"/>
                  <a:gd name="T1" fmla="*/ 52 h 52"/>
                  <a:gd name="T2" fmla="*/ 4 w 46"/>
                  <a:gd name="T3" fmla="*/ 47 h 52"/>
                  <a:gd name="T4" fmla="*/ 0 w 46"/>
                  <a:gd name="T5" fmla="*/ 30 h 52"/>
                  <a:gd name="T6" fmla="*/ 0 w 46"/>
                  <a:gd name="T7" fmla="*/ 0 h 52"/>
                  <a:gd name="T8" fmla="*/ 6 w 46"/>
                  <a:gd name="T9" fmla="*/ 0 h 52"/>
                  <a:gd name="T10" fmla="*/ 6 w 46"/>
                  <a:gd name="T11" fmla="*/ 29 h 52"/>
                  <a:gd name="T12" fmla="*/ 18 w 46"/>
                  <a:gd name="T13" fmla="*/ 46 h 52"/>
                  <a:gd name="T14" fmla="*/ 24 w 46"/>
                  <a:gd name="T15" fmla="*/ 45 h 52"/>
                  <a:gd name="T16" fmla="*/ 30 w 46"/>
                  <a:gd name="T17" fmla="*/ 43 h 52"/>
                  <a:gd name="T18" fmla="*/ 34 w 46"/>
                  <a:gd name="T19" fmla="*/ 38 h 52"/>
                  <a:gd name="T20" fmla="*/ 37 w 46"/>
                  <a:gd name="T21" fmla="*/ 32 h 52"/>
                  <a:gd name="T22" fmla="*/ 37 w 46"/>
                  <a:gd name="T23" fmla="*/ 0 h 52"/>
                  <a:gd name="T24" fmla="*/ 44 w 46"/>
                  <a:gd name="T25" fmla="*/ 0 h 52"/>
                  <a:gd name="T26" fmla="*/ 44 w 46"/>
                  <a:gd name="T27" fmla="*/ 43 h 52"/>
                  <a:gd name="T28" fmla="*/ 46 w 46"/>
                  <a:gd name="T29" fmla="*/ 45 h 52"/>
                  <a:gd name="T30" fmla="*/ 46 w 46"/>
                  <a:gd name="T31" fmla="*/ 51 h 52"/>
                  <a:gd name="T32" fmla="*/ 44 w 46"/>
                  <a:gd name="T33" fmla="*/ 52 h 52"/>
                  <a:gd name="T34" fmla="*/ 43 w 46"/>
                  <a:gd name="T35" fmla="*/ 52 h 52"/>
                  <a:gd name="T36" fmla="*/ 39 w 46"/>
                  <a:gd name="T37" fmla="*/ 50 h 52"/>
                  <a:gd name="T38" fmla="*/ 38 w 46"/>
                  <a:gd name="T39" fmla="*/ 46 h 52"/>
                  <a:gd name="T40" fmla="*/ 38 w 46"/>
                  <a:gd name="T41" fmla="*/ 40 h 52"/>
                  <a:gd name="T42" fmla="*/ 29 w 46"/>
                  <a:gd name="T43" fmla="*/ 49 h 52"/>
                  <a:gd name="T44" fmla="*/ 16 w 4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2">
                    <a:moveTo>
                      <a:pt x="16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1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1"/>
                      <a:pt x="10" y="46"/>
                      <a:pt x="18" y="46"/>
                    </a:cubicBezTo>
                    <a:cubicBezTo>
                      <a:pt x="20" y="46"/>
                      <a:pt x="22" y="46"/>
                      <a:pt x="24" y="45"/>
                    </a:cubicBezTo>
                    <a:cubicBezTo>
                      <a:pt x="26" y="45"/>
                      <a:pt x="28" y="44"/>
                      <a:pt x="30" y="43"/>
                    </a:cubicBezTo>
                    <a:cubicBezTo>
                      <a:pt x="31" y="41"/>
                      <a:pt x="33" y="40"/>
                      <a:pt x="34" y="38"/>
                    </a:cubicBezTo>
                    <a:cubicBezTo>
                      <a:pt x="35" y="36"/>
                      <a:pt x="36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6" y="45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2"/>
                      <a:pt x="45" y="52"/>
                      <a:pt x="44" y="52"/>
                    </a:cubicBezTo>
                    <a:cubicBezTo>
                      <a:pt x="44" y="52"/>
                      <a:pt x="43" y="52"/>
                      <a:pt x="43" y="52"/>
                    </a:cubicBezTo>
                    <a:cubicBezTo>
                      <a:pt x="42" y="52"/>
                      <a:pt x="40" y="51"/>
                      <a:pt x="39" y="50"/>
                    </a:cubicBezTo>
                    <a:cubicBezTo>
                      <a:pt x="38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6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53"/>
              <p:cNvSpPr/>
              <p:nvPr/>
            </p:nvSpPr>
            <p:spPr bwMode="auto">
              <a:xfrm>
                <a:off x="5983287" y="4237037"/>
                <a:ext cx="47625" cy="60325"/>
              </a:xfrm>
              <a:custGeom>
                <a:avLst/>
                <a:gdLst>
                  <a:gd name="T0" fmla="*/ 21 w 41"/>
                  <a:gd name="T1" fmla="*/ 53 h 53"/>
                  <a:gd name="T2" fmla="*/ 9 w 41"/>
                  <a:gd name="T3" fmla="*/ 51 h 53"/>
                  <a:gd name="T4" fmla="*/ 0 w 41"/>
                  <a:gd name="T5" fmla="*/ 46 h 53"/>
                  <a:gd name="T6" fmla="*/ 3 w 41"/>
                  <a:gd name="T7" fmla="*/ 41 h 53"/>
                  <a:gd name="T8" fmla="*/ 12 w 41"/>
                  <a:gd name="T9" fmla="*/ 46 h 53"/>
                  <a:gd name="T10" fmla="*/ 21 w 41"/>
                  <a:gd name="T11" fmla="*/ 48 h 53"/>
                  <a:gd name="T12" fmla="*/ 31 w 41"/>
                  <a:gd name="T13" fmla="*/ 46 h 53"/>
                  <a:gd name="T14" fmla="*/ 35 w 41"/>
                  <a:gd name="T15" fmla="*/ 39 h 53"/>
                  <a:gd name="T16" fmla="*/ 34 w 41"/>
                  <a:gd name="T17" fmla="*/ 35 h 53"/>
                  <a:gd name="T18" fmla="*/ 31 w 41"/>
                  <a:gd name="T19" fmla="*/ 32 h 53"/>
                  <a:gd name="T20" fmla="*/ 26 w 41"/>
                  <a:gd name="T21" fmla="*/ 30 h 53"/>
                  <a:gd name="T22" fmla="*/ 19 w 41"/>
                  <a:gd name="T23" fmla="*/ 29 h 53"/>
                  <a:gd name="T24" fmla="*/ 12 w 41"/>
                  <a:gd name="T25" fmla="*/ 27 h 53"/>
                  <a:gd name="T26" fmla="*/ 6 w 41"/>
                  <a:gd name="T27" fmla="*/ 24 h 53"/>
                  <a:gd name="T28" fmla="*/ 3 w 41"/>
                  <a:gd name="T29" fmla="*/ 21 h 53"/>
                  <a:gd name="T30" fmla="*/ 2 w 41"/>
                  <a:gd name="T31" fmla="*/ 16 h 53"/>
                  <a:gd name="T32" fmla="*/ 3 w 41"/>
                  <a:gd name="T33" fmla="*/ 9 h 53"/>
                  <a:gd name="T34" fmla="*/ 8 w 41"/>
                  <a:gd name="T35" fmla="*/ 4 h 53"/>
                  <a:gd name="T36" fmla="*/ 14 w 41"/>
                  <a:gd name="T37" fmla="*/ 1 h 53"/>
                  <a:gd name="T38" fmla="*/ 21 w 41"/>
                  <a:gd name="T39" fmla="*/ 0 h 53"/>
                  <a:gd name="T40" fmla="*/ 32 w 41"/>
                  <a:gd name="T41" fmla="*/ 2 h 53"/>
                  <a:gd name="T42" fmla="*/ 40 w 41"/>
                  <a:gd name="T43" fmla="*/ 7 h 53"/>
                  <a:gd name="T44" fmla="*/ 37 w 41"/>
                  <a:gd name="T45" fmla="*/ 11 h 53"/>
                  <a:gd name="T46" fmla="*/ 30 w 41"/>
                  <a:gd name="T47" fmla="*/ 6 h 53"/>
                  <a:gd name="T48" fmla="*/ 21 w 41"/>
                  <a:gd name="T49" fmla="*/ 5 h 53"/>
                  <a:gd name="T50" fmla="*/ 16 w 41"/>
                  <a:gd name="T51" fmla="*/ 5 h 53"/>
                  <a:gd name="T52" fmla="*/ 12 w 41"/>
                  <a:gd name="T53" fmla="*/ 7 h 53"/>
                  <a:gd name="T54" fmla="*/ 9 w 41"/>
                  <a:gd name="T55" fmla="*/ 10 h 53"/>
                  <a:gd name="T56" fmla="*/ 8 w 41"/>
                  <a:gd name="T57" fmla="*/ 15 h 53"/>
                  <a:gd name="T58" fmla="*/ 9 w 41"/>
                  <a:gd name="T59" fmla="*/ 18 h 53"/>
                  <a:gd name="T60" fmla="*/ 11 w 41"/>
                  <a:gd name="T61" fmla="*/ 20 h 53"/>
                  <a:gd name="T62" fmla="*/ 15 w 41"/>
                  <a:gd name="T63" fmla="*/ 22 h 53"/>
                  <a:gd name="T64" fmla="*/ 21 w 41"/>
                  <a:gd name="T65" fmla="*/ 23 h 53"/>
                  <a:gd name="T66" fmla="*/ 30 w 41"/>
                  <a:gd name="T67" fmla="*/ 26 h 53"/>
                  <a:gd name="T68" fmla="*/ 36 w 41"/>
                  <a:gd name="T69" fmla="*/ 29 h 53"/>
                  <a:gd name="T70" fmla="*/ 40 w 41"/>
                  <a:gd name="T71" fmla="*/ 32 h 53"/>
                  <a:gd name="T72" fmla="*/ 41 w 41"/>
                  <a:gd name="T73" fmla="*/ 38 h 53"/>
                  <a:gd name="T74" fmla="*/ 36 w 41"/>
                  <a:gd name="T75" fmla="*/ 49 h 53"/>
                  <a:gd name="T76" fmla="*/ 21 w 41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3">
                    <a:moveTo>
                      <a:pt x="21" y="53"/>
                    </a:moveTo>
                    <a:cubicBezTo>
                      <a:pt x="17" y="53"/>
                      <a:pt x="13" y="53"/>
                      <a:pt x="9" y="51"/>
                    </a:cubicBezTo>
                    <a:cubicBezTo>
                      <a:pt x="6" y="50"/>
                      <a:pt x="2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5" y="48"/>
                      <a:pt x="29" y="47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2"/>
                    </a:cubicBezTo>
                    <a:cubicBezTo>
                      <a:pt x="30" y="32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19" y="29"/>
                    </a:cubicBezTo>
                    <a:cubicBezTo>
                      <a:pt x="16" y="28"/>
                      <a:pt x="14" y="27"/>
                      <a:pt x="12" y="27"/>
                    </a:cubicBezTo>
                    <a:cubicBezTo>
                      <a:pt x="9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2" y="19"/>
                      <a:pt x="2" y="18"/>
                      <a:pt x="2" y="16"/>
                    </a:cubicBezTo>
                    <a:cubicBezTo>
                      <a:pt x="2" y="13"/>
                      <a:pt x="2" y="11"/>
                      <a:pt x="3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9" y="2"/>
                      <a:pt x="11" y="2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2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5"/>
                    </a:cubicBezTo>
                    <a:cubicBezTo>
                      <a:pt x="15" y="6"/>
                      <a:pt x="13" y="6"/>
                      <a:pt x="12" y="7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9" y="11"/>
                      <a:pt x="8" y="13"/>
                      <a:pt x="8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1" y="20"/>
                    </a:cubicBezTo>
                    <a:cubicBezTo>
                      <a:pt x="12" y="21"/>
                      <a:pt x="14" y="21"/>
                      <a:pt x="15" y="22"/>
                    </a:cubicBezTo>
                    <a:cubicBezTo>
                      <a:pt x="17" y="22"/>
                      <a:pt x="19" y="23"/>
                      <a:pt x="21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6" y="29"/>
                    </a:cubicBezTo>
                    <a:cubicBezTo>
                      <a:pt x="38" y="30"/>
                      <a:pt x="39" y="31"/>
                      <a:pt x="40" y="32"/>
                    </a:cubicBezTo>
                    <a:cubicBezTo>
                      <a:pt x="41" y="34"/>
                      <a:pt x="41" y="36"/>
                      <a:pt x="41" y="38"/>
                    </a:cubicBezTo>
                    <a:cubicBezTo>
                      <a:pt x="41" y="43"/>
                      <a:pt x="40" y="46"/>
                      <a:pt x="36" y="49"/>
                    </a:cubicBezTo>
                    <a:cubicBezTo>
                      <a:pt x="32" y="52"/>
                      <a:pt x="27" y="53"/>
                      <a:pt x="2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54"/>
              <p:cNvSpPr/>
              <p:nvPr/>
            </p:nvSpPr>
            <p:spPr bwMode="auto">
              <a:xfrm>
                <a:off x="4587875" y="4949825"/>
                <a:ext cx="53975" cy="79375"/>
              </a:xfrm>
              <a:custGeom>
                <a:avLst/>
                <a:gdLst>
                  <a:gd name="T0" fmla="*/ 34 w 34"/>
                  <a:gd name="T1" fmla="*/ 46 h 50"/>
                  <a:gd name="T2" fmla="*/ 34 w 34"/>
                  <a:gd name="T3" fmla="*/ 50 h 50"/>
                  <a:gd name="T4" fmla="*/ 0 w 34"/>
                  <a:gd name="T5" fmla="*/ 50 h 50"/>
                  <a:gd name="T6" fmla="*/ 0 w 34"/>
                  <a:gd name="T7" fmla="*/ 0 h 50"/>
                  <a:gd name="T8" fmla="*/ 33 w 34"/>
                  <a:gd name="T9" fmla="*/ 0 h 50"/>
                  <a:gd name="T10" fmla="*/ 33 w 34"/>
                  <a:gd name="T11" fmla="*/ 4 h 50"/>
                  <a:gd name="T12" fmla="*/ 5 w 34"/>
                  <a:gd name="T13" fmla="*/ 4 h 50"/>
                  <a:gd name="T14" fmla="*/ 5 w 34"/>
                  <a:gd name="T15" fmla="*/ 23 h 50"/>
                  <a:gd name="T16" fmla="*/ 29 w 34"/>
                  <a:gd name="T17" fmla="*/ 23 h 50"/>
                  <a:gd name="T18" fmla="*/ 29 w 34"/>
                  <a:gd name="T19" fmla="*/ 26 h 50"/>
                  <a:gd name="T20" fmla="*/ 5 w 34"/>
                  <a:gd name="T21" fmla="*/ 26 h 50"/>
                  <a:gd name="T22" fmla="*/ 5 w 34"/>
                  <a:gd name="T23" fmla="*/ 46 h 50"/>
                  <a:gd name="T24" fmla="*/ 34 w 34"/>
                  <a:gd name="T25" fmla="*/ 46 h 50"/>
                  <a:gd name="T26" fmla="*/ 34 w 34"/>
                  <a:gd name="T27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0">
                    <a:moveTo>
                      <a:pt x="34" y="46"/>
                    </a:moveTo>
                    <a:lnTo>
                      <a:pt x="34" y="50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4"/>
                    </a:lnTo>
                    <a:lnTo>
                      <a:pt x="5" y="4"/>
                    </a:lnTo>
                    <a:lnTo>
                      <a:pt x="5" y="23"/>
                    </a:lnTo>
                    <a:lnTo>
                      <a:pt x="29" y="23"/>
                    </a:lnTo>
                    <a:lnTo>
                      <a:pt x="29" y="26"/>
                    </a:lnTo>
                    <a:lnTo>
                      <a:pt x="5" y="26"/>
                    </a:lnTo>
                    <a:lnTo>
                      <a:pt x="5" y="46"/>
                    </a:lnTo>
                    <a:lnTo>
                      <a:pt x="34" y="46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55"/>
              <p:cNvSpPr/>
              <p:nvPr/>
            </p:nvSpPr>
            <p:spPr bwMode="auto">
              <a:xfrm>
                <a:off x="4646612" y="4949825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6 w 30"/>
                  <a:gd name="T5" fmla="*/ 69 h 70"/>
                  <a:gd name="T6" fmla="*/ 22 w 30"/>
                  <a:gd name="T7" fmla="*/ 70 h 70"/>
                  <a:gd name="T8" fmla="*/ 18 w 30"/>
                  <a:gd name="T9" fmla="*/ 70 h 70"/>
                  <a:gd name="T10" fmla="*/ 14 w 30"/>
                  <a:gd name="T11" fmla="*/ 69 h 70"/>
                  <a:gd name="T12" fmla="*/ 11 w 30"/>
                  <a:gd name="T13" fmla="*/ 68 h 70"/>
                  <a:gd name="T14" fmla="*/ 8 w 30"/>
                  <a:gd name="T15" fmla="*/ 64 h 70"/>
                  <a:gd name="T16" fmla="*/ 8 w 30"/>
                  <a:gd name="T17" fmla="*/ 60 h 70"/>
                  <a:gd name="T18" fmla="*/ 8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8 w 30"/>
                  <a:gd name="T25" fmla="*/ 18 h 70"/>
                  <a:gd name="T26" fmla="*/ 8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1 w 30"/>
                  <a:gd name="T43" fmla="*/ 64 h 70"/>
                  <a:gd name="T44" fmla="*/ 26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30" y="67"/>
                      <a:pt x="29" y="67"/>
                      <a:pt x="28" y="68"/>
                    </a:cubicBezTo>
                    <a:cubicBezTo>
                      <a:pt x="28" y="68"/>
                      <a:pt x="27" y="68"/>
                      <a:pt x="26" y="69"/>
                    </a:cubicBezTo>
                    <a:cubicBezTo>
                      <a:pt x="25" y="69"/>
                      <a:pt x="24" y="69"/>
                      <a:pt x="22" y="70"/>
                    </a:cubicBezTo>
                    <a:cubicBezTo>
                      <a:pt x="21" y="70"/>
                      <a:pt x="20" y="70"/>
                      <a:pt x="18" y="70"/>
                    </a:cubicBezTo>
                    <a:cubicBezTo>
                      <a:pt x="17" y="70"/>
                      <a:pt x="16" y="70"/>
                      <a:pt x="14" y="69"/>
                    </a:cubicBezTo>
                    <a:cubicBezTo>
                      <a:pt x="13" y="69"/>
                      <a:pt x="12" y="68"/>
                      <a:pt x="11" y="68"/>
                    </a:cubicBezTo>
                    <a:cubicBezTo>
                      <a:pt x="10" y="67"/>
                      <a:pt x="9" y="66"/>
                      <a:pt x="8" y="64"/>
                    </a:cubicBezTo>
                    <a:cubicBezTo>
                      <a:pt x="8" y="63"/>
                      <a:pt x="8" y="62"/>
                      <a:pt x="8" y="6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2"/>
                      <a:pt x="16" y="62"/>
                    </a:cubicBezTo>
                    <a:cubicBezTo>
                      <a:pt x="18" y="63"/>
                      <a:pt x="19" y="64"/>
                      <a:pt x="21" y="64"/>
                    </a:cubicBezTo>
                    <a:cubicBezTo>
                      <a:pt x="22" y="64"/>
                      <a:pt x="24" y="63"/>
                      <a:pt x="26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56"/>
              <p:cNvSpPr>
                <a:spLocks noEditPoints="1"/>
              </p:cNvSpPr>
              <p:nvPr/>
            </p:nvSpPr>
            <p:spPr bwMode="auto">
              <a:xfrm>
                <a:off x="4692650" y="4946650"/>
                <a:ext cx="6350" cy="82550"/>
              </a:xfrm>
              <a:custGeom>
                <a:avLst/>
                <a:gdLst>
                  <a:gd name="T0" fmla="*/ 0 w 4"/>
                  <a:gd name="T1" fmla="*/ 52 h 52"/>
                  <a:gd name="T2" fmla="*/ 0 w 4"/>
                  <a:gd name="T3" fmla="*/ 15 h 52"/>
                  <a:gd name="T4" fmla="*/ 4 w 4"/>
                  <a:gd name="T5" fmla="*/ 15 h 52"/>
                  <a:gd name="T6" fmla="*/ 4 w 4"/>
                  <a:gd name="T7" fmla="*/ 52 h 52"/>
                  <a:gd name="T8" fmla="*/ 0 w 4"/>
                  <a:gd name="T9" fmla="*/ 52 h 52"/>
                  <a:gd name="T10" fmla="*/ 0 w 4"/>
                  <a:gd name="T11" fmla="*/ 52 h 52"/>
                  <a:gd name="T12" fmla="*/ 0 w 4"/>
                  <a:gd name="T13" fmla="*/ 7 h 52"/>
                  <a:gd name="T14" fmla="*/ 0 w 4"/>
                  <a:gd name="T15" fmla="*/ 0 h 52"/>
                  <a:gd name="T16" fmla="*/ 4 w 4"/>
                  <a:gd name="T17" fmla="*/ 0 h 52"/>
                  <a:gd name="T18" fmla="*/ 4 w 4"/>
                  <a:gd name="T19" fmla="*/ 7 h 52"/>
                  <a:gd name="T20" fmla="*/ 0 w 4"/>
                  <a:gd name="T21" fmla="*/ 7 h 52"/>
                  <a:gd name="T22" fmla="*/ 0 w 4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2">
                    <a:moveTo>
                      <a:pt x="0" y="52"/>
                    </a:moveTo>
                    <a:lnTo>
                      <a:pt x="0" y="15"/>
                    </a:lnTo>
                    <a:lnTo>
                      <a:pt x="4" y="15"/>
                    </a:lnTo>
                    <a:lnTo>
                      <a:pt x="4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57"/>
              <p:cNvSpPr>
                <a:spLocks noEditPoints="1"/>
              </p:cNvSpPr>
              <p:nvPr/>
            </p:nvSpPr>
            <p:spPr bwMode="auto">
              <a:xfrm>
                <a:off x="4711700" y="4970462"/>
                <a:ext cx="52388" cy="60325"/>
              </a:xfrm>
              <a:custGeom>
                <a:avLst/>
                <a:gdLst>
                  <a:gd name="T0" fmla="*/ 17 w 46"/>
                  <a:gd name="T1" fmla="*/ 53 h 53"/>
                  <a:gd name="T2" fmla="*/ 10 w 46"/>
                  <a:gd name="T3" fmla="*/ 52 h 53"/>
                  <a:gd name="T4" fmla="*/ 5 w 46"/>
                  <a:gd name="T5" fmla="*/ 49 h 53"/>
                  <a:gd name="T6" fmla="*/ 1 w 46"/>
                  <a:gd name="T7" fmla="*/ 44 h 53"/>
                  <a:gd name="T8" fmla="*/ 0 w 46"/>
                  <a:gd name="T9" fmla="*/ 37 h 53"/>
                  <a:gd name="T10" fmla="*/ 2 w 46"/>
                  <a:gd name="T11" fmla="*/ 31 h 53"/>
                  <a:gd name="T12" fmla="*/ 6 w 46"/>
                  <a:gd name="T13" fmla="*/ 26 h 53"/>
                  <a:gd name="T14" fmla="*/ 13 w 46"/>
                  <a:gd name="T15" fmla="*/ 23 h 53"/>
                  <a:gd name="T16" fmla="*/ 22 w 46"/>
                  <a:gd name="T17" fmla="*/ 22 h 53"/>
                  <a:gd name="T18" fmla="*/ 30 w 46"/>
                  <a:gd name="T19" fmla="*/ 22 h 53"/>
                  <a:gd name="T20" fmla="*/ 37 w 46"/>
                  <a:gd name="T21" fmla="*/ 24 h 53"/>
                  <a:gd name="T22" fmla="*/ 37 w 46"/>
                  <a:gd name="T23" fmla="*/ 20 h 53"/>
                  <a:gd name="T24" fmla="*/ 33 w 46"/>
                  <a:gd name="T25" fmla="*/ 9 h 53"/>
                  <a:gd name="T26" fmla="*/ 22 w 46"/>
                  <a:gd name="T27" fmla="*/ 5 h 53"/>
                  <a:gd name="T28" fmla="*/ 14 w 46"/>
                  <a:gd name="T29" fmla="*/ 6 h 53"/>
                  <a:gd name="T30" fmla="*/ 6 w 46"/>
                  <a:gd name="T31" fmla="*/ 11 h 53"/>
                  <a:gd name="T32" fmla="*/ 3 w 46"/>
                  <a:gd name="T33" fmla="*/ 7 h 53"/>
                  <a:gd name="T34" fmla="*/ 23 w 46"/>
                  <a:gd name="T35" fmla="*/ 0 h 53"/>
                  <a:gd name="T36" fmla="*/ 38 w 46"/>
                  <a:gd name="T37" fmla="*/ 5 h 53"/>
                  <a:gd name="T38" fmla="*/ 44 w 46"/>
                  <a:gd name="T39" fmla="*/ 20 h 53"/>
                  <a:gd name="T40" fmla="*/ 44 w 46"/>
                  <a:gd name="T41" fmla="*/ 44 h 53"/>
                  <a:gd name="T42" fmla="*/ 46 w 46"/>
                  <a:gd name="T43" fmla="*/ 46 h 53"/>
                  <a:gd name="T44" fmla="*/ 46 w 46"/>
                  <a:gd name="T45" fmla="*/ 52 h 53"/>
                  <a:gd name="T46" fmla="*/ 44 w 46"/>
                  <a:gd name="T47" fmla="*/ 53 h 53"/>
                  <a:gd name="T48" fmla="*/ 40 w 46"/>
                  <a:gd name="T49" fmla="*/ 51 h 53"/>
                  <a:gd name="T50" fmla="*/ 38 w 46"/>
                  <a:gd name="T51" fmla="*/ 48 h 53"/>
                  <a:gd name="T52" fmla="*/ 38 w 46"/>
                  <a:gd name="T53" fmla="*/ 44 h 53"/>
                  <a:gd name="T54" fmla="*/ 29 w 46"/>
                  <a:gd name="T55" fmla="*/ 51 h 53"/>
                  <a:gd name="T56" fmla="*/ 17 w 46"/>
                  <a:gd name="T57" fmla="*/ 53 h 53"/>
                  <a:gd name="T58" fmla="*/ 19 w 46"/>
                  <a:gd name="T59" fmla="*/ 48 h 53"/>
                  <a:gd name="T60" fmla="*/ 28 w 46"/>
                  <a:gd name="T61" fmla="*/ 46 h 53"/>
                  <a:gd name="T62" fmla="*/ 35 w 46"/>
                  <a:gd name="T63" fmla="*/ 41 h 53"/>
                  <a:gd name="T64" fmla="*/ 36 w 46"/>
                  <a:gd name="T65" fmla="*/ 39 h 53"/>
                  <a:gd name="T66" fmla="*/ 37 w 46"/>
                  <a:gd name="T67" fmla="*/ 37 h 53"/>
                  <a:gd name="T68" fmla="*/ 37 w 46"/>
                  <a:gd name="T69" fmla="*/ 29 h 53"/>
                  <a:gd name="T70" fmla="*/ 30 w 46"/>
                  <a:gd name="T71" fmla="*/ 27 h 53"/>
                  <a:gd name="T72" fmla="*/ 23 w 46"/>
                  <a:gd name="T73" fmla="*/ 26 h 53"/>
                  <a:gd name="T74" fmla="*/ 11 w 46"/>
                  <a:gd name="T75" fmla="*/ 29 h 53"/>
                  <a:gd name="T76" fmla="*/ 6 w 46"/>
                  <a:gd name="T77" fmla="*/ 37 h 53"/>
                  <a:gd name="T78" fmla="*/ 7 w 46"/>
                  <a:gd name="T79" fmla="*/ 41 h 53"/>
                  <a:gd name="T80" fmla="*/ 10 w 46"/>
                  <a:gd name="T81" fmla="*/ 45 h 53"/>
                  <a:gd name="T82" fmla="*/ 14 w 46"/>
                  <a:gd name="T83" fmla="*/ 47 h 53"/>
                  <a:gd name="T84" fmla="*/ 19 w 46"/>
                  <a:gd name="T85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3">
                    <a:moveTo>
                      <a:pt x="17" y="53"/>
                    </a:moveTo>
                    <a:cubicBezTo>
                      <a:pt x="15" y="53"/>
                      <a:pt x="12" y="53"/>
                      <a:pt x="10" y="52"/>
                    </a:cubicBezTo>
                    <a:cubicBezTo>
                      <a:pt x="8" y="51"/>
                      <a:pt x="6" y="50"/>
                      <a:pt x="5" y="49"/>
                    </a:cubicBezTo>
                    <a:cubicBezTo>
                      <a:pt x="3" y="47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7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8" y="22"/>
                      <a:pt x="22" y="22"/>
                    </a:cubicBezTo>
                    <a:cubicBezTo>
                      <a:pt x="24" y="22"/>
                      <a:pt x="27" y="22"/>
                      <a:pt x="30" y="22"/>
                    </a:cubicBezTo>
                    <a:cubicBezTo>
                      <a:pt x="32" y="23"/>
                      <a:pt x="35" y="24"/>
                      <a:pt x="37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0" y="6"/>
                      <a:pt x="27" y="5"/>
                      <a:pt x="22" y="5"/>
                    </a:cubicBezTo>
                    <a:cubicBezTo>
                      <a:pt x="20" y="5"/>
                      <a:pt x="17" y="5"/>
                      <a:pt x="14" y="6"/>
                    </a:cubicBezTo>
                    <a:cubicBezTo>
                      <a:pt x="11" y="8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5"/>
                    </a:cubicBezTo>
                    <a:cubicBezTo>
                      <a:pt x="42" y="9"/>
                      <a:pt x="44" y="14"/>
                      <a:pt x="44" y="2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4" y="46"/>
                      <a:pt x="46" y="46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1"/>
                    </a:cubicBezTo>
                    <a:cubicBezTo>
                      <a:pt x="39" y="51"/>
                      <a:pt x="38" y="49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49"/>
                      <a:pt x="29" y="51"/>
                    </a:cubicBezTo>
                    <a:cubicBezTo>
                      <a:pt x="25" y="53"/>
                      <a:pt x="21" y="53"/>
                      <a:pt x="17" y="53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5" y="48"/>
                      <a:pt x="28" y="46"/>
                    </a:cubicBezTo>
                    <a:cubicBezTo>
                      <a:pt x="31" y="45"/>
                      <a:pt x="34" y="43"/>
                      <a:pt x="35" y="41"/>
                    </a:cubicBezTo>
                    <a:cubicBezTo>
                      <a:pt x="36" y="40"/>
                      <a:pt x="36" y="40"/>
                      <a:pt x="36" y="39"/>
                    </a:cubicBezTo>
                    <a:cubicBezTo>
                      <a:pt x="37" y="38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8"/>
                      <a:pt x="7" y="40"/>
                      <a:pt x="7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7"/>
                    </a:cubicBezTo>
                    <a:cubicBezTo>
                      <a:pt x="15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58"/>
              <p:cNvSpPr/>
              <p:nvPr/>
            </p:nvSpPr>
            <p:spPr bwMode="auto">
              <a:xfrm>
                <a:off x="4778375" y="4970462"/>
                <a:ext cx="88900" cy="58738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4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5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4 h 52"/>
                  <a:gd name="T24" fmla="*/ 32 w 77"/>
                  <a:gd name="T25" fmla="*/ 10 h 52"/>
                  <a:gd name="T26" fmla="*/ 24 w 77"/>
                  <a:gd name="T27" fmla="*/ 6 h 52"/>
                  <a:gd name="T28" fmla="*/ 14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7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4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18"/>
                      <a:pt x="69" y="13"/>
                      <a:pt x="67" y="10"/>
                    </a:cubicBezTo>
                    <a:cubicBezTo>
                      <a:pt x="66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2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5" y="15"/>
                    </a:cubicBezTo>
                    <a:cubicBezTo>
                      <a:pt x="43" y="17"/>
                      <a:pt x="43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1" y="7"/>
                      <a:pt x="28" y="6"/>
                      <a:pt x="24" y="6"/>
                    </a:cubicBezTo>
                    <a:cubicBezTo>
                      <a:pt x="20" y="6"/>
                      <a:pt x="17" y="7"/>
                      <a:pt x="14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7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59"/>
              <p:cNvSpPr/>
              <p:nvPr/>
            </p:nvSpPr>
            <p:spPr bwMode="auto">
              <a:xfrm>
                <a:off x="4913312" y="4970462"/>
                <a:ext cx="28575" cy="58738"/>
              </a:xfrm>
              <a:custGeom>
                <a:avLst/>
                <a:gdLst>
                  <a:gd name="T0" fmla="*/ 25 w 25"/>
                  <a:gd name="T1" fmla="*/ 7 h 52"/>
                  <a:gd name="T2" fmla="*/ 14 w 25"/>
                  <a:gd name="T3" fmla="*/ 10 h 52"/>
                  <a:gd name="T4" fmla="*/ 6 w 25"/>
                  <a:gd name="T5" fmla="*/ 20 h 52"/>
                  <a:gd name="T6" fmla="*/ 6 w 25"/>
                  <a:gd name="T7" fmla="*/ 52 h 52"/>
                  <a:gd name="T8" fmla="*/ 0 w 25"/>
                  <a:gd name="T9" fmla="*/ 52 h 52"/>
                  <a:gd name="T10" fmla="*/ 0 w 25"/>
                  <a:gd name="T11" fmla="*/ 1 h 52"/>
                  <a:gd name="T12" fmla="*/ 6 w 25"/>
                  <a:gd name="T13" fmla="*/ 1 h 52"/>
                  <a:gd name="T14" fmla="*/ 6 w 25"/>
                  <a:gd name="T15" fmla="*/ 13 h 52"/>
                  <a:gd name="T16" fmla="*/ 14 w 25"/>
                  <a:gd name="T17" fmla="*/ 4 h 52"/>
                  <a:gd name="T18" fmla="*/ 24 w 25"/>
                  <a:gd name="T19" fmla="*/ 0 h 52"/>
                  <a:gd name="T20" fmla="*/ 25 w 25"/>
                  <a:gd name="T21" fmla="*/ 1 h 52"/>
                  <a:gd name="T22" fmla="*/ 25 w 25"/>
                  <a:gd name="T2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52">
                    <a:moveTo>
                      <a:pt x="25" y="7"/>
                    </a:moveTo>
                    <a:cubicBezTo>
                      <a:pt x="21" y="7"/>
                      <a:pt x="17" y="8"/>
                      <a:pt x="14" y="10"/>
                    </a:cubicBezTo>
                    <a:cubicBezTo>
                      <a:pt x="10" y="13"/>
                      <a:pt x="8" y="16"/>
                      <a:pt x="6" y="20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4" y="4"/>
                    </a:cubicBezTo>
                    <a:cubicBezTo>
                      <a:pt x="17" y="2"/>
                      <a:pt x="20" y="0"/>
                      <a:pt x="24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60"/>
              <p:cNvSpPr/>
              <p:nvPr/>
            </p:nvSpPr>
            <p:spPr bwMode="auto">
              <a:xfrm>
                <a:off x="4953000" y="4946650"/>
                <a:ext cx="50800" cy="82550"/>
              </a:xfrm>
              <a:custGeom>
                <a:avLst/>
                <a:gdLst>
                  <a:gd name="T0" fmla="*/ 44 w 44"/>
                  <a:gd name="T1" fmla="*/ 72 h 72"/>
                  <a:gd name="T2" fmla="*/ 37 w 44"/>
                  <a:gd name="T3" fmla="*/ 72 h 72"/>
                  <a:gd name="T4" fmla="*/ 37 w 44"/>
                  <a:gd name="T5" fmla="*/ 44 h 72"/>
                  <a:gd name="T6" fmla="*/ 34 w 44"/>
                  <a:gd name="T7" fmla="*/ 30 h 72"/>
                  <a:gd name="T8" fmla="*/ 25 w 44"/>
                  <a:gd name="T9" fmla="*/ 26 h 72"/>
                  <a:gd name="T10" fmla="*/ 20 w 44"/>
                  <a:gd name="T11" fmla="*/ 27 h 72"/>
                  <a:gd name="T12" fmla="*/ 14 w 44"/>
                  <a:gd name="T13" fmla="*/ 30 h 72"/>
                  <a:gd name="T14" fmla="*/ 10 w 44"/>
                  <a:gd name="T15" fmla="*/ 35 h 72"/>
                  <a:gd name="T16" fmla="*/ 7 w 44"/>
                  <a:gd name="T17" fmla="*/ 41 h 72"/>
                  <a:gd name="T18" fmla="*/ 7 w 44"/>
                  <a:gd name="T19" fmla="*/ 72 h 72"/>
                  <a:gd name="T20" fmla="*/ 0 w 44"/>
                  <a:gd name="T21" fmla="*/ 72 h 72"/>
                  <a:gd name="T22" fmla="*/ 0 w 44"/>
                  <a:gd name="T23" fmla="*/ 0 h 72"/>
                  <a:gd name="T24" fmla="*/ 7 w 44"/>
                  <a:gd name="T25" fmla="*/ 0 h 72"/>
                  <a:gd name="T26" fmla="*/ 7 w 44"/>
                  <a:gd name="T27" fmla="*/ 32 h 72"/>
                  <a:gd name="T28" fmla="*/ 16 w 44"/>
                  <a:gd name="T29" fmla="*/ 23 h 72"/>
                  <a:gd name="T30" fmla="*/ 28 w 44"/>
                  <a:gd name="T31" fmla="*/ 20 h 72"/>
                  <a:gd name="T32" fmla="*/ 35 w 44"/>
                  <a:gd name="T33" fmla="*/ 21 h 72"/>
                  <a:gd name="T34" fmla="*/ 40 w 44"/>
                  <a:gd name="T35" fmla="*/ 26 h 72"/>
                  <a:gd name="T36" fmla="*/ 43 w 44"/>
                  <a:gd name="T37" fmla="*/ 33 h 72"/>
                  <a:gd name="T38" fmla="*/ 44 w 44"/>
                  <a:gd name="T39" fmla="*/ 42 h 72"/>
                  <a:gd name="T40" fmla="*/ 44 w 44"/>
                  <a:gd name="T4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72">
                    <a:moveTo>
                      <a:pt x="44" y="72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8"/>
                      <a:pt x="36" y="33"/>
                      <a:pt x="34" y="30"/>
                    </a:cubicBezTo>
                    <a:cubicBezTo>
                      <a:pt x="32" y="27"/>
                      <a:pt x="29" y="26"/>
                      <a:pt x="25" y="26"/>
                    </a:cubicBezTo>
                    <a:cubicBezTo>
                      <a:pt x="23" y="26"/>
                      <a:pt x="21" y="26"/>
                      <a:pt x="20" y="27"/>
                    </a:cubicBezTo>
                    <a:cubicBezTo>
                      <a:pt x="18" y="28"/>
                      <a:pt x="16" y="29"/>
                      <a:pt x="14" y="30"/>
                    </a:cubicBezTo>
                    <a:cubicBezTo>
                      <a:pt x="13" y="32"/>
                      <a:pt x="11" y="33"/>
                      <a:pt x="10" y="35"/>
                    </a:cubicBezTo>
                    <a:cubicBezTo>
                      <a:pt x="9" y="37"/>
                      <a:pt x="8" y="39"/>
                      <a:pt x="7" y="41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9" y="29"/>
                      <a:pt x="12" y="25"/>
                      <a:pt x="16" y="23"/>
                    </a:cubicBezTo>
                    <a:cubicBezTo>
                      <a:pt x="19" y="21"/>
                      <a:pt x="23" y="20"/>
                      <a:pt x="28" y="20"/>
                    </a:cubicBezTo>
                    <a:cubicBezTo>
                      <a:pt x="31" y="20"/>
                      <a:pt x="33" y="20"/>
                      <a:pt x="35" y="21"/>
                    </a:cubicBezTo>
                    <a:cubicBezTo>
                      <a:pt x="37" y="23"/>
                      <a:pt x="39" y="24"/>
                      <a:pt x="40" y="26"/>
                    </a:cubicBezTo>
                    <a:cubicBezTo>
                      <a:pt x="41" y="28"/>
                      <a:pt x="42" y="30"/>
                      <a:pt x="43" y="33"/>
                    </a:cubicBezTo>
                    <a:cubicBezTo>
                      <a:pt x="44" y="36"/>
                      <a:pt x="44" y="39"/>
                      <a:pt x="44" y="42"/>
                    </a:cubicBezTo>
                    <a:cubicBezTo>
                      <a:pt x="44" y="72"/>
                      <a:pt x="44" y="72"/>
                      <a:pt x="4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61"/>
              <p:cNvSpPr>
                <a:spLocks noEditPoints="1"/>
              </p:cNvSpPr>
              <p:nvPr/>
            </p:nvSpPr>
            <p:spPr bwMode="auto">
              <a:xfrm>
                <a:off x="5016500" y="4970462"/>
                <a:ext cx="58738" cy="60325"/>
              </a:xfrm>
              <a:custGeom>
                <a:avLst/>
                <a:gdLst>
                  <a:gd name="T0" fmla="*/ 25 w 51"/>
                  <a:gd name="T1" fmla="*/ 53 h 53"/>
                  <a:gd name="T2" fmla="*/ 15 w 51"/>
                  <a:gd name="T3" fmla="*/ 51 h 53"/>
                  <a:gd name="T4" fmla="*/ 7 w 51"/>
                  <a:gd name="T5" fmla="*/ 45 h 53"/>
                  <a:gd name="T6" fmla="*/ 2 w 51"/>
                  <a:gd name="T7" fmla="*/ 37 h 53"/>
                  <a:gd name="T8" fmla="*/ 0 w 51"/>
                  <a:gd name="T9" fmla="*/ 27 h 53"/>
                  <a:gd name="T10" fmla="*/ 2 w 51"/>
                  <a:gd name="T11" fmla="*/ 16 h 53"/>
                  <a:gd name="T12" fmla="*/ 7 w 51"/>
                  <a:gd name="T13" fmla="*/ 8 h 53"/>
                  <a:gd name="T14" fmla="*/ 15 w 51"/>
                  <a:gd name="T15" fmla="*/ 2 h 53"/>
                  <a:gd name="T16" fmla="*/ 25 w 51"/>
                  <a:gd name="T17" fmla="*/ 0 h 53"/>
                  <a:gd name="T18" fmla="*/ 36 w 51"/>
                  <a:gd name="T19" fmla="*/ 2 h 53"/>
                  <a:gd name="T20" fmla="*/ 44 w 51"/>
                  <a:gd name="T21" fmla="*/ 8 h 53"/>
                  <a:gd name="T22" fmla="*/ 49 w 51"/>
                  <a:gd name="T23" fmla="*/ 16 h 53"/>
                  <a:gd name="T24" fmla="*/ 51 w 51"/>
                  <a:gd name="T25" fmla="*/ 27 h 53"/>
                  <a:gd name="T26" fmla="*/ 49 w 51"/>
                  <a:gd name="T27" fmla="*/ 37 h 53"/>
                  <a:gd name="T28" fmla="*/ 44 w 51"/>
                  <a:gd name="T29" fmla="*/ 45 h 53"/>
                  <a:gd name="T30" fmla="*/ 36 w 51"/>
                  <a:gd name="T31" fmla="*/ 51 h 53"/>
                  <a:gd name="T32" fmla="*/ 25 w 51"/>
                  <a:gd name="T33" fmla="*/ 53 h 53"/>
                  <a:gd name="T34" fmla="*/ 7 w 51"/>
                  <a:gd name="T35" fmla="*/ 27 h 53"/>
                  <a:gd name="T36" fmla="*/ 8 w 51"/>
                  <a:gd name="T37" fmla="*/ 35 h 53"/>
                  <a:gd name="T38" fmla="*/ 12 w 51"/>
                  <a:gd name="T39" fmla="*/ 41 h 53"/>
                  <a:gd name="T40" fmla="*/ 18 w 51"/>
                  <a:gd name="T41" fmla="*/ 46 h 53"/>
                  <a:gd name="T42" fmla="*/ 25 w 51"/>
                  <a:gd name="T43" fmla="*/ 47 h 53"/>
                  <a:gd name="T44" fmla="*/ 33 w 51"/>
                  <a:gd name="T45" fmla="*/ 46 h 53"/>
                  <a:gd name="T46" fmla="*/ 39 w 51"/>
                  <a:gd name="T47" fmla="*/ 41 h 53"/>
                  <a:gd name="T48" fmla="*/ 43 w 51"/>
                  <a:gd name="T49" fmla="*/ 35 h 53"/>
                  <a:gd name="T50" fmla="*/ 44 w 51"/>
                  <a:gd name="T51" fmla="*/ 27 h 53"/>
                  <a:gd name="T52" fmla="*/ 43 w 51"/>
                  <a:gd name="T53" fmla="*/ 19 h 53"/>
                  <a:gd name="T54" fmla="*/ 39 w 51"/>
                  <a:gd name="T55" fmla="*/ 12 h 53"/>
                  <a:gd name="T56" fmla="*/ 33 w 51"/>
                  <a:gd name="T57" fmla="*/ 7 h 53"/>
                  <a:gd name="T58" fmla="*/ 25 w 51"/>
                  <a:gd name="T59" fmla="*/ 6 h 53"/>
                  <a:gd name="T60" fmla="*/ 18 w 51"/>
                  <a:gd name="T61" fmla="*/ 7 h 53"/>
                  <a:gd name="T62" fmla="*/ 12 w 51"/>
                  <a:gd name="T63" fmla="*/ 12 h 53"/>
                  <a:gd name="T64" fmla="*/ 8 w 51"/>
                  <a:gd name="T65" fmla="*/ 19 h 53"/>
                  <a:gd name="T66" fmla="*/ 7 w 51"/>
                  <a:gd name="T67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3">
                    <a:moveTo>
                      <a:pt x="25" y="53"/>
                    </a:move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1"/>
                      <a:pt x="36" y="2"/>
                    </a:cubicBezTo>
                    <a:cubicBezTo>
                      <a:pt x="39" y="3"/>
                      <a:pt x="41" y="5"/>
                      <a:pt x="44" y="8"/>
                    </a:cubicBezTo>
                    <a:cubicBezTo>
                      <a:pt x="46" y="10"/>
                      <a:pt x="48" y="13"/>
                      <a:pt x="49" y="16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30"/>
                      <a:pt x="50" y="34"/>
                      <a:pt x="49" y="37"/>
                    </a:cubicBezTo>
                    <a:cubicBezTo>
                      <a:pt x="48" y="40"/>
                      <a:pt x="46" y="43"/>
                      <a:pt x="44" y="45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3"/>
                      <a:pt x="25" y="53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7"/>
                      <a:pt x="25" y="47"/>
                    </a:cubicBezTo>
                    <a:cubicBezTo>
                      <a:pt x="28" y="47"/>
                      <a:pt x="30" y="47"/>
                      <a:pt x="33" y="46"/>
                    </a:cubicBezTo>
                    <a:cubicBezTo>
                      <a:pt x="35" y="45"/>
                      <a:pt x="37" y="43"/>
                      <a:pt x="39" y="41"/>
                    </a:cubicBezTo>
                    <a:cubicBezTo>
                      <a:pt x="40" y="39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0" y="14"/>
                      <a:pt x="39" y="12"/>
                    </a:cubicBezTo>
                    <a:cubicBezTo>
                      <a:pt x="37" y="10"/>
                      <a:pt x="35" y="9"/>
                      <a:pt x="33" y="7"/>
                    </a:cubicBezTo>
                    <a:cubicBezTo>
                      <a:pt x="30" y="6"/>
                      <a:pt x="28" y="6"/>
                      <a:pt x="25" y="6"/>
                    </a:cubicBezTo>
                    <a:cubicBezTo>
                      <a:pt x="23" y="6"/>
                      <a:pt x="20" y="6"/>
                      <a:pt x="18" y="7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62"/>
              <p:cNvSpPr/>
              <p:nvPr/>
            </p:nvSpPr>
            <p:spPr bwMode="auto">
              <a:xfrm>
                <a:off x="5087937" y="4970462"/>
                <a:ext cx="50800" cy="58738"/>
              </a:xfrm>
              <a:custGeom>
                <a:avLst/>
                <a:gdLst>
                  <a:gd name="T0" fmla="*/ 44 w 44"/>
                  <a:gd name="T1" fmla="*/ 52 h 52"/>
                  <a:gd name="T2" fmla="*/ 37 w 44"/>
                  <a:gd name="T3" fmla="*/ 52 h 52"/>
                  <a:gd name="T4" fmla="*/ 37 w 44"/>
                  <a:gd name="T5" fmla="*/ 24 h 52"/>
                  <a:gd name="T6" fmla="*/ 34 w 44"/>
                  <a:gd name="T7" fmla="*/ 10 h 52"/>
                  <a:gd name="T8" fmla="*/ 26 w 44"/>
                  <a:gd name="T9" fmla="*/ 6 h 52"/>
                  <a:gd name="T10" fmla="*/ 20 w 44"/>
                  <a:gd name="T11" fmla="*/ 7 h 52"/>
                  <a:gd name="T12" fmla="*/ 14 w 44"/>
                  <a:gd name="T13" fmla="*/ 10 h 52"/>
                  <a:gd name="T14" fmla="*/ 10 w 44"/>
                  <a:gd name="T15" fmla="*/ 15 h 52"/>
                  <a:gd name="T16" fmla="*/ 7 w 44"/>
                  <a:gd name="T17" fmla="*/ 21 h 52"/>
                  <a:gd name="T18" fmla="*/ 7 w 44"/>
                  <a:gd name="T19" fmla="*/ 52 h 52"/>
                  <a:gd name="T20" fmla="*/ 0 w 44"/>
                  <a:gd name="T21" fmla="*/ 52 h 52"/>
                  <a:gd name="T22" fmla="*/ 0 w 44"/>
                  <a:gd name="T23" fmla="*/ 1 h 52"/>
                  <a:gd name="T24" fmla="*/ 6 w 44"/>
                  <a:gd name="T25" fmla="*/ 1 h 52"/>
                  <a:gd name="T26" fmla="*/ 6 w 44"/>
                  <a:gd name="T27" fmla="*/ 12 h 52"/>
                  <a:gd name="T28" fmla="*/ 16 w 44"/>
                  <a:gd name="T29" fmla="*/ 3 h 52"/>
                  <a:gd name="T30" fmla="*/ 28 w 44"/>
                  <a:gd name="T31" fmla="*/ 0 h 52"/>
                  <a:gd name="T32" fmla="*/ 36 w 44"/>
                  <a:gd name="T33" fmla="*/ 1 h 52"/>
                  <a:gd name="T34" fmla="*/ 40 w 44"/>
                  <a:gd name="T35" fmla="*/ 6 h 52"/>
                  <a:gd name="T36" fmla="*/ 43 w 44"/>
                  <a:gd name="T37" fmla="*/ 13 h 52"/>
                  <a:gd name="T38" fmla="*/ 44 w 44"/>
                  <a:gd name="T39" fmla="*/ 22 h 52"/>
                  <a:gd name="T40" fmla="*/ 44 w 44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2">
                    <a:moveTo>
                      <a:pt x="44" y="52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7"/>
                      <a:pt x="36" y="13"/>
                      <a:pt x="34" y="10"/>
                    </a:cubicBezTo>
                    <a:cubicBezTo>
                      <a:pt x="32" y="7"/>
                      <a:pt x="30" y="6"/>
                      <a:pt x="26" y="6"/>
                    </a:cubicBezTo>
                    <a:cubicBezTo>
                      <a:pt x="24" y="6"/>
                      <a:pt x="22" y="6"/>
                      <a:pt x="20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3" y="11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9"/>
                      <a:pt x="12" y="6"/>
                      <a:pt x="16" y="3"/>
                    </a:cubicBezTo>
                    <a:cubicBezTo>
                      <a:pt x="19" y="1"/>
                      <a:pt x="24" y="0"/>
                      <a:pt x="28" y="0"/>
                    </a:cubicBezTo>
                    <a:cubicBezTo>
                      <a:pt x="31" y="0"/>
                      <a:pt x="34" y="0"/>
                      <a:pt x="36" y="1"/>
                    </a:cubicBezTo>
                    <a:cubicBezTo>
                      <a:pt x="38" y="2"/>
                      <a:pt x="39" y="4"/>
                      <a:pt x="40" y="6"/>
                    </a:cubicBezTo>
                    <a:cubicBezTo>
                      <a:pt x="42" y="8"/>
                      <a:pt x="42" y="10"/>
                      <a:pt x="43" y="13"/>
                    </a:cubicBezTo>
                    <a:cubicBezTo>
                      <a:pt x="43" y="16"/>
                      <a:pt x="44" y="19"/>
                      <a:pt x="44" y="22"/>
                    </a:cubicBezTo>
                    <a:cubicBezTo>
                      <a:pt x="44" y="52"/>
                      <a:pt x="44" y="52"/>
                      <a:pt x="4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63"/>
              <p:cNvSpPr/>
              <p:nvPr/>
            </p:nvSpPr>
            <p:spPr bwMode="auto">
              <a:xfrm>
                <a:off x="5151437" y="4970462"/>
                <a:ext cx="53975" cy="60325"/>
              </a:xfrm>
              <a:custGeom>
                <a:avLst/>
                <a:gdLst>
                  <a:gd name="T0" fmla="*/ 0 w 47"/>
                  <a:gd name="T1" fmla="*/ 26 h 53"/>
                  <a:gd name="T2" fmla="*/ 1 w 47"/>
                  <a:gd name="T3" fmla="*/ 16 h 53"/>
                  <a:gd name="T4" fmla="*/ 7 w 47"/>
                  <a:gd name="T5" fmla="*/ 8 h 53"/>
                  <a:gd name="T6" fmla="*/ 15 w 47"/>
                  <a:gd name="T7" fmla="*/ 2 h 53"/>
                  <a:gd name="T8" fmla="*/ 25 w 47"/>
                  <a:gd name="T9" fmla="*/ 0 h 53"/>
                  <a:gd name="T10" fmla="*/ 38 w 47"/>
                  <a:gd name="T11" fmla="*/ 3 h 53"/>
                  <a:gd name="T12" fmla="*/ 46 w 47"/>
                  <a:gd name="T13" fmla="*/ 12 h 53"/>
                  <a:gd name="T14" fmla="*/ 40 w 47"/>
                  <a:gd name="T15" fmla="*/ 14 h 53"/>
                  <a:gd name="T16" fmla="*/ 34 w 47"/>
                  <a:gd name="T17" fmla="*/ 8 h 53"/>
                  <a:gd name="T18" fmla="*/ 25 w 47"/>
                  <a:gd name="T19" fmla="*/ 6 h 53"/>
                  <a:gd name="T20" fmla="*/ 18 w 47"/>
                  <a:gd name="T21" fmla="*/ 7 h 53"/>
                  <a:gd name="T22" fmla="*/ 12 w 47"/>
                  <a:gd name="T23" fmla="*/ 12 h 53"/>
                  <a:gd name="T24" fmla="*/ 8 w 47"/>
                  <a:gd name="T25" fmla="*/ 18 h 53"/>
                  <a:gd name="T26" fmla="*/ 6 w 47"/>
                  <a:gd name="T27" fmla="*/ 26 h 53"/>
                  <a:gd name="T28" fmla="*/ 8 w 47"/>
                  <a:gd name="T29" fmla="*/ 35 h 53"/>
                  <a:gd name="T30" fmla="*/ 12 w 47"/>
                  <a:gd name="T31" fmla="*/ 41 h 53"/>
                  <a:gd name="T32" fmla="*/ 18 w 47"/>
                  <a:gd name="T33" fmla="*/ 46 h 53"/>
                  <a:gd name="T34" fmla="*/ 25 w 47"/>
                  <a:gd name="T35" fmla="*/ 47 h 53"/>
                  <a:gd name="T36" fmla="*/ 30 w 47"/>
                  <a:gd name="T37" fmla="*/ 47 h 53"/>
                  <a:gd name="T38" fmla="*/ 35 w 47"/>
                  <a:gd name="T39" fmla="*/ 45 h 53"/>
                  <a:gd name="T40" fmla="*/ 38 w 47"/>
                  <a:gd name="T41" fmla="*/ 42 h 53"/>
                  <a:gd name="T42" fmla="*/ 40 w 47"/>
                  <a:gd name="T43" fmla="*/ 39 h 53"/>
                  <a:gd name="T44" fmla="*/ 47 w 47"/>
                  <a:gd name="T45" fmla="*/ 41 h 53"/>
                  <a:gd name="T46" fmla="*/ 44 w 47"/>
                  <a:gd name="T47" fmla="*/ 46 h 53"/>
                  <a:gd name="T48" fmla="*/ 39 w 47"/>
                  <a:gd name="T49" fmla="*/ 50 h 53"/>
                  <a:gd name="T50" fmla="*/ 33 w 47"/>
                  <a:gd name="T51" fmla="*/ 52 h 53"/>
                  <a:gd name="T52" fmla="*/ 26 w 47"/>
                  <a:gd name="T53" fmla="*/ 53 h 53"/>
                  <a:gd name="T54" fmla="*/ 15 w 47"/>
                  <a:gd name="T55" fmla="*/ 51 h 53"/>
                  <a:gd name="T56" fmla="*/ 7 w 47"/>
                  <a:gd name="T57" fmla="*/ 45 h 53"/>
                  <a:gd name="T58" fmla="*/ 1 w 47"/>
                  <a:gd name="T59" fmla="*/ 37 h 53"/>
                  <a:gd name="T60" fmla="*/ 0 w 47"/>
                  <a:gd name="T6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3">
                    <a:moveTo>
                      <a:pt x="0" y="26"/>
                    </a:moveTo>
                    <a:cubicBezTo>
                      <a:pt x="0" y="23"/>
                      <a:pt x="0" y="19"/>
                      <a:pt x="1" y="16"/>
                    </a:cubicBezTo>
                    <a:cubicBezTo>
                      <a:pt x="3" y="13"/>
                      <a:pt x="4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30" y="0"/>
                      <a:pt x="35" y="1"/>
                      <a:pt x="38" y="3"/>
                    </a:cubicBezTo>
                    <a:cubicBezTo>
                      <a:pt x="42" y="5"/>
                      <a:pt x="45" y="8"/>
                      <a:pt x="46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8" y="12"/>
                      <a:pt x="36" y="9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5" y="8"/>
                      <a:pt x="13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6" y="23"/>
                      <a:pt x="6" y="26"/>
                    </a:cubicBezTo>
                    <a:cubicBezTo>
                      <a:pt x="6" y="29"/>
                      <a:pt x="7" y="32"/>
                      <a:pt x="8" y="35"/>
                    </a:cubicBezTo>
                    <a:cubicBezTo>
                      <a:pt x="9" y="37"/>
                      <a:pt x="10" y="39"/>
                      <a:pt x="12" y="41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7"/>
                      <a:pt x="25" y="47"/>
                    </a:cubicBezTo>
                    <a:cubicBezTo>
                      <a:pt x="27" y="47"/>
                      <a:pt x="28" y="47"/>
                      <a:pt x="30" y="47"/>
                    </a:cubicBezTo>
                    <a:cubicBezTo>
                      <a:pt x="32" y="46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2"/>
                      <a:pt x="45" y="44"/>
                      <a:pt x="44" y="46"/>
                    </a:cubicBezTo>
                    <a:cubicBezTo>
                      <a:pt x="42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2"/>
                    </a:cubicBezTo>
                    <a:cubicBezTo>
                      <a:pt x="30" y="53"/>
                      <a:pt x="28" y="53"/>
                      <a:pt x="26" y="53"/>
                    </a:cubicBezTo>
                    <a:cubicBezTo>
                      <a:pt x="22" y="53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5"/>
                    </a:cubicBezTo>
                    <a:cubicBezTo>
                      <a:pt x="5" y="43"/>
                      <a:pt x="3" y="40"/>
                      <a:pt x="1" y="37"/>
                    </a:cubicBezTo>
                    <a:cubicBezTo>
                      <a:pt x="0" y="34"/>
                      <a:pt x="0" y="30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64"/>
              <p:cNvSpPr/>
              <p:nvPr/>
            </p:nvSpPr>
            <p:spPr bwMode="auto">
              <a:xfrm>
                <a:off x="5216525" y="4970462"/>
                <a:ext cx="53975" cy="60325"/>
              </a:xfrm>
              <a:custGeom>
                <a:avLst/>
                <a:gdLst>
                  <a:gd name="T0" fmla="*/ 17 w 47"/>
                  <a:gd name="T1" fmla="*/ 52 h 52"/>
                  <a:gd name="T2" fmla="*/ 4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3 h 52"/>
                  <a:gd name="T18" fmla="*/ 34 w 47"/>
                  <a:gd name="T19" fmla="*/ 38 h 52"/>
                  <a:gd name="T20" fmla="*/ 37 w 47"/>
                  <a:gd name="T21" fmla="*/ 32 h 52"/>
                  <a:gd name="T22" fmla="*/ 37 w 47"/>
                  <a:gd name="T23" fmla="*/ 0 h 52"/>
                  <a:gd name="T24" fmla="*/ 44 w 47"/>
                  <a:gd name="T25" fmla="*/ 0 h 52"/>
                  <a:gd name="T26" fmla="*/ 44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2 h 52"/>
                  <a:gd name="T34" fmla="*/ 44 w 47"/>
                  <a:gd name="T35" fmla="*/ 52 h 52"/>
                  <a:gd name="T36" fmla="*/ 40 w 47"/>
                  <a:gd name="T37" fmla="*/ 50 h 52"/>
                  <a:gd name="T38" fmla="*/ 38 w 47"/>
                  <a:gd name="T39" fmla="*/ 46 h 52"/>
                  <a:gd name="T40" fmla="*/ 38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1" y="52"/>
                      <a:pt x="7" y="51"/>
                      <a:pt x="4" y="47"/>
                    </a:cubicBezTo>
                    <a:cubicBezTo>
                      <a:pt x="1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8" y="44"/>
                      <a:pt x="30" y="43"/>
                    </a:cubicBezTo>
                    <a:cubicBezTo>
                      <a:pt x="32" y="41"/>
                      <a:pt x="33" y="40"/>
                      <a:pt x="34" y="38"/>
                    </a:cubicBezTo>
                    <a:cubicBezTo>
                      <a:pt x="36" y="36"/>
                      <a:pt x="37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5"/>
              <p:cNvSpPr/>
              <p:nvPr/>
            </p:nvSpPr>
            <p:spPr bwMode="auto">
              <a:xfrm>
                <a:off x="5280025" y="4970462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6 h 53"/>
                  <a:gd name="T6" fmla="*/ 3 w 42"/>
                  <a:gd name="T7" fmla="*/ 41 h 53"/>
                  <a:gd name="T8" fmla="*/ 12 w 42"/>
                  <a:gd name="T9" fmla="*/ 46 h 53"/>
                  <a:gd name="T10" fmla="*/ 21 w 42"/>
                  <a:gd name="T11" fmla="*/ 48 h 53"/>
                  <a:gd name="T12" fmla="*/ 31 w 42"/>
                  <a:gd name="T13" fmla="*/ 46 h 53"/>
                  <a:gd name="T14" fmla="*/ 35 w 42"/>
                  <a:gd name="T15" fmla="*/ 39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20 w 42"/>
                  <a:gd name="T23" fmla="*/ 29 h 53"/>
                  <a:gd name="T24" fmla="*/ 12 w 42"/>
                  <a:gd name="T25" fmla="*/ 27 h 53"/>
                  <a:gd name="T26" fmla="*/ 6 w 42"/>
                  <a:gd name="T27" fmla="*/ 24 h 53"/>
                  <a:gd name="T28" fmla="*/ 3 w 42"/>
                  <a:gd name="T29" fmla="*/ 21 h 53"/>
                  <a:gd name="T30" fmla="*/ 2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2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5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0 w 42"/>
                  <a:gd name="T67" fmla="*/ 26 h 53"/>
                  <a:gd name="T68" fmla="*/ 37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8"/>
                      <a:pt x="18" y="48"/>
                      <a:pt x="21" y="48"/>
                    </a:cubicBezTo>
                    <a:cubicBezTo>
                      <a:pt x="26" y="48"/>
                      <a:pt x="29" y="47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2"/>
                    </a:cubicBezTo>
                    <a:cubicBezTo>
                      <a:pt x="30" y="32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1"/>
                    </a:cubicBezTo>
                    <a:cubicBezTo>
                      <a:pt x="3" y="19"/>
                      <a:pt x="2" y="18"/>
                      <a:pt x="2" y="15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6" y="0"/>
                      <a:pt x="29" y="0"/>
                      <a:pt x="32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20" y="5"/>
                      <a:pt x="18" y="5"/>
                      <a:pt x="16" y="5"/>
                    </a:cubicBezTo>
                    <a:cubicBezTo>
                      <a:pt x="15" y="6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2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7"/>
                      <a:pt x="35" y="27"/>
                      <a:pt x="37" y="28"/>
                    </a:cubicBezTo>
                    <a:cubicBezTo>
                      <a:pt x="38" y="30"/>
                      <a:pt x="40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66"/>
              <p:cNvSpPr/>
              <p:nvPr/>
            </p:nvSpPr>
            <p:spPr bwMode="auto">
              <a:xfrm>
                <a:off x="4692650" y="5083175"/>
                <a:ext cx="80963" cy="80963"/>
              </a:xfrm>
              <a:custGeom>
                <a:avLst/>
                <a:gdLst>
                  <a:gd name="T0" fmla="*/ 45 w 51"/>
                  <a:gd name="T1" fmla="*/ 51 h 51"/>
                  <a:gd name="T2" fmla="*/ 45 w 51"/>
                  <a:gd name="T3" fmla="*/ 9 h 51"/>
                  <a:gd name="T4" fmla="*/ 27 w 51"/>
                  <a:gd name="T5" fmla="*/ 42 h 51"/>
                  <a:gd name="T6" fmla="*/ 24 w 51"/>
                  <a:gd name="T7" fmla="*/ 42 h 51"/>
                  <a:gd name="T8" fmla="*/ 6 w 51"/>
                  <a:gd name="T9" fmla="*/ 9 h 51"/>
                  <a:gd name="T10" fmla="*/ 6 w 51"/>
                  <a:gd name="T11" fmla="*/ 51 h 51"/>
                  <a:gd name="T12" fmla="*/ 0 w 51"/>
                  <a:gd name="T13" fmla="*/ 51 h 51"/>
                  <a:gd name="T14" fmla="*/ 0 w 51"/>
                  <a:gd name="T15" fmla="*/ 0 h 51"/>
                  <a:gd name="T16" fmla="*/ 6 w 51"/>
                  <a:gd name="T17" fmla="*/ 0 h 51"/>
                  <a:gd name="T18" fmla="*/ 26 w 51"/>
                  <a:gd name="T19" fmla="*/ 35 h 51"/>
                  <a:gd name="T20" fmla="*/ 45 w 51"/>
                  <a:gd name="T21" fmla="*/ 0 h 51"/>
                  <a:gd name="T22" fmla="*/ 51 w 51"/>
                  <a:gd name="T23" fmla="*/ 0 h 51"/>
                  <a:gd name="T24" fmla="*/ 51 w 51"/>
                  <a:gd name="T25" fmla="*/ 51 h 51"/>
                  <a:gd name="T26" fmla="*/ 45 w 51"/>
                  <a:gd name="T27" fmla="*/ 51 h 51"/>
                  <a:gd name="T28" fmla="*/ 45 w 51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51">
                    <a:moveTo>
                      <a:pt x="45" y="51"/>
                    </a:moveTo>
                    <a:lnTo>
                      <a:pt x="45" y="9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6" y="9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6" y="35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1" y="51"/>
                    </a:lnTo>
                    <a:lnTo>
                      <a:pt x="45" y="51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67"/>
              <p:cNvSpPr>
                <a:spLocks noEditPoints="1"/>
              </p:cNvSpPr>
              <p:nvPr/>
            </p:nvSpPr>
            <p:spPr bwMode="auto">
              <a:xfrm>
                <a:off x="4786312" y="5103812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1 w 46"/>
                  <a:gd name="T11" fmla="*/ 31 h 54"/>
                  <a:gd name="T12" fmla="*/ 6 w 46"/>
                  <a:gd name="T13" fmla="*/ 27 h 54"/>
                  <a:gd name="T14" fmla="*/ 13 w 46"/>
                  <a:gd name="T15" fmla="*/ 23 h 54"/>
                  <a:gd name="T16" fmla="*/ 21 w 46"/>
                  <a:gd name="T17" fmla="*/ 22 h 54"/>
                  <a:gd name="T18" fmla="*/ 29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2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3 w 46"/>
                  <a:gd name="T39" fmla="*/ 21 h 54"/>
                  <a:gd name="T40" fmla="*/ 43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3 w 46"/>
                  <a:gd name="T47" fmla="*/ 53 h 54"/>
                  <a:gd name="T48" fmla="*/ 39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1 h 54"/>
                  <a:gd name="T64" fmla="*/ 36 w 46"/>
                  <a:gd name="T65" fmla="*/ 39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2 w 46"/>
                  <a:gd name="T73" fmla="*/ 26 h 54"/>
                  <a:gd name="T74" fmla="*/ 11 w 46"/>
                  <a:gd name="T75" fmla="*/ 29 h 54"/>
                  <a:gd name="T76" fmla="*/ 6 w 46"/>
                  <a:gd name="T77" fmla="*/ 37 h 54"/>
                  <a:gd name="T78" fmla="*/ 7 w 46"/>
                  <a:gd name="T79" fmla="*/ 42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2" y="53"/>
                      <a:pt x="10" y="53"/>
                    </a:cubicBezTo>
                    <a:cubicBezTo>
                      <a:pt x="8" y="52"/>
                      <a:pt x="6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5"/>
                      <a:pt x="0" y="33"/>
                      <a:pt x="1" y="31"/>
                    </a:cubicBezTo>
                    <a:cubicBezTo>
                      <a:pt x="2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5" y="23"/>
                      <a:pt x="18" y="22"/>
                      <a:pt x="21" y="22"/>
                    </a:cubicBezTo>
                    <a:cubicBezTo>
                      <a:pt x="24" y="22"/>
                      <a:pt x="27" y="22"/>
                      <a:pt x="29" y="23"/>
                    </a:cubicBezTo>
                    <a:cubicBezTo>
                      <a:pt x="32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5" y="12"/>
                      <a:pt x="33" y="9"/>
                    </a:cubicBezTo>
                    <a:cubicBezTo>
                      <a:pt x="30" y="7"/>
                      <a:pt x="27" y="5"/>
                      <a:pt x="22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1" y="8"/>
                      <a:pt x="8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6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9"/>
                      <a:pt x="43" y="14"/>
                      <a:pt x="43" y="21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6"/>
                      <a:pt x="44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3" y="53"/>
                    </a:cubicBezTo>
                    <a:cubicBezTo>
                      <a:pt x="42" y="53"/>
                      <a:pt x="40" y="53"/>
                      <a:pt x="39" y="52"/>
                    </a:cubicBezTo>
                    <a:cubicBezTo>
                      <a:pt x="38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1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5" y="48"/>
                      <a:pt x="28" y="47"/>
                    </a:cubicBezTo>
                    <a:cubicBezTo>
                      <a:pt x="31" y="45"/>
                      <a:pt x="33" y="44"/>
                      <a:pt x="35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4" y="28"/>
                      <a:pt x="32" y="28"/>
                      <a:pt x="30" y="27"/>
                    </a:cubicBezTo>
                    <a:cubicBezTo>
                      <a:pt x="27" y="27"/>
                      <a:pt x="25" y="26"/>
                      <a:pt x="22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6" y="34"/>
                      <a:pt x="6" y="37"/>
                    </a:cubicBezTo>
                    <a:cubicBezTo>
                      <a:pt x="6" y="39"/>
                      <a:pt x="7" y="40"/>
                      <a:pt x="7" y="42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8"/>
                    </a:cubicBezTo>
                    <a:cubicBezTo>
                      <a:pt x="15" y="48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68"/>
              <p:cNvSpPr>
                <a:spLocks noEditPoints="1"/>
              </p:cNvSpPr>
              <p:nvPr/>
            </p:nvSpPr>
            <p:spPr bwMode="auto">
              <a:xfrm>
                <a:off x="4848225" y="5103812"/>
                <a:ext cx="60325" cy="61913"/>
              </a:xfrm>
              <a:custGeom>
                <a:avLst/>
                <a:gdLst>
                  <a:gd name="T0" fmla="*/ 26 w 52"/>
                  <a:gd name="T1" fmla="*/ 54 h 54"/>
                  <a:gd name="T2" fmla="*/ 16 w 52"/>
                  <a:gd name="T3" fmla="*/ 52 h 54"/>
                  <a:gd name="T4" fmla="*/ 8 w 52"/>
                  <a:gd name="T5" fmla="*/ 46 h 54"/>
                  <a:gd name="T6" fmla="*/ 2 w 52"/>
                  <a:gd name="T7" fmla="*/ 37 h 54"/>
                  <a:gd name="T8" fmla="*/ 0 w 52"/>
                  <a:gd name="T9" fmla="*/ 27 h 54"/>
                  <a:gd name="T10" fmla="*/ 2 w 52"/>
                  <a:gd name="T11" fmla="*/ 17 h 54"/>
                  <a:gd name="T12" fmla="*/ 8 w 52"/>
                  <a:gd name="T13" fmla="*/ 8 h 54"/>
                  <a:gd name="T14" fmla="*/ 16 w 52"/>
                  <a:gd name="T15" fmla="*/ 2 h 54"/>
                  <a:gd name="T16" fmla="*/ 26 w 52"/>
                  <a:gd name="T17" fmla="*/ 0 h 54"/>
                  <a:gd name="T18" fmla="*/ 37 w 52"/>
                  <a:gd name="T19" fmla="*/ 2 h 54"/>
                  <a:gd name="T20" fmla="*/ 45 w 52"/>
                  <a:gd name="T21" fmla="*/ 8 h 54"/>
                  <a:gd name="T22" fmla="*/ 50 w 52"/>
                  <a:gd name="T23" fmla="*/ 17 h 54"/>
                  <a:gd name="T24" fmla="*/ 52 w 52"/>
                  <a:gd name="T25" fmla="*/ 27 h 54"/>
                  <a:gd name="T26" fmla="*/ 52 w 52"/>
                  <a:gd name="T27" fmla="*/ 28 h 54"/>
                  <a:gd name="T28" fmla="*/ 52 w 52"/>
                  <a:gd name="T29" fmla="*/ 29 h 54"/>
                  <a:gd name="T30" fmla="*/ 8 w 52"/>
                  <a:gd name="T31" fmla="*/ 29 h 54"/>
                  <a:gd name="T32" fmla="*/ 9 w 52"/>
                  <a:gd name="T33" fmla="*/ 37 h 54"/>
                  <a:gd name="T34" fmla="*/ 14 w 52"/>
                  <a:gd name="T35" fmla="*/ 43 h 54"/>
                  <a:gd name="T36" fmla="*/ 20 w 52"/>
                  <a:gd name="T37" fmla="*/ 47 h 54"/>
                  <a:gd name="T38" fmla="*/ 27 w 52"/>
                  <a:gd name="T39" fmla="*/ 49 h 54"/>
                  <a:gd name="T40" fmla="*/ 32 w 52"/>
                  <a:gd name="T41" fmla="*/ 48 h 54"/>
                  <a:gd name="T42" fmla="*/ 36 w 52"/>
                  <a:gd name="T43" fmla="*/ 46 h 54"/>
                  <a:gd name="T44" fmla="*/ 40 w 52"/>
                  <a:gd name="T45" fmla="*/ 43 h 54"/>
                  <a:gd name="T46" fmla="*/ 43 w 52"/>
                  <a:gd name="T47" fmla="*/ 39 h 54"/>
                  <a:gd name="T48" fmla="*/ 48 w 52"/>
                  <a:gd name="T49" fmla="*/ 41 h 54"/>
                  <a:gd name="T50" fmla="*/ 45 w 52"/>
                  <a:gd name="T51" fmla="*/ 46 h 54"/>
                  <a:gd name="T52" fmla="*/ 40 w 52"/>
                  <a:gd name="T53" fmla="*/ 50 h 54"/>
                  <a:gd name="T54" fmla="*/ 34 w 52"/>
                  <a:gd name="T55" fmla="*/ 53 h 54"/>
                  <a:gd name="T56" fmla="*/ 26 w 52"/>
                  <a:gd name="T57" fmla="*/ 54 h 54"/>
                  <a:gd name="T58" fmla="*/ 45 w 52"/>
                  <a:gd name="T59" fmla="*/ 24 h 54"/>
                  <a:gd name="T60" fmla="*/ 43 w 52"/>
                  <a:gd name="T61" fmla="*/ 17 h 54"/>
                  <a:gd name="T62" fmla="*/ 39 w 52"/>
                  <a:gd name="T63" fmla="*/ 11 h 54"/>
                  <a:gd name="T64" fmla="*/ 33 w 52"/>
                  <a:gd name="T65" fmla="*/ 7 h 54"/>
                  <a:gd name="T66" fmla="*/ 26 w 52"/>
                  <a:gd name="T67" fmla="*/ 6 h 54"/>
                  <a:gd name="T68" fmla="*/ 19 w 52"/>
                  <a:gd name="T69" fmla="*/ 7 h 54"/>
                  <a:gd name="T70" fmla="*/ 13 w 52"/>
                  <a:gd name="T71" fmla="*/ 11 h 54"/>
                  <a:gd name="T72" fmla="*/ 9 w 52"/>
                  <a:gd name="T73" fmla="*/ 17 h 54"/>
                  <a:gd name="T74" fmla="*/ 7 w 52"/>
                  <a:gd name="T75" fmla="*/ 24 h 54"/>
                  <a:gd name="T76" fmla="*/ 45 w 52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4">
                    <a:moveTo>
                      <a:pt x="26" y="54"/>
                    </a:moveTo>
                    <a:cubicBezTo>
                      <a:pt x="23" y="54"/>
                      <a:pt x="19" y="53"/>
                      <a:pt x="16" y="52"/>
                    </a:cubicBezTo>
                    <a:cubicBezTo>
                      <a:pt x="13" y="50"/>
                      <a:pt x="10" y="48"/>
                      <a:pt x="8" y="46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4" y="13"/>
                      <a:pt x="5" y="11"/>
                      <a:pt x="8" y="8"/>
                    </a:cubicBezTo>
                    <a:cubicBezTo>
                      <a:pt x="10" y="6"/>
                      <a:pt x="13" y="4"/>
                      <a:pt x="16" y="2"/>
                    </a:cubicBezTo>
                    <a:cubicBezTo>
                      <a:pt x="19" y="1"/>
                      <a:pt x="23" y="0"/>
                      <a:pt x="26" y="0"/>
                    </a:cubicBezTo>
                    <a:cubicBezTo>
                      <a:pt x="30" y="0"/>
                      <a:pt x="33" y="1"/>
                      <a:pt x="37" y="2"/>
                    </a:cubicBezTo>
                    <a:cubicBezTo>
                      <a:pt x="40" y="4"/>
                      <a:pt x="42" y="6"/>
                      <a:pt x="45" y="8"/>
                    </a:cubicBezTo>
                    <a:cubicBezTo>
                      <a:pt x="47" y="11"/>
                      <a:pt x="49" y="13"/>
                      <a:pt x="50" y="17"/>
                    </a:cubicBezTo>
                    <a:cubicBezTo>
                      <a:pt x="51" y="20"/>
                      <a:pt x="52" y="23"/>
                      <a:pt x="52" y="27"/>
                    </a:cubicBezTo>
                    <a:cubicBezTo>
                      <a:pt x="52" y="27"/>
                      <a:pt x="52" y="28"/>
                      <a:pt x="52" y="28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5"/>
                      <a:pt x="9" y="37"/>
                    </a:cubicBezTo>
                    <a:cubicBezTo>
                      <a:pt x="11" y="39"/>
                      <a:pt x="12" y="41"/>
                      <a:pt x="14" y="43"/>
                    </a:cubicBezTo>
                    <a:cubicBezTo>
                      <a:pt x="15" y="45"/>
                      <a:pt x="17" y="46"/>
                      <a:pt x="20" y="47"/>
                    </a:cubicBezTo>
                    <a:cubicBezTo>
                      <a:pt x="22" y="48"/>
                      <a:pt x="24" y="49"/>
                      <a:pt x="27" y="49"/>
                    </a:cubicBezTo>
                    <a:cubicBezTo>
                      <a:pt x="28" y="49"/>
                      <a:pt x="30" y="48"/>
                      <a:pt x="32" y="48"/>
                    </a:cubicBezTo>
                    <a:cubicBezTo>
                      <a:pt x="33" y="47"/>
                      <a:pt x="35" y="47"/>
                      <a:pt x="36" y="46"/>
                    </a:cubicBezTo>
                    <a:cubicBezTo>
                      <a:pt x="38" y="45"/>
                      <a:pt x="39" y="44"/>
                      <a:pt x="40" y="43"/>
                    </a:cubicBezTo>
                    <a:cubicBezTo>
                      <a:pt x="41" y="42"/>
                      <a:pt x="42" y="41"/>
                      <a:pt x="43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3"/>
                      <a:pt x="46" y="45"/>
                      <a:pt x="45" y="46"/>
                    </a:cubicBezTo>
                    <a:cubicBezTo>
                      <a:pt x="44" y="48"/>
                      <a:pt x="42" y="49"/>
                      <a:pt x="40" y="50"/>
                    </a:cubicBezTo>
                    <a:cubicBezTo>
                      <a:pt x="38" y="51"/>
                      <a:pt x="36" y="52"/>
                      <a:pt x="34" y="53"/>
                    </a:cubicBezTo>
                    <a:cubicBezTo>
                      <a:pt x="31" y="53"/>
                      <a:pt x="29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5" y="19"/>
                      <a:pt x="43" y="17"/>
                    </a:cubicBezTo>
                    <a:cubicBezTo>
                      <a:pt x="42" y="14"/>
                      <a:pt x="41" y="12"/>
                      <a:pt x="39" y="11"/>
                    </a:cubicBezTo>
                    <a:cubicBezTo>
                      <a:pt x="38" y="9"/>
                      <a:pt x="36" y="8"/>
                      <a:pt x="33" y="7"/>
                    </a:cubicBezTo>
                    <a:cubicBezTo>
                      <a:pt x="31" y="6"/>
                      <a:pt x="29" y="6"/>
                      <a:pt x="26" y="6"/>
                    </a:cubicBezTo>
                    <a:cubicBezTo>
                      <a:pt x="24" y="6"/>
                      <a:pt x="21" y="6"/>
                      <a:pt x="19" y="7"/>
                    </a:cubicBezTo>
                    <a:cubicBezTo>
                      <a:pt x="17" y="8"/>
                      <a:pt x="15" y="9"/>
                      <a:pt x="13" y="11"/>
                    </a:cubicBezTo>
                    <a:cubicBezTo>
                      <a:pt x="12" y="12"/>
                      <a:pt x="10" y="14"/>
                      <a:pt x="9" y="17"/>
                    </a:cubicBezTo>
                    <a:cubicBezTo>
                      <a:pt x="8" y="19"/>
                      <a:pt x="8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69"/>
              <p:cNvSpPr/>
              <p:nvPr/>
            </p:nvSpPr>
            <p:spPr bwMode="auto">
              <a:xfrm>
                <a:off x="4916487" y="5103812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0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7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5" y="1"/>
                      <a:pt x="38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8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8"/>
                      <a:pt x="10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0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70"/>
              <p:cNvSpPr>
                <a:spLocks noEditPoints="1"/>
              </p:cNvSpPr>
              <p:nvPr/>
            </p:nvSpPr>
            <p:spPr bwMode="auto">
              <a:xfrm>
                <a:off x="4979987" y="5103812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5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8 h 54"/>
                  <a:gd name="T28" fmla="*/ 51 w 51"/>
                  <a:gd name="T29" fmla="*/ 29 h 54"/>
                  <a:gd name="T30" fmla="*/ 7 w 51"/>
                  <a:gd name="T31" fmla="*/ 29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39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8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2 w 51"/>
                  <a:gd name="T71" fmla="*/ 11 h 54"/>
                  <a:gd name="T72" fmla="*/ 8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39"/>
                      <a:pt x="11" y="41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7" y="49"/>
                      <a:pt x="29" y="48"/>
                      <a:pt x="31" y="48"/>
                    </a:cubicBezTo>
                    <a:cubicBezTo>
                      <a:pt x="32" y="47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39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0" y="53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1"/>
                      <a:pt x="44" y="19"/>
                      <a:pt x="43" y="17"/>
                    </a:cubicBezTo>
                    <a:cubicBezTo>
                      <a:pt x="42" y="14"/>
                      <a:pt x="40" y="12"/>
                      <a:pt x="38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2" y="11"/>
                    </a:cubicBezTo>
                    <a:cubicBezTo>
                      <a:pt x="11" y="12"/>
                      <a:pt x="9" y="14"/>
                      <a:pt x="8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71"/>
              <p:cNvSpPr/>
              <p:nvPr/>
            </p:nvSpPr>
            <p:spPr bwMode="auto">
              <a:xfrm>
                <a:off x="5049837" y="5103812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1 h 53"/>
                  <a:gd name="T8" fmla="*/ 26 w 44"/>
                  <a:gd name="T9" fmla="*/ 6 h 53"/>
                  <a:gd name="T10" fmla="*/ 20 w 44"/>
                  <a:gd name="T11" fmla="*/ 7 h 53"/>
                  <a:gd name="T12" fmla="*/ 15 w 44"/>
                  <a:gd name="T13" fmla="*/ 11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4 h 53"/>
                  <a:gd name="T30" fmla="*/ 28 w 44"/>
                  <a:gd name="T31" fmla="*/ 0 h 53"/>
                  <a:gd name="T32" fmla="*/ 36 w 44"/>
                  <a:gd name="T33" fmla="*/ 2 h 53"/>
                  <a:gd name="T34" fmla="*/ 40 w 44"/>
                  <a:gd name="T35" fmla="*/ 6 h 53"/>
                  <a:gd name="T36" fmla="*/ 43 w 44"/>
                  <a:gd name="T37" fmla="*/ 13 h 53"/>
                  <a:gd name="T38" fmla="*/ 44 w 44"/>
                  <a:gd name="T39" fmla="*/ 23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1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5" y="11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4"/>
                    </a:cubicBezTo>
                    <a:cubicBezTo>
                      <a:pt x="20" y="1"/>
                      <a:pt x="24" y="0"/>
                      <a:pt x="28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0" y="6"/>
                    </a:cubicBezTo>
                    <a:cubicBezTo>
                      <a:pt x="42" y="8"/>
                      <a:pt x="43" y="11"/>
                      <a:pt x="43" y="13"/>
                    </a:cubicBezTo>
                    <a:cubicBezTo>
                      <a:pt x="44" y="16"/>
                      <a:pt x="44" y="19"/>
                      <a:pt x="44" y="23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72"/>
              <p:cNvSpPr>
                <a:spLocks noEditPoints="1"/>
              </p:cNvSpPr>
              <p:nvPr/>
            </p:nvSpPr>
            <p:spPr bwMode="auto">
              <a:xfrm>
                <a:off x="5111750" y="5103812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7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2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7 w 46"/>
                  <a:gd name="T79" fmla="*/ 42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4" y="22"/>
                      <a:pt x="27" y="22"/>
                      <a:pt x="30" y="23"/>
                    </a:cubicBezTo>
                    <a:cubicBezTo>
                      <a:pt x="32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9"/>
                    </a:cubicBezTo>
                    <a:cubicBezTo>
                      <a:pt x="31" y="7"/>
                      <a:pt x="27" y="5"/>
                      <a:pt x="22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1" y="8"/>
                      <a:pt x="9" y="9"/>
                      <a:pt x="6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1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8" y="47"/>
                    </a:cubicBezTo>
                    <a:cubicBezTo>
                      <a:pt x="31" y="45"/>
                      <a:pt x="34" y="44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7" y="42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2" y="47"/>
                      <a:pt x="14" y="48"/>
                    </a:cubicBezTo>
                    <a:cubicBezTo>
                      <a:pt x="15" y="48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73"/>
              <p:cNvSpPr/>
              <p:nvPr/>
            </p:nvSpPr>
            <p:spPr bwMode="auto">
              <a:xfrm>
                <a:off x="5173662" y="5103812"/>
                <a:ext cx="49213" cy="61913"/>
              </a:xfrm>
              <a:custGeom>
                <a:avLst/>
                <a:gdLst>
                  <a:gd name="T0" fmla="*/ 21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2 h 54"/>
                  <a:gd name="T8" fmla="*/ 12 w 42"/>
                  <a:gd name="T9" fmla="*/ 47 h 54"/>
                  <a:gd name="T10" fmla="*/ 21 w 42"/>
                  <a:gd name="T11" fmla="*/ 49 h 54"/>
                  <a:gd name="T12" fmla="*/ 31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6 w 42"/>
                  <a:gd name="T21" fmla="*/ 31 h 54"/>
                  <a:gd name="T22" fmla="*/ 19 w 42"/>
                  <a:gd name="T23" fmla="*/ 29 h 54"/>
                  <a:gd name="T24" fmla="*/ 12 w 42"/>
                  <a:gd name="T25" fmla="*/ 27 h 54"/>
                  <a:gd name="T26" fmla="*/ 6 w 42"/>
                  <a:gd name="T27" fmla="*/ 24 h 54"/>
                  <a:gd name="T28" fmla="*/ 3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1 w 42"/>
                  <a:gd name="T39" fmla="*/ 0 h 54"/>
                  <a:gd name="T40" fmla="*/ 32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1 w 42"/>
                  <a:gd name="T49" fmla="*/ 5 h 54"/>
                  <a:gd name="T50" fmla="*/ 16 w 42"/>
                  <a:gd name="T51" fmla="*/ 6 h 54"/>
                  <a:gd name="T52" fmla="*/ 12 w 42"/>
                  <a:gd name="T53" fmla="*/ 8 h 54"/>
                  <a:gd name="T54" fmla="*/ 10 w 42"/>
                  <a:gd name="T55" fmla="*/ 11 h 54"/>
                  <a:gd name="T56" fmla="*/ 9 w 42"/>
                  <a:gd name="T57" fmla="*/ 15 h 54"/>
                  <a:gd name="T58" fmla="*/ 9 w 42"/>
                  <a:gd name="T59" fmla="*/ 18 h 54"/>
                  <a:gd name="T60" fmla="*/ 12 w 42"/>
                  <a:gd name="T61" fmla="*/ 21 h 54"/>
                  <a:gd name="T62" fmla="*/ 16 w 42"/>
                  <a:gd name="T63" fmla="*/ 22 h 54"/>
                  <a:gd name="T64" fmla="*/ 21 w 42"/>
                  <a:gd name="T65" fmla="*/ 24 h 54"/>
                  <a:gd name="T66" fmla="*/ 30 w 42"/>
                  <a:gd name="T67" fmla="*/ 26 h 54"/>
                  <a:gd name="T68" fmla="*/ 36 w 42"/>
                  <a:gd name="T69" fmla="*/ 29 h 54"/>
                  <a:gd name="T70" fmla="*/ 40 w 42"/>
                  <a:gd name="T71" fmla="*/ 33 h 54"/>
                  <a:gd name="T72" fmla="*/ 42 w 42"/>
                  <a:gd name="T73" fmla="*/ 38 h 54"/>
                  <a:gd name="T74" fmla="*/ 36 w 42"/>
                  <a:gd name="T75" fmla="*/ 50 h 54"/>
                  <a:gd name="T76" fmla="*/ 21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1" y="54"/>
                    </a:moveTo>
                    <a:cubicBezTo>
                      <a:pt x="17" y="54"/>
                      <a:pt x="13" y="53"/>
                      <a:pt x="10" y="52"/>
                    </a:cubicBezTo>
                    <a:cubicBezTo>
                      <a:pt x="6" y="50"/>
                      <a:pt x="2" y="49"/>
                      <a:pt x="0" y="4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6" y="44"/>
                      <a:pt x="9" y="46"/>
                      <a:pt x="12" y="47"/>
                    </a:cubicBezTo>
                    <a:cubicBezTo>
                      <a:pt x="15" y="48"/>
                      <a:pt x="18" y="49"/>
                      <a:pt x="21" y="49"/>
                    </a:cubicBezTo>
                    <a:cubicBezTo>
                      <a:pt x="25" y="49"/>
                      <a:pt x="29" y="48"/>
                      <a:pt x="31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4"/>
                      <a:pt x="31" y="33"/>
                    </a:cubicBezTo>
                    <a:cubicBezTo>
                      <a:pt x="30" y="32"/>
                      <a:pt x="28" y="31"/>
                      <a:pt x="26" y="31"/>
                    </a:cubicBezTo>
                    <a:cubicBezTo>
                      <a:pt x="24" y="30"/>
                      <a:pt x="22" y="30"/>
                      <a:pt x="19" y="29"/>
                    </a:cubicBezTo>
                    <a:cubicBezTo>
                      <a:pt x="16" y="28"/>
                      <a:pt x="14" y="28"/>
                      <a:pt x="12" y="27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4"/>
                      <a:pt x="4" y="22"/>
                      <a:pt x="3" y="21"/>
                    </a:cubicBezTo>
                    <a:cubicBezTo>
                      <a:pt x="2" y="20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5" y="0"/>
                      <a:pt x="29" y="1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6"/>
                    </a:cubicBezTo>
                    <a:cubicBezTo>
                      <a:pt x="15" y="6"/>
                      <a:pt x="13" y="7"/>
                      <a:pt x="12" y="8"/>
                    </a:cubicBezTo>
                    <a:cubicBezTo>
                      <a:pt x="11" y="8"/>
                      <a:pt x="10" y="9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0" y="20"/>
                      <a:pt x="12" y="21"/>
                    </a:cubicBezTo>
                    <a:cubicBezTo>
                      <a:pt x="13" y="21"/>
                      <a:pt x="14" y="22"/>
                      <a:pt x="16" y="22"/>
                    </a:cubicBezTo>
                    <a:cubicBezTo>
                      <a:pt x="17" y="23"/>
                      <a:pt x="19" y="23"/>
                      <a:pt x="21" y="24"/>
                    </a:cubicBezTo>
                    <a:cubicBezTo>
                      <a:pt x="25" y="25"/>
                      <a:pt x="28" y="25"/>
                      <a:pt x="30" y="26"/>
                    </a:cubicBezTo>
                    <a:cubicBezTo>
                      <a:pt x="33" y="27"/>
                      <a:pt x="35" y="28"/>
                      <a:pt x="36" y="29"/>
                    </a:cubicBezTo>
                    <a:cubicBezTo>
                      <a:pt x="38" y="30"/>
                      <a:pt x="39" y="31"/>
                      <a:pt x="40" y="33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50"/>
                    </a:cubicBezTo>
                    <a:cubicBezTo>
                      <a:pt x="32" y="52"/>
                      <a:pt x="28" y="54"/>
                      <a:pt x="21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74"/>
              <p:cNvSpPr/>
              <p:nvPr/>
            </p:nvSpPr>
            <p:spPr bwMode="auto">
              <a:xfrm>
                <a:off x="4595812" y="5218112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3" y="69"/>
                      <a:pt x="11" y="68"/>
                      <a:pt x="10" y="67"/>
                    </a:cubicBezTo>
                    <a:cubicBezTo>
                      <a:pt x="9" y="67"/>
                      <a:pt x="9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9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75"/>
              <p:cNvSpPr>
                <a:spLocks noEditPoints="1"/>
              </p:cNvSpPr>
              <p:nvPr/>
            </p:nvSpPr>
            <p:spPr bwMode="auto">
              <a:xfrm>
                <a:off x="4633912" y="5238750"/>
                <a:ext cx="60325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5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7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6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4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4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5" y="8"/>
                    </a:cubicBezTo>
                    <a:cubicBezTo>
                      <a:pt x="47" y="10"/>
                      <a:pt x="49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2"/>
                      <a:pt x="8" y="34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6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9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76"/>
              <p:cNvSpPr/>
              <p:nvPr/>
            </p:nvSpPr>
            <p:spPr bwMode="auto">
              <a:xfrm>
                <a:off x="4705350" y="5238750"/>
                <a:ext cx="88900" cy="60325"/>
              </a:xfrm>
              <a:custGeom>
                <a:avLst/>
                <a:gdLst>
                  <a:gd name="T0" fmla="*/ 77 w 77"/>
                  <a:gd name="T1" fmla="*/ 52 h 52"/>
                  <a:gd name="T2" fmla="*/ 70 w 77"/>
                  <a:gd name="T3" fmla="*/ 52 h 52"/>
                  <a:gd name="T4" fmla="*/ 70 w 77"/>
                  <a:gd name="T5" fmla="*/ 23 h 52"/>
                  <a:gd name="T6" fmla="*/ 67 w 77"/>
                  <a:gd name="T7" fmla="*/ 10 h 52"/>
                  <a:gd name="T8" fmla="*/ 59 w 77"/>
                  <a:gd name="T9" fmla="*/ 6 h 52"/>
                  <a:gd name="T10" fmla="*/ 53 w 77"/>
                  <a:gd name="T11" fmla="*/ 7 h 52"/>
                  <a:gd name="T12" fmla="*/ 48 w 77"/>
                  <a:gd name="T13" fmla="*/ 10 h 52"/>
                  <a:gd name="T14" fmla="*/ 44 w 77"/>
                  <a:gd name="T15" fmla="*/ 15 h 52"/>
                  <a:gd name="T16" fmla="*/ 42 w 77"/>
                  <a:gd name="T17" fmla="*/ 21 h 52"/>
                  <a:gd name="T18" fmla="*/ 42 w 77"/>
                  <a:gd name="T19" fmla="*/ 52 h 52"/>
                  <a:gd name="T20" fmla="*/ 35 w 77"/>
                  <a:gd name="T21" fmla="*/ 52 h 52"/>
                  <a:gd name="T22" fmla="*/ 35 w 77"/>
                  <a:gd name="T23" fmla="*/ 23 h 52"/>
                  <a:gd name="T24" fmla="*/ 32 w 77"/>
                  <a:gd name="T25" fmla="*/ 10 h 52"/>
                  <a:gd name="T26" fmla="*/ 24 w 77"/>
                  <a:gd name="T27" fmla="*/ 6 h 52"/>
                  <a:gd name="T28" fmla="*/ 13 w 77"/>
                  <a:gd name="T29" fmla="*/ 10 h 52"/>
                  <a:gd name="T30" fmla="*/ 7 w 77"/>
                  <a:gd name="T31" fmla="*/ 21 h 52"/>
                  <a:gd name="T32" fmla="*/ 7 w 77"/>
                  <a:gd name="T33" fmla="*/ 52 h 52"/>
                  <a:gd name="T34" fmla="*/ 0 w 77"/>
                  <a:gd name="T35" fmla="*/ 52 h 52"/>
                  <a:gd name="T36" fmla="*/ 0 w 77"/>
                  <a:gd name="T37" fmla="*/ 1 h 52"/>
                  <a:gd name="T38" fmla="*/ 6 w 77"/>
                  <a:gd name="T39" fmla="*/ 1 h 52"/>
                  <a:gd name="T40" fmla="*/ 6 w 77"/>
                  <a:gd name="T41" fmla="*/ 12 h 52"/>
                  <a:gd name="T42" fmla="*/ 15 w 77"/>
                  <a:gd name="T43" fmla="*/ 3 h 52"/>
                  <a:gd name="T44" fmla="*/ 26 w 77"/>
                  <a:gd name="T45" fmla="*/ 0 h 52"/>
                  <a:gd name="T46" fmla="*/ 36 w 77"/>
                  <a:gd name="T47" fmla="*/ 3 h 52"/>
                  <a:gd name="T48" fmla="*/ 41 w 77"/>
                  <a:gd name="T49" fmla="*/ 13 h 52"/>
                  <a:gd name="T50" fmla="*/ 61 w 77"/>
                  <a:gd name="T51" fmla="*/ 0 h 52"/>
                  <a:gd name="T52" fmla="*/ 69 w 77"/>
                  <a:gd name="T53" fmla="*/ 1 h 52"/>
                  <a:gd name="T54" fmla="*/ 73 w 77"/>
                  <a:gd name="T55" fmla="*/ 6 h 52"/>
                  <a:gd name="T56" fmla="*/ 76 w 77"/>
                  <a:gd name="T57" fmla="*/ 13 h 52"/>
                  <a:gd name="T58" fmla="*/ 77 w 77"/>
                  <a:gd name="T59" fmla="*/ 22 h 52"/>
                  <a:gd name="T60" fmla="*/ 77 w 77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2">
                    <a:moveTo>
                      <a:pt x="77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17"/>
                      <a:pt x="69" y="13"/>
                      <a:pt x="67" y="10"/>
                    </a:cubicBezTo>
                    <a:cubicBezTo>
                      <a:pt x="65" y="7"/>
                      <a:pt x="63" y="6"/>
                      <a:pt x="59" y="6"/>
                    </a:cubicBezTo>
                    <a:cubicBezTo>
                      <a:pt x="57" y="6"/>
                      <a:pt x="55" y="6"/>
                      <a:pt x="53" y="7"/>
                    </a:cubicBezTo>
                    <a:cubicBezTo>
                      <a:pt x="51" y="8"/>
                      <a:pt x="50" y="9"/>
                      <a:pt x="48" y="10"/>
                    </a:cubicBezTo>
                    <a:cubicBezTo>
                      <a:pt x="47" y="11"/>
                      <a:pt x="46" y="13"/>
                      <a:pt x="44" y="15"/>
                    </a:cubicBezTo>
                    <a:cubicBezTo>
                      <a:pt x="43" y="17"/>
                      <a:pt x="42" y="19"/>
                      <a:pt x="42" y="2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17"/>
                      <a:pt x="34" y="13"/>
                      <a:pt x="32" y="10"/>
                    </a:cubicBezTo>
                    <a:cubicBezTo>
                      <a:pt x="30" y="7"/>
                      <a:pt x="28" y="6"/>
                      <a:pt x="24" y="6"/>
                    </a:cubicBezTo>
                    <a:cubicBezTo>
                      <a:pt x="20" y="6"/>
                      <a:pt x="16" y="7"/>
                      <a:pt x="13" y="10"/>
                    </a:cubicBezTo>
                    <a:cubicBezTo>
                      <a:pt x="10" y="13"/>
                      <a:pt x="8" y="16"/>
                      <a:pt x="7" y="21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0" y="0"/>
                      <a:pt x="34" y="1"/>
                      <a:pt x="36" y="3"/>
                    </a:cubicBezTo>
                    <a:cubicBezTo>
                      <a:pt x="39" y="6"/>
                      <a:pt x="41" y="9"/>
                      <a:pt x="41" y="13"/>
                    </a:cubicBezTo>
                    <a:cubicBezTo>
                      <a:pt x="46" y="4"/>
                      <a:pt x="53" y="0"/>
                      <a:pt x="61" y="0"/>
                    </a:cubicBezTo>
                    <a:cubicBezTo>
                      <a:pt x="64" y="0"/>
                      <a:pt x="67" y="0"/>
                      <a:pt x="69" y="1"/>
                    </a:cubicBezTo>
                    <a:cubicBezTo>
                      <a:pt x="71" y="2"/>
                      <a:pt x="72" y="4"/>
                      <a:pt x="73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2"/>
                      <a:pt x="77" y="52"/>
                      <a:pt x="7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77"/>
              <p:cNvSpPr>
                <a:spLocks noEditPoints="1"/>
              </p:cNvSpPr>
              <p:nvPr/>
            </p:nvSpPr>
            <p:spPr bwMode="auto">
              <a:xfrm>
                <a:off x="4811712" y="5238750"/>
                <a:ext cx="57150" cy="84138"/>
              </a:xfrm>
              <a:custGeom>
                <a:avLst/>
                <a:gdLst>
                  <a:gd name="T0" fmla="*/ 27 w 50"/>
                  <a:gd name="T1" fmla="*/ 53 h 73"/>
                  <a:gd name="T2" fmla="*/ 15 w 50"/>
                  <a:gd name="T3" fmla="*/ 50 h 73"/>
                  <a:gd name="T4" fmla="*/ 7 w 50"/>
                  <a:gd name="T5" fmla="*/ 42 h 73"/>
                  <a:gd name="T6" fmla="*/ 7 w 50"/>
                  <a:gd name="T7" fmla="*/ 73 h 73"/>
                  <a:gd name="T8" fmla="*/ 0 w 50"/>
                  <a:gd name="T9" fmla="*/ 73 h 73"/>
                  <a:gd name="T10" fmla="*/ 0 w 50"/>
                  <a:gd name="T11" fmla="*/ 1 h 73"/>
                  <a:gd name="T12" fmla="*/ 6 w 50"/>
                  <a:gd name="T13" fmla="*/ 1 h 73"/>
                  <a:gd name="T14" fmla="*/ 6 w 50"/>
                  <a:gd name="T15" fmla="*/ 11 h 73"/>
                  <a:gd name="T16" fmla="*/ 14 w 50"/>
                  <a:gd name="T17" fmla="*/ 3 h 73"/>
                  <a:gd name="T18" fmla="*/ 25 w 50"/>
                  <a:gd name="T19" fmla="*/ 0 h 73"/>
                  <a:gd name="T20" fmla="*/ 35 w 50"/>
                  <a:gd name="T21" fmla="*/ 2 h 73"/>
                  <a:gd name="T22" fmla="*/ 43 w 50"/>
                  <a:gd name="T23" fmla="*/ 8 h 73"/>
                  <a:gd name="T24" fmla="*/ 48 w 50"/>
                  <a:gd name="T25" fmla="*/ 16 h 73"/>
                  <a:gd name="T26" fmla="*/ 50 w 50"/>
                  <a:gd name="T27" fmla="*/ 26 h 73"/>
                  <a:gd name="T28" fmla="*/ 48 w 50"/>
                  <a:gd name="T29" fmla="*/ 37 h 73"/>
                  <a:gd name="T30" fmla="*/ 43 w 50"/>
                  <a:gd name="T31" fmla="*/ 45 h 73"/>
                  <a:gd name="T32" fmla="*/ 36 w 50"/>
                  <a:gd name="T33" fmla="*/ 51 h 73"/>
                  <a:gd name="T34" fmla="*/ 27 w 50"/>
                  <a:gd name="T35" fmla="*/ 53 h 73"/>
                  <a:gd name="T36" fmla="*/ 25 w 50"/>
                  <a:gd name="T37" fmla="*/ 47 h 73"/>
                  <a:gd name="T38" fmla="*/ 32 w 50"/>
                  <a:gd name="T39" fmla="*/ 45 h 73"/>
                  <a:gd name="T40" fmla="*/ 38 w 50"/>
                  <a:gd name="T41" fmla="*/ 41 h 73"/>
                  <a:gd name="T42" fmla="*/ 42 w 50"/>
                  <a:gd name="T43" fmla="*/ 34 h 73"/>
                  <a:gd name="T44" fmla="*/ 43 w 50"/>
                  <a:gd name="T45" fmla="*/ 26 h 73"/>
                  <a:gd name="T46" fmla="*/ 42 w 50"/>
                  <a:gd name="T47" fmla="*/ 19 h 73"/>
                  <a:gd name="T48" fmla="*/ 38 w 50"/>
                  <a:gd name="T49" fmla="*/ 12 h 73"/>
                  <a:gd name="T50" fmla="*/ 31 w 50"/>
                  <a:gd name="T51" fmla="*/ 7 h 73"/>
                  <a:gd name="T52" fmla="*/ 24 w 50"/>
                  <a:gd name="T53" fmla="*/ 6 h 73"/>
                  <a:gd name="T54" fmla="*/ 18 w 50"/>
                  <a:gd name="T55" fmla="*/ 7 h 73"/>
                  <a:gd name="T56" fmla="*/ 13 w 50"/>
                  <a:gd name="T57" fmla="*/ 9 h 73"/>
                  <a:gd name="T58" fmla="*/ 9 w 50"/>
                  <a:gd name="T59" fmla="*/ 14 h 73"/>
                  <a:gd name="T60" fmla="*/ 7 w 50"/>
                  <a:gd name="T61" fmla="*/ 18 h 73"/>
                  <a:gd name="T62" fmla="*/ 7 w 50"/>
                  <a:gd name="T63" fmla="*/ 34 h 73"/>
                  <a:gd name="T64" fmla="*/ 10 w 50"/>
                  <a:gd name="T65" fmla="*/ 39 h 73"/>
                  <a:gd name="T66" fmla="*/ 14 w 50"/>
                  <a:gd name="T67" fmla="*/ 44 h 73"/>
                  <a:gd name="T68" fmla="*/ 19 w 50"/>
                  <a:gd name="T69" fmla="*/ 46 h 73"/>
                  <a:gd name="T70" fmla="*/ 25 w 50"/>
                  <a:gd name="T71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73">
                    <a:moveTo>
                      <a:pt x="27" y="53"/>
                    </a:moveTo>
                    <a:cubicBezTo>
                      <a:pt x="22" y="53"/>
                      <a:pt x="18" y="52"/>
                      <a:pt x="15" y="50"/>
                    </a:cubicBezTo>
                    <a:cubicBezTo>
                      <a:pt x="12" y="48"/>
                      <a:pt x="9" y="45"/>
                      <a:pt x="7" y="42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7"/>
                      <a:pt x="11" y="5"/>
                      <a:pt x="14" y="3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2" y="0"/>
                      <a:pt x="35" y="2"/>
                    </a:cubicBezTo>
                    <a:cubicBezTo>
                      <a:pt x="38" y="3"/>
                      <a:pt x="41" y="5"/>
                      <a:pt x="43" y="8"/>
                    </a:cubicBezTo>
                    <a:cubicBezTo>
                      <a:pt x="45" y="10"/>
                      <a:pt x="47" y="13"/>
                      <a:pt x="48" y="16"/>
                    </a:cubicBezTo>
                    <a:cubicBezTo>
                      <a:pt x="49" y="20"/>
                      <a:pt x="50" y="23"/>
                      <a:pt x="50" y="26"/>
                    </a:cubicBezTo>
                    <a:cubicBezTo>
                      <a:pt x="50" y="30"/>
                      <a:pt x="49" y="34"/>
                      <a:pt x="48" y="37"/>
                    </a:cubicBezTo>
                    <a:cubicBezTo>
                      <a:pt x="47" y="40"/>
                      <a:pt x="46" y="43"/>
                      <a:pt x="43" y="45"/>
                    </a:cubicBezTo>
                    <a:cubicBezTo>
                      <a:pt x="41" y="48"/>
                      <a:pt x="39" y="50"/>
                      <a:pt x="36" y="51"/>
                    </a:cubicBezTo>
                    <a:cubicBezTo>
                      <a:pt x="33" y="53"/>
                      <a:pt x="30" y="53"/>
                      <a:pt x="27" y="53"/>
                    </a:cubicBezTo>
                    <a:close/>
                    <a:moveTo>
                      <a:pt x="25" y="47"/>
                    </a:moveTo>
                    <a:cubicBezTo>
                      <a:pt x="27" y="47"/>
                      <a:pt x="30" y="47"/>
                      <a:pt x="32" y="45"/>
                    </a:cubicBezTo>
                    <a:cubicBezTo>
                      <a:pt x="35" y="44"/>
                      <a:pt x="37" y="43"/>
                      <a:pt x="38" y="41"/>
                    </a:cubicBezTo>
                    <a:cubicBezTo>
                      <a:pt x="40" y="39"/>
                      <a:pt x="41" y="37"/>
                      <a:pt x="42" y="34"/>
                    </a:cubicBezTo>
                    <a:cubicBezTo>
                      <a:pt x="43" y="32"/>
                      <a:pt x="43" y="29"/>
                      <a:pt x="43" y="26"/>
                    </a:cubicBezTo>
                    <a:cubicBezTo>
                      <a:pt x="43" y="24"/>
                      <a:pt x="43" y="21"/>
                      <a:pt x="42" y="19"/>
                    </a:cubicBezTo>
                    <a:cubicBezTo>
                      <a:pt x="41" y="16"/>
                      <a:pt x="39" y="14"/>
                      <a:pt x="38" y="12"/>
                    </a:cubicBezTo>
                    <a:cubicBezTo>
                      <a:pt x="36" y="10"/>
                      <a:pt x="34" y="8"/>
                      <a:pt x="31" y="7"/>
                    </a:cubicBezTo>
                    <a:cubicBezTo>
                      <a:pt x="29" y="6"/>
                      <a:pt x="27" y="6"/>
                      <a:pt x="24" y="6"/>
                    </a:cubicBezTo>
                    <a:cubicBezTo>
                      <a:pt x="22" y="6"/>
                      <a:pt x="20" y="6"/>
                      <a:pt x="18" y="7"/>
                    </a:cubicBezTo>
                    <a:cubicBezTo>
                      <a:pt x="17" y="7"/>
                      <a:pt x="15" y="8"/>
                      <a:pt x="13" y="9"/>
                    </a:cubicBezTo>
                    <a:cubicBezTo>
                      <a:pt x="12" y="11"/>
                      <a:pt x="10" y="12"/>
                      <a:pt x="9" y="14"/>
                    </a:cubicBezTo>
                    <a:cubicBezTo>
                      <a:pt x="8" y="15"/>
                      <a:pt x="7" y="17"/>
                      <a:pt x="7" y="18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6"/>
                      <a:pt x="9" y="38"/>
                      <a:pt x="10" y="39"/>
                    </a:cubicBezTo>
                    <a:cubicBezTo>
                      <a:pt x="11" y="41"/>
                      <a:pt x="13" y="42"/>
                      <a:pt x="14" y="44"/>
                    </a:cubicBezTo>
                    <a:cubicBezTo>
                      <a:pt x="16" y="45"/>
                      <a:pt x="17" y="46"/>
                      <a:pt x="19" y="46"/>
                    </a:cubicBezTo>
                    <a:cubicBezTo>
                      <a:pt x="21" y="47"/>
                      <a:pt x="23" y="47"/>
                      <a:pt x="25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8"/>
              <p:cNvSpPr/>
              <p:nvPr/>
            </p:nvSpPr>
            <p:spPr bwMode="auto">
              <a:xfrm>
                <a:off x="4881562" y="5240337"/>
                <a:ext cx="52388" cy="58738"/>
              </a:xfrm>
              <a:custGeom>
                <a:avLst/>
                <a:gdLst>
                  <a:gd name="T0" fmla="*/ 17 w 46"/>
                  <a:gd name="T1" fmla="*/ 52 h 52"/>
                  <a:gd name="T2" fmla="*/ 4 w 46"/>
                  <a:gd name="T3" fmla="*/ 47 h 52"/>
                  <a:gd name="T4" fmla="*/ 0 w 46"/>
                  <a:gd name="T5" fmla="*/ 30 h 52"/>
                  <a:gd name="T6" fmla="*/ 0 w 46"/>
                  <a:gd name="T7" fmla="*/ 0 h 52"/>
                  <a:gd name="T8" fmla="*/ 7 w 46"/>
                  <a:gd name="T9" fmla="*/ 0 h 52"/>
                  <a:gd name="T10" fmla="*/ 7 w 46"/>
                  <a:gd name="T11" fmla="*/ 29 h 52"/>
                  <a:gd name="T12" fmla="*/ 19 w 46"/>
                  <a:gd name="T13" fmla="*/ 46 h 52"/>
                  <a:gd name="T14" fmla="*/ 24 w 46"/>
                  <a:gd name="T15" fmla="*/ 45 h 52"/>
                  <a:gd name="T16" fmla="*/ 30 w 46"/>
                  <a:gd name="T17" fmla="*/ 42 h 52"/>
                  <a:gd name="T18" fmla="*/ 34 w 46"/>
                  <a:gd name="T19" fmla="*/ 38 h 52"/>
                  <a:gd name="T20" fmla="*/ 37 w 46"/>
                  <a:gd name="T21" fmla="*/ 32 h 52"/>
                  <a:gd name="T22" fmla="*/ 37 w 46"/>
                  <a:gd name="T23" fmla="*/ 0 h 52"/>
                  <a:gd name="T24" fmla="*/ 44 w 46"/>
                  <a:gd name="T25" fmla="*/ 0 h 52"/>
                  <a:gd name="T26" fmla="*/ 44 w 46"/>
                  <a:gd name="T27" fmla="*/ 43 h 52"/>
                  <a:gd name="T28" fmla="*/ 46 w 46"/>
                  <a:gd name="T29" fmla="*/ 45 h 52"/>
                  <a:gd name="T30" fmla="*/ 46 w 46"/>
                  <a:gd name="T31" fmla="*/ 51 h 52"/>
                  <a:gd name="T32" fmla="*/ 44 w 46"/>
                  <a:gd name="T33" fmla="*/ 51 h 52"/>
                  <a:gd name="T34" fmla="*/ 43 w 46"/>
                  <a:gd name="T35" fmla="*/ 51 h 52"/>
                  <a:gd name="T36" fmla="*/ 40 w 46"/>
                  <a:gd name="T37" fmla="*/ 50 h 52"/>
                  <a:gd name="T38" fmla="*/ 38 w 46"/>
                  <a:gd name="T39" fmla="*/ 45 h 52"/>
                  <a:gd name="T40" fmla="*/ 38 w 46"/>
                  <a:gd name="T41" fmla="*/ 40 h 52"/>
                  <a:gd name="T42" fmla="*/ 29 w 46"/>
                  <a:gd name="T43" fmla="*/ 49 h 52"/>
                  <a:gd name="T44" fmla="*/ 17 w 46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52">
                    <a:moveTo>
                      <a:pt x="17" y="52"/>
                    </a:moveTo>
                    <a:cubicBezTo>
                      <a:pt x="11" y="52"/>
                      <a:pt x="7" y="50"/>
                      <a:pt x="4" y="47"/>
                    </a:cubicBezTo>
                    <a:cubicBezTo>
                      <a:pt x="1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0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4" y="45"/>
                    </a:cubicBezTo>
                    <a:cubicBezTo>
                      <a:pt x="26" y="45"/>
                      <a:pt x="28" y="44"/>
                      <a:pt x="30" y="42"/>
                    </a:cubicBezTo>
                    <a:cubicBezTo>
                      <a:pt x="31" y="41"/>
                      <a:pt x="33" y="40"/>
                      <a:pt x="34" y="38"/>
                    </a:cubicBezTo>
                    <a:cubicBezTo>
                      <a:pt x="35" y="36"/>
                      <a:pt x="36" y="34"/>
                      <a:pt x="37" y="3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4"/>
                      <a:pt x="45" y="45"/>
                      <a:pt x="46" y="45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5" y="51"/>
                      <a:pt x="44" y="51"/>
                    </a:cubicBezTo>
                    <a:cubicBezTo>
                      <a:pt x="44" y="51"/>
                      <a:pt x="44" y="51"/>
                      <a:pt x="43" y="51"/>
                    </a:cubicBezTo>
                    <a:cubicBezTo>
                      <a:pt x="42" y="51"/>
                      <a:pt x="41" y="51"/>
                      <a:pt x="40" y="50"/>
                    </a:cubicBezTo>
                    <a:cubicBezTo>
                      <a:pt x="39" y="49"/>
                      <a:pt x="38" y="47"/>
                      <a:pt x="38" y="45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79"/>
              <p:cNvSpPr/>
              <p:nvPr/>
            </p:nvSpPr>
            <p:spPr bwMode="auto">
              <a:xfrm>
                <a:off x="4945062" y="5238750"/>
                <a:ext cx="47625" cy="60325"/>
              </a:xfrm>
              <a:custGeom>
                <a:avLst/>
                <a:gdLst>
                  <a:gd name="T0" fmla="*/ 21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1 w 42"/>
                  <a:gd name="T11" fmla="*/ 48 h 53"/>
                  <a:gd name="T12" fmla="*/ 31 w 42"/>
                  <a:gd name="T13" fmla="*/ 46 h 53"/>
                  <a:gd name="T14" fmla="*/ 35 w 42"/>
                  <a:gd name="T15" fmla="*/ 38 h 53"/>
                  <a:gd name="T16" fmla="*/ 34 w 42"/>
                  <a:gd name="T17" fmla="*/ 35 h 53"/>
                  <a:gd name="T18" fmla="*/ 31 w 42"/>
                  <a:gd name="T19" fmla="*/ 32 h 53"/>
                  <a:gd name="T20" fmla="*/ 26 w 42"/>
                  <a:gd name="T21" fmla="*/ 30 h 53"/>
                  <a:gd name="T22" fmla="*/ 19 w 42"/>
                  <a:gd name="T23" fmla="*/ 29 h 53"/>
                  <a:gd name="T24" fmla="*/ 12 w 42"/>
                  <a:gd name="T25" fmla="*/ 26 h 53"/>
                  <a:gd name="T26" fmla="*/ 6 w 42"/>
                  <a:gd name="T27" fmla="*/ 24 h 53"/>
                  <a:gd name="T28" fmla="*/ 3 w 42"/>
                  <a:gd name="T29" fmla="*/ 20 h 53"/>
                  <a:gd name="T30" fmla="*/ 2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4 w 42"/>
                  <a:gd name="T37" fmla="*/ 1 h 53"/>
                  <a:gd name="T38" fmla="*/ 21 w 42"/>
                  <a:gd name="T39" fmla="*/ 0 h 53"/>
                  <a:gd name="T40" fmla="*/ 32 w 42"/>
                  <a:gd name="T41" fmla="*/ 2 h 53"/>
                  <a:gd name="T42" fmla="*/ 40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1 w 42"/>
                  <a:gd name="T49" fmla="*/ 5 h 53"/>
                  <a:gd name="T50" fmla="*/ 16 w 42"/>
                  <a:gd name="T51" fmla="*/ 5 h 53"/>
                  <a:gd name="T52" fmla="*/ 12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9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1 w 42"/>
                  <a:gd name="T65" fmla="*/ 23 h 53"/>
                  <a:gd name="T66" fmla="*/ 30 w 42"/>
                  <a:gd name="T67" fmla="*/ 26 h 53"/>
                  <a:gd name="T68" fmla="*/ 36 w 42"/>
                  <a:gd name="T69" fmla="*/ 28 h 53"/>
                  <a:gd name="T70" fmla="*/ 40 w 42"/>
                  <a:gd name="T71" fmla="*/ 32 h 53"/>
                  <a:gd name="T72" fmla="*/ 42 w 42"/>
                  <a:gd name="T73" fmla="*/ 38 h 53"/>
                  <a:gd name="T74" fmla="*/ 36 w 42"/>
                  <a:gd name="T75" fmla="*/ 49 h 53"/>
                  <a:gd name="T76" fmla="*/ 21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1" y="53"/>
                    </a:moveTo>
                    <a:cubicBezTo>
                      <a:pt x="17" y="53"/>
                      <a:pt x="13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1" y="48"/>
                    </a:cubicBezTo>
                    <a:cubicBezTo>
                      <a:pt x="26" y="48"/>
                      <a:pt x="29" y="47"/>
                      <a:pt x="31" y="46"/>
                    </a:cubicBezTo>
                    <a:cubicBezTo>
                      <a:pt x="34" y="44"/>
                      <a:pt x="35" y="41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3" y="34"/>
                      <a:pt x="32" y="33"/>
                      <a:pt x="31" y="32"/>
                    </a:cubicBezTo>
                    <a:cubicBezTo>
                      <a:pt x="30" y="31"/>
                      <a:pt x="28" y="31"/>
                      <a:pt x="26" y="30"/>
                    </a:cubicBezTo>
                    <a:cubicBezTo>
                      <a:pt x="24" y="30"/>
                      <a:pt x="22" y="29"/>
                      <a:pt x="19" y="29"/>
                    </a:cubicBezTo>
                    <a:cubicBezTo>
                      <a:pt x="16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6" y="24"/>
                    </a:cubicBezTo>
                    <a:cubicBezTo>
                      <a:pt x="5" y="23"/>
                      <a:pt x="4" y="22"/>
                      <a:pt x="3" y="20"/>
                    </a:cubicBezTo>
                    <a:cubicBezTo>
                      <a:pt x="2" y="19"/>
                      <a:pt x="2" y="17"/>
                      <a:pt x="2" y="15"/>
                    </a:cubicBezTo>
                    <a:cubicBezTo>
                      <a:pt x="2" y="13"/>
                      <a:pt x="3" y="10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5" y="0"/>
                      <a:pt x="29" y="0"/>
                      <a:pt x="32" y="2"/>
                    </a:cubicBezTo>
                    <a:cubicBezTo>
                      <a:pt x="35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7" y="5"/>
                      <a:pt x="24" y="5"/>
                      <a:pt x="21" y="5"/>
                    </a:cubicBezTo>
                    <a:cubicBezTo>
                      <a:pt x="19" y="5"/>
                      <a:pt x="18" y="5"/>
                      <a:pt x="16" y="5"/>
                    </a:cubicBezTo>
                    <a:cubicBezTo>
                      <a:pt x="15" y="6"/>
                      <a:pt x="13" y="6"/>
                      <a:pt x="12" y="7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10" y="19"/>
                      <a:pt x="10" y="19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7" y="22"/>
                      <a:pt x="19" y="23"/>
                      <a:pt x="21" y="23"/>
                    </a:cubicBezTo>
                    <a:cubicBezTo>
                      <a:pt x="25" y="24"/>
                      <a:pt x="28" y="25"/>
                      <a:pt x="30" y="26"/>
                    </a:cubicBezTo>
                    <a:cubicBezTo>
                      <a:pt x="33" y="26"/>
                      <a:pt x="35" y="27"/>
                      <a:pt x="36" y="28"/>
                    </a:cubicBezTo>
                    <a:cubicBezTo>
                      <a:pt x="38" y="29"/>
                      <a:pt x="39" y="31"/>
                      <a:pt x="40" y="32"/>
                    </a:cubicBezTo>
                    <a:cubicBezTo>
                      <a:pt x="41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6" y="49"/>
                    </a:cubicBezTo>
                    <a:cubicBezTo>
                      <a:pt x="32" y="52"/>
                      <a:pt x="28" y="53"/>
                      <a:pt x="21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80"/>
              <p:cNvSpPr/>
              <p:nvPr/>
            </p:nvSpPr>
            <p:spPr bwMode="auto">
              <a:xfrm>
                <a:off x="5029200" y="5218112"/>
                <a:ext cx="34925" cy="80963"/>
              </a:xfrm>
              <a:custGeom>
                <a:avLst/>
                <a:gdLst>
                  <a:gd name="T0" fmla="*/ 30 w 30"/>
                  <a:gd name="T1" fmla="*/ 67 h 70"/>
                  <a:gd name="T2" fmla="*/ 28 w 30"/>
                  <a:gd name="T3" fmla="*/ 68 h 70"/>
                  <a:gd name="T4" fmla="*/ 25 w 30"/>
                  <a:gd name="T5" fmla="*/ 69 h 70"/>
                  <a:gd name="T6" fmla="*/ 22 w 30"/>
                  <a:gd name="T7" fmla="*/ 69 h 70"/>
                  <a:gd name="T8" fmla="*/ 18 w 30"/>
                  <a:gd name="T9" fmla="*/ 70 h 70"/>
                  <a:gd name="T10" fmla="*/ 14 w 30"/>
                  <a:gd name="T11" fmla="*/ 69 h 70"/>
                  <a:gd name="T12" fmla="*/ 10 w 30"/>
                  <a:gd name="T13" fmla="*/ 67 h 70"/>
                  <a:gd name="T14" fmla="*/ 8 w 30"/>
                  <a:gd name="T15" fmla="*/ 64 h 70"/>
                  <a:gd name="T16" fmla="*/ 7 w 30"/>
                  <a:gd name="T17" fmla="*/ 60 h 70"/>
                  <a:gd name="T18" fmla="*/ 7 w 30"/>
                  <a:gd name="T19" fmla="*/ 23 h 70"/>
                  <a:gd name="T20" fmla="*/ 0 w 30"/>
                  <a:gd name="T21" fmla="*/ 23 h 70"/>
                  <a:gd name="T22" fmla="*/ 0 w 30"/>
                  <a:gd name="T23" fmla="*/ 18 h 70"/>
                  <a:gd name="T24" fmla="*/ 7 w 30"/>
                  <a:gd name="T25" fmla="*/ 18 h 70"/>
                  <a:gd name="T26" fmla="*/ 7 w 30"/>
                  <a:gd name="T27" fmla="*/ 0 h 70"/>
                  <a:gd name="T28" fmla="*/ 14 w 30"/>
                  <a:gd name="T29" fmla="*/ 0 h 70"/>
                  <a:gd name="T30" fmla="*/ 14 w 30"/>
                  <a:gd name="T31" fmla="*/ 18 h 70"/>
                  <a:gd name="T32" fmla="*/ 26 w 30"/>
                  <a:gd name="T33" fmla="*/ 18 h 70"/>
                  <a:gd name="T34" fmla="*/ 26 w 30"/>
                  <a:gd name="T35" fmla="*/ 23 h 70"/>
                  <a:gd name="T36" fmla="*/ 14 w 30"/>
                  <a:gd name="T37" fmla="*/ 23 h 70"/>
                  <a:gd name="T38" fmla="*/ 14 w 30"/>
                  <a:gd name="T39" fmla="*/ 58 h 70"/>
                  <a:gd name="T40" fmla="*/ 16 w 30"/>
                  <a:gd name="T41" fmla="*/ 62 h 70"/>
                  <a:gd name="T42" fmla="*/ 20 w 30"/>
                  <a:gd name="T43" fmla="*/ 64 h 70"/>
                  <a:gd name="T44" fmla="*/ 25 w 30"/>
                  <a:gd name="T45" fmla="*/ 63 h 70"/>
                  <a:gd name="T46" fmla="*/ 28 w 30"/>
                  <a:gd name="T47" fmla="*/ 61 h 70"/>
                  <a:gd name="T48" fmla="*/ 30 w 30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70">
                    <a:moveTo>
                      <a:pt x="30" y="67"/>
                    </a:moveTo>
                    <a:cubicBezTo>
                      <a:pt x="29" y="67"/>
                      <a:pt x="29" y="67"/>
                      <a:pt x="28" y="68"/>
                    </a:cubicBezTo>
                    <a:cubicBezTo>
                      <a:pt x="27" y="68"/>
                      <a:pt x="26" y="68"/>
                      <a:pt x="25" y="69"/>
                    </a:cubicBezTo>
                    <a:cubicBezTo>
                      <a:pt x="24" y="69"/>
                      <a:pt x="23" y="69"/>
                      <a:pt x="22" y="69"/>
                    </a:cubicBezTo>
                    <a:cubicBezTo>
                      <a:pt x="21" y="70"/>
                      <a:pt x="19" y="70"/>
                      <a:pt x="18" y="70"/>
                    </a:cubicBezTo>
                    <a:cubicBezTo>
                      <a:pt x="17" y="70"/>
                      <a:pt x="15" y="70"/>
                      <a:pt x="14" y="69"/>
                    </a:cubicBezTo>
                    <a:cubicBezTo>
                      <a:pt x="12" y="69"/>
                      <a:pt x="11" y="68"/>
                      <a:pt x="10" y="67"/>
                    </a:cubicBezTo>
                    <a:cubicBezTo>
                      <a:pt x="9" y="67"/>
                      <a:pt x="9" y="66"/>
                      <a:pt x="8" y="64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60"/>
                      <a:pt x="15" y="61"/>
                      <a:pt x="16" y="62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4" y="63"/>
                      <a:pt x="25" y="63"/>
                    </a:cubicBezTo>
                    <a:cubicBezTo>
                      <a:pt x="27" y="62"/>
                      <a:pt x="27" y="62"/>
                      <a:pt x="28" y="61"/>
                    </a:cubicBezTo>
                    <a:cubicBezTo>
                      <a:pt x="30" y="67"/>
                      <a:pt x="30" y="67"/>
                      <a:pt x="30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81"/>
              <p:cNvSpPr>
                <a:spLocks noEditPoints="1"/>
              </p:cNvSpPr>
              <p:nvPr/>
            </p:nvSpPr>
            <p:spPr bwMode="auto">
              <a:xfrm>
                <a:off x="5067300" y="5238750"/>
                <a:ext cx="58738" cy="60325"/>
              </a:xfrm>
              <a:custGeom>
                <a:avLst/>
                <a:gdLst>
                  <a:gd name="T0" fmla="*/ 26 w 52"/>
                  <a:gd name="T1" fmla="*/ 53 h 53"/>
                  <a:gd name="T2" fmla="*/ 16 w 52"/>
                  <a:gd name="T3" fmla="*/ 51 h 53"/>
                  <a:gd name="T4" fmla="*/ 8 w 52"/>
                  <a:gd name="T5" fmla="*/ 45 h 53"/>
                  <a:gd name="T6" fmla="*/ 2 w 52"/>
                  <a:gd name="T7" fmla="*/ 37 h 53"/>
                  <a:gd name="T8" fmla="*/ 0 w 52"/>
                  <a:gd name="T9" fmla="*/ 26 h 53"/>
                  <a:gd name="T10" fmla="*/ 2 w 52"/>
                  <a:gd name="T11" fmla="*/ 16 h 53"/>
                  <a:gd name="T12" fmla="*/ 8 w 52"/>
                  <a:gd name="T13" fmla="*/ 8 h 53"/>
                  <a:gd name="T14" fmla="*/ 16 w 52"/>
                  <a:gd name="T15" fmla="*/ 2 h 53"/>
                  <a:gd name="T16" fmla="*/ 26 w 52"/>
                  <a:gd name="T17" fmla="*/ 0 h 53"/>
                  <a:gd name="T18" fmla="*/ 36 w 52"/>
                  <a:gd name="T19" fmla="*/ 2 h 53"/>
                  <a:gd name="T20" fmla="*/ 44 w 52"/>
                  <a:gd name="T21" fmla="*/ 8 h 53"/>
                  <a:gd name="T22" fmla="*/ 50 w 52"/>
                  <a:gd name="T23" fmla="*/ 16 h 53"/>
                  <a:gd name="T24" fmla="*/ 52 w 52"/>
                  <a:gd name="T25" fmla="*/ 26 h 53"/>
                  <a:gd name="T26" fmla="*/ 52 w 52"/>
                  <a:gd name="T27" fmla="*/ 28 h 53"/>
                  <a:gd name="T28" fmla="*/ 52 w 52"/>
                  <a:gd name="T29" fmla="*/ 29 h 53"/>
                  <a:gd name="T30" fmla="*/ 7 w 52"/>
                  <a:gd name="T31" fmla="*/ 29 h 53"/>
                  <a:gd name="T32" fmla="*/ 9 w 52"/>
                  <a:gd name="T33" fmla="*/ 37 h 53"/>
                  <a:gd name="T34" fmla="*/ 13 w 52"/>
                  <a:gd name="T35" fmla="*/ 43 h 53"/>
                  <a:gd name="T36" fmla="*/ 19 w 52"/>
                  <a:gd name="T37" fmla="*/ 47 h 53"/>
                  <a:gd name="T38" fmla="*/ 26 w 52"/>
                  <a:gd name="T39" fmla="*/ 48 h 53"/>
                  <a:gd name="T40" fmla="*/ 31 w 52"/>
                  <a:gd name="T41" fmla="*/ 47 h 53"/>
                  <a:gd name="T42" fmla="*/ 36 w 52"/>
                  <a:gd name="T43" fmla="*/ 45 h 53"/>
                  <a:gd name="T44" fmla="*/ 40 w 52"/>
                  <a:gd name="T45" fmla="*/ 43 h 53"/>
                  <a:gd name="T46" fmla="*/ 42 w 52"/>
                  <a:gd name="T47" fmla="*/ 39 h 53"/>
                  <a:gd name="T48" fmla="*/ 48 w 52"/>
                  <a:gd name="T49" fmla="*/ 40 h 53"/>
                  <a:gd name="T50" fmla="*/ 45 w 52"/>
                  <a:gd name="T51" fmla="*/ 46 h 53"/>
                  <a:gd name="T52" fmla="*/ 40 w 52"/>
                  <a:gd name="T53" fmla="*/ 50 h 53"/>
                  <a:gd name="T54" fmla="*/ 33 w 52"/>
                  <a:gd name="T55" fmla="*/ 52 h 53"/>
                  <a:gd name="T56" fmla="*/ 26 w 52"/>
                  <a:gd name="T57" fmla="*/ 53 h 53"/>
                  <a:gd name="T58" fmla="*/ 45 w 52"/>
                  <a:gd name="T59" fmla="*/ 24 h 53"/>
                  <a:gd name="T60" fmla="*/ 43 w 52"/>
                  <a:gd name="T61" fmla="*/ 16 h 53"/>
                  <a:gd name="T62" fmla="*/ 39 w 52"/>
                  <a:gd name="T63" fmla="*/ 10 h 53"/>
                  <a:gd name="T64" fmla="*/ 33 w 52"/>
                  <a:gd name="T65" fmla="*/ 6 h 53"/>
                  <a:gd name="T66" fmla="*/ 26 w 52"/>
                  <a:gd name="T67" fmla="*/ 5 h 53"/>
                  <a:gd name="T68" fmla="*/ 19 w 52"/>
                  <a:gd name="T69" fmla="*/ 6 h 53"/>
                  <a:gd name="T70" fmla="*/ 13 w 52"/>
                  <a:gd name="T71" fmla="*/ 10 h 53"/>
                  <a:gd name="T72" fmla="*/ 9 w 52"/>
                  <a:gd name="T73" fmla="*/ 16 h 53"/>
                  <a:gd name="T74" fmla="*/ 7 w 52"/>
                  <a:gd name="T75" fmla="*/ 24 h 53"/>
                  <a:gd name="T76" fmla="*/ 45 w 52"/>
                  <a:gd name="T7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3">
                    <a:moveTo>
                      <a:pt x="26" y="53"/>
                    </a:moveTo>
                    <a:cubicBezTo>
                      <a:pt x="22" y="53"/>
                      <a:pt x="19" y="53"/>
                      <a:pt x="16" y="51"/>
                    </a:cubicBezTo>
                    <a:cubicBezTo>
                      <a:pt x="13" y="50"/>
                      <a:pt x="10" y="48"/>
                      <a:pt x="8" y="45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3"/>
                      <a:pt x="0" y="30"/>
                      <a:pt x="0" y="26"/>
                    </a:cubicBezTo>
                    <a:cubicBezTo>
                      <a:pt x="0" y="23"/>
                      <a:pt x="1" y="19"/>
                      <a:pt x="2" y="16"/>
                    </a:cubicBezTo>
                    <a:cubicBezTo>
                      <a:pt x="3" y="13"/>
                      <a:pt x="5" y="10"/>
                      <a:pt x="8" y="8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0"/>
                      <a:pt x="33" y="0"/>
                      <a:pt x="36" y="2"/>
                    </a:cubicBezTo>
                    <a:cubicBezTo>
                      <a:pt x="40" y="3"/>
                      <a:pt x="42" y="5"/>
                      <a:pt x="44" y="8"/>
                    </a:cubicBezTo>
                    <a:cubicBezTo>
                      <a:pt x="47" y="10"/>
                      <a:pt x="48" y="13"/>
                      <a:pt x="50" y="16"/>
                    </a:cubicBezTo>
                    <a:cubicBezTo>
                      <a:pt x="51" y="19"/>
                      <a:pt x="52" y="23"/>
                      <a:pt x="52" y="26"/>
                    </a:cubicBezTo>
                    <a:cubicBezTo>
                      <a:pt x="52" y="27"/>
                      <a:pt x="52" y="27"/>
                      <a:pt x="52" y="28"/>
                    </a:cubicBezTo>
                    <a:cubicBezTo>
                      <a:pt x="52" y="28"/>
                      <a:pt x="52" y="29"/>
                      <a:pt x="52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8" y="34"/>
                      <a:pt x="9" y="37"/>
                    </a:cubicBezTo>
                    <a:cubicBezTo>
                      <a:pt x="10" y="39"/>
                      <a:pt x="12" y="41"/>
                      <a:pt x="13" y="43"/>
                    </a:cubicBezTo>
                    <a:cubicBezTo>
                      <a:pt x="15" y="44"/>
                      <a:pt x="17" y="46"/>
                      <a:pt x="19" y="47"/>
                    </a:cubicBezTo>
                    <a:cubicBezTo>
                      <a:pt x="22" y="48"/>
                      <a:pt x="24" y="48"/>
                      <a:pt x="26" y="48"/>
                    </a:cubicBezTo>
                    <a:cubicBezTo>
                      <a:pt x="28" y="48"/>
                      <a:pt x="30" y="48"/>
                      <a:pt x="31" y="47"/>
                    </a:cubicBezTo>
                    <a:cubicBezTo>
                      <a:pt x="33" y="47"/>
                      <a:pt x="35" y="46"/>
                      <a:pt x="36" y="45"/>
                    </a:cubicBezTo>
                    <a:cubicBezTo>
                      <a:pt x="37" y="45"/>
                      <a:pt x="39" y="44"/>
                      <a:pt x="40" y="43"/>
                    </a:cubicBezTo>
                    <a:cubicBezTo>
                      <a:pt x="41" y="41"/>
                      <a:pt x="42" y="40"/>
                      <a:pt x="42" y="39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7" y="42"/>
                      <a:pt x="46" y="44"/>
                      <a:pt x="45" y="46"/>
                    </a:cubicBezTo>
                    <a:cubicBezTo>
                      <a:pt x="43" y="47"/>
                      <a:pt x="42" y="48"/>
                      <a:pt x="40" y="50"/>
                    </a:cubicBezTo>
                    <a:cubicBezTo>
                      <a:pt x="38" y="51"/>
                      <a:pt x="36" y="52"/>
                      <a:pt x="33" y="52"/>
                    </a:cubicBezTo>
                    <a:cubicBezTo>
                      <a:pt x="31" y="53"/>
                      <a:pt x="29" y="53"/>
                      <a:pt x="26" y="53"/>
                    </a:cubicBezTo>
                    <a:close/>
                    <a:moveTo>
                      <a:pt x="45" y="24"/>
                    </a:moveTo>
                    <a:cubicBezTo>
                      <a:pt x="45" y="21"/>
                      <a:pt x="44" y="18"/>
                      <a:pt x="43" y="16"/>
                    </a:cubicBezTo>
                    <a:cubicBezTo>
                      <a:pt x="42" y="14"/>
                      <a:pt x="41" y="12"/>
                      <a:pt x="39" y="10"/>
                    </a:cubicBezTo>
                    <a:cubicBezTo>
                      <a:pt x="37" y="9"/>
                      <a:pt x="35" y="7"/>
                      <a:pt x="33" y="6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4" y="5"/>
                      <a:pt x="21" y="5"/>
                      <a:pt x="19" y="6"/>
                    </a:cubicBezTo>
                    <a:cubicBezTo>
                      <a:pt x="17" y="7"/>
                      <a:pt x="15" y="9"/>
                      <a:pt x="13" y="10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8" y="18"/>
                      <a:pt x="7" y="21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82"/>
              <p:cNvSpPr/>
              <p:nvPr/>
            </p:nvSpPr>
            <p:spPr bwMode="auto">
              <a:xfrm>
                <a:off x="5138737" y="5214937"/>
                <a:ext cx="22225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1 h 73"/>
                  <a:gd name="T6" fmla="*/ 9 w 20"/>
                  <a:gd name="T7" fmla="*/ 65 h 73"/>
                  <a:gd name="T8" fmla="*/ 13 w 20"/>
                  <a:gd name="T9" fmla="*/ 67 h 73"/>
                  <a:gd name="T10" fmla="*/ 16 w 20"/>
                  <a:gd name="T11" fmla="*/ 66 h 73"/>
                  <a:gd name="T12" fmla="*/ 18 w 20"/>
                  <a:gd name="T13" fmla="*/ 66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7"/>
                      <a:pt x="13" y="67"/>
                    </a:cubicBezTo>
                    <a:cubicBezTo>
                      <a:pt x="14" y="67"/>
                      <a:pt x="15" y="67"/>
                      <a:pt x="16" y="66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2"/>
                      <a:pt x="17" y="72"/>
                      <a:pt x="15" y="72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83"/>
              <p:cNvSpPr/>
              <p:nvPr/>
            </p:nvSpPr>
            <p:spPr bwMode="auto">
              <a:xfrm>
                <a:off x="5168900" y="5214937"/>
                <a:ext cx="23813" cy="84138"/>
              </a:xfrm>
              <a:custGeom>
                <a:avLst/>
                <a:gdLst>
                  <a:gd name="T0" fmla="*/ 0 w 20"/>
                  <a:gd name="T1" fmla="*/ 0 h 73"/>
                  <a:gd name="T2" fmla="*/ 7 w 20"/>
                  <a:gd name="T3" fmla="*/ 0 h 73"/>
                  <a:gd name="T4" fmla="*/ 7 w 20"/>
                  <a:gd name="T5" fmla="*/ 61 h 73"/>
                  <a:gd name="T6" fmla="*/ 9 w 20"/>
                  <a:gd name="T7" fmla="*/ 65 h 73"/>
                  <a:gd name="T8" fmla="*/ 13 w 20"/>
                  <a:gd name="T9" fmla="*/ 67 h 73"/>
                  <a:gd name="T10" fmla="*/ 16 w 20"/>
                  <a:gd name="T11" fmla="*/ 66 h 73"/>
                  <a:gd name="T12" fmla="*/ 18 w 20"/>
                  <a:gd name="T13" fmla="*/ 66 h 73"/>
                  <a:gd name="T14" fmla="*/ 20 w 20"/>
                  <a:gd name="T15" fmla="*/ 71 h 73"/>
                  <a:gd name="T16" fmla="*/ 15 w 20"/>
                  <a:gd name="T17" fmla="*/ 72 h 73"/>
                  <a:gd name="T18" fmla="*/ 10 w 20"/>
                  <a:gd name="T19" fmla="*/ 73 h 73"/>
                  <a:gd name="T20" fmla="*/ 3 w 20"/>
                  <a:gd name="T21" fmla="*/ 70 h 73"/>
                  <a:gd name="T22" fmla="*/ 0 w 20"/>
                  <a:gd name="T23" fmla="*/ 63 h 73"/>
                  <a:gd name="T24" fmla="*/ 0 w 20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3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8" y="64"/>
                      <a:pt x="9" y="65"/>
                    </a:cubicBezTo>
                    <a:cubicBezTo>
                      <a:pt x="10" y="66"/>
                      <a:pt x="11" y="67"/>
                      <a:pt x="13" y="67"/>
                    </a:cubicBezTo>
                    <a:cubicBezTo>
                      <a:pt x="14" y="67"/>
                      <a:pt x="15" y="67"/>
                      <a:pt x="16" y="66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18" y="72"/>
                      <a:pt x="17" y="72"/>
                      <a:pt x="15" y="72"/>
                    </a:cubicBezTo>
                    <a:cubicBezTo>
                      <a:pt x="13" y="73"/>
                      <a:pt x="12" y="73"/>
                      <a:pt x="10" y="73"/>
                    </a:cubicBezTo>
                    <a:cubicBezTo>
                      <a:pt x="7" y="73"/>
                      <a:pt x="5" y="72"/>
                      <a:pt x="3" y="70"/>
                    </a:cubicBezTo>
                    <a:cubicBezTo>
                      <a:pt x="1" y="68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84"/>
              <p:cNvSpPr/>
              <p:nvPr/>
            </p:nvSpPr>
            <p:spPr bwMode="auto">
              <a:xfrm>
                <a:off x="5199062" y="5240337"/>
                <a:ext cx="53975" cy="58738"/>
              </a:xfrm>
              <a:custGeom>
                <a:avLst/>
                <a:gdLst>
                  <a:gd name="T0" fmla="*/ 17 w 47"/>
                  <a:gd name="T1" fmla="*/ 52 h 52"/>
                  <a:gd name="T2" fmla="*/ 5 w 47"/>
                  <a:gd name="T3" fmla="*/ 47 h 52"/>
                  <a:gd name="T4" fmla="*/ 0 w 47"/>
                  <a:gd name="T5" fmla="*/ 30 h 52"/>
                  <a:gd name="T6" fmla="*/ 0 w 47"/>
                  <a:gd name="T7" fmla="*/ 0 h 52"/>
                  <a:gd name="T8" fmla="*/ 7 w 47"/>
                  <a:gd name="T9" fmla="*/ 0 h 52"/>
                  <a:gd name="T10" fmla="*/ 7 w 47"/>
                  <a:gd name="T11" fmla="*/ 29 h 52"/>
                  <a:gd name="T12" fmla="*/ 19 w 47"/>
                  <a:gd name="T13" fmla="*/ 46 h 52"/>
                  <a:gd name="T14" fmla="*/ 25 w 47"/>
                  <a:gd name="T15" fmla="*/ 45 h 52"/>
                  <a:gd name="T16" fmla="*/ 30 w 47"/>
                  <a:gd name="T17" fmla="*/ 42 h 52"/>
                  <a:gd name="T18" fmla="*/ 35 w 47"/>
                  <a:gd name="T19" fmla="*/ 38 h 52"/>
                  <a:gd name="T20" fmla="*/ 38 w 47"/>
                  <a:gd name="T21" fmla="*/ 32 h 52"/>
                  <a:gd name="T22" fmla="*/ 38 w 47"/>
                  <a:gd name="T23" fmla="*/ 0 h 52"/>
                  <a:gd name="T24" fmla="*/ 45 w 47"/>
                  <a:gd name="T25" fmla="*/ 0 h 52"/>
                  <a:gd name="T26" fmla="*/ 45 w 47"/>
                  <a:gd name="T27" fmla="*/ 43 h 52"/>
                  <a:gd name="T28" fmla="*/ 47 w 47"/>
                  <a:gd name="T29" fmla="*/ 45 h 52"/>
                  <a:gd name="T30" fmla="*/ 47 w 47"/>
                  <a:gd name="T31" fmla="*/ 51 h 52"/>
                  <a:gd name="T32" fmla="*/ 45 w 47"/>
                  <a:gd name="T33" fmla="*/ 51 h 52"/>
                  <a:gd name="T34" fmla="*/ 44 w 47"/>
                  <a:gd name="T35" fmla="*/ 51 h 52"/>
                  <a:gd name="T36" fmla="*/ 40 w 47"/>
                  <a:gd name="T37" fmla="*/ 50 h 52"/>
                  <a:gd name="T38" fmla="*/ 39 w 47"/>
                  <a:gd name="T39" fmla="*/ 45 h 52"/>
                  <a:gd name="T40" fmla="*/ 39 w 47"/>
                  <a:gd name="T41" fmla="*/ 40 h 52"/>
                  <a:gd name="T42" fmla="*/ 29 w 47"/>
                  <a:gd name="T43" fmla="*/ 49 h 52"/>
                  <a:gd name="T44" fmla="*/ 17 w 47"/>
                  <a:gd name="T4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2">
                    <a:moveTo>
                      <a:pt x="17" y="52"/>
                    </a:moveTo>
                    <a:cubicBezTo>
                      <a:pt x="12" y="52"/>
                      <a:pt x="7" y="50"/>
                      <a:pt x="5" y="47"/>
                    </a:cubicBezTo>
                    <a:cubicBezTo>
                      <a:pt x="2" y="43"/>
                      <a:pt x="0" y="37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0"/>
                      <a:pt x="11" y="46"/>
                      <a:pt x="19" y="46"/>
                    </a:cubicBezTo>
                    <a:cubicBezTo>
                      <a:pt x="21" y="46"/>
                      <a:pt x="23" y="46"/>
                      <a:pt x="25" y="45"/>
                    </a:cubicBezTo>
                    <a:cubicBezTo>
                      <a:pt x="27" y="45"/>
                      <a:pt x="29" y="44"/>
                      <a:pt x="30" y="42"/>
                    </a:cubicBezTo>
                    <a:cubicBezTo>
                      <a:pt x="32" y="41"/>
                      <a:pt x="33" y="40"/>
                      <a:pt x="35" y="38"/>
                    </a:cubicBezTo>
                    <a:cubicBezTo>
                      <a:pt x="36" y="36"/>
                      <a:pt x="37" y="34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5" y="45"/>
                      <a:pt x="47" y="4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1"/>
                      <a:pt x="46" y="51"/>
                      <a:pt x="45" y="51"/>
                    </a:cubicBezTo>
                    <a:cubicBezTo>
                      <a:pt x="45" y="51"/>
                      <a:pt x="44" y="51"/>
                      <a:pt x="44" y="51"/>
                    </a:cubicBezTo>
                    <a:cubicBezTo>
                      <a:pt x="42" y="51"/>
                      <a:pt x="41" y="51"/>
                      <a:pt x="40" y="50"/>
                    </a:cubicBezTo>
                    <a:cubicBezTo>
                      <a:pt x="39" y="49"/>
                      <a:pt x="39" y="47"/>
                      <a:pt x="39" y="45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6" y="51"/>
                      <a:pt x="21" y="52"/>
                      <a:pt x="1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85"/>
              <p:cNvSpPr/>
              <p:nvPr/>
            </p:nvSpPr>
            <p:spPr bwMode="auto">
              <a:xfrm>
                <a:off x="5262562" y="5238750"/>
                <a:ext cx="49213" cy="60325"/>
              </a:xfrm>
              <a:custGeom>
                <a:avLst/>
                <a:gdLst>
                  <a:gd name="T0" fmla="*/ 22 w 42"/>
                  <a:gd name="T1" fmla="*/ 53 h 53"/>
                  <a:gd name="T2" fmla="*/ 10 w 42"/>
                  <a:gd name="T3" fmla="*/ 51 h 53"/>
                  <a:gd name="T4" fmla="*/ 0 w 42"/>
                  <a:gd name="T5" fmla="*/ 45 h 53"/>
                  <a:gd name="T6" fmla="*/ 3 w 42"/>
                  <a:gd name="T7" fmla="*/ 41 h 53"/>
                  <a:gd name="T8" fmla="*/ 12 w 42"/>
                  <a:gd name="T9" fmla="*/ 46 h 53"/>
                  <a:gd name="T10" fmla="*/ 22 w 42"/>
                  <a:gd name="T11" fmla="*/ 48 h 53"/>
                  <a:gd name="T12" fmla="*/ 32 w 42"/>
                  <a:gd name="T13" fmla="*/ 46 h 53"/>
                  <a:gd name="T14" fmla="*/ 36 w 42"/>
                  <a:gd name="T15" fmla="*/ 38 h 53"/>
                  <a:gd name="T16" fmla="*/ 35 w 42"/>
                  <a:gd name="T17" fmla="*/ 35 h 53"/>
                  <a:gd name="T18" fmla="*/ 32 w 42"/>
                  <a:gd name="T19" fmla="*/ 32 h 53"/>
                  <a:gd name="T20" fmla="*/ 27 w 42"/>
                  <a:gd name="T21" fmla="*/ 30 h 53"/>
                  <a:gd name="T22" fmla="*/ 20 w 42"/>
                  <a:gd name="T23" fmla="*/ 29 h 53"/>
                  <a:gd name="T24" fmla="*/ 12 w 42"/>
                  <a:gd name="T25" fmla="*/ 26 h 53"/>
                  <a:gd name="T26" fmla="*/ 7 w 42"/>
                  <a:gd name="T27" fmla="*/ 24 h 53"/>
                  <a:gd name="T28" fmla="*/ 4 w 42"/>
                  <a:gd name="T29" fmla="*/ 20 h 53"/>
                  <a:gd name="T30" fmla="*/ 3 w 42"/>
                  <a:gd name="T31" fmla="*/ 15 h 53"/>
                  <a:gd name="T32" fmla="*/ 4 w 42"/>
                  <a:gd name="T33" fmla="*/ 9 h 53"/>
                  <a:gd name="T34" fmla="*/ 8 w 42"/>
                  <a:gd name="T35" fmla="*/ 4 h 53"/>
                  <a:gd name="T36" fmla="*/ 15 w 42"/>
                  <a:gd name="T37" fmla="*/ 1 h 53"/>
                  <a:gd name="T38" fmla="*/ 22 w 42"/>
                  <a:gd name="T39" fmla="*/ 0 h 53"/>
                  <a:gd name="T40" fmla="*/ 33 w 42"/>
                  <a:gd name="T41" fmla="*/ 2 h 53"/>
                  <a:gd name="T42" fmla="*/ 41 w 42"/>
                  <a:gd name="T43" fmla="*/ 7 h 53"/>
                  <a:gd name="T44" fmla="*/ 37 w 42"/>
                  <a:gd name="T45" fmla="*/ 11 h 53"/>
                  <a:gd name="T46" fmla="*/ 30 w 42"/>
                  <a:gd name="T47" fmla="*/ 6 h 53"/>
                  <a:gd name="T48" fmla="*/ 22 w 42"/>
                  <a:gd name="T49" fmla="*/ 5 h 53"/>
                  <a:gd name="T50" fmla="*/ 17 w 42"/>
                  <a:gd name="T51" fmla="*/ 5 h 53"/>
                  <a:gd name="T52" fmla="*/ 13 w 42"/>
                  <a:gd name="T53" fmla="*/ 7 h 53"/>
                  <a:gd name="T54" fmla="*/ 10 w 42"/>
                  <a:gd name="T55" fmla="*/ 10 h 53"/>
                  <a:gd name="T56" fmla="*/ 9 w 42"/>
                  <a:gd name="T57" fmla="*/ 14 h 53"/>
                  <a:gd name="T58" fmla="*/ 10 w 42"/>
                  <a:gd name="T59" fmla="*/ 18 h 53"/>
                  <a:gd name="T60" fmla="*/ 12 w 42"/>
                  <a:gd name="T61" fmla="*/ 20 h 53"/>
                  <a:gd name="T62" fmla="*/ 16 w 42"/>
                  <a:gd name="T63" fmla="*/ 22 h 53"/>
                  <a:gd name="T64" fmla="*/ 22 w 42"/>
                  <a:gd name="T65" fmla="*/ 23 h 53"/>
                  <a:gd name="T66" fmla="*/ 31 w 42"/>
                  <a:gd name="T67" fmla="*/ 26 h 53"/>
                  <a:gd name="T68" fmla="*/ 37 w 42"/>
                  <a:gd name="T69" fmla="*/ 28 h 53"/>
                  <a:gd name="T70" fmla="*/ 41 w 42"/>
                  <a:gd name="T71" fmla="*/ 32 h 53"/>
                  <a:gd name="T72" fmla="*/ 42 w 42"/>
                  <a:gd name="T73" fmla="*/ 38 h 53"/>
                  <a:gd name="T74" fmla="*/ 37 w 42"/>
                  <a:gd name="T75" fmla="*/ 49 h 53"/>
                  <a:gd name="T76" fmla="*/ 22 w 42"/>
                  <a:gd name="T7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3">
                    <a:moveTo>
                      <a:pt x="22" y="53"/>
                    </a:moveTo>
                    <a:cubicBezTo>
                      <a:pt x="18" y="53"/>
                      <a:pt x="14" y="53"/>
                      <a:pt x="10" y="51"/>
                    </a:cubicBezTo>
                    <a:cubicBezTo>
                      <a:pt x="6" y="50"/>
                      <a:pt x="3" y="48"/>
                      <a:pt x="0" y="45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3"/>
                      <a:pt x="9" y="45"/>
                      <a:pt x="12" y="46"/>
                    </a:cubicBezTo>
                    <a:cubicBezTo>
                      <a:pt x="15" y="47"/>
                      <a:pt x="18" y="48"/>
                      <a:pt x="22" y="48"/>
                    </a:cubicBezTo>
                    <a:cubicBezTo>
                      <a:pt x="26" y="48"/>
                      <a:pt x="29" y="47"/>
                      <a:pt x="32" y="46"/>
                    </a:cubicBezTo>
                    <a:cubicBezTo>
                      <a:pt x="34" y="44"/>
                      <a:pt x="36" y="41"/>
                      <a:pt x="36" y="38"/>
                    </a:cubicBezTo>
                    <a:cubicBezTo>
                      <a:pt x="36" y="37"/>
                      <a:pt x="35" y="36"/>
                      <a:pt x="35" y="35"/>
                    </a:cubicBezTo>
                    <a:cubicBezTo>
                      <a:pt x="34" y="34"/>
                      <a:pt x="33" y="33"/>
                      <a:pt x="32" y="32"/>
                    </a:cubicBezTo>
                    <a:cubicBezTo>
                      <a:pt x="30" y="31"/>
                      <a:pt x="29" y="31"/>
                      <a:pt x="27" y="30"/>
                    </a:cubicBezTo>
                    <a:cubicBezTo>
                      <a:pt x="25" y="30"/>
                      <a:pt x="23" y="29"/>
                      <a:pt x="20" y="29"/>
                    </a:cubicBezTo>
                    <a:cubicBezTo>
                      <a:pt x="17" y="28"/>
                      <a:pt x="14" y="27"/>
                      <a:pt x="12" y="26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0"/>
                    </a:cubicBezTo>
                    <a:cubicBezTo>
                      <a:pt x="3" y="19"/>
                      <a:pt x="3" y="17"/>
                      <a:pt x="3" y="15"/>
                    </a:cubicBezTo>
                    <a:cubicBezTo>
                      <a:pt x="3" y="13"/>
                      <a:pt x="3" y="10"/>
                      <a:pt x="4" y="9"/>
                    </a:cubicBezTo>
                    <a:cubicBezTo>
                      <a:pt x="5" y="7"/>
                      <a:pt x="7" y="5"/>
                      <a:pt x="8" y="4"/>
                    </a:cubicBezTo>
                    <a:cubicBezTo>
                      <a:pt x="10" y="2"/>
                      <a:pt x="12" y="1"/>
                      <a:pt x="15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30" y="0"/>
                      <a:pt x="33" y="2"/>
                    </a:cubicBezTo>
                    <a:cubicBezTo>
                      <a:pt x="36" y="3"/>
                      <a:pt x="39" y="5"/>
                      <a:pt x="41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7"/>
                      <a:pt x="30" y="6"/>
                    </a:cubicBezTo>
                    <a:cubicBezTo>
                      <a:pt x="28" y="5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19"/>
                      <a:pt x="12" y="20"/>
                    </a:cubicBezTo>
                    <a:cubicBezTo>
                      <a:pt x="13" y="21"/>
                      <a:pt x="15" y="21"/>
                      <a:pt x="16" y="22"/>
                    </a:cubicBezTo>
                    <a:cubicBezTo>
                      <a:pt x="18" y="22"/>
                      <a:pt x="20" y="23"/>
                      <a:pt x="22" y="23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6"/>
                      <a:pt x="35" y="27"/>
                      <a:pt x="37" y="28"/>
                    </a:cubicBezTo>
                    <a:cubicBezTo>
                      <a:pt x="39" y="29"/>
                      <a:pt x="40" y="31"/>
                      <a:pt x="41" y="32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6"/>
                      <a:pt x="37" y="49"/>
                    </a:cubicBezTo>
                    <a:cubicBezTo>
                      <a:pt x="33" y="52"/>
                      <a:pt x="28" y="53"/>
                      <a:pt x="2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6"/>
              <p:cNvSpPr/>
              <p:nvPr/>
            </p:nvSpPr>
            <p:spPr bwMode="auto">
              <a:xfrm>
                <a:off x="2205037" y="3946525"/>
                <a:ext cx="53975" cy="82550"/>
              </a:xfrm>
              <a:custGeom>
                <a:avLst/>
                <a:gdLst>
                  <a:gd name="T0" fmla="*/ 34 w 34"/>
                  <a:gd name="T1" fmla="*/ 47 h 52"/>
                  <a:gd name="T2" fmla="*/ 34 w 34"/>
                  <a:gd name="T3" fmla="*/ 52 h 52"/>
                  <a:gd name="T4" fmla="*/ 0 w 34"/>
                  <a:gd name="T5" fmla="*/ 52 h 52"/>
                  <a:gd name="T6" fmla="*/ 0 w 34"/>
                  <a:gd name="T7" fmla="*/ 0 h 52"/>
                  <a:gd name="T8" fmla="*/ 33 w 34"/>
                  <a:gd name="T9" fmla="*/ 0 h 52"/>
                  <a:gd name="T10" fmla="*/ 33 w 34"/>
                  <a:gd name="T11" fmla="*/ 5 h 52"/>
                  <a:gd name="T12" fmla="*/ 5 w 34"/>
                  <a:gd name="T13" fmla="*/ 5 h 52"/>
                  <a:gd name="T14" fmla="*/ 5 w 34"/>
                  <a:gd name="T15" fmla="*/ 24 h 52"/>
                  <a:gd name="T16" fmla="*/ 30 w 34"/>
                  <a:gd name="T17" fmla="*/ 24 h 52"/>
                  <a:gd name="T18" fmla="*/ 30 w 34"/>
                  <a:gd name="T19" fmla="*/ 28 h 52"/>
                  <a:gd name="T20" fmla="*/ 5 w 34"/>
                  <a:gd name="T21" fmla="*/ 28 h 52"/>
                  <a:gd name="T22" fmla="*/ 5 w 34"/>
                  <a:gd name="T23" fmla="*/ 47 h 52"/>
                  <a:gd name="T24" fmla="*/ 34 w 34"/>
                  <a:gd name="T25" fmla="*/ 47 h 52"/>
                  <a:gd name="T26" fmla="*/ 34 w 34"/>
                  <a:gd name="T2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34" y="47"/>
                    </a:moveTo>
                    <a:lnTo>
                      <a:pt x="34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5" y="5"/>
                    </a:lnTo>
                    <a:lnTo>
                      <a:pt x="5" y="24"/>
                    </a:lnTo>
                    <a:lnTo>
                      <a:pt x="30" y="24"/>
                    </a:lnTo>
                    <a:lnTo>
                      <a:pt x="30" y="28"/>
                    </a:lnTo>
                    <a:lnTo>
                      <a:pt x="5" y="28"/>
                    </a:lnTo>
                    <a:lnTo>
                      <a:pt x="5" y="47"/>
                    </a:lnTo>
                    <a:lnTo>
                      <a:pt x="34" y="47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87"/>
              <p:cNvSpPr/>
              <p:nvPr/>
            </p:nvSpPr>
            <p:spPr bwMode="auto">
              <a:xfrm>
                <a:off x="2265362" y="3948112"/>
                <a:ext cx="34925" cy="80963"/>
              </a:xfrm>
              <a:custGeom>
                <a:avLst/>
                <a:gdLst>
                  <a:gd name="T0" fmla="*/ 29 w 29"/>
                  <a:gd name="T1" fmla="*/ 67 h 70"/>
                  <a:gd name="T2" fmla="*/ 28 w 29"/>
                  <a:gd name="T3" fmla="*/ 68 h 70"/>
                  <a:gd name="T4" fmla="*/ 25 w 29"/>
                  <a:gd name="T5" fmla="*/ 69 h 70"/>
                  <a:gd name="T6" fmla="*/ 22 w 29"/>
                  <a:gd name="T7" fmla="*/ 70 h 70"/>
                  <a:gd name="T8" fmla="*/ 18 w 29"/>
                  <a:gd name="T9" fmla="*/ 70 h 70"/>
                  <a:gd name="T10" fmla="*/ 13 w 29"/>
                  <a:gd name="T11" fmla="*/ 70 h 70"/>
                  <a:gd name="T12" fmla="*/ 10 w 29"/>
                  <a:gd name="T13" fmla="*/ 68 h 70"/>
                  <a:gd name="T14" fmla="*/ 8 w 29"/>
                  <a:gd name="T15" fmla="*/ 65 h 70"/>
                  <a:gd name="T16" fmla="*/ 7 w 29"/>
                  <a:gd name="T17" fmla="*/ 60 h 70"/>
                  <a:gd name="T18" fmla="*/ 7 w 29"/>
                  <a:gd name="T19" fmla="*/ 23 h 70"/>
                  <a:gd name="T20" fmla="*/ 0 w 29"/>
                  <a:gd name="T21" fmla="*/ 23 h 70"/>
                  <a:gd name="T22" fmla="*/ 0 w 29"/>
                  <a:gd name="T23" fmla="*/ 18 h 70"/>
                  <a:gd name="T24" fmla="*/ 7 w 29"/>
                  <a:gd name="T25" fmla="*/ 18 h 70"/>
                  <a:gd name="T26" fmla="*/ 7 w 29"/>
                  <a:gd name="T27" fmla="*/ 0 h 70"/>
                  <a:gd name="T28" fmla="*/ 13 w 29"/>
                  <a:gd name="T29" fmla="*/ 0 h 70"/>
                  <a:gd name="T30" fmla="*/ 13 w 29"/>
                  <a:gd name="T31" fmla="*/ 18 h 70"/>
                  <a:gd name="T32" fmla="*/ 25 w 29"/>
                  <a:gd name="T33" fmla="*/ 18 h 70"/>
                  <a:gd name="T34" fmla="*/ 25 w 29"/>
                  <a:gd name="T35" fmla="*/ 23 h 70"/>
                  <a:gd name="T36" fmla="*/ 13 w 29"/>
                  <a:gd name="T37" fmla="*/ 23 h 70"/>
                  <a:gd name="T38" fmla="*/ 13 w 29"/>
                  <a:gd name="T39" fmla="*/ 58 h 70"/>
                  <a:gd name="T40" fmla="*/ 16 w 29"/>
                  <a:gd name="T41" fmla="*/ 63 h 70"/>
                  <a:gd name="T42" fmla="*/ 20 w 29"/>
                  <a:gd name="T43" fmla="*/ 64 h 70"/>
                  <a:gd name="T44" fmla="*/ 25 w 29"/>
                  <a:gd name="T45" fmla="*/ 63 h 70"/>
                  <a:gd name="T46" fmla="*/ 28 w 29"/>
                  <a:gd name="T47" fmla="*/ 62 h 70"/>
                  <a:gd name="T48" fmla="*/ 29 w 29"/>
                  <a:gd name="T4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70">
                    <a:moveTo>
                      <a:pt x="29" y="67"/>
                    </a:moveTo>
                    <a:cubicBezTo>
                      <a:pt x="29" y="67"/>
                      <a:pt x="28" y="68"/>
                      <a:pt x="28" y="68"/>
                    </a:cubicBezTo>
                    <a:cubicBezTo>
                      <a:pt x="27" y="68"/>
                      <a:pt x="26" y="69"/>
                      <a:pt x="25" y="69"/>
                    </a:cubicBezTo>
                    <a:cubicBezTo>
                      <a:pt x="24" y="69"/>
                      <a:pt x="23" y="70"/>
                      <a:pt x="22" y="70"/>
                    </a:cubicBezTo>
                    <a:cubicBezTo>
                      <a:pt x="20" y="70"/>
                      <a:pt x="19" y="70"/>
                      <a:pt x="18" y="70"/>
                    </a:cubicBezTo>
                    <a:cubicBezTo>
                      <a:pt x="16" y="70"/>
                      <a:pt x="15" y="70"/>
                      <a:pt x="13" y="70"/>
                    </a:cubicBezTo>
                    <a:cubicBezTo>
                      <a:pt x="12" y="69"/>
                      <a:pt x="11" y="69"/>
                      <a:pt x="10" y="68"/>
                    </a:cubicBezTo>
                    <a:cubicBezTo>
                      <a:pt x="9" y="67"/>
                      <a:pt x="8" y="66"/>
                      <a:pt x="8" y="65"/>
                    </a:cubicBezTo>
                    <a:cubicBezTo>
                      <a:pt x="7" y="63"/>
                      <a:pt x="7" y="62"/>
                      <a:pt x="7" y="6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60"/>
                      <a:pt x="14" y="62"/>
                      <a:pt x="16" y="63"/>
                    </a:cubicBezTo>
                    <a:cubicBezTo>
                      <a:pt x="17" y="63"/>
                      <a:pt x="18" y="64"/>
                      <a:pt x="20" y="64"/>
                    </a:cubicBezTo>
                    <a:cubicBezTo>
                      <a:pt x="22" y="64"/>
                      <a:pt x="23" y="64"/>
                      <a:pt x="25" y="63"/>
                    </a:cubicBezTo>
                    <a:cubicBezTo>
                      <a:pt x="26" y="62"/>
                      <a:pt x="27" y="62"/>
                      <a:pt x="28" y="62"/>
                    </a:cubicBezTo>
                    <a:cubicBezTo>
                      <a:pt x="29" y="67"/>
                      <a:pt x="29" y="67"/>
                      <a:pt x="2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88"/>
              <p:cNvSpPr>
                <a:spLocks noEditPoints="1"/>
              </p:cNvSpPr>
              <p:nvPr/>
            </p:nvSpPr>
            <p:spPr bwMode="auto">
              <a:xfrm>
                <a:off x="2309812" y="3944937"/>
                <a:ext cx="7938" cy="84138"/>
              </a:xfrm>
              <a:custGeom>
                <a:avLst/>
                <a:gdLst>
                  <a:gd name="T0" fmla="*/ 0 w 5"/>
                  <a:gd name="T1" fmla="*/ 53 h 53"/>
                  <a:gd name="T2" fmla="*/ 0 w 5"/>
                  <a:gd name="T3" fmla="*/ 15 h 53"/>
                  <a:gd name="T4" fmla="*/ 5 w 5"/>
                  <a:gd name="T5" fmla="*/ 15 h 53"/>
                  <a:gd name="T6" fmla="*/ 5 w 5"/>
                  <a:gd name="T7" fmla="*/ 53 h 53"/>
                  <a:gd name="T8" fmla="*/ 0 w 5"/>
                  <a:gd name="T9" fmla="*/ 53 h 53"/>
                  <a:gd name="T10" fmla="*/ 0 w 5"/>
                  <a:gd name="T11" fmla="*/ 53 h 53"/>
                  <a:gd name="T12" fmla="*/ 0 w 5"/>
                  <a:gd name="T13" fmla="*/ 7 h 53"/>
                  <a:gd name="T14" fmla="*/ 0 w 5"/>
                  <a:gd name="T15" fmla="*/ 0 h 53"/>
                  <a:gd name="T16" fmla="*/ 5 w 5"/>
                  <a:gd name="T17" fmla="*/ 0 h 53"/>
                  <a:gd name="T18" fmla="*/ 5 w 5"/>
                  <a:gd name="T19" fmla="*/ 7 h 53"/>
                  <a:gd name="T20" fmla="*/ 0 w 5"/>
                  <a:gd name="T21" fmla="*/ 7 h 53"/>
                  <a:gd name="T22" fmla="*/ 0 w 5"/>
                  <a:gd name="T2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3">
                    <a:moveTo>
                      <a:pt x="0" y="53"/>
                    </a:moveTo>
                    <a:lnTo>
                      <a:pt x="0" y="15"/>
                    </a:lnTo>
                    <a:lnTo>
                      <a:pt x="5" y="15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89"/>
              <p:cNvSpPr>
                <a:spLocks noEditPoints="1"/>
              </p:cNvSpPr>
              <p:nvPr/>
            </p:nvSpPr>
            <p:spPr bwMode="auto">
              <a:xfrm>
                <a:off x="2328862" y="396875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2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1 h 54"/>
                  <a:gd name="T12" fmla="*/ 6 w 46"/>
                  <a:gd name="T13" fmla="*/ 26 h 54"/>
                  <a:gd name="T14" fmla="*/ 13 w 46"/>
                  <a:gd name="T15" fmla="*/ 23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9 h 54"/>
                  <a:gd name="T26" fmla="*/ 23 w 46"/>
                  <a:gd name="T27" fmla="*/ 5 h 54"/>
                  <a:gd name="T28" fmla="*/ 14 w 46"/>
                  <a:gd name="T29" fmla="*/ 7 h 54"/>
                  <a:gd name="T30" fmla="*/ 6 w 46"/>
                  <a:gd name="T31" fmla="*/ 11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5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1 h 54"/>
                  <a:gd name="T56" fmla="*/ 17 w 46"/>
                  <a:gd name="T57" fmla="*/ 54 h 54"/>
                  <a:gd name="T58" fmla="*/ 19 w 46"/>
                  <a:gd name="T59" fmla="*/ 48 h 54"/>
                  <a:gd name="T60" fmla="*/ 29 w 46"/>
                  <a:gd name="T61" fmla="*/ 46 h 54"/>
                  <a:gd name="T62" fmla="*/ 35 w 46"/>
                  <a:gd name="T63" fmla="*/ 41 h 54"/>
                  <a:gd name="T64" fmla="*/ 37 w 46"/>
                  <a:gd name="T65" fmla="*/ 39 h 54"/>
                  <a:gd name="T66" fmla="*/ 37 w 46"/>
                  <a:gd name="T67" fmla="*/ 37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6 h 54"/>
                  <a:gd name="T74" fmla="*/ 11 w 46"/>
                  <a:gd name="T75" fmla="*/ 29 h 54"/>
                  <a:gd name="T76" fmla="*/ 7 w 46"/>
                  <a:gd name="T77" fmla="*/ 37 h 54"/>
                  <a:gd name="T78" fmla="*/ 8 w 46"/>
                  <a:gd name="T79" fmla="*/ 41 h 54"/>
                  <a:gd name="T80" fmla="*/ 10 w 46"/>
                  <a:gd name="T81" fmla="*/ 45 h 54"/>
                  <a:gd name="T82" fmla="*/ 14 w 46"/>
                  <a:gd name="T83" fmla="*/ 48 h 54"/>
                  <a:gd name="T84" fmla="*/ 19 w 46"/>
                  <a:gd name="T85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3"/>
                      <a:pt x="11" y="52"/>
                    </a:cubicBezTo>
                    <a:cubicBezTo>
                      <a:pt x="9" y="52"/>
                      <a:pt x="7" y="50"/>
                      <a:pt x="5" y="49"/>
                    </a:cubicBezTo>
                    <a:cubicBezTo>
                      <a:pt x="4" y="47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5"/>
                      <a:pt x="1" y="33"/>
                      <a:pt x="2" y="31"/>
                    </a:cubicBezTo>
                    <a:cubicBezTo>
                      <a:pt x="3" y="29"/>
                      <a:pt x="4" y="28"/>
                      <a:pt x="6" y="26"/>
                    </a:cubicBezTo>
                    <a:cubicBezTo>
                      <a:pt x="8" y="25"/>
                      <a:pt x="10" y="24"/>
                      <a:pt x="13" y="23"/>
                    </a:cubicBezTo>
                    <a:cubicBezTo>
                      <a:pt x="16" y="22"/>
                      <a:pt x="19" y="22"/>
                      <a:pt x="22" y="22"/>
                    </a:cubicBezTo>
                    <a:cubicBezTo>
                      <a:pt x="25" y="22"/>
                      <a:pt x="27" y="22"/>
                      <a:pt x="30" y="23"/>
                    </a:cubicBezTo>
                    <a:cubicBezTo>
                      <a:pt x="33" y="23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5"/>
                      <a:pt x="36" y="12"/>
                      <a:pt x="33" y="9"/>
                    </a:cubicBezTo>
                    <a:cubicBezTo>
                      <a:pt x="31" y="6"/>
                      <a:pt x="27" y="5"/>
                      <a:pt x="23" y="5"/>
                    </a:cubicBezTo>
                    <a:cubicBezTo>
                      <a:pt x="20" y="5"/>
                      <a:pt x="17" y="6"/>
                      <a:pt x="14" y="7"/>
                    </a:cubicBezTo>
                    <a:cubicBezTo>
                      <a:pt x="12" y="8"/>
                      <a:pt x="9" y="9"/>
                      <a:pt x="6" y="1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2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5"/>
                    </a:cubicBezTo>
                    <a:cubicBezTo>
                      <a:pt x="42" y="9"/>
                      <a:pt x="44" y="14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2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49"/>
                      <a:pt x="29" y="51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8"/>
                    </a:moveTo>
                    <a:cubicBezTo>
                      <a:pt x="22" y="48"/>
                      <a:pt x="26" y="48"/>
                      <a:pt x="29" y="46"/>
                    </a:cubicBezTo>
                    <a:cubicBezTo>
                      <a:pt x="32" y="45"/>
                      <a:pt x="34" y="43"/>
                      <a:pt x="35" y="41"/>
                    </a:cubicBezTo>
                    <a:cubicBezTo>
                      <a:pt x="36" y="41"/>
                      <a:pt x="36" y="40"/>
                      <a:pt x="37" y="39"/>
                    </a:cubicBezTo>
                    <a:cubicBezTo>
                      <a:pt x="37" y="39"/>
                      <a:pt x="37" y="38"/>
                      <a:pt x="37" y="3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7"/>
                      <a:pt x="30" y="27"/>
                    </a:cubicBezTo>
                    <a:cubicBezTo>
                      <a:pt x="28" y="26"/>
                      <a:pt x="25" y="26"/>
                      <a:pt x="23" y="26"/>
                    </a:cubicBezTo>
                    <a:cubicBezTo>
                      <a:pt x="18" y="26"/>
                      <a:pt x="14" y="27"/>
                      <a:pt x="11" y="29"/>
                    </a:cubicBezTo>
                    <a:cubicBezTo>
                      <a:pt x="8" y="31"/>
                      <a:pt x="7" y="34"/>
                      <a:pt x="7" y="37"/>
                    </a:cubicBezTo>
                    <a:cubicBezTo>
                      <a:pt x="7" y="39"/>
                      <a:pt x="7" y="40"/>
                      <a:pt x="8" y="41"/>
                    </a:cubicBezTo>
                    <a:cubicBezTo>
                      <a:pt x="8" y="43"/>
                      <a:pt x="9" y="44"/>
                      <a:pt x="10" y="45"/>
                    </a:cubicBezTo>
                    <a:cubicBezTo>
                      <a:pt x="11" y="46"/>
                      <a:pt x="13" y="47"/>
                      <a:pt x="14" y="48"/>
                    </a:cubicBezTo>
                    <a:cubicBezTo>
                      <a:pt x="16" y="48"/>
                      <a:pt x="17" y="48"/>
                      <a:pt x="19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90"/>
              <p:cNvSpPr/>
              <p:nvPr/>
            </p:nvSpPr>
            <p:spPr bwMode="auto">
              <a:xfrm>
                <a:off x="2395537" y="3968750"/>
                <a:ext cx="88900" cy="60325"/>
              </a:xfrm>
              <a:custGeom>
                <a:avLst/>
                <a:gdLst>
                  <a:gd name="T0" fmla="*/ 77 w 77"/>
                  <a:gd name="T1" fmla="*/ 53 h 53"/>
                  <a:gd name="T2" fmla="*/ 71 w 77"/>
                  <a:gd name="T3" fmla="*/ 53 h 53"/>
                  <a:gd name="T4" fmla="*/ 71 w 77"/>
                  <a:gd name="T5" fmla="*/ 24 h 53"/>
                  <a:gd name="T6" fmla="*/ 68 w 77"/>
                  <a:gd name="T7" fmla="*/ 10 h 53"/>
                  <a:gd name="T8" fmla="*/ 59 w 77"/>
                  <a:gd name="T9" fmla="*/ 6 h 53"/>
                  <a:gd name="T10" fmla="*/ 54 w 77"/>
                  <a:gd name="T11" fmla="*/ 7 h 53"/>
                  <a:gd name="T12" fmla="*/ 49 w 77"/>
                  <a:gd name="T13" fmla="*/ 10 h 53"/>
                  <a:gd name="T14" fmla="*/ 45 w 77"/>
                  <a:gd name="T15" fmla="*/ 15 h 53"/>
                  <a:gd name="T16" fmla="*/ 42 w 77"/>
                  <a:gd name="T17" fmla="*/ 21 h 53"/>
                  <a:gd name="T18" fmla="*/ 42 w 77"/>
                  <a:gd name="T19" fmla="*/ 53 h 53"/>
                  <a:gd name="T20" fmla="*/ 35 w 77"/>
                  <a:gd name="T21" fmla="*/ 53 h 53"/>
                  <a:gd name="T22" fmla="*/ 35 w 77"/>
                  <a:gd name="T23" fmla="*/ 24 h 53"/>
                  <a:gd name="T24" fmla="*/ 33 w 77"/>
                  <a:gd name="T25" fmla="*/ 10 h 53"/>
                  <a:gd name="T26" fmla="*/ 24 w 77"/>
                  <a:gd name="T27" fmla="*/ 6 h 53"/>
                  <a:gd name="T28" fmla="*/ 14 w 77"/>
                  <a:gd name="T29" fmla="*/ 10 h 53"/>
                  <a:gd name="T30" fmla="*/ 7 w 77"/>
                  <a:gd name="T31" fmla="*/ 21 h 53"/>
                  <a:gd name="T32" fmla="*/ 7 w 77"/>
                  <a:gd name="T33" fmla="*/ 53 h 53"/>
                  <a:gd name="T34" fmla="*/ 0 w 77"/>
                  <a:gd name="T35" fmla="*/ 53 h 53"/>
                  <a:gd name="T36" fmla="*/ 0 w 77"/>
                  <a:gd name="T37" fmla="*/ 1 h 53"/>
                  <a:gd name="T38" fmla="*/ 7 w 77"/>
                  <a:gd name="T39" fmla="*/ 1 h 53"/>
                  <a:gd name="T40" fmla="*/ 7 w 77"/>
                  <a:gd name="T41" fmla="*/ 13 h 53"/>
                  <a:gd name="T42" fmla="*/ 15 w 77"/>
                  <a:gd name="T43" fmla="*/ 3 h 53"/>
                  <a:gd name="T44" fmla="*/ 26 w 77"/>
                  <a:gd name="T45" fmla="*/ 0 h 53"/>
                  <a:gd name="T46" fmla="*/ 37 w 77"/>
                  <a:gd name="T47" fmla="*/ 4 h 53"/>
                  <a:gd name="T48" fmla="*/ 42 w 77"/>
                  <a:gd name="T49" fmla="*/ 13 h 53"/>
                  <a:gd name="T50" fmla="*/ 62 w 77"/>
                  <a:gd name="T51" fmla="*/ 0 h 53"/>
                  <a:gd name="T52" fmla="*/ 69 w 77"/>
                  <a:gd name="T53" fmla="*/ 2 h 53"/>
                  <a:gd name="T54" fmla="*/ 74 w 77"/>
                  <a:gd name="T55" fmla="*/ 6 h 53"/>
                  <a:gd name="T56" fmla="*/ 76 w 77"/>
                  <a:gd name="T57" fmla="*/ 13 h 53"/>
                  <a:gd name="T58" fmla="*/ 77 w 77"/>
                  <a:gd name="T59" fmla="*/ 22 h 53"/>
                  <a:gd name="T60" fmla="*/ 77 w 77"/>
                  <a:gd name="T6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" h="53">
                    <a:moveTo>
                      <a:pt x="77" y="53"/>
                    </a:move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18"/>
                      <a:pt x="70" y="13"/>
                      <a:pt x="68" y="10"/>
                    </a:cubicBezTo>
                    <a:cubicBezTo>
                      <a:pt x="66" y="8"/>
                      <a:pt x="63" y="6"/>
                      <a:pt x="59" y="6"/>
                    </a:cubicBezTo>
                    <a:cubicBezTo>
                      <a:pt x="57" y="6"/>
                      <a:pt x="55" y="7"/>
                      <a:pt x="54" y="7"/>
                    </a:cubicBezTo>
                    <a:cubicBezTo>
                      <a:pt x="52" y="8"/>
                      <a:pt x="50" y="9"/>
                      <a:pt x="49" y="10"/>
                    </a:cubicBezTo>
                    <a:cubicBezTo>
                      <a:pt x="47" y="12"/>
                      <a:pt x="46" y="13"/>
                      <a:pt x="45" y="15"/>
                    </a:cubicBezTo>
                    <a:cubicBezTo>
                      <a:pt x="44" y="17"/>
                      <a:pt x="43" y="19"/>
                      <a:pt x="42" y="21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5" y="13"/>
                      <a:pt x="33" y="10"/>
                    </a:cubicBezTo>
                    <a:cubicBezTo>
                      <a:pt x="31" y="8"/>
                      <a:pt x="28" y="6"/>
                      <a:pt x="24" y="6"/>
                    </a:cubicBezTo>
                    <a:cubicBezTo>
                      <a:pt x="20" y="6"/>
                      <a:pt x="17" y="8"/>
                      <a:pt x="14" y="10"/>
                    </a:cubicBezTo>
                    <a:cubicBezTo>
                      <a:pt x="11" y="13"/>
                      <a:pt x="9" y="17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1" y="6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4" y="1"/>
                      <a:pt x="37" y="4"/>
                    </a:cubicBezTo>
                    <a:cubicBezTo>
                      <a:pt x="39" y="6"/>
                      <a:pt x="41" y="9"/>
                      <a:pt x="42" y="13"/>
                    </a:cubicBezTo>
                    <a:cubicBezTo>
                      <a:pt x="46" y="4"/>
                      <a:pt x="53" y="0"/>
                      <a:pt x="62" y="0"/>
                    </a:cubicBezTo>
                    <a:cubicBezTo>
                      <a:pt x="64" y="0"/>
                      <a:pt x="67" y="1"/>
                      <a:pt x="69" y="2"/>
                    </a:cubicBezTo>
                    <a:cubicBezTo>
                      <a:pt x="71" y="3"/>
                      <a:pt x="73" y="4"/>
                      <a:pt x="74" y="6"/>
                    </a:cubicBezTo>
                    <a:cubicBezTo>
                      <a:pt x="75" y="8"/>
                      <a:pt x="76" y="10"/>
                      <a:pt x="76" y="13"/>
                    </a:cubicBezTo>
                    <a:cubicBezTo>
                      <a:pt x="77" y="16"/>
                      <a:pt x="77" y="19"/>
                      <a:pt x="77" y="22"/>
                    </a:cubicBezTo>
                    <a:cubicBezTo>
                      <a:pt x="77" y="53"/>
                      <a:pt x="77" y="53"/>
                      <a:pt x="7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91"/>
              <p:cNvSpPr/>
              <p:nvPr/>
            </p:nvSpPr>
            <p:spPr bwMode="auto">
              <a:xfrm>
                <a:off x="2530475" y="3968750"/>
                <a:ext cx="30163" cy="60325"/>
              </a:xfrm>
              <a:custGeom>
                <a:avLst/>
                <a:gdLst>
                  <a:gd name="T0" fmla="*/ 26 w 26"/>
                  <a:gd name="T1" fmla="*/ 6 h 52"/>
                  <a:gd name="T2" fmla="*/ 14 w 26"/>
                  <a:gd name="T3" fmla="*/ 10 h 52"/>
                  <a:gd name="T4" fmla="*/ 7 w 26"/>
                  <a:gd name="T5" fmla="*/ 19 h 52"/>
                  <a:gd name="T6" fmla="*/ 7 w 26"/>
                  <a:gd name="T7" fmla="*/ 52 h 52"/>
                  <a:gd name="T8" fmla="*/ 0 w 26"/>
                  <a:gd name="T9" fmla="*/ 52 h 52"/>
                  <a:gd name="T10" fmla="*/ 0 w 26"/>
                  <a:gd name="T11" fmla="*/ 0 h 52"/>
                  <a:gd name="T12" fmla="*/ 6 w 26"/>
                  <a:gd name="T13" fmla="*/ 0 h 52"/>
                  <a:gd name="T14" fmla="*/ 6 w 26"/>
                  <a:gd name="T15" fmla="*/ 12 h 52"/>
                  <a:gd name="T16" fmla="*/ 14 w 26"/>
                  <a:gd name="T17" fmla="*/ 3 h 52"/>
                  <a:gd name="T18" fmla="*/ 24 w 26"/>
                  <a:gd name="T19" fmla="*/ 0 h 52"/>
                  <a:gd name="T20" fmla="*/ 26 w 26"/>
                  <a:gd name="T21" fmla="*/ 0 h 52"/>
                  <a:gd name="T22" fmla="*/ 26 w 26"/>
                  <a:gd name="T23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26" y="6"/>
                    </a:moveTo>
                    <a:cubicBezTo>
                      <a:pt x="21" y="6"/>
                      <a:pt x="17" y="7"/>
                      <a:pt x="14" y="10"/>
                    </a:cubicBezTo>
                    <a:cubicBezTo>
                      <a:pt x="10" y="12"/>
                      <a:pt x="8" y="15"/>
                      <a:pt x="7" y="1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8"/>
                      <a:pt x="11" y="5"/>
                      <a:pt x="14" y="3"/>
                    </a:cubicBezTo>
                    <a:cubicBezTo>
                      <a:pt x="17" y="1"/>
                      <a:pt x="21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92"/>
              <p:cNvSpPr/>
              <p:nvPr/>
            </p:nvSpPr>
            <p:spPr bwMode="auto">
              <a:xfrm>
                <a:off x="2571750" y="3944937"/>
                <a:ext cx="49213" cy="84138"/>
              </a:xfrm>
              <a:custGeom>
                <a:avLst/>
                <a:gdLst>
                  <a:gd name="T0" fmla="*/ 43 w 43"/>
                  <a:gd name="T1" fmla="*/ 73 h 73"/>
                  <a:gd name="T2" fmla="*/ 36 w 43"/>
                  <a:gd name="T3" fmla="*/ 73 h 73"/>
                  <a:gd name="T4" fmla="*/ 36 w 43"/>
                  <a:gd name="T5" fmla="*/ 44 h 73"/>
                  <a:gd name="T6" fmla="*/ 33 w 43"/>
                  <a:gd name="T7" fmla="*/ 31 h 73"/>
                  <a:gd name="T8" fmla="*/ 24 w 43"/>
                  <a:gd name="T9" fmla="*/ 26 h 73"/>
                  <a:gd name="T10" fmla="*/ 19 w 43"/>
                  <a:gd name="T11" fmla="*/ 27 h 73"/>
                  <a:gd name="T12" fmla="*/ 13 w 43"/>
                  <a:gd name="T13" fmla="*/ 30 h 73"/>
                  <a:gd name="T14" fmla="*/ 9 w 43"/>
                  <a:gd name="T15" fmla="*/ 35 h 73"/>
                  <a:gd name="T16" fmla="*/ 6 w 43"/>
                  <a:gd name="T17" fmla="*/ 41 h 73"/>
                  <a:gd name="T18" fmla="*/ 6 w 43"/>
                  <a:gd name="T19" fmla="*/ 73 h 73"/>
                  <a:gd name="T20" fmla="*/ 0 w 43"/>
                  <a:gd name="T21" fmla="*/ 73 h 73"/>
                  <a:gd name="T22" fmla="*/ 0 w 43"/>
                  <a:gd name="T23" fmla="*/ 0 h 73"/>
                  <a:gd name="T24" fmla="*/ 6 w 43"/>
                  <a:gd name="T25" fmla="*/ 0 h 73"/>
                  <a:gd name="T26" fmla="*/ 6 w 43"/>
                  <a:gd name="T27" fmla="*/ 33 h 73"/>
                  <a:gd name="T28" fmla="*/ 15 w 43"/>
                  <a:gd name="T29" fmla="*/ 23 h 73"/>
                  <a:gd name="T30" fmla="*/ 27 w 43"/>
                  <a:gd name="T31" fmla="*/ 20 h 73"/>
                  <a:gd name="T32" fmla="*/ 34 w 43"/>
                  <a:gd name="T33" fmla="*/ 22 h 73"/>
                  <a:gd name="T34" fmla="*/ 39 w 43"/>
                  <a:gd name="T35" fmla="*/ 26 h 73"/>
                  <a:gd name="T36" fmla="*/ 42 w 43"/>
                  <a:gd name="T37" fmla="*/ 33 h 73"/>
                  <a:gd name="T38" fmla="*/ 43 w 43"/>
                  <a:gd name="T39" fmla="*/ 42 h 73"/>
                  <a:gd name="T40" fmla="*/ 43 w 43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73">
                    <a:moveTo>
                      <a:pt x="43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38"/>
                      <a:pt x="35" y="33"/>
                      <a:pt x="33" y="31"/>
                    </a:cubicBezTo>
                    <a:cubicBezTo>
                      <a:pt x="31" y="28"/>
                      <a:pt x="28" y="26"/>
                      <a:pt x="24" y="26"/>
                    </a:cubicBezTo>
                    <a:cubicBezTo>
                      <a:pt x="23" y="26"/>
                      <a:pt x="21" y="27"/>
                      <a:pt x="19" y="27"/>
                    </a:cubicBezTo>
                    <a:cubicBezTo>
                      <a:pt x="17" y="28"/>
                      <a:pt x="15" y="29"/>
                      <a:pt x="13" y="30"/>
                    </a:cubicBezTo>
                    <a:cubicBezTo>
                      <a:pt x="12" y="32"/>
                      <a:pt x="10" y="33"/>
                      <a:pt x="9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29"/>
                      <a:pt x="11" y="26"/>
                      <a:pt x="15" y="23"/>
                    </a:cubicBezTo>
                    <a:cubicBezTo>
                      <a:pt x="19" y="21"/>
                      <a:pt x="23" y="20"/>
                      <a:pt x="27" y="20"/>
                    </a:cubicBezTo>
                    <a:cubicBezTo>
                      <a:pt x="30" y="20"/>
                      <a:pt x="32" y="21"/>
                      <a:pt x="34" y="22"/>
                    </a:cubicBezTo>
                    <a:cubicBezTo>
                      <a:pt x="36" y="23"/>
                      <a:pt x="38" y="24"/>
                      <a:pt x="39" y="26"/>
                    </a:cubicBezTo>
                    <a:cubicBezTo>
                      <a:pt x="41" y="28"/>
                      <a:pt x="42" y="31"/>
                      <a:pt x="42" y="33"/>
                    </a:cubicBezTo>
                    <a:cubicBezTo>
                      <a:pt x="43" y="36"/>
                      <a:pt x="43" y="39"/>
                      <a:pt x="43" y="42"/>
                    </a:cubicBezTo>
                    <a:cubicBezTo>
                      <a:pt x="43" y="73"/>
                      <a:pt x="43" y="73"/>
                      <a:pt x="43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93"/>
              <p:cNvSpPr>
                <a:spLocks noEditPoints="1"/>
              </p:cNvSpPr>
              <p:nvPr/>
            </p:nvSpPr>
            <p:spPr bwMode="auto">
              <a:xfrm>
                <a:off x="2633662" y="396875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1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2 h 54"/>
                  <a:gd name="T16" fmla="*/ 26 w 51"/>
                  <a:gd name="T17" fmla="*/ 0 h 54"/>
                  <a:gd name="T18" fmla="*/ 36 w 51"/>
                  <a:gd name="T19" fmla="*/ 2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49 w 51"/>
                  <a:gd name="T27" fmla="*/ 37 h 54"/>
                  <a:gd name="T28" fmla="*/ 44 w 51"/>
                  <a:gd name="T29" fmla="*/ 46 h 54"/>
                  <a:gd name="T30" fmla="*/ 36 w 51"/>
                  <a:gd name="T31" fmla="*/ 51 h 54"/>
                  <a:gd name="T32" fmla="*/ 26 w 51"/>
                  <a:gd name="T33" fmla="*/ 54 h 54"/>
                  <a:gd name="T34" fmla="*/ 7 w 51"/>
                  <a:gd name="T35" fmla="*/ 27 h 54"/>
                  <a:gd name="T36" fmla="*/ 8 w 51"/>
                  <a:gd name="T37" fmla="*/ 35 h 54"/>
                  <a:gd name="T38" fmla="*/ 12 w 51"/>
                  <a:gd name="T39" fmla="*/ 42 h 54"/>
                  <a:gd name="T40" fmla="*/ 18 w 51"/>
                  <a:gd name="T41" fmla="*/ 46 h 54"/>
                  <a:gd name="T42" fmla="*/ 26 w 51"/>
                  <a:gd name="T43" fmla="*/ 48 h 54"/>
                  <a:gd name="T44" fmla="*/ 33 w 51"/>
                  <a:gd name="T45" fmla="*/ 46 h 54"/>
                  <a:gd name="T46" fmla="*/ 39 w 51"/>
                  <a:gd name="T47" fmla="*/ 42 h 54"/>
                  <a:gd name="T48" fmla="*/ 43 w 51"/>
                  <a:gd name="T49" fmla="*/ 35 h 54"/>
                  <a:gd name="T50" fmla="*/ 44 w 51"/>
                  <a:gd name="T51" fmla="*/ 27 h 54"/>
                  <a:gd name="T52" fmla="*/ 43 w 51"/>
                  <a:gd name="T53" fmla="*/ 19 h 54"/>
                  <a:gd name="T54" fmla="*/ 39 w 51"/>
                  <a:gd name="T55" fmla="*/ 12 h 54"/>
                  <a:gd name="T56" fmla="*/ 33 w 51"/>
                  <a:gd name="T57" fmla="*/ 8 h 54"/>
                  <a:gd name="T58" fmla="*/ 26 w 51"/>
                  <a:gd name="T59" fmla="*/ 6 h 54"/>
                  <a:gd name="T60" fmla="*/ 18 w 51"/>
                  <a:gd name="T61" fmla="*/ 8 h 54"/>
                  <a:gd name="T62" fmla="*/ 12 w 51"/>
                  <a:gd name="T63" fmla="*/ 12 h 54"/>
                  <a:gd name="T64" fmla="*/ 8 w 51"/>
                  <a:gd name="T65" fmla="*/ 19 h 54"/>
                  <a:gd name="T66" fmla="*/ 7 w 51"/>
                  <a:gd name="T6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1" y="34"/>
                      <a:pt x="0" y="30"/>
                      <a:pt x="0" y="27"/>
                    </a:cubicBez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3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30"/>
                      <a:pt x="51" y="34"/>
                      <a:pt x="49" y="37"/>
                    </a:cubicBezTo>
                    <a:cubicBezTo>
                      <a:pt x="48" y="40"/>
                      <a:pt x="46" y="43"/>
                      <a:pt x="44" y="46"/>
                    </a:cubicBezTo>
                    <a:cubicBezTo>
                      <a:pt x="42" y="48"/>
                      <a:pt x="39" y="50"/>
                      <a:pt x="36" y="51"/>
                    </a:cubicBezTo>
                    <a:cubicBezTo>
                      <a:pt x="33" y="53"/>
                      <a:pt x="29" y="54"/>
                      <a:pt x="26" y="54"/>
                    </a:cubicBezTo>
                    <a:close/>
                    <a:moveTo>
                      <a:pt x="7" y="27"/>
                    </a:move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7"/>
                      <a:pt x="23" y="48"/>
                      <a:pt x="26" y="48"/>
                    </a:cubicBezTo>
                    <a:cubicBezTo>
                      <a:pt x="28" y="48"/>
                      <a:pt x="31" y="47"/>
                      <a:pt x="33" y="46"/>
                    </a:cubicBezTo>
                    <a:cubicBezTo>
                      <a:pt x="35" y="45"/>
                      <a:pt x="37" y="43"/>
                      <a:pt x="39" y="42"/>
                    </a:cubicBezTo>
                    <a:cubicBezTo>
                      <a:pt x="41" y="40"/>
                      <a:pt x="42" y="37"/>
                      <a:pt x="43" y="35"/>
                    </a:cubicBezTo>
                    <a:cubicBezTo>
                      <a:pt x="44" y="32"/>
                      <a:pt x="44" y="30"/>
                      <a:pt x="44" y="27"/>
                    </a:cubicBezTo>
                    <a:cubicBezTo>
                      <a:pt x="44" y="24"/>
                      <a:pt x="44" y="21"/>
                      <a:pt x="43" y="19"/>
                    </a:cubicBezTo>
                    <a:cubicBezTo>
                      <a:pt x="42" y="16"/>
                      <a:pt x="41" y="14"/>
                      <a:pt x="39" y="12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1" y="7"/>
                      <a:pt x="28" y="6"/>
                      <a:pt x="26" y="6"/>
                    </a:cubicBezTo>
                    <a:cubicBezTo>
                      <a:pt x="23" y="6"/>
                      <a:pt x="21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1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94"/>
              <p:cNvSpPr/>
              <p:nvPr/>
            </p:nvSpPr>
            <p:spPr bwMode="auto">
              <a:xfrm>
                <a:off x="2705100" y="3968750"/>
                <a:ext cx="50800" cy="60325"/>
              </a:xfrm>
              <a:custGeom>
                <a:avLst/>
                <a:gdLst>
                  <a:gd name="T0" fmla="*/ 44 w 44"/>
                  <a:gd name="T1" fmla="*/ 53 h 53"/>
                  <a:gd name="T2" fmla="*/ 37 w 44"/>
                  <a:gd name="T3" fmla="*/ 53 h 53"/>
                  <a:gd name="T4" fmla="*/ 37 w 44"/>
                  <a:gd name="T5" fmla="*/ 24 h 53"/>
                  <a:gd name="T6" fmla="*/ 34 w 44"/>
                  <a:gd name="T7" fmla="*/ 10 h 53"/>
                  <a:gd name="T8" fmla="*/ 26 w 44"/>
                  <a:gd name="T9" fmla="*/ 6 h 53"/>
                  <a:gd name="T10" fmla="*/ 20 w 44"/>
                  <a:gd name="T11" fmla="*/ 7 h 53"/>
                  <a:gd name="T12" fmla="*/ 15 w 44"/>
                  <a:gd name="T13" fmla="*/ 10 h 53"/>
                  <a:gd name="T14" fmla="*/ 10 w 44"/>
                  <a:gd name="T15" fmla="*/ 15 h 53"/>
                  <a:gd name="T16" fmla="*/ 7 w 44"/>
                  <a:gd name="T17" fmla="*/ 21 h 53"/>
                  <a:gd name="T18" fmla="*/ 7 w 44"/>
                  <a:gd name="T19" fmla="*/ 53 h 53"/>
                  <a:gd name="T20" fmla="*/ 0 w 44"/>
                  <a:gd name="T21" fmla="*/ 53 h 53"/>
                  <a:gd name="T22" fmla="*/ 0 w 44"/>
                  <a:gd name="T23" fmla="*/ 1 h 53"/>
                  <a:gd name="T24" fmla="*/ 7 w 44"/>
                  <a:gd name="T25" fmla="*/ 1 h 53"/>
                  <a:gd name="T26" fmla="*/ 7 w 44"/>
                  <a:gd name="T27" fmla="*/ 13 h 53"/>
                  <a:gd name="T28" fmla="*/ 16 w 44"/>
                  <a:gd name="T29" fmla="*/ 3 h 53"/>
                  <a:gd name="T30" fmla="*/ 29 w 44"/>
                  <a:gd name="T31" fmla="*/ 0 h 53"/>
                  <a:gd name="T32" fmla="*/ 36 w 44"/>
                  <a:gd name="T33" fmla="*/ 2 h 53"/>
                  <a:gd name="T34" fmla="*/ 41 w 44"/>
                  <a:gd name="T35" fmla="*/ 6 h 53"/>
                  <a:gd name="T36" fmla="*/ 43 w 44"/>
                  <a:gd name="T37" fmla="*/ 13 h 53"/>
                  <a:gd name="T38" fmla="*/ 44 w 44"/>
                  <a:gd name="T39" fmla="*/ 22 h 53"/>
                  <a:gd name="T40" fmla="*/ 44 w 44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53">
                    <a:moveTo>
                      <a:pt x="44" y="53"/>
                    </a:move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18"/>
                      <a:pt x="36" y="13"/>
                      <a:pt x="34" y="10"/>
                    </a:cubicBezTo>
                    <a:cubicBezTo>
                      <a:pt x="33" y="8"/>
                      <a:pt x="30" y="6"/>
                      <a:pt x="26" y="6"/>
                    </a:cubicBezTo>
                    <a:cubicBezTo>
                      <a:pt x="24" y="6"/>
                      <a:pt x="22" y="7"/>
                      <a:pt x="20" y="7"/>
                    </a:cubicBezTo>
                    <a:cubicBezTo>
                      <a:pt x="18" y="8"/>
                      <a:pt x="16" y="9"/>
                      <a:pt x="15" y="10"/>
                    </a:cubicBezTo>
                    <a:cubicBezTo>
                      <a:pt x="13" y="12"/>
                      <a:pt x="11" y="13"/>
                      <a:pt x="10" y="15"/>
                    </a:cubicBezTo>
                    <a:cubicBezTo>
                      <a:pt x="9" y="17"/>
                      <a:pt x="8" y="19"/>
                      <a:pt x="7" y="2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9" y="9"/>
                      <a:pt x="12" y="6"/>
                      <a:pt x="16" y="3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1" y="0"/>
                      <a:pt x="34" y="1"/>
                      <a:pt x="36" y="2"/>
                    </a:cubicBezTo>
                    <a:cubicBezTo>
                      <a:pt x="38" y="3"/>
                      <a:pt x="39" y="4"/>
                      <a:pt x="41" y="6"/>
                    </a:cubicBezTo>
                    <a:cubicBezTo>
                      <a:pt x="42" y="8"/>
                      <a:pt x="43" y="10"/>
                      <a:pt x="43" y="13"/>
                    </a:cubicBezTo>
                    <a:cubicBezTo>
                      <a:pt x="44" y="16"/>
                      <a:pt x="44" y="19"/>
                      <a:pt x="44" y="22"/>
                    </a:cubicBezTo>
                    <a:cubicBezTo>
                      <a:pt x="44" y="53"/>
                      <a:pt x="44" y="53"/>
                      <a:pt x="44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95"/>
              <p:cNvSpPr/>
              <p:nvPr/>
            </p:nvSpPr>
            <p:spPr bwMode="auto">
              <a:xfrm>
                <a:off x="2768600" y="396875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6 h 54"/>
                  <a:gd name="T4" fmla="*/ 7 w 47"/>
                  <a:gd name="T5" fmla="*/ 8 h 54"/>
                  <a:gd name="T6" fmla="*/ 15 w 47"/>
                  <a:gd name="T7" fmla="*/ 2 h 54"/>
                  <a:gd name="T8" fmla="*/ 26 w 47"/>
                  <a:gd name="T9" fmla="*/ 0 h 54"/>
                  <a:gd name="T10" fmla="*/ 38 w 47"/>
                  <a:gd name="T11" fmla="*/ 3 h 54"/>
                  <a:gd name="T12" fmla="*/ 47 w 47"/>
                  <a:gd name="T13" fmla="*/ 12 h 54"/>
                  <a:gd name="T14" fmla="*/ 40 w 47"/>
                  <a:gd name="T15" fmla="*/ 14 h 54"/>
                  <a:gd name="T16" fmla="*/ 34 w 47"/>
                  <a:gd name="T17" fmla="*/ 8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8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5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8 w 47"/>
                  <a:gd name="T41" fmla="*/ 42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1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0" y="20"/>
                      <a:pt x="2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1"/>
                      <a:pt x="38" y="3"/>
                    </a:cubicBezTo>
                    <a:cubicBezTo>
                      <a:pt x="42" y="6"/>
                      <a:pt x="45" y="9"/>
                      <a:pt x="47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2"/>
                      <a:pt x="37" y="10"/>
                      <a:pt x="34" y="8"/>
                    </a:cubicBezTo>
                    <a:cubicBezTo>
                      <a:pt x="31" y="7"/>
                      <a:pt x="29" y="6"/>
                      <a:pt x="25" y="6"/>
                    </a:cubicBezTo>
                    <a:cubicBezTo>
                      <a:pt x="23" y="6"/>
                      <a:pt x="20" y="6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8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2"/>
                      <a:pt x="8" y="35"/>
                    </a:cubicBezTo>
                    <a:cubicBezTo>
                      <a:pt x="9" y="37"/>
                      <a:pt x="10" y="40"/>
                      <a:pt x="12" y="42"/>
                    </a:cubicBezTo>
                    <a:cubicBezTo>
                      <a:pt x="14" y="43"/>
                      <a:pt x="16" y="45"/>
                      <a:pt x="18" y="46"/>
                    </a:cubicBezTo>
                    <a:cubicBezTo>
                      <a:pt x="20" y="47"/>
                      <a:pt x="23" y="48"/>
                      <a:pt x="25" y="48"/>
                    </a:cubicBezTo>
                    <a:cubicBezTo>
                      <a:pt x="27" y="48"/>
                      <a:pt x="29" y="47"/>
                      <a:pt x="30" y="47"/>
                    </a:cubicBezTo>
                    <a:cubicBezTo>
                      <a:pt x="32" y="46"/>
                      <a:pt x="33" y="46"/>
                      <a:pt x="35" y="45"/>
                    </a:cubicBezTo>
                    <a:cubicBezTo>
                      <a:pt x="36" y="44"/>
                      <a:pt x="37" y="43"/>
                      <a:pt x="38" y="42"/>
                    </a:cubicBezTo>
                    <a:cubicBezTo>
                      <a:pt x="39" y="41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5" y="44"/>
                      <a:pt x="44" y="46"/>
                    </a:cubicBezTo>
                    <a:cubicBezTo>
                      <a:pt x="43" y="47"/>
                      <a:pt x="41" y="49"/>
                      <a:pt x="39" y="50"/>
                    </a:cubicBezTo>
                    <a:cubicBezTo>
                      <a:pt x="37" y="51"/>
                      <a:pt x="35" y="52"/>
                      <a:pt x="33" y="53"/>
                    </a:cubicBezTo>
                    <a:cubicBezTo>
                      <a:pt x="31" y="53"/>
                      <a:pt x="28" y="54"/>
                      <a:pt x="26" y="54"/>
                    </a:cubicBezTo>
                    <a:cubicBezTo>
                      <a:pt x="22" y="54"/>
                      <a:pt x="18" y="53"/>
                      <a:pt x="15" y="51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3"/>
                      <a:pt x="3" y="40"/>
                      <a:pt x="2" y="37"/>
                    </a:cubicBezTo>
                    <a:cubicBezTo>
                      <a:pt x="0" y="34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96"/>
              <p:cNvSpPr/>
              <p:nvPr/>
            </p:nvSpPr>
            <p:spPr bwMode="auto">
              <a:xfrm>
                <a:off x="2833687" y="3968750"/>
                <a:ext cx="55563" cy="61913"/>
              </a:xfrm>
              <a:custGeom>
                <a:avLst/>
                <a:gdLst>
                  <a:gd name="T0" fmla="*/ 17 w 47"/>
                  <a:gd name="T1" fmla="*/ 53 h 53"/>
                  <a:gd name="T2" fmla="*/ 4 w 47"/>
                  <a:gd name="T3" fmla="*/ 47 h 53"/>
                  <a:gd name="T4" fmla="*/ 0 w 47"/>
                  <a:gd name="T5" fmla="*/ 30 h 53"/>
                  <a:gd name="T6" fmla="*/ 0 w 47"/>
                  <a:gd name="T7" fmla="*/ 0 h 53"/>
                  <a:gd name="T8" fmla="*/ 7 w 47"/>
                  <a:gd name="T9" fmla="*/ 0 h 53"/>
                  <a:gd name="T10" fmla="*/ 7 w 47"/>
                  <a:gd name="T11" fmla="*/ 29 h 53"/>
                  <a:gd name="T12" fmla="*/ 19 w 47"/>
                  <a:gd name="T13" fmla="*/ 47 h 53"/>
                  <a:gd name="T14" fmla="*/ 25 w 47"/>
                  <a:gd name="T15" fmla="*/ 46 h 53"/>
                  <a:gd name="T16" fmla="*/ 30 w 47"/>
                  <a:gd name="T17" fmla="*/ 43 h 53"/>
                  <a:gd name="T18" fmla="*/ 35 w 47"/>
                  <a:gd name="T19" fmla="*/ 38 h 53"/>
                  <a:gd name="T20" fmla="*/ 38 w 47"/>
                  <a:gd name="T21" fmla="*/ 32 h 53"/>
                  <a:gd name="T22" fmla="*/ 38 w 47"/>
                  <a:gd name="T23" fmla="*/ 0 h 53"/>
                  <a:gd name="T24" fmla="*/ 44 w 47"/>
                  <a:gd name="T25" fmla="*/ 0 h 53"/>
                  <a:gd name="T26" fmla="*/ 44 w 47"/>
                  <a:gd name="T27" fmla="*/ 43 h 53"/>
                  <a:gd name="T28" fmla="*/ 47 w 47"/>
                  <a:gd name="T29" fmla="*/ 46 h 53"/>
                  <a:gd name="T30" fmla="*/ 47 w 47"/>
                  <a:gd name="T31" fmla="*/ 52 h 53"/>
                  <a:gd name="T32" fmla="*/ 45 w 47"/>
                  <a:gd name="T33" fmla="*/ 52 h 53"/>
                  <a:gd name="T34" fmla="*/ 44 w 47"/>
                  <a:gd name="T35" fmla="*/ 52 h 53"/>
                  <a:gd name="T36" fmla="*/ 40 w 47"/>
                  <a:gd name="T37" fmla="*/ 50 h 53"/>
                  <a:gd name="T38" fmla="*/ 38 w 47"/>
                  <a:gd name="T39" fmla="*/ 46 h 53"/>
                  <a:gd name="T40" fmla="*/ 38 w 47"/>
                  <a:gd name="T41" fmla="*/ 40 h 53"/>
                  <a:gd name="T42" fmla="*/ 29 w 47"/>
                  <a:gd name="T43" fmla="*/ 49 h 53"/>
                  <a:gd name="T44" fmla="*/ 17 w 47"/>
                  <a:gd name="T4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53">
                    <a:moveTo>
                      <a:pt x="17" y="53"/>
                    </a:moveTo>
                    <a:cubicBezTo>
                      <a:pt x="11" y="53"/>
                      <a:pt x="7" y="51"/>
                      <a:pt x="4" y="47"/>
                    </a:cubicBezTo>
                    <a:cubicBezTo>
                      <a:pt x="2" y="43"/>
                      <a:pt x="0" y="38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41"/>
                      <a:pt x="11" y="47"/>
                      <a:pt x="19" y="47"/>
                    </a:cubicBezTo>
                    <a:cubicBezTo>
                      <a:pt x="21" y="47"/>
                      <a:pt x="23" y="46"/>
                      <a:pt x="25" y="46"/>
                    </a:cubicBezTo>
                    <a:cubicBezTo>
                      <a:pt x="27" y="45"/>
                      <a:pt x="29" y="44"/>
                      <a:pt x="30" y="43"/>
                    </a:cubicBezTo>
                    <a:cubicBezTo>
                      <a:pt x="32" y="42"/>
                      <a:pt x="33" y="40"/>
                      <a:pt x="35" y="38"/>
                    </a:cubicBezTo>
                    <a:cubicBezTo>
                      <a:pt x="36" y="37"/>
                      <a:pt x="37" y="35"/>
                      <a:pt x="38" y="3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5"/>
                      <a:pt x="45" y="46"/>
                      <a:pt x="47" y="46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6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2"/>
                      <a:pt x="41" y="51"/>
                      <a:pt x="40" y="50"/>
                    </a:cubicBezTo>
                    <a:cubicBezTo>
                      <a:pt x="39" y="49"/>
                      <a:pt x="38" y="48"/>
                      <a:pt x="38" y="46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6" y="44"/>
                      <a:pt x="33" y="47"/>
                      <a:pt x="29" y="49"/>
                    </a:cubicBezTo>
                    <a:cubicBezTo>
                      <a:pt x="25" y="51"/>
                      <a:pt x="21" y="53"/>
                      <a:pt x="17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97"/>
              <p:cNvSpPr/>
              <p:nvPr/>
            </p:nvSpPr>
            <p:spPr bwMode="auto">
              <a:xfrm>
                <a:off x="2897187" y="3968750"/>
                <a:ext cx="49213" cy="61913"/>
              </a:xfrm>
              <a:custGeom>
                <a:avLst/>
                <a:gdLst>
                  <a:gd name="T0" fmla="*/ 22 w 42"/>
                  <a:gd name="T1" fmla="*/ 54 h 54"/>
                  <a:gd name="T2" fmla="*/ 10 w 42"/>
                  <a:gd name="T3" fmla="*/ 52 h 54"/>
                  <a:gd name="T4" fmla="*/ 0 w 42"/>
                  <a:gd name="T5" fmla="*/ 46 h 54"/>
                  <a:gd name="T6" fmla="*/ 3 w 42"/>
                  <a:gd name="T7" fmla="*/ 41 h 54"/>
                  <a:gd name="T8" fmla="*/ 12 w 42"/>
                  <a:gd name="T9" fmla="*/ 47 h 54"/>
                  <a:gd name="T10" fmla="*/ 22 w 42"/>
                  <a:gd name="T11" fmla="*/ 48 h 54"/>
                  <a:gd name="T12" fmla="*/ 32 w 42"/>
                  <a:gd name="T13" fmla="*/ 46 h 54"/>
                  <a:gd name="T14" fmla="*/ 35 w 42"/>
                  <a:gd name="T15" fmla="*/ 39 h 54"/>
                  <a:gd name="T16" fmla="*/ 34 w 42"/>
                  <a:gd name="T17" fmla="*/ 35 h 54"/>
                  <a:gd name="T18" fmla="*/ 31 w 42"/>
                  <a:gd name="T19" fmla="*/ 33 h 54"/>
                  <a:gd name="T20" fmla="*/ 27 w 42"/>
                  <a:gd name="T21" fmla="*/ 31 h 54"/>
                  <a:gd name="T22" fmla="*/ 20 w 42"/>
                  <a:gd name="T23" fmla="*/ 29 h 54"/>
                  <a:gd name="T24" fmla="*/ 12 w 42"/>
                  <a:gd name="T25" fmla="*/ 27 h 54"/>
                  <a:gd name="T26" fmla="*/ 7 w 42"/>
                  <a:gd name="T27" fmla="*/ 24 h 54"/>
                  <a:gd name="T28" fmla="*/ 4 w 42"/>
                  <a:gd name="T29" fmla="*/ 21 h 54"/>
                  <a:gd name="T30" fmla="*/ 2 w 42"/>
                  <a:gd name="T31" fmla="*/ 16 h 54"/>
                  <a:gd name="T32" fmla="*/ 4 w 42"/>
                  <a:gd name="T33" fmla="*/ 9 h 54"/>
                  <a:gd name="T34" fmla="*/ 8 w 42"/>
                  <a:gd name="T35" fmla="*/ 4 h 54"/>
                  <a:gd name="T36" fmla="*/ 14 w 42"/>
                  <a:gd name="T37" fmla="*/ 1 h 54"/>
                  <a:gd name="T38" fmla="*/ 22 w 42"/>
                  <a:gd name="T39" fmla="*/ 0 h 54"/>
                  <a:gd name="T40" fmla="*/ 33 w 42"/>
                  <a:gd name="T41" fmla="*/ 2 h 54"/>
                  <a:gd name="T42" fmla="*/ 40 w 42"/>
                  <a:gd name="T43" fmla="*/ 7 h 54"/>
                  <a:gd name="T44" fmla="*/ 37 w 42"/>
                  <a:gd name="T45" fmla="*/ 11 h 54"/>
                  <a:gd name="T46" fmla="*/ 30 w 42"/>
                  <a:gd name="T47" fmla="*/ 7 h 54"/>
                  <a:gd name="T48" fmla="*/ 22 w 42"/>
                  <a:gd name="T49" fmla="*/ 5 h 54"/>
                  <a:gd name="T50" fmla="*/ 17 w 42"/>
                  <a:gd name="T51" fmla="*/ 6 h 54"/>
                  <a:gd name="T52" fmla="*/ 13 w 42"/>
                  <a:gd name="T53" fmla="*/ 7 h 54"/>
                  <a:gd name="T54" fmla="*/ 10 w 42"/>
                  <a:gd name="T55" fmla="*/ 10 h 54"/>
                  <a:gd name="T56" fmla="*/ 9 w 42"/>
                  <a:gd name="T57" fmla="*/ 15 h 54"/>
                  <a:gd name="T58" fmla="*/ 10 w 42"/>
                  <a:gd name="T59" fmla="*/ 18 h 54"/>
                  <a:gd name="T60" fmla="*/ 12 w 42"/>
                  <a:gd name="T61" fmla="*/ 20 h 54"/>
                  <a:gd name="T62" fmla="*/ 16 w 42"/>
                  <a:gd name="T63" fmla="*/ 22 h 54"/>
                  <a:gd name="T64" fmla="*/ 22 w 42"/>
                  <a:gd name="T65" fmla="*/ 24 h 54"/>
                  <a:gd name="T66" fmla="*/ 31 w 42"/>
                  <a:gd name="T67" fmla="*/ 26 h 54"/>
                  <a:gd name="T68" fmla="*/ 37 w 42"/>
                  <a:gd name="T69" fmla="*/ 29 h 54"/>
                  <a:gd name="T70" fmla="*/ 41 w 42"/>
                  <a:gd name="T71" fmla="*/ 33 h 54"/>
                  <a:gd name="T72" fmla="*/ 42 w 42"/>
                  <a:gd name="T73" fmla="*/ 38 h 54"/>
                  <a:gd name="T74" fmla="*/ 36 w 42"/>
                  <a:gd name="T75" fmla="*/ 49 h 54"/>
                  <a:gd name="T76" fmla="*/ 22 w 42"/>
                  <a:gd name="T7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54">
                    <a:moveTo>
                      <a:pt x="22" y="54"/>
                    </a:moveTo>
                    <a:cubicBezTo>
                      <a:pt x="18" y="54"/>
                      <a:pt x="14" y="53"/>
                      <a:pt x="10" y="52"/>
                    </a:cubicBezTo>
                    <a:cubicBezTo>
                      <a:pt x="6" y="50"/>
                      <a:pt x="3" y="48"/>
                      <a:pt x="0" y="4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6" y="44"/>
                      <a:pt x="9" y="45"/>
                      <a:pt x="12" y="47"/>
                    </a:cubicBezTo>
                    <a:cubicBezTo>
                      <a:pt x="15" y="48"/>
                      <a:pt x="18" y="48"/>
                      <a:pt x="22" y="48"/>
                    </a:cubicBezTo>
                    <a:cubicBezTo>
                      <a:pt x="26" y="48"/>
                      <a:pt x="29" y="48"/>
                      <a:pt x="32" y="46"/>
                    </a:cubicBezTo>
                    <a:cubicBezTo>
                      <a:pt x="34" y="44"/>
                      <a:pt x="35" y="42"/>
                      <a:pt x="35" y="39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4"/>
                      <a:pt x="33" y="33"/>
                      <a:pt x="31" y="33"/>
                    </a:cubicBezTo>
                    <a:cubicBezTo>
                      <a:pt x="30" y="32"/>
                      <a:pt x="29" y="31"/>
                      <a:pt x="27" y="31"/>
                    </a:cubicBezTo>
                    <a:cubicBezTo>
                      <a:pt x="25" y="30"/>
                      <a:pt x="22" y="29"/>
                      <a:pt x="20" y="29"/>
                    </a:cubicBezTo>
                    <a:cubicBezTo>
                      <a:pt x="17" y="28"/>
                      <a:pt x="14" y="27"/>
                      <a:pt x="12" y="27"/>
                    </a:cubicBezTo>
                    <a:cubicBezTo>
                      <a:pt x="10" y="26"/>
                      <a:pt x="8" y="25"/>
                      <a:pt x="7" y="24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2" y="13"/>
                      <a:pt x="3" y="11"/>
                      <a:pt x="4" y="9"/>
                    </a:cubicBezTo>
                    <a:cubicBezTo>
                      <a:pt x="5" y="7"/>
                      <a:pt x="6" y="5"/>
                      <a:pt x="8" y="4"/>
                    </a:cubicBezTo>
                    <a:cubicBezTo>
                      <a:pt x="10" y="3"/>
                      <a:pt x="12" y="2"/>
                      <a:pt x="14" y="1"/>
                    </a:cubicBezTo>
                    <a:cubicBezTo>
                      <a:pt x="17" y="0"/>
                      <a:pt x="19" y="0"/>
                      <a:pt x="22" y="0"/>
                    </a:cubicBezTo>
                    <a:cubicBezTo>
                      <a:pt x="26" y="0"/>
                      <a:pt x="29" y="1"/>
                      <a:pt x="33" y="2"/>
                    </a:cubicBezTo>
                    <a:cubicBezTo>
                      <a:pt x="36" y="3"/>
                      <a:pt x="38" y="5"/>
                      <a:pt x="40" y="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7"/>
                    </a:cubicBezTo>
                    <a:cubicBezTo>
                      <a:pt x="27" y="6"/>
                      <a:pt x="25" y="5"/>
                      <a:pt x="22" y="5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9" y="16"/>
                      <a:pt x="9" y="17"/>
                      <a:pt x="10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1"/>
                      <a:pt x="16" y="22"/>
                    </a:cubicBezTo>
                    <a:cubicBezTo>
                      <a:pt x="18" y="22"/>
                      <a:pt x="20" y="23"/>
                      <a:pt x="22" y="24"/>
                    </a:cubicBezTo>
                    <a:cubicBezTo>
                      <a:pt x="25" y="24"/>
                      <a:pt x="28" y="25"/>
                      <a:pt x="31" y="26"/>
                    </a:cubicBezTo>
                    <a:cubicBezTo>
                      <a:pt x="33" y="27"/>
                      <a:pt x="35" y="28"/>
                      <a:pt x="37" y="29"/>
                    </a:cubicBezTo>
                    <a:cubicBezTo>
                      <a:pt x="39" y="30"/>
                      <a:pt x="40" y="31"/>
                      <a:pt x="41" y="33"/>
                    </a:cubicBezTo>
                    <a:cubicBezTo>
                      <a:pt x="42" y="34"/>
                      <a:pt x="42" y="36"/>
                      <a:pt x="42" y="38"/>
                    </a:cubicBezTo>
                    <a:cubicBezTo>
                      <a:pt x="42" y="43"/>
                      <a:pt x="40" y="47"/>
                      <a:pt x="36" y="49"/>
                    </a:cubicBezTo>
                    <a:cubicBezTo>
                      <a:pt x="33" y="52"/>
                      <a:pt x="28" y="54"/>
                      <a:pt x="2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98"/>
              <p:cNvSpPr/>
              <p:nvPr/>
            </p:nvSpPr>
            <p:spPr bwMode="auto">
              <a:xfrm>
                <a:off x="2311400" y="4081462"/>
                <a:ext cx="79375" cy="80963"/>
              </a:xfrm>
              <a:custGeom>
                <a:avLst/>
                <a:gdLst>
                  <a:gd name="T0" fmla="*/ 46 w 50"/>
                  <a:gd name="T1" fmla="*/ 51 h 51"/>
                  <a:gd name="T2" fmla="*/ 46 w 50"/>
                  <a:gd name="T3" fmla="*/ 9 h 51"/>
                  <a:gd name="T4" fmla="*/ 27 w 50"/>
                  <a:gd name="T5" fmla="*/ 42 h 51"/>
                  <a:gd name="T6" fmla="*/ 24 w 50"/>
                  <a:gd name="T7" fmla="*/ 42 h 51"/>
                  <a:gd name="T8" fmla="*/ 5 w 50"/>
                  <a:gd name="T9" fmla="*/ 9 h 51"/>
                  <a:gd name="T10" fmla="*/ 5 w 50"/>
                  <a:gd name="T11" fmla="*/ 51 h 51"/>
                  <a:gd name="T12" fmla="*/ 0 w 50"/>
                  <a:gd name="T13" fmla="*/ 51 h 51"/>
                  <a:gd name="T14" fmla="*/ 0 w 50"/>
                  <a:gd name="T15" fmla="*/ 0 h 51"/>
                  <a:gd name="T16" fmla="*/ 5 w 50"/>
                  <a:gd name="T17" fmla="*/ 0 h 51"/>
                  <a:gd name="T18" fmla="*/ 25 w 50"/>
                  <a:gd name="T19" fmla="*/ 35 h 51"/>
                  <a:gd name="T20" fmla="*/ 45 w 50"/>
                  <a:gd name="T21" fmla="*/ 0 h 51"/>
                  <a:gd name="T22" fmla="*/ 50 w 50"/>
                  <a:gd name="T23" fmla="*/ 0 h 51"/>
                  <a:gd name="T24" fmla="*/ 50 w 50"/>
                  <a:gd name="T25" fmla="*/ 51 h 51"/>
                  <a:gd name="T26" fmla="*/ 46 w 50"/>
                  <a:gd name="T27" fmla="*/ 51 h 51"/>
                  <a:gd name="T28" fmla="*/ 46 w 50"/>
                  <a:gd name="T2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1">
                    <a:moveTo>
                      <a:pt x="46" y="51"/>
                    </a:moveTo>
                    <a:lnTo>
                      <a:pt x="46" y="9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5" y="9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25" y="3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1"/>
                    </a:lnTo>
                    <a:lnTo>
                      <a:pt x="46" y="51"/>
                    </a:lnTo>
                    <a:lnTo>
                      <a:pt x="46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2405062" y="4102100"/>
                <a:ext cx="52388" cy="61913"/>
              </a:xfrm>
              <a:custGeom>
                <a:avLst/>
                <a:gdLst>
                  <a:gd name="T0" fmla="*/ 17 w 46"/>
                  <a:gd name="T1" fmla="*/ 54 h 54"/>
                  <a:gd name="T2" fmla="*/ 10 w 46"/>
                  <a:gd name="T3" fmla="*/ 53 h 54"/>
                  <a:gd name="T4" fmla="*/ 5 w 46"/>
                  <a:gd name="T5" fmla="*/ 49 h 54"/>
                  <a:gd name="T6" fmla="*/ 1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2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3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8 w 46"/>
                  <a:gd name="T61" fmla="*/ 47 h 54"/>
                  <a:gd name="T62" fmla="*/ 35 w 46"/>
                  <a:gd name="T63" fmla="*/ 42 h 54"/>
                  <a:gd name="T64" fmla="*/ 36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6 w 46"/>
                  <a:gd name="T77" fmla="*/ 37 h 54"/>
                  <a:gd name="T78" fmla="*/ 7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2" y="54"/>
                      <a:pt x="10" y="53"/>
                    </a:cubicBezTo>
                    <a:cubicBezTo>
                      <a:pt x="8" y="52"/>
                      <a:pt x="7" y="51"/>
                      <a:pt x="5" y="49"/>
                    </a:cubicBezTo>
                    <a:cubicBezTo>
                      <a:pt x="3" y="48"/>
                      <a:pt x="2" y="46"/>
                      <a:pt x="1" y="44"/>
                    </a:cubicBezTo>
                    <a:cubicBezTo>
                      <a:pt x="0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0" y="24"/>
                      <a:pt x="13" y="24"/>
                    </a:cubicBezTo>
                    <a:cubicBezTo>
                      <a:pt x="16" y="23"/>
                      <a:pt x="18" y="22"/>
                      <a:pt x="22" y="22"/>
                    </a:cubicBezTo>
                    <a:cubicBezTo>
                      <a:pt x="24" y="22"/>
                      <a:pt x="27" y="23"/>
                      <a:pt x="30" y="23"/>
                    </a:cubicBezTo>
                    <a:cubicBezTo>
                      <a:pt x="32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0" y="7"/>
                      <a:pt x="27" y="6"/>
                      <a:pt x="22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1" y="8"/>
                      <a:pt x="9" y="10"/>
                      <a:pt x="6" y="1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29" y="0"/>
                      <a:pt x="34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5" y="47"/>
                      <a:pt x="32" y="50"/>
                      <a:pt x="29" y="52"/>
                    </a:cubicBezTo>
                    <a:cubicBezTo>
                      <a:pt x="25" y="53"/>
                      <a:pt x="21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2" y="49"/>
                      <a:pt x="26" y="48"/>
                      <a:pt x="28" y="47"/>
                    </a:cubicBezTo>
                    <a:cubicBezTo>
                      <a:pt x="31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6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2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6" y="34"/>
                      <a:pt x="6" y="37"/>
                    </a:cubicBezTo>
                    <a:cubicBezTo>
                      <a:pt x="6" y="39"/>
                      <a:pt x="7" y="41"/>
                      <a:pt x="7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2" y="47"/>
                      <a:pt x="14" y="48"/>
                    </a:cubicBezTo>
                    <a:cubicBezTo>
                      <a:pt x="15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00"/>
              <p:cNvSpPr>
                <a:spLocks noEditPoints="1"/>
              </p:cNvSpPr>
              <p:nvPr/>
            </p:nvSpPr>
            <p:spPr bwMode="auto">
              <a:xfrm>
                <a:off x="2468562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5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5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8 w 51"/>
                  <a:gd name="T69" fmla="*/ 7 h 54"/>
                  <a:gd name="T70" fmla="*/ 13 w 51"/>
                  <a:gd name="T71" fmla="*/ 11 h 54"/>
                  <a:gd name="T72" fmla="*/ 8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8" y="53"/>
                      <a:pt x="15" y="52"/>
                    </a:cubicBezTo>
                    <a:cubicBezTo>
                      <a:pt x="12" y="50"/>
                      <a:pt x="9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5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0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3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2" y="48"/>
                      <a:pt x="34" y="47"/>
                      <a:pt x="35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0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4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8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9" y="15"/>
                      <a:pt x="8" y="17"/>
                    </a:cubicBezTo>
                    <a:cubicBezTo>
                      <a:pt x="7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01"/>
              <p:cNvSpPr/>
              <p:nvPr/>
            </p:nvSpPr>
            <p:spPr bwMode="auto">
              <a:xfrm>
                <a:off x="2535237" y="4102100"/>
                <a:ext cx="53975" cy="61913"/>
              </a:xfrm>
              <a:custGeom>
                <a:avLst/>
                <a:gdLst>
                  <a:gd name="T0" fmla="*/ 0 w 47"/>
                  <a:gd name="T1" fmla="*/ 27 h 54"/>
                  <a:gd name="T2" fmla="*/ 2 w 47"/>
                  <a:gd name="T3" fmla="*/ 17 h 54"/>
                  <a:gd name="T4" fmla="*/ 7 w 47"/>
                  <a:gd name="T5" fmla="*/ 8 h 54"/>
                  <a:gd name="T6" fmla="*/ 15 w 47"/>
                  <a:gd name="T7" fmla="*/ 3 h 54"/>
                  <a:gd name="T8" fmla="*/ 26 w 47"/>
                  <a:gd name="T9" fmla="*/ 0 h 54"/>
                  <a:gd name="T10" fmla="*/ 39 w 47"/>
                  <a:gd name="T11" fmla="*/ 4 h 54"/>
                  <a:gd name="T12" fmla="*/ 47 w 47"/>
                  <a:gd name="T13" fmla="*/ 13 h 54"/>
                  <a:gd name="T14" fmla="*/ 40 w 47"/>
                  <a:gd name="T15" fmla="*/ 15 h 54"/>
                  <a:gd name="T16" fmla="*/ 34 w 47"/>
                  <a:gd name="T17" fmla="*/ 9 h 54"/>
                  <a:gd name="T18" fmla="*/ 25 w 47"/>
                  <a:gd name="T19" fmla="*/ 6 h 54"/>
                  <a:gd name="T20" fmla="*/ 18 w 47"/>
                  <a:gd name="T21" fmla="*/ 8 h 54"/>
                  <a:gd name="T22" fmla="*/ 12 w 47"/>
                  <a:gd name="T23" fmla="*/ 12 h 54"/>
                  <a:gd name="T24" fmla="*/ 8 w 47"/>
                  <a:gd name="T25" fmla="*/ 19 h 54"/>
                  <a:gd name="T26" fmla="*/ 7 w 47"/>
                  <a:gd name="T27" fmla="*/ 27 h 54"/>
                  <a:gd name="T28" fmla="*/ 8 w 47"/>
                  <a:gd name="T29" fmla="*/ 35 h 54"/>
                  <a:gd name="T30" fmla="*/ 12 w 47"/>
                  <a:gd name="T31" fmla="*/ 42 h 54"/>
                  <a:gd name="T32" fmla="*/ 18 w 47"/>
                  <a:gd name="T33" fmla="*/ 46 h 54"/>
                  <a:gd name="T34" fmla="*/ 26 w 47"/>
                  <a:gd name="T35" fmla="*/ 48 h 54"/>
                  <a:gd name="T36" fmla="*/ 30 w 47"/>
                  <a:gd name="T37" fmla="*/ 47 h 54"/>
                  <a:gd name="T38" fmla="*/ 35 w 47"/>
                  <a:gd name="T39" fmla="*/ 45 h 54"/>
                  <a:gd name="T40" fmla="*/ 39 w 47"/>
                  <a:gd name="T41" fmla="*/ 43 h 54"/>
                  <a:gd name="T42" fmla="*/ 41 w 47"/>
                  <a:gd name="T43" fmla="*/ 39 h 54"/>
                  <a:gd name="T44" fmla="*/ 47 w 47"/>
                  <a:gd name="T45" fmla="*/ 41 h 54"/>
                  <a:gd name="T46" fmla="*/ 44 w 47"/>
                  <a:gd name="T47" fmla="*/ 46 h 54"/>
                  <a:gd name="T48" fmla="*/ 39 w 47"/>
                  <a:gd name="T49" fmla="*/ 50 h 54"/>
                  <a:gd name="T50" fmla="*/ 33 w 47"/>
                  <a:gd name="T51" fmla="*/ 53 h 54"/>
                  <a:gd name="T52" fmla="*/ 26 w 47"/>
                  <a:gd name="T53" fmla="*/ 54 h 54"/>
                  <a:gd name="T54" fmla="*/ 15 w 47"/>
                  <a:gd name="T55" fmla="*/ 52 h 54"/>
                  <a:gd name="T56" fmla="*/ 7 w 47"/>
                  <a:gd name="T57" fmla="*/ 46 h 54"/>
                  <a:gd name="T58" fmla="*/ 2 w 47"/>
                  <a:gd name="T59" fmla="*/ 37 h 54"/>
                  <a:gd name="T60" fmla="*/ 0 w 47"/>
                  <a:gd name="T6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54">
                    <a:moveTo>
                      <a:pt x="0" y="27"/>
                    </a:moveTo>
                    <a:cubicBezTo>
                      <a:pt x="0" y="23"/>
                      <a:pt x="1" y="20"/>
                      <a:pt x="2" y="17"/>
                    </a:cubicBezTo>
                    <a:cubicBezTo>
                      <a:pt x="3" y="13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31" y="0"/>
                      <a:pt x="35" y="2"/>
                      <a:pt x="39" y="4"/>
                    </a:cubicBezTo>
                    <a:cubicBezTo>
                      <a:pt x="42" y="6"/>
                      <a:pt x="45" y="9"/>
                      <a:pt x="47" y="13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2"/>
                      <a:pt x="37" y="10"/>
                      <a:pt x="34" y="9"/>
                    </a:cubicBezTo>
                    <a:cubicBezTo>
                      <a:pt x="32" y="7"/>
                      <a:pt x="29" y="6"/>
                      <a:pt x="25" y="6"/>
                    </a:cubicBezTo>
                    <a:cubicBezTo>
                      <a:pt x="23" y="6"/>
                      <a:pt x="20" y="7"/>
                      <a:pt x="18" y="8"/>
                    </a:cubicBezTo>
                    <a:cubicBezTo>
                      <a:pt x="16" y="9"/>
                      <a:pt x="14" y="10"/>
                      <a:pt x="12" y="12"/>
                    </a:cubicBezTo>
                    <a:cubicBezTo>
                      <a:pt x="10" y="14"/>
                      <a:pt x="9" y="16"/>
                      <a:pt x="8" y="19"/>
                    </a:cubicBezTo>
                    <a:cubicBezTo>
                      <a:pt x="7" y="21"/>
                      <a:pt x="7" y="24"/>
                      <a:pt x="7" y="27"/>
                    </a:cubicBezTo>
                    <a:cubicBezTo>
                      <a:pt x="7" y="30"/>
                      <a:pt x="7" y="33"/>
                      <a:pt x="8" y="35"/>
                    </a:cubicBezTo>
                    <a:cubicBezTo>
                      <a:pt x="9" y="38"/>
                      <a:pt x="11" y="40"/>
                      <a:pt x="12" y="42"/>
                    </a:cubicBezTo>
                    <a:cubicBezTo>
                      <a:pt x="14" y="44"/>
                      <a:pt x="16" y="45"/>
                      <a:pt x="18" y="46"/>
                    </a:cubicBezTo>
                    <a:cubicBezTo>
                      <a:pt x="21" y="48"/>
                      <a:pt x="23" y="48"/>
                      <a:pt x="26" y="48"/>
                    </a:cubicBezTo>
                    <a:cubicBezTo>
                      <a:pt x="27" y="48"/>
                      <a:pt x="29" y="48"/>
                      <a:pt x="30" y="47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6" y="45"/>
                      <a:pt x="38" y="44"/>
                      <a:pt x="39" y="43"/>
                    </a:cubicBezTo>
                    <a:cubicBezTo>
                      <a:pt x="40" y="42"/>
                      <a:pt x="40" y="40"/>
                      <a:pt x="41" y="39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1" y="34"/>
                      <a:pt x="0" y="31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02"/>
              <p:cNvSpPr>
                <a:spLocks noEditPoints="1"/>
              </p:cNvSpPr>
              <p:nvPr/>
            </p:nvSpPr>
            <p:spPr bwMode="auto">
              <a:xfrm>
                <a:off x="2597150" y="4102100"/>
                <a:ext cx="58738" cy="61913"/>
              </a:xfrm>
              <a:custGeom>
                <a:avLst/>
                <a:gdLst>
                  <a:gd name="T0" fmla="*/ 26 w 51"/>
                  <a:gd name="T1" fmla="*/ 54 h 54"/>
                  <a:gd name="T2" fmla="*/ 15 w 51"/>
                  <a:gd name="T3" fmla="*/ 52 h 54"/>
                  <a:gd name="T4" fmla="*/ 7 w 51"/>
                  <a:gd name="T5" fmla="*/ 46 h 54"/>
                  <a:gd name="T6" fmla="*/ 2 w 51"/>
                  <a:gd name="T7" fmla="*/ 37 h 54"/>
                  <a:gd name="T8" fmla="*/ 0 w 51"/>
                  <a:gd name="T9" fmla="*/ 27 h 54"/>
                  <a:gd name="T10" fmla="*/ 2 w 51"/>
                  <a:gd name="T11" fmla="*/ 17 h 54"/>
                  <a:gd name="T12" fmla="*/ 7 w 51"/>
                  <a:gd name="T13" fmla="*/ 8 h 54"/>
                  <a:gd name="T14" fmla="*/ 15 w 51"/>
                  <a:gd name="T15" fmla="*/ 3 h 54"/>
                  <a:gd name="T16" fmla="*/ 26 w 51"/>
                  <a:gd name="T17" fmla="*/ 0 h 54"/>
                  <a:gd name="T18" fmla="*/ 36 w 51"/>
                  <a:gd name="T19" fmla="*/ 3 h 54"/>
                  <a:gd name="T20" fmla="*/ 44 w 51"/>
                  <a:gd name="T21" fmla="*/ 8 h 54"/>
                  <a:gd name="T22" fmla="*/ 49 w 51"/>
                  <a:gd name="T23" fmla="*/ 17 h 54"/>
                  <a:gd name="T24" fmla="*/ 51 w 51"/>
                  <a:gd name="T25" fmla="*/ 27 h 54"/>
                  <a:gd name="T26" fmla="*/ 51 w 51"/>
                  <a:gd name="T27" fmla="*/ 29 h 54"/>
                  <a:gd name="T28" fmla="*/ 51 w 51"/>
                  <a:gd name="T29" fmla="*/ 30 h 54"/>
                  <a:gd name="T30" fmla="*/ 7 w 51"/>
                  <a:gd name="T31" fmla="*/ 30 h 54"/>
                  <a:gd name="T32" fmla="*/ 9 w 51"/>
                  <a:gd name="T33" fmla="*/ 37 h 54"/>
                  <a:gd name="T34" fmla="*/ 13 w 51"/>
                  <a:gd name="T35" fmla="*/ 43 h 54"/>
                  <a:gd name="T36" fmla="*/ 19 w 51"/>
                  <a:gd name="T37" fmla="*/ 47 h 54"/>
                  <a:gd name="T38" fmla="*/ 26 w 51"/>
                  <a:gd name="T39" fmla="*/ 49 h 54"/>
                  <a:gd name="T40" fmla="*/ 31 w 51"/>
                  <a:gd name="T41" fmla="*/ 48 h 54"/>
                  <a:gd name="T42" fmla="*/ 36 w 51"/>
                  <a:gd name="T43" fmla="*/ 46 h 54"/>
                  <a:gd name="T44" fmla="*/ 39 w 51"/>
                  <a:gd name="T45" fmla="*/ 43 h 54"/>
                  <a:gd name="T46" fmla="*/ 42 w 51"/>
                  <a:gd name="T47" fmla="*/ 40 h 54"/>
                  <a:gd name="T48" fmla="*/ 48 w 51"/>
                  <a:gd name="T49" fmla="*/ 41 h 54"/>
                  <a:gd name="T50" fmla="*/ 44 w 51"/>
                  <a:gd name="T51" fmla="*/ 46 h 54"/>
                  <a:gd name="T52" fmla="*/ 39 w 51"/>
                  <a:gd name="T53" fmla="*/ 50 h 54"/>
                  <a:gd name="T54" fmla="*/ 33 w 51"/>
                  <a:gd name="T55" fmla="*/ 53 h 54"/>
                  <a:gd name="T56" fmla="*/ 26 w 51"/>
                  <a:gd name="T57" fmla="*/ 54 h 54"/>
                  <a:gd name="T58" fmla="*/ 45 w 51"/>
                  <a:gd name="T59" fmla="*/ 24 h 54"/>
                  <a:gd name="T60" fmla="*/ 43 w 51"/>
                  <a:gd name="T61" fmla="*/ 17 h 54"/>
                  <a:gd name="T62" fmla="*/ 39 w 51"/>
                  <a:gd name="T63" fmla="*/ 11 h 54"/>
                  <a:gd name="T64" fmla="*/ 33 w 51"/>
                  <a:gd name="T65" fmla="*/ 7 h 54"/>
                  <a:gd name="T66" fmla="*/ 26 w 51"/>
                  <a:gd name="T67" fmla="*/ 6 h 54"/>
                  <a:gd name="T68" fmla="*/ 19 w 51"/>
                  <a:gd name="T69" fmla="*/ 7 h 54"/>
                  <a:gd name="T70" fmla="*/ 13 w 51"/>
                  <a:gd name="T71" fmla="*/ 11 h 54"/>
                  <a:gd name="T72" fmla="*/ 9 w 51"/>
                  <a:gd name="T73" fmla="*/ 17 h 54"/>
                  <a:gd name="T74" fmla="*/ 7 w 51"/>
                  <a:gd name="T75" fmla="*/ 24 h 54"/>
                  <a:gd name="T76" fmla="*/ 45 w 51"/>
                  <a:gd name="T77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4">
                    <a:moveTo>
                      <a:pt x="26" y="54"/>
                    </a:moveTo>
                    <a:cubicBezTo>
                      <a:pt x="22" y="54"/>
                      <a:pt x="19" y="53"/>
                      <a:pt x="15" y="52"/>
                    </a:cubicBezTo>
                    <a:cubicBezTo>
                      <a:pt x="12" y="50"/>
                      <a:pt x="10" y="48"/>
                      <a:pt x="7" y="46"/>
                    </a:cubicBezTo>
                    <a:cubicBezTo>
                      <a:pt x="5" y="44"/>
                      <a:pt x="3" y="41"/>
                      <a:pt x="2" y="37"/>
                    </a:cubicBezTo>
                    <a:cubicBezTo>
                      <a:pt x="0" y="34"/>
                      <a:pt x="0" y="31"/>
                      <a:pt x="0" y="27"/>
                    </a:cubicBezTo>
                    <a:cubicBezTo>
                      <a:pt x="0" y="23"/>
                      <a:pt x="0" y="20"/>
                      <a:pt x="2" y="17"/>
                    </a:cubicBezTo>
                    <a:cubicBezTo>
                      <a:pt x="3" y="14"/>
                      <a:pt x="5" y="11"/>
                      <a:pt x="7" y="8"/>
                    </a:cubicBezTo>
                    <a:cubicBezTo>
                      <a:pt x="9" y="6"/>
                      <a:pt x="12" y="4"/>
                      <a:pt x="15" y="3"/>
                    </a:cubicBezTo>
                    <a:cubicBezTo>
                      <a:pt x="18" y="1"/>
                      <a:pt x="22" y="0"/>
                      <a:pt x="26" y="0"/>
                    </a:cubicBezTo>
                    <a:cubicBezTo>
                      <a:pt x="29" y="0"/>
                      <a:pt x="33" y="1"/>
                      <a:pt x="36" y="3"/>
                    </a:cubicBezTo>
                    <a:cubicBezTo>
                      <a:pt x="39" y="4"/>
                      <a:pt x="42" y="6"/>
                      <a:pt x="44" y="8"/>
                    </a:cubicBezTo>
                    <a:cubicBezTo>
                      <a:pt x="46" y="11"/>
                      <a:pt x="48" y="14"/>
                      <a:pt x="49" y="17"/>
                    </a:cubicBezTo>
                    <a:cubicBezTo>
                      <a:pt x="51" y="20"/>
                      <a:pt x="51" y="23"/>
                      <a:pt x="51" y="27"/>
                    </a:cubicBezTo>
                    <a:cubicBezTo>
                      <a:pt x="51" y="27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2"/>
                      <a:pt x="8" y="35"/>
                      <a:pt x="9" y="37"/>
                    </a:cubicBezTo>
                    <a:cubicBezTo>
                      <a:pt x="10" y="40"/>
                      <a:pt x="11" y="42"/>
                      <a:pt x="13" y="43"/>
                    </a:cubicBezTo>
                    <a:cubicBezTo>
                      <a:pt x="15" y="45"/>
                      <a:pt x="17" y="46"/>
                      <a:pt x="19" y="47"/>
                    </a:cubicBezTo>
                    <a:cubicBezTo>
                      <a:pt x="21" y="48"/>
                      <a:pt x="24" y="49"/>
                      <a:pt x="26" y="49"/>
                    </a:cubicBezTo>
                    <a:cubicBezTo>
                      <a:pt x="28" y="49"/>
                      <a:pt x="29" y="49"/>
                      <a:pt x="31" y="48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7" y="45"/>
                      <a:pt x="38" y="44"/>
                      <a:pt x="39" y="43"/>
                    </a:cubicBezTo>
                    <a:cubicBezTo>
                      <a:pt x="40" y="42"/>
                      <a:pt x="41" y="41"/>
                      <a:pt x="42" y="40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3" y="48"/>
                      <a:pt x="41" y="49"/>
                      <a:pt x="39" y="50"/>
                    </a:cubicBezTo>
                    <a:cubicBezTo>
                      <a:pt x="37" y="52"/>
                      <a:pt x="35" y="52"/>
                      <a:pt x="33" y="53"/>
                    </a:cubicBezTo>
                    <a:cubicBezTo>
                      <a:pt x="31" y="54"/>
                      <a:pt x="28" y="54"/>
                      <a:pt x="26" y="54"/>
                    </a:cubicBezTo>
                    <a:close/>
                    <a:moveTo>
                      <a:pt x="45" y="24"/>
                    </a:moveTo>
                    <a:cubicBezTo>
                      <a:pt x="45" y="22"/>
                      <a:pt x="44" y="19"/>
                      <a:pt x="43" y="17"/>
                    </a:cubicBezTo>
                    <a:cubicBezTo>
                      <a:pt x="42" y="15"/>
                      <a:pt x="40" y="13"/>
                      <a:pt x="39" y="11"/>
                    </a:cubicBezTo>
                    <a:cubicBezTo>
                      <a:pt x="37" y="9"/>
                      <a:pt x="35" y="8"/>
                      <a:pt x="33" y="7"/>
                    </a:cubicBezTo>
                    <a:cubicBezTo>
                      <a:pt x="31" y="6"/>
                      <a:pt x="28" y="6"/>
                      <a:pt x="26" y="6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6" y="8"/>
                      <a:pt x="14" y="9"/>
                      <a:pt x="13" y="11"/>
                    </a:cubicBezTo>
                    <a:cubicBezTo>
                      <a:pt x="11" y="13"/>
                      <a:pt x="10" y="15"/>
                      <a:pt x="9" y="17"/>
                    </a:cubicBezTo>
                    <a:cubicBezTo>
                      <a:pt x="8" y="19"/>
                      <a:pt x="7" y="22"/>
                      <a:pt x="7" y="24"/>
                    </a:cubicBezTo>
                    <a:cubicBezTo>
                      <a:pt x="45" y="24"/>
                      <a:pt x="45" y="24"/>
                      <a:pt x="4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03"/>
              <p:cNvSpPr/>
              <p:nvPr/>
            </p:nvSpPr>
            <p:spPr bwMode="auto">
              <a:xfrm>
                <a:off x="2668587" y="4102100"/>
                <a:ext cx="49213" cy="60325"/>
              </a:xfrm>
              <a:custGeom>
                <a:avLst/>
                <a:gdLst>
                  <a:gd name="T0" fmla="*/ 43 w 43"/>
                  <a:gd name="T1" fmla="*/ 53 h 53"/>
                  <a:gd name="T2" fmla="*/ 36 w 43"/>
                  <a:gd name="T3" fmla="*/ 53 h 53"/>
                  <a:gd name="T4" fmla="*/ 36 w 43"/>
                  <a:gd name="T5" fmla="*/ 24 h 53"/>
                  <a:gd name="T6" fmla="*/ 34 w 43"/>
                  <a:gd name="T7" fmla="*/ 11 h 53"/>
                  <a:gd name="T8" fmla="*/ 25 w 43"/>
                  <a:gd name="T9" fmla="*/ 7 h 53"/>
                  <a:gd name="T10" fmla="*/ 19 w 43"/>
                  <a:gd name="T11" fmla="*/ 8 h 53"/>
                  <a:gd name="T12" fmla="*/ 14 w 43"/>
                  <a:gd name="T13" fmla="*/ 11 h 53"/>
                  <a:gd name="T14" fmla="*/ 9 w 43"/>
                  <a:gd name="T15" fmla="*/ 15 h 53"/>
                  <a:gd name="T16" fmla="*/ 6 w 43"/>
                  <a:gd name="T17" fmla="*/ 21 h 53"/>
                  <a:gd name="T18" fmla="*/ 6 w 43"/>
                  <a:gd name="T19" fmla="*/ 53 h 53"/>
                  <a:gd name="T20" fmla="*/ 0 w 43"/>
                  <a:gd name="T21" fmla="*/ 53 h 53"/>
                  <a:gd name="T22" fmla="*/ 0 w 43"/>
                  <a:gd name="T23" fmla="*/ 1 h 53"/>
                  <a:gd name="T24" fmla="*/ 6 w 43"/>
                  <a:gd name="T25" fmla="*/ 1 h 53"/>
                  <a:gd name="T26" fmla="*/ 6 w 43"/>
                  <a:gd name="T27" fmla="*/ 13 h 53"/>
                  <a:gd name="T28" fmla="*/ 15 w 43"/>
                  <a:gd name="T29" fmla="*/ 4 h 53"/>
                  <a:gd name="T30" fmla="*/ 28 w 43"/>
                  <a:gd name="T31" fmla="*/ 0 h 53"/>
                  <a:gd name="T32" fmla="*/ 35 w 43"/>
                  <a:gd name="T33" fmla="*/ 2 h 53"/>
                  <a:gd name="T34" fmla="*/ 40 w 43"/>
                  <a:gd name="T35" fmla="*/ 6 h 53"/>
                  <a:gd name="T36" fmla="*/ 42 w 43"/>
                  <a:gd name="T37" fmla="*/ 14 h 53"/>
                  <a:gd name="T38" fmla="*/ 43 w 43"/>
                  <a:gd name="T39" fmla="*/ 23 h 53"/>
                  <a:gd name="T40" fmla="*/ 43 w 43"/>
                  <a:gd name="T4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3">
                    <a:moveTo>
                      <a:pt x="43" y="53"/>
                    </a:moveTo>
                    <a:cubicBezTo>
                      <a:pt x="36" y="53"/>
                      <a:pt x="36" y="53"/>
                      <a:pt x="36" y="53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18"/>
                      <a:pt x="35" y="14"/>
                      <a:pt x="34" y="11"/>
                    </a:cubicBezTo>
                    <a:cubicBezTo>
                      <a:pt x="32" y="8"/>
                      <a:pt x="29" y="7"/>
                      <a:pt x="25" y="7"/>
                    </a:cubicBezTo>
                    <a:cubicBezTo>
                      <a:pt x="23" y="7"/>
                      <a:pt x="21" y="7"/>
                      <a:pt x="19" y="8"/>
                    </a:cubicBezTo>
                    <a:cubicBezTo>
                      <a:pt x="17" y="8"/>
                      <a:pt x="15" y="9"/>
                      <a:pt x="14" y="11"/>
                    </a:cubicBezTo>
                    <a:cubicBezTo>
                      <a:pt x="12" y="12"/>
                      <a:pt x="11" y="14"/>
                      <a:pt x="9" y="15"/>
                    </a:cubicBezTo>
                    <a:cubicBezTo>
                      <a:pt x="8" y="17"/>
                      <a:pt x="7" y="19"/>
                      <a:pt x="6" y="21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9" y="2"/>
                      <a:pt x="23" y="0"/>
                      <a:pt x="28" y="0"/>
                    </a:cubicBezTo>
                    <a:cubicBezTo>
                      <a:pt x="31" y="0"/>
                      <a:pt x="33" y="1"/>
                      <a:pt x="35" y="2"/>
                    </a:cubicBezTo>
                    <a:cubicBezTo>
                      <a:pt x="37" y="3"/>
                      <a:pt x="39" y="5"/>
                      <a:pt x="40" y="6"/>
                    </a:cubicBezTo>
                    <a:cubicBezTo>
                      <a:pt x="41" y="8"/>
                      <a:pt x="42" y="11"/>
                      <a:pt x="42" y="14"/>
                    </a:cubicBezTo>
                    <a:cubicBezTo>
                      <a:pt x="43" y="16"/>
                      <a:pt x="43" y="19"/>
                      <a:pt x="43" y="23"/>
                    </a:cubicBezTo>
                    <a:cubicBezTo>
                      <a:pt x="43" y="53"/>
                      <a:pt x="43" y="53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04"/>
              <p:cNvSpPr>
                <a:spLocks noEditPoints="1"/>
              </p:cNvSpPr>
              <p:nvPr/>
            </p:nvSpPr>
            <p:spPr bwMode="auto">
              <a:xfrm>
                <a:off x="2728912" y="4102100"/>
                <a:ext cx="53975" cy="61913"/>
              </a:xfrm>
              <a:custGeom>
                <a:avLst/>
                <a:gdLst>
                  <a:gd name="T0" fmla="*/ 17 w 46"/>
                  <a:gd name="T1" fmla="*/ 54 h 54"/>
                  <a:gd name="T2" fmla="*/ 11 w 46"/>
                  <a:gd name="T3" fmla="*/ 53 h 54"/>
                  <a:gd name="T4" fmla="*/ 5 w 46"/>
                  <a:gd name="T5" fmla="*/ 49 h 54"/>
                  <a:gd name="T6" fmla="*/ 2 w 46"/>
                  <a:gd name="T7" fmla="*/ 44 h 54"/>
                  <a:gd name="T8" fmla="*/ 0 w 46"/>
                  <a:gd name="T9" fmla="*/ 38 h 54"/>
                  <a:gd name="T10" fmla="*/ 2 w 46"/>
                  <a:gd name="T11" fmla="*/ 32 h 54"/>
                  <a:gd name="T12" fmla="*/ 6 w 46"/>
                  <a:gd name="T13" fmla="*/ 27 h 54"/>
                  <a:gd name="T14" fmla="*/ 13 w 46"/>
                  <a:gd name="T15" fmla="*/ 24 h 54"/>
                  <a:gd name="T16" fmla="*/ 22 w 46"/>
                  <a:gd name="T17" fmla="*/ 22 h 54"/>
                  <a:gd name="T18" fmla="*/ 30 w 46"/>
                  <a:gd name="T19" fmla="*/ 23 h 54"/>
                  <a:gd name="T20" fmla="*/ 37 w 46"/>
                  <a:gd name="T21" fmla="*/ 25 h 54"/>
                  <a:gd name="T22" fmla="*/ 37 w 46"/>
                  <a:gd name="T23" fmla="*/ 20 h 54"/>
                  <a:gd name="T24" fmla="*/ 33 w 46"/>
                  <a:gd name="T25" fmla="*/ 10 h 54"/>
                  <a:gd name="T26" fmla="*/ 23 w 46"/>
                  <a:gd name="T27" fmla="*/ 6 h 54"/>
                  <a:gd name="T28" fmla="*/ 14 w 46"/>
                  <a:gd name="T29" fmla="*/ 7 h 54"/>
                  <a:gd name="T30" fmla="*/ 6 w 46"/>
                  <a:gd name="T31" fmla="*/ 12 h 54"/>
                  <a:gd name="T32" fmla="*/ 4 w 46"/>
                  <a:gd name="T33" fmla="*/ 7 h 54"/>
                  <a:gd name="T34" fmla="*/ 23 w 46"/>
                  <a:gd name="T35" fmla="*/ 0 h 54"/>
                  <a:gd name="T36" fmla="*/ 38 w 46"/>
                  <a:gd name="T37" fmla="*/ 6 h 54"/>
                  <a:gd name="T38" fmla="*/ 44 w 46"/>
                  <a:gd name="T39" fmla="*/ 21 h 54"/>
                  <a:gd name="T40" fmla="*/ 44 w 46"/>
                  <a:gd name="T41" fmla="*/ 44 h 54"/>
                  <a:gd name="T42" fmla="*/ 46 w 46"/>
                  <a:gd name="T43" fmla="*/ 47 h 54"/>
                  <a:gd name="T44" fmla="*/ 46 w 46"/>
                  <a:gd name="T45" fmla="*/ 53 h 54"/>
                  <a:gd name="T46" fmla="*/ 44 w 46"/>
                  <a:gd name="T47" fmla="*/ 53 h 54"/>
                  <a:gd name="T48" fmla="*/ 40 w 46"/>
                  <a:gd name="T49" fmla="*/ 52 h 54"/>
                  <a:gd name="T50" fmla="*/ 38 w 46"/>
                  <a:gd name="T51" fmla="*/ 48 h 54"/>
                  <a:gd name="T52" fmla="*/ 38 w 46"/>
                  <a:gd name="T53" fmla="*/ 44 h 54"/>
                  <a:gd name="T54" fmla="*/ 29 w 46"/>
                  <a:gd name="T55" fmla="*/ 52 h 54"/>
                  <a:gd name="T56" fmla="*/ 17 w 46"/>
                  <a:gd name="T57" fmla="*/ 54 h 54"/>
                  <a:gd name="T58" fmla="*/ 19 w 46"/>
                  <a:gd name="T59" fmla="*/ 49 h 54"/>
                  <a:gd name="T60" fmla="*/ 29 w 46"/>
                  <a:gd name="T61" fmla="*/ 47 h 54"/>
                  <a:gd name="T62" fmla="*/ 35 w 46"/>
                  <a:gd name="T63" fmla="*/ 42 h 54"/>
                  <a:gd name="T64" fmla="*/ 37 w 46"/>
                  <a:gd name="T65" fmla="*/ 40 h 54"/>
                  <a:gd name="T66" fmla="*/ 37 w 46"/>
                  <a:gd name="T67" fmla="*/ 38 h 54"/>
                  <a:gd name="T68" fmla="*/ 37 w 46"/>
                  <a:gd name="T69" fmla="*/ 29 h 54"/>
                  <a:gd name="T70" fmla="*/ 30 w 46"/>
                  <a:gd name="T71" fmla="*/ 27 h 54"/>
                  <a:gd name="T72" fmla="*/ 23 w 46"/>
                  <a:gd name="T73" fmla="*/ 27 h 54"/>
                  <a:gd name="T74" fmla="*/ 11 w 46"/>
                  <a:gd name="T75" fmla="*/ 30 h 54"/>
                  <a:gd name="T76" fmla="*/ 7 w 46"/>
                  <a:gd name="T77" fmla="*/ 37 h 54"/>
                  <a:gd name="T78" fmla="*/ 8 w 46"/>
                  <a:gd name="T79" fmla="*/ 42 h 54"/>
                  <a:gd name="T80" fmla="*/ 10 w 46"/>
                  <a:gd name="T81" fmla="*/ 46 h 54"/>
                  <a:gd name="T82" fmla="*/ 14 w 46"/>
                  <a:gd name="T83" fmla="*/ 48 h 54"/>
                  <a:gd name="T84" fmla="*/ 19 w 46"/>
                  <a:gd name="T85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54">
                    <a:moveTo>
                      <a:pt x="17" y="54"/>
                    </a:moveTo>
                    <a:cubicBezTo>
                      <a:pt x="15" y="54"/>
                      <a:pt x="13" y="54"/>
                      <a:pt x="11" y="53"/>
                    </a:cubicBezTo>
                    <a:cubicBezTo>
                      <a:pt x="9" y="52"/>
                      <a:pt x="7" y="51"/>
                      <a:pt x="5" y="49"/>
                    </a:cubicBezTo>
                    <a:cubicBezTo>
                      <a:pt x="4" y="48"/>
                      <a:pt x="2" y="46"/>
                      <a:pt x="2" y="44"/>
                    </a:cubicBezTo>
                    <a:cubicBezTo>
                      <a:pt x="1" y="42"/>
                      <a:pt x="0" y="40"/>
                      <a:pt x="0" y="38"/>
                    </a:cubicBezTo>
                    <a:cubicBezTo>
                      <a:pt x="0" y="36"/>
                      <a:pt x="1" y="34"/>
                      <a:pt x="2" y="32"/>
                    </a:cubicBezTo>
                    <a:cubicBezTo>
                      <a:pt x="3" y="30"/>
                      <a:pt x="4" y="28"/>
                      <a:pt x="6" y="27"/>
                    </a:cubicBezTo>
                    <a:cubicBezTo>
                      <a:pt x="8" y="25"/>
                      <a:pt x="11" y="24"/>
                      <a:pt x="13" y="24"/>
                    </a:cubicBezTo>
                    <a:cubicBezTo>
                      <a:pt x="16" y="23"/>
                      <a:pt x="19" y="22"/>
                      <a:pt x="22" y="22"/>
                    </a:cubicBezTo>
                    <a:cubicBezTo>
                      <a:pt x="25" y="22"/>
                      <a:pt x="27" y="23"/>
                      <a:pt x="30" y="23"/>
                    </a:cubicBezTo>
                    <a:cubicBezTo>
                      <a:pt x="33" y="24"/>
                      <a:pt x="35" y="24"/>
                      <a:pt x="37" y="2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6"/>
                      <a:pt x="36" y="12"/>
                      <a:pt x="33" y="10"/>
                    </a:cubicBezTo>
                    <a:cubicBezTo>
                      <a:pt x="31" y="7"/>
                      <a:pt x="27" y="6"/>
                      <a:pt x="23" y="6"/>
                    </a:cubicBezTo>
                    <a:cubicBezTo>
                      <a:pt x="20" y="6"/>
                      <a:pt x="17" y="6"/>
                      <a:pt x="14" y="7"/>
                    </a:cubicBezTo>
                    <a:cubicBezTo>
                      <a:pt x="12" y="8"/>
                      <a:pt x="9" y="10"/>
                      <a:pt x="6" y="1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0" y="3"/>
                      <a:pt x="17" y="0"/>
                      <a:pt x="23" y="0"/>
                    </a:cubicBezTo>
                    <a:cubicBezTo>
                      <a:pt x="30" y="0"/>
                      <a:pt x="35" y="2"/>
                      <a:pt x="38" y="6"/>
                    </a:cubicBezTo>
                    <a:cubicBezTo>
                      <a:pt x="42" y="10"/>
                      <a:pt x="44" y="15"/>
                      <a:pt x="44" y="21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6"/>
                      <a:pt x="45" y="47"/>
                      <a:pt x="46" y="47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4" y="53"/>
                      <a:pt x="44" y="53"/>
                    </a:cubicBezTo>
                    <a:cubicBezTo>
                      <a:pt x="42" y="53"/>
                      <a:pt x="41" y="53"/>
                      <a:pt x="40" y="52"/>
                    </a:cubicBezTo>
                    <a:cubicBezTo>
                      <a:pt x="39" y="51"/>
                      <a:pt x="38" y="50"/>
                      <a:pt x="38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6" y="47"/>
                      <a:pt x="33" y="50"/>
                      <a:pt x="29" y="52"/>
                    </a:cubicBezTo>
                    <a:cubicBezTo>
                      <a:pt x="25" y="53"/>
                      <a:pt x="22" y="54"/>
                      <a:pt x="17" y="54"/>
                    </a:cubicBezTo>
                    <a:close/>
                    <a:moveTo>
                      <a:pt x="19" y="49"/>
                    </a:moveTo>
                    <a:cubicBezTo>
                      <a:pt x="23" y="49"/>
                      <a:pt x="26" y="48"/>
                      <a:pt x="29" y="47"/>
                    </a:cubicBezTo>
                    <a:cubicBezTo>
                      <a:pt x="32" y="46"/>
                      <a:pt x="34" y="44"/>
                      <a:pt x="35" y="42"/>
                    </a:cubicBezTo>
                    <a:cubicBezTo>
                      <a:pt x="36" y="41"/>
                      <a:pt x="36" y="40"/>
                      <a:pt x="37" y="40"/>
                    </a:cubicBezTo>
                    <a:cubicBezTo>
                      <a:pt x="37" y="39"/>
                      <a:pt x="37" y="38"/>
                      <a:pt x="37" y="38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5" y="28"/>
                      <a:pt x="33" y="28"/>
                      <a:pt x="30" y="27"/>
                    </a:cubicBezTo>
                    <a:cubicBezTo>
                      <a:pt x="28" y="27"/>
                      <a:pt x="25" y="27"/>
                      <a:pt x="23" y="27"/>
                    </a:cubicBezTo>
                    <a:cubicBezTo>
                      <a:pt x="18" y="27"/>
                      <a:pt x="14" y="28"/>
                      <a:pt x="11" y="30"/>
                    </a:cubicBezTo>
                    <a:cubicBezTo>
                      <a:pt x="8" y="32"/>
                      <a:pt x="7" y="34"/>
                      <a:pt x="7" y="37"/>
                    </a:cubicBezTo>
                    <a:cubicBezTo>
                      <a:pt x="7" y="39"/>
                      <a:pt x="7" y="41"/>
                      <a:pt x="8" y="42"/>
                    </a:cubicBezTo>
                    <a:cubicBezTo>
                      <a:pt x="8" y="43"/>
                      <a:pt x="9" y="44"/>
                      <a:pt x="10" y="46"/>
                    </a:cubicBezTo>
                    <a:cubicBezTo>
                      <a:pt x="11" y="47"/>
                      <a:pt x="13" y="47"/>
                      <a:pt x="14" y="48"/>
                    </a:cubicBezTo>
                    <a:cubicBezTo>
                      <a:pt x="16" y="49"/>
                      <a:pt x="17" y="49"/>
                      <a:pt x="1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Freeform 206"/>
            <p:cNvSpPr/>
            <p:nvPr/>
          </p:nvSpPr>
          <p:spPr bwMode="auto">
            <a:xfrm>
              <a:off x="2792413" y="4102100"/>
              <a:ext cx="47625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6 h 54"/>
                <a:gd name="T18" fmla="*/ 31 w 42"/>
                <a:gd name="T19" fmla="*/ 33 h 54"/>
                <a:gd name="T20" fmla="*/ 26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5 h 54"/>
                <a:gd name="T28" fmla="*/ 3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2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1 w 42"/>
                <a:gd name="T49" fmla="*/ 6 h 54"/>
                <a:gd name="T50" fmla="*/ 16 w 42"/>
                <a:gd name="T51" fmla="*/ 6 h 54"/>
                <a:gd name="T52" fmla="*/ 12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9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0 w 42"/>
                <a:gd name="T67" fmla="*/ 26 h 54"/>
                <a:gd name="T68" fmla="*/ 37 w 42"/>
                <a:gd name="T69" fmla="*/ 29 h 54"/>
                <a:gd name="T70" fmla="*/ 40 w 42"/>
                <a:gd name="T71" fmla="*/ 33 h 54"/>
                <a:gd name="T72" fmla="*/ 42 w 42"/>
                <a:gd name="T73" fmla="*/ 39 h 54"/>
                <a:gd name="T74" fmla="*/ 36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1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5"/>
                    <a:pt x="35" y="42"/>
                    <a:pt x="35" y="39"/>
                  </a:cubicBezTo>
                  <a:cubicBezTo>
                    <a:pt x="35" y="38"/>
                    <a:pt x="35" y="36"/>
                    <a:pt x="34" y="36"/>
                  </a:cubicBezTo>
                  <a:cubicBezTo>
                    <a:pt x="34" y="35"/>
                    <a:pt x="33" y="34"/>
                    <a:pt x="31" y="33"/>
                  </a:cubicBezTo>
                  <a:cubicBezTo>
                    <a:pt x="30" y="32"/>
                    <a:pt x="28" y="32"/>
                    <a:pt x="26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9"/>
                    <a:pt x="14" y="28"/>
                    <a:pt x="12" y="27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4"/>
                    <a:pt x="4" y="23"/>
                    <a:pt x="3" y="21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4"/>
                    <a:pt x="3" y="11"/>
                    <a:pt x="4" y="9"/>
                  </a:cubicBezTo>
                  <a:cubicBezTo>
                    <a:pt x="5" y="7"/>
                    <a:pt x="6" y="6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4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4" y="6"/>
                    <a:pt x="21" y="6"/>
                  </a:cubicBezTo>
                  <a:cubicBezTo>
                    <a:pt x="20" y="6"/>
                    <a:pt x="18" y="6"/>
                    <a:pt x="16" y="6"/>
                  </a:cubicBezTo>
                  <a:cubicBezTo>
                    <a:pt x="15" y="6"/>
                    <a:pt x="14" y="7"/>
                    <a:pt x="12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7" y="23"/>
                    <a:pt x="19" y="23"/>
                    <a:pt x="22" y="24"/>
                  </a:cubicBezTo>
                  <a:cubicBezTo>
                    <a:pt x="25" y="25"/>
                    <a:pt x="28" y="26"/>
                    <a:pt x="30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8" y="30"/>
                    <a:pt x="40" y="31"/>
                    <a:pt x="40" y="33"/>
                  </a:cubicBezTo>
                  <a:cubicBezTo>
                    <a:pt x="41" y="34"/>
                    <a:pt x="42" y="36"/>
                    <a:pt x="42" y="39"/>
                  </a:cubicBezTo>
                  <a:cubicBezTo>
                    <a:pt x="42" y="43"/>
                    <a:pt x="40" y="47"/>
                    <a:pt x="36" y="50"/>
                  </a:cubicBezTo>
                  <a:cubicBezTo>
                    <a:pt x="33" y="53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2214563" y="42164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2252663" y="4237038"/>
              <a:ext cx="58738" cy="60325"/>
            </a:xfrm>
            <a:custGeom>
              <a:avLst/>
              <a:gdLst>
                <a:gd name="T0" fmla="*/ 25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1 w 51"/>
                <a:gd name="T7" fmla="*/ 37 h 53"/>
                <a:gd name="T8" fmla="*/ 0 w 51"/>
                <a:gd name="T9" fmla="*/ 26 h 53"/>
                <a:gd name="T10" fmla="*/ 1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8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8 h 53"/>
                <a:gd name="T42" fmla="*/ 35 w 51"/>
                <a:gd name="T43" fmla="*/ 46 h 53"/>
                <a:gd name="T44" fmla="*/ 39 w 51"/>
                <a:gd name="T45" fmla="*/ 43 h 53"/>
                <a:gd name="T46" fmla="*/ 42 w 51"/>
                <a:gd name="T47" fmla="*/ 39 h 53"/>
                <a:gd name="T48" fmla="*/ 47 w 51"/>
                <a:gd name="T49" fmla="*/ 41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5 w 51"/>
                <a:gd name="T57" fmla="*/ 53 h 53"/>
                <a:gd name="T58" fmla="*/ 44 w 51"/>
                <a:gd name="T59" fmla="*/ 24 h 53"/>
                <a:gd name="T60" fmla="*/ 42 w 51"/>
                <a:gd name="T61" fmla="*/ 16 h 53"/>
                <a:gd name="T62" fmla="*/ 38 w 51"/>
                <a:gd name="T63" fmla="*/ 10 h 53"/>
                <a:gd name="T64" fmla="*/ 32 w 51"/>
                <a:gd name="T65" fmla="*/ 7 h 53"/>
                <a:gd name="T66" fmla="*/ 25 w 51"/>
                <a:gd name="T67" fmla="*/ 5 h 53"/>
                <a:gd name="T68" fmla="*/ 18 w 51"/>
                <a:gd name="T69" fmla="*/ 7 h 53"/>
                <a:gd name="T70" fmla="*/ 12 w 51"/>
                <a:gd name="T71" fmla="*/ 10 h 53"/>
                <a:gd name="T72" fmla="*/ 8 w 51"/>
                <a:gd name="T73" fmla="*/ 16 h 53"/>
                <a:gd name="T74" fmla="*/ 6 w 51"/>
                <a:gd name="T75" fmla="*/ 24 h 53"/>
                <a:gd name="T76" fmla="*/ 44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5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1" y="37"/>
                  </a:cubicBezTo>
                  <a:cubicBezTo>
                    <a:pt x="0" y="34"/>
                    <a:pt x="0" y="30"/>
                    <a:pt x="0" y="26"/>
                  </a:cubicBezTo>
                  <a:cubicBezTo>
                    <a:pt x="0" y="23"/>
                    <a:pt x="0" y="19"/>
                    <a:pt x="1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1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7" y="34"/>
                    <a:pt x="8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4" y="45"/>
                    <a:pt x="16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7" y="48"/>
                    <a:pt x="29" y="48"/>
                    <a:pt x="31" y="48"/>
                  </a:cubicBezTo>
                  <a:cubicBezTo>
                    <a:pt x="32" y="47"/>
                    <a:pt x="34" y="46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0"/>
                    <a:pt x="42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5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5" y="53"/>
                  </a:cubicBezTo>
                  <a:close/>
                  <a:moveTo>
                    <a:pt x="44" y="24"/>
                  </a:moveTo>
                  <a:cubicBezTo>
                    <a:pt x="44" y="21"/>
                    <a:pt x="44" y="19"/>
                    <a:pt x="42" y="16"/>
                  </a:cubicBezTo>
                  <a:cubicBezTo>
                    <a:pt x="41" y="14"/>
                    <a:pt x="40" y="12"/>
                    <a:pt x="38" y="10"/>
                  </a:cubicBezTo>
                  <a:cubicBezTo>
                    <a:pt x="37" y="9"/>
                    <a:pt x="35" y="7"/>
                    <a:pt x="32" y="7"/>
                  </a:cubicBezTo>
                  <a:cubicBezTo>
                    <a:pt x="30" y="6"/>
                    <a:pt x="28" y="5"/>
                    <a:pt x="25" y="5"/>
                  </a:cubicBezTo>
                  <a:cubicBezTo>
                    <a:pt x="23" y="5"/>
                    <a:pt x="20" y="6"/>
                    <a:pt x="18" y="7"/>
                  </a:cubicBezTo>
                  <a:cubicBezTo>
                    <a:pt x="16" y="7"/>
                    <a:pt x="14" y="9"/>
                    <a:pt x="12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9"/>
                    <a:pt x="7" y="21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9"/>
            <p:cNvSpPr/>
            <p:nvPr/>
          </p:nvSpPr>
          <p:spPr bwMode="auto">
            <a:xfrm>
              <a:off x="2324101" y="4237038"/>
              <a:ext cx="88900" cy="60325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8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9 w 77"/>
                <a:gd name="T13" fmla="*/ 10 h 52"/>
                <a:gd name="T14" fmla="*/ 45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3 w 77"/>
                <a:gd name="T25" fmla="*/ 10 h 52"/>
                <a:gd name="T26" fmla="*/ 24 w 77"/>
                <a:gd name="T27" fmla="*/ 6 h 52"/>
                <a:gd name="T28" fmla="*/ 14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7 w 77"/>
                <a:gd name="T47" fmla="*/ 4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4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8" y="10"/>
                  </a:cubicBezTo>
                  <a:cubicBezTo>
                    <a:pt x="66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7" y="12"/>
                    <a:pt x="46" y="13"/>
                    <a:pt x="45" y="15"/>
                  </a:cubicBezTo>
                  <a:cubicBezTo>
                    <a:pt x="43" y="17"/>
                    <a:pt x="43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3" y="10"/>
                  </a:cubicBezTo>
                  <a:cubicBezTo>
                    <a:pt x="31" y="7"/>
                    <a:pt x="28" y="6"/>
                    <a:pt x="24" y="6"/>
                  </a:cubicBezTo>
                  <a:cubicBezTo>
                    <a:pt x="20" y="6"/>
                    <a:pt x="17" y="7"/>
                    <a:pt x="14" y="10"/>
                  </a:cubicBezTo>
                  <a:cubicBezTo>
                    <a:pt x="11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9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4" y="1"/>
                    <a:pt x="37" y="4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3"/>
                    <a:pt x="72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2428876" y="4237038"/>
              <a:ext cx="57150" cy="84138"/>
            </a:xfrm>
            <a:custGeom>
              <a:avLst/>
              <a:gdLst>
                <a:gd name="T0" fmla="*/ 27 w 50"/>
                <a:gd name="T1" fmla="*/ 53 h 74"/>
                <a:gd name="T2" fmla="*/ 15 w 50"/>
                <a:gd name="T3" fmla="*/ 50 h 74"/>
                <a:gd name="T4" fmla="*/ 7 w 50"/>
                <a:gd name="T5" fmla="*/ 42 h 74"/>
                <a:gd name="T6" fmla="*/ 7 w 50"/>
                <a:gd name="T7" fmla="*/ 74 h 74"/>
                <a:gd name="T8" fmla="*/ 0 w 50"/>
                <a:gd name="T9" fmla="*/ 74 h 74"/>
                <a:gd name="T10" fmla="*/ 0 w 50"/>
                <a:gd name="T11" fmla="*/ 1 h 74"/>
                <a:gd name="T12" fmla="*/ 6 w 50"/>
                <a:gd name="T13" fmla="*/ 1 h 74"/>
                <a:gd name="T14" fmla="*/ 6 w 50"/>
                <a:gd name="T15" fmla="*/ 11 h 74"/>
                <a:gd name="T16" fmla="*/ 15 w 50"/>
                <a:gd name="T17" fmla="*/ 3 h 74"/>
                <a:gd name="T18" fmla="*/ 26 w 50"/>
                <a:gd name="T19" fmla="*/ 0 h 74"/>
                <a:gd name="T20" fmla="*/ 36 w 50"/>
                <a:gd name="T21" fmla="*/ 2 h 74"/>
                <a:gd name="T22" fmla="*/ 43 w 50"/>
                <a:gd name="T23" fmla="*/ 8 h 74"/>
                <a:gd name="T24" fmla="*/ 48 w 50"/>
                <a:gd name="T25" fmla="*/ 17 h 74"/>
                <a:gd name="T26" fmla="*/ 50 w 50"/>
                <a:gd name="T27" fmla="*/ 27 h 74"/>
                <a:gd name="T28" fmla="*/ 49 w 50"/>
                <a:gd name="T29" fmla="*/ 37 h 74"/>
                <a:gd name="T30" fmla="*/ 44 w 50"/>
                <a:gd name="T31" fmla="*/ 45 h 74"/>
                <a:gd name="T32" fmla="*/ 36 w 50"/>
                <a:gd name="T33" fmla="*/ 51 h 74"/>
                <a:gd name="T34" fmla="*/ 27 w 50"/>
                <a:gd name="T35" fmla="*/ 53 h 74"/>
                <a:gd name="T36" fmla="*/ 25 w 50"/>
                <a:gd name="T37" fmla="*/ 47 h 74"/>
                <a:gd name="T38" fmla="*/ 32 w 50"/>
                <a:gd name="T39" fmla="*/ 46 h 74"/>
                <a:gd name="T40" fmla="*/ 38 w 50"/>
                <a:gd name="T41" fmla="*/ 41 h 74"/>
                <a:gd name="T42" fmla="*/ 42 w 50"/>
                <a:gd name="T43" fmla="*/ 34 h 74"/>
                <a:gd name="T44" fmla="*/ 43 w 50"/>
                <a:gd name="T45" fmla="*/ 27 h 74"/>
                <a:gd name="T46" fmla="*/ 42 w 50"/>
                <a:gd name="T47" fmla="*/ 19 h 74"/>
                <a:gd name="T48" fmla="*/ 38 w 50"/>
                <a:gd name="T49" fmla="*/ 12 h 74"/>
                <a:gd name="T50" fmla="*/ 32 w 50"/>
                <a:gd name="T51" fmla="*/ 8 h 74"/>
                <a:gd name="T52" fmla="*/ 24 w 50"/>
                <a:gd name="T53" fmla="*/ 6 h 74"/>
                <a:gd name="T54" fmla="*/ 19 w 50"/>
                <a:gd name="T55" fmla="*/ 7 h 74"/>
                <a:gd name="T56" fmla="*/ 13 w 50"/>
                <a:gd name="T57" fmla="*/ 10 h 74"/>
                <a:gd name="T58" fmla="*/ 9 w 50"/>
                <a:gd name="T59" fmla="*/ 14 h 74"/>
                <a:gd name="T60" fmla="*/ 7 w 50"/>
                <a:gd name="T61" fmla="*/ 19 h 74"/>
                <a:gd name="T62" fmla="*/ 7 w 50"/>
                <a:gd name="T63" fmla="*/ 34 h 74"/>
                <a:gd name="T64" fmla="*/ 10 w 50"/>
                <a:gd name="T65" fmla="*/ 40 h 74"/>
                <a:gd name="T66" fmla="*/ 14 w 50"/>
                <a:gd name="T67" fmla="*/ 44 h 74"/>
                <a:gd name="T68" fmla="*/ 19 w 50"/>
                <a:gd name="T69" fmla="*/ 46 h 74"/>
                <a:gd name="T70" fmla="*/ 25 w 50"/>
                <a:gd name="T71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4">
                  <a:moveTo>
                    <a:pt x="27" y="53"/>
                  </a:moveTo>
                  <a:cubicBezTo>
                    <a:pt x="22" y="53"/>
                    <a:pt x="19" y="52"/>
                    <a:pt x="15" y="50"/>
                  </a:cubicBezTo>
                  <a:cubicBezTo>
                    <a:pt x="12" y="48"/>
                    <a:pt x="9" y="45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3"/>
                    <a:pt x="48" y="17"/>
                  </a:cubicBezTo>
                  <a:cubicBezTo>
                    <a:pt x="50" y="20"/>
                    <a:pt x="50" y="23"/>
                    <a:pt x="50" y="27"/>
                  </a:cubicBezTo>
                  <a:cubicBezTo>
                    <a:pt x="50" y="30"/>
                    <a:pt x="50" y="34"/>
                    <a:pt x="49" y="37"/>
                  </a:cubicBezTo>
                  <a:cubicBezTo>
                    <a:pt x="47" y="40"/>
                    <a:pt x="46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30" y="53"/>
                    <a:pt x="27" y="53"/>
                  </a:cubicBezTo>
                  <a:close/>
                  <a:moveTo>
                    <a:pt x="25" y="47"/>
                  </a:moveTo>
                  <a:cubicBezTo>
                    <a:pt x="28" y="47"/>
                    <a:pt x="30" y="47"/>
                    <a:pt x="32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0" y="39"/>
                    <a:pt x="41" y="37"/>
                    <a:pt x="42" y="34"/>
                  </a:cubicBezTo>
                  <a:cubicBezTo>
                    <a:pt x="43" y="32"/>
                    <a:pt x="43" y="29"/>
                    <a:pt x="43" y="27"/>
                  </a:cubicBezTo>
                  <a:cubicBezTo>
                    <a:pt x="43" y="24"/>
                    <a:pt x="43" y="21"/>
                    <a:pt x="42" y="19"/>
                  </a:cubicBezTo>
                  <a:cubicBezTo>
                    <a:pt x="41" y="16"/>
                    <a:pt x="40" y="14"/>
                    <a:pt x="38" y="12"/>
                  </a:cubicBezTo>
                  <a:cubicBezTo>
                    <a:pt x="36" y="10"/>
                    <a:pt x="34" y="9"/>
                    <a:pt x="32" y="8"/>
                  </a:cubicBezTo>
                  <a:cubicBezTo>
                    <a:pt x="29" y="6"/>
                    <a:pt x="27" y="6"/>
                    <a:pt x="24" y="6"/>
                  </a:cubicBezTo>
                  <a:cubicBezTo>
                    <a:pt x="22" y="6"/>
                    <a:pt x="21" y="6"/>
                    <a:pt x="19" y="7"/>
                  </a:cubicBezTo>
                  <a:cubicBezTo>
                    <a:pt x="17" y="8"/>
                    <a:pt x="15" y="8"/>
                    <a:pt x="13" y="10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9" y="38"/>
                    <a:pt x="10" y="40"/>
                  </a:cubicBezTo>
                  <a:cubicBezTo>
                    <a:pt x="11" y="41"/>
                    <a:pt x="13" y="43"/>
                    <a:pt x="14" y="44"/>
                  </a:cubicBezTo>
                  <a:cubicBezTo>
                    <a:pt x="16" y="45"/>
                    <a:pt x="18" y="46"/>
                    <a:pt x="19" y="46"/>
                  </a:cubicBezTo>
                  <a:cubicBezTo>
                    <a:pt x="21" y="47"/>
                    <a:pt x="23" y="47"/>
                    <a:pt x="2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2498726" y="4237038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4 w 47"/>
                <a:gd name="T19" fmla="*/ 38 h 52"/>
                <a:gd name="T20" fmla="*/ 37 w 47"/>
                <a:gd name="T21" fmla="*/ 32 h 52"/>
                <a:gd name="T22" fmla="*/ 37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8 w 47"/>
                <a:gd name="T39" fmla="*/ 46 h 52"/>
                <a:gd name="T40" fmla="*/ 38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8" y="44"/>
                    <a:pt x="30" y="43"/>
                  </a:cubicBezTo>
                  <a:cubicBezTo>
                    <a:pt x="32" y="41"/>
                    <a:pt x="33" y="40"/>
                    <a:pt x="34" y="38"/>
                  </a:cubicBezTo>
                  <a:cubicBezTo>
                    <a:pt x="36" y="36"/>
                    <a:pt x="37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2"/>
            <p:cNvSpPr/>
            <p:nvPr/>
          </p:nvSpPr>
          <p:spPr bwMode="auto">
            <a:xfrm>
              <a:off x="2562226" y="4237038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5 w 42"/>
                <a:gd name="T15" fmla="*/ 39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7 w 42"/>
                <a:gd name="T27" fmla="*/ 24 h 53"/>
                <a:gd name="T28" fmla="*/ 3 w 42"/>
                <a:gd name="T29" fmla="*/ 21 h 53"/>
                <a:gd name="T30" fmla="*/ 2 w 42"/>
                <a:gd name="T31" fmla="*/ 16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7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0 w 42"/>
                <a:gd name="T67" fmla="*/ 26 h 53"/>
                <a:gd name="T68" fmla="*/ 37 w 42"/>
                <a:gd name="T69" fmla="*/ 29 h 53"/>
                <a:gd name="T70" fmla="*/ 41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6"/>
                  </a:cubicBezTo>
                  <a:cubicBezTo>
                    <a:pt x="15" y="48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7"/>
                    <a:pt x="35" y="27"/>
                    <a:pt x="37" y="29"/>
                  </a:cubicBezTo>
                  <a:cubicBezTo>
                    <a:pt x="38" y="30"/>
                    <a:pt x="40" y="31"/>
                    <a:pt x="41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3"/>
            <p:cNvSpPr/>
            <p:nvPr/>
          </p:nvSpPr>
          <p:spPr bwMode="auto">
            <a:xfrm>
              <a:off x="2646363" y="42164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2684463" y="4237038"/>
              <a:ext cx="60325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7 w 52"/>
                <a:gd name="T19" fmla="*/ 2 h 53"/>
                <a:gd name="T20" fmla="*/ 45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7 h 53"/>
                <a:gd name="T34" fmla="*/ 14 w 52"/>
                <a:gd name="T35" fmla="*/ 43 h 53"/>
                <a:gd name="T36" fmla="*/ 20 w 52"/>
                <a:gd name="T37" fmla="*/ 47 h 53"/>
                <a:gd name="T38" fmla="*/ 27 w 52"/>
                <a:gd name="T39" fmla="*/ 48 h 53"/>
                <a:gd name="T40" fmla="*/ 32 w 52"/>
                <a:gd name="T41" fmla="*/ 48 h 53"/>
                <a:gd name="T42" fmla="*/ 36 w 52"/>
                <a:gd name="T43" fmla="*/ 46 h 53"/>
                <a:gd name="T44" fmla="*/ 40 w 52"/>
                <a:gd name="T45" fmla="*/ 43 h 53"/>
                <a:gd name="T46" fmla="*/ 43 w 52"/>
                <a:gd name="T47" fmla="*/ 39 h 53"/>
                <a:gd name="T48" fmla="*/ 48 w 52"/>
                <a:gd name="T49" fmla="*/ 41 h 53"/>
                <a:gd name="T50" fmla="*/ 45 w 52"/>
                <a:gd name="T51" fmla="*/ 46 h 53"/>
                <a:gd name="T52" fmla="*/ 40 w 52"/>
                <a:gd name="T53" fmla="*/ 50 h 53"/>
                <a:gd name="T54" fmla="*/ 34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7 h 53"/>
                <a:gd name="T66" fmla="*/ 26 w 52"/>
                <a:gd name="T67" fmla="*/ 5 h 53"/>
                <a:gd name="T68" fmla="*/ 19 w 52"/>
                <a:gd name="T69" fmla="*/ 7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3" y="53"/>
                    <a:pt x="19" y="53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4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3" y="0"/>
                    <a:pt x="26" y="0"/>
                  </a:cubicBezTo>
                  <a:cubicBezTo>
                    <a:pt x="30" y="0"/>
                    <a:pt x="33" y="1"/>
                    <a:pt x="37" y="2"/>
                  </a:cubicBezTo>
                  <a:cubicBezTo>
                    <a:pt x="40" y="3"/>
                    <a:pt x="42" y="5"/>
                    <a:pt x="45" y="8"/>
                  </a:cubicBezTo>
                  <a:cubicBezTo>
                    <a:pt x="47" y="10"/>
                    <a:pt x="49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2"/>
                    <a:pt x="8" y="34"/>
                    <a:pt x="9" y="37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5" y="45"/>
                    <a:pt x="17" y="46"/>
                    <a:pt x="20" y="47"/>
                  </a:cubicBezTo>
                  <a:cubicBezTo>
                    <a:pt x="22" y="48"/>
                    <a:pt x="24" y="48"/>
                    <a:pt x="27" y="48"/>
                  </a:cubicBezTo>
                  <a:cubicBezTo>
                    <a:pt x="28" y="48"/>
                    <a:pt x="30" y="48"/>
                    <a:pt x="32" y="48"/>
                  </a:cubicBezTo>
                  <a:cubicBezTo>
                    <a:pt x="33" y="47"/>
                    <a:pt x="35" y="46"/>
                    <a:pt x="36" y="46"/>
                  </a:cubicBezTo>
                  <a:cubicBezTo>
                    <a:pt x="38" y="45"/>
                    <a:pt x="39" y="44"/>
                    <a:pt x="40" y="43"/>
                  </a:cubicBezTo>
                  <a:cubicBezTo>
                    <a:pt x="41" y="42"/>
                    <a:pt x="42" y="40"/>
                    <a:pt x="43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2"/>
                    <a:pt x="46" y="44"/>
                    <a:pt x="45" y="46"/>
                  </a:cubicBezTo>
                  <a:cubicBezTo>
                    <a:pt x="44" y="47"/>
                    <a:pt x="42" y="49"/>
                    <a:pt x="40" y="50"/>
                  </a:cubicBezTo>
                  <a:cubicBezTo>
                    <a:pt x="38" y="51"/>
                    <a:pt x="36" y="52"/>
                    <a:pt x="34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5" y="19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8" y="9"/>
                    <a:pt x="36" y="7"/>
                    <a:pt x="33" y="7"/>
                  </a:cubicBezTo>
                  <a:cubicBezTo>
                    <a:pt x="31" y="6"/>
                    <a:pt x="29" y="5"/>
                    <a:pt x="26" y="5"/>
                  </a:cubicBezTo>
                  <a:cubicBezTo>
                    <a:pt x="24" y="5"/>
                    <a:pt x="21" y="6"/>
                    <a:pt x="19" y="7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2" y="12"/>
                    <a:pt x="10" y="14"/>
                    <a:pt x="9" y="16"/>
                  </a:cubicBezTo>
                  <a:cubicBezTo>
                    <a:pt x="8" y="19"/>
                    <a:pt x="8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2757488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6"/>
            <p:cNvSpPr/>
            <p:nvPr/>
          </p:nvSpPr>
          <p:spPr bwMode="auto">
            <a:xfrm>
              <a:off x="2787651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7"/>
            <p:cNvSpPr/>
            <p:nvPr/>
          </p:nvSpPr>
          <p:spPr bwMode="auto">
            <a:xfrm>
              <a:off x="2817813" y="4237038"/>
              <a:ext cx="53975" cy="60325"/>
            </a:xfrm>
            <a:custGeom>
              <a:avLst/>
              <a:gdLst>
                <a:gd name="T0" fmla="*/ 16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6 w 46"/>
                <a:gd name="T9" fmla="*/ 0 h 52"/>
                <a:gd name="T10" fmla="*/ 6 w 46"/>
                <a:gd name="T11" fmla="*/ 29 h 52"/>
                <a:gd name="T12" fmla="*/ 18 w 46"/>
                <a:gd name="T13" fmla="*/ 46 h 52"/>
                <a:gd name="T14" fmla="*/ 24 w 46"/>
                <a:gd name="T15" fmla="*/ 45 h 52"/>
                <a:gd name="T16" fmla="*/ 30 w 46"/>
                <a:gd name="T17" fmla="*/ 43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2 h 52"/>
                <a:gd name="T34" fmla="*/ 43 w 46"/>
                <a:gd name="T35" fmla="*/ 52 h 52"/>
                <a:gd name="T36" fmla="*/ 39 w 46"/>
                <a:gd name="T37" fmla="*/ 50 h 52"/>
                <a:gd name="T38" fmla="*/ 38 w 46"/>
                <a:gd name="T39" fmla="*/ 46 h 52"/>
                <a:gd name="T40" fmla="*/ 38 w 46"/>
                <a:gd name="T41" fmla="*/ 40 h 52"/>
                <a:gd name="T42" fmla="*/ 29 w 46"/>
                <a:gd name="T43" fmla="*/ 49 h 52"/>
                <a:gd name="T44" fmla="*/ 16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6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6"/>
                    <a:pt x="18" y="46"/>
                  </a:cubicBezTo>
                  <a:cubicBezTo>
                    <a:pt x="20" y="46"/>
                    <a:pt x="22" y="46"/>
                    <a:pt x="24" y="45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6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8"/>
            <p:cNvSpPr/>
            <p:nvPr/>
          </p:nvSpPr>
          <p:spPr bwMode="auto">
            <a:xfrm>
              <a:off x="2881313" y="4237038"/>
              <a:ext cx="47625" cy="60325"/>
            </a:xfrm>
            <a:custGeom>
              <a:avLst/>
              <a:gdLst>
                <a:gd name="T0" fmla="*/ 21 w 41"/>
                <a:gd name="T1" fmla="*/ 53 h 53"/>
                <a:gd name="T2" fmla="*/ 9 w 41"/>
                <a:gd name="T3" fmla="*/ 51 h 53"/>
                <a:gd name="T4" fmla="*/ 0 w 41"/>
                <a:gd name="T5" fmla="*/ 46 h 53"/>
                <a:gd name="T6" fmla="*/ 3 w 41"/>
                <a:gd name="T7" fmla="*/ 41 h 53"/>
                <a:gd name="T8" fmla="*/ 11 w 41"/>
                <a:gd name="T9" fmla="*/ 46 h 53"/>
                <a:gd name="T10" fmla="*/ 21 w 41"/>
                <a:gd name="T11" fmla="*/ 48 h 53"/>
                <a:gd name="T12" fmla="*/ 31 w 41"/>
                <a:gd name="T13" fmla="*/ 46 h 53"/>
                <a:gd name="T14" fmla="*/ 35 w 41"/>
                <a:gd name="T15" fmla="*/ 39 h 53"/>
                <a:gd name="T16" fmla="*/ 34 w 41"/>
                <a:gd name="T17" fmla="*/ 35 h 53"/>
                <a:gd name="T18" fmla="*/ 31 w 41"/>
                <a:gd name="T19" fmla="*/ 32 h 53"/>
                <a:gd name="T20" fmla="*/ 26 w 41"/>
                <a:gd name="T21" fmla="*/ 30 h 53"/>
                <a:gd name="T22" fmla="*/ 19 w 41"/>
                <a:gd name="T23" fmla="*/ 29 h 53"/>
                <a:gd name="T24" fmla="*/ 12 w 41"/>
                <a:gd name="T25" fmla="*/ 27 h 53"/>
                <a:gd name="T26" fmla="*/ 6 w 41"/>
                <a:gd name="T27" fmla="*/ 24 h 53"/>
                <a:gd name="T28" fmla="*/ 3 w 41"/>
                <a:gd name="T29" fmla="*/ 21 h 53"/>
                <a:gd name="T30" fmla="*/ 2 w 41"/>
                <a:gd name="T31" fmla="*/ 16 h 53"/>
                <a:gd name="T32" fmla="*/ 3 w 41"/>
                <a:gd name="T33" fmla="*/ 9 h 53"/>
                <a:gd name="T34" fmla="*/ 8 w 41"/>
                <a:gd name="T35" fmla="*/ 4 h 53"/>
                <a:gd name="T36" fmla="*/ 14 w 41"/>
                <a:gd name="T37" fmla="*/ 1 h 53"/>
                <a:gd name="T38" fmla="*/ 21 w 41"/>
                <a:gd name="T39" fmla="*/ 0 h 53"/>
                <a:gd name="T40" fmla="*/ 32 w 41"/>
                <a:gd name="T41" fmla="*/ 2 h 53"/>
                <a:gd name="T42" fmla="*/ 40 w 41"/>
                <a:gd name="T43" fmla="*/ 7 h 53"/>
                <a:gd name="T44" fmla="*/ 37 w 41"/>
                <a:gd name="T45" fmla="*/ 11 h 53"/>
                <a:gd name="T46" fmla="*/ 30 w 41"/>
                <a:gd name="T47" fmla="*/ 6 h 53"/>
                <a:gd name="T48" fmla="*/ 21 w 41"/>
                <a:gd name="T49" fmla="*/ 5 h 53"/>
                <a:gd name="T50" fmla="*/ 16 w 41"/>
                <a:gd name="T51" fmla="*/ 5 h 53"/>
                <a:gd name="T52" fmla="*/ 12 w 41"/>
                <a:gd name="T53" fmla="*/ 7 h 53"/>
                <a:gd name="T54" fmla="*/ 9 w 41"/>
                <a:gd name="T55" fmla="*/ 10 h 53"/>
                <a:gd name="T56" fmla="*/ 8 w 41"/>
                <a:gd name="T57" fmla="*/ 15 h 53"/>
                <a:gd name="T58" fmla="*/ 9 w 41"/>
                <a:gd name="T59" fmla="*/ 18 h 53"/>
                <a:gd name="T60" fmla="*/ 11 w 41"/>
                <a:gd name="T61" fmla="*/ 20 h 53"/>
                <a:gd name="T62" fmla="*/ 15 w 41"/>
                <a:gd name="T63" fmla="*/ 22 h 53"/>
                <a:gd name="T64" fmla="*/ 21 w 41"/>
                <a:gd name="T65" fmla="*/ 23 h 53"/>
                <a:gd name="T66" fmla="*/ 30 w 41"/>
                <a:gd name="T67" fmla="*/ 26 h 53"/>
                <a:gd name="T68" fmla="*/ 36 w 41"/>
                <a:gd name="T69" fmla="*/ 29 h 53"/>
                <a:gd name="T70" fmla="*/ 40 w 41"/>
                <a:gd name="T71" fmla="*/ 32 h 53"/>
                <a:gd name="T72" fmla="*/ 41 w 41"/>
                <a:gd name="T73" fmla="*/ 38 h 53"/>
                <a:gd name="T74" fmla="*/ 36 w 41"/>
                <a:gd name="T75" fmla="*/ 49 h 53"/>
                <a:gd name="T76" fmla="*/ 21 w 41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53">
                  <a:moveTo>
                    <a:pt x="21" y="53"/>
                  </a:moveTo>
                  <a:cubicBezTo>
                    <a:pt x="17" y="53"/>
                    <a:pt x="13" y="53"/>
                    <a:pt x="9" y="51"/>
                  </a:cubicBezTo>
                  <a:cubicBezTo>
                    <a:pt x="6" y="50"/>
                    <a:pt x="2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8" y="45"/>
                    <a:pt x="11" y="46"/>
                  </a:cubicBezTo>
                  <a:cubicBezTo>
                    <a:pt x="14" y="48"/>
                    <a:pt x="18" y="48"/>
                    <a:pt x="21" y="48"/>
                  </a:cubicBezTo>
                  <a:cubicBezTo>
                    <a:pt x="25" y="48"/>
                    <a:pt x="29" y="47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6" y="28"/>
                    <a:pt x="14" y="27"/>
                    <a:pt x="12" y="27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2" y="19"/>
                    <a:pt x="2" y="18"/>
                    <a:pt x="2" y="16"/>
                  </a:cubicBezTo>
                  <a:cubicBezTo>
                    <a:pt x="2" y="13"/>
                    <a:pt x="2" y="11"/>
                    <a:pt x="3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9" y="2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1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2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9" y="11"/>
                    <a:pt x="8" y="13"/>
                    <a:pt x="8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0" y="19"/>
                    <a:pt x="10" y="20"/>
                    <a:pt x="11" y="20"/>
                  </a:cubicBezTo>
                  <a:cubicBezTo>
                    <a:pt x="12" y="21"/>
                    <a:pt x="14" y="21"/>
                    <a:pt x="15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7" y="25"/>
                    <a:pt x="30" y="26"/>
                  </a:cubicBezTo>
                  <a:cubicBezTo>
                    <a:pt x="32" y="27"/>
                    <a:pt x="35" y="27"/>
                    <a:pt x="36" y="29"/>
                  </a:cubicBezTo>
                  <a:cubicBezTo>
                    <a:pt x="38" y="30"/>
                    <a:pt x="39" y="31"/>
                    <a:pt x="40" y="32"/>
                  </a:cubicBezTo>
                  <a:cubicBezTo>
                    <a:pt x="41" y="34"/>
                    <a:pt x="41" y="36"/>
                    <a:pt x="41" y="38"/>
                  </a:cubicBezTo>
                  <a:cubicBezTo>
                    <a:pt x="41" y="43"/>
                    <a:pt x="40" y="46"/>
                    <a:pt x="36" y="49"/>
                  </a:cubicBezTo>
                  <a:cubicBezTo>
                    <a:pt x="32" y="52"/>
                    <a:pt x="27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2922588" y="4949825"/>
              <a:ext cx="53975" cy="79375"/>
            </a:xfrm>
            <a:custGeom>
              <a:avLst/>
              <a:gdLst>
                <a:gd name="T0" fmla="*/ 34 w 34"/>
                <a:gd name="T1" fmla="*/ 46 h 50"/>
                <a:gd name="T2" fmla="*/ 34 w 34"/>
                <a:gd name="T3" fmla="*/ 50 h 50"/>
                <a:gd name="T4" fmla="*/ 0 w 34"/>
                <a:gd name="T5" fmla="*/ 50 h 50"/>
                <a:gd name="T6" fmla="*/ 0 w 34"/>
                <a:gd name="T7" fmla="*/ 0 h 50"/>
                <a:gd name="T8" fmla="*/ 34 w 34"/>
                <a:gd name="T9" fmla="*/ 0 h 50"/>
                <a:gd name="T10" fmla="*/ 34 w 34"/>
                <a:gd name="T11" fmla="*/ 4 h 50"/>
                <a:gd name="T12" fmla="*/ 5 w 34"/>
                <a:gd name="T13" fmla="*/ 4 h 50"/>
                <a:gd name="T14" fmla="*/ 5 w 34"/>
                <a:gd name="T15" fmla="*/ 23 h 50"/>
                <a:gd name="T16" fmla="*/ 31 w 34"/>
                <a:gd name="T17" fmla="*/ 23 h 50"/>
                <a:gd name="T18" fmla="*/ 31 w 34"/>
                <a:gd name="T19" fmla="*/ 26 h 50"/>
                <a:gd name="T20" fmla="*/ 5 w 34"/>
                <a:gd name="T21" fmla="*/ 26 h 50"/>
                <a:gd name="T22" fmla="*/ 5 w 34"/>
                <a:gd name="T23" fmla="*/ 46 h 50"/>
                <a:gd name="T24" fmla="*/ 34 w 34"/>
                <a:gd name="T25" fmla="*/ 46 h 50"/>
                <a:gd name="T26" fmla="*/ 34 w 34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0">
                  <a:moveTo>
                    <a:pt x="34" y="46"/>
                  </a:move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5" y="4"/>
                  </a:lnTo>
                  <a:lnTo>
                    <a:pt x="5" y="23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5" y="26"/>
                  </a:lnTo>
                  <a:lnTo>
                    <a:pt x="5" y="46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0"/>
            <p:cNvSpPr/>
            <p:nvPr/>
          </p:nvSpPr>
          <p:spPr bwMode="auto">
            <a:xfrm>
              <a:off x="2984501" y="4949825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4" y="69"/>
                    <a:pt x="23" y="69"/>
                    <a:pt x="22" y="70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69"/>
                  </a:cubicBezTo>
                  <a:cubicBezTo>
                    <a:pt x="12" y="69"/>
                    <a:pt x="11" y="68"/>
                    <a:pt x="10" y="68"/>
                  </a:cubicBezTo>
                  <a:cubicBezTo>
                    <a:pt x="9" y="67"/>
                    <a:pt x="8" y="66"/>
                    <a:pt x="8" y="64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6" y="62"/>
                    <a:pt x="27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3027363" y="4946650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15 h 52"/>
                <a:gd name="T4" fmla="*/ 5 w 5"/>
                <a:gd name="T5" fmla="*/ 15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  <a:gd name="T12" fmla="*/ 0 w 5"/>
                <a:gd name="T13" fmla="*/ 7 h 52"/>
                <a:gd name="T14" fmla="*/ 0 w 5"/>
                <a:gd name="T15" fmla="*/ 0 h 52"/>
                <a:gd name="T16" fmla="*/ 5 w 5"/>
                <a:gd name="T17" fmla="*/ 0 h 52"/>
                <a:gd name="T18" fmla="*/ 5 w 5"/>
                <a:gd name="T19" fmla="*/ 7 h 52"/>
                <a:gd name="T20" fmla="*/ 0 w 5"/>
                <a:gd name="T21" fmla="*/ 7 h 52"/>
                <a:gd name="T22" fmla="*/ 0 w 5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3048001" y="4970463"/>
              <a:ext cx="53975" cy="60325"/>
            </a:xfrm>
            <a:custGeom>
              <a:avLst/>
              <a:gdLst>
                <a:gd name="T0" fmla="*/ 18 w 47"/>
                <a:gd name="T1" fmla="*/ 53 h 53"/>
                <a:gd name="T2" fmla="*/ 11 w 47"/>
                <a:gd name="T3" fmla="*/ 52 h 53"/>
                <a:gd name="T4" fmla="*/ 5 w 47"/>
                <a:gd name="T5" fmla="*/ 49 h 53"/>
                <a:gd name="T6" fmla="*/ 2 w 47"/>
                <a:gd name="T7" fmla="*/ 44 h 53"/>
                <a:gd name="T8" fmla="*/ 0 w 47"/>
                <a:gd name="T9" fmla="*/ 37 h 53"/>
                <a:gd name="T10" fmla="*/ 2 w 47"/>
                <a:gd name="T11" fmla="*/ 31 h 53"/>
                <a:gd name="T12" fmla="*/ 7 w 47"/>
                <a:gd name="T13" fmla="*/ 26 h 53"/>
                <a:gd name="T14" fmla="*/ 13 w 47"/>
                <a:gd name="T15" fmla="*/ 23 h 53"/>
                <a:gd name="T16" fmla="*/ 22 w 47"/>
                <a:gd name="T17" fmla="*/ 22 h 53"/>
                <a:gd name="T18" fmla="*/ 30 w 47"/>
                <a:gd name="T19" fmla="*/ 22 h 53"/>
                <a:gd name="T20" fmla="*/ 37 w 47"/>
                <a:gd name="T21" fmla="*/ 24 h 53"/>
                <a:gd name="T22" fmla="*/ 37 w 47"/>
                <a:gd name="T23" fmla="*/ 20 h 53"/>
                <a:gd name="T24" fmla="*/ 33 w 47"/>
                <a:gd name="T25" fmla="*/ 9 h 53"/>
                <a:gd name="T26" fmla="*/ 23 w 47"/>
                <a:gd name="T27" fmla="*/ 5 h 53"/>
                <a:gd name="T28" fmla="*/ 15 w 47"/>
                <a:gd name="T29" fmla="*/ 6 h 53"/>
                <a:gd name="T30" fmla="*/ 6 w 47"/>
                <a:gd name="T31" fmla="*/ 11 h 53"/>
                <a:gd name="T32" fmla="*/ 4 w 47"/>
                <a:gd name="T33" fmla="*/ 7 h 53"/>
                <a:gd name="T34" fmla="*/ 23 w 47"/>
                <a:gd name="T35" fmla="*/ 0 h 53"/>
                <a:gd name="T36" fmla="*/ 39 w 47"/>
                <a:gd name="T37" fmla="*/ 5 h 53"/>
                <a:gd name="T38" fmla="*/ 44 w 47"/>
                <a:gd name="T39" fmla="*/ 20 h 53"/>
                <a:gd name="T40" fmla="*/ 44 w 47"/>
                <a:gd name="T41" fmla="*/ 44 h 53"/>
                <a:gd name="T42" fmla="*/ 47 w 47"/>
                <a:gd name="T43" fmla="*/ 46 h 53"/>
                <a:gd name="T44" fmla="*/ 47 w 47"/>
                <a:gd name="T45" fmla="*/ 52 h 53"/>
                <a:gd name="T46" fmla="*/ 44 w 47"/>
                <a:gd name="T47" fmla="*/ 53 h 53"/>
                <a:gd name="T48" fmla="*/ 40 w 47"/>
                <a:gd name="T49" fmla="*/ 51 h 53"/>
                <a:gd name="T50" fmla="*/ 38 w 47"/>
                <a:gd name="T51" fmla="*/ 48 h 53"/>
                <a:gd name="T52" fmla="*/ 38 w 47"/>
                <a:gd name="T53" fmla="*/ 44 h 53"/>
                <a:gd name="T54" fmla="*/ 29 w 47"/>
                <a:gd name="T55" fmla="*/ 51 h 53"/>
                <a:gd name="T56" fmla="*/ 18 w 47"/>
                <a:gd name="T57" fmla="*/ 53 h 53"/>
                <a:gd name="T58" fmla="*/ 19 w 47"/>
                <a:gd name="T59" fmla="*/ 48 h 53"/>
                <a:gd name="T60" fmla="*/ 29 w 47"/>
                <a:gd name="T61" fmla="*/ 46 h 53"/>
                <a:gd name="T62" fmla="*/ 36 w 47"/>
                <a:gd name="T63" fmla="*/ 41 h 53"/>
                <a:gd name="T64" fmla="*/ 37 w 47"/>
                <a:gd name="T65" fmla="*/ 39 h 53"/>
                <a:gd name="T66" fmla="*/ 37 w 47"/>
                <a:gd name="T67" fmla="*/ 37 h 53"/>
                <a:gd name="T68" fmla="*/ 37 w 47"/>
                <a:gd name="T69" fmla="*/ 29 h 53"/>
                <a:gd name="T70" fmla="*/ 30 w 47"/>
                <a:gd name="T71" fmla="*/ 27 h 53"/>
                <a:gd name="T72" fmla="*/ 23 w 47"/>
                <a:gd name="T73" fmla="*/ 26 h 53"/>
                <a:gd name="T74" fmla="*/ 11 w 47"/>
                <a:gd name="T75" fmla="*/ 29 h 53"/>
                <a:gd name="T76" fmla="*/ 7 w 47"/>
                <a:gd name="T77" fmla="*/ 37 h 53"/>
                <a:gd name="T78" fmla="*/ 8 w 47"/>
                <a:gd name="T79" fmla="*/ 41 h 53"/>
                <a:gd name="T80" fmla="*/ 10 w 47"/>
                <a:gd name="T81" fmla="*/ 45 h 53"/>
                <a:gd name="T82" fmla="*/ 14 w 47"/>
                <a:gd name="T83" fmla="*/ 47 h 53"/>
                <a:gd name="T84" fmla="*/ 19 w 47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53">
                  <a:moveTo>
                    <a:pt x="18" y="53"/>
                  </a:moveTo>
                  <a:cubicBezTo>
                    <a:pt x="15" y="53"/>
                    <a:pt x="13" y="53"/>
                    <a:pt x="11" y="52"/>
                  </a:cubicBezTo>
                  <a:cubicBezTo>
                    <a:pt x="9" y="51"/>
                    <a:pt x="7" y="50"/>
                    <a:pt x="5" y="49"/>
                  </a:cubicBezTo>
                  <a:cubicBezTo>
                    <a:pt x="4" y="47"/>
                    <a:pt x="3" y="46"/>
                    <a:pt x="2" y="44"/>
                  </a:cubicBezTo>
                  <a:cubicBezTo>
                    <a:pt x="1" y="42"/>
                    <a:pt x="0" y="40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5" y="28"/>
                    <a:pt x="7" y="26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2"/>
                  </a:cubicBezTo>
                  <a:cubicBezTo>
                    <a:pt x="33" y="23"/>
                    <a:pt x="35" y="24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5"/>
                    <a:pt x="15" y="6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39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2" y="53"/>
                    <a:pt x="41" y="52"/>
                    <a:pt x="40" y="51"/>
                  </a:cubicBezTo>
                  <a:cubicBezTo>
                    <a:pt x="39" y="51"/>
                    <a:pt x="39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6" y="53"/>
                    <a:pt x="22" y="53"/>
                    <a:pt x="18" y="53"/>
                  </a:cubicBezTo>
                  <a:close/>
                  <a:moveTo>
                    <a:pt x="19" y="48"/>
                  </a:moveTo>
                  <a:cubicBezTo>
                    <a:pt x="23" y="48"/>
                    <a:pt x="26" y="48"/>
                    <a:pt x="29" y="46"/>
                  </a:cubicBezTo>
                  <a:cubicBezTo>
                    <a:pt x="32" y="45"/>
                    <a:pt x="34" y="43"/>
                    <a:pt x="36" y="41"/>
                  </a:cubicBezTo>
                  <a:cubicBezTo>
                    <a:pt x="36" y="40"/>
                    <a:pt x="37" y="40"/>
                    <a:pt x="37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3"/>
            <p:cNvSpPr/>
            <p:nvPr/>
          </p:nvSpPr>
          <p:spPr bwMode="auto">
            <a:xfrm>
              <a:off x="3116263" y="4970463"/>
              <a:ext cx="87313" cy="58738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7 w 77"/>
                <a:gd name="T7" fmla="*/ 10 h 52"/>
                <a:gd name="T8" fmla="*/ 58 w 77"/>
                <a:gd name="T9" fmla="*/ 6 h 52"/>
                <a:gd name="T10" fmla="*/ 53 w 77"/>
                <a:gd name="T11" fmla="*/ 7 h 52"/>
                <a:gd name="T12" fmla="*/ 48 w 77"/>
                <a:gd name="T13" fmla="*/ 10 h 52"/>
                <a:gd name="T14" fmla="*/ 44 w 77"/>
                <a:gd name="T15" fmla="*/ 15 h 52"/>
                <a:gd name="T16" fmla="*/ 41 w 77"/>
                <a:gd name="T17" fmla="*/ 21 h 52"/>
                <a:gd name="T18" fmla="*/ 41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2 w 77"/>
                <a:gd name="T25" fmla="*/ 10 h 52"/>
                <a:gd name="T26" fmla="*/ 23 w 77"/>
                <a:gd name="T27" fmla="*/ 6 h 52"/>
                <a:gd name="T28" fmla="*/ 13 w 77"/>
                <a:gd name="T29" fmla="*/ 10 h 52"/>
                <a:gd name="T30" fmla="*/ 6 w 77"/>
                <a:gd name="T31" fmla="*/ 21 h 52"/>
                <a:gd name="T32" fmla="*/ 6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4 w 77"/>
                <a:gd name="T43" fmla="*/ 3 h 52"/>
                <a:gd name="T44" fmla="*/ 26 w 77"/>
                <a:gd name="T45" fmla="*/ 0 h 52"/>
                <a:gd name="T46" fmla="*/ 36 w 77"/>
                <a:gd name="T47" fmla="*/ 3 h 52"/>
                <a:gd name="T48" fmla="*/ 41 w 77"/>
                <a:gd name="T49" fmla="*/ 13 h 52"/>
                <a:gd name="T50" fmla="*/ 61 w 77"/>
                <a:gd name="T51" fmla="*/ 0 h 52"/>
                <a:gd name="T52" fmla="*/ 68 w 77"/>
                <a:gd name="T53" fmla="*/ 1 h 52"/>
                <a:gd name="T54" fmla="*/ 73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7" y="10"/>
                  </a:cubicBezTo>
                  <a:cubicBezTo>
                    <a:pt x="65" y="7"/>
                    <a:pt x="62" y="6"/>
                    <a:pt x="58" y="6"/>
                  </a:cubicBezTo>
                  <a:cubicBezTo>
                    <a:pt x="56" y="6"/>
                    <a:pt x="55" y="6"/>
                    <a:pt x="53" y="7"/>
                  </a:cubicBezTo>
                  <a:cubicBezTo>
                    <a:pt x="51" y="8"/>
                    <a:pt x="49" y="9"/>
                    <a:pt x="48" y="10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3" y="17"/>
                    <a:pt x="42" y="19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7" y="6"/>
                    <a:pt x="23" y="6"/>
                  </a:cubicBezTo>
                  <a:cubicBezTo>
                    <a:pt x="19" y="6"/>
                    <a:pt x="16" y="7"/>
                    <a:pt x="13" y="10"/>
                  </a:cubicBezTo>
                  <a:cubicBezTo>
                    <a:pt x="10" y="13"/>
                    <a:pt x="8" y="16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8" y="1"/>
                    <a:pt x="21" y="0"/>
                    <a:pt x="26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9" y="6"/>
                    <a:pt x="40" y="9"/>
                    <a:pt x="41" y="13"/>
                  </a:cubicBezTo>
                  <a:cubicBezTo>
                    <a:pt x="46" y="4"/>
                    <a:pt x="52" y="0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ubicBezTo>
                    <a:pt x="70" y="2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4"/>
            <p:cNvSpPr/>
            <p:nvPr/>
          </p:nvSpPr>
          <p:spPr bwMode="auto">
            <a:xfrm>
              <a:off x="3249613" y="4970463"/>
              <a:ext cx="30163" cy="58738"/>
            </a:xfrm>
            <a:custGeom>
              <a:avLst/>
              <a:gdLst>
                <a:gd name="T0" fmla="*/ 26 w 26"/>
                <a:gd name="T1" fmla="*/ 7 h 52"/>
                <a:gd name="T2" fmla="*/ 14 w 26"/>
                <a:gd name="T3" fmla="*/ 10 h 52"/>
                <a:gd name="T4" fmla="*/ 7 w 26"/>
                <a:gd name="T5" fmla="*/ 20 h 52"/>
                <a:gd name="T6" fmla="*/ 7 w 26"/>
                <a:gd name="T7" fmla="*/ 52 h 52"/>
                <a:gd name="T8" fmla="*/ 0 w 26"/>
                <a:gd name="T9" fmla="*/ 52 h 52"/>
                <a:gd name="T10" fmla="*/ 0 w 26"/>
                <a:gd name="T11" fmla="*/ 1 h 52"/>
                <a:gd name="T12" fmla="*/ 6 w 26"/>
                <a:gd name="T13" fmla="*/ 1 h 52"/>
                <a:gd name="T14" fmla="*/ 6 w 26"/>
                <a:gd name="T15" fmla="*/ 13 h 52"/>
                <a:gd name="T16" fmla="*/ 14 w 26"/>
                <a:gd name="T17" fmla="*/ 4 h 52"/>
                <a:gd name="T18" fmla="*/ 25 w 26"/>
                <a:gd name="T19" fmla="*/ 0 h 52"/>
                <a:gd name="T20" fmla="*/ 26 w 26"/>
                <a:gd name="T21" fmla="*/ 1 h 52"/>
                <a:gd name="T22" fmla="*/ 26 w 26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7"/>
                  </a:moveTo>
                  <a:cubicBezTo>
                    <a:pt x="21" y="7"/>
                    <a:pt x="17" y="8"/>
                    <a:pt x="14" y="10"/>
                  </a:cubicBezTo>
                  <a:cubicBezTo>
                    <a:pt x="11" y="13"/>
                    <a:pt x="8" y="16"/>
                    <a:pt x="7" y="2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4" y="4"/>
                  </a:cubicBezTo>
                  <a:cubicBezTo>
                    <a:pt x="17" y="2"/>
                    <a:pt x="21" y="0"/>
                    <a:pt x="25" y="0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6" y="7"/>
                    <a:pt x="26" y="7"/>
                    <a:pt x="2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5"/>
            <p:cNvSpPr/>
            <p:nvPr/>
          </p:nvSpPr>
          <p:spPr bwMode="auto">
            <a:xfrm>
              <a:off x="3289301" y="4946650"/>
              <a:ext cx="49213" cy="82550"/>
            </a:xfrm>
            <a:custGeom>
              <a:avLst/>
              <a:gdLst>
                <a:gd name="T0" fmla="*/ 43 w 43"/>
                <a:gd name="T1" fmla="*/ 72 h 72"/>
                <a:gd name="T2" fmla="*/ 37 w 43"/>
                <a:gd name="T3" fmla="*/ 72 h 72"/>
                <a:gd name="T4" fmla="*/ 37 w 43"/>
                <a:gd name="T5" fmla="*/ 44 h 72"/>
                <a:gd name="T6" fmla="*/ 34 w 43"/>
                <a:gd name="T7" fmla="*/ 30 h 72"/>
                <a:gd name="T8" fmla="*/ 25 w 43"/>
                <a:gd name="T9" fmla="*/ 26 h 72"/>
                <a:gd name="T10" fmla="*/ 19 w 43"/>
                <a:gd name="T11" fmla="*/ 27 h 72"/>
                <a:gd name="T12" fmla="*/ 14 w 43"/>
                <a:gd name="T13" fmla="*/ 30 h 72"/>
                <a:gd name="T14" fmla="*/ 9 w 43"/>
                <a:gd name="T15" fmla="*/ 35 h 72"/>
                <a:gd name="T16" fmla="*/ 7 w 43"/>
                <a:gd name="T17" fmla="*/ 41 h 72"/>
                <a:gd name="T18" fmla="*/ 7 w 43"/>
                <a:gd name="T19" fmla="*/ 72 h 72"/>
                <a:gd name="T20" fmla="*/ 0 w 43"/>
                <a:gd name="T21" fmla="*/ 72 h 72"/>
                <a:gd name="T22" fmla="*/ 0 w 43"/>
                <a:gd name="T23" fmla="*/ 0 h 72"/>
                <a:gd name="T24" fmla="*/ 7 w 43"/>
                <a:gd name="T25" fmla="*/ 0 h 72"/>
                <a:gd name="T26" fmla="*/ 7 w 43"/>
                <a:gd name="T27" fmla="*/ 32 h 72"/>
                <a:gd name="T28" fmla="*/ 15 w 43"/>
                <a:gd name="T29" fmla="*/ 23 h 72"/>
                <a:gd name="T30" fmla="*/ 27 w 43"/>
                <a:gd name="T31" fmla="*/ 20 h 72"/>
                <a:gd name="T32" fmla="*/ 35 w 43"/>
                <a:gd name="T33" fmla="*/ 21 h 72"/>
                <a:gd name="T34" fmla="*/ 40 w 43"/>
                <a:gd name="T35" fmla="*/ 26 h 72"/>
                <a:gd name="T36" fmla="*/ 42 w 43"/>
                <a:gd name="T37" fmla="*/ 33 h 72"/>
                <a:gd name="T38" fmla="*/ 43 w 43"/>
                <a:gd name="T39" fmla="*/ 42 h 72"/>
                <a:gd name="T40" fmla="*/ 43 w 43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2">
                  <a:moveTo>
                    <a:pt x="43" y="72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38"/>
                    <a:pt x="36" y="33"/>
                    <a:pt x="34" y="30"/>
                  </a:cubicBezTo>
                  <a:cubicBezTo>
                    <a:pt x="32" y="27"/>
                    <a:pt x="29" y="26"/>
                    <a:pt x="25" y="26"/>
                  </a:cubicBezTo>
                  <a:cubicBezTo>
                    <a:pt x="23" y="26"/>
                    <a:pt x="21" y="26"/>
                    <a:pt x="19" y="27"/>
                  </a:cubicBezTo>
                  <a:cubicBezTo>
                    <a:pt x="17" y="28"/>
                    <a:pt x="15" y="29"/>
                    <a:pt x="14" y="30"/>
                  </a:cubicBezTo>
                  <a:cubicBezTo>
                    <a:pt x="12" y="32"/>
                    <a:pt x="11" y="33"/>
                    <a:pt x="9" y="35"/>
                  </a:cubicBezTo>
                  <a:cubicBezTo>
                    <a:pt x="8" y="37"/>
                    <a:pt x="7" y="39"/>
                    <a:pt x="7" y="4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9" y="29"/>
                    <a:pt x="12" y="25"/>
                    <a:pt x="15" y="23"/>
                  </a:cubicBezTo>
                  <a:cubicBezTo>
                    <a:pt x="19" y="21"/>
                    <a:pt x="23" y="20"/>
                    <a:pt x="27" y="20"/>
                  </a:cubicBezTo>
                  <a:cubicBezTo>
                    <a:pt x="30" y="20"/>
                    <a:pt x="32" y="20"/>
                    <a:pt x="35" y="21"/>
                  </a:cubicBezTo>
                  <a:cubicBezTo>
                    <a:pt x="37" y="23"/>
                    <a:pt x="38" y="24"/>
                    <a:pt x="40" y="26"/>
                  </a:cubicBezTo>
                  <a:cubicBezTo>
                    <a:pt x="41" y="28"/>
                    <a:pt x="42" y="30"/>
                    <a:pt x="42" y="33"/>
                  </a:cubicBezTo>
                  <a:cubicBezTo>
                    <a:pt x="43" y="36"/>
                    <a:pt x="43" y="39"/>
                    <a:pt x="43" y="42"/>
                  </a:cubicBezTo>
                  <a:cubicBezTo>
                    <a:pt x="43" y="72"/>
                    <a:pt x="43" y="72"/>
                    <a:pt x="43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6"/>
            <p:cNvSpPr>
              <a:spLocks noEditPoints="1"/>
            </p:cNvSpPr>
            <p:nvPr/>
          </p:nvSpPr>
          <p:spPr bwMode="auto">
            <a:xfrm>
              <a:off x="3351213" y="4970463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7 h 53"/>
                <a:gd name="T10" fmla="*/ 2 w 51"/>
                <a:gd name="T11" fmla="*/ 16 h 53"/>
                <a:gd name="T12" fmla="*/ 7 w 51"/>
                <a:gd name="T13" fmla="*/ 8 h 53"/>
                <a:gd name="T14" fmla="*/ 16 w 51"/>
                <a:gd name="T15" fmla="*/ 2 h 53"/>
                <a:gd name="T16" fmla="*/ 26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7 h 53"/>
                <a:gd name="T26" fmla="*/ 50 w 51"/>
                <a:gd name="T27" fmla="*/ 37 h 53"/>
                <a:gd name="T28" fmla="*/ 44 w 51"/>
                <a:gd name="T29" fmla="*/ 45 h 53"/>
                <a:gd name="T30" fmla="*/ 36 w 51"/>
                <a:gd name="T31" fmla="*/ 51 h 53"/>
                <a:gd name="T32" fmla="*/ 26 w 51"/>
                <a:gd name="T33" fmla="*/ 53 h 53"/>
                <a:gd name="T34" fmla="*/ 7 w 51"/>
                <a:gd name="T35" fmla="*/ 27 h 53"/>
                <a:gd name="T36" fmla="*/ 8 w 51"/>
                <a:gd name="T37" fmla="*/ 35 h 53"/>
                <a:gd name="T38" fmla="*/ 13 w 51"/>
                <a:gd name="T39" fmla="*/ 41 h 53"/>
                <a:gd name="T40" fmla="*/ 18 w 51"/>
                <a:gd name="T41" fmla="*/ 46 h 53"/>
                <a:gd name="T42" fmla="*/ 26 w 51"/>
                <a:gd name="T43" fmla="*/ 47 h 53"/>
                <a:gd name="T44" fmla="*/ 33 w 51"/>
                <a:gd name="T45" fmla="*/ 46 h 53"/>
                <a:gd name="T46" fmla="*/ 39 w 51"/>
                <a:gd name="T47" fmla="*/ 41 h 53"/>
                <a:gd name="T48" fmla="*/ 43 w 51"/>
                <a:gd name="T49" fmla="*/ 35 h 53"/>
                <a:gd name="T50" fmla="*/ 45 w 51"/>
                <a:gd name="T51" fmla="*/ 27 h 53"/>
                <a:gd name="T52" fmla="*/ 43 w 51"/>
                <a:gd name="T53" fmla="*/ 19 h 53"/>
                <a:gd name="T54" fmla="*/ 39 w 51"/>
                <a:gd name="T55" fmla="*/ 12 h 53"/>
                <a:gd name="T56" fmla="*/ 33 w 51"/>
                <a:gd name="T57" fmla="*/ 7 h 53"/>
                <a:gd name="T58" fmla="*/ 26 w 51"/>
                <a:gd name="T59" fmla="*/ 6 h 53"/>
                <a:gd name="T60" fmla="*/ 19 w 51"/>
                <a:gd name="T61" fmla="*/ 7 h 53"/>
                <a:gd name="T62" fmla="*/ 13 w 51"/>
                <a:gd name="T63" fmla="*/ 12 h 53"/>
                <a:gd name="T64" fmla="*/ 8 w 51"/>
                <a:gd name="T65" fmla="*/ 19 h 53"/>
                <a:gd name="T66" fmla="*/ 7 w 51"/>
                <a:gd name="T67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9" y="53"/>
                    <a:pt x="15" y="51"/>
                  </a:cubicBezTo>
                  <a:cubicBezTo>
                    <a:pt x="12" y="50"/>
                    <a:pt x="10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2" y="3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30"/>
                    <a:pt x="51" y="34"/>
                    <a:pt x="50" y="37"/>
                  </a:cubicBezTo>
                  <a:cubicBezTo>
                    <a:pt x="48" y="40"/>
                    <a:pt x="47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30" y="53"/>
                    <a:pt x="26" y="53"/>
                  </a:cubicBezTo>
                  <a:close/>
                  <a:moveTo>
                    <a:pt x="7" y="27"/>
                  </a:moveTo>
                  <a:cubicBezTo>
                    <a:pt x="7" y="30"/>
                    <a:pt x="7" y="32"/>
                    <a:pt x="8" y="35"/>
                  </a:cubicBezTo>
                  <a:cubicBezTo>
                    <a:pt x="9" y="37"/>
                    <a:pt x="11" y="40"/>
                    <a:pt x="13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1" y="47"/>
                    <a:pt x="23" y="47"/>
                    <a:pt x="26" y="47"/>
                  </a:cubicBezTo>
                  <a:cubicBezTo>
                    <a:pt x="28" y="47"/>
                    <a:pt x="31" y="47"/>
                    <a:pt x="33" y="46"/>
                  </a:cubicBezTo>
                  <a:cubicBezTo>
                    <a:pt x="35" y="45"/>
                    <a:pt x="37" y="43"/>
                    <a:pt x="39" y="41"/>
                  </a:cubicBezTo>
                  <a:cubicBezTo>
                    <a:pt x="41" y="39"/>
                    <a:pt x="42" y="37"/>
                    <a:pt x="43" y="35"/>
                  </a:cubicBezTo>
                  <a:cubicBezTo>
                    <a:pt x="44" y="32"/>
                    <a:pt x="45" y="30"/>
                    <a:pt x="45" y="27"/>
                  </a:cubicBezTo>
                  <a:cubicBezTo>
                    <a:pt x="45" y="24"/>
                    <a:pt x="44" y="21"/>
                    <a:pt x="43" y="19"/>
                  </a:cubicBezTo>
                  <a:cubicBezTo>
                    <a:pt x="42" y="16"/>
                    <a:pt x="41" y="14"/>
                    <a:pt x="39" y="12"/>
                  </a:cubicBezTo>
                  <a:cubicBezTo>
                    <a:pt x="37" y="10"/>
                    <a:pt x="35" y="9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7"/>
            <p:cNvSpPr/>
            <p:nvPr/>
          </p:nvSpPr>
          <p:spPr bwMode="auto">
            <a:xfrm>
              <a:off x="3424238" y="4970463"/>
              <a:ext cx="49213" cy="58738"/>
            </a:xfrm>
            <a:custGeom>
              <a:avLst/>
              <a:gdLst>
                <a:gd name="T0" fmla="*/ 43 w 43"/>
                <a:gd name="T1" fmla="*/ 52 h 52"/>
                <a:gd name="T2" fmla="*/ 36 w 43"/>
                <a:gd name="T3" fmla="*/ 52 h 52"/>
                <a:gd name="T4" fmla="*/ 36 w 43"/>
                <a:gd name="T5" fmla="*/ 24 h 52"/>
                <a:gd name="T6" fmla="*/ 34 w 43"/>
                <a:gd name="T7" fmla="*/ 10 h 52"/>
                <a:gd name="T8" fmla="*/ 25 w 43"/>
                <a:gd name="T9" fmla="*/ 6 h 52"/>
                <a:gd name="T10" fmla="*/ 19 w 43"/>
                <a:gd name="T11" fmla="*/ 7 h 52"/>
                <a:gd name="T12" fmla="*/ 14 w 43"/>
                <a:gd name="T13" fmla="*/ 10 h 52"/>
                <a:gd name="T14" fmla="*/ 9 w 43"/>
                <a:gd name="T15" fmla="*/ 15 h 52"/>
                <a:gd name="T16" fmla="*/ 6 w 43"/>
                <a:gd name="T17" fmla="*/ 21 h 52"/>
                <a:gd name="T18" fmla="*/ 6 w 43"/>
                <a:gd name="T19" fmla="*/ 52 h 52"/>
                <a:gd name="T20" fmla="*/ 0 w 43"/>
                <a:gd name="T21" fmla="*/ 52 h 52"/>
                <a:gd name="T22" fmla="*/ 0 w 43"/>
                <a:gd name="T23" fmla="*/ 1 h 52"/>
                <a:gd name="T24" fmla="*/ 6 w 43"/>
                <a:gd name="T25" fmla="*/ 1 h 52"/>
                <a:gd name="T26" fmla="*/ 6 w 43"/>
                <a:gd name="T27" fmla="*/ 12 h 52"/>
                <a:gd name="T28" fmla="*/ 15 w 43"/>
                <a:gd name="T29" fmla="*/ 3 h 52"/>
                <a:gd name="T30" fmla="*/ 28 w 43"/>
                <a:gd name="T31" fmla="*/ 0 h 52"/>
                <a:gd name="T32" fmla="*/ 35 w 43"/>
                <a:gd name="T33" fmla="*/ 1 h 52"/>
                <a:gd name="T34" fmla="*/ 40 w 43"/>
                <a:gd name="T35" fmla="*/ 6 h 52"/>
                <a:gd name="T36" fmla="*/ 42 w 43"/>
                <a:gd name="T37" fmla="*/ 13 h 52"/>
                <a:gd name="T38" fmla="*/ 43 w 43"/>
                <a:gd name="T39" fmla="*/ 22 h 52"/>
                <a:gd name="T40" fmla="*/ 43 w 43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2">
                  <a:moveTo>
                    <a:pt x="43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7"/>
                    <a:pt x="36" y="13"/>
                    <a:pt x="34" y="10"/>
                  </a:cubicBezTo>
                  <a:cubicBezTo>
                    <a:pt x="32" y="7"/>
                    <a:pt x="29" y="6"/>
                    <a:pt x="25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6" y="9"/>
                    <a:pt x="14" y="10"/>
                  </a:cubicBezTo>
                  <a:cubicBezTo>
                    <a:pt x="12" y="11"/>
                    <a:pt x="11" y="13"/>
                    <a:pt x="9" y="15"/>
                  </a:cubicBezTo>
                  <a:cubicBezTo>
                    <a:pt x="8" y="17"/>
                    <a:pt x="7" y="19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11" y="6"/>
                    <a:pt x="15" y="3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37" y="2"/>
                    <a:pt x="39" y="4"/>
                    <a:pt x="40" y="6"/>
                  </a:cubicBezTo>
                  <a:cubicBezTo>
                    <a:pt x="41" y="8"/>
                    <a:pt x="42" y="10"/>
                    <a:pt x="42" y="13"/>
                  </a:cubicBezTo>
                  <a:cubicBezTo>
                    <a:pt x="43" y="16"/>
                    <a:pt x="43" y="19"/>
                    <a:pt x="43" y="22"/>
                  </a:cubicBezTo>
                  <a:cubicBezTo>
                    <a:pt x="43" y="52"/>
                    <a:pt x="43" y="52"/>
                    <a:pt x="4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8"/>
            <p:cNvSpPr/>
            <p:nvPr/>
          </p:nvSpPr>
          <p:spPr bwMode="auto">
            <a:xfrm>
              <a:off x="3486151" y="4970463"/>
              <a:ext cx="53975" cy="60325"/>
            </a:xfrm>
            <a:custGeom>
              <a:avLst/>
              <a:gdLst>
                <a:gd name="T0" fmla="*/ 0 w 47"/>
                <a:gd name="T1" fmla="*/ 26 h 53"/>
                <a:gd name="T2" fmla="*/ 2 w 47"/>
                <a:gd name="T3" fmla="*/ 16 h 53"/>
                <a:gd name="T4" fmla="*/ 7 w 47"/>
                <a:gd name="T5" fmla="*/ 8 h 53"/>
                <a:gd name="T6" fmla="*/ 15 w 47"/>
                <a:gd name="T7" fmla="*/ 2 h 53"/>
                <a:gd name="T8" fmla="*/ 26 w 47"/>
                <a:gd name="T9" fmla="*/ 0 h 53"/>
                <a:gd name="T10" fmla="*/ 39 w 47"/>
                <a:gd name="T11" fmla="*/ 3 h 53"/>
                <a:gd name="T12" fmla="*/ 47 w 47"/>
                <a:gd name="T13" fmla="*/ 12 h 53"/>
                <a:gd name="T14" fmla="*/ 40 w 47"/>
                <a:gd name="T15" fmla="*/ 14 h 53"/>
                <a:gd name="T16" fmla="*/ 34 w 47"/>
                <a:gd name="T17" fmla="*/ 8 h 53"/>
                <a:gd name="T18" fmla="*/ 26 w 47"/>
                <a:gd name="T19" fmla="*/ 6 h 53"/>
                <a:gd name="T20" fmla="*/ 18 w 47"/>
                <a:gd name="T21" fmla="*/ 7 h 53"/>
                <a:gd name="T22" fmla="*/ 12 w 47"/>
                <a:gd name="T23" fmla="*/ 12 h 53"/>
                <a:gd name="T24" fmla="*/ 8 w 47"/>
                <a:gd name="T25" fmla="*/ 18 h 53"/>
                <a:gd name="T26" fmla="*/ 7 w 47"/>
                <a:gd name="T27" fmla="*/ 26 h 53"/>
                <a:gd name="T28" fmla="*/ 8 w 47"/>
                <a:gd name="T29" fmla="*/ 35 h 53"/>
                <a:gd name="T30" fmla="*/ 12 w 47"/>
                <a:gd name="T31" fmla="*/ 41 h 53"/>
                <a:gd name="T32" fmla="*/ 18 w 47"/>
                <a:gd name="T33" fmla="*/ 46 h 53"/>
                <a:gd name="T34" fmla="*/ 26 w 47"/>
                <a:gd name="T35" fmla="*/ 47 h 53"/>
                <a:gd name="T36" fmla="*/ 31 w 47"/>
                <a:gd name="T37" fmla="*/ 47 h 53"/>
                <a:gd name="T38" fmla="*/ 35 w 47"/>
                <a:gd name="T39" fmla="*/ 45 h 53"/>
                <a:gd name="T40" fmla="*/ 39 w 47"/>
                <a:gd name="T41" fmla="*/ 42 h 53"/>
                <a:gd name="T42" fmla="*/ 41 w 47"/>
                <a:gd name="T43" fmla="*/ 39 h 53"/>
                <a:gd name="T44" fmla="*/ 47 w 47"/>
                <a:gd name="T45" fmla="*/ 41 h 53"/>
                <a:gd name="T46" fmla="*/ 44 w 47"/>
                <a:gd name="T47" fmla="*/ 46 h 53"/>
                <a:gd name="T48" fmla="*/ 39 w 47"/>
                <a:gd name="T49" fmla="*/ 50 h 53"/>
                <a:gd name="T50" fmla="*/ 33 w 47"/>
                <a:gd name="T51" fmla="*/ 52 h 53"/>
                <a:gd name="T52" fmla="*/ 26 w 47"/>
                <a:gd name="T53" fmla="*/ 53 h 53"/>
                <a:gd name="T54" fmla="*/ 16 w 47"/>
                <a:gd name="T55" fmla="*/ 51 h 53"/>
                <a:gd name="T56" fmla="*/ 7 w 47"/>
                <a:gd name="T57" fmla="*/ 45 h 53"/>
                <a:gd name="T58" fmla="*/ 2 w 47"/>
                <a:gd name="T59" fmla="*/ 37 h 53"/>
                <a:gd name="T60" fmla="*/ 0 w 47"/>
                <a:gd name="T6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3">
                  <a:moveTo>
                    <a:pt x="0" y="26"/>
                  </a:moveTo>
                  <a:cubicBezTo>
                    <a:pt x="0" y="23"/>
                    <a:pt x="1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1" y="0"/>
                    <a:pt x="35" y="1"/>
                    <a:pt x="39" y="3"/>
                  </a:cubicBezTo>
                  <a:cubicBezTo>
                    <a:pt x="42" y="5"/>
                    <a:pt x="45" y="8"/>
                    <a:pt x="47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7" y="9"/>
                    <a:pt x="34" y="8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2"/>
                  </a:cubicBezTo>
                  <a:cubicBezTo>
                    <a:pt x="11" y="14"/>
                    <a:pt x="9" y="16"/>
                    <a:pt x="8" y="18"/>
                  </a:cubicBezTo>
                  <a:cubicBezTo>
                    <a:pt x="7" y="21"/>
                    <a:pt x="7" y="23"/>
                    <a:pt x="7" y="26"/>
                  </a:cubicBezTo>
                  <a:cubicBezTo>
                    <a:pt x="7" y="29"/>
                    <a:pt x="7" y="32"/>
                    <a:pt x="8" y="35"/>
                  </a:cubicBezTo>
                  <a:cubicBezTo>
                    <a:pt x="9" y="37"/>
                    <a:pt x="11" y="39"/>
                    <a:pt x="12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1" y="47"/>
                    <a:pt x="23" y="47"/>
                    <a:pt x="26" y="47"/>
                  </a:cubicBezTo>
                  <a:cubicBezTo>
                    <a:pt x="27" y="47"/>
                    <a:pt x="29" y="47"/>
                    <a:pt x="31" y="47"/>
                  </a:cubicBezTo>
                  <a:cubicBezTo>
                    <a:pt x="32" y="46"/>
                    <a:pt x="34" y="46"/>
                    <a:pt x="35" y="45"/>
                  </a:cubicBezTo>
                  <a:cubicBezTo>
                    <a:pt x="36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ubicBezTo>
                    <a:pt x="22" y="53"/>
                    <a:pt x="19" y="53"/>
                    <a:pt x="16" y="51"/>
                  </a:cubicBezTo>
                  <a:cubicBezTo>
                    <a:pt x="12" y="50"/>
                    <a:pt x="10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9"/>
            <p:cNvSpPr/>
            <p:nvPr/>
          </p:nvSpPr>
          <p:spPr bwMode="auto">
            <a:xfrm>
              <a:off x="3552826" y="4970463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5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5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5 w 47"/>
                <a:gd name="T25" fmla="*/ 0 h 52"/>
                <a:gd name="T26" fmla="*/ 45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9 w 47"/>
                <a:gd name="T39" fmla="*/ 46 h 52"/>
                <a:gd name="T40" fmla="*/ 39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2" y="52"/>
                    <a:pt x="7" y="51"/>
                    <a:pt x="5" y="47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2" y="41"/>
                    <a:pt x="33" y="40"/>
                    <a:pt x="35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6" y="52"/>
                    <a:pt x="45" y="52"/>
                  </a:cubicBezTo>
                  <a:cubicBezTo>
                    <a:pt x="45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9" y="47"/>
                    <a:pt x="39" y="4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6" y="51"/>
                    <a:pt x="22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0"/>
            <p:cNvSpPr/>
            <p:nvPr/>
          </p:nvSpPr>
          <p:spPr bwMode="auto">
            <a:xfrm>
              <a:off x="3616326" y="4970463"/>
              <a:ext cx="47625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6 w 42"/>
                <a:gd name="T15" fmla="*/ 39 h 53"/>
                <a:gd name="T16" fmla="*/ 35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7 w 42"/>
                <a:gd name="T27" fmla="*/ 24 h 53"/>
                <a:gd name="T28" fmla="*/ 4 w 42"/>
                <a:gd name="T29" fmla="*/ 21 h 53"/>
                <a:gd name="T30" fmla="*/ 3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5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8"/>
                    <a:pt x="19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6" y="42"/>
                    <a:pt x="36" y="39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0" y="32"/>
                    <a:pt x="29" y="31"/>
                    <a:pt x="27" y="30"/>
                  </a:cubicBezTo>
                  <a:cubicBezTo>
                    <a:pt x="25" y="30"/>
                    <a:pt x="23" y="29"/>
                    <a:pt x="20" y="29"/>
                  </a:cubicBezTo>
                  <a:cubicBezTo>
                    <a:pt x="17" y="28"/>
                    <a:pt x="15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6" y="23"/>
                    <a:pt x="4" y="22"/>
                    <a:pt x="4" y="21"/>
                  </a:cubicBezTo>
                  <a:cubicBezTo>
                    <a:pt x="3" y="19"/>
                    <a:pt x="3" y="18"/>
                    <a:pt x="3" y="15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7" y="5"/>
                    <a:pt x="8" y="4"/>
                  </a:cubicBezTo>
                  <a:cubicBezTo>
                    <a:pt x="10" y="2"/>
                    <a:pt x="12" y="1"/>
                    <a:pt x="15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30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9"/>
                    <a:pt x="33" y="7"/>
                    <a:pt x="30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5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7"/>
                    <a:pt x="35" y="27"/>
                    <a:pt x="37" y="28"/>
                  </a:cubicBezTo>
                  <a:cubicBezTo>
                    <a:pt x="39" y="30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3028951" y="5083175"/>
              <a:ext cx="80963" cy="80963"/>
            </a:xfrm>
            <a:custGeom>
              <a:avLst/>
              <a:gdLst>
                <a:gd name="T0" fmla="*/ 46 w 51"/>
                <a:gd name="T1" fmla="*/ 51 h 51"/>
                <a:gd name="T2" fmla="*/ 46 w 51"/>
                <a:gd name="T3" fmla="*/ 9 h 51"/>
                <a:gd name="T4" fmla="*/ 27 w 51"/>
                <a:gd name="T5" fmla="*/ 42 h 51"/>
                <a:gd name="T6" fmla="*/ 24 w 51"/>
                <a:gd name="T7" fmla="*/ 42 h 51"/>
                <a:gd name="T8" fmla="*/ 5 w 51"/>
                <a:gd name="T9" fmla="*/ 9 h 51"/>
                <a:gd name="T10" fmla="*/ 5 w 51"/>
                <a:gd name="T11" fmla="*/ 51 h 51"/>
                <a:gd name="T12" fmla="*/ 0 w 51"/>
                <a:gd name="T13" fmla="*/ 51 h 51"/>
                <a:gd name="T14" fmla="*/ 0 w 51"/>
                <a:gd name="T15" fmla="*/ 0 h 51"/>
                <a:gd name="T16" fmla="*/ 6 w 51"/>
                <a:gd name="T17" fmla="*/ 0 h 51"/>
                <a:gd name="T18" fmla="*/ 25 w 51"/>
                <a:gd name="T19" fmla="*/ 35 h 51"/>
                <a:gd name="T20" fmla="*/ 46 w 51"/>
                <a:gd name="T21" fmla="*/ 0 h 51"/>
                <a:gd name="T22" fmla="*/ 51 w 51"/>
                <a:gd name="T23" fmla="*/ 0 h 51"/>
                <a:gd name="T24" fmla="*/ 51 w 51"/>
                <a:gd name="T25" fmla="*/ 51 h 51"/>
                <a:gd name="T26" fmla="*/ 46 w 51"/>
                <a:gd name="T27" fmla="*/ 51 h 51"/>
                <a:gd name="T28" fmla="*/ 46 w 5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1">
                  <a:moveTo>
                    <a:pt x="46" y="51"/>
                  </a:moveTo>
                  <a:lnTo>
                    <a:pt x="46" y="9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5" y="9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6" y="0"/>
                  </a:lnTo>
                  <a:lnTo>
                    <a:pt x="25" y="35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46" y="51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2"/>
            <p:cNvSpPr>
              <a:spLocks noEditPoints="1"/>
            </p:cNvSpPr>
            <p:nvPr/>
          </p:nvSpPr>
          <p:spPr bwMode="auto">
            <a:xfrm>
              <a:off x="3122613" y="5103813"/>
              <a:ext cx="52388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3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1 h 54"/>
                <a:gd name="T12" fmla="*/ 6 w 46"/>
                <a:gd name="T13" fmla="*/ 27 h 54"/>
                <a:gd name="T14" fmla="*/ 13 w 46"/>
                <a:gd name="T15" fmla="*/ 23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3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9 h 54"/>
                <a:gd name="T60" fmla="*/ 29 w 46"/>
                <a:gd name="T61" fmla="*/ 47 h 54"/>
                <a:gd name="T62" fmla="*/ 35 w 46"/>
                <a:gd name="T63" fmla="*/ 41 h 54"/>
                <a:gd name="T64" fmla="*/ 37 w 46"/>
                <a:gd name="T65" fmla="*/ 39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6 h 54"/>
                <a:gd name="T74" fmla="*/ 11 w 46"/>
                <a:gd name="T75" fmla="*/ 29 h 54"/>
                <a:gd name="T76" fmla="*/ 7 w 46"/>
                <a:gd name="T77" fmla="*/ 37 h 54"/>
                <a:gd name="T78" fmla="*/ 8 w 46"/>
                <a:gd name="T79" fmla="*/ 42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3"/>
                    <a:pt x="11" y="53"/>
                  </a:cubicBezTo>
                  <a:cubicBezTo>
                    <a:pt x="9" y="52"/>
                    <a:pt x="7" y="51"/>
                    <a:pt x="5" y="49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5" y="22"/>
                    <a:pt x="27" y="22"/>
                    <a:pt x="30" y="23"/>
                  </a:cubicBezTo>
                  <a:cubicBezTo>
                    <a:pt x="33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9"/>
                  </a:cubicBezTo>
                  <a:cubicBezTo>
                    <a:pt x="31" y="7"/>
                    <a:pt x="27" y="5"/>
                    <a:pt x="23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0" y="0"/>
                    <a:pt x="35" y="2"/>
                    <a:pt x="38" y="6"/>
                  </a:cubicBezTo>
                  <a:cubicBezTo>
                    <a:pt x="42" y="9"/>
                    <a:pt x="44" y="14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50"/>
                    <a:pt x="29" y="51"/>
                  </a:cubicBezTo>
                  <a:cubicBezTo>
                    <a:pt x="25" y="53"/>
                    <a:pt x="22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3" y="49"/>
                    <a:pt x="26" y="48"/>
                    <a:pt x="29" y="47"/>
                  </a:cubicBezTo>
                  <a:cubicBezTo>
                    <a:pt x="32" y="45"/>
                    <a:pt x="34" y="44"/>
                    <a:pt x="35" y="41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8"/>
                    <a:pt x="30" y="27"/>
                  </a:cubicBezTo>
                  <a:cubicBezTo>
                    <a:pt x="28" y="27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9"/>
                    <a:pt x="7" y="40"/>
                    <a:pt x="8" y="42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3" y="47"/>
                    <a:pt x="14" y="48"/>
                  </a:cubicBezTo>
                  <a:cubicBezTo>
                    <a:pt x="16" y="48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3"/>
            <p:cNvSpPr>
              <a:spLocks noEditPoints="1"/>
            </p:cNvSpPr>
            <p:nvPr/>
          </p:nvSpPr>
          <p:spPr bwMode="auto">
            <a:xfrm>
              <a:off x="3186113" y="5103813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39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5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3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29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1" y="42"/>
                    <a:pt x="41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7"/>
                  </a:cubicBezTo>
                  <a:cubicBezTo>
                    <a:pt x="42" y="14"/>
                    <a:pt x="40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3252788" y="5103813"/>
              <a:ext cx="55563" cy="61913"/>
            </a:xfrm>
            <a:custGeom>
              <a:avLst/>
              <a:gdLst>
                <a:gd name="T0" fmla="*/ 0 w 48"/>
                <a:gd name="T1" fmla="*/ 27 h 54"/>
                <a:gd name="T2" fmla="*/ 2 w 48"/>
                <a:gd name="T3" fmla="*/ 17 h 54"/>
                <a:gd name="T4" fmla="*/ 7 w 48"/>
                <a:gd name="T5" fmla="*/ 8 h 54"/>
                <a:gd name="T6" fmla="*/ 16 w 48"/>
                <a:gd name="T7" fmla="*/ 2 h 54"/>
                <a:gd name="T8" fmla="*/ 26 w 48"/>
                <a:gd name="T9" fmla="*/ 0 h 54"/>
                <a:gd name="T10" fmla="*/ 39 w 48"/>
                <a:gd name="T11" fmla="*/ 4 h 54"/>
                <a:gd name="T12" fmla="*/ 47 w 48"/>
                <a:gd name="T13" fmla="*/ 13 h 54"/>
                <a:gd name="T14" fmla="*/ 40 w 48"/>
                <a:gd name="T15" fmla="*/ 15 h 54"/>
                <a:gd name="T16" fmla="*/ 34 w 48"/>
                <a:gd name="T17" fmla="*/ 8 h 54"/>
                <a:gd name="T18" fmla="*/ 26 w 48"/>
                <a:gd name="T19" fmla="*/ 6 h 54"/>
                <a:gd name="T20" fmla="*/ 18 w 48"/>
                <a:gd name="T21" fmla="*/ 8 h 54"/>
                <a:gd name="T22" fmla="*/ 12 w 48"/>
                <a:gd name="T23" fmla="*/ 12 h 54"/>
                <a:gd name="T24" fmla="*/ 8 w 48"/>
                <a:gd name="T25" fmla="*/ 19 h 54"/>
                <a:gd name="T26" fmla="*/ 7 w 48"/>
                <a:gd name="T27" fmla="*/ 27 h 54"/>
                <a:gd name="T28" fmla="*/ 8 w 48"/>
                <a:gd name="T29" fmla="*/ 35 h 54"/>
                <a:gd name="T30" fmla="*/ 13 w 48"/>
                <a:gd name="T31" fmla="*/ 42 h 54"/>
                <a:gd name="T32" fmla="*/ 19 w 48"/>
                <a:gd name="T33" fmla="*/ 46 h 54"/>
                <a:gd name="T34" fmla="*/ 26 w 48"/>
                <a:gd name="T35" fmla="*/ 48 h 54"/>
                <a:gd name="T36" fmla="*/ 31 w 48"/>
                <a:gd name="T37" fmla="*/ 47 h 54"/>
                <a:gd name="T38" fmla="*/ 35 w 48"/>
                <a:gd name="T39" fmla="*/ 45 h 54"/>
                <a:gd name="T40" fmla="*/ 39 w 48"/>
                <a:gd name="T41" fmla="*/ 42 h 54"/>
                <a:gd name="T42" fmla="*/ 41 w 48"/>
                <a:gd name="T43" fmla="*/ 39 h 54"/>
                <a:gd name="T44" fmla="*/ 48 w 48"/>
                <a:gd name="T45" fmla="*/ 41 h 54"/>
                <a:gd name="T46" fmla="*/ 44 w 48"/>
                <a:gd name="T47" fmla="*/ 46 h 54"/>
                <a:gd name="T48" fmla="*/ 39 w 48"/>
                <a:gd name="T49" fmla="*/ 50 h 54"/>
                <a:gd name="T50" fmla="*/ 33 w 48"/>
                <a:gd name="T51" fmla="*/ 53 h 54"/>
                <a:gd name="T52" fmla="*/ 26 w 48"/>
                <a:gd name="T53" fmla="*/ 54 h 54"/>
                <a:gd name="T54" fmla="*/ 16 w 48"/>
                <a:gd name="T55" fmla="*/ 52 h 54"/>
                <a:gd name="T56" fmla="*/ 7 w 48"/>
                <a:gd name="T57" fmla="*/ 46 h 54"/>
                <a:gd name="T58" fmla="*/ 2 w 48"/>
                <a:gd name="T59" fmla="*/ 37 h 54"/>
                <a:gd name="T60" fmla="*/ 0 w 48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4">
                  <a:moveTo>
                    <a:pt x="0" y="27"/>
                  </a:move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1" y="0"/>
                    <a:pt x="35" y="1"/>
                    <a:pt x="39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8"/>
                    <a:pt x="11" y="40"/>
                    <a:pt x="13" y="42"/>
                  </a:cubicBezTo>
                  <a:cubicBezTo>
                    <a:pt x="14" y="44"/>
                    <a:pt x="16" y="45"/>
                    <a:pt x="19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7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8" y="51"/>
                    <a:pt x="35" y="52"/>
                    <a:pt x="33" y="53"/>
                  </a:cubicBezTo>
                  <a:cubicBezTo>
                    <a:pt x="31" y="53"/>
                    <a:pt x="29" y="54"/>
                    <a:pt x="26" y="54"/>
                  </a:cubicBezTo>
                  <a:cubicBezTo>
                    <a:pt x="22" y="54"/>
                    <a:pt x="19" y="53"/>
                    <a:pt x="16" y="52"/>
                  </a:cubicBezTo>
                  <a:cubicBezTo>
                    <a:pt x="13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5"/>
            <p:cNvSpPr>
              <a:spLocks noEditPoints="1"/>
            </p:cNvSpPr>
            <p:nvPr/>
          </p:nvSpPr>
          <p:spPr bwMode="auto">
            <a:xfrm>
              <a:off x="3314701" y="5103813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6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6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50 w 51"/>
                <a:gd name="T23" fmla="*/ 17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40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5 w 51"/>
                <a:gd name="T51" fmla="*/ 46 h 54"/>
                <a:gd name="T52" fmla="*/ 40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6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1"/>
                    <a:pt x="48" y="13"/>
                    <a:pt x="50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30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40" y="43"/>
                  </a:cubicBezTo>
                  <a:cubicBezTo>
                    <a:pt x="41" y="42"/>
                    <a:pt x="42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5" y="46"/>
                  </a:cubicBezTo>
                  <a:cubicBezTo>
                    <a:pt x="43" y="48"/>
                    <a:pt x="41" y="49"/>
                    <a:pt x="40" y="50"/>
                  </a:cubicBezTo>
                  <a:cubicBezTo>
                    <a:pt x="38" y="51"/>
                    <a:pt x="36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7"/>
                  </a:cubicBezTo>
                  <a:cubicBezTo>
                    <a:pt x="42" y="14"/>
                    <a:pt x="41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3386138" y="5103813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7 w 43"/>
                <a:gd name="T3" fmla="*/ 53 h 53"/>
                <a:gd name="T4" fmla="*/ 37 w 43"/>
                <a:gd name="T5" fmla="*/ 24 h 53"/>
                <a:gd name="T6" fmla="*/ 34 w 43"/>
                <a:gd name="T7" fmla="*/ 11 h 53"/>
                <a:gd name="T8" fmla="*/ 25 w 43"/>
                <a:gd name="T9" fmla="*/ 6 h 53"/>
                <a:gd name="T10" fmla="*/ 19 w 43"/>
                <a:gd name="T11" fmla="*/ 7 h 53"/>
                <a:gd name="T12" fmla="*/ 14 w 43"/>
                <a:gd name="T13" fmla="*/ 11 h 53"/>
                <a:gd name="T14" fmla="*/ 9 w 43"/>
                <a:gd name="T15" fmla="*/ 15 h 53"/>
                <a:gd name="T16" fmla="*/ 7 w 43"/>
                <a:gd name="T17" fmla="*/ 21 h 53"/>
                <a:gd name="T18" fmla="*/ 7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4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3 w 43"/>
                <a:gd name="T37" fmla="*/ 13 h 53"/>
                <a:gd name="T38" fmla="*/ 43 w 43"/>
                <a:gd name="T39" fmla="*/ 23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1"/>
                  </a:cubicBezTo>
                  <a:cubicBezTo>
                    <a:pt x="32" y="8"/>
                    <a:pt x="29" y="6"/>
                    <a:pt x="25" y="6"/>
                  </a:cubicBezTo>
                  <a:cubicBezTo>
                    <a:pt x="23" y="6"/>
                    <a:pt x="21" y="7"/>
                    <a:pt x="19" y="7"/>
                  </a:cubicBezTo>
                  <a:cubicBezTo>
                    <a:pt x="18" y="8"/>
                    <a:pt x="16" y="9"/>
                    <a:pt x="14" y="11"/>
                  </a:cubicBezTo>
                  <a:cubicBezTo>
                    <a:pt x="12" y="12"/>
                    <a:pt x="11" y="13"/>
                    <a:pt x="9" y="15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1"/>
                    <a:pt x="35" y="2"/>
                  </a:cubicBezTo>
                  <a:cubicBezTo>
                    <a:pt x="37" y="3"/>
                    <a:pt x="39" y="4"/>
                    <a:pt x="40" y="6"/>
                  </a:cubicBezTo>
                  <a:cubicBezTo>
                    <a:pt x="41" y="8"/>
                    <a:pt x="42" y="11"/>
                    <a:pt x="43" y="13"/>
                  </a:cubicBezTo>
                  <a:cubicBezTo>
                    <a:pt x="43" y="16"/>
                    <a:pt x="43" y="19"/>
                    <a:pt x="43" y="23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7"/>
            <p:cNvSpPr>
              <a:spLocks noEditPoints="1"/>
            </p:cNvSpPr>
            <p:nvPr/>
          </p:nvSpPr>
          <p:spPr bwMode="auto">
            <a:xfrm>
              <a:off x="3448051" y="5103813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4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1 w 46"/>
                <a:gd name="T11" fmla="*/ 31 h 54"/>
                <a:gd name="T12" fmla="*/ 6 w 46"/>
                <a:gd name="T13" fmla="*/ 27 h 54"/>
                <a:gd name="T14" fmla="*/ 12 w 46"/>
                <a:gd name="T15" fmla="*/ 23 h 54"/>
                <a:gd name="T16" fmla="*/ 21 w 46"/>
                <a:gd name="T17" fmla="*/ 22 h 54"/>
                <a:gd name="T18" fmla="*/ 29 w 46"/>
                <a:gd name="T19" fmla="*/ 23 h 54"/>
                <a:gd name="T20" fmla="*/ 36 w 46"/>
                <a:gd name="T21" fmla="*/ 25 h 54"/>
                <a:gd name="T22" fmla="*/ 36 w 46"/>
                <a:gd name="T23" fmla="*/ 20 h 54"/>
                <a:gd name="T24" fmla="*/ 33 w 46"/>
                <a:gd name="T25" fmla="*/ 9 h 54"/>
                <a:gd name="T26" fmla="*/ 22 w 46"/>
                <a:gd name="T27" fmla="*/ 5 h 54"/>
                <a:gd name="T28" fmla="*/ 14 w 46"/>
                <a:gd name="T29" fmla="*/ 7 h 54"/>
                <a:gd name="T30" fmla="*/ 5 w 46"/>
                <a:gd name="T31" fmla="*/ 11 h 54"/>
                <a:gd name="T32" fmla="*/ 3 w 46"/>
                <a:gd name="T33" fmla="*/ 7 h 54"/>
                <a:gd name="T34" fmla="*/ 22 w 46"/>
                <a:gd name="T35" fmla="*/ 0 h 54"/>
                <a:gd name="T36" fmla="*/ 38 w 46"/>
                <a:gd name="T37" fmla="*/ 6 h 54"/>
                <a:gd name="T38" fmla="*/ 43 w 46"/>
                <a:gd name="T39" fmla="*/ 21 h 54"/>
                <a:gd name="T40" fmla="*/ 43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3 w 46"/>
                <a:gd name="T47" fmla="*/ 53 h 54"/>
                <a:gd name="T48" fmla="*/ 39 w 46"/>
                <a:gd name="T49" fmla="*/ 52 h 54"/>
                <a:gd name="T50" fmla="*/ 37 w 46"/>
                <a:gd name="T51" fmla="*/ 48 h 54"/>
                <a:gd name="T52" fmla="*/ 37 w 46"/>
                <a:gd name="T53" fmla="*/ 44 h 54"/>
                <a:gd name="T54" fmla="*/ 28 w 46"/>
                <a:gd name="T55" fmla="*/ 51 h 54"/>
                <a:gd name="T56" fmla="*/ 17 w 46"/>
                <a:gd name="T57" fmla="*/ 54 h 54"/>
                <a:gd name="T58" fmla="*/ 18 w 46"/>
                <a:gd name="T59" fmla="*/ 49 h 54"/>
                <a:gd name="T60" fmla="*/ 28 w 46"/>
                <a:gd name="T61" fmla="*/ 47 h 54"/>
                <a:gd name="T62" fmla="*/ 35 w 46"/>
                <a:gd name="T63" fmla="*/ 41 h 54"/>
                <a:gd name="T64" fmla="*/ 36 w 46"/>
                <a:gd name="T65" fmla="*/ 39 h 54"/>
                <a:gd name="T66" fmla="*/ 36 w 46"/>
                <a:gd name="T67" fmla="*/ 38 h 54"/>
                <a:gd name="T68" fmla="*/ 36 w 46"/>
                <a:gd name="T69" fmla="*/ 29 h 54"/>
                <a:gd name="T70" fmla="*/ 29 w 46"/>
                <a:gd name="T71" fmla="*/ 27 h 54"/>
                <a:gd name="T72" fmla="*/ 22 w 46"/>
                <a:gd name="T73" fmla="*/ 26 h 54"/>
                <a:gd name="T74" fmla="*/ 10 w 46"/>
                <a:gd name="T75" fmla="*/ 29 h 54"/>
                <a:gd name="T76" fmla="*/ 6 w 46"/>
                <a:gd name="T77" fmla="*/ 37 h 54"/>
                <a:gd name="T78" fmla="*/ 7 w 46"/>
                <a:gd name="T79" fmla="*/ 42 h 54"/>
                <a:gd name="T80" fmla="*/ 9 w 46"/>
                <a:gd name="T81" fmla="*/ 45 h 54"/>
                <a:gd name="T82" fmla="*/ 13 w 46"/>
                <a:gd name="T83" fmla="*/ 48 h 54"/>
                <a:gd name="T84" fmla="*/ 18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4" y="54"/>
                    <a:pt x="12" y="53"/>
                    <a:pt x="10" y="53"/>
                  </a:cubicBezTo>
                  <a:cubicBezTo>
                    <a:pt x="8" y="52"/>
                    <a:pt x="6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2" y="30"/>
                    <a:pt x="4" y="28"/>
                    <a:pt x="6" y="27"/>
                  </a:cubicBezTo>
                  <a:cubicBezTo>
                    <a:pt x="7" y="25"/>
                    <a:pt x="10" y="24"/>
                    <a:pt x="12" y="23"/>
                  </a:cubicBezTo>
                  <a:cubicBezTo>
                    <a:pt x="15" y="23"/>
                    <a:pt x="18" y="22"/>
                    <a:pt x="21" y="22"/>
                  </a:cubicBezTo>
                  <a:cubicBezTo>
                    <a:pt x="24" y="22"/>
                    <a:pt x="26" y="22"/>
                    <a:pt x="29" y="23"/>
                  </a:cubicBezTo>
                  <a:cubicBezTo>
                    <a:pt x="32" y="23"/>
                    <a:pt x="34" y="24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5" y="12"/>
                    <a:pt x="33" y="9"/>
                  </a:cubicBezTo>
                  <a:cubicBezTo>
                    <a:pt x="30" y="7"/>
                    <a:pt x="26" y="5"/>
                    <a:pt x="22" y="5"/>
                  </a:cubicBezTo>
                  <a:cubicBezTo>
                    <a:pt x="19" y="5"/>
                    <a:pt x="16" y="6"/>
                    <a:pt x="14" y="7"/>
                  </a:cubicBezTo>
                  <a:cubicBezTo>
                    <a:pt x="11" y="8"/>
                    <a:pt x="8" y="9"/>
                    <a:pt x="5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1" y="9"/>
                    <a:pt x="43" y="14"/>
                    <a:pt x="43" y="2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4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4" y="53"/>
                    <a:pt x="43" y="53"/>
                  </a:cubicBezTo>
                  <a:cubicBezTo>
                    <a:pt x="41" y="53"/>
                    <a:pt x="40" y="53"/>
                    <a:pt x="39" y="52"/>
                  </a:cubicBezTo>
                  <a:cubicBezTo>
                    <a:pt x="38" y="51"/>
                    <a:pt x="38" y="50"/>
                    <a:pt x="37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7"/>
                    <a:pt x="32" y="50"/>
                    <a:pt x="28" y="51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8" y="49"/>
                  </a:moveTo>
                  <a:cubicBezTo>
                    <a:pt x="22" y="49"/>
                    <a:pt x="25" y="48"/>
                    <a:pt x="28" y="47"/>
                  </a:cubicBezTo>
                  <a:cubicBezTo>
                    <a:pt x="31" y="45"/>
                    <a:pt x="33" y="44"/>
                    <a:pt x="35" y="41"/>
                  </a:cubicBezTo>
                  <a:cubicBezTo>
                    <a:pt x="35" y="41"/>
                    <a:pt x="36" y="40"/>
                    <a:pt x="36" y="39"/>
                  </a:cubicBezTo>
                  <a:cubicBezTo>
                    <a:pt x="36" y="39"/>
                    <a:pt x="36" y="38"/>
                    <a:pt x="36" y="3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28"/>
                    <a:pt x="32" y="28"/>
                    <a:pt x="29" y="27"/>
                  </a:cubicBezTo>
                  <a:cubicBezTo>
                    <a:pt x="27" y="27"/>
                    <a:pt x="25" y="26"/>
                    <a:pt x="22" y="26"/>
                  </a:cubicBezTo>
                  <a:cubicBezTo>
                    <a:pt x="17" y="26"/>
                    <a:pt x="13" y="27"/>
                    <a:pt x="10" y="29"/>
                  </a:cubicBezTo>
                  <a:cubicBezTo>
                    <a:pt x="7" y="31"/>
                    <a:pt x="6" y="34"/>
                    <a:pt x="6" y="37"/>
                  </a:cubicBezTo>
                  <a:cubicBezTo>
                    <a:pt x="6" y="39"/>
                    <a:pt x="6" y="40"/>
                    <a:pt x="7" y="42"/>
                  </a:cubicBezTo>
                  <a:cubicBezTo>
                    <a:pt x="8" y="43"/>
                    <a:pt x="8" y="44"/>
                    <a:pt x="9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48"/>
                    <a:pt x="17" y="49"/>
                    <a:pt x="1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3509963" y="5103813"/>
              <a:ext cx="47625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7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0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4"/>
                    <a:pt x="32" y="33"/>
                  </a:cubicBezTo>
                  <a:cubicBezTo>
                    <a:pt x="30" y="32"/>
                    <a:pt x="29" y="31"/>
                    <a:pt x="27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8"/>
                    <a:pt x="14" y="28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4"/>
                    <a:pt x="4" y="22"/>
                    <a:pt x="4" y="21"/>
                  </a:cubicBezTo>
                  <a:cubicBezTo>
                    <a:pt x="3" y="20"/>
                    <a:pt x="3" y="18"/>
                    <a:pt x="3" y="16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0" y="5"/>
                    <a:pt x="18" y="5"/>
                    <a:pt x="17" y="6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5" y="25"/>
                    <a:pt x="28" y="25"/>
                    <a:pt x="31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7"/>
                    <a:pt x="37" y="50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2932113" y="5218113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7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1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69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7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0"/>
            <p:cNvSpPr>
              <a:spLocks noEditPoints="1"/>
            </p:cNvSpPr>
            <p:nvPr/>
          </p:nvSpPr>
          <p:spPr bwMode="auto">
            <a:xfrm>
              <a:off x="2971801" y="523875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6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5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8 w 51"/>
                <a:gd name="T69" fmla="*/ 6 h 53"/>
                <a:gd name="T70" fmla="*/ 13 w 51"/>
                <a:gd name="T71" fmla="*/ 10 h 53"/>
                <a:gd name="T72" fmla="*/ 9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6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3" y="47"/>
                    <a:pt x="34" y="46"/>
                    <a:pt x="35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0" y="5"/>
                    <a:pt x="28" y="5"/>
                    <a:pt x="26" y="5"/>
                  </a:cubicBezTo>
                  <a:cubicBezTo>
                    <a:pt x="23" y="5"/>
                    <a:pt x="21" y="5"/>
                    <a:pt x="18" y="6"/>
                  </a:cubicBezTo>
                  <a:cubicBezTo>
                    <a:pt x="16" y="7"/>
                    <a:pt x="14" y="9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3043238" y="5238750"/>
              <a:ext cx="87313" cy="60325"/>
            </a:xfrm>
            <a:custGeom>
              <a:avLst/>
              <a:gdLst>
                <a:gd name="T0" fmla="*/ 76 w 76"/>
                <a:gd name="T1" fmla="*/ 52 h 52"/>
                <a:gd name="T2" fmla="*/ 70 w 76"/>
                <a:gd name="T3" fmla="*/ 52 h 52"/>
                <a:gd name="T4" fmla="*/ 70 w 76"/>
                <a:gd name="T5" fmla="*/ 23 h 52"/>
                <a:gd name="T6" fmla="*/ 67 w 76"/>
                <a:gd name="T7" fmla="*/ 10 h 52"/>
                <a:gd name="T8" fmla="*/ 58 w 76"/>
                <a:gd name="T9" fmla="*/ 6 h 52"/>
                <a:gd name="T10" fmla="*/ 53 w 76"/>
                <a:gd name="T11" fmla="*/ 7 h 52"/>
                <a:gd name="T12" fmla="*/ 48 w 76"/>
                <a:gd name="T13" fmla="*/ 10 h 52"/>
                <a:gd name="T14" fmla="*/ 44 w 76"/>
                <a:gd name="T15" fmla="*/ 15 h 52"/>
                <a:gd name="T16" fmla="*/ 41 w 76"/>
                <a:gd name="T17" fmla="*/ 21 h 52"/>
                <a:gd name="T18" fmla="*/ 41 w 76"/>
                <a:gd name="T19" fmla="*/ 52 h 52"/>
                <a:gd name="T20" fmla="*/ 35 w 76"/>
                <a:gd name="T21" fmla="*/ 52 h 52"/>
                <a:gd name="T22" fmla="*/ 35 w 76"/>
                <a:gd name="T23" fmla="*/ 23 h 52"/>
                <a:gd name="T24" fmla="*/ 32 w 76"/>
                <a:gd name="T25" fmla="*/ 10 h 52"/>
                <a:gd name="T26" fmla="*/ 23 w 76"/>
                <a:gd name="T27" fmla="*/ 6 h 52"/>
                <a:gd name="T28" fmla="*/ 13 w 76"/>
                <a:gd name="T29" fmla="*/ 10 h 52"/>
                <a:gd name="T30" fmla="*/ 6 w 76"/>
                <a:gd name="T31" fmla="*/ 21 h 52"/>
                <a:gd name="T32" fmla="*/ 6 w 76"/>
                <a:gd name="T33" fmla="*/ 52 h 52"/>
                <a:gd name="T34" fmla="*/ 0 w 76"/>
                <a:gd name="T35" fmla="*/ 52 h 52"/>
                <a:gd name="T36" fmla="*/ 0 w 76"/>
                <a:gd name="T37" fmla="*/ 1 h 52"/>
                <a:gd name="T38" fmla="*/ 6 w 76"/>
                <a:gd name="T39" fmla="*/ 1 h 52"/>
                <a:gd name="T40" fmla="*/ 6 w 76"/>
                <a:gd name="T41" fmla="*/ 12 h 52"/>
                <a:gd name="T42" fmla="*/ 14 w 76"/>
                <a:gd name="T43" fmla="*/ 3 h 52"/>
                <a:gd name="T44" fmla="*/ 25 w 76"/>
                <a:gd name="T45" fmla="*/ 0 h 52"/>
                <a:gd name="T46" fmla="*/ 36 w 76"/>
                <a:gd name="T47" fmla="*/ 3 h 52"/>
                <a:gd name="T48" fmla="*/ 41 w 76"/>
                <a:gd name="T49" fmla="*/ 13 h 52"/>
                <a:gd name="T50" fmla="*/ 61 w 76"/>
                <a:gd name="T51" fmla="*/ 0 h 52"/>
                <a:gd name="T52" fmla="*/ 68 w 76"/>
                <a:gd name="T53" fmla="*/ 1 h 52"/>
                <a:gd name="T54" fmla="*/ 73 w 76"/>
                <a:gd name="T55" fmla="*/ 6 h 52"/>
                <a:gd name="T56" fmla="*/ 76 w 76"/>
                <a:gd name="T57" fmla="*/ 13 h 52"/>
                <a:gd name="T58" fmla="*/ 76 w 76"/>
                <a:gd name="T59" fmla="*/ 22 h 52"/>
                <a:gd name="T60" fmla="*/ 76 w 76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17"/>
                    <a:pt x="69" y="13"/>
                    <a:pt x="67" y="10"/>
                  </a:cubicBezTo>
                  <a:cubicBezTo>
                    <a:pt x="65" y="7"/>
                    <a:pt x="62" y="6"/>
                    <a:pt x="58" y="6"/>
                  </a:cubicBezTo>
                  <a:cubicBezTo>
                    <a:pt x="56" y="6"/>
                    <a:pt x="54" y="6"/>
                    <a:pt x="53" y="7"/>
                  </a:cubicBezTo>
                  <a:cubicBezTo>
                    <a:pt x="51" y="8"/>
                    <a:pt x="49" y="9"/>
                    <a:pt x="48" y="10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3" y="17"/>
                    <a:pt x="42" y="19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7" y="6"/>
                    <a:pt x="23" y="6"/>
                  </a:cubicBezTo>
                  <a:cubicBezTo>
                    <a:pt x="19" y="6"/>
                    <a:pt x="16" y="7"/>
                    <a:pt x="13" y="10"/>
                  </a:cubicBezTo>
                  <a:cubicBezTo>
                    <a:pt x="10" y="13"/>
                    <a:pt x="8" y="16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8" y="6"/>
                    <a:pt x="40" y="9"/>
                    <a:pt x="41" y="13"/>
                  </a:cubicBezTo>
                  <a:cubicBezTo>
                    <a:pt x="45" y="4"/>
                    <a:pt x="52" y="0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ubicBezTo>
                    <a:pt x="70" y="2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6" y="19"/>
                    <a:pt x="76" y="22"/>
                  </a:cubicBezTo>
                  <a:cubicBezTo>
                    <a:pt x="76" y="52"/>
                    <a:pt x="76" y="52"/>
                    <a:pt x="7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42"/>
            <p:cNvSpPr>
              <a:spLocks noEditPoints="1"/>
            </p:cNvSpPr>
            <p:nvPr/>
          </p:nvSpPr>
          <p:spPr bwMode="auto">
            <a:xfrm>
              <a:off x="3148013" y="5238750"/>
              <a:ext cx="55563" cy="84138"/>
            </a:xfrm>
            <a:custGeom>
              <a:avLst/>
              <a:gdLst>
                <a:gd name="T0" fmla="*/ 26 w 49"/>
                <a:gd name="T1" fmla="*/ 53 h 73"/>
                <a:gd name="T2" fmla="*/ 14 w 49"/>
                <a:gd name="T3" fmla="*/ 50 h 73"/>
                <a:gd name="T4" fmla="*/ 6 w 49"/>
                <a:gd name="T5" fmla="*/ 42 h 73"/>
                <a:gd name="T6" fmla="*/ 6 w 49"/>
                <a:gd name="T7" fmla="*/ 73 h 73"/>
                <a:gd name="T8" fmla="*/ 0 w 49"/>
                <a:gd name="T9" fmla="*/ 73 h 73"/>
                <a:gd name="T10" fmla="*/ 0 w 49"/>
                <a:gd name="T11" fmla="*/ 1 h 73"/>
                <a:gd name="T12" fmla="*/ 6 w 49"/>
                <a:gd name="T13" fmla="*/ 1 h 73"/>
                <a:gd name="T14" fmla="*/ 6 w 49"/>
                <a:gd name="T15" fmla="*/ 11 h 73"/>
                <a:gd name="T16" fmla="*/ 14 w 49"/>
                <a:gd name="T17" fmla="*/ 3 h 73"/>
                <a:gd name="T18" fmla="*/ 25 w 49"/>
                <a:gd name="T19" fmla="*/ 0 h 73"/>
                <a:gd name="T20" fmla="*/ 35 w 49"/>
                <a:gd name="T21" fmla="*/ 2 h 73"/>
                <a:gd name="T22" fmla="*/ 42 w 49"/>
                <a:gd name="T23" fmla="*/ 8 h 73"/>
                <a:gd name="T24" fmla="*/ 48 w 49"/>
                <a:gd name="T25" fmla="*/ 16 h 73"/>
                <a:gd name="T26" fmla="*/ 49 w 49"/>
                <a:gd name="T27" fmla="*/ 26 h 73"/>
                <a:gd name="T28" fmla="*/ 48 w 49"/>
                <a:gd name="T29" fmla="*/ 37 h 73"/>
                <a:gd name="T30" fmla="*/ 43 w 49"/>
                <a:gd name="T31" fmla="*/ 45 h 73"/>
                <a:gd name="T32" fmla="*/ 35 w 49"/>
                <a:gd name="T33" fmla="*/ 51 h 73"/>
                <a:gd name="T34" fmla="*/ 26 w 49"/>
                <a:gd name="T35" fmla="*/ 53 h 73"/>
                <a:gd name="T36" fmla="*/ 24 w 49"/>
                <a:gd name="T37" fmla="*/ 47 h 73"/>
                <a:gd name="T38" fmla="*/ 32 w 49"/>
                <a:gd name="T39" fmla="*/ 45 h 73"/>
                <a:gd name="T40" fmla="*/ 38 w 49"/>
                <a:gd name="T41" fmla="*/ 41 h 73"/>
                <a:gd name="T42" fmla="*/ 41 w 49"/>
                <a:gd name="T43" fmla="*/ 34 h 73"/>
                <a:gd name="T44" fmla="*/ 43 w 49"/>
                <a:gd name="T45" fmla="*/ 26 h 73"/>
                <a:gd name="T46" fmla="*/ 41 w 49"/>
                <a:gd name="T47" fmla="*/ 19 h 73"/>
                <a:gd name="T48" fmla="*/ 37 w 49"/>
                <a:gd name="T49" fmla="*/ 12 h 73"/>
                <a:gd name="T50" fmla="*/ 31 w 49"/>
                <a:gd name="T51" fmla="*/ 7 h 73"/>
                <a:gd name="T52" fmla="*/ 23 w 49"/>
                <a:gd name="T53" fmla="*/ 6 h 73"/>
                <a:gd name="T54" fmla="*/ 18 w 49"/>
                <a:gd name="T55" fmla="*/ 7 h 73"/>
                <a:gd name="T56" fmla="*/ 13 w 49"/>
                <a:gd name="T57" fmla="*/ 9 h 73"/>
                <a:gd name="T58" fmla="*/ 9 w 49"/>
                <a:gd name="T59" fmla="*/ 14 h 73"/>
                <a:gd name="T60" fmla="*/ 6 w 49"/>
                <a:gd name="T61" fmla="*/ 18 h 73"/>
                <a:gd name="T62" fmla="*/ 6 w 49"/>
                <a:gd name="T63" fmla="*/ 34 h 73"/>
                <a:gd name="T64" fmla="*/ 9 w 49"/>
                <a:gd name="T65" fmla="*/ 39 h 73"/>
                <a:gd name="T66" fmla="*/ 14 w 49"/>
                <a:gd name="T67" fmla="*/ 44 h 73"/>
                <a:gd name="T68" fmla="*/ 19 w 49"/>
                <a:gd name="T69" fmla="*/ 46 h 73"/>
                <a:gd name="T70" fmla="*/ 24 w 49"/>
                <a:gd name="T7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73">
                  <a:moveTo>
                    <a:pt x="26" y="53"/>
                  </a:moveTo>
                  <a:cubicBezTo>
                    <a:pt x="22" y="53"/>
                    <a:pt x="18" y="52"/>
                    <a:pt x="14" y="50"/>
                  </a:cubicBezTo>
                  <a:cubicBezTo>
                    <a:pt x="11" y="48"/>
                    <a:pt x="8" y="45"/>
                    <a:pt x="6" y="4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7"/>
                    <a:pt x="11" y="5"/>
                    <a:pt x="14" y="3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29" y="0"/>
                    <a:pt x="32" y="0"/>
                    <a:pt x="35" y="2"/>
                  </a:cubicBezTo>
                  <a:cubicBezTo>
                    <a:pt x="38" y="3"/>
                    <a:pt x="40" y="5"/>
                    <a:pt x="42" y="8"/>
                  </a:cubicBezTo>
                  <a:cubicBezTo>
                    <a:pt x="45" y="10"/>
                    <a:pt x="46" y="13"/>
                    <a:pt x="48" y="16"/>
                  </a:cubicBezTo>
                  <a:cubicBezTo>
                    <a:pt x="49" y="20"/>
                    <a:pt x="49" y="23"/>
                    <a:pt x="49" y="26"/>
                  </a:cubicBezTo>
                  <a:cubicBezTo>
                    <a:pt x="49" y="30"/>
                    <a:pt x="49" y="34"/>
                    <a:pt x="48" y="37"/>
                  </a:cubicBezTo>
                  <a:cubicBezTo>
                    <a:pt x="47" y="40"/>
                    <a:pt x="45" y="43"/>
                    <a:pt x="43" y="45"/>
                  </a:cubicBezTo>
                  <a:cubicBezTo>
                    <a:pt x="41" y="48"/>
                    <a:pt x="38" y="50"/>
                    <a:pt x="35" y="51"/>
                  </a:cubicBezTo>
                  <a:cubicBezTo>
                    <a:pt x="33" y="53"/>
                    <a:pt x="29" y="53"/>
                    <a:pt x="26" y="53"/>
                  </a:cubicBezTo>
                  <a:close/>
                  <a:moveTo>
                    <a:pt x="24" y="47"/>
                  </a:moveTo>
                  <a:cubicBezTo>
                    <a:pt x="27" y="47"/>
                    <a:pt x="29" y="47"/>
                    <a:pt x="32" y="45"/>
                  </a:cubicBezTo>
                  <a:cubicBezTo>
                    <a:pt x="34" y="44"/>
                    <a:pt x="36" y="43"/>
                    <a:pt x="38" y="41"/>
                  </a:cubicBezTo>
                  <a:cubicBezTo>
                    <a:pt x="39" y="39"/>
                    <a:pt x="40" y="37"/>
                    <a:pt x="41" y="34"/>
                  </a:cubicBezTo>
                  <a:cubicBezTo>
                    <a:pt x="42" y="32"/>
                    <a:pt x="43" y="29"/>
                    <a:pt x="43" y="26"/>
                  </a:cubicBezTo>
                  <a:cubicBezTo>
                    <a:pt x="43" y="24"/>
                    <a:pt x="42" y="21"/>
                    <a:pt x="41" y="19"/>
                  </a:cubicBezTo>
                  <a:cubicBezTo>
                    <a:pt x="40" y="16"/>
                    <a:pt x="39" y="14"/>
                    <a:pt x="37" y="12"/>
                  </a:cubicBezTo>
                  <a:cubicBezTo>
                    <a:pt x="35" y="10"/>
                    <a:pt x="33" y="8"/>
                    <a:pt x="31" y="7"/>
                  </a:cubicBezTo>
                  <a:cubicBezTo>
                    <a:pt x="29" y="6"/>
                    <a:pt x="26" y="6"/>
                    <a:pt x="23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6" y="7"/>
                    <a:pt x="14" y="8"/>
                    <a:pt x="13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7" y="15"/>
                    <a:pt x="7" y="17"/>
                    <a:pt x="6" y="18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8" y="38"/>
                    <a:pt x="9" y="39"/>
                  </a:cubicBezTo>
                  <a:cubicBezTo>
                    <a:pt x="11" y="41"/>
                    <a:pt x="12" y="42"/>
                    <a:pt x="14" y="44"/>
                  </a:cubicBezTo>
                  <a:cubicBezTo>
                    <a:pt x="15" y="45"/>
                    <a:pt x="17" y="46"/>
                    <a:pt x="19" y="46"/>
                  </a:cubicBezTo>
                  <a:cubicBezTo>
                    <a:pt x="20" y="47"/>
                    <a:pt x="22" y="47"/>
                    <a:pt x="2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43"/>
            <p:cNvSpPr/>
            <p:nvPr/>
          </p:nvSpPr>
          <p:spPr bwMode="auto">
            <a:xfrm>
              <a:off x="3216276" y="5240338"/>
              <a:ext cx="55563" cy="58738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2 h 52"/>
                <a:gd name="T18" fmla="*/ 35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1 h 52"/>
                <a:gd name="T34" fmla="*/ 44 w 47"/>
                <a:gd name="T35" fmla="*/ 51 h 52"/>
                <a:gd name="T36" fmla="*/ 40 w 47"/>
                <a:gd name="T37" fmla="*/ 50 h 52"/>
                <a:gd name="T38" fmla="*/ 39 w 47"/>
                <a:gd name="T39" fmla="*/ 45 h 52"/>
                <a:gd name="T40" fmla="*/ 39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0"/>
                    <a:pt x="4" y="47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9" y="44"/>
                    <a:pt x="30" y="42"/>
                  </a:cubicBezTo>
                  <a:cubicBezTo>
                    <a:pt x="32" y="41"/>
                    <a:pt x="33" y="40"/>
                    <a:pt x="35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9" y="47"/>
                    <a:pt x="39" y="45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44"/>
            <p:cNvSpPr/>
            <p:nvPr/>
          </p:nvSpPr>
          <p:spPr bwMode="auto">
            <a:xfrm>
              <a:off x="3279776" y="5238750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5 w 42"/>
                <a:gd name="T15" fmla="*/ 38 h 53"/>
                <a:gd name="T16" fmla="*/ 34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6 h 53"/>
                <a:gd name="T26" fmla="*/ 7 w 42"/>
                <a:gd name="T27" fmla="*/ 24 h 53"/>
                <a:gd name="T28" fmla="*/ 4 w 42"/>
                <a:gd name="T29" fmla="*/ 20 h 53"/>
                <a:gd name="T30" fmla="*/ 3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0" y="31"/>
                    <a:pt x="29" y="31"/>
                    <a:pt x="27" y="30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3"/>
                    <a:pt x="3" y="10"/>
                    <a:pt x="4" y="9"/>
                  </a:cubicBezTo>
                  <a:cubicBezTo>
                    <a:pt x="5" y="7"/>
                    <a:pt x="7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6"/>
                    <a:pt x="35" y="27"/>
                    <a:pt x="37" y="28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3363913" y="5218113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7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69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7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8" y="63"/>
                    <a:pt x="19" y="64"/>
                    <a:pt x="20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6"/>
            <p:cNvSpPr>
              <a:spLocks noEditPoints="1"/>
            </p:cNvSpPr>
            <p:nvPr/>
          </p:nvSpPr>
          <p:spPr bwMode="auto">
            <a:xfrm>
              <a:off x="3403601" y="523875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5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8 w 51"/>
                <a:gd name="T69" fmla="*/ 6 h 53"/>
                <a:gd name="T70" fmla="*/ 13 w 51"/>
                <a:gd name="T71" fmla="*/ 10 h 53"/>
                <a:gd name="T72" fmla="*/ 8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5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0" y="5"/>
                    <a:pt x="28" y="5"/>
                    <a:pt x="26" y="5"/>
                  </a:cubicBezTo>
                  <a:cubicBezTo>
                    <a:pt x="23" y="5"/>
                    <a:pt x="21" y="5"/>
                    <a:pt x="18" y="6"/>
                  </a:cubicBezTo>
                  <a:cubicBezTo>
                    <a:pt x="16" y="7"/>
                    <a:pt x="14" y="9"/>
                    <a:pt x="13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3475038" y="5214938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7 w 19"/>
                <a:gd name="T3" fmla="*/ 0 h 73"/>
                <a:gd name="T4" fmla="*/ 7 w 19"/>
                <a:gd name="T5" fmla="*/ 61 h 73"/>
                <a:gd name="T6" fmla="*/ 8 w 19"/>
                <a:gd name="T7" fmla="*/ 65 h 73"/>
                <a:gd name="T8" fmla="*/ 13 w 19"/>
                <a:gd name="T9" fmla="*/ 67 h 73"/>
                <a:gd name="T10" fmla="*/ 15 w 19"/>
                <a:gd name="T11" fmla="*/ 66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2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2"/>
                    <a:pt x="7" y="64"/>
                    <a:pt x="8" y="65"/>
                  </a:cubicBezTo>
                  <a:cubicBezTo>
                    <a:pt x="9" y="66"/>
                    <a:pt x="11" y="67"/>
                    <a:pt x="13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2"/>
                  </a:cubicBezTo>
                  <a:cubicBezTo>
                    <a:pt x="13" y="73"/>
                    <a:pt x="11" y="73"/>
                    <a:pt x="10" y="73"/>
                  </a:cubicBezTo>
                  <a:cubicBezTo>
                    <a:pt x="7" y="73"/>
                    <a:pt x="4" y="72"/>
                    <a:pt x="2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8"/>
            <p:cNvSpPr/>
            <p:nvPr/>
          </p:nvSpPr>
          <p:spPr bwMode="auto">
            <a:xfrm>
              <a:off x="3506788" y="5214938"/>
              <a:ext cx="20638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3 w 19"/>
                <a:gd name="T9" fmla="*/ 67 h 73"/>
                <a:gd name="T10" fmla="*/ 15 w 19"/>
                <a:gd name="T11" fmla="*/ 66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2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2"/>
                    <a:pt x="7" y="64"/>
                    <a:pt x="8" y="65"/>
                  </a:cubicBezTo>
                  <a:cubicBezTo>
                    <a:pt x="9" y="66"/>
                    <a:pt x="11" y="67"/>
                    <a:pt x="13" y="67"/>
                  </a:cubicBezTo>
                  <a:cubicBezTo>
                    <a:pt x="13" y="67"/>
                    <a:pt x="14" y="67"/>
                    <a:pt x="15" y="66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2"/>
                  </a:cubicBezTo>
                  <a:cubicBezTo>
                    <a:pt x="13" y="73"/>
                    <a:pt x="11" y="73"/>
                    <a:pt x="10" y="73"/>
                  </a:cubicBezTo>
                  <a:cubicBezTo>
                    <a:pt x="7" y="73"/>
                    <a:pt x="4" y="72"/>
                    <a:pt x="2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3536951" y="5240338"/>
              <a:ext cx="52388" cy="58738"/>
            </a:xfrm>
            <a:custGeom>
              <a:avLst/>
              <a:gdLst>
                <a:gd name="T0" fmla="*/ 17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7 w 46"/>
                <a:gd name="T9" fmla="*/ 0 h 52"/>
                <a:gd name="T10" fmla="*/ 7 w 46"/>
                <a:gd name="T11" fmla="*/ 29 h 52"/>
                <a:gd name="T12" fmla="*/ 19 w 46"/>
                <a:gd name="T13" fmla="*/ 46 h 52"/>
                <a:gd name="T14" fmla="*/ 25 w 46"/>
                <a:gd name="T15" fmla="*/ 45 h 52"/>
                <a:gd name="T16" fmla="*/ 30 w 46"/>
                <a:gd name="T17" fmla="*/ 42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1 h 52"/>
                <a:gd name="T34" fmla="*/ 43 w 46"/>
                <a:gd name="T35" fmla="*/ 51 h 52"/>
                <a:gd name="T36" fmla="*/ 40 w 46"/>
                <a:gd name="T37" fmla="*/ 50 h 52"/>
                <a:gd name="T38" fmla="*/ 38 w 46"/>
                <a:gd name="T39" fmla="*/ 45 h 52"/>
                <a:gd name="T40" fmla="*/ 38 w 46"/>
                <a:gd name="T41" fmla="*/ 40 h 52"/>
                <a:gd name="T42" fmla="*/ 29 w 46"/>
                <a:gd name="T43" fmla="*/ 49 h 52"/>
                <a:gd name="T44" fmla="*/ 17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7" y="52"/>
                  </a:moveTo>
                  <a:cubicBezTo>
                    <a:pt x="11" y="52"/>
                    <a:pt x="7" y="50"/>
                    <a:pt x="4" y="47"/>
                  </a:cubicBezTo>
                  <a:cubicBezTo>
                    <a:pt x="1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6" y="45"/>
                    <a:pt x="28" y="44"/>
                    <a:pt x="30" y="42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7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5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8" y="47"/>
                    <a:pt x="38" y="45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3598863" y="5238750"/>
              <a:ext cx="49213" cy="60325"/>
            </a:xfrm>
            <a:custGeom>
              <a:avLst/>
              <a:gdLst>
                <a:gd name="T0" fmla="*/ 21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1 w 42"/>
                <a:gd name="T11" fmla="*/ 48 h 53"/>
                <a:gd name="T12" fmla="*/ 31 w 42"/>
                <a:gd name="T13" fmla="*/ 46 h 53"/>
                <a:gd name="T14" fmla="*/ 35 w 42"/>
                <a:gd name="T15" fmla="*/ 38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19 w 42"/>
                <a:gd name="T23" fmla="*/ 29 h 53"/>
                <a:gd name="T24" fmla="*/ 12 w 42"/>
                <a:gd name="T25" fmla="*/ 26 h 53"/>
                <a:gd name="T26" fmla="*/ 6 w 42"/>
                <a:gd name="T27" fmla="*/ 24 h 53"/>
                <a:gd name="T28" fmla="*/ 3 w 42"/>
                <a:gd name="T29" fmla="*/ 20 h 53"/>
                <a:gd name="T30" fmla="*/ 2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1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6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1 w 42"/>
                <a:gd name="T65" fmla="*/ 23 h 53"/>
                <a:gd name="T66" fmla="*/ 30 w 42"/>
                <a:gd name="T67" fmla="*/ 26 h 53"/>
                <a:gd name="T68" fmla="*/ 36 w 42"/>
                <a:gd name="T69" fmla="*/ 28 h 53"/>
                <a:gd name="T70" fmla="*/ 40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1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1" y="53"/>
                  </a:moveTo>
                  <a:cubicBezTo>
                    <a:pt x="17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1" y="48"/>
                  </a:cubicBezTo>
                  <a:cubicBezTo>
                    <a:pt x="26" y="48"/>
                    <a:pt x="29" y="47"/>
                    <a:pt x="31" y="46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1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6" y="24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3" y="10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0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6"/>
                    <a:pt x="35" y="27"/>
                    <a:pt x="36" y="28"/>
                  </a:cubicBezTo>
                  <a:cubicBezTo>
                    <a:pt x="38" y="29"/>
                    <a:pt x="39" y="31"/>
                    <a:pt x="40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9" name="Oval 251"/>
          <p:cNvSpPr>
            <a:spLocks noChangeArrowheads="1"/>
          </p:cNvSpPr>
          <p:nvPr/>
        </p:nvSpPr>
        <p:spPr bwMode="auto">
          <a:xfrm>
            <a:off x="7249676" y="4555556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52"/>
          <p:cNvSpPr>
            <a:spLocks noChangeArrowheads="1"/>
          </p:cNvSpPr>
          <p:nvPr/>
        </p:nvSpPr>
        <p:spPr bwMode="auto">
          <a:xfrm>
            <a:off x="7249676" y="3296669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53"/>
          <p:cNvSpPr>
            <a:spLocks noChangeArrowheads="1"/>
          </p:cNvSpPr>
          <p:nvPr/>
        </p:nvSpPr>
        <p:spPr bwMode="auto">
          <a:xfrm>
            <a:off x="7249676" y="2075881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文本框 231"/>
          <p:cNvSpPr txBox="1"/>
          <p:nvPr/>
        </p:nvSpPr>
        <p:spPr>
          <a:xfrm>
            <a:off x="7603790" y="225634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7597338" y="205288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603790" y="350012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7597338" y="329666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7603790" y="474391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7597338" y="454045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稻壳儿搜索【幻雨工作室】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49"/>
            <a:ext cx="12223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椭圆 41"/>
          <p:cNvSpPr/>
          <p:nvPr/>
        </p:nvSpPr>
        <p:spPr>
          <a:xfrm>
            <a:off x="9251015" y="3795936"/>
            <a:ext cx="943286" cy="960437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椭圆 1"/>
          <p:cNvSpPr/>
          <p:nvPr/>
        </p:nvSpPr>
        <p:spPr>
          <a:xfrm>
            <a:off x="5245101" y="1854200"/>
            <a:ext cx="195263" cy="21590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122854" y="-668381"/>
            <a:ext cx="2280066" cy="2218507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6" name="椭圆 15"/>
          <p:cNvSpPr/>
          <p:nvPr/>
        </p:nvSpPr>
        <p:spPr>
          <a:xfrm>
            <a:off x="10607675" y="1962150"/>
            <a:ext cx="484188" cy="541338"/>
          </a:xfrm>
          <a:prstGeom prst="ellipse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24" name="组合 23"/>
          <p:cNvGrpSpPr/>
          <p:nvPr/>
        </p:nvGrpSpPr>
        <p:grpSpPr>
          <a:xfrm>
            <a:off x="654192" y="0"/>
            <a:ext cx="1101109" cy="1481667"/>
            <a:chOff x="233224" y="0"/>
            <a:chExt cx="2186609" cy="2942329"/>
          </a:xfrm>
        </p:grpSpPr>
        <p:sp>
          <p:nvSpPr>
            <p:cNvPr id="26" name="任意多边形 25"/>
            <p:cNvSpPr/>
            <p:nvPr/>
          </p:nvSpPr>
          <p:spPr>
            <a:xfrm>
              <a:off x="233224" y="0"/>
              <a:ext cx="2186609" cy="2942329"/>
            </a:xfrm>
            <a:custGeom>
              <a:avLst/>
              <a:gdLst>
                <a:gd name="connsiteX0" fmla="*/ 0 w 2186609"/>
                <a:gd name="connsiteY0" fmla="*/ 0 h 2942329"/>
                <a:gd name="connsiteX1" fmla="*/ 2186609 w 2186609"/>
                <a:gd name="connsiteY1" fmla="*/ 0 h 2942329"/>
                <a:gd name="connsiteX2" fmla="*/ 2186609 w 2186609"/>
                <a:gd name="connsiteY2" fmla="*/ 1849729 h 2942329"/>
                <a:gd name="connsiteX3" fmla="*/ 2186609 w 2186609"/>
                <a:gd name="connsiteY3" fmla="*/ 1958009 h 2942329"/>
                <a:gd name="connsiteX4" fmla="*/ 2181142 w 2186609"/>
                <a:gd name="connsiteY4" fmla="*/ 1958009 h 2942329"/>
                <a:gd name="connsiteX5" fmla="*/ 2180968 w 2186609"/>
                <a:gd name="connsiteY5" fmla="*/ 1961441 h 2942329"/>
                <a:gd name="connsiteX6" fmla="*/ 1094009 w 2186609"/>
                <a:gd name="connsiteY6" fmla="*/ 2942329 h 2942329"/>
                <a:gd name="connsiteX7" fmla="*/ 7050 w 2186609"/>
                <a:gd name="connsiteY7" fmla="*/ 1961441 h 2942329"/>
                <a:gd name="connsiteX8" fmla="*/ 6877 w 2186609"/>
                <a:gd name="connsiteY8" fmla="*/ 1958009 h 2942329"/>
                <a:gd name="connsiteX9" fmla="*/ 0 w 2186609"/>
                <a:gd name="connsiteY9" fmla="*/ 1958009 h 294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6609" h="2942329">
                  <a:moveTo>
                    <a:pt x="0" y="0"/>
                  </a:moveTo>
                  <a:lnTo>
                    <a:pt x="2186609" y="0"/>
                  </a:lnTo>
                  <a:lnTo>
                    <a:pt x="2186609" y="1849729"/>
                  </a:lnTo>
                  <a:lnTo>
                    <a:pt x="2186609" y="1958009"/>
                  </a:lnTo>
                  <a:lnTo>
                    <a:pt x="2181142" y="1958009"/>
                  </a:lnTo>
                  <a:lnTo>
                    <a:pt x="2180968" y="1961441"/>
                  </a:lnTo>
                  <a:cubicBezTo>
                    <a:pt x="2125016" y="2512391"/>
                    <a:pt x="1659721" y="2942329"/>
                    <a:pt x="1094009" y="2942329"/>
                  </a:cubicBezTo>
                  <a:cubicBezTo>
                    <a:pt x="528297" y="2942329"/>
                    <a:pt x="63002" y="2512391"/>
                    <a:pt x="7050" y="1961441"/>
                  </a:cubicBezTo>
                  <a:lnTo>
                    <a:pt x="6877" y="1958009"/>
                  </a:lnTo>
                  <a:lnTo>
                    <a:pt x="0" y="1958009"/>
                  </a:ln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15"/>
            <a:stretch>
              <a:fillRect/>
            </a:stretch>
          </p:blipFill>
          <p:spPr>
            <a:xfrm>
              <a:off x="497614" y="798533"/>
              <a:ext cx="1922219" cy="1696188"/>
            </a:xfrm>
            <a:prstGeom prst="rect">
              <a:avLst/>
            </a:prstGeom>
          </p:spPr>
        </p:pic>
      </p:grpSp>
      <p:sp>
        <p:nvSpPr>
          <p:cNvPr id="30" name="TextBox 1"/>
          <p:cNvSpPr txBox="1"/>
          <p:nvPr/>
        </p:nvSpPr>
        <p:spPr>
          <a:xfrm>
            <a:off x="5358931" y="3388045"/>
            <a:ext cx="7472051" cy="83096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毕业论文答辩</a:t>
            </a:r>
            <a:r>
              <a:rPr lang="en-US" altLang="zh-CN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PPT</a:t>
            </a:r>
            <a:r>
              <a:rPr lang="zh-CN" altLang="en-US" sz="4800" b="1" dirty="0" smtClean="0">
                <a:solidFill>
                  <a:srgbClr val="14907E"/>
                </a:solidFill>
                <a:latin typeface="微软雅黑" panose="020B0503020204020204" charset="-122"/>
              </a:rPr>
              <a:t>模板</a:t>
            </a:r>
            <a:endParaRPr lang="zh-CN" altLang="en-US" sz="4800" b="1" dirty="0">
              <a:solidFill>
                <a:srgbClr val="14907E"/>
              </a:solidFill>
              <a:latin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492070" y="4428018"/>
            <a:ext cx="2227581" cy="424521"/>
            <a:chOff x="4654427" y="4718860"/>
            <a:chExt cx="1663809" cy="317127"/>
          </a:xfrm>
        </p:grpSpPr>
        <p:grpSp>
          <p:nvGrpSpPr>
            <p:cNvPr id="33" name="组合 32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44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solidFill>
                  <a:srgbClr val="14907E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汇报人：</a:t>
              </a:r>
              <a:r>
                <a:rPr lang="en-US" altLang="zh-CN" sz="1400" b="1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PPT818</a:t>
              </a:r>
              <a:endParaRPr lang="en-US" altLang="zh-CN" sz="1400" b="1" dirty="0" smtClean="0">
                <a:solidFill>
                  <a:srgbClr val="14907E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01878" y="4451086"/>
            <a:ext cx="2699384" cy="388620"/>
            <a:chOff x="6395842" y="4718860"/>
            <a:chExt cx="2016134" cy="290158"/>
          </a:xfrm>
        </p:grpSpPr>
        <p:grpSp>
          <p:nvGrpSpPr>
            <p:cNvPr id="47" name="组合 46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49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ctr">
                  <a:defRPr/>
                </a:pPr>
                <a:endParaRPr lang="zh-CN" altLang="en-US" sz="1400" b="1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4907E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>
                  <a:defRPr/>
                </a:pPr>
                <a:endParaRPr lang="zh-CN" altLang="en-US" sz="1400" b="1" dirty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8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>
                <a:defRPr/>
              </a:pPr>
              <a:r>
                <a:rPr lang="zh-CN" altLang="en-US" sz="1400" b="1" dirty="0" smtClean="0">
                  <a:solidFill>
                    <a:srgbClr val="14907E"/>
                  </a:solidFill>
                  <a:latin typeface="Arial" panose="020B0604020202020204"/>
                  <a:sym typeface="Arial" panose="020B0604020202020204" pitchFamily="34" charset="0"/>
                </a:rPr>
                <a:t>时间：</a:t>
              </a:r>
              <a:endParaRPr lang="zh-CN" altLang="en-US" sz="1400" b="1" dirty="0">
                <a:solidFill>
                  <a:srgbClr val="14907E"/>
                </a:solidFill>
                <a:latin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5440680" y="2562225"/>
            <a:ext cx="2255520" cy="706755"/>
          </a:xfrm>
          <a:prstGeom prst="roundRect">
            <a:avLst/>
          </a:prstGeom>
          <a:solidFill>
            <a:srgbClr val="14907E"/>
          </a:solidFill>
          <a:ln>
            <a:solidFill>
              <a:srgbClr val="149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+mj-ea"/>
                <a:ea typeface="+mj-ea"/>
              </a:rPr>
              <a:t>20XX</a:t>
            </a:r>
            <a:endParaRPr lang="zh-CN" altLang="en-US" sz="4400" b="1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2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1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920750"/>
            <a:ext cx="8391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 bwMode="auto">
          <a:xfrm>
            <a:off x="2263775" y="1858963"/>
            <a:ext cx="7978775" cy="1489075"/>
            <a:chOff x="3565" y="2927"/>
            <a:chExt cx="12566" cy="2346"/>
          </a:xfrm>
        </p:grpSpPr>
        <p:sp>
          <p:nvSpPr>
            <p:cNvPr id="7" name="稻壳儿搜索【幻雨工作室】_6"/>
            <p:cNvSpPr/>
            <p:nvPr/>
          </p:nvSpPr>
          <p:spPr>
            <a:xfrm>
              <a:off x="3565" y="2927"/>
              <a:ext cx="2346" cy="2347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14907E"/>
            </a:solidFill>
            <a:ln w="9525" cap="flat">
              <a:solidFill>
                <a:srgbClr val="14907E"/>
              </a:solidFill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4" name="稻壳儿搜索【幻雨工作室】_7"/>
            <p:cNvSpPr/>
            <p:nvPr/>
          </p:nvSpPr>
          <p:spPr>
            <a:xfrm>
              <a:off x="8675" y="2927"/>
              <a:ext cx="2346" cy="2347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14907E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4" name="稻壳儿搜索【幻雨工作室】_8"/>
            <p:cNvSpPr/>
            <p:nvPr/>
          </p:nvSpPr>
          <p:spPr>
            <a:xfrm>
              <a:off x="13785" y="2927"/>
              <a:ext cx="2346" cy="2347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14907E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5" name="稻壳儿搜索【幻雨工作室】_9"/>
            <p:cNvSpPr>
              <a:spLocks noEditPoints="1"/>
            </p:cNvSpPr>
            <p:nvPr/>
          </p:nvSpPr>
          <p:spPr bwMode="auto">
            <a:xfrm>
              <a:off x="14536" y="3662"/>
              <a:ext cx="845" cy="875"/>
            </a:xfrm>
            <a:custGeom>
              <a:avLst/>
              <a:gdLst>
                <a:gd name="T0" fmla="*/ 100 w 124"/>
                <a:gd name="T1" fmla="*/ 80 h 128"/>
                <a:gd name="T2" fmla="*/ 80 w 124"/>
                <a:gd name="T3" fmla="*/ 91 h 128"/>
                <a:gd name="T4" fmla="*/ 45 w 124"/>
                <a:gd name="T5" fmla="*/ 75 h 128"/>
                <a:gd name="T6" fmla="*/ 48 w 124"/>
                <a:gd name="T7" fmla="*/ 64 h 128"/>
                <a:gd name="T8" fmla="*/ 46 w 124"/>
                <a:gd name="T9" fmla="*/ 54 h 128"/>
                <a:gd name="T10" fmla="*/ 81 w 124"/>
                <a:gd name="T11" fmla="*/ 38 h 128"/>
                <a:gd name="T12" fmla="*/ 100 w 124"/>
                <a:gd name="T13" fmla="*/ 48 h 128"/>
                <a:gd name="T14" fmla="*/ 124 w 124"/>
                <a:gd name="T15" fmla="*/ 24 h 128"/>
                <a:gd name="T16" fmla="*/ 100 w 124"/>
                <a:gd name="T17" fmla="*/ 0 h 128"/>
                <a:gd name="T18" fmla="*/ 76 w 124"/>
                <a:gd name="T19" fmla="*/ 24 h 128"/>
                <a:gd name="T20" fmla="*/ 77 w 124"/>
                <a:gd name="T21" fmla="*/ 31 h 128"/>
                <a:gd name="T22" fmla="*/ 41 w 124"/>
                <a:gd name="T23" fmla="*/ 47 h 128"/>
                <a:gd name="T24" fmla="*/ 24 w 124"/>
                <a:gd name="T25" fmla="*/ 40 h 128"/>
                <a:gd name="T26" fmla="*/ 0 w 124"/>
                <a:gd name="T27" fmla="*/ 64 h 128"/>
                <a:gd name="T28" fmla="*/ 24 w 124"/>
                <a:gd name="T29" fmla="*/ 88 h 128"/>
                <a:gd name="T30" fmla="*/ 40 w 124"/>
                <a:gd name="T31" fmla="*/ 82 h 128"/>
                <a:gd name="T32" fmla="*/ 77 w 124"/>
                <a:gd name="T33" fmla="*/ 98 h 128"/>
                <a:gd name="T34" fmla="*/ 76 w 124"/>
                <a:gd name="T35" fmla="*/ 104 h 128"/>
                <a:gd name="T36" fmla="*/ 100 w 124"/>
                <a:gd name="T37" fmla="*/ 128 h 128"/>
                <a:gd name="T38" fmla="*/ 124 w 124"/>
                <a:gd name="T39" fmla="*/ 104 h 128"/>
                <a:gd name="T40" fmla="*/ 100 w 124"/>
                <a:gd name="T41" fmla="*/ 80 h 128"/>
                <a:gd name="T42" fmla="*/ 100 w 124"/>
                <a:gd name="T43" fmla="*/ 8 h 128"/>
                <a:gd name="T44" fmla="*/ 116 w 124"/>
                <a:gd name="T45" fmla="*/ 24 h 128"/>
                <a:gd name="T46" fmla="*/ 100 w 124"/>
                <a:gd name="T47" fmla="*/ 40 h 128"/>
                <a:gd name="T48" fmla="*/ 84 w 124"/>
                <a:gd name="T49" fmla="*/ 24 h 128"/>
                <a:gd name="T50" fmla="*/ 100 w 124"/>
                <a:gd name="T51" fmla="*/ 8 h 128"/>
                <a:gd name="T52" fmla="*/ 24 w 124"/>
                <a:gd name="T53" fmla="*/ 80 h 128"/>
                <a:gd name="T54" fmla="*/ 8 w 124"/>
                <a:gd name="T55" fmla="*/ 64 h 128"/>
                <a:gd name="T56" fmla="*/ 24 w 124"/>
                <a:gd name="T57" fmla="*/ 48 h 128"/>
                <a:gd name="T58" fmla="*/ 40 w 124"/>
                <a:gd name="T59" fmla="*/ 64 h 128"/>
                <a:gd name="T60" fmla="*/ 24 w 124"/>
                <a:gd name="T61" fmla="*/ 80 h 128"/>
                <a:gd name="T62" fmla="*/ 100 w 124"/>
                <a:gd name="T63" fmla="*/ 120 h 128"/>
                <a:gd name="T64" fmla="*/ 84 w 124"/>
                <a:gd name="T65" fmla="*/ 104 h 128"/>
                <a:gd name="T66" fmla="*/ 100 w 124"/>
                <a:gd name="T67" fmla="*/ 88 h 128"/>
                <a:gd name="T68" fmla="*/ 116 w 124"/>
                <a:gd name="T69" fmla="*/ 104 h 128"/>
                <a:gd name="T70" fmla="*/ 100 w 124"/>
                <a:gd name="T71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" h="128">
                  <a:moveTo>
                    <a:pt x="100" y="80"/>
                  </a:moveTo>
                  <a:cubicBezTo>
                    <a:pt x="92" y="80"/>
                    <a:pt x="84" y="84"/>
                    <a:pt x="80" y="91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7" y="72"/>
                    <a:pt x="48" y="68"/>
                    <a:pt x="48" y="64"/>
                  </a:cubicBezTo>
                  <a:cubicBezTo>
                    <a:pt x="48" y="60"/>
                    <a:pt x="47" y="57"/>
                    <a:pt x="46" y="5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5" y="44"/>
                    <a:pt x="92" y="48"/>
                    <a:pt x="100" y="48"/>
                  </a:cubicBezTo>
                  <a:cubicBezTo>
                    <a:pt x="113" y="48"/>
                    <a:pt x="124" y="37"/>
                    <a:pt x="124" y="24"/>
                  </a:cubicBezTo>
                  <a:cubicBezTo>
                    <a:pt x="124" y="11"/>
                    <a:pt x="113" y="0"/>
                    <a:pt x="100" y="0"/>
                  </a:cubicBezTo>
                  <a:cubicBezTo>
                    <a:pt x="87" y="0"/>
                    <a:pt x="76" y="11"/>
                    <a:pt x="76" y="24"/>
                  </a:cubicBezTo>
                  <a:cubicBezTo>
                    <a:pt x="76" y="26"/>
                    <a:pt x="76" y="29"/>
                    <a:pt x="77" y="31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7" y="43"/>
                    <a:pt x="31" y="40"/>
                    <a:pt x="24" y="40"/>
                  </a:cubicBezTo>
                  <a:cubicBezTo>
                    <a:pt x="11" y="40"/>
                    <a:pt x="0" y="51"/>
                    <a:pt x="0" y="64"/>
                  </a:cubicBezTo>
                  <a:cubicBezTo>
                    <a:pt x="0" y="77"/>
                    <a:pt x="11" y="88"/>
                    <a:pt x="24" y="88"/>
                  </a:cubicBezTo>
                  <a:cubicBezTo>
                    <a:pt x="30" y="88"/>
                    <a:pt x="36" y="86"/>
                    <a:pt x="40" y="82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6" y="100"/>
                    <a:pt x="76" y="102"/>
                    <a:pt x="76" y="104"/>
                  </a:cubicBezTo>
                  <a:cubicBezTo>
                    <a:pt x="76" y="117"/>
                    <a:pt x="87" y="128"/>
                    <a:pt x="100" y="128"/>
                  </a:cubicBezTo>
                  <a:cubicBezTo>
                    <a:pt x="113" y="128"/>
                    <a:pt x="124" y="117"/>
                    <a:pt x="124" y="104"/>
                  </a:cubicBezTo>
                  <a:cubicBezTo>
                    <a:pt x="124" y="91"/>
                    <a:pt x="113" y="80"/>
                    <a:pt x="100" y="80"/>
                  </a:cubicBezTo>
                  <a:close/>
                  <a:moveTo>
                    <a:pt x="100" y="8"/>
                  </a:moveTo>
                  <a:cubicBezTo>
                    <a:pt x="109" y="8"/>
                    <a:pt x="116" y="15"/>
                    <a:pt x="116" y="24"/>
                  </a:cubicBezTo>
                  <a:cubicBezTo>
                    <a:pt x="116" y="33"/>
                    <a:pt x="109" y="40"/>
                    <a:pt x="100" y="40"/>
                  </a:cubicBezTo>
                  <a:cubicBezTo>
                    <a:pt x="91" y="40"/>
                    <a:pt x="84" y="33"/>
                    <a:pt x="84" y="24"/>
                  </a:cubicBezTo>
                  <a:cubicBezTo>
                    <a:pt x="84" y="15"/>
                    <a:pt x="91" y="8"/>
                    <a:pt x="100" y="8"/>
                  </a:cubicBezTo>
                  <a:close/>
                  <a:moveTo>
                    <a:pt x="24" y="80"/>
                  </a:moveTo>
                  <a:cubicBezTo>
                    <a:pt x="15" y="80"/>
                    <a:pt x="8" y="73"/>
                    <a:pt x="8" y="64"/>
                  </a:cubicBezTo>
                  <a:cubicBezTo>
                    <a:pt x="8" y="55"/>
                    <a:pt x="15" y="48"/>
                    <a:pt x="24" y="48"/>
                  </a:cubicBezTo>
                  <a:cubicBezTo>
                    <a:pt x="33" y="48"/>
                    <a:pt x="40" y="55"/>
                    <a:pt x="40" y="64"/>
                  </a:cubicBezTo>
                  <a:cubicBezTo>
                    <a:pt x="40" y="73"/>
                    <a:pt x="33" y="80"/>
                    <a:pt x="24" y="80"/>
                  </a:cubicBezTo>
                  <a:close/>
                  <a:moveTo>
                    <a:pt x="100" y="120"/>
                  </a:moveTo>
                  <a:cubicBezTo>
                    <a:pt x="91" y="120"/>
                    <a:pt x="84" y="113"/>
                    <a:pt x="84" y="104"/>
                  </a:cubicBezTo>
                  <a:cubicBezTo>
                    <a:pt x="84" y="95"/>
                    <a:pt x="91" y="88"/>
                    <a:pt x="100" y="88"/>
                  </a:cubicBezTo>
                  <a:cubicBezTo>
                    <a:pt x="109" y="88"/>
                    <a:pt x="116" y="95"/>
                    <a:pt x="116" y="104"/>
                  </a:cubicBezTo>
                  <a:cubicBezTo>
                    <a:pt x="116" y="113"/>
                    <a:pt x="109" y="120"/>
                    <a:pt x="10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稻壳儿搜索【幻雨工作室】_10"/>
            <p:cNvSpPr>
              <a:spLocks noEditPoints="1"/>
            </p:cNvSpPr>
            <p:nvPr/>
          </p:nvSpPr>
          <p:spPr bwMode="auto">
            <a:xfrm>
              <a:off x="4300" y="3690"/>
              <a:ext cx="875" cy="820"/>
            </a:xfrm>
            <a:custGeom>
              <a:avLst/>
              <a:gdLst>
                <a:gd name="T0" fmla="*/ 64 w 128"/>
                <a:gd name="T1" fmla="*/ 68 h 120"/>
                <a:gd name="T2" fmla="*/ 28 w 128"/>
                <a:gd name="T3" fmla="*/ 68 h 120"/>
                <a:gd name="T4" fmla="*/ 24 w 128"/>
                <a:gd name="T5" fmla="*/ 72 h 120"/>
                <a:gd name="T6" fmla="*/ 28 w 128"/>
                <a:gd name="T7" fmla="*/ 76 h 120"/>
                <a:gd name="T8" fmla="*/ 64 w 128"/>
                <a:gd name="T9" fmla="*/ 76 h 120"/>
                <a:gd name="T10" fmla="*/ 68 w 128"/>
                <a:gd name="T11" fmla="*/ 72 h 120"/>
                <a:gd name="T12" fmla="*/ 64 w 128"/>
                <a:gd name="T13" fmla="*/ 68 h 120"/>
                <a:gd name="T14" fmla="*/ 72 w 128"/>
                <a:gd name="T15" fmla="*/ 52 h 120"/>
                <a:gd name="T16" fmla="*/ 28 w 128"/>
                <a:gd name="T17" fmla="*/ 52 h 120"/>
                <a:gd name="T18" fmla="*/ 24 w 128"/>
                <a:gd name="T19" fmla="*/ 56 h 120"/>
                <a:gd name="T20" fmla="*/ 28 w 128"/>
                <a:gd name="T21" fmla="*/ 60 h 120"/>
                <a:gd name="T22" fmla="*/ 72 w 128"/>
                <a:gd name="T23" fmla="*/ 60 h 120"/>
                <a:gd name="T24" fmla="*/ 76 w 128"/>
                <a:gd name="T25" fmla="*/ 56 h 120"/>
                <a:gd name="T26" fmla="*/ 72 w 128"/>
                <a:gd name="T27" fmla="*/ 52 h 120"/>
                <a:gd name="T28" fmla="*/ 116 w 128"/>
                <a:gd name="T29" fmla="*/ 0 h 120"/>
                <a:gd name="T30" fmla="*/ 44 w 128"/>
                <a:gd name="T31" fmla="*/ 0 h 120"/>
                <a:gd name="T32" fmla="*/ 32 w 128"/>
                <a:gd name="T33" fmla="*/ 12 h 120"/>
                <a:gd name="T34" fmla="*/ 32 w 128"/>
                <a:gd name="T35" fmla="*/ 20 h 120"/>
                <a:gd name="T36" fmla="*/ 40 w 128"/>
                <a:gd name="T37" fmla="*/ 20 h 120"/>
                <a:gd name="T38" fmla="*/ 40 w 128"/>
                <a:gd name="T39" fmla="*/ 16 h 120"/>
                <a:gd name="T40" fmla="*/ 48 w 128"/>
                <a:gd name="T41" fmla="*/ 8 h 120"/>
                <a:gd name="T42" fmla="*/ 112 w 128"/>
                <a:gd name="T43" fmla="*/ 8 h 120"/>
                <a:gd name="T44" fmla="*/ 120 w 128"/>
                <a:gd name="T45" fmla="*/ 16 h 120"/>
                <a:gd name="T46" fmla="*/ 120 w 128"/>
                <a:gd name="T47" fmla="*/ 56 h 120"/>
                <a:gd name="T48" fmla="*/ 112 w 128"/>
                <a:gd name="T49" fmla="*/ 64 h 120"/>
                <a:gd name="T50" fmla="*/ 108 w 128"/>
                <a:gd name="T51" fmla="*/ 64 h 120"/>
                <a:gd name="T52" fmla="*/ 108 w 128"/>
                <a:gd name="T53" fmla="*/ 72 h 120"/>
                <a:gd name="T54" fmla="*/ 116 w 128"/>
                <a:gd name="T55" fmla="*/ 72 h 120"/>
                <a:gd name="T56" fmla="*/ 128 w 128"/>
                <a:gd name="T57" fmla="*/ 60 h 120"/>
                <a:gd name="T58" fmla="*/ 128 w 128"/>
                <a:gd name="T59" fmla="*/ 12 h 120"/>
                <a:gd name="T60" fmla="*/ 116 w 128"/>
                <a:gd name="T61" fmla="*/ 0 h 120"/>
                <a:gd name="T62" fmla="*/ 88 w 128"/>
                <a:gd name="T63" fmla="*/ 28 h 120"/>
                <a:gd name="T64" fmla="*/ 12 w 128"/>
                <a:gd name="T65" fmla="*/ 28 h 120"/>
                <a:gd name="T66" fmla="*/ 0 w 128"/>
                <a:gd name="T67" fmla="*/ 40 h 120"/>
                <a:gd name="T68" fmla="*/ 0 w 128"/>
                <a:gd name="T69" fmla="*/ 88 h 120"/>
                <a:gd name="T70" fmla="*/ 12 w 128"/>
                <a:gd name="T71" fmla="*/ 100 h 120"/>
                <a:gd name="T72" fmla="*/ 20 w 128"/>
                <a:gd name="T73" fmla="*/ 100 h 120"/>
                <a:gd name="T74" fmla="*/ 20 w 128"/>
                <a:gd name="T75" fmla="*/ 109 h 120"/>
                <a:gd name="T76" fmla="*/ 36 w 128"/>
                <a:gd name="T77" fmla="*/ 114 h 120"/>
                <a:gd name="T78" fmla="*/ 51 w 128"/>
                <a:gd name="T79" fmla="*/ 100 h 120"/>
                <a:gd name="T80" fmla="*/ 88 w 128"/>
                <a:gd name="T81" fmla="*/ 100 h 120"/>
                <a:gd name="T82" fmla="*/ 100 w 128"/>
                <a:gd name="T83" fmla="*/ 88 h 120"/>
                <a:gd name="T84" fmla="*/ 100 w 128"/>
                <a:gd name="T85" fmla="*/ 40 h 120"/>
                <a:gd name="T86" fmla="*/ 88 w 128"/>
                <a:gd name="T87" fmla="*/ 28 h 120"/>
                <a:gd name="T88" fmla="*/ 92 w 128"/>
                <a:gd name="T89" fmla="*/ 84 h 120"/>
                <a:gd name="T90" fmla="*/ 84 w 128"/>
                <a:gd name="T91" fmla="*/ 92 h 120"/>
                <a:gd name="T92" fmla="*/ 58 w 128"/>
                <a:gd name="T93" fmla="*/ 92 h 120"/>
                <a:gd name="T94" fmla="*/ 49 w 128"/>
                <a:gd name="T95" fmla="*/ 92 h 120"/>
                <a:gd name="T96" fmla="*/ 31 w 128"/>
                <a:gd name="T97" fmla="*/ 108 h 120"/>
                <a:gd name="T98" fmla="*/ 28 w 128"/>
                <a:gd name="T99" fmla="*/ 104 h 120"/>
                <a:gd name="T100" fmla="*/ 28 w 128"/>
                <a:gd name="T101" fmla="*/ 98 h 120"/>
                <a:gd name="T102" fmla="*/ 28 w 128"/>
                <a:gd name="T103" fmla="*/ 92 h 120"/>
                <a:gd name="T104" fmla="*/ 24 w 128"/>
                <a:gd name="T105" fmla="*/ 92 h 120"/>
                <a:gd name="T106" fmla="*/ 16 w 128"/>
                <a:gd name="T107" fmla="*/ 92 h 120"/>
                <a:gd name="T108" fmla="*/ 8 w 128"/>
                <a:gd name="T109" fmla="*/ 84 h 120"/>
                <a:gd name="T110" fmla="*/ 8 w 128"/>
                <a:gd name="T111" fmla="*/ 44 h 120"/>
                <a:gd name="T112" fmla="*/ 16 w 128"/>
                <a:gd name="T113" fmla="*/ 36 h 120"/>
                <a:gd name="T114" fmla="*/ 84 w 128"/>
                <a:gd name="T115" fmla="*/ 36 h 120"/>
                <a:gd name="T116" fmla="*/ 92 w 128"/>
                <a:gd name="T117" fmla="*/ 44 h 120"/>
                <a:gd name="T118" fmla="*/ 92 w 128"/>
                <a:gd name="T119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0">
                  <a:moveTo>
                    <a:pt x="64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4" y="70"/>
                    <a:pt x="24" y="72"/>
                  </a:cubicBezTo>
                  <a:cubicBezTo>
                    <a:pt x="24" y="74"/>
                    <a:pt x="26" y="76"/>
                    <a:pt x="28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76"/>
                    <a:pt x="68" y="74"/>
                    <a:pt x="68" y="72"/>
                  </a:cubicBezTo>
                  <a:cubicBezTo>
                    <a:pt x="68" y="70"/>
                    <a:pt x="66" y="68"/>
                    <a:pt x="64" y="68"/>
                  </a:cubicBezTo>
                  <a:close/>
                  <a:moveTo>
                    <a:pt x="72" y="52"/>
                  </a:moveTo>
                  <a:cubicBezTo>
                    <a:pt x="28" y="52"/>
                    <a:pt x="28" y="52"/>
                    <a:pt x="28" y="52"/>
                  </a:cubicBezTo>
                  <a:cubicBezTo>
                    <a:pt x="26" y="52"/>
                    <a:pt x="24" y="54"/>
                    <a:pt x="24" y="56"/>
                  </a:cubicBezTo>
                  <a:cubicBezTo>
                    <a:pt x="24" y="58"/>
                    <a:pt x="26" y="60"/>
                    <a:pt x="28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4" y="60"/>
                    <a:pt x="76" y="58"/>
                    <a:pt x="76" y="56"/>
                  </a:cubicBezTo>
                  <a:cubicBezTo>
                    <a:pt x="76" y="54"/>
                    <a:pt x="74" y="52"/>
                    <a:pt x="72" y="52"/>
                  </a:cubicBezTo>
                  <a:close/>
                  <a:moveTo>
                    <a:pt x="11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7" y="0"/>
                    <a:pt x="32" y="5"/>
                    <a:pt x="32" y="1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60"/>
                    <a:pt x="116" y="64"/>
                    <a:pt x="11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3" y="72"/>
                    <a:pt x="128" y="67"/>
                    <a:pt x="128" y="60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88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4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1" y="114"/>
                    <a:pt x="27" y="120"/>
                    <a:pt x="36" y="114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5" y="100"/>
                    <a:pt x="100" y="95"/>
                    <a:pt x="100" y="88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33"/>
                    <a:pt x="95" y="28"/>
                    <a:pt x="88" y="28"/>
                  </a:cubicBezTo>
                  <a:close/>
                  <a:moveTo>
                    <a:pt x="92" y="84"/>
                  </a:moveTo>
                  <a:cubicBezTo>
                    <a:pt x="92" y="88"/>
                    <a:pt x="88" y="92"/>
                    <a:pt x="84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8" y="110"/>
                    <a:pt x="28" y="104"/>
                    <a:pt x="28" y="104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8" y="96"/>
                    <a:pt x="28" y="92"/>
                    <a:pt x="28" y="92"/>
                  </a:cubicBezTo>
                  <a:cubicBezTo>
                    <a:pt x="28" y="92"/>
                    <a:pt x="26" y="92"/>
                    <a:pt x="24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8" y="88"/>
                    <a:pt x="8" y="8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0"/>
                    <a:pt x="12" y="36"/>
                    <a:pt x="16" y="36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8" y="36"/>
                    <a:pt x="92" y="40"/>
                    <a:pt x="92" y="44"/>
                  </a:cubicBezTo>
                  <a:lnTo>
                    <a:pt x="9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7" name="稻壳儿搜索【幻雨工作室】_11"/>
            <p:cNvSpPr>
              <a:spLocks noEditPoints="1"/>
            </p:cNvSpPr>
            <p:nvPr/>
          </p:nvSpPr>
          <p:spPr bwMode="auto">
            <a:xfrm>
              <a:off x="9473" y="3665"/>
              <a:ext cx="750" cy="870"/>
            </a:xfrm>
            <a:custGeom>
              <a:avLst/>
              <a:gdLst>
                <a:gd name="T0" fmla="*/ 72 w 110"/>
                <a:gd name="T1" fmla="*/ 72 h 128"/>
                <a:gd name="T2" fmla="*/ 72 w 110"/>
                <a:gd name="T3" fmla="*/ 16 h 128"/>
                <a:gd name="T4" fmla="*/ 16 w 110"/>
                <a:gd name="T5" fmla="*/ 16 h 128"/>
                <a:gd name="T6" fmla="*/ 16 w 110"/>
                <a:gd name="T7" fmla="*/ 72 h 128"/>
                <a:gd name="T8" fmla="*/ 72 w 110"/>
                <a:gd name="T9" fmla="*/ 72 h 128"/>
                <a:gd name="T10" fmla="*/ 21 w 110"/>
                <a:gd name="T11" fmla="*/ 21 h 128"/>
                <a:gd name="T12" fmla="*/ 67 w 110"/>
                <a:gd name="T13" fmla="*/ 21 h 128"/>
                <a:gd name="T14" fmla="*/ 67 w 110"/>
                <a:gd name="T15" fmla="*/ 67 h 128"/>
                <a:gd name="T16" fmla="*/ 21 w 110"/>
                <a:gd name="T17" fmla="*/ 67 h 128"/>
                <a:gd name="T18" fmla="*/ 21 w 110"/>
                <a:gd name="T19" fmla="*/ 21 h 128"/>
                <a:gd name="T20" fmla="*/ 86 w 110"/>
                <a:gd name="T21" fmla="*/ 86 h 128"/>
                <a:gd name="T22" fmla="*/ 86 w 110"/>
                <a:gd name="T23" fmla="*/ 1 h 128"/>
                <a:gd name="T24" fmla="*/ 81 w 110"/>
                <a:gd name="T25" fmla="*/ 1 h 128"/>
                <a:gd name="T26" fmla="*/ 81 w 110"/>
                <a:gd name="T27" fmla="*/ 7 h 128"/>
                <a:gd name="T28" fmla="*/ 81 w 110"/>
                <a:gd name="T29" fmla="*/ 81 h 128"/>
                <a:gd name="T30" fmla="*/ 7 w 110"/>
                <a:gd name="T31" fmla="*/ 81 h 128"/>
                <a:gd name="T32" fmla="*/ 1 w 110"/>
                <a:gd name="T33" fmla="*/ 81 h 128"/>
                <a:gd name="T34" fmla="*/ 1 w 110"/>
                <a:gd name="T35" fmla="*/ 86 h 128"/>
                <a:gd name="T36" fmla="*/ 40 w 110"/>
                <a:gd name="T37" fmla="*/ 104 h 128"/>
                <a:gd name="T38" fmla="*/ 40 w 110"/>
                <a:gd name="T39" fmla="*/ 120 h 128"/>
                <a:gd name="T40" fmla="*/ 32 w 110"/>
                <a:gd name="T41" fmla="*/ 120 h 128"/>
                <a:gd name="T42" fmla="*/ 28 w 110"/>
                <a:gd name="T43" fmla="*/ 124 h 128"/>
                <a:gd name="T44" fmla="*/ 32 w 110"/>
                <a:gd name="T45" fmla="*/ 128 h 128"/>
                <a:gd name="T46" fmla="*/ 56 w 110"/>
                <a:gd name="T47" fmla="*/ 128 h 128"/>
                <a:gd name="T48" fmla="*/ 60 w 110"/>
                <a:gd name="T49" fmla="*/ 124 h 128"/>
                <a:gd name="T50" fmla="*/ 56 w 110"/>
                <a:gd name="T51" fmla="*/ 120 h 128"/>
                <a:gd name="T52" fmla="*/ 48 w 110"/>
                <a:gd name="T53" fmla="*/ 120 h 128"/>
                <a:gd name="T54" fmla="*/ 48 w 110"/>
                <a:gd name="T55" fmla="*/ 104 h 128"/>
                <a:gd name="T56" fmla="*/ 86 w 110"/>
                <a:gd name="T57" fmla="*/ 8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28">
                  <a:moveTo>
                    <a:pt x="72" y="72"/>
                  </a:moveTo>
                  <a:cubicBezTo>
                    <a:pt x="88" y="57"/>
                    <a:pt x="88" y="31"/>
                    <a:pt x="72" y="16"/>
                  </a:cubicBezTo>
                  <a:cubicBezTo>
                    <a:pt x="57" y="0"/>
                    <a:pt x="31" y="0"/>
                    <a:pt x="16" y="16"/>
                  </a:cubicBezTo>
                  <a:cubicBezTo>
                    <a:pt x="0" y="31"/>
                    <a:pt x="0" y="57"/>
                    <a:pt x="16" y="72"/>
                  </a:cubicBezTo>
                  <a:cubicBezTo>
                    <a:pt x="31" y="88"/>
                    <a:pt x="57" y="88"/>
                    <a:pt x="72" y="72"/>
                  </a:cubicBezTo>
                  <a:close/>
                  <a:moveTo>
                    <a:pt x="21" y="21"/>
                  </a:moveTo>
                  <a:cubicBezTo>
                    <a:pt x="34" y="9"/>
                    <a:pt x="54" y="9"/>
                    <a:pt x="67" y="21"/>
                  </a:cubicBezTo>
                  <a:cubicBezTo>
                    <a:pt x="79" y="34"/>
                    <a:pt x="79" y="54"/>
                    <a:pt x="67" y="67"/>
                  </a:cubicBezTo>
                  <a:cubicBezTo>
                    <a:pt x="54" y="79"/>
                    <a:pt x="34" y="79"/>
                    <a:pt x="21" y="67"/>
                  </a:cubicBezTo>
                  <a:cubicBezTo>
                    <a:pt x="9" y="54"/>
                    <a:pt x="9" y="34"/>
                    <a:pt x="21" y="21"/>
                  </a:cubicBezTo>
                  <a:close/>
                  <a:moveTo>
                    <a:pt x="86" y="86"/>
                  </a:moveTo>
                  <a:cubicBezTo>
                    <a:pt x="110" y="63"/>
                    <a:pt x="110" y="25"/>
                    <a:pt x="86" y="1"/>
                  </a:cubicBezTo>
                  <a:cubicBezTo>
                    <a:pt x="85" y="0"/>
                    <a:pt x="82" y="0"/>
                    <a:pt x="81" y="1"/>
                  </a:cubicBezTo>
                  <a:cubicBezTo>
                    <a:pt x="79" y="3"/>
                    <a:pt x="79" y="5"/>
                    <a:pt x="81" y="7"/>
                  </a:cubicBezTo>
                  <a:cubicBezTo>
                    <a:pt x="101" y="27"/>
                    <a:pt x="101" y="61"/>
                    <a:pt x="81" y="81"/>
                  </a:cubicBezTo>
                  <a:cubicBezTo>
                    <a:pt x="61" y="101"/>
                    <a:pt x="27" y="101"/>
                    <a:pt x="7" y="81"/>
                  </a:cubicBezTo>
                  <a:cubicBezTo>
                    <a:pt x="5" y="79"/>
                    <a:pt x="3" y="79"/>
                    <a:pt x="1" y="81"/>
                  </a:cubicBezTo>
                  <a:cubicBezTo>
                    <a:pt x="0" y="82"/>
                    <a:pt x="0" y="85"/>
                    <a:pt x="1" y="86"/>
                  </a:cubicBezTo>
                  <a:cubicBezTo>
                    <a:pt x="12" y="97"/>
                    <a:pt x="26" y="103"/>
                    <a:pt x="40" y="104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0" y="120"/>
                    <a:pt x="28" y="122"/>
                    <a:pt x="28" y="124"/>
                  </a:cubicBezTo>
                  <a:cubicBezTo>
                    <a:pt x="28" y="126"/>
                    <a:pt x="30" y="128"/>
                    <a:pt x="32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8" y="128"/>
                    <a:pt x="60" y="126"/>
                    <a:pt x="60" y="124"/>
                  </a:cubicBezTo>
                  <a:cubicBezTo>
                    <a:pt x="60" y="122"/>
                    <a:pt x="58" y="120"/>
                    <a:pt x="5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62" y="103"/>
                    <a:pt x="76" y="97"/>
                    <a:pt x="8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905000" y="4146550"/>
            <a:ext cx="1981200" cy="712788"/>
            <a:chOff x="2408" y="3190"/>
            <a:chExt cx="3120" cy="1121"/>
          </a:xfrm>
        </p:grpSpPr>
        <p:sp>
          <p:nvSpPr>
            <p:cNvPr id="13325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/>
            <a:p>
              <a:pPr algn="ctr"/>
              <a:r>
                <a:rPr lang="zh-CN" altLang="en-US" sz="2000" b="1">
                  <a:solidFill>
                    <a:srgbClr val="808080"/>
                  </a:solidFill>
                  <a:latin typeface="方正仿宋简体" panose="02010601030101010101" charset="-122"/>
                  <a:ea typeface="方正仿宋简体" panose="02010601030101010101" charset="-122"/>
                  <a:sym typeface="等线" panose="02010600030101010101" pitchFamily="2" charset="-122"/>
                </a:rPr>
                <a:t>标题文本预设</a:t>
              </a:r>
            </a:p>
          </p:txBody>
        </p:sp>
        <p:sp>
          <p:nvSpPr>
            <p:cNvPr id="29" name="TextBox 46"/>
            <p:cNvSpPr txBox="1"/>
            <p:nvPr/>
          </p:nvSpPr>
          <p:spPr>
            <a:xfrm>
              <a:off x="2408" y="3854"/>
              <a:ext cx="2978" cy="457"/>
            </a:xfrm>
            <a:prstGeom prst="rect">
              <a:avLst/>
            </a:prstGeom>
          </p:spPr>
          <p:txBody>
            <a:bodyPr lIns="0" tIns="0" rIns="0" bIns="0" anchorCtr="1"/>
            <a:lstStyle/>
            <a:p>
              <a:pPr algn="ctr" fontAlgn="auto">
                <a:lnSpc>
                  <a:spcPct val="120000"/>
                </a:lnSpc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此部分内容作为文字排版占位显示</a:t>
              </a: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/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262563" y="4148138"/>
            <a:ext cx="1981200" cy="711200"/>
            <a:chOff x="2408" y="3190"/>
            <a:chExt cx="3120" cy="1121"/>
          </a:xfrm>
        </p:grpSpPr>
        <p:sp>
          <p:nvSpPr>
            <p:cNvPr id="13328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/>
            <a:p>
              <a:pPr algn="ctr"/>
              <a:r>
                <a:rPr lang="zh-CN" altLang="en-US" sz="2000" b="1">
                  <a:solidFill>
                    <a:srgbClr val="808080"/>
                  </a:solidFill>
                  <a:latin typeface="方正仿宋简体" panose="02010601030101010101" charset="-122"/>
                  <a:ea typeface="方正仿宋简体" panose="02010601030101010101" charset="-122"/>
                  <a:sym typeface="等线" panose="02010600030101010101" pitchFamily="2" charset="-122"/>
                </a:rPr>
                <a:t>标题文本预设</a:t>
              </a: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2408" y="3853"/>
              <a:ext cx="2977" cy="458"/>
            </a:xfrm>
            <a:prstGeom prst="rect">
              <a:avLst/>
            </a:prstGeom>
          </p:spPr>
          <p:txBody>
            <a:bodyPr lIns="0" tIns="0" rIns="0" bIns="0" anchorCtr="1"/>
            <a:lstStyle/>
            <a:p>
              <a:pPr algn="ctr" fontAlgn="auto">
                <a:lnSpc>
                  <a:spcPct val="120000"/>
                </a:lnSpc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此部分内容作为文字排版占位显示</a:t>
              </a: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/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509000" y="4146550"/>
            <a:ext cx="1981200" cy="712788"/>
            <a:chOff x="2408" y="3190"/>
            <a:chExt cx="3120" cy="1121"/>
          </a:xfrm>
        </p:grpSpPr>
        <p:sp>
          <p:nvSpPr>
            <p:cNvPr id="13331" name="TextBox 45"/>
            <p:cNvSpPr txBox="1">
              <a:spLocks noChangeArrowheads="1"/>
            </p:cNvSpPr>
            <p:nvPr/>
          </p:nvSpPr>
          <p:spPr bwMode="auto">
            <a:xfrm>
              <a:off x="2408" y="3190"/>
              <a:ext cx="3120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 anchorCtr="1"/>
            <a:lstStyle/>
            <a:p>
              <a:pPr algn="ctr"/>
              <a:r>
                <a:rPr lang="zh-CN" altLang="en-US" sz="2000" b="1">
                  <a:solidFill>
                    <a:srgbClr val="808080"/>
                  </a:solidFill>
                  <a:latin typeface="方正仿宋简体" panose="02010601030101010101" charset="-122"/>
                  <a:ea typeface="方正仿宋简体" panose="02010601030101010101" charset="-122"/>
                  <a:sym typeface="等线" panose="02010600030101010101" pitchFamily="2" charset="-122"/>
                </a:rPr>
                <a:t>标题文本预设</a:t>
              </a:r>
            </a:p>
          </p:txBody>
        </p:sp>
        <p:sp>
          <p:nvSpPr>
            <p:cNvPr id="20" name="TextBox 46"/>
            <p:cNvSpPr txBox="1"/>
            <p:nvPr/>
          </p:nvSpPr>
          <p:spPr>
            <a:xfrm>
              <a:off x="2408" y="3854"/>
              <a:ext cx="2978" cy="457"/>
            </a:xfrm>
            <a:prstGeom prst="rect">
              <a:avLst/>
            </a:prstGeom>
          </p:spPr>
          <p:txBody>
            <a:bodyPr lIns="0" tIns="0" rIns="0" bIns="0" anchorCtr="1"/>
            <a:lstStyle/>
            <a:p>
              <a:pPr algn="ctr" fontAlgn="auto">
                <a:lnSpc>
                  <a:spcPct val="120000"/>
                </a:lnSpc>
              </a:pP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此部分内容作为文字排版占位显示</a:t>
              </a: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/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</a:br>
              <a:r>
                <a:rPr lang="zh-CN" altLang="en-US" sz="1200" noProof="1">
                  <a:solidFill>
                    <a:schemeClr val="dk1">
                      <a:lumMod val="100000"/>
                    </a:schemeClr>
                  </a:solidFill>
                  <a:latin typeface="方正仿宋简体" panose="02010601030101010101" charset="-122"/>
                  <a:ea typeface="方正仿宋简体" panose="02010601030101010101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983204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3412" y="678287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sp>
        <p:nvSpPr>
          <p:cNvPr id="23" name="稻壳儿搜索【幻雨工作室】_3"/>
          <p:cNvSpPr/>
          <p:nvPr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24" name="稻壳儿搜索【幻雨工作室】_4"/>
          <p:cNvSpPr/>
          <p:nvPr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25" name="稻壳儿搜索【幻雨工作室】_5"/>
          <p:cNvSpPr/>
          <p:nvPr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组合 1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920750"/>
            <a:ext cx="83915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4678363" y="1931988"/>
            <a:ext cx="3302000" cy="3305175"/>
            <a:chOff x="3452814" y="1439511"/>
            <a:chExt cx="2241550" cy="2242673"/>
          </a:xfrm>
        </p:grpSpPr>
        <p:sp>
          <p:nvSpPr>
            <p:cNvPr id="13" name="Freeform 22"/>
            <p:cNvSpPr/>
            <p:nvPr/>
          </p:nvSpPr>
          <p:spPr bwMode="auto">
            <a:xfrm>
              <a:off x="4626394" y="1439511"/>
              <a:ext cx="1067970" cy="1281835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4907E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auto"/>
              <a:endParaRPr lang="zh-CN" altLang="en-US" sz="3200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57186" y="1778834"/>
              <a:ext cx="292100" cy="424925"/>
              <a:chOff x="5057186" y="1928305"/>
              <a:chExt cx="292100" cy="424794"/>
            </a:xfrm>
            <a:solidFill>
              <a:srgbClr val="F8F8F8"/>
            </a:solidFill>
          </p:grpSpPr>
          <p:sp>
            <p:nvSpPr>
              <p:cNvPr id="15" name="Freeform 26"/>
              <p:cNvSpPr/>
              <p:nvPr/>
            </p:nvSpPr>
            <p:spPr bwMode="auto">
              <a:xfrm>
                <a:off x="5101636" y="1928305"/>
                <a:ext cx="209550" cy="123825"/>
              </a:xfrm>
              <a:custGeom>
                <a:avLst/>
                <a:gdLst>
                  <a:gd name="T0" fmla="*/ 13 w 56"/>
                  <a:gd name="T1" fmla="*/ 33 h 33"/>
                  <a:gd name="T2" fmla="*/ 13 w 56"/>
                  <a:gd name="T3" fmla="*/ 22 h 33"/>
                  <a:gd name="T4" fmla="*/ 22 w 56"/>
                  <a:gd name="T5" fmla="*/ 12 h 33"/>
                  <a:gd name="T6" fmla="*/ 33 w 56"/>
                  <a:gd name="T7" fmla="*/ 12 h 33"/>
                  <a:gd name="T8" fmla="*/ 43 w 56"/>
                  <a:gd name="T9" fmla="*/ 22 h 33"/>
                  <a:gd name="T10" fmla="*/ 43 w 56"/>
                  <a:gd name="T11" fmla="*/ 33 h 33"/>
                  <a:gd name="T12" fmla="*/ 56 w 56"/>
                  <a:gd name="T13" fmla="*/ 33 h 33"/>
                  <a:gd name="T14" fmla="*/ 56 w 56"/>
                  <a:gd name="T15" fmla="*/ 22 h 33"/>
                  <a:gd name="T16" fmla="*/ 33 w 56"/>
                  <a:gd name="T17" fmla="*/ 0 h 33"/>
                  <a:gd name="T18" fmla="*/ 22 w 56"/>
                  <a:gd name="T19" fmla="*/ 0 h 33"/>
                  <a:gd name="T20" fmla="*/ 0 w 56"/>
                  <a:gd name="T21" fmla="*/ 22 h 33"/>
                  <a:gd name="T22" fmla="*/ 0 w 56"/>
                  <a:gd name="T23" fmla="*/ 33 h 33"/>
                  <a:gd name="T24" fmla="*/ 13 w 56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13" y="3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7"/>
                      <a:pt x="17" y="13"/>
                      <a:pt x="22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9" y="13"/>
                      <a:pt x="43" y="17"/>
                      <a:pt x="43" y="2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0"/>
                      <a:pt x="46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Freeform 27"/>
              <p:cNvSpPr>
                <a:spLocks noEditPoints="1"/>
              </p:cNvSpPr>
              <p:nvPr/>
            </p:nvSpPr>
            <p:spPr bwMode="auto">
              <a:xfrm>
                <a:off x="5057186" y="2097511"/>
                <a:ext cx="292100" cy="255588"/>
              </a:xfrm>
              <a:custGeom>
                <a:avLst/>
                <a:gdLst>
                  <a:gd name="T0" fmla="*/ 0 w 78"/>
                  <a:gd name="T1" fmla="*/ 0 h 68"/>
                  <a:gd name="T2" fmla="*/ 0 w 78"/>
                  <a:gd name="T3" fmla="*/ 35 h 68"/>
                  <a:gd name="T4" fmla="*/ 34 w 78"/>
                  <a:gd name="T5" fmla="*/ 68 h 68"/>
                  <a:gd name="T6" fmla="*/ 44 w 78"/>
                  <a:gd name="T7" fmla="*/ 68 h 68"/>
                  <a:gd name="T8" fmla="*/ 78 w 78"/>
                  <a:gd name="T9" fmla="*/ 35 h 68"/>
                  <a:gd name="T10" fmla="*/ 78 w 78"/>
                  <a:gd name="T11" fmla="*/ 0 h 68"/>
                  <a:gd name="T12" fmla="*/ 0 w 78"/>
                  <a:gd name="T13" fmla="*/ 0 h 68"/>
                  <a:gd name="T14" fmla="*/ 44 w 78"/>
                  <a:gd name="T15" fmla="*/ 31 h 68"/>
                  <a:gd name="T16" fmla="*/ 44 w 78"/>
                  <a:gd name="T17" fmla="*/ 46 h 68"/>
                  <a:gd name="T18" fmla="*/ 41 w 78"/>
                  <a:gd name="T19" fmla="*/ 50 h 68"/>
                  <a:gd name="T20" fmla="*/ 37 w 78"/>
                  <a:gd name="T21" fmla="*/ 46 h 68"/>
                  <a:gd name="T22" fmla="*/ 37 w 78"/>
                  <a:gd name="T23" fmla="*/ 31 h 68"/>
                  <a:gd name="T24" fmla="*/ 32 w 78"/>
                  <a:gd name="T25" fmla="*/ 23 h 68"/>
                  <a:gd name="T26" fmla="*/ 41 w 78"/>
                  <a:gd name="T27" fmla="*/ 14 h 68"/>
                  <a:gd name="T28" fmla="*/ 50 w 78"/>
                  <a:gd name="T29" fmla="*/ 23 h 68"/>
                  <a:gd name="T30" fmla="*/ 44 w 78"/>
                  <a:gd name="T31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68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63" y="68"/>
                      <a:pt x="78" y="53"/>
                      <a:pt x="78" y="35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0" y="0"/>
                    </a:lnTo>
                    <a:close/>
                    <a:moveTo>
                      <a:pt x="44" y="31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8"/>
                      <a:pt x="43" y="50"/>
                      <a:pt x="41" y="50"/>
                    </a:cubicBezTo>
                    <a:cubicBezTo>
                      <a:pt x="39" y="50"/>
                      <a:pt x="37" y="48"/>
                      <a:pt x="37" y="46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0"/>
                      <a:pt x="32" y="27"/>
                      <a:pt x="32" y="23"/>
                    </a:cubicBezTo>
                    <a:cubicBezTo>
                      <a:pt x="32" y="18"/>
                      <a:pt x="36" y="14"/>
                      <a:pt x="41" y="14"/>
                    </a:cubicBezTo>
                    <a:cubicBezTo>
                      <a:pt x="46" y="14"/>
                      <a:pt x="50" y="18"/>
                      <a:pt x="50" y="23"/>
                    </a:cubicBezTo>
                    <a:cubicBezTo>
                      <a:pt x="50" y="27"/>
                      <a:pt x="47" y="30"/>
                      <a:pt x="4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Freeform 23"/>
            <p:cNvSpPr/>
            <p:nvPr/>
          </p:nvSpPr>
          <p:spPr bwMode="auto">
            <a:xfrm>
              <a:off x="4413016" y="2612551"/>
              <a:ext cx="1281348" cy="1069633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/>
              <a:endParaRPr lang="zh-CN" altLang="en-US" sz="3200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988925" y="3053991"/>
              <a:ext cx="434975" cy="427169"/>
              <a:chOff x="4988924" y="3203068"/>
              <a:chExt cx="434975" cy="427037"/>
            </a:xfrm>
            <a:solidFill>
              <a:srgbClr val="F8F8F8"/>
            </a:solidFill>
          </p:grpSpPr>
          <p:sp>
            <p:nvSpPr>
              <p:cNvPr id="27" name="Freeform 28"/>
              <p:cNvSpPr/>
              <p:nvPr/>
            </p:nvSpPr>
            <p:spPr bwMode="auto">
              <a:xfrm>
                <a:off x="5129213" y="3302000"/>
                <a:ext cx="146050" cy="142875"/>
              </a:xfrm>
              <a:custGeom>
                <a:avLst/>
                <a:gdLst>
                  <a:gd name="T0" fmla="*/ 37 w 39"/>
                  <a:gd name="T1" fmla="*/ 2 h 38"/>
                  <a:gd name="T2" fmla="*/ 37 w 39"/>
                  <a:gd name="T3" fmla="*/ 9 h 38"/>
                  <a:gd name="T4" fmla="*/ 9 w 39"/>
                  <a:gd name="T5" fmla="*/ 36 h 38"/>
                  <a:gd name="T6" fmla="*/ 2 w 39"/>
                  <a:gd name="T7" fmla="*/ 36 h 38"/>
                  <a:gd name="T8" fmla="*/ 2 w 39"/>
                  <a:gd name="T9" fmla="*/ 36 h 38"/>
                  <a:gd name="T10" fmla="*/ 2 w 39"/>
                  <a:gd name="T11" fmla="*/ 30 h 38"/>
                  <a:gd name="T12" fmla="*/ 30 w 39"/>
                  <a:gd name="T13" fmla="*/ 2 h 38"/>
                  <a:gd name="T14" fmla="*/ 37 w 39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7" y="2"/>
                    </a:moveTo>
                    <a:cubicBezTo>
                      <a:pt x="39" y="4"/>
                      <a:pt x="39" y="7"/>
                      <a:pt x="37" y="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38"/>
                      <a:pt x="4" y="38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5"/>
                      <a:pt x="0" y="32"/>
                      <a:pt x="2" y="3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4988924" y="3203068"/>
                <a:ext cx="434975" cy="427037"/>
              </a:xfrm>
              <a:custGeom>
                <a:avLst/>
                <a:gdLst>
                  <a:gd name="T0" fmla="*/ 28 w 116"/>
                  <a:gd name="T1" fmla="*/ 96 h 114"/>
                  <a:gd name="T2" fmla="*/ 20 w 116"/>
                  <a:gd name="T3" fmla="*/ 96 h 114"/>
                  <a:gd name="T4" fmla="*/ 18 w 116"/>
                  <a:gd name="T5" fmla="*/ 94 h 114"/>
                  <a:gd name="T6" fmla="*/ 18 w 116"/>
                  <a:gd name="T7" fmla="*/ 86 h 114"/>
                  <a:gd name="T8" fmla="*/ 32 w 116"/>
                  <a:gd name="T9" fmla="*/ 73 h 114"/>
                  <a:gd name="T10" fmla="*/ 41 w 116"/>
                  <a:gd name="T11" fmla="*/ 57 h 114"/>
                  <a:gd name="T12" fmla="*/ 22 w 116"/>
                  <a:gd name="T13" fmla="*/ 62 h 114"/>
                  <a:gd name="T14" fmla="*/ 8 w 116"/>
                  <a:gd name="T15" fmla="*/ 76 h 114"/>
                  <a:gd name="T16" fmla="*/ 8 w 116"/>
                  <a:gd name="T17" fmla="*/ 104 h 114"/>
                  <a:gd name="T18" fmla="*/ 9 w 116"/>
                  <a:gd name="T19" fmla="*/ 106 h 114"/>
                  <a:gd name="T20" fmla="*/ 38 w 116"/>
                  <a:gd name="T21" fmla="*/ 106 h 114"/>
                  <a:gd name="T22" fmla="*/ 53 w 116"/>
                  <a:gd name="T23" fmla="*/ 92 h 114"/>
                  <a:gd name="T24" fmla="*/ 58 w 116"/>
                  <a:gd name="T25" fmla="*/ 73 h 114"/>
                  <a:gd name="T26" fmla="*/ 42 w 116"/>
                  <a:gd name="T27" fmla="*/ 82 h 114"/>
                  <a:gd name="T28" fmla="*/ 28 w 116"/>
                  <a:gd name="T29" fmla="*/ 96 h 114"/>
                  <a:gd name="T30" fmla="*/ 77 w 116"/>
                  <a:gd name="T31" fmla="*/ 8 h 114"/>
                  <a:gd name="T32" fmla="*/ 63 w 116"/>
                  <a:gd name="T33" fmla="*/ 22 h 114"/>
                  <a:gd name="T34" fmla="*/ 57 w 116"/>
                  <a:gd name="T35" fmla="*/ 40 h 114"/>
                  <a:gd name="T36" fmla="*/ 74 w 116"/>
                  <a:gd name="T37" fmla="*/ 32 h 114"/>
                  <a:gd name="T38" fmla="*/ 88 w 116"/>
                  <a:gd name="T39" fmla="*/ 18 h 114"/>
                  <a:gd name="T40" fmla="*/ 96 w 116"/>
                  <a:gd name="T41" fmla="*/ 18 h 114"/>
                  <a:gd name="T42" fmla="*/ 98 w 116"/>
                  <a:gd name="T43" fmla="*/ 20 h 114"/>
                  <a:gd name="T44" fmla="*/ 98 w 116"/>
                  <a:gd name="T45" fmla="*/ 28 h 114"/>
                  <a:gd name="T46" fmla="*/ 84 w 116"/>
                  <a:gd name="T47" fmla="*/ 42 h 114"/>
                  <a:gd name="T48" fmla="*/ 75 w 116"/>
                  <a:gd name="T49" fmla="*/ 57 h 114"/>
                  <a:gd name="T50" fmla="*/ 94 w 116"/>
                  <a:gd name="T51" fmla="*/ 52 h 114"/>
                  <a:gd name="T52" fmla="*/ 108 w 116"/>
                  <a:gd name="T53" fmla="*/ 38 h 114"/>
                  <a:gd name="T54" fmla="*/ 108 w 116"/>
                  <a:gd name="T55" fmla="*/ 10 h 114"/>
                  <a:gd name="T56" fmla="*/ 106 w 116"/>
                  <a:gd name="T57" fmla="*/ 8 h 114"/>
                  <a:gd name="T58" fmla="*/ 77 w 116"/>
                  <a:gd name="T59" fmla="*/ 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14">
                    <a:moveTo>
                      <a:pt x="28" y="96"/>
                    </a:moveTo>
                    <a:cubicBezTo>
                      <a:pt x="26" y="98"/>
                      <a:pt x="22" y="98"/>
                      <a:pt x="20" y="96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6" y="92"/>
                      <a:pt x="16" y="88"/>
                      <a:pt x="18" y="86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1"/>
                      <a:pt x="38" y="65"/>
                      <a:pt x="41" y="57"/>
                    </a:cubicBezTo>
                    <a:cubicBezTo>
                      <a:pt x="34" y="55"/>
                      <a:pt x="27" y="57"/>
                      <a:pt x="22" y="62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0" y="84"/>
                      <a:pt x="0" y="97"/>
                      <a:pt x="8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7" y="114"/>
                      <a:pt x="30" y="114"/>
                      <a:pt x="38" y="106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8" y="87"/>
                      <a:pt x="60" y="80"/>
                      <a:pt x="58" y="73"/>
                    </a:cubicBezTo>
                    <a:cubicBezTo>
                      <a:pt x="52" y="76"/>
                      <a:pt x="46" y="79"/>
                      <a:pt x="42" y="82"/>
                    </a:cubicBezTo>
                    <a:lnTo>
                      <a:pt x="28" y="96"/>
                    </a:lnTo>
                    <a:close/>
                    <a:moveTo>
                      <a:pt x="77" y="8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58" y="27"/>
                      <a:pt x="56" y="34"/>
                      <a:pt x="57" y="40"/>
                    </a:cubicBezTo>
                    <a:cubicBezTo>
                      <a:pt x="62" y="38"/>
                      <a:pt x="67" y="36"/>
                      <a:pt x="74" y="32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0" y="16"/>
                      <a:pt x="94" y="16"/>
                      <a:pt x="96" y="18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100" y="22"/>
                      <a:pt x="100" y="26"/>
                      <a:pt x="98" y="28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8" y="49"/>
                      <a:pt x="76" y="54"/>
                      <a:pt x="75" y="57"/>
                    </a:cubicBezTo>
                    <a:cubicBezTo>
                      <a:pt x="82" y="59"/>
                      <a:pt x="89" y="57"/>
                      <a:pt x="94" y="5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6" y="30"/>
                      <a:pt x="116" y="17"/>
                      <a:pt x="108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8" y="0"/>
                      <a:pt x="85" y="0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" name="Freeform 24"/>
            <p:cNvSpPr/>
            <p:nvPr/>
          </p:nvSpPr>
          <p:spPr bwMode="auto">
            <a:xfrm>
              <a:off x="3452814" y="2399271"/>
              <a:ext cx="1067969" cy="1282913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rgbClr val="14907E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/>
              <a:endParaRPr lang="zh-CN" altLang="en-US" sz="3200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804668" y="2964328"/>
              <a:ext cx="352405" cy="475544"/>
              <a:chOff x="3804668" y="3113433"/>
              <a:chExt cx="352405" cy="475397"/>
            </a:xfrm>
            <a:solidFill>
              <a:srgbClr val="F8F8F8"/>
            </a:solidFill>
          </p:grpSpPr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3862388" y="3117850"/>
                <a:ext cx="157162" cy="195263"/>
              </a:xfrm>
              <a:custGeom>
                <a:avLst/>
                <a:gdLst>
                  <a:gd name="T0" fmla="*/ 40 w 42"/>
                  <a:gd name="T1" fmla="*/ 10 h 52"/>
                  <a:gd name="T2" fmla="*/ 1 w 42"/>
                  <a:gd name="T3" fmla="*/ 10 h 52"/>
                  <a:gd name="T4" fmla="*/ 0 w 42"/>
                  <a:gd name="T5" fmla="*/ 11 h 52"/>
                  <a:gd name="T6" fmla="*/ 1 w 42"/>
                  <a:gd name="T7" fmla="*/ 13 h 52"/>
                  <a:gd name="T8" fmla="*/ 40 w 42"/>
                  <a:gd name="T9" fmla="*/ 13 h 52"/>
                  <a:gd name="T10" fmla="*/ 42 w 42"/>
                  <a:gd name="T11" fmla="*/ 11 h 52"/>
                  <a:gd name="T12" fmla="*/ 40 w 42"/>
                  <a:gd name="T13" fmla="*/ 10 h 52"/>
                  <a:gd name="T14" fmla="*/ 1 w 42"/>
                  <a:gd name="T15" fmla="*/ 3 h 52"/>
                  <a:gd name="T16" fmla="*/ 40 w 42"/>
                  <a:gd name="T17" fmla="*/ 3 h 52"/>
                  <a:gd name="T18" fmla="*/ 42 w 42"/>
                  <a:gd name="T19" fmla="*/ 1 h 52"/>
                  <a:gd name="T20" fmla="*/ 40 w 42"/>
                  <a:gd name="T21" fmla="*/ 0 h 52"/>
                  <a:gd name="T22" fmla="*/ 1 w 42"/>
                  <a:gd name="T23" fmla="*/ 0 h 52"/>
                  <a:gd name="T24" fmla="*/ 0 w 42"/>
                  <a:gd name="T25" fmla="*/ 1 h 52"/>
                  <a:gd name="T26" fmla="*/ 1 w 42"/>
                  <a:gd name="T27" fmla="*/ 3 h 52"/>
                  <a:gd name="T28" fmla="*/ 0 w 42"/>
                  <a:gd name="T29" fmla="*/ 21 h 52"/>
                  <a:gd name="T30" fmla="*/ 1 w 42"/>
                  <a:gd name="T31" fmla="*/ 23 h 52"/>
                  <a:gd name="T32" fmla="*/ 29 w 42"/>
                  <a:gd name="T33" fmla="*/ 23 h 52"/>
                  <a:gd name="T34" fmla="*/ 39 w 42"/>
                  <a:gd name="T35" fmla="*/ 19 h 52"/>
                  <a:gd name="T36" fmla="*/ 1 w 42"/>
                  <a:gd name="T37" fmla="*/ 19 h 52"/>
                  <a:gd name="T38" fmla="*/ 0 w 42"/>
                  <a:gd name="T39" fmla="*/ 21 h 52"/>
                  <a:gd name="T40" fmla="*/ 0 w 42"/>
                  <a:gd name="T41" fmla="*/ 31 h 52"/>
                  <a:gd name="T42" fmla="*/ 1 w 42"/>
                  <a:gd name="T43" fmla="*/ 33 h 52"/>
                  <a:gd name="T44" fmla="*/ 18 w 42"/>
                  <a:gd name="T45" fmla="*/ 33 h 52"/>
                  <a:gd name="T46" fmla="*/ 21 w 42"/>
                  <a:gd name="T47" fmla="*/ 29 h 52"/>
                  <a:gd name="T48" fmla="*/ 1 w 42"/>
                  <a:gd name="T49" fmla="*/ 29 h 52"/>
                  <a:gd name="T50" fmla="*/ 0 w 42"/>
                  <a:gd name="T51" fmla="*/ 31 h 52"/>
                  <a:gd name="T52" fmla="*/ 0 w 42"/>
                  <a:gd name="T53" fmla="*/ 41 h 52"/>
                  <a:gd name="T54" fmla="*/ 1 w 42"/>
                  <a:gd name="T55" fmla="*/ 43 h 52"/>
                  <a:gd name="T56" fmla="*/ 12 w 42"/>
                  <a:gd name="T57" fmla="*/ 43 h 52"/>
                  <a:gd name="T58" fmla="*/ 14 w 42"/>
                  <a:gd name="T59" fmla="*/ 39 h 52"/>
                  <a:gd name="T60" fmla="*/ 1 w 42"/>
                  <a:gd name="T61" fmla="*/ 39 h 52"/>
                  <a:gd name="T62" fmla="*/ 0 w 42"/>
                  <a:gd name="T63" fmla="*/ 41 h 52"/>
                  <a:gd name="T64" fmla="*/ 0 w 42"/>
                  <a:gd name="T65" fmla="*/ 51 h 52"/>
                  <a:gd name="T66" fmla="*/ 1 w 42"/>
                  <a:gd name="T67" fmla="*/ 52 h 52"/>
                  <a:gd name="T68" fmla="*/ 11 w 42"/>
                  <a:gd name="T69" fmla="*/ 52 h 52"/>
                  <a:gd name="T70" fmla="*/ 11 w 42"/>
                  <a:gd name="T71" fmla="*/ 49 h 52"/>
                  <a:gd name="T72" fmla="*/ 1 w 42"/>
                  <a:gd name="T73" fmla="*/ 49 h 52"/>
                  <a:gd name="T74" fmla="*/ 0 w 42"/>
                  <a:gd name="T7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2">
                    <a:moveTo>
                      <a:pt x="40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2" y="11"/>
                    </a:cubicBezTo>
                    <a:cubicBezTo>
                      <a:pt x="42" y="10"/>
                      <a:pt x="41" y="10"/>
                      <a:pt x="40" y="10"/>
                    </a:cubicBezTo>
                    <a:close/>
                    <a:moveTo>
                      <a:pt x="1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2"/>
                      <a:pt x="42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0" y="21"/>
                    </a:moveTo>
                    <a:cubicBezTo>
                      <a:pt x="0" y="22"/>
                      <a:pt x="0" y="23"/>
                      <a:pt x="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6" y="20"/>
                      <a:pt x="3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lose/>
                    <a:moveTo>
                      <a:pt x="0" y="31"/>
                    </a:moveTo>
                    <a:cubicBezTo>
                      <a:pt x="0" y="32"/>
                      <a:pt x="0" y="33"/>
                      <a:pt x="1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2"/>
                      <a:pt x="20" y="30"/>
                      <a:pt x="2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lose/>
                    <a:moveTo>
                      <a:pt x="0" y="41"/>
                    </a:moveTo>
                    <a:cubicBezTo>
                      <a:pt x="0" y="42"/>
                      <a:pt x="0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1"/>
                      <a:pt x="13" y="40"/>
                      <a:pt x="14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  <a:moveTo>
                      <a:pt x="0" y="51"/>
                    </a:moveTo>
                    <a:cubicBezTo>
                      <a:pt x="0" y="52"/>
                      <a:pt x="0" y="52"/>
                      <a:pt x="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1"/>
                      <a:pt x="11" y="50"/>
                      <a:pt x="1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0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" name="Freeform 31"/>
              <p:cNvSpPr>
                <a:spLocks noEditPoints="1"/>
              </p:cNvSpPr>
              <p:nvPr/>
            </p:nvSpPr>
            <p:spPr bwMode="auto">
              <a:xfrm>
                <a:off x="3920536" y="3249105"/>
                <a:ext cx="236537" cy="231775"/>
              </a:xfrm>
              <a:custGeom>
                <a:avLst/>
                <a:gdLst>
                  <a:gd name="T0" fmla="*/ 52 w 63"/>
                  <a:gd name="T1" fmla="*/ 11 h 62"/>
                  <a:gd name="T2" fmla="*/ 11 w 63"/>
                  <a:gd name="T3" fmla="*/ 11 h 62"/>
                  <a:gd name="T4" fmla="*/ 11 w 63"/>
                  <a:gd name="T5" fmla="*/ 51 h 62"/>
                  <a:gd name="T6" fmla="*/ 52 w 63"/>
                  <a:gd name="T7" fmla="*/ 51 h 62"/>
                  <a:gd name="T8" fmla="*/ 52 w 63"/>
                  <a:gd name="T9" fmla="*/ 11 h 62"/>
                  <a:gd name="T10" fmla="*/ 17 w 63"/>
                  <a:gd name="T11" fmla="*/ 45 h 62"/>
                  <a:gd name="T12" fmla="*/ 17 w 63"/>
                  <a:gd name="T13" fmla="*/ 17 h 62"/>
                  <a:gd name="T14" fmla="*/ 46 w 63"/>
                  <a:gd name="T15" fmla="*/ 17 h 62"/>
                  <a:gd name="T16" fmla="*/ 46 w 63"/>
                  <a:gd name="T17" fmla="*/ 45 h 62"/>
                  <a:gd name="T18" fmla="*/ 17 w 63"/>
                  <a:gd name="T19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52" y="11"/>
                    </a:moveTo>
                    <a:cubicBezTo>
                      <a:pt x="40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1" y="51"/>
                    </a:cubicBezTo>
                    <a:cubicBezTo>
                      <a:pt x="22" y="62"/>
                      <a:pt x="40" y="62"/>
                      <a:pt x="52" y="51"/>
                    </a:cubicBezTo>
                    <a:cubicBezTo>
                      <a:pt x="63" y="40"/>
                      <a:pt x="63" y="22"/>
                      <a:pt x="52" y="11"/>
                    </a:cubicBezTo>
                    <a:close/>
                    <a:moveTo>
                      <a:pt x="17" y="45"/>
                    </a:moveTo>
                    <a:cubicBezTo>
                      <a:pt x="9" y="37"/>
                      <a:pt x="9" y="25"/>
                      <a:pt x="17" y="17"/>
                    </a:cubicBezTo>
                    <a:cubicBezTo>
                      <a:pt x="25" y="9"/>
                      <a:pt x="38" y="9"/>
                      <a:pt x="46" y="17"/>
                    </a:cubicBezTo>
                    <a:cubicBezTo>
                      <a:pt x="53" y="25"/>
                      <a:pt x="53" y="37"/>
                      <a:pt x="46" y="45"/>
                    </a:cubicBezTo>
                    <a:cubicBezTo>
                      <a:pt x="38" y="53"/>
                      <a:pt x="25" y="53"/>
                      <a:pt x="1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3804668" y="3442780"/>
                <a:ext cx="149225" cy="146050"/>
              </a:xfrm>
              <a:custGeom>
                <a:avLst/>
                <a:gdLst>
                  <a:gd name="T0" fmla="*/ 38 w 40"/>
                  <a:gd name="T1" fmla="*/ 2 h 39"/>
                  <a:gd name="T2" fmla="*/ 30 w 40"/>
                  <a:gd name="T3" fmla="*/ 2 h 39"/>
                  <a:gd name="T4" fmla="*/ 30 w 40"/>
                  <a:gd name="T5" fmla="*/ 2 h 39"/>
                  <a:gd name="T6" fmla="*/ 38 w 40"/>
                  <a:gd name="T7" fmla="*/ 11 h 39"/>
                  <a:gd name="T8" fmla="*/ 38 w 40"/>
                  <a:gd name="T9" fmla="*/ 10 h 39"/>
                  <a:gd name="T10" fmla="*/ 38 w 40"/>
                  <a:gd name="T11" fmla="*/ 2 h 39"/>
                  <a:gd name="T12" fmla="*/ 2 w 40"/>
                  <a:gd name="T13" fmla="*/ 29 h 39"/>
                  <a:gd name="T14" fmla="*/ 2 w 40"/>
                  <a:gd name="T15" fmla="*/ 37 h 39"/>
                  <a:gd name="T16" fmla="*/ 11 w 40"/>
                  <a:gd name="T17" fmla="*/ 37 h 39"/>
                  <a:gd name="T18" fmla="*/ 35 w 40"/>
                  <a:gd name="T19" fmla="*/ 13 h 39"/>
                  <a:gd name="T20" fmla="*/ 27 w 40"/>
                  <a:gd name="T21" fmla="*/ 5 h 39"/>
                  <a:gd name="T22" fmla="*/ 2 w 40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9">
                    <a:moveTo>
                      <a:pt x="38" y="2"/>
                    </a:moveTo>
                    <a:cubicBezTo>
                      <a:pt x="36" y="0"/>
                      <a:pt x="32" y="0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40" y="4"/>
                      <a:pt x="38" y="2"/>
                    </a:cubicBezTo>
                    <a:close/>
                    <a:moveTo>
                      <a:pt x="2" y="29"/>
                    </a:moveTo>
                    <a:cubicBezTo>
                      <a:pt x="0" y="31"/>
                      <a:pt x="0" y="35"/>
                      <a:pt x="2" y="37"/>
                    </a:cubicBezTo>
                    <a:cubicBezTo>
                      <a:pt x="5" y="39"/>
                      <a:pt x="8" y="39"/>
                      <a:pt x="11" y="37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815190" y="3113433"/>
                <a:ext cx="261937" cy="296863"/>
              </a:xfrm>
              <a:custGeom>
                <a:avLst/>
                <a:gdLst>
                  <a:gd name="T0" fmla="*/ 33 w 70"/>
                  <a:gd name="T1" fmla="*/ 73 h 79"/>
                  <a:gd name="T2" fmla="*/ 11 w 70"/>
                  <a:gd name="T3" fmla="*/ 73 h 79"/>
                  <a:gd name="T4" fmla="*/ 7 w 70"/>
                  <a:gd name="T5" fmla="*/ 69 h 79"/>
                  <a:gd name="T6" fmla="*/ 7 w 70"/>
                  <a:gd name="T7" fmla="*/ 10 h 79"/>
                  <a:gd name="T8" fmla="*/ 11 w 70"/>
                  <a:gd name="T9" fmla="*/ 6 h 79"/>
                  <a:gd name="T10" fmla="*/ 59 w 70"/>
                  <a:gd name="T11" fmla="*/ 6 h 79"/>
                  <a:gd name="T12" fmla="*/ 63 w 70"/>
                  <a:gd name="T13" fmla="*/ 10 h 79"/>
                  <a:gd name="T14" fmla="*/ 63 w 70"/>
                  <a:gd name="T15" fmla="*/ 41 h 79"/>
                  <a:gd name="T16" fmla="*/ 70 w 70"/>
                  <a:gd name="T17" fmla="*/ 42 h 79"/>
                  <a:gd name="T18" fmla="*/ 70 w 70"/>
                  <a:gd name="T19" fmla="*/ 10 h 79"/>
                  <a:gd name="T20" fmla="*/ 59 w 70"/>
                  <a:gd name="T21" fmla="*/ 0 h 79"/>
                  <a:gd name="T22" fmla="*/ 11 w 70"/>
                  <a:gd name="T23" fmla="*/ 0 h 79"/>
                  <a:gd name="T24" fmla="*/ 0 w 70"/>
                  <a:gd name="T25" fmla="*/ 10 h 79"/>
                  <a:gd name="T26" fmla="*/ 0 w 70"/>
                  <a:gd name="T27" fmla="*/ 69 h 79"/>
                  <a:gd name="T28" fmla="*/ 11 w 70"/>
                  <a:gd name="T29" fmla="*/ 79 h 79"/>
                  <a:gd name="T30" fmla="*/ 36 w 70"/>
                  <a:gd name="T31" fmla="*/ 79 h 79"/>
                  <a:gd name="T32" fmla="*/ 33 w 70"/>
                  <a:gd name="T33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9">
                    <a:moveTo>
                      <a:pt x="33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9" y="73"/>
                      <a:pt x="7" y="71"/>
                      <a:pt x="7" y="6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9" y="6"/>
                      <a:pt x="11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1" y="6"/>
                      <a:pt x="63" y="8"/>
                      <a:pt x="63" y="1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8" y="41"/>
                      <a:pt x="70" y="4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4"/>
                      <a:pt x="65" y="0"/>
                      <a:pt x="5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5"/>
                      <a:pt x="5" y="79"/>
                      <a:pt x="11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7"/>
                      <a:pt x="34" y="75"/>
                      <a:pt x="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3200" noProof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Freeform 25"/>
            <p:cNvSpPr/>
            <p:nvPr/>
          </p:nvSpPr>
          <p:spPr bwMode="auto">
            <a:xfrm>
              <a:off x="3452814" y="1439511"/>
              <a:ext cx="1278115" cy="1068555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/>
              <a:endParaRPr lang="zh-CN" altLang="en-US" sz="3200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685" name="Freeform 34"/>
            <p:cNvSpPr>
              <a:spLocks noEditPoints="1" noChangeArrowheads="1"/>
            </p:cNvSpPr>
            <p:nvPr/>
          </p:nvSpPr>
          <p:spPr bwMode="auto">
            <a:xfrm>
              <a:off x="3733212" y="1778835"/>
              <a:ext cx="415925" cy="390646"/>
            </a:xfrm>
            <a:custGeom>
              <a:avLst/>
              <a:gdLst>
                <a:gd name="T0" fmla="*/ 18 w 111"/>
                <a:gd name="T1" fmla="*/ 67 h 104"/>
                <a:gd name="T2" fmla="*/ 16 w 111"/>
                <a:gd name="T3" fmla="*/ 60 h 104"/>
                <a:gd name="T4" fmla="*/ 14 w 111"/>
                <a:gd name="T5" fmla="*/ 16 h 104"/>
                <a:gd name="T6" fmla="*/ 34 w 111"/>
                <a:gd name="T7" fmla="*/ 17 h 104"/>
                <a:gd name="T8" fmla="*/ 34 w 111"/>
                <a:gd name="T9" fmla="*/ 0 h 104"/>
                <a:gd name="T10" fmla="*/ 77 w 111"/>
                <a:gd name="T11" fmla="*/ 18 h 104"/>
                <a:gd name="T12" fmla="*/ 80 w 111"/>
                <a:gd name="T13" fmla="*/ 20 h 104"/>
                <a:gd name="T14" fmla="*/ 111 w 111"/>
                <a:gd name="T15" fmla="*/ 54 h 104"/>
                <a:gd name="T16" fmla="*/ 93 w 111"/>
                <a:gd name="T17" fmla="*/ 64 h 104"/>
                <a:gd name="T18" fmla="*/ 104 w 111"/>
                <a:gd name="T19" fmla="*/ 78 h 104"/>
                <a:gd name="T20" fmla="*/ 60 w 111"/>
                <a:gd name="T21" fmla="*/ 90 h 104"/>
                <a:gd name="T22" fmla="*/ 55 w 111"/>
                <a:gd name="T23" fmla="*/ 90 h 104"/>
                <a:gd name="T24" fmla="*/ 54 w 111"/>
                <a:gd name="T25" fmla="*/ 90 h 104"/>
                <a:gd name="T26" fmla="*/ 9 w 111"/>
                <a:gd name="T27" fmla="*/ 79 h 104"/>
                <a:gd name="T28" fmla="*/ 25 w 111"/>
                <a:gd name="T29" fmla="*/ 53 h 104"/>
                <a:gd name="T30" fmla="*/ 29 w 111"/>
                <a:gd name="T31" fmla="*/ 65 h 104"/>
                <a:gd name="T32" fmla="*/ 30 w 111"/>
                <a:gd name="T33" fmla="*/ 68 h 104"/>
                <a:gd name="T34" fmla="*/ 42 w 111"/>
                <a:gd name="T35" fmla="*/ 90 h 104"/>
                <a:gd name="T36" fmla="*/ 52 w 111"/>
                <a:gd name="T37" fmla="*/ 80 h 104"/>
                <a:gd name="T38" fmla="*/ 55 w 111"/>
                <a:gd name="T39" fmla="*/ 80 h 104"/>
                <a:gd name="T40" fmla="*/ 61 w 111"/>
                <a:gd name="T41" fmla="*/ 80 h 104"/>
                <a:gd name="T42" fmla="*/ 72 w 111"/>
                <a:gd name="T43" fmla="*/ 89 h 104"/>
                <a:gd name="T44" fmla="*/ 82 w 111"/>
                <a:gd name="T45" fmla="*/ 65 h 104"/>
                <a:gd name="T46" fmla="*/ 85 w 111"/>
                <a:gd name="T47" fmla="*/ 55 h 104"/>
                <a:gd name="T48" fmla="*/ 86 w 111"/>
                <a:gd name="T49" fmla="*/ 52 h 104"/>
                <a:gd name="T50" fmla="*/ 92 w 111"/>
                <a:gd name="T51" fmla="*/ 26 h 104"/>
                <a:gd name="T52" fmla="*/ 76 w 111"/>
                <a:gd name="T53" fmla="*/ 29 h 104"/>
                <a:gd name="T54" fmla="*/ 69 w 111"/>
                <a:gd name="T55" fmla="*/ 25 h 104"/>
                <a:gd name="T56" fmla="*/ 67 w 111"/>
                <a:gd name="T57" fmla="*/ 10 h 104"/>
                <a:gd name="T58" fmla="*/ 44 w 111"/>
                <a:gd name="T59" fmla="*/ 23 h 104"/>
                <a:gd name="T60" fmla="*/ 34 w 111"/>
                <a:gd name="T61" fmla="*/ 30 h 104"/>
                <a:gd name="T62" fmla="*/ 32 w 111"/>
                <a:gd name="T63" fmla="*/ 32 h 104"/>
                <a:gd name="T64" fmla="*/ 13 w 111"/>
                <a:gd name="T65" fmla="*/ 49 h 104"/>
                <a:gd name="T66" fmla="*/ 56 w 111"/>
                <a:gd name="T67" fmla="*/ 33 h 104"/>
                <a:gd name="T68" fmla="*/ 74 w 111"/>
                <a:gd name="T69" fmla="*/ 51 h 104"/>
                <a:gd name="T70" fmla="*/ 56 w 111"/>
                <a:gd name="T71" fmla="*/ 68 h 104"/>
                <a:gd name="T72" fmla="*/ 56 w 111"/>
                <a:gd name="T73" fmla="*/ 63 h 104"/>
                <a:gd name="T74" fmla="*/ 64 w 111"/>
                <a:gd name="T75" fmla="*/ 51 h 104"/>
                <a:gd name="T76" fmla="*/ 56 w 111"/>
                <a:gd name="T77" fmla="*/ 43 h 104"/>
                <a:gd name="T78" fmla="*/ 49 w 111"/>
                <a:gd name="T79" fmla="*/ 51 h 104"/>
                <a:gd name="T80" fmla="*/ 56 w 111"/>
                <a:gd name="T81" fmla="*/ 58 h 104"/>
                <a:gd name="T82" fmla="*/ 56 w 111"/>
                <a:gd name="T83" fmla="*/ 63 h 104"/>
                <a:gd name="T84" fmla="*/ 39 w 111"/>
                <a:gd name="T85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104">
                  <a:moveTo>
                    <a:pt x="9" y="7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7" y="62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19"/>
                    <a:pt x="32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8"/>
                    <a:pt x="79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1"/>
                    <a:pt x="94" y="62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8" y="90"/>
                    <a:pt x="57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9" y="79"/>
                    <a:pt x="9" y="79"/>
                    <a:pt x="9" y="79"/>
                  </a:cubicBezTo>
                  <a:close/>
                  <a:moveTo>
                    <a:pt x="13" y="49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7" y="62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3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9" y="80"/>
                    <a:pt x="61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0"/>
                    <a:pt x="85" y="58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7"/>
                    <a:pt x="72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9" y="26"/>
                    <a:pt x="36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39" y="51"/>
                  </a:moveTo>
                  <a:cubicBezTo>
                    <a:pt x="39" y="41"/>
                    <a:pt x="4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66" y="33"/>
                    <a:pt x="74" y="4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60"/>
                    <a:pt x="6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0" y="58"/>
                    <a:pt x="64" y="55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46"/>
                    <a:pt x="60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2" y="43"/>
                    <a:pt x="49" y="46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5"/>
                    <a:pt x="52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6" y="68"/>
                    <a:pt x="39" y="60"/>
                    <a:pt x="39" y="5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>
                <a:solidFill>
                  <a:srgbClr val="7F7F7F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83204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3412" y="678287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sp>
        <p:nvSpPr>
          <p:cNvPr id="23" name="稻壳儿搜索【幻雨工作室】_3"/>
          <p:cNvSpPr/>
          <p:nvPr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24" name="稻壳儿搜索【幻雨工作室】_4"/>
          <p:cNvSpPr/>
          <p:nvPr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25" name="稻壳儿搜索【幻雨工作室】_5"/>
          <p:cNvSpPr/>
          <p:nvPr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6" name="TextBox 46"/>
          <p:cNvSpPr txBox="1"/>
          <p:nvPr/>
        </p:nvSpPr>
        <p:spPr bwMode="auto">
          <a:xfrm>
            <a:off x="1905000" y="4568754"/>
            <a:ext cx="1891030" cy="290584"/>
          </a:xfrm>
          <a:prstGeom prst="rect">
            <a:avLst/>
          </a:prstGeom>
        </p:spPr>
        <p:txBody>
          <a:bodyPr lIns="0" tIns="0" rIns="0" bIns="0" anchorCtr="1"/>
          <a:lstStyle/>
          <a:p>
            <a:pPr algn="ctr" fontAlgn="auto">
              <a:lnSpc>
                <a:spcPct val="120000"/>
              </a:lnSpc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此部分内容作为文字排版占位显示</a:t>
            </a: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/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</a:b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7" name="TextBox 46"/>
          <p:cNvSpPr txBox="1"/>
          <p:nvPr/>
        </p:nvSpPr>
        <p:spPr bwMode="auto">
          <a:xfrm>
            <a:off x="1905000" y="2503205"/>
            <a:ext cx="1891030" cy="290584"/>
          </a:xfrm>
          <a:prstGeom prst="rect">
            <a:avLst/>
          </a:prstGeom>
        </p:spPr>
        <p:txBody>
          <a:bodyPr lIns="0" tIns="0" rIns="0" bIns="0" anchorCtr="1"/>
          <a:lstStyle/>
          <a:p>
            <a:pPr algn="ctr" fontAlgn="auto">
              <a:lnSpc>
                <a:spcPct val="120000"/>
              </a:lnSpc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此部分内容作为文字排版占位显示</a:t>
            </a: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/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</a:b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8" name="TextBox 46"/>
          <p:cNvSpPr txBox="1"/>
          <p:nvPr/>
        </p:nvSpPr>
        <p:spPr bwMode="auto">
          <a:xfrm>
            <a:off x="8279009" y="2503205"/>
            <a:ext cx="1891030" cy="290584"/>
          </a:xfrm>
          <a:prstGeom prst="rect">
            <a:avLst/>
          </a:prstGeom>
        </p:spPr>
        <p:txBody>
          <a:bodyPr lIns="0" tIns="0" rIns="0" bIns="0" anchorCtr="1"/>
          <a:lstStyle/>
          <a:p>
            <a:pPr algn="ctr" fontAlgn="auto">
              <a:lnSpc>
                <a:spcPct val="120000"/>
              </a:lnSpc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此部分内容作为文字排版占位显示</a:t>
            </a: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/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</a:b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extBox 46"/>
          <p:cNvSpPr txBox="1"/>
          <p:nvPr/>
        </p:nvSpPr>
        <p:spPr bwMode="auto">
          <a:xfrm>
            <a:off x="8279009" y="4233930"/>
            <a:ext cx="1891030" cy="290584"/>
          </a:xfrm>
          <a:prstGeom prst="rect">
            <a:avLst/>
          </a:prstGeom>
        </p:spPr>
        <p:txBody>
          <a:bodyPr lIns="0" tIns="0" rIns="0" bIns="0" anchorCtr="1"/>
          <a:lstStyle/>
          <a:p>
            <a:pPr algn="ctr" fontAlgn="auto">
              <a:lnSpc>
                <a:spcPct val="120000"/>
              </a:lnSpc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此部分内容作为文字排版占位显示</a:t>
            </a: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/>
            </a:r>
            <a:b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</a:b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  <a:latin typeface="方正仿宋简体" panose="02010601030101010101" charset="-122"/>
                <a:ea typeface="方正仿宋简体" panose="02010601030101010101" charset="-122"/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搜索【幻雨工作室】_3"/>
          <p:cNvSpPr/>
          <p:nvPr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12" name="稻壳儿搜索【幻雨工作室】_4"/>
          <p:cNvSpPr/>
          <p:nvPr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13" name="稻壳儿搜索【幻雨工作室】_5"/>
          <p:cNvSpPr/>
          <p:nvPr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14" name="稻壳儿搜索【幻雨工作室】_6"/>
          <p:cNvSpPr/>
          <p:nvPr/>
        </p:nvSpPr>
        <p:spPr>
          <a:xfrm>
            <a:off x="2627313" y="1936750"/>
            <a:ext cx="1612900" cy="1611313"/>
          </a:xfrm>
          <a:prstGeom prst="arc">
            <a:avLst/>
          </a:prstGeom>
          <a:ln w="127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17" name="稻壳儿搜索【幻雨工作室】_7"/>
          <p:cNvSpPr/>
          <p:nvPr/>
        </p:nvSpPr>
        <p:spPr>
          <a:xfrm flipH="1">
            <a:off x="7961313" y="1936750"/>
            <a:ext cx="1612900" cy="1611313"/>
          </a:xfrm>
          <a:prstGeom prst="arc">
            <a:avLst/>
          </a:prstGeom>
          <a:ln w="127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18" name="稻壳儿搜索【幻雨工作室】_8"/>
          <p:cNvSpPr/>
          <p:nvPr/>
        </p:nvSpPr>
        <p:spPr>
          <a:xfrm flipV="1">
            <a:off x="3865563" y="3556000"/>
            <a:ext cx="1612900" cy="1611313"/>
          </a:xfrm>
          <a:prstGeom prst="arc">
            <a:avLst/>
          </a:prstGeom>
          <a:ln w="127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19" name="稻壳儿搜索【幻雨工作室】_9"/>
          <p:cNvSpPr/>
          <p:nvPr/>
        </p:nvSpPr>
        <p:spPr>
          <a:xfrm flipH="1" flipV="1">
            <a:off x="6723063" y="3556000"/>
            <a:ext cx="1612900" cy="1611313"/>
          </a:xfrm>
          <a:prstGeom prst="arc">
            <a:avLst/>
          </a:prstGeom>
          <a:ln w="127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20" name="稻壳儿搜索【幻雨工作室】_10"/>
          <p:cNvSpPr/>
          <p:nvPr/>
        </p:nvSpPr>
        <p:spPr>
          <a:xfrm>
            <a:off x="3492500" y="2797175"/>
            <a:ext cx="1516063" cy="1516063"/>
          </a:xfrm>
          <a:prstGeom prst="diamond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3804" name="稻壳儿搜索【幻雨工作室】_11"/>
          <p:cNvSpPr>
            <a:spLocks noEditPoints="1" noChangeArrowheads="1"/>
          </p:cNvSpPr>
          <p:nvPr/>
        </p:nvSpPr>
        <p:spPr bwMode="auto">
          <a:xfrm>
            <a:off x="4010025" y="3316288"/>
            <a:ext cx="479425" cy="479425"/>
          </a:xfrm>
          <a:custGeom>
            <a:avLst/>
            <a:gdLst>
              <a:gd name="T0" fmla="*/ 274 w 740"/>
              <a:gd name="T1" fmla="*/ 555 h 740"/>
              <a:gd name="T2" fmla="*/ 283 w 740"/>
              <a:gd name="T3" fmla="*/ 562 h 740"/>
              <a:gd name="T4" fmla="*/ 286 w 740"/>
              <a:gd name="T5" fmla="*/ 571 h 740"/>
              <a:gd name="T6" fmla="*/ 283 w 740"/>
              <a:gd name="T7" fmla="*/ 580 h 740"/>
              <a:gd name="T8" fmla="*/ 231 w 740"/>
              <a:gd name="T9" fmla="*/ 634 h 740"/>
              <a:gd name="T10" fmla="*/ 223 w 740"/>
              <a:gd name="T11" fmla="*/ 638 h 740"/>
              <a:gd name="T12" fmla="*/ 214 w 740"/>
              <a:gd name="T13" fmla="*/ 638 h 740"/>
              <a:gd name="T14" fmla="*/ 205 w 740"/>
              <a:gd name="T15" fmla="*/ 631 h 740"/>
              <a:gd name="T16" fmla="*/ 202 w 740"/>
              <a:gd name="T17" fmla="*/ 622 h 740"/>
              <a:gd name="T18" fmla="*/ 205 w 740"/>
              <a:gd name="T19" fmla="*/ 613 h 740"/>
              <a:gd name="T20" fmla="*/ 257 w 740"/>
              <a:gd name="T21" fmla="*/ 559 h 740"/>
              <a:gd name="T22" fmla="*/ 265 w 740"/>
              <a:gd name="T23" fmla="*/ 555 h 740"/>
              <a:gd name="T24" fmla="*/ 252 w 740"/>
              <a:gd name="T25" fmla="*/ 470 h 740"/>
              <a:gd name="T26" fmla="*/ 262 w 740"/>
              <a:gd name="T27" fmla="*/ 474 h 740"/>
              <a:gd name="T28" fmla="*/ 269 w 740"/>
              <a:gd name="T29" fmla="*/ 482 h 740"/>
              <a:gd name="T30" fmla="*/ 269 w 740"/>
              <a:gd name="T31" fmla="*/ 491 h 740"/>
              <a:gd name="T32" fmla="*/ 263 w 740"/>
              <a:gd name="T33" fmla="*/ 499 h 740"/>
              <a:gd name="T34" fmla="*/ 93 w 740"/>
              <a:gd name="T35" fmla="*/ 669 h 740"/>
              <a:gd name="T36" fmla="*/ 84 w 740"/>
              <a:gd name="T37" fmla="*/ 672 h 740"/>
              <a:gd name="T38" fmla="*/ 74 w 740"/>
              <a:gd name="T39" fmla="*/ 669 h 740"/>
              <a:gd name="T40" fmla="*/ 68 w 740"/>
              <a:gd name="T41" fmla="*/ 660 h 740"/>
              <a:gd name="T42" fmla="*/ 68 w 740"/>
              <a:gd name="T43" fmla="*/ 651 h 740"/>
              <a:gd name="T44" fmla="*/ 72 w 740"/>
              <a:gd name="T45" fmla="*/ 643 h 740"/>
              <a:gd name="T46" fmla="*/ 244 w 740"/>
              <a:gd name="T47" fmla="*/ 473 h 740"/>
              <a:gd name="T48" fmla="*/ 252 w 740"/>
              <a:gd name="T49" fmla="*/ 470 h 740"/>
              <a:gd name="T50" fmla="*/ 173 w 740"/>
              <a:gd name="T51" fmla="*/ 455 h 740"/>
              <a:gd name="T52" fmla="*/ 182 w 740"/>
              <a:gd name="T53" fmla="*/ 461 h 740"/>
              <a:gd name="T54" fmla="*/ 185 w 740"/>
              <a:gd name="T55" fmla="*/ 470 h 740"/>
              <a:gd name="T56" fmla="*/ 182 w 740"/>
              <a:gd name="T57" fmla="*/ 479 h 740"/>
              <a:gd name="T58" fmla="*/ 163 w 740"/>
              <a:gd name="T59" fmla="*/ 499 h 740"/>
              <a:gd name="T60" fmla="*/ 156 w 740"/>
              <a:gd name="T61" fmla="*/ 503 h 740"/>
              <a:gd name="T62" fmla="*/ 146 w 740"/>
              <a:gd name="T63" fmla="*/ 503 h 740"/>
              <a:gd name="T64" fmla="*/ 138 w 740"/>
              <a:gd name="T65" fmla="*/ 498 h 740"/>
              <a:gd name="T66" fmla="*/ 135 w 740"/>
              <a:gd name="T67" fmla="*/ 487 h 740"/>
              <a:gd name="T68" fmla="*/ 137 w 740"/>
              <a:gd name="T69" fmla="*/ 479 h 740"/>
              <a:gd name="T70" fmla="*/ 156 w 740"/>
              <a:gd name="T71" fmla="*/ 458 h 740"/>
              <a:gd name="T72" fmla="*/ 164 w 740"/>
              <a:gd name="T73" fmla="*/ 455 h 740"/>
              <a:gd name="T74" fmla="*/ 673 w 740"/>
              <a:gd name="T75" fmla="*/ 91 h 740"/>
              <a:gd name="T76" fmla="*/ 421 w 740"/>
              <a:gd name="T77" fmla="*/ 680 h 740"/>
              <a:gd name="T78" fmla="*/ 650 w 740"/>
              <a:gd name="T79" fmla="*/ 67 h 740"/>
              <a:gd name="T80" fmla="*/ 299 w 740"/>
              <a:gd name="T81" fmla="*/ 418 h 740"/>
              <a:gd name="T82" fmla="*/ 723 w 740"/>
              <a:gd name="T83" fmla="*/ 0 h 740"/>
              <a:gd name="T84" fmla="*/ 732 w 740"/>
              <a:gd name="T85" fmla="*/ 3 h 740"/>
              <a:gd name="T86" fmla="*/ 739 w 740"/>
              <a:gd name="T87" fmla="*/ 12 h 740"/>
              <a:gd name="T88" fmla="*/ 739 w 740"/>
              <a:gd name="T89" fmla="*/ 21 h 740"/>
              <a:gd name="T90" fmla="*/ 737 w 740"/>
              <a:gd name="T91" fmla="*/ 24 h 740"/>
              <a:gd name="T92" fmla="*/ 435 w 740"/>
              <a:gd name="T93" fmla="*/ 729 h 740"/>
              <a:gd name="T94" fmla="*/ 435 w 740"/>
              <a:gd name="T95" fmla="*/ 729 h 740"/>
              <a:gd name="T96" fmla="*/ 430 w 740"/>
              <a:gd name="T97" fmla="*/ 737 h 740"/>
              <a:gd name="T98" fmla="*/ 421 w 740"/>
              <a:gd name="T99" fmla="*/ 740 h 740"/>
              <a:gd name="T100" fmla="*/ 410 w 740"/>
              <a:gd name="T101" fmla="*/ 736 h 740"/>
              <a:gd name="T102" fmla="*/ 405 w 740"/>
              <a:gd name="T103" fmla="*/ 727 h 740"/>
              <a:gd name="T104" fmla="*/ 290 w 740"/>
              <a:gd name="T105" fmla="*/ 449 h 740"/>
              <a:gd name="T106" fmla="*/ 12 w 740"/>
              <a:gd name="T107" fmla="*/ 335 h 740"/>
              <a:gd name="T108" fmla="*/ 4 w 740"/>
              <a:gd name="T109" fmla="*/ 329 h 740"/>
              <a:gd name="T110" fmla="*/ 0 w 740"/>
              <a:gd name="T111" fmla="*/ 320 h 740"/>
              <a:gd name="T112" fmla="*/ 3 w 740"/>
              <a:gd name="T113" fmla="*/ 311 h 740"/>
              <a:gd name="T114" fmla="*/ 10 w 740"/>
              <a:gd name="T115" fmla="*/ 304 h 740"/>
              <a:gd name="T116" fmla="*/ 11 w 740"/>
              <a:gd name="T117" fmla="*/ 304 h 740"/>
              <a:gd name="T118" fmla="*/ 715 w 740"/>
              <a:gd name="T119" fmla="*/ 2 h 740"/>
              <a:gd name="T120" fmla="*/ 719 w 740"/>
              <a:gd name="T12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0" h="740">
                <a:moveTo>
                  <a:pt x="269" y="554"/>
                </a:moveTo>
                <a:lnTo>
                  <a:pt x="274" y="555"/>
                </a:lnTo>
                <a:lnTo>
                  <a:pt x="279" y="558"/>
                </a:lnTo>
                <a:lnTo>
                  <a:pt x="283" y="562"/>
                </a:lnTo>
                <a:lnTo>
                  <a:pt x="284" y="566"/>
                </a:lnTo>
                <a:lnTo>
                  <a:pt x="286" y="571"/>
                </a:lnTo>
                <a:lnTo>
                  <a:pt x="286" y="576"/>
                </a:lnTo>
                <a:lnTo>
                  <a:pt x="283" y="580"/>
                </a:lnTo>
                <a:lnTo>
                  <a:pt x="281" y="583"/>
                </a:lnTo>
                <a:lnTo>
                  <a:pt x="231" y="634"/>
                </a:lnTo>
                <a:lnTo>
                  <a:pt x="227" y="637"/>
                </a:lnTo>
                <a:lnTo>
                  <a:pt x="223" y="638"/>
                </a:lnTo>
                <a:lnTo>
                  <a:pt x="219" y="639"/>
                </a:lnTo>
                <a:lnTo>
                  <a:pt x="214" y="638"/>
                </a:lnTo>
                <a:lnTo>
                  <a:pt x="209" y="635"/>
                </a:lnTo>
                <a:lnTo>
                  <a:pt x="205" y="631"/>
                </a:lnTo>
                <a:lnTo>
                  <a:pt x="203" y="627"/>
                </a:lnTo>
                <a:lnTo>
                  <a:pt x="202" y="622"/>
                </a:lnTo>
                <a:lnTo>
                  <a:pt x="202" y="617"/>
                </a:lnTo>
                <a:lnTo>
                  <a:pt x="205" y="613"/>
                </a:lnTo>
                <a:lnTo>
                  <a:pt x="207" y="610"/>
                </a:lnTo>
                <a:lnTo>
                  <a:pt x="257" y="559"/>
                </a:lnTo>
                <a:lnTo>
                  <a:pt x="261" y="557"/>
                </a:lnTo>
                <a:lnTo>
                  <a:pt x="265" y="555"/>
                </a:lnTo>
                <a:lnTo>
                  <a:pt x="269" y="554"/>
                </a:lnTo>
                <a:close/>
                <a:moveTo>
                  <a:pt x="252" y="470"/>
                </a:moveTo>
                <a:lnTo>
                  <a:pt x="257" y="472"/>
                </a:lnTo>
                <a:lnTo>
                  <a:pt x="262" y="474"/>
                </a:lnTo>
                <a:lnTo>
                  <a:pt x="266" y="477"/>
                </a:lnTo>
                <a:lnTo>
                  <a:pt x="269" y="482"/>
                </a:lnTo>
                <a:lnTo>
                  <a:pt x="269" y="487"/>
                </a:lnTo>
                <a:lnTo>
                  <a:pt x="269" y="491"/>
                </a:lnTo>
                <a:lnTo>
                  <a:pt x="266" y="496"/>
                </a:lnTo>
                <a:lnTo>
                  <a:pt x="263" y="499"/>
                </a:lnTo>
                <a:lnTo>
                  <a:pt x="96" y="667"/>
                </a:lnTo>
                <a:lnTo>
                  <a:pt x="93" y="669"/>
                </a:lnTo>
                <a:lnTo>
                  <a:pt x="88" y="672"/>
                </a:lnTo>
                <a:lnTo>
                  <a:pt x="84" y="672"/>
                </a:lnTo>
                <a:lnTo>
                  <a:pt x="79" y="672"/>
                </a:lnTo>
                <a:lnTo>
                  <a:pt x="74" y="669"/>
                </a:lnTo>
                <a:lnTo>
                  <a:pt x="71" y="665"/>
                </a:lnTo>
                <a:lnTo>
                  <a:pt x="68" y="660"/>
                </a:lnTo>
                <a:lnTo>
                  <a:pt x="67" y="655"/>
                </a:lnTo>
                <a:lnTo>
                  <a:pt x="68" y="651"/>
                </a:lnTo>
                <a:lnTo>
                  <a:pt x="70" y="647"/>
                </a:lnTo>
                <a:lnTo>
                  <a:pt x="72" y="643"/>
                </a:lnTo>
                <a:lnTo>
                  <a:pt x="240" y="476"/>
                </a:lnTo>
                <a:lnTo>
                  <a:pt x="244" y="473"/>
                </a:lnTo>
                <a:lnTo>
                  <a:pt x="248" y="472"/>
                </a:lnTo>
                <a:lnTo>
                  <a:pt x="252" y="470"/>
                </a:lnTo>
                <a:close/>
                <a:moveTo>
                  <a:pt x="168" y="453"/>
                </a:moveTo>
                <a:lnTo>
                  <a:pt x="173" y="455"/>
                </a:lnTo>
                <a:lnTo>
                  <a:pt x="178" y="457"/>
                </a:lnTo>
                <a:lnTo>
                  <a:pt x="182" y="461"/>
                </a:lnTo>
                <a:lnTo>
                  <a:pt x="184" y="465"/>
                </a:lnTo>
                <a:lnTo>
                  <a:pt x="185" y="470"/>
                </a:lnTo>
                <a:lnTo>
                  <a:pt x="185" y="476"/>
                </a:lnTo>
                <a:lnTo>
                  <a:pt x="182" y="479"/>
                </a:lnTo>
                <a:lnTo>
                  <a:pt x="180" y="482"/>
                </a:lnTo>
                <a:lnTo>
                  <a:pt x="163" y="499"/>
                </a:lnTo>
                <a:lnTo>
                  <a:pt x="160" y="502"/>
                </a:lnTo>
                <a:lnTo>
                  <a:pt x="156" y="503"/>
                </a:lnTo>
                <a:lnTo>
                  <a:pt x="151" y="504"/>
                </a:lnTo>
                <a:lnTo>
                  <a:pt x="146" y="503"/>
                </a:lnTo>
                <a:lnTo>
                  <a:pt x="142" y="500"/>
                </a:lnTo>
                <a:lnTo>
                  <a:pt x="138" y="498"/>
                </a:lnTo>
                <a:lnTo>
                  <a:pt x="135" y="493"/>
                </a:lnTo>
                <a:lnTo>
                  <a:pt x="135" y="487"/>
                </a:lnTo>
                <a:lnTo>
                  <a:pt x="135" y="483"/>
                </a:lnTo>
                <a:lnTo>
                  <a:pt x="137" y="479"/>
                </a:lnTo>
                <a:lnTo>
                  <a:pt x="139" y="476"/>
                </a:lnTo>
                <a:lnTo>
                  <a:pt x="156" y="458"/>
                </a:lnTo>
                <a:lnTo>
                  <a:pt x="160" y="456"/>
                </a:lnTo>
                <a:lnTo>
                  <a:pt x="164" y="455"/>
                </a:lnTo>
                <a:lnTo>
                  <a:pt x="168" y="453"/>
                </a:lnTo>
                <a:close/>
                <a:moveTo>
                  <a:pt x="673" y="91"/>
                </a:moveTo>
                <a:lnTo>
                  <a:pt x="322" y="441"/>
                </a:lnTo>
                <a:lnTo>
                  <a:pt x="421" y="680"/>
                </a:lnTo>
                <a:lnTo>
                  <a:pt x="673" y="91"/>
                </a:lnTo>
                <a:close/>
                <a:moveTo>
                  <a:pt x="650" y="67"/>
                </a:moveTo>
                <a:lnTo>
                  <a:pt x="61" y="320"/>
                </a:lnTo>
                <a:lnTo>
                  <a:pt x="299" y="418"/>
                </a:lnTo>
                <a:lnTo>
                  <a:pt x="650" y="67"/>
                </a:lnTo>
                <a:close/>
                <a:moveTo>
                  <a:pt x="723" y="0"/>
                </a:moveTo>
                <a:lnTo>
                  <a:pt x="728" y="2"/>
                </a:lnTo>
                <a:lnTo>
                  <a:pt x="732" y="3"/>
                </a:lnTo>
                <a:lnTo>
                  <a:pt x="736" y="7"/>
                </a:lnTo>
                <a:lnTo>
                  <a:pt x="739" y="12"/>
                </a:lnTo>
                <a:lnTo>
                  <a:pt x="740" y="17"/>
                </a:lnTo>
                <a:lnTo>
                  <a:pt x="739" y="21"/>
                </a:lnTo>
                <a:lnTo>
                  <a:pt x="737" y="24"/>
                </a:lnTo>
                <a:lnTo>
                  <a:pt x="436" y="729"/>
                </a:lnTo>
                <a:lnTo>
                  <a:pt x="435" y="729"/>
                </a:lnTo>
                <a:lnTo>
                  <a:pt x="432" y="733"/>
                </a:lnTo>
                <a:lnTo>
                  <a:pt x="430" y="737"/>
                </a:lnTo>
                <a:lnTo>
                  <a:pt x="425" y="739"/>
                </a:lnTo>
                <a:lnTo>
                  <a:pt x="421" y="740"/>
                </a:lnTo>
                <a:lnTo>
                  <a:pt x="415" y="739"/>
                </a:lnTo>
                <a:lnTo>
                  <a:pt x="410" y="736"/>
                </a:lnTo>
                <a:lnTo>
                  <a:pt x="406" y="732"/>
                </a:lnTo>
                <a:lnTo>
                  <a:pt x="405" y="727"/>
                </a:lnTo>
                <a:lnTo>
                  <a:pt x="404" y="727"/>
                </a:lnTo>
                <a:lnTo>
                  <a:pt x="290" y="449"/>
                </a:lnTo>
                <a:lnTo>
                  <a:pt x="12" y="335"/>
                </a:lnTo>
                <a:lnTo>
                  <a:pt x="7" y="333"/>
                </a:lnTo>
                <a:lnTo>
                  <a:pt x="4" y="329"/>
                </a:lnTo>
                <a:lnTo>
                  <a:pt x="2" y="325"/>
                </a:lnTo>
                <a:lnTo>
                  <a:pt x="0" y="320"/>
                </a:lnTo>
                <a:lnTo>
                  <a:pt x="0" y="314"/>
                </a:lnTo>
                <a:lnTo>
                  <a:pt x="3" y="311"/>
                </a:lnTo>
                <a:lnTo>
                  <a:pt x="6" y="307"/>
                </a:lnTo>
                <a:lnTo>
                  <a:pt x="10" y="304"/>
                </a:lnTo>
                <a:lnTo>
                  <a:pt x="11" y="304"/>
                </a:lnTo>
                <a:lnTo>
                  <a:pt x="715" y="2"/>
                </a:lnTo>
                <a:lnTo>
                  <a:pt x="719" y="0"/>
                </a:lnTo>
                <a:lnTo>
                  <a:pt x="7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22" name="稻壳儿搜索【幻雨工作室】_12"/>
          <p:cNvSpPr/>
          <p:nvPr/>
        </p:nvSpPr>
        <p:spPr>
          <a:xfrm>
            <a:off x="7207250" y="2797175"/>
            <a:ext cx="1516063" cy="1516063"/>
          </a:xfrm>
          <a:prstGeom prst="diamond">
            <a:avLst/>
          </a:prstGeom>
          <a:noFill/>
          <a:ln w="50800">
            <a:solidFill>
              <a:srgbClr val="149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3806" name="稻壳儿搜索【幻雨工作室】_13"/>
          <p:cNvSpPr>
            <a:spLocks noEditPoints="1" noChangeArrowheads="1"/>
          </p:cNvSpPr>
          <p:nvPr/>
        </p:nvSpPr>
        <p:spPr bwMode="auto">
          <a:xfrm>
            <a:off x="7726363" y="3316288"/>
            <a:ext cx="477837" cy="479425"/>
          </a:xfrm>
          <a:custGeom>
            <a:avLst/>
            <a:gdLst>
              <a:gd name="T0" fmla="*/ 264 w 738"/>
              <a:gd name="T1" fmla="*/ 285 h 739"/>
              <a:gd name="T2" fmla="*/ 249 w 738"/>
              <a:gd name="T3" fmla="*/ 429 h 739"/>
              <a:gd name="T4" fmla="*/ 369 w 738"/>
              <a:gd name="T5" fmla="*/ 504 h 739"/>
              <a:gd name="T6" fmla="*/ 490 w 738"/>
              <a:gd name="T7" fmla="*/ 429 h 739"/>
              <a:gd name="T8" fmla="*/ 474 w 738"/>
              <a:gd name="T9" fmla="*/ 285 h 739"/>
              <a:gd name="T10" fmla="*/ 369 w 738"/>
              <a:gd name="T11" fmla="*/ 201 h 739"/>
              <a:gd name="T12" fmla="*/ 508 w 738"/>
              <a:gd name="T13" fmla="*/ 276 h 739"/>
              <a:gd name="T14" fmla="*/ 524 w 738"/>
              <a:gd name="T15" fmla="*/ 436 h 739"/>
              <a:gd name="T16" fmla="*/ 403 w 738"/>
              <a:gd name="T17" fmla="*/ 534 h 739"/>
              <a:gd name="T18" fmla="*/ 250 w 738"/>
              <a:gd name="T19" fmla="*/ 488 h 739"/>
              <a:gd name="T20" fmla="*/ 204 w 738"/>
              <a:gd name="T21" fmla="*/ 336 h 739"/>
              <a:gd name="T22" fmla="*/ 304 w 738"/>
              <a:gd name="T23" fmla="*/ 214 h 739"/>
              <a:gd name="T24" fmla="*/ 314 w 738"/>
              <a:gd name="T25" fmla="*/ 79 h 739"/>
              <a:gd name="T26" fmla="*/ 220 w 738"/>
              <a:gd name="T27" fmla="*/ 124 h 739"/>
              <a:gd name="T28" fmla="*/ 192 w 738"/>
              <a:gd name="T29" fmla="*/ 121 h 739"/>
              <a:gd name="T30" fmla="*/ 124 w 738"/>
              <a:gd name="T31" fmla="*/ 204 h 739"/>
              <a:gd name="T32" fmla="*/ 86 w 738"/>
              <a:gd name="T33" fmla="*/ 306 h 739"/>
              <a:gd name="T34" fmla="*/ 34 w 738"/>
              <a:gd name="T35" fmla="*/ 411 h 739"/>
              <a:gd name="T36" fmla="*/ 105 w 738"/>
              <a:gd name="T37" fmla="*/ 479 h 739"/>
              <a:gd name="T38" fmla="*/ 102 w 738"/>
              <a:gd name="T39" fmla="*/ 578 h 739"/>
              <a:gd name="T40" fmla="*/ 203 w 738"/>
              <a:gd name="T41" fmla="*/ 614 h 739"/>
              <a:gd name="T42" fmla="*/ 259 w 738"/>
              <a:gd name="T43" fmla="*/ 634 h 739"/>
              <a:gd name="T44" fmla="*/ 327 w 738"/>
              <a:gd name="T45" fmla="*/ 705 h 739"/>
              <a:gd name="T46" fmla="*/ 432 w 738"/>
              <a:gd name="T47" fmla="*/ 652 h 739"/>
              <a:gd name="T48" fmla="*/ 524 w 738"/>
              <a:gd name="T49" fmla="*/ 614 h 739"/>
              <a:gd name="T50" fmla="*/ 577 w 738"/>
              <a:gd name="T51" fmla="*/ 636 h 739"/>
              <a:gd name="T52" fmla="*/ 613 w 738"/>
              <a:gd name="T53" fmla="*/ 525 h 739"/>
              <a:gd name="T54" fmla="*/ 660 w 738"/>
              <a:gd name="T55" fmla="*/ 425 h 739"/>
              <a:gd name="T56" fmla="*/ 670 w 738"/>
              <a:gd name="T57" fmla="*/ 319 h 739"/>
              <a:gd name="T58" fmla="*/ 618 w 738"/>
              <a:gd name="T59" fmla="*/ 226 h 739"/>
              <a:gd name="T60" fmla="*/ 636 w 738"/>
              <a:gd name="T61" fmla="*/ 162 h 739"/>
              <a:gd name="T62" fmla="*/ 529 w 738"/>
              <a:gd name="T63" fmla="*/ 127 h 739"/>
              <a:gd name="T64" fmla="*/ 444 w 738"/>
              <a:gd name="T65" fmla="*/ 93 h 739"/>
              <a:gd name="T66" fmla="*/ 411 w 738"/>
              <a:gd name="T67" fmla="*/ 34 h 739"/>
              <a:gd name="T68" fmla="*/ 435 w 738"/>
              <a:gd name="T69" fmla="*/ 7 h 739"/>
              <a:gd name="T70" fmla="*/ 529 w 738"/>
              <a:gd name="T71" fmla="*/ 93 h 739"/>
              <a:gd name="T72" fmla="*/ 585 w 738"/>
              <a:gd name="T73" fmla="*/ 68 h 739"/>
              <a:gd name="T74" fmla="*/ 672 w 738"/>
              <a:gd name="T75" fmla="*/ 159 h 739"/>
              <a:gd name="T76" fmla="*/ 678 w 738"/>
              <a:gd name="T77" fmla="*/ 286 h 739"/>
              <a:gd name="T78" fmla="*/ 738 w 738"/>
              <a:gd name="T79" fmla="*/ 320 h 739"/>
              <a:gd name="T80" fmla="*/ 713 w 738"/>
              <a:gd name="T81" fmla="*/ 443 h 739"/>
              <a:gd name="T82" fmla="*/ 669 w 738"/>
              <a:gd name="T83" fmla="*/ 570 h 739"/>
              <a:gd name="T84" fmla="*/ 590 w 738"/>
              <a:gd name="T85" fmla="*/ 669 h 739"/>
              <a:gd name="T86" fmla="*/ 560 w 738"/>
              <a:gd name="T87" fmla="*/ 666 h 739"/>
              <a:gd name="T88" fmla="*/ 440 w 738"/>
              <a:gd name="T89" fmla="*/ 724 h 739"/>
              <a:gd name="T90" fmla="*/ 310 w 738"/>
              <a:gd name="T91" fmla="*/ 737 h 739"/>
              <a:gd name="T92" fmla="*/ 246 w 738"/>
              <a:gd name="T93" fmla="*/ 665 h 739"/>
              <a:gd name="T94" fmla="*/ 157 w 738"/>
              <a:gd name="T95" fmla="*/ 671 h 739"/>
              <a:gd name="T96" fmla="*/ 68 w 738"/>
              <a:gd name="T97" fmla="*/ 587 h 739"/>
              <a:gd name="T98" fmla="*/ 73 w 738"/>
              <a:gd name="T99" fmla="*/ 492 h 739"/>
              <a:gd name="T100" fmla="*/ 1 w 738"/>
              <a:gd name="T101" fmla="*/ 428 h 739"/>
              <a:gd name="T102" fmla="*/ 16 w 738"/>
              <a:gd name="T103" fmla="*/ 299 h 739"/>
              <a:gd name="T104" fmla="*/ 73 w 738"/>
              <a:gd name="T105" fmla="*/ 178 h 739"/>
              <a:gd name="T106" fmla="*/ 143 w 738"/>
              <a:gd name="T107" fmla="*/ 73 h 739"/>
              <a:gd name="T108" fmla="*/ 171 w 738"/>
              <a:gd name="T109" fmla="*/ 70 h 739"/>
              <a:gd name="T110" fmla="*/ 295 w 738"/>
              <a:gd name="T111" fmla="*/ 2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8" h="739">
                <a:moveTo>
                  <a:pt x="369" y="235"/>
                </a:moveTo>
                <a:lnTo>
                  <a:pt x="338" y="239"/>
                </a:lnTo>
                <a:lnTo>
                  <a:pt x="310" y="248"/>
                </a:lnTo>
                <a:lnTo>
                  <a:pt x="285" y="264"/>
                </a:lnTo>
                <a:lnTo>
                  <a:pt x="264" y="285"/>
                </a:lnTo>
                <a:lnTo>
                  <a:pt x="249" y="310"/>
                </a:lnTo>
                <a:lnTo>
                  <a:pt x="238" y="339"/>
                </a:lnTo>
                <a:lnTo>
                  <a:pt x="234" y="370"/>
                </a:lnTo>
                <a:lnTo>
                  <a:pt x="238" y="400"/>
                </a:lnTo>
                <a:lnTo>
                  <a:pt x="249" y="429"/>
                </a:lnTo>
                <a:lnTo>
                  <a:pt x="264" y="454"/>
                </a:lnTo>
                <a:lnTo>
                  <a:pt x="285" y="475"/>
                </a:lnTo>
                <a:lnTo>
                  <a:pt x="310" y="490"/>
                </a:lnTo>
                <a:lnTo>
                  <a:pt x="338" y="501"/>
                </a:lnTo>
                <a:lnTo>
                  <a:pt x="369" y="504"/>
                </a:lnTo>
                <a:lnTo>
                  <a:pt x="399" y="501"/>
                </a:lnTo>
                <a:lnTo>
                  <a:pt x="428" y="490"/>
                </a:lnTo>
                <a:lnTo>
                  <a:pt x="453" y="475"/>
                </a:lnTo>
                <a:lnTo>
                  <a:pt x="474" y="454"/>
                </a:lnTo>
                <a:lnTo>
                  <a:pt x="490" y="429"/>
                </a:lnTo>
                <a:lnTo>
                  <a:pt x="500" y="400"/>
                </a:lnTo>
                <a:lnTo>
                  <a:pt x="504" y="370"/>
                </a:lnTo>
                <a:lnTo>
                  <a:pt x="500" y="339"/>
                </a:lnTo>
                <a:lnTo>
                  <a:pt x="490" y="310"/>
                </a:lnTo>
                <a:lnTo>
                  <a:pt x="474" y="285"/>
                </a:lnTo>
                <a:lnTo>
                  <a:pt x="453" y="264"/>
                </a:lnTo>
                <a:lnTo>
                  <a:pt x="428" y="248"/>
                </a:lnTo>
                <a:lnTo>
                  <a:pt x="399" y="239"/>
                </a:lnTo>
                <a:lnTo>
                  <a:pt x="369" y="235"/>
                </a:lnTo>
                <a:close/>
                <a:moveTo>
                  <a:pt x="369" y="201"/>
                </a:moveTo>
                <a:lnTo>
                  <a:pt x="403" y="205"/>
                </a:lnTo>
                <a:lnTo>
                  <a:pt x="435" y="214"/>
                </a:lnTo>
                <a:lnTo>
                  <a:pt x="463" y="230"/>
                </a:lnTo>
                <a:lnTo>
                  <a:pt x="488" y="251"/>
                </a:lnTo>
                <a:lnTo>
                  <a:pt x="508" y="276"/>
                </a:lnTo>
                <a:lnTo>
                  <a:pt x="524" y="305"/>
                </a:lnTo>
                <a:lnTo>
                  <a:pt x="534" y="336"/>
                </a:lnTo>
                <a:lnTo>
                  <a:pt x="537" y="370"/>
                </a:lnTo>
                <a:lnTo>
                  <a:pt x="534" y="403"/>
                </a:lnTo>
                <a:lnTo>
                  <a:pt x="524" y="436"/>
                </a:lnTo>
                <a:lnTo>
                  <a:pt x="508" y="463"/>
                </a:lnTo>
                <a:lnTo>
                  <a:pt x="488" y="488"/>
                </a:lnTo>
                <a:lnTo>
                  <a:pt x="463" y="509"/>
                </a:lnTo>
                <a:lnTo>
                  <a:pt x="435" y="525"/>
                </a:lnTo>
                <a:lnTo>
                  <a:pt x="403" y="534"/>
                </a:lnTo>
                <a:lnTo>
                  <a:pt x="369" y="538"/>
                </a:lnTo>
                <a:lnTo>
                  <a:pt x="335" y="534"/>
                </a:lnTo>
                <a:lnTo>
                  <a:pt x="304" y="525"/>
                </a:lnTo>
                <a:lnTo>
                  <a:pt x="275" y="509"/>
                </a:lnTo>
                <a:lnTo>
                  <a:pt x="250" y="488"/>
                </a:lnTo>
                <a:lnTo>
                  <a:pt x="229" y="463"/>
                </a:lnTo>
                <a:lnTo>
                  <a:pt x="215" y="436"/>
                </a:lnTo>
                <a:lnTo>
                  <a:pt x="204" y="403"/>
                </a:lnTo>
                <a:lnTo>
                  <a:pt x="202" y="370"/>
                </a:lnTo>
                <a:lnTo>
                  <a:pt x="204" y="336"/>
                </a:lnTo>
                <a:lnTo>
                  <a:pt x="215" y="305"/>
                </a:lnTo>
                <a:lnTo>
                  <a:pt x="229" y="276"/>
                </a:lnTo>
                <a:lnTo>
                  <a:pt x="250" y="251"/>
                </a:lnTo>
                <a:lnTo>
                  <a:pt x="275" y="230"/>
                </a:lnTo>
                <a:lnTo>
                  <a:pt x="304" y="214"/>
                </a:lnTo>
                <a:lnTo>
                  <a:pt x="335" y="205"/>
                </a:lnTo>
                <a:lnTo>
                  <a:pt x="369" y="201"/>
                </a:lnTo>
                <a:close/>
                <a:moveTo>
                  <a:pt x="327" y="34"/>
                </a:moveTo>
                <a:lnTo>
                  <a:pt x="319" y="69"/>
                </a:lnTo>
                <a:lnTo>
                  <a:pt x="314" y="79"/>
                </a:lnTo>
                <a:lnTo>
                  <a:pt x="305" y="87"/>
                </a:lnTo>
                <a:lnTo>
                  <a:pt x="295" y="93"/>
                </a:lnTo>
                <a:lnTo>
                  <a:pt x="259" y="104"/>
                </a:lnTo>
                <a:lnTo>
                  <a:pt x="226" y="121"/>
                </a:lnTo>
                <a:lnTo>
                  <a:pt x="220" y="124"/>
                </a:lnTo>
                <a:lnTo>
                  <a:pt x="215" y="125"/>
                </a:lnTo>
                <a:lnTo>
                  <a:pt x="209" y="127"/>
                </a:lnTo>
                <a:lnTo>
                  <a:pt x="203" y="125"/>
                </a:lnTo>
                <a:lnTo>
                  <a:pt x="198" y="124"/>
                </a:lnTo>
                <a:lnTo>
                  <a:pt x="192" y="121"/>
                </a:lnTo>
                <a:lnTo>
                  <a:pt x="161" y="103"/>
                </a:lnTo>
                <a:lnTo>
                  <a:pt x="102" y="162"/>
                </a:lnTo>
                <a:lnTo>
                  <a:pt x="120" y="192"/>
                </a:lnTo>
                <a:lnTo>
                  <a:pt x="124" y="204"/>
                </a:lnTo>
                <a:lnTo>
                  <a:pt x="124" y="216"/>
                </a:lnTo>
                <a:lnTo>
                  <a:pt x="120" y="226"/>
                </a:lnTo>
                <a:lnTo>
                  <a:pt x="105" y="260"/>
                </a:lnTo>
                <a:lnTo>
                  <a:pt x="92" y="295"/>
                </a:lnTo>
                <a:lnTo>
                  <a:pt x="86" y="306"/>
                </a:lnTo>
                <a:lnTo>
                  <a:pt x="79" y="315"/>
                </a:lnTo>
                <a:lnTo>
                  <a:pt x="68" y="319"/>
                </a:lnTo>
                <a:lnTo>
                  <a:pt x="33" y="328"/>
                </a:lnTo>
                <a:lnTo>
                  <a:pt x="33" y="411"/>
                </a:lnTo>
                <a:lnTo>
                  <a:pt x="34" y="411"/>
                </a:lnTo>
                <a:lnTo>
                  <a:pt x="68" y="420"/>
                </a:lnTo>
                <a:lnTo>
                  <a:pt x="79" y="425"/>
                </a:lnTo>
                <a:lnTo>
                  <a:pt x="86" y="433"/>
                </a:lnTo>
                <a:lnTo>
                  <a:pt x="92" y="443"/>
                </a:lnTo>
                <a:lnTo>
                  <a:pt x="105" y="479"/>
                </a:lnTo>
                <a:lnTo>
                  <a:pt x="120" y="513"/>
                </a:lnTo>
                <a:lnTo>
                  <a:pt x="124" y="525"/>
                </a:lnTo>
                <a:lnTo>
                  <a:pt x="124" y="536"/>
                </a:lnTo>
                <a:lnTo>
                  <a:pt x="120" y="547"/>
                </a:lnTo>
                <a:lnTo>
                  <a:pt x="102" y="578"/>
                </a:lnTo>
                <a:lnTo>
                  <a:pt x="161" y="636"/>
                </a:lnTo>
                <a:lnTo>
                  <a:pt x="192" y="617"/>
                </a:lnTo>
                <a:lnTo>
                  <a:pt x="198" y="615"/>
                </a:lnTo>
                <a:lnTo>
                  <a:pt x="203" y="614"/>
                </a:lnTo>
                <a:lnTo>
                  <a:pt x="209" y="614"/>
                </a:lnTo>
                <a:lnTo>
                  <a:pt x="215" y="614"/>
                </a:lnTo>
                <a:lnTo>
                  <a:pt x="220" y="615"/>
                </a:lnTo>
                <a:lnTo>
                  <a:pt x="226" y="617"/>
                </a:lnTo>
                <a:lnTo>
                  <a:pt x="259" y="634"/>
                </a:lnTo>
                <a:lnTo>
                  <a:pt x="295" y="646"/>
                </a:lnTo>
                <a:lnTo>
                  <a:pt x="305" y="652"/>
                </a:lnTo>
                <a:lnTo>
                  <a:pt x="314" y="659"/>
                </a:lnTo>
                <a:lnTo>
                  <a:pt x="319" y="670"/>
                </a:lnTo>
                <a:lnTo>
                  <a:pt x="327" y="705"/>
                </a:lnTo>
                <a:lnTo>
                  <a:pt x="411" y="705"/>
                </a:lnTo>
                <a:lnTo>
                  <a:pt x="419" y="670"/>
                </a:lnTo>
                <a:lnTo>
                  <a:pt x="424" y="659"/>
                </a:lnTo>
                <a:lnTo>
                  <a:pt x="432" y="652"/>
                </a:lnTo>
                <a:lnTo>
                  <a:pt x="444" y="646"/>
                </a:lnTo>
                <a:lnTo>
                  <a:pt x="479" y="634"/>
                </a:lnTo>
                <a:lnTo>
                  <a:pt x="512" y="617"/>
                </a:lnTo>
                <a:lnTo>
                  <a:pt x="517" y="615"/>
                </a:lnTo>
                <a:lnTo>
                  <a:pt x="524" y="614"/>
                </a:lnTo>
                <a:lnTo>
                  <a:pt x="529" y="614"/>
                </a:lnTo>
                <a:lnTo>
                  <a:pt x="535" y="614"/>
                </a:lnTo>
                <a:lnTo>
                  <a:pt x="541" y="615"/>
                </a:lnTo>
                <a:lnTo>
                  <a:pt x="546" y="617"/>
                </a:lnTo>
                <a:lnTo>
                  <a:pt x="577" y="636"/>
                </a:lnTo>
                <a:lnTo>
                  <a:pt x="636" y="578"/>
                </a:lnTo>
                <a:lnTo>
                  <a:pt x="618" y="547"/>
                </a:lnTo>
                <a:lnTo>
                  <a:pt x="613" y="536"/>
                </a:lnTo>
                <a:lnTo>
                  <a:pt x="613" y="525"/>
                </a:lnTo>
                <a:lnTo>
                  <a:pt x="618" y="513"/>
                </a:lnTo>
                <a:lnTo>
                  <a:pt x="634" y="479"/>
                </a:lnTo>
                <a:lnTo>
                  <a:pt x="645" y="443"/>
                </a:lnTo>
                <a:lnTo>
                  <a:pt x="651" y="433"/>
                </a:lnTo>
                <a:lnTo>
                  <a:pt x="660" y="425"/>
                </a:lnTo>
                <a:lnTo>
                  <a:pt x="670" y="420"/>
                </a:lnTo>
                <a:lnTo>
                  <a:pt x="704" y="411"/>
                </a:lnTo>
                <a:lnTo>
                  <a:pt x="706" y="411"/>
                </a:lnTo>
                <a:lnTo>
                  <a:pt x="706" y="328"/>
                </a:lnTo>
                <a:lnTo>
                  <a:pt x="670" y="319"/>
                </a:lnTo>
                <a:lnTo>
                  <a:pt x="660" y="315"/>
                </a:lnTo>
                <a:lnTo>
                  <a:pt x="651" y="306"/>
                </a:lnTo>
                <a:lnTo>
                  <a:pt x="645" y="295"/>
                </a:lnTo>
                <a:lnTo>
                  <a:pt x="634" y="260"/>
                </a:lnTo>
                <a:lnTo>
                  <a:pt x="618" y="226"/>
                </a:lnTo>
                <a:lnTo>
                  <a:pt x="613" y="216"/>
                </a:lnTo>
                <a:lnTo>
                  <a:pt x="613" y="204"/>
                </a:lnTo>
                <a:lnTo>
                  <a:pt x="618" y="192"/>
                </a:lnTo>
                <a:lnTo>
                  <a:pt x="636" y="162"/>
                </a:lnTo>
                <a:lnTo>
                  <a:pt x="577" y="103"/>
                </a:lnTo>
                <a:lnTo>
                  <a:pt x="546" y="121"/>
                </a:lnTo>
                <a:lnTo>
                  <a:pt x="541" y="124"/>
                </a:lnTo>
                <a:lnTo>
                  <a:pt x="535" y="125"/>
                </a:lnTo>
                <a:lnTo>
                  <a:pt x="529" y="127"/>
                </a:lnTo>
                <a:lnTo>
                  <a:pt x="524" y="125"/>
                </a:lnTo>
                <a:lnTo>
                  <a:pt x="517" y="124"/>
                </a:lnTo>
                <a:lnTo>
                  <a:pt x="512" y="121"/>
                </a:lnTo>
                <a:lnTo>
                  <a:pt x="479" y="104"/>
                </a:lnTo>
                <a:lnTo>
                  <a:pt x="444" y="93"/>
                </a:lnTo>
                <a:lnTo>
                  <a:pt x="432" y="87"/>
                </a:lnTo>
                <a:lnTo>
                  <a:pt x="424" y="79"/>
                </a:lnTo>
                <a:lnTo>
                  <a:pt x="419" y="69"/>
                </a:lnTo>
                <a:lnTo>
                  <a:pt x="411" y="34"/>
                </a:lnTo>
                <a:lnTo>
                  <a:pt x="327" y="34"/>
                </a:lnTo>
                <a:close/>
                <a:moveTo>
                  <a:pt x="319" y="0"/>
                </a:moveTo>
                <a:lnTo>
                  <a:pt x="419" y="0"/>
                </a:lnTo>
                <a:lnTo>
                  <a:pt x="427" y="2"/>
                </a:lnTo>
                <a:lnTo>
                  <a:pt x="435" y="7"/>
                </a:lnTo>
                <a:lnTo>
                  <a:pt x="440" y="15"/>
                </a:lnTo>
                <a:lnTo>
                  <a:pt x="442" y="24"/>
                </a:lnTo>
                <a:lnTo>
                  <a:pt x="452" y="60"/>
                </a:lnTo>
                <a:lnTo>
                  <a:pt x="492" y="74"/>
                </a:lnTo>
                <a:lnTo>
                  <a:pt x="529" y="93"/>
                </a:lnTo>
                <a:lnTo>
                  <a:pt x="560" y="73"/>
                </a:lnTo>
                <a:lnTo>
                  <a:pt x="567" y="70"/>
                </a:lnTo>
                <a:lnTo>
                  <a:pt x="573" y="68"/>
                </a:lnTo>
                <a:lnTo>
                  <a:pt x="580" y="68"/>
                </a:lnTo>
                <a:lnTo>
                  <a:pt x="585" y="68"/>
                </a:lnTo>
                <a:lnTo>
                  <a:pt x="590" y="70"/>
                </a:lnTo>
                <a:lnTo>
                  <a:pt x="596" y="73"/>
                </a:lnTo>
                <a:lnTo>
                  <a:pt x="665" y="144"/>
                </a:lnTo>
                <a:lnTo>
                  <a:pt x="670" y="151"/>
                </a:lnTo>
                <a:lnTo>
                  <a:pt x="672" y="159"/>
                </a:lnTo>
                <a:lnTo>
                  <a:pt x="669" y="168"/>
                </a:lnTo>
                <a:lnTo>
                  <a:pt x="665" y="178"/>
                </a:lnTo>
                <a:lnTo>
                  <a:pt x="647" y="209"/>
                </a:lnTo>
                <a:lnTo>
                  <a:pt x="665" y="247"/>
                </a:lnTo>
                <a:lnTo>
                  <a:pt x="678" y="286"/>
                </a:lnTo>
                <a:lnTo>
                  <a:pt x="713" y="295"/>
                </a:lnTo>
                <a:lnTo>
                  <a:pt x="723" y="299"/>
                </a:lnTo>
                <a:lnTo>
                  <a:pt x="730" y="305"/>
                </a:lnTo>
                <a:lnTo>
                  <a:pt x="737" y="311"/>
                </a:lnTo>
                <a:lnTo>
                  <a:pt x="738" y="320"/>
                </a:lnTo>
                <a:lnTo>
                  <a:pt x="738" y="418"/>
                </a:lnTo>
                <a:lnTo>
                  <a:pt x="737" y="428"/>
                </a:lnTo>
                <a:lnTo>
                  <a:pt x="730" y="434"/>
                </a:lnTo>
                <a:lnTo>
                  <a:pt x="723" y="439"/>
                </a:lnTo>
                <a:lnTo>
                  <a:pt x="713" y="443"/>
                </a:lnTo>
                <a:lnTo>
                  <a:pt x="678" y="453"/>
                </a:lnTo>
                <a:lnTo>
                  <a:pt x="665" y="492"/>
                </a:lnTo>
                <a:lnTo>
                  <a:pt x="647" y="530"/>
                </a:lnTo>
                <a:lnTo>
                  <a:pt x="665" y="561"/>
                </a:lnTo>
                <a:lnTo>
                  <a:pt x="669" y="570"/>
                </a:lnTo>
                <a:lnTo>
                  <a:pt x="672" y="580"/>
                </a:lnTo>
                <a:lnTo>
                  <a:pt x="670" y="587"/>
                </a:lnTo>
                <a:lnTo>
                  <a:pt x="665" y="597"/>
                </a:lnTo>
                <a:lnTo>
                  <a:pt x="596" y="666"/>
                </a:lnTo>
                <a:lnTo>
                  <a:pt x="590" y="669"/>
                </a:lnTo>
                <a:lnTo>
                  <a:pt x="586" y="671"/>
                </a:lnTo>
                <a:lnTo>
                  <a:pt x="581" y="671"/>
                </a:lnTo>
                <a:lnTo>
                  <a:pt x="575" y="671"/>
                </a:lnTo>
                <a:lnTo>
                  <a:pt x="567" y="669"/>
                </a:lnTo>
                <a:lnTo>
                  <a:pt x="560" y="666"/>
                </a:lnTo>
                <a:lnTo>
                  <a:pt x="529" y="646"/>
                </a:lnTo>
                <a:lnTo>
                  <a:pt x="492" y="665"/>
                </a:lnTo>
                <a:lnTo>
                  <a:pt x="452" y="679"/>
                </a:lnTo>
                <a:lnTo>
                  <a:pt x="442" y="714"/>
                </a:lnTo>
                <a:lnTo>
                  <a:pt x="440" y="724"/>
                </a:lnTo>
                <a:lnTo>
                  <a:pt x="435" y="731"/>
                </a:lnTo>
                <a:lnTo>
                  <a:pt x="427" y="737"/>
                </a:lnTo>
                <a:lnTo>
                  <a:pt x="419" y="739"/>
                </a:lnTo>
                <a:lnTo>
                  <a:pt x="319" y="739"/>
                </a:lnTo>
                <a:lnTo>
                  <a:pt x="310" y="737"/>
                </a:lnTo>
                <a:lnTo>
                  <a:pt x="304" y="731"/>
                </a:lnTo>
                <a:lnTo>
                  <a:pt x="298" y="724"/>
                </a:lnTo>
                <a:lnTo>
                  <a:pt x="295" y="714"/>
                </a:lnTo>
                <a:lnTo>
                  <a:pt x="287" y="679"/>
                </a:lnTo>
                <a:lnTo>
                  <a:pt x="246" y="665"/>
                </a:lnTo>
                <a:lnTo>
                  <a:pt x="209" y="646"/>
                </a:lnTo>
                <a:lnTo>
                  <a:pt x="178" y="666"/>
                </a:lnTo>
                <a:lnTo>
                  <a:pt x="171" y="669"/>
                </a:lnTo>
                <a:lnTo>
                  <a:pt x="164" y="671"/>
                </a:lnTo>
                <a:lnTo>
                  <a:pt x="157" y="671"/>
                </a:lnTo>
                <a:lnTo>
                  <a:pt x="152" y="671"/>
                </a:lnTo>
                <a:lnTo>
                  <a:pt x="147" y="669"/>
                </a:lnTo>
                <a:lnTo>
                  <a:pt x="143" y="666"/>
                </a:lnTo>
                <a:lnTo>
                  <a:pt x="73" y="597"/>
                </a:lnTo>
                <a:lnTo>
                  <a:pt x="68" y="587"/>
                </a:lnTo>
                <a:lnTo>
                  <a:pt x="67" y="580"/>
                </a:lnTo>
                <a:lnTo>
                  <a:pt x="69" y="570"/>
                </a:lnTo>
                <a:lnTo>
                  <a:pt x="73" y="561"/>
                </a:lnTo>
                <a:lnTo>
                  <a:pt x="92" y="530"/>
                </a:lnTo>
                <a:lnTo>
                  <a:pt x="73" y="492"/>
                </a:lnTo>
                <a:lnTo>
                  <a:pt x="60" y="453"/>
                </a:lnTo>
                <a:lnTo>
                  <a:pt x="24" y="443"/>
                </a:lnTo>
                <a:lnTo>
                  <a:pt x="16" y="439"/>
                </a:lnTo>
                <a:lnTo>
                  <a:pt x="8" y="434"/>
                </a:lnTo>
                <a:lnTo>
                  <a:pt x="1" y="428"/>
                </a:lnTo>
                <a:lnTo>
                  <a:pt x="0" y="418"/>
                </a:lnTo>
                <a:lnTo>
                  <a:pt x="0" y="320"/>
                </a:lnTo>
                <a:lnTo>
                  <a:pt x="1" y="311"/>
                </a:lnTo>
                <a:lnTo>
                  <a:pt x="8" y="305"/>
                </a:lnTo>
                <a:lnTo>
                  <a:pt x="16" y="299"/>
                </a:lnTo>
                <a:lnTo>
                  <a:pt x="24" y="295"/>
                </a:lnTo>
                <a:lnTo>
                  <a:pt x="60" y="286"/>
                </a:lnTo>
                <a:lnTo>
                  <a:pt x="73" y="247"/>
                </a:lnTo>
                <a:lnTo>
                  <a:pt x="92" y="209"/>
                </a:lnTo>
                <a:lnTo>
                  <a:pt x="73" y="178"/>
                </a:lnTo>
                <a:lnTo>
                  <a:pt x="69" y="168"/>
                </a:lnTo>
                <a:lnTo>
                  <a:pt x="67" y="159"/>
                </a:lnTo>
                <a:lnTo>
                  <a:pt x="68" y="151"/>
                </a:lnTo>
                <a:lnTo>
                  <a:pt x="73" y="144"/>
                </a:lnTo>
                <a:lnTo>
                  <a:pt x="143" y="73"/>
                </a:lnTo>
                <a:lnTo>
                  <a:pt x="147" y="70"/>
                </a:lnTo>
                <a:lnTo>
                  <a:pt x="152" y="68"/>
                </a:lnTo>
                <a:lnTo>
                  <a:pt x="157" y="68"/>
                </a:lnTo>
                <a:lnTo>
                  <a:pt x="165" y="68"/>
                </a:lnTo>
                <a:lnTo>
                  <a:pt x="171" y="70"/>
                </a:lnTo>
                <a:lnTo>
                  <a:pt x="178" y="73"/>
                </a:lnTo>
                <a:lnTo>
                  <a:pt x="209" y="93"/>
                </a:lnTo>
                <a:lnTo>
                  <a:pt x="246" y="74"/>
                </a:lnTo>
                <a:lnTo>
                  <a:pt x="287" y="60"/>
                </a:lnTo>
                <a:lnTo>
                  <a:pt x="295" y="24"/>
                </a:lnTo>
                <a:lnTo>
                  <a:pt x="298" y="15"/>
                </a:lnTo>
                <a:lnTo>
                  <a:pt x="304" y="7"/>
                </a:lnTo>
                <a:lnTo>
                  <a:pt x="310" y="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24" name="稻壳儿搜索【幻雨工作室】_14"/>
          <p:cNvSpPr/>
          <p:nvPr/>
        </p:nvSpPr>
        <p:spPr>
          <a:xfrm>
            <a:off x="4730750" y="2797175"/>
            <a:ext cx="1516063" cy="1516063"/>
          </a:xfrm>
          <a:prstGeom prst="diamond">
            <a:avLst/>
          </a:prstGeom>
          <a:noFill/>
          <a:ln w="50800">
            <a:solidFill>
              <a:srgbClr val="149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3808" name="稻壳儿搜索【幻雨工作室】_15"/>
          <p:cNvSpPr>
            <a:spLocks noEditPoints="1" noChangeArrowheads="1"/>
          </p:cNvSpPr>
          <p:nvPr/>
        </p:nvSpPr>
        <p:spPr bwMode="auto">
          <a:xfrm>
            <a:off x="5249863" y="3359150"/>
            <a:ext cx="477837" cy="392113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26" name="稻壳儿搜索【幻雨工作室】_16"/>
          <p:cNvSpPr/>
          <p:nvPr/>
        </p:nvSpPr>
        <p:spPr>
          <a:xfrm>
            <a:off x="5969000" y="2797175"/>
            <a:ext cx="1516063" cy="1516063"/>
          </a:xfrm>
          <a:prstGeom prst="diamond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en-US" sz="3200" noProof="1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3810" name="稻壳儿搜索【幻雨工作室】_17"/>
          <p:cNvSpPr>
            <a:spLocks noEditPoints="1" noChangeArrowheads="1"/>
          </p:cNvSpPr>
          <p:nvPr/>
        </p:nvSpPr>
        <p:spPr bwMode="auto">
          <a:xfrm>
            <a:off x="6488113" y="3316288"/>
            <a:ext cx="477837" cy="479425"/>
          </a:xfrm>
          <a:custGeom>
            <a:avLst/>
            <a:gdLst>
              <a:gd name="T0" fmla="*/ 123 w 819"/>
              <a:gd name="T1" fmla="*/ 693 h 820"/>
              <a:gd name="T2" fmla="*/ 131 w 819"/>
              <a:gd name="T3" fmla="*/ 707 h 820"/>
              <a:gd name="T4" fmla="*/ 123 w 819"/>
              <a:gd name="T5" fmla="*/ 723 h 820"/>
              <a:gd name="T6" fmla="*/ 106 w 819"/>
              <a:gd name="T7" fmla="*/ 726 h 820"/>
              <a:gd name="T8" fmla="*/ 94 w 819"/>
              <a:gd name="T9" fmla="*/ 714 h 820"/>
              <a:gd name="T10" fmla="*/ 96 w 819"/>
              <a:gd name="T11" fmla="*/ 698 h 820"/>
              <a:gd name="T12" fmla="*/ 107 w 819"/>
              <a:gd name="T13" fmla="*/ 690 h 820"/>
              <a:gd name="T14" fmla="*/ 548 w 819"/>
              <a:gd name="T15" fmla="*/ 0 h 820"/>
              <a:gd name="T16" fmla="*/ 657 w 819"/>
              <a:gd name="T17" fmla="*/ 29 h 820"/>
              <a:gd name="T18" fmla="*/ 548 w 819"/>
              <a:gd name="T19" fmla="*/ 139 h 820"/>
              <a:gd name="T20" fmla="*/ 569 w 819"/>
              <a:gd name="T21" fmla="*/ 38 h 820"/>
              <a:gd name="T22" fmla="*/ 534 w 819"/>
              <a:gd name="T23" fmla="*/ 38 h 820"/>
              <a:gd name="T24" fmla="*/ 483 w 819"/>
              <a:gd name="T25" fmla="*/ 55 h 820"/>
              <a:gd name="T26" fmla="*/ 351 w 819"/>
              <a:gd name="T27" fmla="*/ 191 h 820"/>
              <a:gd name="T28" fmla="*/ 336 w 819"/>
              <a:gd name="T29" fmla="*/ 262 h 820"/>
              <a:gd name="T30" fmla="*/ 377 w 819"/>
              <a:gd name="T31" fmla="*/ 346 h 820"/>
              <a:gd name="T32" fmla="*/ 379 w 819"/>
              <a:gd name="T33" fmla="*/ 352 h 820"/>
              <a:gd name="T34" fmla="*/ 378 w 819"/>
              <a:gd name="T35" fmla="*/ 364 h 820"/>
              <a:gd name="T36" fmla="*/ 373 w 819"/>
              <a:gd name="T37" fmla="*/ 372 h 820"/>
              <a:gd name="T38" fmla="*/ 39 w 819"/>
              <a:gd name="T39" fmla="*/ 688 h 820"/>
              <a:gd name="T40" fmla="*/ 51 w 819"/>
              <a:gd name="T41" fmla="*/ 752 h 820"/>
              <a:gd name="T42" fmla="*/ 111 w 819"/>
              <a:gd name="T43" fmla="*/ 782 h 820"/>
              <a:gd name="T44" fmla="*/ 165 w 819"/>
              <a:gd name="T45" fmla="*/ 761 h 820"/>
              <a:gd name="T46" fmla="*/ 451 w 819"/>
              <a:gd name="T47" fmla="*/ 443 h 820"/>
              <a:gd name="T48" fmla="*/ 465 w 819"/>
              <a:gd name="T49" fmla="*/ 438 h 820"/>
              <a:gd name="T50" fmla="*/ 474 w 819"/>
              <a:gd name="T51" fmla="*/ 441 h 820"/>
              <a:gd name="T52" fmla="*/ 526 w 819"/>
              <a:gd name="T53" fmla="*/ 466 h 820"/>
              <a:gd name="T54" fmla="*/ 586 w 819"/>
              <a:gd name="T55" fmla="*/ 482 h 820"/>
              <a:gd name="T56" fmla="*/ 620 w 819"/>
              <a:gd name="T57" fmla="*/ 482 h 820"/>
              <a:gd name="T58" fmla="*/ 752 w 819"/>
              <a:gd name="T59" fmla="*/ 360 h 820"/>
              <a:gd name="T60" fmla="*/ 783 w 819"/>
              <a:gd name="T61" fmla="*/ 288 h 820"/>
              <a:gd name="T62" fmla="*/ 707 w 819"/>
              <a:gd name="T63" fmla="*/ 297 h 820"/>
              <a:gd name="T64" fmla="*/ 665 w 819"/>
              <a:gd name="T65" fmla="*/ 325 h 820"/>
              <a:gd name="T66" fmla="*/ 585 w 819"/>
              <a:gd name="T67" fmla="*/ 332 h 820"/>
              <a:gd name="T68" fmla="*/ 513 w 819"/>
              <a:gd name="T69" fmla="*/ 287 h 820"/>
              <a:gd name="T70" fmla="*/ 484 w 819"/>
              <a:gd name="T71" fmla="*/ 205 h 820"/>
              <a:gd name="T72" fmla="*/ 506 w 819"/>
              <a:gd name="T73" fmla="*/ 133 h 820"/>
              <a:gd name="T74" fmla="*/ 534 w 819"/>
              <a:gd name="T75" fmla="*/ 157 h 820"/>
              <a:gd name="T76" fmla="*/ 525 w 819"/>
              <a:gd name="T77" fmla="*/ 229 h 820"/>
              <a:gd name="T78" fmla="*/ 568 w 819"/>
              <a:gd name="T79" fmla="*/ 286 h 820"/>
              <a:gd name="T80" fmla="*/ 639 w 819"/>
              <a:gd name="T81" fmla="*/ 295 h 820"/>
              <a:gd name="T82" fmla="*/ 680 w 819"/>
              <a:gd name="T83" fmla="*/ 271 h 820"/>
              <a:gd name="T84" fmla="*/ 789 w 819"/>
              <a:gd name="T85" fmla="*/ 163 h 820"/>
              <a:gd name="T86" fmla="*/ 818 w 819"/>
              <a:gd name="T87" fmla="*/ 256 h 820"/>
              <a:gd name="T88" fmla="*/ 807 w 819"/>
              <a:gd name="T89" fmla="*/ 341 h 820"/>
              <a:gd name="T90" fmla="*/ 678 w 819"/>
              <a:gd name="T91" fmla="*/ 489 h 820"/>
              <a:gd name="T92" fmla="*/ 622 w 819"/>
              <a:gd name="T93" fmla="*/ 520 h 820"/>
              <a:gd name="T94" fmla="*/ 576 w 819"/>
              <a:gd name="T95" fmla="*/ 519 h 820"/>
              <a:gd name="T96" fmla="*/ 499 w 819"/>
              <a:gd name="T97" fmla="*/ 495 h 820"/>
              <a:gd name="T98" fmla="*/ 167 w 819"/>
              <a:gd name="T99" fmla="*/ 804 h 820"/>
              <a:gd name="T100" fmla="*/ 82 w 819"/>
              <a:gd name="T101" fmla="*/ 816 h 820"/>
              <a:gd name="T102" fmla="*/ 16 w 819"/>
              <a:gd name="T103" fmla="*/ 764 h 820"/>
              <a:gd name="T104" fmla="*/ 4 w 819"/>
              <a:gd name="T105" fmla="*/ 678 h 820"/>
              <a:gd name="T106" fmla="*/ 338 w 819"/>
              <a:gd name="T107" fmla="*/ 354 h 820"/>
              <a:gd name="T108" fmla="*/ 300 w 819"/>
              <a:gd name="T109" fmla="*/ 266 h 820"/>
              <a:gd name="T110" fmla="*/ 318 w 819"/>
              <a:gd name="T111" fmla="*/ 174 h 820"/>
              <a:gd name="T112" fmla="*/ 463 w 819"/>
              <a:gd name="T113" fmla="*/ 24 h 820"/>
              <a:gd name="T114" fmla="*/ 548 w 819"/>
              <a:gd name="T115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9" h="820">
                <a:moveTo>
                  <a:pt x="111" y="689"/>
                </a:moveTo>
                <a:lnTo>
                  <a:pt x="118" y="690"/>
                </a:lnTo>
                <a:lnTo>
                  <a:pt x="123" y="693"/>
                </a:lnTo>
                <a:lnTo>
                  <a:pt x="127" y="697"/>
                </a:lnTo>
                <a:lnTo>
                  <a:pt x="130" y="702"/>
                </a:lnTo>
                <a:lnTo>
                  <a:pt x="131" y="707"/>
                </a:lnTo>
                <a:lnTo>
                  <a:pt x="130" y="714"/>
                </a:lnTo>
                <a:lnTo>
                  <a:pt x="127" y="719"/>
                </a:lnTo>
                <a:lnTo>
                  <a:pt x="123" y="723"/>
                </a:lnTo>
                <a:lnTo>
                  <a:pt x="118" y="726"/>
                </a:lnTo>
                <a:lnTo>
                  <a:pt x="111" y="727"/>
                </a:lnTo>
                <a:lnTo>
                  <a:pt x="106" y="726"/>
                </a:lnTo>
                <a:lnTo>
                  <a:pt x="101" y="723"/>
                </a:lnTo>
                <a:lnTo>
                  <a:pt x="97" y="719"/>
                </a:lnTo>
                <a:lnTo>
                  <a:pt x="94" y="714"/>
                </a:lnTo>
                <a:lnTo>
                  <a:pt x="93" y="707"/>
                </a:lnTo>
                <a:lnTo>
                  <a:pt x="94" y="703"/>
                </a:lnTo>
                <a:lnTo>
                  <a:pt x="96" y="698"/>
                </a:lnTo>
                <a:lnTo>
                  <a:pt x="98" y="694"/>
                </a:lnTo>
                <a:lnTo>
                  <a:pt x="102" y="692"/>
                </a:lnTo>
                <a:lnTo>
                  <a:pt x="107" y="690"/>
                </a:lnTo>
                <a:lnTo>
                  <a:pt x="111" y="689"/>
                </a:lnTo>
                <a:close/>
                <a:moveTo>
                  <a:pt x="548" y="0"/>
                </a:moveTo>
                <a:lnTo>
                  <a:pt x="548" y="0"/>
                </a:lnTo>
                <a:lnTo>
                  <a:pt x="584" y="3"/>
                </a:lnTo>
                <a:lnTo>
                  <a:pt x="620" y="13"/>
                </a:lnTo>
                <a:lnTo>
                  <a:pt x="657" y="29"/>
                </a:lnTo>
                <a:lnTo>
                  <a:pt x="641" y="46"/>
                </a:lnTo>
                <a:lnTo>
                  <a:pt x="548" y="139"/>
                </a:lnTo>
                <a:lnTo>
                  <a:pt x="522" y="113"/>
                </a:lnTo>
                <a:lnTo>
                  <a:pt x="591" y="44"/>
                </a:lnTo>
                <a:lnTo>
                  <a:pt x="569" y="38"/>
                </a:lnTo>
                <a:lnTo>
                  <a:pt x="548" y="37"/>
                </a:lnTo>
                <a:lnTo>
                  <a:pt x="534" y="38"/>
                </a:lnTo>
                <a:lnTo>
                  <a:pt x="517" y="41"/>
                </a:lnTo>
                <a:lnTo>
                  <a:pt x="500" y="46"/>
                </a:lnTo>
                <a:lnTo>
                  <a:pt x="483" y="55"/>
                </a:lnTo>
                <a:lnTo>
                  <a:pt x="467" y="68"/>
                </a:lnTo>
                <a:lnTo>
                  <a:pt x="368" y="170"/>
                </a:lnTo>
                <a:lnTo>
                  <a:pt x="351" y="191"/>
                </a:lnTo>
                <a:lnTo>
                  <a:pt x="339" y="215"/>
                </a:lnTo>
                <a:lnTo>
                  <a:pt x="335" y="237"/>
                </a:lnTo>
                <a:lnTo>
                  <a:pt x="336" y="262"/>
                </a:lnTo>
                <a:lnTo>
                  <a:pt x="343" y="288"/>
                </a:lnTo>
                <a:lnTo>
                  <a:pt x="357" y="316"/>
                </a:lnTo>
                <a:lnTo>
                  <a:pt x="377" y="346"/>
                </a:lnTo>
                <a:lnTo>
                  <a:pt x="378" y="349"/>
                </a:lnTo>
                <a:lnTo>
                  <a:pt x="379" y="352"/>
                </a:lnTo>
                <a:lnTo>
                  <a:pt x="381" y="356"/>
                </a:lnTo>
                <a:lnTo>
                  <a:pt x="379" y="360"/>
                </a:lnTo>
                <a:lnTo>
                  <a:pt x="378" y="364"/>
                </a:lnTo>
                <a:lnTo>
                  <a:pt x="376" y="368"/>
                </a:lnTo>
                <a:lnTo>
                  <a:pt x="372" y="371"/>
                </a:lnTo>
                <a:lnTo>
                  <a:pt x="373" y="372"/>
                </a:lnTo>
                <a:lnTo>
                  <a:pt x="59" y="655"/>
                </a:lnTo>
                <a:lnTo>
                  <a:pt x="47" y="671"/>
                </a:lnTo>
                <a:lnTo>
                  <a:pt x="39" y="688"/>
                </a:lnTo>
                <a:lnTo>
                  <a:pt x="37" y="707"/>
                </a:lnTo>
                <a:lnTo>
                  <a:pt x="41" y="731"/>
                </a:lnTo>
                <a:lnTo>
                  <a:pt x="51" y="752"/>
                </a:lnTo>
                <a:lnTo>
                  <a:pt x="68" y="767"/>
                </a:lnTo>
                <a:lnTo>
                  <a:pt x="88" y="778"/>
                </a:lnTo>
                <a:lnTo>
                  <a:pt x="111" y="782"/>
                </a:lnTo>
                <a:lnTo>
                  <a:pt x="131" y="779"/>
                </a:lnTo>
                <a:lnTo>
                  <a:pt x="149" y="773"/>
                </a:lnTo>
                <a:lnTo>
                  <a:pt x="165" y="761"/>
                </a:lnTo>
                <a:lnTo>
                  <a:pt x="449" y="445"/>
                </a:lnTo>
                <a:lnTo>
                  <a:pt x="451" y="443"/>
                </a:lnTo>
                <a:lnTo>
                  <a:pt x="455" y="440"/>
                </a:lnTo>
                <a:lnTo>
                  <a:pt x="459" y="439"/>
                </a:lnTo>
                <a:lnTo>
                  <a:pt x="465" y="438"/>
                </a:lnTo>
                <a:lnTo>
                  <a:pt x="467" y="438"/>
                </a:lnTo>
                <a:lnTo>
                  <a:pt x="471" y="439"/>
                </a:lnTo>
                <a:lnTo>
                  <a:pt x="474" y="441"/>
                </a:lnTo>
                <a:lnTo>
                  <a:pt x="474" y="440"/>
                </a:lnTo>
                <a:lnTo>
                  <a:pt x="501" y="456"/>
                </a:lnTo>
                <a:lnTo>
                  <a:pt x="526" y="466"/>
                </a:lnTo>
                <a:lnTo>
                  <a:pt x="550" y="474"/>
                </a:lnTo>
                <a:lnTo>
                  <a:pt x="571" y="479"/>
                </a:lnTo>
                <a:lnTo>
                  <a:pt x="586" y="482"/>
                </a:lnTo>
                <a:lnTo>
                  <a:pt x="597" y="483"/>
                </a:lnTo>
                <a:lnTo>
                  <a:pt x="601" y="485"/>
                </a:lnTo>
                <a:lnTo>
                  <a:pt x="620" y="482"/>
                </a:lnTo>
                <a:lnTo>
                  <a:pt x="637" y="474"/>
                </a:lnTo>
                <a:lnTo>
                  <a:pt x="652" y="462"/>
                </a:lnTo>
                <a:lnTo>
                  <a:pt x="752" y="360"/>
                </a:lnTo>
                <a:lnTo>
                  <a:pt x="768" y="339"/>
                </a:lnTo>
                <a:lnTo>
                  <a:pt x="777" y="314"/>
                </a:lnTo>
                <a:lnTo>
                  <a:pt x="783" y="288"/>
                </a:lnTo>
                <a:lnTo>
                  <a:pt x="781" y="258"/>
                </a:lnTo>
                <a:lnTo>
                  <a:pt x="776" y="228"/>
                </a:lnTo>
                <a:lnTo>
                  <a:pt x="707" y="297"/>
                </a:lnTo>
                <a:lnTo>
                  <a:pt x="687" y="313"/>
                </a:lnTo>
                <a:lnTo>
                  <a:pt x="665" y="325"/>
                </a:lnTo>
                <a:lnTo>
                  <a:pt x="640" y="333"/>
                </a:lnTo>
                <a:lnTo>
                  <a:pt x="614" y="335"/>
                </a:lnTo>
                <a:lnTo>
                  <a:pt x="585" y="332"/>
                </a:lnTo>
                <a:lnTo>
                  <a:pt x="557" y="322"/>
                </a:lnTo>
                <a:lnTo>
                  <a:pt x="533" y="307"/>
                </a:lnTo>
                <a:lnTo>
                  <a:pt x="513" y="287"/>
                </a:lnTo>
                <a:lnTo>
                  <a:pt x="497" y="262"/>
                </a:lnTo>
                <a:lnTo>
                  <a:pt x="487" y="235"/>
                </a:lnTo>
                <a:lnTo>
                  <a:pt x="484" y="205"/>
                </a:lnTo>
                <a:lnTo>
                  <a:pt x="487" y="178"/>
                </a:lnTo>
                <a:lnTo>
                  <a:pt x="495" y="155"/>
                </a:lnTo>
                <a:lnTo>
                  <a:pt x="506" y="133"/>
                </a:lnTo>
                <a:lnTo>
                  <a:pt x="522" y="113"/>
                </a:lnTo>
                <a:lnTo>
                  <a:pt x="548" y="139"/>
                </a:lnTo>
                <a:lnTo>
                  <a:pt x="534" y="157"/>
                </a:lnTo>
                <a:lnTo>
                  <a:pt x="525" y="180"/>
                </a:lnTo>
                <a:lnTo>
                  <a:pt x="521" y="205"/>
                </a:lnTo>
                <a:lnTo>
                  <a:pt x="525" y="229"/>
                </a:lnTo>
                <a:lnTo>
                  <a:pt x="534" y="252"/>
                </a:lnTo>
                <a:lnTo>
                  <a:pt x="548" y="271"/>
                </a:lnTo>
                <a:lnTo>
                  <a:pt x="568" y="286"/>
                </a:lnTo>
                <a:lnTo>
                  <a:pt x="589" y="295"/>
                </a:lnTo>
                <a:lnTo>
                  <a:pt x="614" y="297"/>
                </a:lnTo>
                <a:lnTo>
                  <a:pt x="639" y="295"/>
                </a:lnTo>
                <a:lnTo>
                  <a:pt x="661" y="286"/>
                </a:lnTo>
                <a:lnTo>
                  <a:pt x="680" y="271"/>
                </a:lnTo>
                <a:lnTo>
                  <a:pt x="773" y="178"/>
                </a:lnTo>
                <a:lnTo>
                  <a:pt x="789" y="163"/>
                </a:lnTo>
                <a:lnTo>
                  <a:pt x="803" y="193"/>
                </a:lnTo>
                <a:lnTo>
                  <a:pt x="813" y="224"/>
                </a:lnTo>
                <a:lnTo>
                  <a:pt x="818" y="256"/>
                </a:lnTo>
                <a:lnTo>
                  <a:pt x="819" y="286"/>
                </a:lnTo>
                <a:lnTo>
                  <a:pt x="815" y="314"/>
                </a:lnTo>
                <a:lnTo>
                  <a:pt x="807" y="341"/>
                </a:lnTo>
                <a:lnTo>
                  <a:pt x="796" y="366"/>
                </a:lnTo>
                <a:lnTo>
                  <a:pt x="777" y="386"/>
                </a:lnTo>
                <a:lnTo>
                  <a:pt x="678" y="489"/>
                </a:lnTo>
                <a:lnTo>
                  <a:pt x="661" y="503"/>
                </a:lnTo>
                <a:lnTo>
                  <a:pt x="641" y="513"/>
                </a:lnTo>
                <a:lnTo>
                  <a:pt x="622" y="520"/>
                </a:lnTo>
                <a:lnTo>
                  <a:pt x="601" y="521"/>
                </a:lnTo>
                <a:lnTo>
                  <a:pt x="591" y="521"/>
                </a:lnTo>
                <a:lnTo>
                  <a:pt x="576" y="519"/>
                </a:lnTo>
                <a:lnTo>
                  <a:pt x="555" y="513"/>
                </a:lnTo>
                <a:lnTo>
                  <a:pt x="529" y="507"/>
                </a:lnTo>
                <a:lnTo>
                  <a:pt x="499" y="495"/>
                </a:lnTo>
                <a:lnTo>
                  <a:pt x="468" y="479"/>
                </a:lnTo>
                <a:lnTo>
                  <a:pt x="191" y="787"/>
                </a:lnTo>
                <a:lnTo>
                  <a:pt x="167" y="804"/>
                </a:lnTo>
                <a:lnTo>
                  <a:pt x="141" y="816"/>
                </a:lnTo>
                <a:lnTo>
                  <a:pt x="111" y="820"/>
                </a:lnTo>
                <a:lnTo>
                  <a:pt x="82" y="816"/>
                </a:lnTo>
                <a:lnTo>
                  <a:pt x="55" y="804"/>
                </a:lnTo>
                <a:lnTo>
                  <a:pt x="33" y="787"/>
                </a:lnTo>
                <a:lnTo>
                  <a:pt x="16" y="764"/>
                </a:lnTo>
                <a:lnTo>
                  <a:pt x="4" y="737"/>
                </a:lnTo>
                <a:lnTo>
                  <a:pt x="0" y="707"/>
                </a:lnTo>
                <a:lnTo>
                  <a:pt x="4" y="678"/>
                </a:lnTo>
                <a:lnTo>
                  <a:pt x="16" y="651"/>
                </a:lnTo>
                <a:lnTo>
                  <a:pt x="33" y="629"/>
                </a:lnTo>
                <a:lnTo>
                  <a:pt x="338" y="354"/>
                </a:lnTo>
                <a:lnTo>
                  <a:pt x="321" y="325"/>
                </a:lnTo>
                <a:lnTo>
                  <a:pt x="308" y="296"/>
                </a:lnTo>
                <a:lnTo>
                  <a:pt x="300" y="266"/>
                </a:lnTo>
                <a:lnTo>
                  <a:pt x="298" y="236"/>
                </a:lnTo>
                <a:lnTo>
                  <a:pt x="304" y="206"/>
                </a:lnTo>
                <a:lnTo>
                  <a:pt x="318" y="174"/>
                </a:lnTo>
                <a:lnTo>
                  <a:pt x="342" y="144"/>
                </a:lnTo>
                <a:lnTo>
                  <a:pt x="441" y="42"/>
                </a:lnTo>
                <a:lnTo>
                  <a:pt x="463" y="24"/>
                </a:lnTo>
                <a:lnTo>
                  <a:pt x="489" y="11"/>
                </a:lnTo>
                <a:lnTo>
                  <a:pt x="518" y="3"/>
                </a:lnTo>
                <a:lnTo>
                  <a:pt x="5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3811" name="稻壳儿搜索【幻雨工作室】_18"/>
          <p:cNvSpPr>
            <a:spLocks noChangeArrowheads="1"/>
          </p:cNvSpPr>
          <p:nvPr/>
        </p:nvSpPr>
        <p:spPr bwMode="auto">
          <a:xfrm>
            <a:off x="8767763" y="1928813"/>
            <a:ext cx="2654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方正仿宋简体" panose="02010601030101010101" charset="-122"/>
                <a:ea typeface="方正仿宋简体" panose="02010601030101010101" charset="-122"/>
              </a:rPr>
              <a:t>添加标题名称</a:t>
            </a:r>
          </a:p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</a:t>
            </a:r>
            <a:endParaRPr lang="zh-CN" altLang="en-US" sz="10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812" name="稻壳儿搜索【幻雨工作室】_19"/>
          <p:cNvSpPr>
            <a:spLocks noChangeArrowheads="1"/>
          </p:cNvSpPr>
          <p:nvPr/>
        </p:nvSpPr>
        <p:spPr bwMode="auto">
          <a:xfrm>
            <a:off x="7726363" y="4983163"/>
            <a:ext cx="2654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方正仿宋简体" panose="02010601030101010101" charset="-122"/>
                <a:ea typeface="方正仿宋简体" panose="02010601030101010101" charset="-122"/>
              </a:rPr>
              <a:t>添加标题名称</a:t>
            </a:r>
          </a:p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</a:t>
            </a:r>
            <a:endParaRPr lang="zh-CN" altLang="en-US" sz="10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813" name="稻壳儿搜索【幻雨工作室】_20"/>
          <p:cNvSpPr>
            <a:spLocks noChangeArrowheads="1"/>
          </p:cNvSpPr>
          <p:nvPr/>
        </p:nvSpPr>
        <p:spPr bwMode="auto">
          <a:xfrm>
            <a:off x="1879600" y="4983163"/>
            <a:ext cx="26558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方正仿宋简体" panose="02010601030101010101" charset="-122"/>
                <a:ea typeface="方正仿宋简体" panose="02010601030101010101" charset="-122"/>
              </a:rPr>
              <a:t>添加标题名称</a:t>
            </a:r>
          </a:p>
          <a:p>
            <a:pPr algn="r">
              <a:lnSpc>
                <a:spcPct val="150000"/>
              </a:lnSpc>
            </a:pPr>
            <a:r>
              <a:rPr lang="en-US" altLang="zh-CN" sz="1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</a:t>
            </a:r>
            <a:endParaRPr lang="zh-CN" altLang="en-US" sz="10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814" name="稻壳儿搜索【幻雨工作室】_21"/>
          <p:cNvSpPr>
            <a:spLocks noChangeArrowheads="1"/>
          </p:cNvSpPr>
          <p:nvPr/>
        </p:nvSpPr>
        <p:spPr bwMode="auto">
          <a:xfrm>
            <a:off x="762000" y="1928813"/>
            <a:ext cx="2654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方正仿宋简体" panose="02010601030101010101" charset="-122"/>
                <a:ea typeface="方正仿宋简体" panose="02010601030101010101" charset="-122"/>
              </a:rPr>
              <a:t>添加标题名称</a:t>
            </a:r>
          </a:p>
          <a:p>
            <a:pPr algn="r">
              <a:lnSpc>
                <a:spcPct val="150000"/>
              </a:lnSpc>
            </a:pPr>
            <a:r>
              <a:rPr lang="en-US" altLang="zh-CN" sz="1000">
                <a:solidFill>
                  <a:srgbClr val="40404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amet, consectetur adipiscing elit. Donec luctus nibh</a:t>
            </a:r>
            <a:endParaRPr lang="zh-CN" altLang="en-US" sz="1000">
              <a:solidFill>
                <a:srgbClr val="40404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9" name="矩形 28"/>
          <p:cNvSpPr/>
          <p:nvPr/>
        </p:nvSpPr>
        <p:spPr>
          <a:xfrm>
            <a:off x="983204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3412" y="678287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îṧļíďé"/>
          <p:cNvSpPr/>
          <p:nvPr/>
        </p:nvSpPr>
        <p:spPr>
          <a:xfrm>
            <a:off x="0" y="3563305"/>
            <a:ext cx="12192000" cy="2489625"/>
          </a:xfrm>
          <a:prstGeom prst="roundRect">
            <a:avLst>
              <a:gd name="adj" fmla="val 750"/>
            </a:avLst>
          </a:prstGeom>
          <a:solidFill>
            <a:srgbClr val="FFFFFF">
              <a:lumMod val="95000"/>
            </a:srgbClr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2" name="íṡḷíḋe"/>
          <p:cNvSpPr txBox="1"/>
          <p:nvPr/>
        </p:nvSpPr>
        <p:spPr>
          <a:xfrm>
            <a:off x="1286801" y="2826360"/>
            <a:ext cx="1637331" cy="1473889"/>
          </a:xfrm>
          <a:prstGeom prst="roundRect">
            <a:avLst/>
          </a:prstGeom>
          <a:solidFill>
            <a:srgbClr val="14907E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4907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3" name="ísľîďè"/>
          <p:cNvSpPr/>
          <p:nvPr/>
        </p:nvSpPr>
        <p:spPr bwMode="auto">
          <a:xfrm>
            <a:off x="1773505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D50A2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</a:p>
        </p:txBody>
      </p:sp>
      <p:grpSp>
        <p:nvGrpSpPr>
          <p:cNvPr id="74" name="ïŝļiḑè"/>
          <p:cNvGrpSpPr/>
          <p:nvPr/>
        </p:nvGrpSpPr>
        <p:grpSpPr>
          <a:xfrm>
            <a:off x="983204" y="4458758"/>
            <a:ext cx="2108063" cy="944997"/>
            <a:chOff x="1516090" y="3994532"/>
            <a:chExt cx="2108063" cy="944997"/>
          </a:xfrm>
        </p:grpSpPr>
        <p:sp>
          <p:nvSpPr>
            <p:cNvPr id="99" name="íṩḷiḍè"/>
            <p:cNvSpPr/>
            <p:nvPr/>
          </p:nvSpPr>
          <p:spPr bwMode="auto">
            <a:xfrm>
              <a:off x="1516090" y="438213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100" name="îśľïďe"/>
            <p:cNvSpPr txBox="1"/>
            <p:nvPr/>
          </p:nvSpPr>
          <p:spPr bwMode="auto">
            <a:xfrm>
              <a:off x="1516090" y="399453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75" name="iśḻíḓé"/>
          <p:cNvSpPr/>
          <p:nvPr/>
        </p:nvSpPr>
        <p:spPr bwMode="auto">
          <a:xfrm>
            <a:off x="1859686" y="3326858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iṩḷïḍè"/>
          <p:cNvSpPr txBox="1"/>
          <p:nvPr/>
        </p:nvSpPr>
        <p:spPr>
          <a:xfrm>
            <a:off x="3969900" y="2826360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7" name="ïṡḷïḓê"/>
          <p:cNvSpPr/>
          <p:nvPr/>
        </p:nvSpPr>
        <p:spPr bwMode="auto">
          <a:xfrm>
            <a:off x="4456604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</a:p>
        </p:txBody>
      </p:sp>
      <p:grpSp>
        <p:nvGrpSpPr>
          <p:cNvPr id="78" name="iṧlïḋe"/>
          <p:cNvGrpSpPr/>
          <p:nvPr/>
        </p:nvGrpSpPr>
        <p:grpSpPr>
          <a:xfrm>
            <a:off x="3689047" y="4458758"/>
            <a:ext cx="2108063" cy="944997"/>
            <a:chOff x="3787157" y="3992212"/>
            <a:chExt cx="2108063" cy="944997"/>
          </a:xfrm>
        </p:grpSpPr>
        <p:sp>
          <p:nvSpPr>
            <p:cNvPr id="97" name="iśľîḓé"/>
            <p:cNvSpPr/>
            <p:nvPr/>
          </p:nvSpPr>
          <p:spPr bwMode="auto">
            <a:xfrm>
              <a:off x="3787157" y="437981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8" name="ïṩľíḓé"/>
            <p:cNvSpPr txBox="1"/>
            <p:nvPr/>
          </p:nvSpPr>
          <p:spPr bwMode="auto">
            <a:xfrm>
              <a:off x="3787157" y="399221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79" name="iŝľîdê"/>
          <p:cNvSpPr/>
          <p:nvPr/>
        </p:nvSpPr>
        <p:spPr bwMode="auto">
          <a:xfrm>
            <a:off x="4542785" y="3326859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işlîḑè"/>
          <p:cNvSpPr txBox="1"/>
          <p:nvPr/>
        </p:nvSpPr>
        <p:spPr>
          <a:xfrm>
            <a:off x="6652999" y="2826360"/>
            <a:ext cx="1637331" cy="1473889"/>
          </a:xfrm>
          <a:prstGeom prst="roundRect">
            <a:avLst/>
          </a:prstGeom>
          <a:solidFill>
            <a:srgbClr val="14907E"/>
          </a:solidFill>
          <a:ln>
            <a:solidFill>
              <a:srgbClr val="1D50A2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14907E"/>
              </a:solidFill>
              <a:effectLst/>
              <a:uLnTx/>
              <a:uFillTx/>
            </a:endParaRPr>
          </a:p>
        </p:txBody>
      </p:sp>
      <p:sp>
        <p:nvSpPr>
          <p:cNvPr id="81" name="îṩ1îḋê"/>
          <p:cNvSpPr/>
          <p:nvPr/>
        </p:nvSpPr>
        <p:spPr bwMode="auto">
          <a:xfrm>
            <a:off x="7139703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D50A2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</a:p>
        </p:txBody>
      </p:sp>
      <p:grpSp>
        <p:nvGrpSpPr>
          <p:cNvPr id="82" name="îš1îḍê"/>
          <p:cNvGrpSpPr/>
          <p:nvPr/>
        </p:nvGrpSpPr>
        <p:grpSpPr>
          <a:xfrm>
            <a:off x="6394890" y="4458758"/>
            <a:ext cx="2108063" cy="944997"/>
            <a:chOff x="6118653" y="3978875"/>
            <a:chExt cx="2108063" cy="944997"/>
          </a:xfrm>
        </p:grpSpPr>
        <p:sp>
          <p:nvSpPr>
            <p:cNvPr id="95" name="îŝļîḑé"/>
            <p:cNvSpPr/>
            <p:nvPr/>
          </p:nvSpPr>
          <p:spPr bwMode="auto">
            <a:xfrm>
              <a:off x="6118653" y="436647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6" name="îṥļiḑè"/>
            <p:cNvSpPr txBox="1"/>
            <p:nvPr/>
          </p:nvSpPr>
          <p:spPr bwMode="auto">
            <a:xfrm>
              <a:off x="6118653" y="39788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83" name="išḷiḑé"/>
          <p:cNvSpPr/>
          <p:nvPr/>
        </p:nvSpPr>
        <p:spPr bwMode="auto">
          <a:xfrm>
            <a:off x="7225884" y="3326859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ïslïḓé"/>
          <p:cNvSpPr txBox="1"/>
          <p:nvPr/>
        </p:nvSpPr>
        <p:spPr>
          <a:xfrm>
            <a:off x="9336099" y="2826360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íṩḷïďè"/>
          <p:cNvSpPr/>
          <p:nvPr/>
        </p:nvSpPr>
        <p:spPr bwMode="auto">
          <a:xfrm>
            <a:off x="9822803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</a:p>
        </p:txBody>
      </p:sp>
      <p:grpSp>
        <p:nvGrpSpPr>
          <p:cNvPr id="86" name="íṥḻiḋé"/>
          <p:cNvGrpSpPr/>
          <p:nvPr/>
        </p:nvGrpSpPr>
        <p:grpSpPr>
          <a:xfrm>
            <a:off x="9100733" y="4458758"/>
            <a:ext cx="2108063" cy="944997"/>
            <a:chOff x="8611567" y="3948447"/>
            <a:chExt cx="2108063" cy="944997"/>
          </a:xfrm>
        </p:grpSpPr>
        <p:sp>
          <p:nvSpPr>
            <p:cNvPr id="93" name="îś1íḓê"/>
            <p:cNvSpPr/>
            <p:nvPr/>
          </p:nvSpPr>
          <p:spPr bwMode="auto">
            <a:xfrm>
              <a:off x="8611567" y="433604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4" name="ïṥ1ïdé"/>
            <p:cNvSpPr txBox="1"/>
            <p:nvPr/>
          </p:nvSpPr>
          <p:spPr bwMode="auto">
            <a:xfrm>
              <a:off x="8611567" y="3948447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87" name="íşľïḑé"/>
          <p:cNvSpPr/>
          <p:nvPr/>
        </p:nvSpPr>
        <p:spPr bwMode="auto">
          <a:xfrm>
            <a:off x="9908984" y="3326858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396000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89" name="直接连接符 88"/>
          <p:cNvCxnSpPr/>
          <p:nvPr/>
        </p:nvCxnSpPr>
        <p:spPr>
          <a:xfrm>
            <a:off x="6094282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90" name="直接连接符 89"/>
          <p:cNvCxnSpPr/>
          <p:nvPr/>
        </p:nvCxnSpPr>
        <p:spPr>
          <a:xfrm>
            <a:off x="8792564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91" name="îṩḻíḓe"/>
          <p:cNvSpPr txBox="1"/>
          <p:nvPr/>
        </p:nvSpPr>
        <p:spPr>
          <a:xfrm>
            <a:off x="569685" y="1044955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Unified fonts make reading more fluent.</a:t>
            </a:r>
          </a:p>
        </p:txBody>
      </p:sp>
      <p:sp>
        <p:nvSpPr>
          <p:cNvPr id="92" name="îŝḻïḋe"/>
          <p:cNvSpPr txBox="1"/>
          <p:nvPr/>
        </p:nvSpPr>
        <p:spPr>
          <a:xfrm>
            <a:off x="569689" y="1563381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Adjust the spacing to adapt to Chinese typesetting, use the reference line in PPT.</a:t>
            </a:r>
          </a:p>
        </p:txBody>
      </p:sp>
      <p:sp>
        <p:nvSpPr>
          <p:cNvPr id="43" name="矩形 42"/>
          <p:cNvSpPr/>
          <p:nvPr/>
        </p:nvSpPr>
        <p:spPr>
          <a:xfrm>
            <a:off x="983204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33412" y="678287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  <p:sp>
        <p:nvSpPr>
          <p:cNvPr id="35" name="稻壳儿搜索【幻雨工作室】_3"/>
          <p:cNvSpPr/>
          <p:nvPr/>
        </p:nvSpPr>
        <p:spPr>
          <a:xfrm>
            <a:off x="603250" y="349250"/>
            <a:ext cx="120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36" name="稻壳儿搜索【幻雨工作室】_4"/>
          <p:cNvSpPr/>
          <p:nvPr/>
        </p:nvSpPr>
        <p:spPr>
          <a:xfrm>
            <a:off x="342900" y="349250"/>
            <a:ext cx="16510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37" name="稻壳儿搜索【幻雨工作室】_5"/>
          <p:cNvSpPr/>
          <p:nvPr/>
        </p:nvSpPr>
        <p:spPr>
          <a:xfrm>
            <a:off x="0" y="349250"/>
            <a:ext cx="247650" cy="461963"/>
          </a:xfrm>
          <a:prstGeom prst="rect">
            <a:avLst/>
          </a:prstGeom>
          <a:solidFill>
            <a:srgbClr val="14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noProof="1">
              <a:latin typeface="+mn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19150" y="193674"/>
            <a:ext cx="788987" cy="773113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8ffb508f-82c8-4a24-aaca-179468fd56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31570" y="1703692"/>
            <a:ext cx="11404305" cy="4587778"/>
            <a:chOff x="669925" y="1455820"/>
            <a:chExt cx="10850563" cy="4365016"/>
          </a:xfrm>
        </p:grpSpPr>
        <p:sp>
          <p:nvSpPr>
            <p:cNvPr id="42" name="íśļïḓê"/>
            <p:cNvSpPr/>
            <p:nvPr/>
          </p:nvSpPr>
          <p:spPr>
            <a:xfrm>
              <a:off x="4709661" y="2094395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rgbClr val="778495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i$ľïdè"/>
            <p:cNvSpPr/>
            <p:nvPr/>
          </p:nvSpPr>
          <p:spPr>
            <a:xfrm>
              <a:off x="6440179" y="1728594"/>
              <a:ext cx="971463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i$ľiḓé"/>
            <p:cNvSpPr/>
            <p:nvPr/>
          </p:nvSpPr>
          <p:spPr>
            <a:xfrm>
              <a:off x="6734355" y="1970666"/>
              <a:ext cx="411275" cy="395655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íšlïḓê"/>
            <p:cNvSpPr/>
            <p:nvPr/>
          </p:nvSpPr>
          <p:spPr>
            <a:xfrm>
              <a:off x="7284334" y="3163658"/>
              <a:ext cx="971453" cy="9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14907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işliḍé"/>
            <p:cNvSpPr/>
            <p:nvPr/>
          </p:nvSpPr>
          <p:spPr>
            <a:xfrm>
              <a:off x="7553121" y="3452630"/>
              <a:ext cx="433878" cy="41740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íṥľïḓe"/>
            <p:cNvSpPr/>
            <p:nvPr/>
          </p:nvSpPr>
          <p:spPr>
            <a:xfrm>
              <a:off x="6454248" y="4598723"/>
              <a:ext cx="971490" cy="9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îśḻiḓe"/>
            <p:cNvSpPr/>
            <p:nvPr/>
          </p:nvSpPr>
          <p:spPr>
            <a:xfrm>
              <a:off x="6722332" y="4885630"/>
              <a:ext cx="407157" cy="391694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îŝḷîḓè"/>
            <p:cNvSpPr/>
            <p:nvPr/>
          </p:nvSpPr>
          <p:spPr>
            <a:xfrm>
              <a:off x="4794076" y="4598723"/>
              <a:ext cx="971453" cy="9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14907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íṡḻiḓè"/>
            <p:cNvSpPr/>
            <p:nvPr/>
          </p:nvSpPr>
          <p:spPr>
            <a:xfrm>
              <a:off x="5103555" y="4914902"/>
              <a:ext cx="352497" cy="33911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íṣļïḓê"/>
            <p:cNvSpPr/>
            <p:nvPr/>
          </p:nvSpPr>
          <p:spPr>
            <a:xfrm>
              <a:off x="4780007" y="1728594"/>
              <a:ext cx="971470" cy="97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14907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îṧḷïḑé"/>
            <p:cNvSpPr/>
            <p:nvPr/>
          </p:nvSpPr>
          <p:spPr>
            <a:xfrm>
              <a:off x="3949922" y="3163658"/>
              <a:ext cx="971490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ïSľiḋè"/>
            <p:cNvSpPr/>
            <p:nvPr/>
          </p:nvSpPr>
          <p:spPr>
            <a:xfrm>
              <a:off x="5107861" y="2062446"/>
              <a:ext cx="315763" cy="30377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ï$1iḋe"/>
            <p:cNvSpPr/>
            <p:nvPr/>
          </p:nvSpPr>
          <p:spPr>
            <a:xfrm>
              <a:off x="4243014" y="3465144"/>
              <a:ext cx="383076" cy="36852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ïSḷiḓe"/>
            <p:cNvSpPr txBox="1"/>
            <p:nvPr/>
          </p:nvSpPr>
          <p:spPr bwMode="auto">
            <a:xfrm>
              <a:off x="5505271" y="3672287"/>
              <a:ext cx="1181458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grpSp>
          <p:nvGrpSpPr>
            <p:cNvPr id="56" name="íSļiḑé"/>
            <p:cNvGrpSpPr/>
            <p:nvPr/>
          </p:nvGrpSpPr>
          <p:grpSpPr>
            <a:xfrm>
              <a:off x="670466" y="1455820"/>
              <a:ext cx="2875945" cy="1029692"/>
              <a:chOff x="8644542" y="2827390"/>
              <a:chExt cx="2875945" cy="1029692"/>
            </a:xfrm>
          </p:grpSpPr>
          <p:sp>
            <p:nvSpPr>
              <p:cNvPr id="76" name="îšļiḍe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7" name="íš1iḓé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7" name="ïŝlîḑé"/>
            <p:cNvGrpSpPr/>
            <p:nvPr/>
          </p:nvGrpSpPr>
          <p:grpSpPr>
            <a:xfrm>
              <a:off x="670466" y="3123482"/>
              <a:ext cx="2875945" cy="1029692"/>
              <a:chOff x="8644542" y="3987446"/>
              <a:chExt cx="2875945" cy="1029692"/>
            </a:xfrm>
          </p:grpSpPr>
          <p:sp>
            <p:nvSpPr>
              <p:cNvPr id="74" name="ïs1íḍ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5" name="íSľîḓè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8" name="íŝ1ïďè"/>
            <p:cNvGrpSpPr/>
            <p:nvPr/>
          </p:nvGrpSpPr>
          <p:grpSpPr>
            <a:xfrm>
              <a:off x="670466" y="4791144"/>
              <a:ext cx="2875945" cy="1029692"/>
              <a:chOff x="8644542" y="5210771"/>
              <a:chExt cx="2875945" cy="1029692"/>
            </a:xfrm>
          </p:grpSpPr>
          <p:sp>
            <p:nvSpPr>
              <p:cNvPr id="72" name="îŝḻîďé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3" name="ïšľíḑè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669925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>
            <a:xfrm>
              <a:off x="669925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61" name="îṥļiḋè"/>
            <p:cNvGrpSpPr/>
            <p:nvPr/>
          </p:nvGrpSpPr>
          <p:grpSpPr>
            <a:xfrm>
              <a:off x="8644543" y="1455820"/>
              <a:ext cx="2875945" cy="1029692"/>
              <a:chOff x="8644542" y="2827390"/>
              <a:chExt cx="2875945" cy="1029692"/>
            </a:xfrm>
          </p:grpSpPr>
          <p:sp>
            <p:nvSpPr>
              <p:cNvPr id="70" name="ïṣḷiďè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1" name="ïšḻîdê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2" name="íṩḻïḋè"/>
            <p:cNvGrpSpPr/>
            <p:nvPr/>
          </p:nvGrpSpPr>
          <p:grpSpPr>
            <a:xfrm>
              <a:off x="8644543" y="3123482"/>
              <a:ext cx="2875945" cy="1029692"/>
              <a:chOff x="8644542" y="3987446"/>
              <a:chExt cx="2875945" cy="1029692"/>
            </a:xfrm>
          </p:grpSpPr>
          <p:sp>
            <p:nvSpPr>
              <p:cNvPr id="68" name="iṡļiḓ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9" name="îS1iḑé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3" name="îŝľiḓè"/>
            <p:cNvGrpSpPr/>
            <p:nvPr/>
          </p:nvGrpSpPr>
          <p:grpSpPr>
            <a:xfrm>
              <a:off x="8644543" y="4791144"/>
              <a:ext cx="2875945" cy="1029692"/>
              <a:chOff x="8644542" y="5210771"/>
              <a:chExt cx="2875945" cy="1029692"/>
            </a:xfrm>
          </p:grpSpPr>
          <p:sp>
            <p:nvSpPr>
              <p:cNvPr id="66" name="iṣḻíḋê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7" name="íṣļîḑê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>
              <a:off x="8644002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8644002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sp>
        <p:nvSpPr>
          <p:cNvPr id="78" name="矩形 77"/>
          <p:cNvSpPr/>
          <p:nvPr/>
        </p:nvSpPr>
        <p:spPr>
          <a:xfrm>
            <a:off x="982001" y="29718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89603" y="686758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şļîdé"/>
          <p:cNvSpPr/>
          <p:nvPr/>
        </p:nvSpPr>
        <p:spPr bwMode="auto">
          <a:xfrm>
            <a:off x="739017" y="2345050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3" name="ïsḷïdé"/>
          <p:cNvSpPr/>
          <p:nvPr/>
        </p:nvSpPr>
        <p:spPr bwMode="auto">
          <a:xfrm>
            <a:off x="4453563" y="2345050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íŝḻíḍê"/>
          <p:cNvSpPr/>
          <p:nvPr/>
        </p:nvSpPr>
        <p:spPr bwMode="auto">
          <a:xfrm>
            <a:off x="8168108" y="2345050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5" name="ïşļîḓê"/>
          <p:cNvSpPr/>
          <p:nvPr/>
        </p:nvSpPr>
        <p:spPr bwMode="auto">
          <a:xfrm>
            <a:off x="739017" y="4361274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6" name="ïšḻîďê"/>
          <p:cNvSpPr/>
          <p:nvPr/>
        </p:nvSpPr>
        <p:spPr bwMode="auto">
          <a:xfrm>
            <a:off x="4453563" y="4361274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ïṧļîḍe"/>
          <p:cNvSpPr/>
          <p:nvPr/>
        </p:nvSpPr>
        <p:spPr bwMode="auto">
          <a:xfrm>
            <a:off x="8168108" y="4361274"/>
            <a:ext cx="3324634" cy="1620180"/>
          </a:xfrm>
          <a:prstGeom prst="round1Rect">
            <a:avLst/>
          </a:prstGeom>
          <a:solidFill>
            <a:srgbClr val="DCDCDC"/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8" name="iṩlïdé"/>
          <p:cNvSpPr/>
          <p:nvPr/>
        </p:nvSpPr>
        <p:spPr bwMode="auto">
          <a:xfrm>
            <a:off x="3415879" y="2470049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01</a:t>
            </a:r>
          </a:p>
        </p:txBody>
      </p:sp>
      <p:sp>
        <p:nvSpPr>
          <p:cNvPr id="39" name="is1ïḓe"/>
          <p:cNvSpPr/>
          <p:nvPr/>
        </p:nvSpPr>
        <p:spPr bwMode="auto">
          <a:xfrm>
            <a:off x="3415879" y="4486273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04</a:t>
            </a:r>
          </a:p>
        </p:txBody>
      </p:sp>
      <p:sp>
        <p:nvSpPr>
          <p:cNvPr id="40" name="îṣļîḓè"/>
          <p:cNvSpPr/>
          <p:nvPr/>
        </p:nvSpPr>
        <p:spPr bwMode="auto">
          <a:xfrm>
            <a:off x="7130425" y="2470049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02</a:t>
            </a:r>
          </a:p>
        </p:txBody>
      </p:sp>
      <p:sp>
        <p:nvSpPr>
          <p:cNvPr id="41" name="íşlîďe"/>
          <p:cNvSpPr/>
          <p:nvPr/>
        </p:nvSpPr>
        <p:spPr bwMode="auto">
          <a:xfrm>
            <a:off x="7130425" y="4486273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05</a:t>
            </a:r>
          </a:p>
        </p:txBody>
      </p:sp>
      <p:sp>
        <p:nvSpPr>
          <p:cNvPr id="42" name="îślïďè"/>
          <p:cNvSpPr/>
          <p:nvPr/>
        </p:nvSpPr>
        <p:spPr bwMode="auto">
          <a:xfrm>
            <a:off x="10844970" y="2470049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03</a:t>
            </a:r>
          </a:p>
        </p:txBody>
      </p:sp>
      <p:sp>
        <p:nvSpPr>
          <p:cNvPr id="43" name="iṧľîdê"/>
          <p:cNvSpPr/>
          <p:nvPr/>
        </p:nvSpPr>
        <p:spPr bwMode="auto">
          <a:xfrm>
            <a:off x="10844970" y="4486273"/>
            <a:ext cx="504056" cy="504056"/>
          </a:xfrm>
          <a:prstGeom prst="ellipse">
            <a:avLst/>
          </a:prstGeom>
          <a:solidFill>
            <a:srgbClr val="1D50A2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06</a:t>
            </a:r>
          </a:p>
        </p:txBody>
      </p:sp>
      <p:sp>
        <p:nvSpPr>
          <p:cNvPr id="44" name="íšḻïḑé"/>
          <p:cNvSpPr/>
          <p:nvPr/>
        </p:nvSpPr>
        <p:spPr bwMode="auto">
          <a:xfrm>
            <a:off x="863337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5" name="ïş1ïdè"/>
          <p:cNvSpPr txBox="1"/>
          <p:nvPr/>
        </p:nvSpPr>
        <p:spPr bwMode="auto">
          <a:xfrm>
            <a:off x="863337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6" name="i$1iḋè"/>
          <p:cNvSpPr/>
          <p:nvPr/>
        </p:nvSpPr>
        <p:spPr bwMode="auto">
          <a:xfrm>
            <a:off x="863337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7" name="ïṥļiḍê"/>
          <p:cNvSpPr txBox="1"/>
          <p:nvPr/>
        </p:nvSpPr>
        <p:spPr bwMode="auto">
          <a:xfrm>
            <a:off x="863337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8" name="îslîḓê"/>
          <p:cNvSpPr/>
          <p:nvPr/>
        </p:nvSpPr>
        <p:spPr bwMode="auto">
          <a:xfrm>
            <a:off x="4577883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9" name="îšľîḋê"/>
          <p:cNvSpPr txBox="1"/>
          <p:nvPr/>
        </p:nvSpPr>
        <p:spPr bwMode="auto">
          <a:xfrm>
            <a:off x="4577883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0" name="íṡľïḓe"/>
          <p:cNvSpPr/>
          <p:nvPr/>
        </p:nvSpPr>
        <p:spPr bwMode="auto">
          <a:xfrm>
            <a:off x="4577883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1" name="iŝ1ïďê"/>
          <p:cNvSpPr txBox="1"/>
          <p:nvPr/>
        </p:nvSpPr>
        <p:spPr bwMode="auto">
          <a:xfrm>
            <a:off x="4577883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2" name="işľiḓé"/>
          <p:cNvSpPr/>
          <p:nvPr/>
        </p:nvSpPr>
        <p:spPr bwMode="auto">
          <a:xfrm>
            <a:off x="8292428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3" name="íṩļiḍè"/>
          <p:cNvSpPr txBox="1"/>
          <p:nvPr/>
        </p:nvSpPr>
        <p:spPr bwMode="auto">
          <a:xfrm>
            <a:off x="8292428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4" name="ís1iḋe"/>
          <p:cNvSpPr/>
          <p:nvPr/>
        </p:nvSpPr>
        <p:spPr bwMode="auto">
          <a:xfrm>
            <a:off x="8292428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5" name="ïṩḻiḑê"/>
          <p:cNvSpPr txBox="1"/>
          <p:nvPr/>
        </p:nvSpPr>
        <p:spPr bwMode="auto">
          <a:xfrm>
            <a:off x="8292428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67" name="矩形 66"/>
          <p:cNvSpPr/>
          <p:nvPr/>
        </p:nvSpPr>
        <p:spPr>
          <a:xfrm>
            <a:off x="982001" y="2699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2400" b="1" dirty="0">
                <a:solidFill>
                  <a:srgbClr val="1D50A2"/>
                </a:solidFill>
                <a:latin typeface="Arial" panose="020B0604020202020204"/>
              </a:rPr>
              <a:t>选题背景</a:t>
            </a:r>
            <a:endParaRPr lang="zh-CN" altLang="en-US" sz="2400" b="1" dirty="0">
              <a:solidFill>
                <a:srgbClr val="1D50A2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89603" y="659525"/>
            <a:ext cx="21964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1D50A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LOREM IPSUM DOLOR SIT AMET</a:t>
            </a:r>
            <a:endParaRPr lang="zh-CN" altLang="en-US" sz="1000" dirty="0">
              <a:solidFill>
                <a:srgbClr val="1D5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18f95-6f2b-42a6-abc0-109f7b60e3b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deef2f-7db0-4554-80ae-f17c4fa559c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eb0431-897a-4eb7-8a86-c7725a9b19d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457cd7-beff-4020-a70b-0fbcf7ed79f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e3a2b1-4bc3-4e65-9a52-0ccb868cfb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3596</Words>
  <Application>Microsoft Office PowerPoint</Application>
  <PresentationFormat>宽屏</PresentationFormat>
  <Paragraphs>723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 Unicode MS</vt:lpstr>
      <vt:lpstr>等线</vt:lpstr>
      <vt:lpstr>方正仿宋简体</vt:lpstr>
      <vt:lpstr>华文细黑</vt:lpstr>
      <vt:lpstr>宋体</vt:lpstr>
      <vt:lpstr>苏新诗柳楷简</vt:lpstr>
      <vt:lpstr>微软雅黑</vt:lpstr>
      <vt:lpstr>Arial</vt:lpstr>
      <vt:lpstr>Impact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2021-05-18T08:49:23Z</dcterms:created>
  <dcterms:modified xsi:type="dcterms:W3CDTF">2023-01-11T02:07:46Z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619515C85EF74F8F9FBE58D3D61B2159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