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7" r:id="rId6"/>
    <p:sldId id="269" r:id="rId7"/>
    <p:sldId id="270" r:id="rId8"/>
    <p:sldId id="271" r:id="rId9"/>
    <p:sldId id="259" r:id="rId10"/>
    <p:sldId id="272" r:id="rId11"/>
    <p:sldId id="273" r:id="rId12"/>
    <p:sldId id="274" r:id="rId13"/>
    <p:sldId id="275" r:id="rId14"/>
    <p:sldId id="276" r:id="rId15"/>
    <p:sldId id="260" r:id="rId16"/>
    <p:sldId id="263" r:id="rId17"/>
    <p:sldId id="278" r:id="rId18"/>
    <p:sldId id="264" r:id="rId19"/>
    <p:sldId id="281" r:id="rId20"/>
    <p:sldId id="282" r:id="rId21"/>
    <p:sldId id="261" r:id="rId22"/>
    <p:sldId id="265" r:id="rId23"/>
    <p:sldId id="268" r:id="rId24"/>
    <p:sldId id="277" r:id="rId25"/>
    <p:sldId id="279" r:id="rId26"/>
    <p:sldId id="280" r:id="rId27"/>
    <p:sldId id="283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C3C"/>
    <a:srgbClr val="B6282D"/>
    <a:srgbClr val="08687B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40248-2DF5-4080-A86C-6940F9BE2DB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D6D08-06D3-4B7D-AD0A-D6BAD737F5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6D08-06D3-4B7D-AD0A-D6BAD737F56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 userDrawn="1"/>
        </p:nvSpPr>
        <p:spPr>
          <a:xfrm>
            <a:off x="0" y="635000"/>
            <a:ext cx="9144000" cy="425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498019" y="0"/>
            <a:ext cx="7886700" cy="6350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2.xml"/><Relationship Id="rId11" Type="http://schemas.openxmlformats.org/officeDocument/2006/relationships/slide" Target="slide9.xml"/><Relationship Id="rId5" Type="http://schemas.openxmlformats.org/officeDocument/2006/relationships/tags" Target="../tags/tag27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18" Type="http://schemas.openxmlformats.org/officeDocument/2006/relationships/slide" Target="slide1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20" Type="http://schemas.openxmlformats.org/officeDocument/2006/relationships/slide" Target="slide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microsoft.com/office/2007/relationships/hdphoto" Target="../media/hdphoto1.wdp"/><Relationship Id="rId10" Type="http://schemas.openxmlformats.org/officeDocument/2006/relationships/tags" Target="../tags/tag11.xml"/><Relationship Id="rId19" Type="http://schemas.openxmlformats.org/officeDocument/2006/relationships/slide" Target="slide2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2.xml"/><Relationship Id="rId11" Type="http://schemas.openxmlformats.org/officeDocument/2006/relationships/slide" Target="slide9.xml"/><Relationship Id="rId5" Type="http://schemas.openxmlformats.org/officeDocument/2006/relationships/tags" Target="../tags/tag32.xml"/><Relationship Id="rId10" Type="http://schemas.openxmlformats.org/officeDocument/2006/relationships/image" Target="../media/image3.png"/><Relationship Id="rId4" Type="http://schemas.openxmlformats.org/officeDocument/2006/relationships/tags" Target="../tags/tag31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11" Type="http://schemas.openxmlformats.org/officeDocument/2006/relationships/slide" Target="slide9.xml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11" Type="http://schemas.openxmlformats.org/officeDocument/2006/relationships/slide" Target="slide9.xml"/><Relationship Id="rId5" Type="http://schemas.openxmlformats.org/officeDocument/2006/relationships/tags" Target="../tags/tag22.xml"/><Relationship Id="rId10" Type="http://schemas.openxmlformats.org/officeDocument/2006/relationships/image" Target="../media/image3.png"/><Relationship Id="rId4" Type="http://schemas.openxmlformats.org/officeDocument/2006/relationships/tags" Target="../tags/tag2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54476">
            <a:off x="326011" y="-49281"/>
            <a:ext cx="2603732" cy="37380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11101" y="3035300"/>
            <a:ext cx="2656174" cy="2108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1055" y="830458"/>
            <a:ext cx="3949601" cy="363153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39366" y="1418354"/>
            <a:ext cx="468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宪法专题党课</a:t>
            </a:r>
            <a:r>
              <a:rPr lang="en-US" altLang="zh-CN" sz="3600" b="1" dirty="0" err="1">
                <a:solidFill>
                  <a:schemeClr val="accent5">
                    <a:lumMod val="75000"/>
                  </a:schemeClr>
                </a:solidFill>
                <a:latin typeface="+mn-ea"/>
              </a:rPr>
              <a:t>ppt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模板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98705" y="2108103"/>
            <a:ext cx="378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CHILD GROWTH EDUCATION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8705" y="913271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20XXPOWERPOINT</a:t>
            </a:r>
            <a:endParaRPr lang="zh-CN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/>
          <p:cNvSpPr/>
          <p:nvPr/>
        </p:nvSpPr>
        <p:spPr bwMode="auto">
          <a:xfrm rot="18900000">
            <a:off x="5446498" y="1272999"/>
            <a:ext cx="1309085" cy="130993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010" dirty="0">
              <a:latin typeface="微软雅黑" panose="020B0503020204020204" pitchFamily="34" charset="-122"/>
            </a:endParaRPr>
          </a:p>
        </p:txBody>
      </p:sp>
      <p:sp>
        <p:nvSpPr>
          <p:cNvPr id="42" name="Freeform 6"/>
          <p:cNvSpPr/>
          <p:nvPr/>
        </p:nvSpPr>
        <p:spPr bwMode="auto">
          <a:xfrm rot="18900000">
            <a:off x="5934564" y="2221553"/>
            <a:ext cx="1311418" cy="130993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010" dirty="0">
              <a:latin typeface="微软雅黑" panose="020B0503020204020204" pitchFamily="3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8900000">
            <a:off x="4988618" y="2711930"/>
            <a:ext cx="1309085" cy="130993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010" dirty="0">
              <a:latin typeface="微软雅黑" panose="020B0503020204020204" pitchFamily="34" charset="-122"/>
            </a:endParaRPr>
          </a:p>
        </p:txBody>
      </p:sp>
      <p:sp>
        <p:nvSpPr>
          <p:cNvPr id="44" name="Freeform 8"/>
          <p:cNvSpPr/>
          <p:nvPr/>
        </p:nvSpPr>
        <p:spPr bwMode="auto">
          <a:xfrm rot="18900000">
            <a:off x="4499386" y="1763373"/>
            <a:ext cx="1309085" cy="130993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010" dirty="0">
              <a:latin typeface="微软雅黑" panose="020B0503020204020204" pitchFamily="34" charset="-122"/>
            </a:endParaRPr>
          </a:p>
        </p:txBody>
      </p:sp>
      <p:cxnSp>
        <p:nvCxnSpPr>
          <p:cNvPr id="45" name="직선 연결선 250"/>
          <p:cNvCxnSpPr/>
          <p:nvPr/>
        </p:nvCxnSpPr>
        <p:spPr>
          <a:xfrm>
            <a:off x="4228264" y="2168622"/>
            <a:ext cx="24461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250"/>
          <p:cNvCxnSpPr/>
          <p:nvPr/>
        </p:nvCxnSpPr>
        <p:spPr>
          <a:xfrm>
            <a:off x="4281901" y="3869346"/>
            <a:ext cx="89347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50"/>
          <p:cNvCxnSpPr/>
          <p:nvPr/>
        </p:nvCxnSpPr>
        <p:spPr>
          <a:xfrm flipH="1">
            <a:off x="6532026" y="1441645"/>
            <a:ext cx="1069129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250"/>
          <p:cNvCxnSpPr/>
          <p:nvPr/>
        </p:nvCxnSpPr>
        <p:spPr>
          <a:xfrm flipH="1">
            <a:off x="7261232" y="3144847"/>
            <a:ext cx="339923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8"/>
          <p:cNvSpPr txBox="1"/>
          <p:nvPr/>
        </p:nvSpPr>
        <p:spPr>
          <a:xfrm>
            <a:off x="363248" y="1739332"/>
            <a:ext cx="2324367" cy="255383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Straight Connector 59"/>
          <p:cNvCxnSpPr/>
          <p:nvPr/>
        </p:nvCxnSpPr>
        <p:spPr>
          <a:xfrm flipV="1">
            <a:off x="3003378" y="1207725"/>
            <a:ext cx="0" cy="3361785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10"/>
          <p:cNvSpPr>
            <a:spLocks noChangeArrowheads="1"/>
          </p:cNvSpPr>
          <p:nvPr/>
        </p:nvSpPr>
        <p:spPr bwMode="auto">
          <a:xfrm>
            <a:off x="3258643" y="1986949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2" name="矩形 10"/>
          <p:cNvSpPr>
            <a:spLocks noChangeArrowheads="1"/>
          </p:cNvSpPr>
          <p:nvPr/>
        </p:nvSpPr>
        <p:spPr bwMode="auto">
          <a:xfrm>
            <a:off x="7716350" y="1249758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3" name="矩形 10"/>
          <p:cNvSpPr>
            <a:spLocks noChangeArrowheads="1"/>
          </p:cNvSpPr>
          <p:nvPr/>
        </p:nvSpPr>
        <p:spPr bwMode="auto">
          <a:xfrm>
            <a:off x="3316105" y="3595530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4" name="矩形 10"/>
          <p:cNvSpPr>
            <a:spLocks noChangeArrowheads="1"/>
          </p:cNvSpPr>
          <p:nvPr/>
        </p:nvSpPr>
        <p:spPr bwMode="auto">
          <a:xfrm>
            <a:off x="7767114" y="2951102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9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4580814" y="1611561"/>
            <a:ext cx="2128451" cy="2167254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969696"/>
          </a:solidFill>
          <a:ln w="9525" cap="rnd">
            <a:solidFill>
              <a:srgbClr val="969696"/>
            </a:solidFill>
            <a:prstDash val="solid"/>
            <a:round/>
          </a:ln>
        </p:spPr>
        <p:txBody>
          <a:bodyPr vert="eaVert" lIns="67092" tIns="33546" rIns="67092" bIns="33546" anchor="ctr"/>
          <a:lstStyle/>
          <a:p>
            <a:pPr>
              <a:defRPr/>
            </a:pPr>
            <a:endParaRPr lang="zh-CN" altLang="en-US" sz="112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2239" y="1611561"/>
            <a:ext cx="2128451" cy="2167254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969696"/>
          </a:solidFill>
          <a:ln w="9525" cap="rnd">
            <a:solidFill>
              <a:srgbClr val="969696"/>
            </a:solidFill>
            <a:prstDash val="solid"/>
            <a:round/>
          </a:ln>
        </p:spPr>
        <p:txBody>
          <a:bodyPr vert="eaVert" lIns="67092" tIns="33546" rIns="67092" bIns="33546" anchor="ctr"/>
          <a:lstStyle/>
          <a:p>
            <a:pPr>
              <a:defRPr/>
            </a:pPr>
            <a:endParaRPr lang="zh-CN" altLang="en-US" sz="112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4177" y="1453421"/>
            <a:ext cx="2671646" cy="2684141"/>
          </a:xfrm>
          <a:prstGeom prst="ellipse">
            <a:avLst/>
          </a:prstGeom>
          <a:solidFill>
            <a:srgbClr val="969696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2" tIns="33546" rIns="67092" bIns="33546" anchor="ctr"/>
          <a:lstStyle/>
          <a:p>
            <a:pPr algn="ctr">
              <a:defRPr/>
            </a:pPr>
            <a:endParaRPr lang="zh-CN" altLang="en-US" sz="101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748" y="1453421"/>
            <a:ext cx="2672808" cy="2684141"/>
          </a:xfrm>
          <a:prstGeom prst="ellipse">
            <a:avLst/>
          </a:prstGeom>
          <a:noFill/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lIns="67092" tIns="33546" rIns="67092" bIns="33546" anchor="ctr"/>
          <a:lstStyle/>
          <a:p>
            <a:pPr algn="ctr">
              <a:defRPr/>
            </a:pPr>
            <a:endParaRPr lang="zh-CN" altLang="en-US" sz="101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775" y="2108688"/>
            <a:ext cx="418535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4556" y="2714896"/>
            <a:ext cx="43248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774" y="3107357"/>
            <a:ext cx="432485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063" y="3098012"/>
            <a:ext cx="432485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306" y="2712560"/>
            <a:ext cx="43248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015" y="2108688"/>
            <a:ext cx="418535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3830228" y="1945163"/>
            <a:ext cx="1541601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675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rgbClr val="969696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75" b="1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965" y="1516496"/>
            <a:ext cx="726623" cy="73002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347" y="1528174"/>
            <a:ext cx="726622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3524" y="2376167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386" y="3214815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1438" y="2348134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9063" y="3210142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456" y="1538641"/>
            <a:ext cx="1592731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1234" y="153864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605" y="250172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3538" y="250172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133" y="3340370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7456" y="3340370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0"/>
          <p:cNvSpPr>
            <a:spLocks noChangeArrowheads="1"/>
          </p:cNvSpPr>
          <p:nvPr/>
        </p:nvSpPr>
        <p:spPr bwMode="auto">
          <a:xfrm>
            <a:off x="2920722" y="2841718"/>
            <a:ext cx="2513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010" dirty="0"/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902832" y="1167919"/>
            <a:ext cx="4426495" cy="3086260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endParaRPr lang="zh-CN" altLang="en-US" sz="1010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74823" y="3673828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1723118" y="2917919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2005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2567775" y="2209036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矩形 11"/>
          <p:cNvSpPr>
            <a:spLocks noChangeArrowheads="1"/>
          </p:cNvSpPr>
          <p:nvPr/>
        </p:nvSpPr>
        <p:spPr bwMode="auto">
          <a:xfrm>
            <a:off x="3416682" y="1453127"/>
            <a:ext cx="8162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 Box 30"/>
          <p:cNvSpPr>
            <a:spLocks noChangeArrowheads="1"/>
          </p:cNvSpPr>
          <p:nvPr/>
        </p:nvSpPr>
        <p:spPr bwMode="auto">
          <a:xfrm>
            <a:off x="3838014" y="2108017"/>
            <a:ext cx="2082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010" dirty="0"/>
          </a:p>
        </p:txBody>
      </p:sp>
      <p:sp>
        <p:nvSpPr>
          <p:cNvPr id="29" name="Text Box 30"/>
          <p:cNvSpPr>
            <a:spLocks noChangeArrowheads="1"/>
          </p:cNvSpPr>
          <p:nvPr/>
        </p:nvSpPr>
        <p:spPr bwMode="auto">
          <a:xfrm>
            <a:off x="2113576" y="3565841"/>
            <a:ext cx="2512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010" dirty="0"/>
          </a:p>
        </p:txBody>
      </p:sp>
      <p:sp>
        <p:nvSpPr>
          <p:cNvPr id="30" name="Text Box 30"/>
          <p:cNvSpPr>
            <a:spLocks noChangeArrowheads="1"/>
          </p:cNvSpPr>
          <p:nvPr/>
        </p:nvSpPr>
        <p:spPr bwMode="auto">
          <a:xfrm>
            <a:off x="902832" y="4299543"/>
            <a:ext cx="2512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010" dirty="0"/>
          </a:p>
        </p:txBody>
      </p:sp>
      <p:sp>
        <p:nvSpPr>
          <p:cNvPr id="31" name="矩形 30"/>
          <p:cNvSpPr/>
          <p:nvPr/>
        </p:nvSpPr>
        <p:spPr>
          <a:xfrm>
            <a:off x="6028877" y="1622023"/>
            <a:ext cx="22662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5" grpId="0" animBg="1"/>
      <p:bldP spid="28" grpId="0" bldLvl="0" autoUpdateAnimBg="0"/>
      <p:bldP spid="29" grpId="0" bldLvl="0" autoUpdateAnimBg="0"/>
      <p:bldP spid="30" grpId="0" bldLvl="0" autoUpdateAnimBg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箭头3"/>
          <p:cNvSpPr/>
          <p:nvPr/>
        </p:nvSpPr>
        <p:spPr bwMode="gray">
          <a:xfrm flipV="1">
            <a:off x="1891244" y="2679737"/>
            <a:ext cx="1205950" cy="140699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2" name="箭头2"/>
          <p:cNvSpPr/>
          <p:nvPr/>
        </p:nvSpPr>
        <p:spPr bwMode="gray">
          <a:xfrm rot="16200000">
            <a:off x="2209082" y="2161825"/>
            <a:ext cx="358296" cy="14334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3" name="箭头1"/>
          <p:cNvSpPr/>
          <p:nvPr/>
        </p:nvSpPr>
        <p:spPr bwMode="gray">
          <a:xfrm>
            <a:off x="1883489" y="1596705"/>
            <a:ext cx="1205950" cy="140699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5" name="标题1"/>
          <p:cNvSpPr>
            <a:spLocks noChangeArrowheads="1"/>
          </p:cNvSpPr>
          <p:nvPr/>
        </p:nvSpPr>
        <p:spPr bwMode="gray">
          <a:xfrm>
            <a:off x="3172755" y="1329899"/>
            <a:ext cx="1992669" cy="86649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标题2"/>
          <p:cNvSpPr>
            <a:spLocks noChangeArrowheads="1"/>
          </p:cNvSpPr>
          <p:nvPr/>
        </p:nvSpPr>
        <p:spPr bwMode="gray">
          <a:xfrm>
            <a:off x="3182271" y="2407166"/>
            <a:ext cx="1983152" cy="86649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标题3"/>
          <p:cNvSpPr>
            <a:spLocks noChangeArrowheads="1"/>
          </p:cNvSpPr>
          <p:nvPr/>
        </p:nvSpPr>
        <p:spPr bwMode="gray">
          <a:xfrm>
            <a:off x="3167996" y="3487817"/>
            <a:ext cx="1997427" cy="86571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Oval 19"/>
          <p:cNvSpPr>
            <a:spLocks noChangeArrowheads="1"/>
          </p:cNvSpPr>
          <p:nvPr/>
        </p:nvSpPr>
        <p:spPr bwMode="auto">
          <a:xfrm>
            <a:off x="1496374" y="2301902"/>
            <a:ext cx="1079047" cy="1079750"/>
          </a:xfrm>
          <a:prstGeom prst="roundRect">
            <a:avLst/>
          </a:prstGeom>
          <a:solidFill>
            <a:srgbClr val="C00000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478" rIns="94478" bIns="134969" anchor="ctr"/>
          <a:lstStyle/>
          <a:p>
            <a:pPr algn="ctr">
              <a:lnSpc>
                <a:spcPct val="120000"/>
              </a:lnSpc>
            </a:pPr>
            <a:r>
              <a:rPr lang="zh-CN" altLang="en-US" sz="15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14" name="文本1"/>
          <p:cNvSpPr>
            <a:spLocks noChangeArrowheads="1"/>
          </p:cNvSpPr>
          <p:nvPr/>
        </p:nvSpPr>
        <p:spPr bwMode="gray">
          <a:xfrm>
            <a:off x="5165424" y="1329899"/>
            <a:ext cx="2533664" cy="866499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文本2"/>
          <p:cNvSpPr>
            <a:spLocks noChangeArrowheads="1"/>
          </p:cNvSpPr>
          <p:nvPr/>
        </p:nvSpPr>
        <p:spPr bwMode="gray">
          <a:xfrm>
            <a:off x="5165424" y="2407166"/>
            <a:ext cx="2533664" cy="866499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文本3"/>
          <p:cNvSpPr>
            <a:spLocks noChangeArrowheads="1"/>
          </p:cNvSpPr>
          <p:nvPr/>
        </p:nvSpPr>
        <p:spPr bwMode="ltGray">
          <a:xfrm>
            <a:off x="5165423" y="3494959"/>
            <a:ext cx="2536043" cy="858577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5" grpId="0" animBg="1"/>
      <p:bldP spid="217" grpId="0" animBg="1"/>
      <p:bldP spid="219" grpId="0" animBg="1"/>
      <p:bldP spid="220" grpId="0" animBg="1"/>
      <p:bldP spid="214" grpId="0" animBg="1"/>
      <p:bldP spid="216" grpId="0" animBg="1"/>
      <p:bldP spid="2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674051" y="1570566"/>
            <a:ext cx="3557304" cy="39449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2805248" y="2162306"/>
            <a:ext cx="3683521" cy="392809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930272" y="1078291"/>
            <a:ext cx="1874976" cy="19033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87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294463" y="1078291"/>
            <a:ext cx="1876636" cy="19033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87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8" name="矩形 7"/>
          <p:cNvSpPr/>
          <p:nvPr/>
        </p:nvSpPr>
        <p:spPr>
          <a:xfrm>
            <a:off x="3677138" y="1440754"/>
            <a:ext cx="1486362" cy="124586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010" b="1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添加内容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025891" y="3020416"/>
            <a:ext cx="841997" cy="5900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5033" y="3182260"/>
            <a:ext cx="1551131" cy="1297464"/>
          </a:xfrm>
          <a:prstGeom prst="rect">
            <a:avLst/>
          </a:prstGeom>
          <a:noFill/>
        </p:spPr>
        <p:txBody>
          <a:bodyPr lIns="96200" tIns="48098" rIns="96200" bIns="4809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57350" y="3246324"/>
            <a:ext cx="1552792" cy="1297464"/>
          </a:xfrm>
          <a:prstGeom prst="rect">
            <a:avLst/>
          </a:prstGeom>
          <a:noFill/>
        </p:spPr>
        <p:txBody>
          <a:bodyPr lIns="96200" tIns="48098" rIns="96200" bIns="4809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970392" y="3802662"/>
            <a:ext cx="1177464" cy="678833"/>
          </a:xfrm>
          <a:prstGeom prst="rect">
            <a:avLst/>
          </a:prstGeom>
          <a:noFill/>
          <a:ln>
            <a:noFill/>
          </a:ln>
        </p:spPr>
        <p:txBody>
          <a:bodyPr lIns="96200" tIns="48098" rIns="96200" bIns="4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575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11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 bwMode="auto">
          <a:xfrm>
            <a:off x="3508651" y="1392770"/>
            <a:ext cx="1702156" cy="66872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3200" b="1" spc="150" dirty="0" smtClean="0">
                <a:solidFill>
                  <a:srgbClr val="FFFFFF"/>
                </a:solidFill>
                <a:latin typeface="+mn-ea"/>
              </a:rPr>
              <a:t>第三章</a:t>
            </a:r>
            <a:endParaRPr lang="zh-CN" altLang="en-US" sz="3200" b="1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MH_Entry_1">
            <a:hlinkClick r:id="rId1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4705" y="2340747"/>
            <a:ext cx="4294590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请在此处输入您的标题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MH_Others_1"/>
          <p:cNvSpPr/>
          <p:nvPr>
            <p:custDataLst>
              <p:tags r:id="rId3"/>
            </p:custDataLst>
          </p:nvPr>
        </p:nvSpPr>
        <p:spPr>
          <a:xfrm>
            <a:off x="811016" y="472856"/>
            <a:ext cx="989354" cy="97871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6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0" name="MH_Others_2"/>
          <p:cNvSpPr/>
          <p:nvPr>
            <p:custDataLst>
              <p:tags r:id="rId4"/>
            </p:custDataLst>
          </p:nvPr>
        </p:nvSpPr>
        <p:spPr>
          <a:xfrm>
            <a:off x="1342927" y="1370010"/>
            <a:ext cx="698576" cy="6914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405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1" name="MH_Others_3"/>
          <p:cNvSpPr txBox="1"/>
          <p:nvPr>
            <p:custDataLst>
              <p:tags r:id="rId5"/>
            </p:custDataLst>
          </p:nvPr>
        </p:nvSpPr>
        <p:spPr>
          <a:xfrm>
            <a:off x="769783" y="1460853"/>
            <a:ext cx="507831" cy="2105094"/>
          </a:xfrm>
          <a:prstGeom prst="rect">
            <a:avLst/>
          </a:prstGeom>
          <a:noFill/>
        </p:spPr>
        <p:txBody>
          <a:bodyPr vert="eaVert" wrap="square" anchor="ctr" anchorCtr="0">
            <a:noAutofit/>
          </a:bodyPr>
          <a:lstStyle/>
          <a:p>
            <a:pPr>
              <a:defRPr/>
            </a:pPr>
            <a:r>
              <a:rPr lang="en-US" altLang="zh-CN" sz="27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402129" y="2841905"/>
            <a:ext cx="8200929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120" name="矩形 1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22" name="矩形 12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</p:grpSp>
      <p:cxnSp>
        <p:nvCxnSpPr>
          <p:cNvPr id="129" name="肘形连接符 128"/>
          <p:cNvCxnSpPr>
            <a:stCxn id="131" idx="3"/>
            <a:endCxn id="134" idx="1"/>
          </p:cNvCxnSpPr>
          <p:nvPr/>
        </p:nvCxnSpPr>
        <p:spPr>
          <a:xfrm rot="5400000" flipH="1" flipV="1">
            <a:off x="811632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组合 129"/>
          <p:cNvGrpSpPr/>
          <p:nvPr/>
        </p:nvGrpSpPr>
        <p:grpSpPr>
          <a:xfrm>
            <a:off x="766207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31" name="六边形 1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2" name="文本框 64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203144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34" name="矩形 13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文本框 6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36" name="肘形连接符 135"/>
          <p:cNvCxnSpPr>
            <a:stCxn id="138" idx="3"/>
            <a:endCxn id="141" idx="1"/>
          </p:cNvCxnSpPr>
          <p:nvPr/>
        </p:nvCxnSpPr>
        <p:spPr>
          <a:xfrm rot="5400000" flipH="1" flipV="1">
            <a:off x="2745219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2699795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38" name="六边形 1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9" name="文本框 72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136731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41" name="矩形 1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2" name="文本框 75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43" name="肘形连接符 142"/>
          <p:cNvCxnSpPr>
            <a:stCxn id="145" idx="3"/>
            <a:endCxn id="148" idx="1"/>
          </p:cNvCxnSpPr>
          <p:nvPr/>
        </p:nvCxnSpPr>
        <p:spPr>
          <a:xfrm rot="5400000" flipH="1" flipV="1">
            <a:off x="4678806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4633382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45" name="六边形 1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6" name="文本框 79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070319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48" name="矩形 14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9" name="文本框 82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50" name="肘形连接符 149"/>
          <p:cNvCxnSpPr>
            <a:stCxn id="152" idx="3"/>
            <a:endCxn id="155" idx="1"/>
          </p:cNvCxnSpPr>
          <p:nvPr/>
        </p:nvCxnSpPr>
        <p:spPr>
          <a:xfrm rot="5400000" flipH="1" flipV="1">
            <a:off x="6612394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组合 150"/>
          <p:cNvGrpSpPr/>
          <p:nvPr/>
        </p:nvGrpSpPr>
        <p:grpSpPr>
          <a:xfrm>
            <a:off x="6514502" y="2754197"/>
            <a:ext cx="539583" cy="507177"/>
            <a:chOff x="1039738" y="3090803"/>
            <a:chExt cx="720080" cy="676392"/>
          </a:xfrm>
          <a:solidFill>
            <a:srgbClr val="C00000"/>
          </a:solidFill>
        </p:grpSpPr>
        <p:sp>
          <p:nvSpPr>
            <p:cNvPr id="152" name="六边形 1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86"/>
            <p:cNvSpPr txBox="1"/>
            <p:nvPr/>
          </p:nvSpPr>
          <p:spPr>
            <a:xfrm>
              <a:off x="1039738" y="3298193"/>
              <a:ext cx="720080" cy="2924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003906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55" name="矩形 15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6" name="文本框 89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57" name="肘形连接符 156"/>
          <p:cNvCxnSpPr>
            <a:stCxn id="159" idx="0"/>
            <a:endCxn id="162" idx="1"/>
          </p:cNvCxnSpPr>
          <p:nvPr/>
        </p:nvCxnSpPr>
        <p:spPr>
          <a:xfrm rot="16200000" flipH="1">
            <a:off x="1759874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733001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59" name="六边形 1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0" name="文本框 93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2169938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62" name="矩形 16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3" name="文本框 9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64" name="肘形连接符 163"/>
          <p:cNvCxnSpPr>
            <a:stCxn id="166" idx="0"/>
            <a:endCxn id="169" idx="1"/>
          </p:cNvCxnSpPr>
          <p:nvPr/>
        </p:nvCxnSpPr>
        <p:spPr>
          <a:xfrm rot="16200000" flipH="1">
            <a:off x="3693461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/>
          <p:cNvGrpSpPr/>
          <p:nvPr/>
        </p:nvGrpSpPr>
        <p:grpSpPr>
          <a:xfrm>
            <a:off x="3666588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66" name="六边形 16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7" name="文本框 101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4103525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69" name="矩形 16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0" name="文本框 104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71" name="肘形连接符 170"/>
          <p:cNvCxnSpPr>
            <a:stCxn id="173" idx="0"/>
            <a:endCxn id="176" idx="1"/>
          </p:cNvCxnSpPr>
          <p:nvPr/>
        </p:nvCxnSpPr>
        <p:spPr>
          <a:xfrm rot="16200000" flipH="1">
            <a:off x="5627048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组合 171"/>
          <p:cNvGrpSpPr/>
          <p:nvPr/>
        </p:nvGrpSpPr>
        <p:grpSpPr>
          <a:xfrm>
            <a:off x="5600176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73" name="六边形 17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4" name="文本框 108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6037113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76" name="矩形 17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7" name="文本框 111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7485753" y="2754197"/>
            <a:ext cx="511170" cy="507177"/>
            <a:chOff x="1045689" y="3090803"/>
            <a:chExt cx="682162" cy="676392"/>
          </a:xfrm>
          <a:solidFill>
            <a:srgbClr val="C00000"/>
          </a:solidFill>
        </p:grpSpPr>
        <p:sp>
          <p:nvSpPr>
            <p:cNvPr id="179" name="六边形 1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0" name="文本框 114"/>
            <p:cNvSpPr txBox="1"/>
            <p:nvPr/>
          </p:nvSpPr>
          <p:spPr>
            <a:xfrm>
              <a:off x="1045689" y="3298193"/>
              <a:ext cx="682162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3115125" y="951945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289" y="1005939"/>
            <a:ext cx="956434" cy="97095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43289" y="1005939"/>
            <a:ext cx="956434" cy="970953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641" y="1444894"/>
            <a:ext cx="1308518" cy="1328384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641" y="1841552"/>
            <a:ext cx="1308518" cy="93172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5328" y="2055010"/>
            <a:ext cx="1612726" cy="1637424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5328" y="2859978"/>
            <a:ext cx="1612726" cy="832458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7861" y="2838697"/>
            <a:ext cx="1979445" cy="2009761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8402" y="4407468"/>
            <a:ext cx="1638364" cy="440990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endParaRPr lang="ko-KR" altLang="en-US" sz="101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99" y="3639850"/>
            <a:ext cx="1261438" cy="407454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r>
              <a:rPr lang="zh-CN" altLang="en-US" sz="21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699" y="2384140"/>
            <a:ext cx="1107549" cy="361415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r>
              <a:rPr lang="zh-CN" altLang="en-US" sz="18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924" y="2009193"/>
            <a:ext cx="665121" cy="228623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r>
              <a: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30" y="1626281"/>
            <a:ext cx="84102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5141" y="2358217"/>
            <a:ext cx="173871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4668" y="3192135"/>
            <a:ext cx="284918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7583" y="4060905"/>
            <a:ext cx="408627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29810" y="3843578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9810" y="2988158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9810" y="2132739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9810" y="1441760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361" y="1362645"/>
            <a:ext cx="761301" cy="257541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32930" y="1623815"/>
            <a:ext cx="3237502" cy="107987"/>
            <a:chOff x="1507396" y="1628800"/>
            <a:chExt cx="4320480" cy="14401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686587" y="1623815"/>
            <a:ext cx="3237502" cy="107987"/>
            <a:chOff x="1507396" y="1628800"/>
            <a:chExt cx="4320480" cy="14401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12826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4252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14531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4808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08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5364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5641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5920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619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2841" y="14000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172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9853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957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29298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89020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8742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08465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6818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27909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4000" y="14000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五边形 64"/>
          <p:cNvSpPr/>
          <p:nvPr/>
        </p:nvSpPr>
        <p:spPr>
          <a:xfrm flipH="1">
            <a:off x="1888830" y="2030304"/>
            <a:ext cx="2381602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五边形 65"/>
          <p:cNvSpPr/>
          <p:nvPr/>
        </p:nvSpPr>
        <p:spPr>
          <a:xfrm flipH="1">
            <a:off x="2805750" y="2444254"/>
            <a:ext cx="1464682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五边形 66"/>
          <p:cNvSpPr/>
          <p:nvPr/>
        </p:nvSpPr>
        <p:spPr>
          <a:xfrm flipH="1">
            <a:off x="2248552" y="2858204"/>
            <a:ext cx="2021880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五边形 67"/>
          <p:cNvSpPr/>
          <p:nvPr/>
        </p:nvSpPr>
        <p:spPr>
          <a:xfrm flipH="1">
            <a:off x="1056200" y="3272154"/>
            <a:ext cx="321423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 flipH="1">
            <a:off x="1615920" y="3686104"/>
            <a:ext cx="265451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五边形 69"/>
          <p:cNvSpPr/>
          <p:nvPr/>
        </p:nvSpPr>
        <p:spPr>
          <a:xfrm flipH="1">
            <a:off x="2471819" y="4100054"/>
            <a:ext cx="179861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五边形 70"/>
          <p:cNvSpPr/>
          <p:nvPr/>
        </p:nvSpPr>
        <p:spPr>
          <a:xfrm flipH="1">
            <a:off x="3191263" y="4514358"/>
            <a:ext cx="1079169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9959" y="20279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8972" y="24423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12706" y="28559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3248" y="32636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6521" y="36837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13404" y="40981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26807" y="45117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9" name="五边形 78"/>
          <p:cNvSpPr/>
          <p:nvPr/>
        </p:nvSpPr>
        <p:spPr>
          <a:xfrm>
            <a:off x="4686586" y="2030304"/>
            <a:ext cx="1215622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五边形 79"/>
          <p:cNvSpPr/>
          <p:nvPr/>
        </p:nvSpPr>
        <p:spPr>
          <a:xfrm>
            <a:off x="4686587" y="2444254"/>
            <a:ext cx="2294788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五边形 80"/>
          <p:cNvSpPr/>
          <p:nvPr/>
        </p:nvSpPr>
        <p:spPr>
          <a:xfrm>
            <a:off x="4686587" y="2858204"/>
            <a:ext cx="1438889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五边形 81"/>
          <p:cNvSpPr/>
          <p:nvPr/>
        </p:nvSpPr>
        <p:spPr>
          <a:xfrm>
            <a:off x="4686585" y="3272154"/>
            <a:ext cx="3067414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五边形 82"/>
          <p:cNvSpPr/>
          <p:nvPr/>
        </p:nvSpPr>
        <p:spPr>
          <a:xfrm>
            <a:off x="4686587" y="3686104"/>
            <a:ext cx="2518056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五边形 83"/>
          <p:cNvSpPr/>
          <p:nvPr/>
        </p:nvSpPr>
        <p:spPr>
          <a:xfrm>
            <a:off x="4686586" y="4100054"/>
            <a:ext cx="2741323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五边形 84"/>
          <p:cNvSpPr/>
          <p:nvPr/>
        </p:nvSpPr>
        <p:spPr>
          <a:xfrm>
            <a:off x="4686586" y="4514358"/>
            <a:ext cx="2158333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48534" y="20279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38775" y="245080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58523" y="28559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37082" y="32636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242802" y="36837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41505" y="40981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16735" y="45117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41453" y="2001770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41452" y="2415720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1453" y="2829670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41452" y="3243619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41453" y="3657569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41453" y="4071519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41453" y="4485471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115125" y="789964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7239" y="3425149"/>
            <a:ext cx="84211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4635" y="2309672"/>
            <a:ext cx="11929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文字点击添加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8262" y="3249774"/>
            <a:ext cx="84211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387" y="2542721"/>
            <a:ext cx="119298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3549" y="1869835"/>
            <a:ext cx="1942501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9583" y="1906115"/>
            <a:ext cx="1746174" cy="17473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754" y="2858507"/>
            <a:ext cx="1380206" cy="138115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C00000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6998" y="2992016"/>
            <a:ext cx="1523356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C00000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815" y="1961144"/>
            <a:ext cx="1667211" cy="166836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5125" y="1167919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11" name="MH_Number_1">
            <a:hlinkClick r:id="rId17" action="ppaction://hlinksldjump"/>
          </p:cNvPr>
          <p:cNvSpPr/>
          <p:nvPr>
            <p:custDataLst>
              <p:tags r:id="rId1"/>
            </p:custDataLst>
          </p:nvPr>
        </p:nvSpPr>
        <p:spPr bwMode="auto">
          <a:xfrm>
            <a:off x="2869673" y="1058476"/>
            <a:ext cx="900237" cy="35367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1600" b="1" spc="150">
                <a:solidFill>
                  <a:srgbClr val="FFFFFF"/>
                </a:solidFill>
                <a:latin typeface="+mn-ea"/>
              </a:rPr>
              <a:t>第一章</a:t>
            </a:r>
          </a:p>
        </p:txBody>
      </p:sp>
      <p:sp>
        <p:nvSpPr>
          <p:cNvPr id="12" name="MH_Entry_1">
            <a:hlinkClick r:id="rId17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69910" y="922954"/>
            <a:ext cx="2871999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dirty="0">
                <a:latin typeface="+mn-ea"/>
                <a:ea typeface="+mn-ea"/>
              </a:rPr>
              <a:t>请在此处输入您的标题</a:t>
            </a:r>
            <a:endParaRPr lang="en-US" altLang="zh-CN" sz="1800" dirty="0">
              <a:latin typeface="+mn-ea"/>
              <a:ea typeface="+mn-ea"/>
            </a:endParaRPr>
          </a:p>
        </p:txBody>
      </p:sp>
      <p:sp>
        <p:nvSpPr>
          <p:cNvPr id="13" name="MH_Number_2">
            <a:hlinkClick r:id="rId18" action="ppaction://hlinksldjump"/>
          </p:cNvPr>
          <p:cNvSpPr/>
          <p:nvPr>
            <p:custDataLst>
              <p:tags r:id="rId3"/>
            </p:custDataLst>
          </p:nvPr>
        </p:nvSpPr>
        <p:spPr bwMode="auto">
          <a:xfrm>
            <a:off x="3208385" y="1731581"/>
            <a:ext cx="893204" cy="35298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1600" b="1" spc="150">
                <a:solidFill>
                  <a:srgbClr val="FFFFFF"/>
                </a:solidFill>
                <a:latin typeface="+mn-ea"/>
              </a:rPr>
              <a:t>第二章</a:t>
            </a:r>
          </a:p>
        </p:txBody>
      </p:sp>
      <p:sp>
        <p:nvSpPr>
          <p:cNvPr id="14" name="MH_Entry_2">
            <a:hlinkClick r:id="rId18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01588" y="1595713"/>
            <a:ext cx="2871999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>
                <a:latin typeface="+mn-ea"/>
                <a:ea typeface="+mn-ea"/>
              </a:rPr>
              <a:t>请在此处输入您的标题</a:t>
            </a:r>
            <a:endParaRPr lang="en-US" altLang="zh-CN" sz="1800">
              <a:latin typeface="+mn-ea"/>
              <a:ea typeface="+mn-ea"/>
            </a:endParaRPr>
          </a:p>
        </p:txBody>
      </p:sp>
      <p:sp>
        <p:nvSpPr>
          <p:cNvPr id="15" name="MH_Number_3">
            <a:hlinkClick r:id="rId19" action="ppaction://hlinksldjump"/>
          </p:cNvPr>
          <p:cNvSpPr/>
          <p:nvPr>
            <p:custDataLst>
              <p:tags r:id="rId5"/>
            </p:custDataLst>
          </p:nvPr>
        </p:nvSpPr>
        <p:spPr bwMode="auto">
          <a:xfrm>
            <a:off x="2869673" y="2403992"/>
            <a:ext cx="900237" cy="35367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1600" b="1" spc="150">
                <a:solidFill>
                  <a:srgbClr val="FFFFFF"/>
                </a:solidFill>
                <a:latin typeface="+mn-ea"/>
              </a:rPr>
              <a:t>第三章</a:t>
            </a:r>
          </a:p>
        </p:txBody>
      </p:sp>
      <p:sp>
        <p:nvSpPr>
          <p:cNvPr id="16" name="MH_Entry_3">
            <a:hlinkClick r:id="rId19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9910" y="2268470"/>
            <a:ext cx="2871999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>
                <a:latin typeface="+mn-ea"/>
                <a:ea typeface="+mn-ea"/>
              </a:rPr>
              <a:t>请在此处输入您的标题</a:t>
            </a:r>
            <a:endParaRPr lang="en-US" altLang="zh-CN" sz="1800">
              <a:latin typeface="+mn-ea"/>
              <a:ea typeface="+mn-ea"/>
            </a:endParaRPr>
          </a:p>
        </p:txBody>
      </p:sp>
      <p:sp>
        <p:nvSpPr>
          <p:cNvPr id="17" name="MH_Number_4">
            <a:hlinkClick r:id="rId20" action="ppaction://hlinksldjump"/>
          </p:cNvPr>
          <p:cNvSpPr/>
          <p:nvPr>
            <p:custDataLst>
              <p:tags r:id="rId7"/>
            </p:custDataLst>
          </p:nvPr>
        </p:nvSpPr>
        <p:spPr bwMode="auto">
          <a:xfrm>
            <a:off x="3208385" y="3077097"/>
            <a:ext cx="893204" cy="35298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1600" b="1" spc="150">
                <a:solidFill>
                  <a:srgbClr val="FFFFFF"/>
                </a:solidFill>
                <a:latin typeface="+mn-ea"/>
              </a:rPr>
              <a:t>第四章</a:t>
            </a:r>
          </a:p>
        </p:txBody>
      </p:sp>
      <p:sp>
        <p:nvSpPr>
          <p:cNvPr id="18" name="MH_Entry_4">
            <a:hlinkClick r:id="rId20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01588" y="2941228"/>
            <a:ext cx="2871999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>
                <a:latin typeface="+mn-ea"/>
                <a:ea typeface="+mn-ea"/>
              </a:rPr>
              <a:t>请在此处输入您的标题</a:t>
            </a:r>
            <a:endParaRPr lang="en-US" altLang="zh-CN" sz="1800">
              <a:latin typeface="+mn-ea"/>
              <a:ea typeface="+mn-ea"/>
            </a:endParaRPr>
          </a:p>
        </p:txBody>
      </p:sp>
      <p:sp>
        <p:nvSpPr>
          <p:cNvPr id="19" name="MH_Others_1"/>
          <p:cNvSpPr/>
          <p:nvPr>
            <p:custDataLst>
              <p:tags r:id="rId9"/>
            </p:custDataLst>
          </p:nvPr>
        </p:nvSpPr>
        <p:spPr>
          <a:xfrm>
            <a:off x="811016" y="472856"/>
            <a:ext cx="989354" cy="97871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6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0" name="MH_Others_2"/>
          <p:cNvSpPr/>
          <p:nvPr>
            <p:custDataLst>
              <p:tags r:id="rId10"/>
            </p:custDataLst>
          </p:nvPr>
        </p:nvSpPr>
        <p:spPr>
          <a:xfrm>
            <a:off x="1342927" y="1370010"/>
            <a:ext cx="698576" cy="6914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405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1" name="MH_Others_3"/>
          <p:cNvSpPr txBox="1"/>
          <p:nvPr>
            <p:custDataLst>
              <p:tags r:id="rId11"/>
            </p:custDataLst>
          </p:nvPr>
        </p:nvSpPr>
        <p:spPr>
          <a:xfrm>
            <a:off x="769783" y="1460853"/>
            <a:ext cx="507831" cy="2105094"/>
          </a:xfrm>
          <a:prstGeom prst="rect">
            <a:avLst/>
          </a:prstGeom>
          <a:noFill/>
        </p:spPr>
        <p:txBody>
          <a:bodyPr vert="eaVert" wrap="square" anchor="ctr" anchorCtr="0">
            <a:noAutofit/>
          </a:bodyPr>
          <a:lstStyle/>
          <a:p>
            <a:pPr>
              <a:defRPr/>
            </a:pPr>
            <a:r>
              <a:rPr lang="en-US" altLang="zh-CN" sz="27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2833" y="990587"/>
            <a:ext cx="3701570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63992" rIns="95988" bIns="127985" anchor="b" anchorCtr="0"/>
          <a:lstStyle/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5" name="Freeform 9"/>
          <p:cNvSpPr/>
          <p:nvPr/>
        </p:nvSpPr>
        <p:spPr bwMode="gray">
          <a:xfrm>
            <a:off x="902833" y="2947471"/>
            <a:ext cx="3701570" cy="1838013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127985" rIns="95988" bIns="127985" anchor="t" anchorCtr="0"/>
          <a:lstStyle/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6" name="Freeform 10"/>
          <p:cNvSpPr/>
          <p:nvPr/>
        </p:nvSpPr>
        <p:spPr bwMode="gray">
          <a:xfrm>
            <a:off x="4731335" y="2947471"/>
            <a:ext cx="3701570" cy="1838013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127985" rIns="95988" bIns="127985" anchor="t" anchorCtr="0"/>
          <a:lstStyle/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7" name="Freeform 8"/>
          <p:cNvSpPr/>
          <p:nvPr/>
        </p:nvSpPr>
        <p:spPr bwMode="gray">
          <a:xfrm>
            <a:off x="4731333" y="990587"/>
            <a:ext cx="3700746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63992" rIns="95988" bIns="127985" anchor="b" anchorCtr="0"/>
          <a:lstStyle/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2832" y="4463753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25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34" y="4463753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25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34" y="990586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2832" y="990586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round/>
          </a:ln>
          <a:effectLst/>
        </p:spPr>
        <p:txBody>
          <a:bodyPr wrap="none" lIns="81271" tIns="40636" rIns="81271" bIns="40636" anchor="ctr"/>
          <a:lstStyle/>
          <a:p>
            <a:r>
              <a:rPr lang="zh-CN" altLang="en-US" sz="1425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de-DE" sz="1425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uppieren 43"/>
          <p:cNvGrpSpPr/>
          <p:nvPr/>
        </p:nvGrpSpPr>
        <p:grpSpPr bwMode="gray">
          <a:xfrm>
            <a:off x="3798560" y="1998628"/>
            <a:ext cx="1720635" cy="1733460"/>
            <a:chOff x="2804400" y="1911431"/>
            <a:chExt cx="3535200" cy="3535200"/>
          </a:xfrm>
          <a:solidFill>
            <a:srgbClr val="C00000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 sz="1010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 sz="1010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01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11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 bwMode="auto">
          <a:xfrm>
            <a:off x="3508651" y="1392770"/>
            <a:ext cx="1702156" cy="66872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3200" b="1" spc="150" dirty="0" smtClean="0">
                <a:solidFill>
                  <a:srgbClr val="FFFFFF"/>
                </a:solidFill>
                <a:latin typeface="+mn-ea"/>
              </a:rPr>
              <a:t>第四章</a:t>
            </a:r>
            <a:endParaRPr lang="zh-CN" altLang="en-US" sz="3200" b="1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MH_Entry_1">
            <a:hlinkClick r:id="rId1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4705" y="2340747"/>
            <a:ext cx="4294590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请在此处输入您的标题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MH_Others_1"/>
          <p:cNvSpPr/>
          <p:nvPr>
            <p:custDataLst>
              <p:tags r:id="rId3"/>
            </p:custDataLst>
          </p:nvPr>
        </p:nvSpPr>
        <p:spPr>
          <a:xfrm>
            <a:off x="811016" y="472856"/>
            <a:ext cx="989354" cy="97871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6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0" name="MH_Others_2"/>
          <p:cNvSpPr/>
          <p:nvPr>
            <p:custDataLst>
              <p:tags r:id="rId4"/>
            </p:custDataLst>
          </p:nvPr>
        </p:nvSpPr>
        <p:spPr>
          <a:xfrm>
            <a:off x="1342927" y="1370010"/>
            <a:ext cx="698576" cy="6914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405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1" name="MH_Others_3"/>
          <p:cNvSpPr txBox="1"/>
          <p:nvPr>
            <p:custDataLst>
              <p:tags r:id="rId5"/>
            </p:custDataLst>
          </p:nvPr>
        </p:nvSpPr>
        <p:spPr>
          <a:xfrm>
            <a:off x="769783" y="1460853"/>
            <a:ext cx="507831" cy="2105094"/>
          </a:xfrm>
          <a:prstGeom prst="rect">
            <a:avLst/>
          </a:prstGeom>
          <a:noFill/>
        </p:spPr>
        <p:txBody>
          <a:bodyPr vert="eaVert" wrap="square" anchor="ctr" anchorCtr="0">
            <a:noAutofit/>
          </a:bodyPr>
          <a:lstStyle/>
          <a:p>
            <a:pPr>
              <a:defRPr/>
            </a:pPr>
            <a:r>
              <a:rPr lang="en-US" altLang="zh-CN" sz="27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 bwMode="auto">
          <a:xfrm rot="351052">
            <a:off x="976492" y="4109081"/>
            <a:ext cx="21650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 rot="285728">
            <a:off x="1574637" y="3564700"/>
            <a:ext cx="21650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15" name="椭圆 14"/>
          <p:cNvSpPr/>
          <p:nvPr/>
        </p:nvSpPr>
        <p:spPr bwMode="auto">
          <a:xfrm rot="20925770">
            <a:off x="2366244" y="3053804"/>
            <a:ext cx="21531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25" name="椭圆 24"/>
          <p:cNvSpPr/>
          <p:nvPr/>
        </p:nvSpPr>
        <p:spPr bwMode="auto">
          <a:xfrm rot="21146216">
            <a:off x="2966891" y="3636349"/>
            <a:ext cx="21650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26" name="椭圆 25"/>
          <p:cNvSpPr/>
          <p:nvPr/>
        </p:nvSpPr>
        <p:spPr bwMode="auto">
          <a:xfrm rot="372077">
            <a:off x="4402085" y="3265598"/>
            <a:ext cx="21531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27" name="椭圆 26"/>
          <p:cNvSpPr/>
          <p:nvPr/>
        </p:nvSpPr>
        <p:spPr bwMode="auto">
          <a:xfrm rot="444650">
            <a:off x="5091687" y="2833088"/>
            <a:ext cx="215313" cy="2202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28" name="椭圆 27"/>
          <p:cNvSpPr/>
          <p:nvPr/>
        </p:nvSpPr>
        <p:spPr bwMode="auto">
          <a:xfrm rot="411978">
            <a:off x="5618614" y="2298636"/>
            <a:ext cx="216503" cy="220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 rot="434902">
            <a:off x="6732273" y="1609863"/>
            <a:ext cx="216503" cy="2202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 rot="1654378">
            <a:off x="7579744" y="1164303"/>
            <a:ext cx="21531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23365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436168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208031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2784974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282649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001834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599170" y="4597215"/>
            <a:ext cx="732893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6622885" y="4597215"/>
            <a:ext cx="732893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7470034" y="4597215"/>
            <a:ext cx="732893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311126" y="4060059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63247" y="3509233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009963" y="2731420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2905688" y="3326817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4660569" y="3261864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5352484" y="2842758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931399" y="2285633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7047756" y="1602456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cxnSp>
        <p:nvCxnSpPr>
          <p:cNvPr id="48" name="直接连接符 47"/>
          <p:cNvCxnSpPr>
            <a:stCxn id="13" idx="7"/>
            <a:endCxn id="14" idx="3"/>
          </p:cNvCxnSpPr>
          <p:nvPr/>
        </p:nvCxnSpPr>
        <p:spPr>
          <a:xfrm flipV="1">
            <a:off x="1168865" y="3747051"/>
            <a:ext cx="431248" cy="40267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14" idx="7"/>
            <a:endCxn id="15" idx="2"/>
          </p:cNvCxnSpPr>
          <p:nvPr/>
        </p:nvCxnSpPr>
        <p:spPr>
          <a:xfrm flipV="1">
            <a:off x="1765664" y="3185499"/>
            <a:ext cx="602643" cy="41825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15" idx="5"/>
            <a:endCxn id="25" idx="1"/>
          </p:cNvCxnSpPr>
          <p:nvPr/>
        </p:nvCxnSpPr>
        <p:spPr>
          <a:xfrm>
            <a:off x="2563809" y="3226441"/>
            <a:ext cx="425158" cy="45309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 bwMode="auto">
          <a:xfrm rot="827460">
            <a:off x="3594224" y="4013735"/>
            <a:ext cx="216503" cy="2214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rgbClr val="C00000"/>
              </a:solidFill>
            </a:endParaRPr>
          </a:p>
        </p:txBody>
      </p:sp>
      <p:cxnSp>
        <p:nvCxnSpPr>
          <p:cNvPr id="52" name="直接连接符 51"/>
          <p:cNvCxnSpPr>
            <a:stCxn id="25" idx="5"/>
            <a:endCxn id="51" idx="2"/>
          </p:cNvCxnSpPr>
          <p:nvPr/>
        </p:nvCxnSpPr>
        <p:spPr>
          <a:xfrm>
            <a:off x="3161320" y="3814567"/>
            <a:ext cx="436025" cy="28404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51" idx="7"/>
            <a:endCxn id="26" idx="3"/>
          </p:cNvCxnSpPr>
          <p:nvPr/>
        </p:nvCxnSpPr>
        <p:spPr>
          <a:xfrm flipV="1">
            <a:off x="3795463" y="3445892"/>
            <a:ext cx="630149" cy="62078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26" idx="7"/>
            <a:endCxn id="27" idx="3"/>
          </p:cNvCxnSpPr>
          <p:nvPr/>
        </p:nvCxnSpPr>
        <p:spPr>
          <a:xfrm flipV="1">
            <a:off x="4593871" y="3010577"/>
            <a:ext cx="519948" cy="2961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27" idx="7"/>
            <a:endCxn id="28" idx="3"/>
          </p:cNvCxnSpPr>
          <p:nvPr/>
        </p:nvCxnSpPr>
        <p:spPr>
          <a:xfrm flipV="1">
            <a:off x="5284868" y="2476887"/>
            <a:ext cx="356699" cy="39892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28" idx="7"/>
            <a:endCxn id="29" idx="3"/>
          </p:cNvCxnSpPr>
          <p:nvPr/>
        </p:nvCxnSpPr>
        <p:spPr>
          <a:xfrm flipV="1">
            <a:off x="5812163" y="1787541"/>
            <a:ext cx="942610" cy="55306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29" idx="7"/>
            <a:endCxn id="30" idx="3"/>
          </p:cNvCxnSpPr>
          <p:nvPr/>
        </p:nvCxnSpPr>
        <p:spPr>
          <a:xfrm flipV="1">
            <a:off x="6926276" y="1309133"/>
            <a:ext cx="657436" cy="34326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39"/>
          <p:cNvSpPr txBox="1">
            <a:spLocks noChangeArrowheads="1"/>
          </p:cNvSpPr>
          <p:nvPr/>
        </p:nvSpPr>
        <p:spPr bwMode="auto">
          <a:xfrm>
            <a:off x="3866760" y="4002921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sp>
        <p:nvSpPr>
          <p:cNvPr id="59" name="文本框 33"/>
          <p:cNvSpPr txBox="1">
            <a:spLocks noChangeArrowheads="1"/>
          </p:cNvSpPr>
          <p:nvPr/>
        </p:nvSpPr>
        <p:spPr bwMode="auto">
          <a:xfrm>
            <a:off x="3448021" y="4597215"/>
            <a:ext cx="631904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月份</a:t>
            </a:r>
          </a:p>
        </p:txBody>
      </p:sp>
      <p:sp>
        <p:nvSpPr>
          <p:cNvPr id="60" name="文本框 46"/>
          <p:cNvSpPr txBox="1">
            <a:spLocks noChangeArrowheads="1"/>
          </p:cNvSpPr>
          <p:nvPr/>
        </p:nvSpPr>
        <p:spPr bwMode="auto">
          <a:xfrm>
            <a:off x="7154840" y="843958"/>
            <a:ext cx="1223412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添加文字内容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10073" y="4463107"/>
            <a:ext cx="8051043" cy="76668"/>
            <a:chOff x="738746" y="5964849"/>
            <a:chExt cx="10744200" cy="102248"/>
          </a:xfrm>
        </p:grpSpPr>
        <p:cxnSp>
          <p:nvCxnSpPr>
            <p:cNvPr id="62" name="直接连接符 61"/>
            <p:cNvCxnSpPr/>
            <p:nvPr/>
          </p:nvCxnSpPr>
          <p:spPr bwMode="auto">
            <a:xfrm>
              <a:off x="738746" y="6052254"/>
              <a:ext cx="1074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1639101" y="5971032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2456892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3510148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4295309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5141731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255551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243964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951332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9320250" y="596484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10524537" y="5985875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矩形 72"/>
          <p:cNvSpPr/>
          <p:nvPr/>
        </p:nvSpPr>
        <p:spPr>
          <a:xfrm>
            <a:off x="977910" y="897952"/>
            <a:ext cx="31624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8" grpId="0"/>
      <p:bldP spid="59" grpId="0"/>
      <p:bldP spid="60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029637" y="3546478"/>
            <a:ext cx="584319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/>
          </a:p>
        </p:txBody>
      </p:sp>
      <p:sp>
        <p:nvSpPr>
          <p:cNvPr id="18" name="圆角矩形 17"/>
          <p:cNvSpPr/>
          <p:nvPr/>
        </p:nvSpPr>
        <p:spPr>
          <a:xfrm>
            <a:off x="1394405" y="2566820"/>
            <a:ext cx="575873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/>
          </a:p>
        </p:txBody>
      </p:sp>
      <p:sp>
        <p:nvSpPr>
          <p:cNvPr id="19" name="圆角矩形 18"/>
          <p:cNvSpPr/>
          <p:nvPr/>
        </p:nvSpPr>
        <p:spPr>
          <a:xfrm>
            <a:off x="2029637" y="1566927"/>
            <a:ext cx="584319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/>
          </a:p>
        </p:txBody>
      </p:sp>
      <p:grpSp>
        <p:nvGrpSpPr>
          <p:cNvPr id="20" name="Group 5"/>
          <p:cNvGrpSpPr/>
          <p:nvPr/>
        </p:nvGrpSpPr>
        <p:grpSpPr bwMode="auto">
          <a:xfrm>
            <a:off x="1394404" y="1377662"/>
            <a:ext cx="927868" cy="927282"/>
            <a:chOff x="802" y="845"/>
            <a:chExt cx="827" cy="82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6899757" y="2393031"/>
            <a:ext cx="927868" cy="927283"/>
            <a:chOff x="802" y="845"/>
            <a:chExt cx="827" cy="8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 bwMode="auto">
          <a:xfrm>
            <a:off x="1387267" y="3426254"/>
            <a:ext cx="927868" cy="927283"/>
            <a:chOff x="802" y="845"/>
            <a:chExt cx="827" cy="826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403812" y="1692304"/>
            <a:ext cx="91002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TextBox 70"/>
          <p:cNvSpPr txBox="1"/>
          <p:nvPr/>
        </p:nvSpPr>
        <p:spPr>
          <a:xfrm>
            <a:off x="7114029" y="2697454"/>
            <a:ext cx="749432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1578212" y="3760742"/>
            <a:ext cx="856494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TextBox 73"/>
          <p:cNvSpPr txBox="1"/>
          <p:nvPr/>
        </p:nvSpPr>
        <p:spPr>
          <a:xfrm>
            <a:off x="2411490" y="1647630"/>
            <a:ext cx="5356657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6" name="TextBox 74"/>
          <p:cNvSpPr txBox="1"/>
          <p:nvPr/>
        </p:nvSpPr>
        <p:spPr>
          <a:xfrm>
            <a:off x="1486001" y="2614434"/>
            <a:ext cx="5373310" cy="6971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2307997" y="3590522"/>
            <a:ext cx="555769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8834" y="1390632"/>
            <a:ext cx="6229741" cy="3019932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椭圆 4"/>
          <p:cNvSpPr/>
          <p:nvPr/>
        </p:nvSpPr>
        <p:spPr>
          <a:xfrm>
            <a:off x="852491" y="2291315"/>
            <a:ext cx="1212897" cy="12185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7082231" y="2291315"/>
            <a:ext cx="1212897" cy="1218569"/>
          </a:xfrm>
          <a:prstGeom prst="ellips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4009223" y="2284477"/>
            <a:ext cx="1347365" cy="310121"/>
          </a:xfrm>
          <a:prstGeom prst="rect">
            <a:avLst/>
          </a:prstGeom>
        </p:spPr>
        <p:txBody>
          <a:bodyPr wrap="none" lIns="67092" tIns="33546" rIns="67092" bIns="33546">
            <a:spAutoFit/>
          </a:bodyPr>
          <a:lstStyle/>
          <a:p>
            <a:r>
              <a:rPr lang="zh-CN" altLang="en-US" sz="1575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575"/>
          </a:p>
        </p:txBody>
      </p:sp>
      <p:sp>
        <p:nvSpPr>
          <p:cNvPr id="8" name="矩形 7"/>
          <p:cNvSpPr/>
          <p:nvPr/>
        </p:nvSpPr>
        <p:spPr>
          <a:xfrm>
            <a:off x="4009223" y="3244977"/>
            <a:ext cx="1347365" cy="310121"/>
          </a:xfrm>
          <a:prstGeom prst="rect">
            <a:avLst/>
          </a:prstGeom>
        </p:spPr>
        <p:txBody>
          <a:bodyPr wrap="none" lIns="67092" tIns="33546" rIns="67092" bIns="33546">
            <a:spAutoFit/>
          </a:bodyPr>
          <a:lstStyle/>
          <a:p>
            <a:r>
              <a:rPr lang="zh-CN" altLang="en-US" sz="1575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575"/>
          </a:p>
        </p:txBody>
      </p:sp>
      <p:sp>
        <p:nvSpPr>
          <p:cNvPr id="9" name="上箭头 8"/>
          <p:cNvSpPr/>
          <p:nvPr/>
        </p:nvSpPr>
        <p:spPr>
          <a:xfrm>
            <a:off x="4049991" y="1678613"/>
            <a:ext cx="1107427" cy="529813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上箭头 9"/>
          <p:cNvSpPr/>
          <p:nvPr/>
        </p:nvSpPr>
        <p:spPr>
          <a:xfrm flipV="1">
            <a:off x="4049991" y="3615846"/>
            <a:ext cx="1107427" cy="529813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矩形 10"/>
          <p:cNvSpPr/>
          <p:nvPr/>
        </p:nvSpPr>
        <p:spPr>
          <a:xfrm>
            <a:off x="2896481" y="4251622"/>
            <a:ext cx="3322281" cy="317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575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2896481" y="1231689"/>
            <a:ext cx="3322281" cy="317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5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" name="五边形 2"/>
          <p:cNvSpPr/>
          <p:nvPr/>
        </p:nvSpPr>
        <p:spPr>
          <a:xfrm>
            <a:off x="2434994" y="2940335"/>
            <a:ext cx="4337423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010"/>
          </a:p>
        </p:txBody>
      </p:sp>
      <p:sp>
        <p:nvSpPr>
          <p:cNvPr id="14" name="五边形 2"/>
          <p:cNvSpPr/>
          <p:nvPr/>
        </p:nvSpPr>
        <p:spPr>
          <a:xfrm flipH="1">
            <a:off x="2434994" y="2622447"/>
            <a:ext cx="4337423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01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900442" y="1326969"/>
            <a:ext cx="1318365" cy="1324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47" name="矩形 46"/>
          <p:cNvSpPr/>
          <p:nvPr/>
        </p:nvSpPr>
        <p:spPr>
          <a:xfrm>
            <a:off x="900442" y="2651501"/>
            <a:ext cx="1318365" cy="794719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390194" y="1326969"/>
            <a:ext cx="1318365" cy="1324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49" name="矩形 48"/>
          <p:cNvSpPr/>
          <p:nvPr/>
        </p:nvSpPr>
        <p:spPr>
          <a:xfrm>
            <a:off x="2390194" y="2651501"/>
            <a:ext cx="1318365" cy="794719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3879948" y="1326969"/>
            <a:ext cx="1318365" cy="1324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51" name="矩形 50"/>
          <p:cNvSpPr/>
          <p:nvPr/>
        </p:nvSpPr>
        <p:spPr>
          <a:xfrm>
            <a:off x="3879948" y="2651501"/>
            <a:ext cx="1318365" cy="794719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369702" y="1326969"/>
            <a:ext cx="1318365" cy="1324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53" name="矩形 52"/>
          <p:cNvSpPr/>
          <p:nvPr/>
        </p:nvSpPr>
        <p:spPr>
          <a:xfrm>
            <a:off x="5369702" y="2651501"/>
            <a:ext cx="1318365" cy="794719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859454" y="1326969"/>
            <a:ext cx="1318365" cy="132453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55" name="矩形 54"/>
          <p:cNvSpPr/>
          <p:nvPr/>
        </p:nvSpPr>
        <p:spPr>
          <a:xfrm>
            <a:off x="6859454" y="2651501"/>
            <a:ext cx="1318365" cy="794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322514" y="1485911"/>
            <a:ext cx="474224" cy="612440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2722962" y="1520257"/>
            <a:ext cx="652832" cy="54374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2" tIns="33546" rIns="67092" bIns="3354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195"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35362" y="1494180"/>
            <a:ext cx="407537" cy="595906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690140" y="1578936"/>
            <a:ext cx="677491" cy="426393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2" tIns="33546" rIns="67092" bIns="3354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195"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229861" y="1519606"/>
            <a:ext cx="577556" cy="545054"/>
            <a:chOff x="1784487" y="2486066"/>
            <a:chExt cx="446032" cy="4189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480525" y="2280630"/>
            <a:ext cx="6117215" cy="158944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467867" y="3446218"/>
            <a:ext cx="183517" cy="158944"/>
          </a:xfrm>
          <a:prstGeom prst="triangl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81" name="等腰三角形 80"/>
          <p:cNvSpPr/>
          <p:nvPr/>
        </p:nvSpPr>
        <p:spPr>
          <a:xfrm flipV="1">
            <a:off x="2957620" y="3446218"/>
            <a:ext cx="183517" cy="158944"/>
          </a:xfrm>
          <a:prstGeom prst="triangl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82" name="等腰三角形 81"/>
          <p:cNvSpPr/>
          <p:nvPr/>
        </p:nvSpPr>
        <p:spPr>
          <a:xfrm flipV="1">
            <a:off x="4447374" y="3446218"/>
            <a:ext cx="183517" cy="158944"/>
          </a:xfrm>
          <a:prstGeom prst="triangl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83" name="等腰三角形 82"/>
          <p:cNvSpPr/>
          <p:nvPr/>
        </p:nvSpPr>
        <p:spPr>
          <a:xfrm flipV="1">
            <a:off x="5937126" y="3446218"/>
            <a:ext cx="183517" cy="158944"/>
          </a:xfrm>
          <a:prstGeom prst="triangl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84" name="等腰三角形 83"/>
          <p:cNvSpPr/>
          <p:nvPr/>
        </p:nvSpPr>
        <p:spPr>
          <a:xfrm flipV="1">
            <a:off x="7426880" y="3446218"/>
            <a:ext cx="183517" cy="15894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endParaRPr lang="zh-CN" altLang="en-US" sz="1575"/>
          </a:p>
        </p:txBody>
      </p:sp>
      <p:sp>
        <p:nvSpPr>
          <p:cNvPr id="85" name="TextBox 84"/>
          <p:cNvSpPr txBox="1"/>
          <p:nvPr/>
        </p:nvSpPr>
        <p:spPr>
          <a:xfrm>
            <a:off x="1087922" y="3704289"/>
            <a:ext cx="943409" cy="310121"/>
          </a:xfrm>
          <a:prstGeom prst="rect">
            <a:avLst/>
          </a:prstGeom>
          <a:noFill/>
        </p:spPr>
        <p:txBody>
          <a:bodyPr wrap="none" lIns="67092" tIns="33546" rIns="67092" bIns="33546" rtlCol="0">
            <a:spAutoFit/>
          </a:bodyPr>
          <a:lstStyle/>
          <a:p>
            <a:pPr algn="ctr"/>
            <a:r>
              <a:rPr lang="zh-CN" altLang="en-US" sz="157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7674" y="3704289"/>
            <a:ext cx="943409" cy="310121"/>
          </a:xfrm>
          <a:prstGeom prst="rect">
            <a:avLst/>
          </a:prstGeom>
          <a:noFill/>
        </p:spPr>
        <p:txBody>
          <a:bodyPr wrap="none" lIns="67092" tIns="33546" rIns="67092" bIns="33546" rtlCol="0">
            <a:spAutoFit/>
          </a:bodyPr>
          <a:lstStyle/>
          <a:p>
            <a:pPr algn="ctr"/>
            <a:r>
              <a:rPr lang="zh-CN" altLang="en-US" sz="157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67429" y="3704289"/>
            <a:ext cx="943409" cy="310121"/>
          </a:xfrm>
          <a:prstGeom prst="rect">
            <a:avLst/>
          </a:prstGeom>
          <a:noFill/>
        </p:spPr>
        <p:txBody>
          <a:bodyPr wrap="none" lIns="67092" tIns="33546" rIns="67092" bIns="33546" rtlCol="0">
            <a:spAutoFit/>
          </a:bodyPr>
          <a:lstStyle/>
          <a:p>
            <a:pPr algn="ctr"/>
            <a:r>
              <a:rPr lang="zh-CN" altLang="en-US" sz="157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57182" y="3704289"/>
            <a:ext cx="943409" cy="310121"/>
          </a:xfrm>
          <a:prstGeom prst="rect">
            <a:avLst/>
          </a:prstGeom>
          <a:noFill/>
        </p:spPr>
        <p:txBody>
          <a:bodyPr wrap="none" lIns="67092" tIns="33546" rIns="67092" bIns="33546" rtlCol="0">
            <a:spAutoFit/>
          </a:bodyPr>
          <a:lstStyle/>
          <a:p>
            <a:pPr algn="ctr"/>
            <a:r>
              <a:rPr lang="zh-CN" altLang="en-US" sz="157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6934" y="3704289"/>
            <a:ext cx="943409" cy="310121"/>
          </a:xfrm>
          <a:prstGeom prst="rect">
            <a:avLst/>
          </a:prstGeom>
          <a:noFill/>
        </p:spPr>
        <p:txBody>
          <a:bodyPr wrap="none" lIns="67092" tIns="33546" rIns="67092" bIns="33546" rtlCol="0">
            <a:spAutoFit/>
          </a:bodyPr>
          <a:lstStyle/>
          <a:p>
            <a:pPr algn="ctr"/>
            <a:r>
              <a:rPr lang="zh-CN" altLang="en-US" sz="157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900443" y="4081995"/>
            <a:ext cx="7277378" cy="4335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/>
            <a:r>
              <a: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76037" y="2294853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76037" y="3423772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84546" y="1221913"/>
            <a:ext cx="1973731" cy="984529"/>
            <a:chOff x="8835092" y="1945063"/>
            <a:chExt cx="2483676" cy="1235727"/>
          </a:xfrm>
        </p:grpSpPr>
        <p:sp>
          <p:nvSpPr>
            <p:cNvPr id="7" name="文本框 11"/>
            <p:cNvSpPr txBox="1"/>
            <p:nvPr/>
          </p:nvSpPr>
          <p:spPr>
            <a:xfrm>
              <a:off x="8835092" y="1945063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8872835" y="2273941"/>
              <a:ext cx="2445933" cy="90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6833" y="2351594"/>
            <a:ext cx="1973731" cy="1004664"/>
            <a:chOff x="8835092" y="2033592"/>
            <a:chExt cx="2483676" cy="1260987"/>
          </a:xfrm>
        </p:grpSpPr>
        <p:sp>
          <p:nvSpPr>
            <p:cNvPr id="10" name="文本框 14"/>
            <p:cNvSpPr txBox="1"/>
            <p:nvPr/>
          </p:nvSpPr>
          <p:spPr>
            <a:xfrm>
              <a:off x="8835092" y="2033592"/>
              <a:ext cx="1248229" cy="37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8872835" y="2387739"/>
              <a:ext cx="2445933" cy="9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544" y="3471168"/>
            <a:ext cx="1983728" cy="994609"/>
            <a:chOff x="8835092" y="2046239"/>
            <a:chExt cx="2496257" cy="1248376"/>
          </a:xfrm>
        </p:grpSpPr>
        <p:sp>
          <p:nvSpPr>
            <p:cNvPr id="13" name="文本框 17"/>
            <p:cNvSpPr txBox="1"/>
            <p:nvPr/>
          </p:nvSpPr>
          <p:spPr>
            <a:xfrm>
              <a:off x="8835092" y="2046239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8885417" y="2387768"/>
              <a:ext cx="2445932" cy="90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8983" y="2930863"/>
            <a:ext cx="1852974" cy="1396334"/>
            <a:chOff x="3474720" y="4038600"/>
            <a:chExt cx="2331720" cy="1752600"/>
          </a:xfrm>
        </p:grpSpPr>
        <p:sp>
          <p:nvSpPr>
            <p:cNvPr id="16" name="文本框 19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7" name="文本框 20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文本框 21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718398" y="2930863"/>
            <a:ext cx="1852974" cy="1396334"/>
            <a:chOff x="3474720" y="4038600"/>
            <a:chExt cx="2331720" cy="1752600"/>
          </a:xfrm>
        </p:grpSpPr>
        <p:sp>
          <p:nvSpPr>
            <p:cNvPr id="23" name="文本框 30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文本框 31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文本框 32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852953" y="2930863"/>
            <a:ext cx="1852974" cy="1396334"/>
            <a:chOff x="3474720" y="4038600"/>
            <a:chExt cx="2331720" cy="1752600"/>
          </a:xfrm>
        </p:grpSpPr>
        <p:sp>
          <p:nvSpPr>
            <p:cNvPr id="30" name="文本框 37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文本框 38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9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598983" y="1400968"/>
            <a:ext cx="1852974" cy="1529897"/>
            <a:chOff x="3569970" y="1908810"/>
            <a:chExt cx="2331720" cy="1920240"/>
          </a:xfrm>
        </p:grpSpPr>
        <p:sp>
          <p:nvSpPr>
            <p:cNvPr id="37" name="矩形 36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57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4111716" y="3381327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25" baseline="-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30509" y="1400968"/>
            <a:ext cx="1852974" cy="1529897"/>
            <a:chOff x="6252210" y="1908810"/>
            <a:chExt cx="2331720" cy="1920240"/>
          </a:xfrm>
        </p:grpSpPr>
        <p:sp>
          <p:nvSpPr>
            <p:cNvPr id="41" name="矩形 40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57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6793956" y="3381327"/>
              <a:ext cx="1248229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4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59007" y="1400968"/>
            <a:ext cx="1852974" cy="1529897"/>
            <a:chOff x="9025890" y="1908810"/>
            <a:chExt cx="2331720" cy="1920240"/>
          </a:xfrm>
        </p:grpSpPr>
        <p:sp>
          <p:nvSpPr>
            <p:cNvPr id="45" name="矩形 4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 sz="157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9567636" y="3381327"/>
              <a:ext cx="1248229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r>
                <a:rPr lang="zh-CN" altLang="en-US" sz="142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954476">
            <a:off x="326011" y="-49281"/>
            <a:ext cx="2603732" cy="37380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11101" y="3035300"/>
            <a:ext cx="2656174" cy="2108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1055" y="830458"/>
            <a:ext cx="3949601" cy="363153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39366" y="1418354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感谢观看 </a:t>
            </a:r>
            <a:r>
              <a:rPr lang="en-US" altLang="zh-CN" sz="3600" b="1" dirty="0" smtClean="0"/>
              <a:t>THANKS!</a:t>
            </a:r>
            <a:endParaRPr lang="zh-CN" altLang="en-US" sz="36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3898705" y="2108103"/>
            <a:ext cx="378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ea"/>
                <a:ea typeface="+mj-ea"/>
              </a:rPr>
              <a:t>CHILD GROWTH EDUCATION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8705" y="913271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20XXPOWERPOINT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11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 bwMode="auto">
          <a:xfrm>
            <a:off x="3508651" y="1392770"/>
            <a:ext cx="1702156" cy="66872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3200" b="1" spc="150" dirty="0">
                <a:solidFill>
                  <a:srgbClr val="FFFFFF"/>
                </a:solidFill>
                <a:latin typeface="+mn-ea"/>
              </a:rPr>
              <a:t>第一章</a:t>
            </a:r>
          </a:p>
        </p:txBody>
      </p:sp>
      <p:sp>
        <p:nvSpPr>
          <p:cNvPr id="12" name="MH_Entry_1">
            <a:hlinkClick r:id="rId1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4705" y="2340747"/>
            <a:ext cx="4294590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请在此处输入您的标题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MH_Others_1"/>
          <p:cNvSpPr/>
          <p:nvPr>
            <p:custDataLst>
              <p:tags r:id="rId3"/>
            </p:custDataLst>
          </p:nvPr>
        </p:nvSpPr>
        <p:spPr>
          <a:xfrm>
            <a:off x="811016" y="472856"/>
            <a:ext cx="989354" cy="97871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6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0" name="MH_Others_2"/>
          <p:cNvSpPr/>
          <p:nvPr>
            <p:custDataLst>
              <p:tags r:id="rId4"/>
            </p:custDataLst>
          </p:nvPr>
        </p:nvSpPr>
        <p:spPr>
          <a:xfrm>
            <a:off x="1342927" y="1370010"/>
            <a:ext cx="698576" cy="6914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405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1" name="MH_Others_3"/>
          <p:cNvSpPr txBox="1"/>
          <p:nvPr>
            <p:custDataLst>
              <p:tags r:id="rId5"/>
            </p:custDataLst>
          </p:nvPr>
        </p:nvSpPr>
        <p:spPr>
          <a:xfrm>
            <a:off x="769783" y="1460853"/>
            <a:ext cx="507831" cy="2105094"/>
          </a:xfrm>
          <a:prstGeom prst="rect">
            <a:avLst/>
          </a:prstGeom>
          <a:noFill/>
        </p:spPr>
        <p:txBody>
          <a:bodyPr vert="eaVert" wrap="square" anchor="ctr" anchorCtr="0">
            <a:noAutofit/>
          </a:bodyPr>
          <a:lstStyle/>
          <a:p>
            <a:pPr>
              <a:defRPr/>
            </a:pPr>
            <a:r>
              <a:rPr lang="en-US" altLang="zh-CN" sz="27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2064" y="1004255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4" name="矩形 3"/>
          <p:cNvSpPr/>
          <p:nvPr/>
        </p:nvSpPr>
        <p:spPr>
          <a:xfrm>
            <a:off x="3285807" y="84395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798208" y="2194109"/>
            <a:ext cx="1190017" cy="102611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731756" y="1492031"/>
            <a:ext cx="930308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88225" y="2707165"/>
            <a:ext cx="673839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731756" y="3220223"/>
            <a:ext cx="930308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4044" y="122200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62064" y="2354406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矩形 11"/>
          <p:cNvSpPr/>
          <p:nvPr/>
        </p:nvSpPr>
        <p:spPr>
          <a:xfrm>
            <a:off x="3285807" y="219410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4044" y="257215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2064" y="3704556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15" name="矩形 14"/>
          <p:cNvSpPr/>
          <p:nvPr/>
        </p:nvSpPr>
        <p:spPr>
          <a:xfrm>
            <a:off x="3285807" y="354425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4044" y="392230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4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9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4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4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9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4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6"/>
          <p:cNvGrpSpPr/>
          <p:nvPr/>
        </p:nvGrpSpPr>
        <p:grpSpPr bwMode="auto">
          <a:xfrm>
            <a:off x="397152" y="951945"/>
            <a:ext cx="4451906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10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3334933" y="3904695"/>
            <a:ext cx="671357" cy="5715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C00000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88" tIns="34294" rIns="68588" bIns="34294"/>
          <a:lstStyle/>
          <a:p>
            <a:endParaRPr lang="zh-CN" altLang="en-US" sz="1010"/>
          </a:p>
        </p:txBody>
      </p:sp>
      <p:sp>
        <p:nvSpPr>
          <p:cNvPr id="91" name="Freeform 92"/>
          <p:cNvSpPr/>
          <p:nvPr/>
        </p:nvSpPr>
        <p:spPr bwMode="gray">
          <a:xfrm>
            <a:off x="3647996" y="2580720"/>
            <a:ext cx="586843" cy="3940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C00000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88" tIns="34294" rIns="68588" bIns="34294"/>
          <a:lstStyle/>
          <a:p>
            <a:endParaRPr lang="zh-CN" altLang="en-US" sz="1010"/>
          </a:p>
        </p:txBody>
      </p:sp>
      <p:sp>
        <p:nvSpPr>
          <p:cNvPr id="92" name="Freeform 100"/>
          <p:cNvSpPr/>
          <p:nvPr/>
        </p:nvSpPr>
        <p:spPr bwMode="gray">
          <a:xfrm>
            <a:off x="3876544" y="1975882"/>
            <a:ext cx="511850" cy="51077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C00000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88" tIns="34294" rIns="68588" bIns="34294"/>
          <a:lstStyle/>
          <a:p>
            <a:endParaRPr lang="zh-CN" altLang="en-US" sz="1010"/>
          </a:p>
        </p:txBody>
      </p:sp>
      <p:sp>
        <p:nvSpPr>
          <p:cNvPr id="93" name="Freeform 82"/>
          <p:cNvSpPr/>
          <p:nvPr/>
        </p:nvSpPr>
        <p:spPr bwMode="gray">
          <a:xfrm>
            <a:off x="4001624" y="3259375"/>
            <a:ext cx="336869" cy="378619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C00000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88" tIns="34294" rIns="68588" bIns="34294"/>
          <a:lstStyle/>
          <a:p>
            <a:endParaRPr lang="zh-CN" altLang="en-US" sz="1010"/>
          </a:p>
        </p:txBody>
      </p:sp>
      <p:cxnSp>
        <p:nvCxnSpPr>
          <p:cNvPr id="94" name="直接连接符 93"/>
          <p:cNvCxnSpPr/>
          <p:nvPr/>
        </p:nvCxnSpPr>
        <p:spPr>
          <a:xfrm>
            <a:off x="4326749" y="2296757"/>
            <a:ext cx="189266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516014" y="2483089"/>
            <a:ext cx="16883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166695" y="2678885"/>
            <a:ext cx="189266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355962" y="2865218"/>
            <a:ext cx="1848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4278882" y="3362961"/>
            <a:ext cx="237132" cy="1535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4516014" y="3362961"/>
            <a:ext cx="16883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784887" y="4226760"/>
            <a:ext cx="189266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74152" y="4413092"/>
            <a:ext cx="21452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5027389" y="2122747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027389" y="2554528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2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027389" y="3053607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2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93449" y="4051085"/>
            <a:ext cx="1234970" cy="288549"/>
          </a:xfrm>
          <a:prstGeom prst="rect">
            <a:avLst/>
          </a:prstGeom>
        </p:spPr>
        <p:txBody>
          <a:bodyPr wrap="none" lIns="68588" tIns="34294" rIns="68588" bIns="34294">
            <a:spAutoFit/>
          </a:bodyPr>
          <a:lstStyle/>
          <a:p>
            <a:r>
              <a:rPr lang="zh-CN" altLang="en-US" sz="14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2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标注 105"/>
          <p:cNvSpPr/>
          <p:nvPr/>
        </p:nvSpPr>
        <p:spPr>
          <a:xfrm>
            <a:off x="6606405" y="1688944"/>
            <a:ext cx="2174349" cy="2923856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107" name="TextBox 106"/>
          <p:cNvSpPr txBox="1"/>
          <p:nvPr/>
        </p:nvSpPr>
        <p:spPr>
          <a:xfrm>
            <a:off x="6714392" y="1790179"/>
            <a:ext cx="2066362" cy="2709981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91" grpId="0" animBg="1"/>
          <p:bldP spid="92" grpId="0" animBg="1"/>
          <p:bldP spid="93" grpId="0" animBg="1"/>
          <p:bldP spid="102" grpId="0"/>
          <p:bldP spid="103" grpId="0"/>
          <p:bldP spid="104" grpId="0"/>
          <p:bldP spid="105" grpId="0"/>
          <p:bldP spid="106" grpId="0" animBg="1"/>
          <p:bldP spid="107" grpId="0"/>
          <p:bldP spid="10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91" grpId="0" animBg="1"/>
          <p:bldP spid="92" grpId="0" animBg="1"/>
          <p:bldP spid="93" grpId="0" animBg="1"/>
          <p:bldP spid="102" grpId="0"/>
          <p:bldP spid="103" grpId="0"/>
          <p:bldP spid="104" grpId="0"/>
          <p:bldP spid="105" grpId="0"/>
          <p:bldP spid="106" grpId="0" animBg="1"/>
          <p:bldP spid="107" grpId="0"/>
          <p:bldP spid="107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67391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5" name="Freeform 7"/>
          <p:cNvSpPr/>
          <p:nvPr/>
        </p:nvSpPr>
        <p:spPr bwMode="auto">
          <a:xfrm>
            <a:off x="1467391" y="2096322"/>
            <a:ext cx="234803" cy="44394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6" name="Freeform 8"/>
          <p:cNvSpPr/>
          <p:nvPr/>
        </p:nvSpPr>
        <p:spPr bwMode="auto">
          <a:xfrm>
            <a:off x="176909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7" name="Freeform 9"/>
          <p:cNvSpPr/>
          <p:nvPr/>
        </p:nvSpPr>
        <p:spPr bwMode="auto">
          <a:xfrm>
            <a:off x="206954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8" name="Freeform 10"/>
          <p:cNvSpPr/>
          <p:nvPr/>
        </p:nvSpPr>
        <p:spPr bwMode="auto">
          <a:xfrm>
            <a:off x="2367467" y="1093339"/>
            <a:ext cx="236063" cy="1446926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9" name="Freeform 11"/>
          <p:cNvSpPr/>
          <p:nvPr/>
        </p:nvSpPr>
        <p:spPr bwMode="auto">
          <a:xfrm>
            <a:off x="1769099" y="1794036"/>
            <a:ext cx="234803" cy="746229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0" name="Freeform 12"/>
          <p:cNvSpPr/>
          <p:nvPr/>
        </p:nvSpPr>
        <p:spPr bwMode="auto">
          <a:xfrm>
            <a:off x="2069546" y="1481630"/>
            <a:ext cx="236063" cy="1058634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1" name="Freeform 13"/>
          <p:cNvSpPr/>
          <p:nvPr/>
        </p:nvSpPr>
        <p:spPr bwMode="auto">
          <a:xfrm>
            <a:off x="2367467" y="1276734"/>
            <a:ext cx="236063" cy="126353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2" name="Freeform 14"/>
          <p:cNvSpPr/>
          <p:nvPr/>
        </p:nvSpPr>
        <p:spPr bwMode="auto">
          <a:xfrm>
            <a:off x="308575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3" name="Freeform 15"/>
          <p:cNvSpPr/>
          <p:nvPr/>
        </p:nvSpPr>
        <p:spPr bwMode="auto">
          <a:xfrm>
            <a:off x="338620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4" name="Freeform 16"/>
          <p:cNvSpPr/>
          <p:nvPr/>
        </p:nvSpPr>
        <p:spPr bwMode="auto">
          <a:xfrm>
            <a:off x="3687914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5" name="Freeform 17"/>
          <p:cNvSpPr/>
          <p:nvPr/>
        </p:nvSpPr>
        <p:spPr bwMode="auto">
          <a:xfrm>
            <a:off x="3989623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6" name="Freeform 18"/>
          <p:cNvSpPr/>
          <p:nvPr/>
        </p:nvSpPr>
        <p:spPr bwMode="auto">
          <a:xfrm>
            <a:off x="3085759" y="2325250"/>
            <a:ext cx="234803" cy="21501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7" name="Freeform 19"/>
          <p:cNvSpPr/>
          <p:nvPr/>
        </p:nvSpPr>
        <p:spPr bwMode="auto">
          <a:xfrm>
            <a:off x="3386206" y="1800357"/>
            <a:ext cx="236063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8" name="Freeform 20"/>
          <p:cNvSpPr/>
          <p:nvPr/>
        </p:nvSpPr>
        <p:spPr bwMode="auto">
          <a:xfrm>
            <a:off x="3687914" y="1276734"/>
            <a:ext cx="236063" cy="126353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19" name="Freeform 21"/>
          <p:cNvSpPr/>
          <p:nvPr/>
        </p:nvSpPr>
        <p:spPr bwMode="auto">
          <a:xfrm>
            <a:off x="3989623" y="1985020"/>
            <a:ext cx="236063" cy="55524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0" name="Freeform 22"/>
          <p:cNvSpPr/>
          <p:nvPr/>
        </p:nvSpPr>
        <p:spPr bwMode="auto">
          <a:xfrm>
            <a:off x="4696554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1" name="Freeform 23"/>
          <p:cNvSpPr/>
          <p:nvPr/>
        </p:nvSpPr>
        <p:spPr bwMode="auto">
          <a:xfrm>
            <a:off x="4998262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2" name="Freeform 24"/>
          <p:cNvSpPr/>
          <p:nvPr/>
        </p:nvSpPr>
        <p:spPr bwMode="auto">
          <a:xfrm>
            <a:off x="529996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3" name="Freeform 25"/>
          <p:cNvSpPr/>
          <p:nvPr/>
        </p:nvSpPr>
        <p:spPr bwMode="auto">
          <a:xfrm>
            <a:off x="560041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4" name="Freeform 26"/>
          <p:cNvSpPr/>
          <p:nvPr/>
        </p:nvSpPr>
        <p:spPr bwMode="auto">
          <a:xfrm>
            <a:off x="5600416" y="1270408"/>
            <a:ext cx="236063" cy="1269855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5" name="Freeform 27"/>
          <p:cNvSpPr/>
          <p:nvPr/>
        </p:nvSpPr>
        <p:spPr bwMode="auto">
          <a:xfrm>
            <a:off x="5299969" y="1505663"/>
            <a:ext cx="234803" cy="103460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6" name="Freeform 28"/>
          <p:cNvSpPr/>
          <p:nvPr/>
        </p:nvSpPr>
        <p:spPr bwMode="auto">
          <a:xfrm>
            <a:off x="4998262" y="1800357"/>
            <a:ext cx="234803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7" name="Freeform 29"/>
          <p:cNvSpPr/>
          <p:nvPr/>
        </p:nvSpPr>
        <p:spPr bwMode="auto">
          <a:xfrm>
            <a:off x="4696554" y="2106441"/>
            <a:ext cx="236063" cy="433825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8" name="Freeform 30"/>
          <p:cNvSpPr/>
          <p:nvPr/>
        </p:nvSpPr>
        <p:spPr bwMode="auto">
          <a:xfrm>
            <a:off x="6394453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29" name="Freeform 31"/>
          <p:cNvSpPr/>
          <p:nvPr/>
        </p:nvSpPr>
        <p:spPr bwMode="auto">
          <a:xfrm>
            <a:off x="6692375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0" name="Freeform 32"/>
          <p:cNvSpPr/>
          <p:nvPr/>
        </p:nvSpPr>
        <p:spPr bwMode="auto">
          <a:xfrm>
            <a:off x="6994081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1" name="Freeform 33"/>
          <p:cNvSpPr/>
          <p:nvPr/>
        </p:nvSpPr>
        <p:spPr bwMode="auto">
          <a:xfrm>
            <a:off x="7295790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2" name="Freeform 34"/>
          <p:cNvSpPr/>
          <p:nvPr/>
        </p:nvSpPr>
        <p:spPr bwMode="auto">
          <a:xfrm>
            <a:off x="7295790" y="1284322"/>
            <a:ext cx="234803" cy="125594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3" name="Freeform 35"/>
          <p:cNvSpPr/>
          <p:nvPr/>
        </p:nvSpPr>
        <p:spPr bwMode="auto">
          <a:xfrm>
            <a:off x="6994081" y="1394359"/>
            <a:ext cx="234803" cy="114590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4" name="Freeform 36"/>
          <p:cNvSpPr/>
          <p:nvPr/>
        </p:nvSpPr>
        <p:spPr bwMode="auto">
          <a:xfrm>
            <a:off x="6692375" y="2231654"/>
            <a:ext cx="236063" cy="30861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5" name="Freeform 37"/>
          <p:cNvSpPr/>
          <p:nvPr/>
        </p:nvSpPr>
        <p:spPr bwMode="auto">
          <a:xfrm>
            <a:off x="6394453" y="1658700"/>
            <a:ext cx="236063" cy="88156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9965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1761" y="2920626"/>
            <a:ext cx="316038" cy="32067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491" y="2781463"/>
            <a:ext cx="597856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014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1660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243" y="2981130"/>
            <a:ext cx="247596" cy="19967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683" y="2932351"/>
            <a:ext cx="342208" cy="29849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2761" y="2937888"/>
            <a:ext cx="253638" cy="282356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endParaRPr lang="zh-CN" altLang="en-US" sz="1010"/>
          </a:p>
        </p:txBody>
      </p:sp>
      <p:sp>
        <p:nvSpPr>
          <p:cNvPr id="44" name="TextBox 43"/>
          <p:cNvSpPr txBox="1"/>
          <p:nvPr/>
        </p:nvSpPr>
        <p:spPr>
          <a:xfrm>
            <a:off x="1256802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/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4667" y="346567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747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/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610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87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/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551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387" y="3783983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/>
            <a:r>
              <a:rPr lang="zh-CN" altLang="en-US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251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20247" y="3082109"/>
            <a:ext cx="4697435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矩形 30"/>
          <p:cNvSpPr/>
          <p:nvPr/>
        </p:nvSpPr>
        <p:spPr>
          <a:xfrm>
            <a:off x="2088299" y="1307374"/>
            <a:ext cx="4697435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4437" y="1059932"/>
            <a:ext cx="1243759" cy="1243536"/>
          </a:xfrm>
          <a:prstGeom prst="ellipse">
            <a:avLst/>
          </a:prstGeom>
          <a:solidFill>
            <a:srgbClr val="C00000"/>
          </a:solidFill>
          <a:ln w="190500" cap="sq" cmpd="sng">
            <a:solidFill>
              <a:srgbClr val="969696"/>
            </a:solidFill>
            <a:round/>
          </a:ln>
        </p:spPr>
        <p:txBody>
          <a:bodyPr lIns="68588" tIns="34294" rIns="68588" bIns="34294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6812" y="1432205"/>
            <a:ext cx="4427468" cy="1509652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055702" y="2622358"/>
            <a:ext cx="1243759" cy="1243536"/>
          </a:xfrm>
          <a:prstGeom prst="ellipse">
            <a:avLst/>
          </a:prstGeom>
          <a:solidFill>
            <a:srgbClr val="C00000"/>
          </a:solidFill>
          <a:ln w="190500" cap="sq" cmpd="sng">
            <a:solidFill>
              <a:srgbClr val="969696"/>
            </a:solidFill>
            <a:round/>
          </a:ln>
        </p:spPr>
        <p:txBody>
          <a:bodyPr lIns="68588" tIns="34294" rIns="68588" bIns="34294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36812" y="3244128"/>
            <a:ext cx="4427468" cy="1509652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1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1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1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62" grpId="0"/>
      <p:bldP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饼形 112"/>
          <p:cNvSpPr/>
          <p:nvPr/>
        </p:nvSpPr>
        <p:spPr>
          <a:xfrm>
            <a:off x="1156169" y="2018781"/>
            <a:ext cx="1564291" cy="1566500"/>
          </a:xfrm>
          <a:prstGeom prst="pie">
            <a:avLst>
              <a:gd name="adj1" fmla="val 0"/>
              <a:gd name="adj2" fmla="val 178173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饼形 113"/>
          <p:cNvSpPr/>
          <p:nvPr/>
        </p:nvSpPr>
        <p:spPr>
          <a:xfrm rot="17792835">
            <a:off x="1020471" y="1717688"/>
            <a:ext cx="2098586" cy="2024657"/>
          </a:xfrm>
          <a:prstGeom prst="pie">
            <a:avLst>
              <a:gd name="adj1" fmla="val 0"/>
              <a:gd name="adj2" fmla="val 3873493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115" name="饼形 114"/>
          <p:cNvSpPr/>
          <p:nvPr/>
        </p:nvSpPr>
        <p:spPr>
          <a:xfrm>
            <a:off x="3735169" y="2022353"/>
            <a:ext cx="1565481" cy="1565309"/>
          </a:xfrm>
          <a:prstGeom prst="pie">
            <a:avLst>
              <a:gd name="adj1" fmla="val 0"/>
              <a:gd name="adj2" fmla="val 150318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饼形 115"/>
          <p:cNvSpPr/>
          <p:nvPr/>
        </p:nvSpPr>
        <p:spPr>
          <a:xfrm rot="17792835">
            <a:off x="3533448" y="1702808"/>
            <a:ext cx="2098586" cy="2025847"/>
          </a:xfrm>
          <a:prstGeom prst="pie">
            <a:avLst>
              <a:gd name="adj1" fmla="val 18826865"/>
              <a:gd name="adj2" fmla="val 3873493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117" name="文本框 24"/>
          <p:cNvSpPr txBox="1">
            <a:spLocks noChangeArrowheads="1"/>
          </p:cNvSpPr>
          <p:nvPr/>
        </p:nvSpPr>
        <p:spPr bwMode="auto">
          <a:xfrm>
            <a:off x="1471593" y="2819201"/>
            <a:ext cx="1134761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17%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25"/>
          <p:cNvSpPr txBox="1">
            <a:spLocks noChangeArrowheads="1"/>
          </p:cNvSpPr>
          <p:nvPr/>
        </p:nvSpPr>
        <p:spPr bwMode="auto">
          <a:xfrm>
            <a:off x="4055283" y="2819201"/>
            <a:ext cx="1259759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</a:rPr>
              <a:t>32%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19" name="饼形 118"/>
          <p:cNvSpPr/>
          <p:nvPr/>
        </p:nvSpPr>
        <p:spPr>
          <a:xfrm>
            <a:off x="6271342" y="2052111"/>
            <a:ext cx="1565481" cy="1566500"/>
          </a:xfrm>
          <a:prstGeom prst="pie">
            <a:avLst>
              <a:gd name="adj1" fmla="val 0"/>
              <a:gd name="adj2" fmla="val 190427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饼形 119"/>
          <p:cNvSpPr/>
          <p:nvPr/>
        </p:nvSpPr>
        <p:spPr>
          <a:xfrm rot="16431819">
            <a:off x="6404629" y="2000833"/>
            <a:ext cx="1662918" cy="1539310"/>
          </a:xfrm>
          <a:prstGeom prst="pie">
            <a:avLst>
              <a:gd name="adj1" fmla="val 2758241"/>
              <a:gd name="adj2" fmla="val 5162176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30"/>
          <p:cNvSpPr txBox="1">
            <a:spLocks noChangeArrowheads="1"/>
          </p:cNvSpPr>
          <p:nvPr/>
        </p:nvSpPr>
        <p:spPr bwMode="auto">
          <a:xfrm>
            <a:off x="6592153" y="2819201"/>
            <a:ext cx="1157014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300" dirty="0">
                <a:solidFill>
                  <a:schemeClr val="bg1"/>
                </a:solidFill>
              </a:rPr>
              <a:t>13%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25" name="文本框 34"/>
          <p:cNvSpPr txBox="1">
            <a:spLocks noChangeArrowheads="1"/>
          </p:cNvSpPr>
          <p:nvPr/>
        </p:nvSpPr>
        <p:spPr bwMode="auto">
          <a:xfrm>
            <a:off x="1092317" y="3814907"/>
            <a:ext cx="177497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</a:p>
        </p:txBody>
      </p:sp>
      <p:sp>
        <p:nvSpPr>
          <p:cNvPr id="126" name="文本框 36"/>
          <p:cNvSpPr txBox="1">
            <a:spLocks noChangeArrowheads="1"/>
          </p:cNvSpPr>
          <p:nvPr/>
        </p:nvSpPr>
        <p:spPr bwMode="auto">
          <a:xfrm>
            <a:off x="3693918" y="3812526"/>
            <a:ext cx="176299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</a:p>
        </p:txBody>
      </p:sp>
      <p:sp>
        <p:nvSpPr>
          <p:cNvPr id="127" name="文本框 38"/>
          <p:cNvSpPr txBox="1">
            <a:spLocks noChangeArrowheads="1"/>
          </p:cNvSpPr>
          <p:nvPr/>
        </p:nvSpPr>
        <p:spPr bwMode="auto">
          <a:xfrm>
            <a:off x="6338343" y="3807765"/>
            <a:ext cx="1740952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请输入您想要的文字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3115125" y="1045482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 animBg="1"/>
      <p:bldP spid="120" grpId="0" animBg="1"/>
      <p:bldP spid="121" grpId="0"/>
      <p:bldP spid="125" grpId="0"/>
      <p:bldP spid="126" grpId="0"/>
      <p:bldP spid="12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6411101" y="3035300"/>
              <a:ext cx="2656174" cy="2108200"/>
            </a:xfrm>
            <a:prstGeom prst="rect">
              <a:avLst/>
            </a:prstGeom>
          </p:spPr>
        </p:pic>
      </p:grpSp>
      <p:sp>
        <p:nvSpPr>
          <p:cNvPr id="11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 bwMode="auto">
          <a:xfrm>
            <a:off x="3508651" y="1392770"/>
            <a:ext cx="1702156" cy="66872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27000" tIns="0" rIns="0" bIns="0" numCol="1" anchor="ctr" anchorCtr="0" compatLnSpc="1">
            <a:noAutofit/>
          </a:bodyPr>
          <a:lstStyle/>
          <a:p>
            <a:pPr algn="ctr"/>
            <a:r>
              <a:rPr lang="zh-CN" altLang="en-US" sz="3200" b="1" spc="150" dirty="0" smtClean="0">
                <a:solidFill>
                  <a:srgbClr val="FFFFFF"/>
                </a:solidFill>
                <a:latin typeface="+mn-ea"/>
              </a:rPr>
              <a:t>第二章</a:t>
            </a:r>
            <a:endParaRPr lang="zh-CN" altLang="en-US" sz="3200" b="1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MH_Entry_1">
            <a:hlinkClick r:id="rId11" action="ppaction://hlinksldjum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4705" y="2340747"/>
            <a:ext cx="4294590" cy="6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请在此处输入您的标题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MH_Others_1"/>
          <p:cNvSpPr/>
          <p:nvPr>
            <p:custDataLst>
              <p:tags r:id="rId3"/>
            </p:custDataLst>
          </p:nvPr>
        </p:nvSpPr>
        <p:spPr>
          <a:xfrm>
            <a:off x="811016" y="472856"/>
            <a:ext cx="989354" cy="97871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6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20" name="MH_Others_2"/>
          <p:cNvSpPr/>
          <p:nvPr>
            <p:custDataLst>
              <p:tags r:id="rId4"/>
            </p:custDataLst>
          </p:nvPr>
        </p:nvSpPr>
        <p:spPr>
          <a:xfrm>
            <a:off x="1342927" y="1370010"/>
            <a:ext cx="698576" cy="6914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zh-CN" altLang="en-US" sz="405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1" name="MH_Others_3"/>
          <p:cNvSpPr txBox="1"/>
          <p:nvPr>
            <p:custDataLst>
              <p:tags r:id="rId5"/>
            </p:custDataLst>
          </p:nvPr>
        </p:nvSpPr>
        <p:spPr>
          <a:xfrm>
            <a:off x="769783" y="1460853"/>
            <a:ext cx="507831" cy="2105094"/>
          </a:xfrm>
          <a:prstGeom prst="rect">
            <a:avLst/>
          </a:prstGeom>
          <a:noFill/>
        </p:spPr>
        <p:txBody>
          <a:bodyPr vert="eaVert" wrap="square" anchor="ctr" anchorCtr="0">
            <a:noAutofit/>
          </a:bodyPr>
          <a:lstStyle/>
          <a:p>
            <a:pPr>
              <a:defRPr/>
            </a:pPr>
            <a:r>
              <a:rPr lang="en-US" altLang="zh-CN" sz="2700" kern="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700" kern="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 animBg="1"/>
      <p:bldP spid="20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8"/>
  <p:tag name="MH_SECTIONID" val="259,260,261,262,"/>
  <p:tag name="ISPRING_PRESENTATION_TITLE" val="少先队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OTHERS"/>
  <p:tag name="ID" val="5458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NUMBER"/>
  <p:tag name="ID" val="545837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2908"/>
  <p:tag name="MH_LIBRARY" val="CONTENTS"/>
  <p:tag name="MH_TYPE" val="ENTRY"/>
  <p:tag name="ID" val="545837"/>
  <p:tag name="MH_ORDER" val="4"/>
</p:tagLst>
</file>

<file path=ppt/theme/theme1.xml><?xml version="1.0" encoding="utf-8"?>
<a:theme xmlns:a="http://schemas.openxmlformats.org/drawingml/2006/main" name="www.2ppt.com">
  <a:themeElements>
    <a:clrScheme name="自定义 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687B"/>
      </a:accent1>
      <a:accent2>
        <a:srgbClr val="B6282D"/>
      </a:accent2>
      <a:accent3>
        <a:srgbClr val="6C2C3C"/>
      </a:accent3>
      <a:accent4>
        <a:srgbClr val="097A9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Microsoft Office PowerPoint</Application>
  <PresentationFormat>全屏显示(16:9)</PresentationFormat>
  <Paragraphs>315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굴림</vt:lpstr>
      <vt:lpstr>等线</vt:lpstr>
      <vt:lpstr>等线 Light</vt:lpstr>
      <vt:lpstr>华文黑体</vt:lpstr>
      <vt:lpstr>华文细黑</vt:lpstr>
      <vt:lpstr>宋体</vt:lpstr>
      <vt:lpstr>微软雅黑</vt:lpstr>
      <vt:lpstr>造字工房悦黑体验版常规体</vt:lpstr>
      <vt:lpstr>Arial</vt:lpstr>
      <vt:lpstr>Calibri</vt:lpstr>
      <vt:lpstr>Impact</vt:lpstr>
      <vt:lpstr>Roboto condensed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2016-12-25T02:27:00Z</dcterms:created>
  <dcterms:modified xsi:type="dcterms:W3CDTF">2023-01-10T07:17:20Z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E195C492F473464C90614BE21ED1815C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