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第二课时　</a:t>
            </a:r>
            <a:r>
              <a:rPr lang="en-US" altLang="zh-CN"/>
              <a:t>Reading (  1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/>
              <a:t>A </a:t>
            </a:r>
            <a:r>
              <a:rPr lang="en-US" altLang="zh-CN" sz="6600" dirty="0"/>
              <a:t>good read</a:t>
            </a:r>
            <a:endParaRPr lang="zh-CN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0" y="122606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4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68595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923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755553" y="1728431"/>
            <a:ext cx="95255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)1.A.Maybe	B.Must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D.Unless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)2.A.bored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B.interested 	C.worried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D.surprised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)3.A.can be	B.was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C.has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	D.will be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)4.A.unhappy	B.comfortable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C.forgettable 	D.unforgettable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)5.A.beats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B.wins 		C.hurts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D.breaks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)6.A.spells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B.smells 		C.shows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D.solves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)7.A.frightening	B.frightened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C.frighten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frighten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)8.A.that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B.what 		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)9.A.for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B.since 		C.as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D.though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)10.A.paid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B.took 		C.spent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D.cost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51102" y="1866357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028229" y="229498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028229" y="269170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028229" y="308464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028229" y="350641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028229" y="390314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028229" y="429986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028229" y="469659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028229" y="509331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028229" y="549003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32195" y="1064755"/>
            <a:ext cx="9727609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Benjamin Franklin invented many things.He discovered a lot of facts about electricity.He proved that lightning(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闪电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a kind of electricity.He did this by flying a kite in a thunderstorm.Then he invented the lightning rod(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避雷针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).This helped save many people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lives.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Franklin was also a famous writer.His most famous book was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</a:t>
            </a:r>
            <a:r>
              <a:rPr lang="en-US" altLang="zh-CN" sz="2200" i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Almanack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.Almost everyone in America owned a copy of this book.The book is filled with wise,funny sayings and ideas.Many people still read it today over two hundred years later.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Franklin also did a great deal for his country.He loved his country very much.He worked hard to help shape the United States into a free country.He was a great thinker.He helped to form the ideas of American government.He was one of the greatest Americans who ever lived.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6047"/>
            <a:ext cx="8128000" cy="24956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)1.How did Benjamin Franklin proved that lightning is a kind of electricity?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 flying a kite in a thunderstorm.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B.By inventing the lightning rod.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C.By saving people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lives.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D.By writing a book.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032000" y="3675997"/>
            <a:ext cx="8128000" cy="20859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)2.What can we know from the second paragraph?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A.Franklin sold books to every American.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B.Franklin was good at writing.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C.Franklin wrote only one book in his lifetime.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D.You can hardly find Franklin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books nowadays.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28277" y="1217771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0699" y="3780218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)3.Franklin was thought of as the following EXCEPT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great writer	B.a great inventor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 great thinker	D.a great educator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)4.Which is the best title for this passage?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A.Franklin—a famous inventor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invention of the lightning rod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C.Franklin—a great American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D.Great people in America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1435" y="1813194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17035" y="3444358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000641" y="1247241"/>
            <a:ext cx="9727609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1.Eating too much food is bad for your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2.There are five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fingers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手指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one hand.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 will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继续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her study for another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4.If 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terrible for the car to crash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碰撞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big tree.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1.My e-friend comes from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speak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France  ) well.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2.Millie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do the housework 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careful  ) as Jack.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sleep  ) until daybreak.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4.After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fall,little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 found himself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able  ) to move.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5.Do you know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high  ) of the highest man in the world?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05118" y="1749727"/>
            <a:ext cx="11103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705118" y="2035666"/>
            <a:ext cx="1110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108795" y="2153764"/>
            <a:ext cx="98474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108795" y="2439703"/>
            <a:ext cx="984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417677" y="2579066"/>
            <a:ext cx="118675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417678" y="2865005"/>
            <a:ext cx="11867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394795" y="2983104"/>
            <a:ext cx="95284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394795" y="3269043"/>
            <a:ext cx="952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5097082" y="3404871"/>
            <a:ext cx="11123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5097083" y="3690810"/>
            <a:ext cx="1112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6620028" y="4142052"/>
            <a:ext cx="88655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6620029" y="4427991"/>
            <a:ext cx="8865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509676" y="4575530"/>
            <a:ext cx="130579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5509677" y="4861469"/>
            <a:ext cx="1305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213553" y="5003288"/>
            <a:ext cx="98473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3213554" y="5289227"/>
            <a:ext cx="9847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394794" y="5388001"/>
            <a:ext cx="11123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5394795" y="5673940"/>
            <a:ext cx="1112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408995" y="5771562"/>
            <a:ext cx="88655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3408995" y="6057501"/>
            <a:ext cx="8865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6" grpId="0" animBg="1"/>
      <p:bldP spid="19" grpId="0" animBg="1"/>
      <p:bldP spid="22" grpId="0" animBg="1"/>
      <p:bldP spid="25" grpId="0" animBg="1"/>
      <p:bldP spid="28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7962"/>
            <a:ext cx="8128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could move my legs.(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legs.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shoes are Size 6,and his shoes are Size 6 too.(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shoes 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3.Jill is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 book called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Gulliver</a:t>
            </a:r>
            <a:r>
              <a:rPr lang="en-US" altLang="zh-CN" sz="2200" i="1" dirty="0"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Jill reading?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4.Gulliver talked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those small men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Who/Whom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Gulliver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5.Many small men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moving across Gulliver</a:t>
            </a:r>
            <a:r>
              <a:rPr lang="en-US" altLang="zh-CN" sz="2200" dirty="0"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body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many small men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87529" y="1781625"/>
            <a:ext cx="187787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87529" y="2067564"/>
            <a:ext cx="1877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916868" y="2579066"/>
            <a:ext cx="389806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916869" y="2865005"/>
            <a:ext cx="38980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831809" y="3286772"/>
            <a:ext cx="3898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268822" y="3780545"/>
            <a:ext cx="164804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268822" y="4066484"/>
            <a:ext cx="16480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574523" y="4516843"/>
            <a:ext cx="1975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288265" y="4590019"/>
            <a:ext cx="154354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288266" y="4875958"/>
            <a:ext cx="15435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586180" y="4590019"/>
            <a:ext cx="6232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586180" y="4875958"/>
            <a:ext cx="62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390739" y="5326814"/>
            <a:ext cx="3774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288265" y="5793748"/>
            <a:ext cx="79926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2288265" y="6079687"/>
            <a:ext cx="799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5765110" y="5793748"/>
            <a:ext cx="243259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5765111" y="6079687"/>
            <a:ext cx="24325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18" grpId="0" animBg="1"/>
      <p:bldP spid="21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25032" y="1269621"/>
            <a:ext cx="1093027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我醒来时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太阳正从东方升起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但我发现自己动弹不了。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sun was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found 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在我们的船撞到礁石损坏后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我奋力向前游。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our ship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crashed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我的胳膊、腿和头发都被拴在地上。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arms,legs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hair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ground.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他不过就我小手指那么点大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little finger!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我试着挣脱一只手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最后终于弄断了绳索。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hand free and finally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ropes.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11892" y="2175029"/>
            <a:ext cx="17290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311893" y="2460968"/>
            <a:ext cx="1729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202330" y="2175029"/>
            <a:ext cx="324947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202331" y="2460968"/>
            <a:ext cx="3249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757919" y="3004368"/>
            <a:ext cx="251582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757920" y="3290307"/>
            <a:ext cx="25158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521305" y="3004368"/>
            <a:ext cx="251582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521306" y="3290307"/>
            <a:ext cx="25158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714850" y="3801808"/>
            <a:ext cx="18034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714850" y="4087747"/>
            <a:ext cx="1803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024273" y="4567354"/>
            <a:ext cx="38555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2024274" y="4853293"/>
            <a:ext cx="38555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311892" y="5438267"/>
            <a:ext cx="27178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1311892" y="5724206"/>
            <a:ext cx="2717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138533" y="5427634"/>
            <a:ext cx="350465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7138533" y="5713573"/>
            <a:ext cx="3504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  <p:bldP spid="17" grpId="0" animBg="1"/>
      <p:bldP spid="2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)1.—I found the book so boring.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had no interest in it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A.either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D.instead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very amazed to see a small man,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little finger.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big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size of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size as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big 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3416" y="2238497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3416" y="3844014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on a field trip but I haven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decided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	B.to do what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go	D.to go where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computer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with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with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)5.Paul was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tired.He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beach and went to sleep.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on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B.fell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on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in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D.fell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5854" y="1621809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5541" y="2775825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17963" y="4033088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)6.Millie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three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hours.Please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fallen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asleep;wake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her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asleep;wake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fallen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asleep;wake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up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asleep;wake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her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)7.I do exercise every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 in the morning.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 far as	B.as farther 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 far as	D.as far so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)8.After Mo Yan won the Nobel Prize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Literature,more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began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books.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B.reads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C.reading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reading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2064" y="1005119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8931" y="3025306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8931" y="4641454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6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)9.Join in some discussions and show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other people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ideas.In this way,you can make some friends.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A.interesting	B.interested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C.interest	D.to interest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)10.I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why he refused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the truth.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A.tell	B.telling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tell	D.to telling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6382" y="2227863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0195" y="3833379"/>
            <a:ext cx="395989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83413" y="1131398"/>
            <a:ext cx="9802037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like reading stories?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answer,“No,I am not a child any more!” Yes,children all over the world always love stories.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children are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story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popular bedtime story in China for many years.In fact,adults also love the story a lot.For them,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become a very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in the memory of their childhood.The clever and humorous monkey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hearts of many Chinese people.British boys and girls all know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altLang="zh-CN" sz="2200" i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Wonderland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well.As the name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story full of dangerous but exciting trips.Children laugh,cry and even get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Alice together while reading the story.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also ask me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stories.Yes,I have liked them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very young.At that time,I often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my pocket money on story books.For me,stories are much more delicious than chocolate!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387</Words>
  <Application>Microsoft Office PowerPoint</Application>
  <PresentationFormat>宽屏</PresentationFormat>
  <Paragraphs>108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good read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2017-12-06T04:35:00Z</dcterms:created>
  <dcterms:modified xsi:type="dcterms:W3CDTF">2023-01-17T02:22:46Z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257C7E728F3141BC87EB4A1B5B7DE3E9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