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7"/>
  </p:notesMasterIdLst>
  <p:handoutMasterIdLst>
    <p:handoutMasterId r:id="rId28"/>
  </p:handoutMasterIdLst>
  <p:sldIdLst>
    <p:sldId id="470" r:id="rId3"/>
    <p:sldId id="353" r:id="rId4"/>
    <p:sldId id="471" r:id="rId5"/>
    <p:sldId id="352" r:id="rId6"/>
    <p:sldId id="494" r:id="rId7"/>
    <p:sldId id="495" r:id="rId8"/>
    <p:sldId id="496" r:id="rId9"/>
    <p:sldId id="497" r:id="rId10"/>
    <p:sldId id="491" r:id="rId11"/>
    <p:sldId id="498" r:id="rId12"/>
    <p:sldId id="499" r:id="rId13"/>
    <p:sldId id="500" r:id="rId14"/>
    <p:sldId id="501" r:id="rId15"/>
    <p:sldId id="492" r:id="rId16"/>
    <p:sldId id="502" r:id="rId17"/>
    <p:sldId id="503" r:id="rId18"/>
    <p:sldId id="504" r:id="rId19"/>
    <p:sldId id="505" r:id="rId20"/>
    <p:sldId id="493" r:id="rId21"/>
    <p:sldId id="506" r:id="rId22"/>
    <p:sldId id="507" r:id="rId23"/>
    <p:sldId id="508" r:id="rId24"/>
    <p:sldId id="509" r:id="rId25"/>
    <p:sldId id="297" r:id="rId26"/>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5">
          <p15:clr>
            <a:srgbClr val="A4A3A4"/>
          </p15:clr>
        </p15:guide>
        <p15:guide id="2" pos="3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242"/>
    <a:srgbClr val="783E32"/>
    <a:srgbClr val="3296A8"/>
    <a:srgbClr val="6D8AAB"/>
    <a:srgbClr val="31709C"/>
    <a:srgbClr val="7697B3"/>
    <a:srgbClr val="6FA094"/>
    <a:srgbClr val="94BCB4"/>
    <a:srgbClr val="59503C"/>
    <a:srgbClr val="1FB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7778" autoAdjust="0"/>
  </p:normalViewPr>
  <p:slideViewPr>
    <p:cSldViewPr snapToGrid="0" showGuides="1">
      <p:cViewPr>
        <p:scale>
          <a:sx n="55" d="100"/>
          <a:sy n="55" d="100"/>
        </p:scale>
        <p:origin x="-2466" y="-1314"/>
      </p:cViewPr>
      <p:guideLst>
        <p:guide orient="horz" pos="2215"/>
        <p:guide pos="384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42846463921499E-2"/>
          <c:y val="6.1728053737122097E-2"/>
          <c:w val="0.93443680207996704"/>
          <c:h val="0.83077783067242505"/>
        </c:manualLayout>
      </c:layout>
      <c:areaChart>
        <c:grouping val="standard"/>
        <c:varyColors val="0"/>
        <c:ser>
          <c:idx val="0"/>
          <c:order val="0"/>
          <c:tx>
            <c:strRef>
              <c:f>Sheet1!$B$1</c:f>
              <c:strCache>
                <c:ptCount val="1"/>
                <c:pt idx="0">
                  <c:v>Series 1</c:v>
                </c:pt>
              </c:strCache>
            </c:strRef>
          </c:tx>
          <c:spPr>
            <a:solidFill>
              <a:schemeClr val="bg1">
                <a:lumMod val="50000"/>
              </a:schemeClr>
            </a:solidFill>
            <a:ln w="12700">
              <a:noFill/>
            </a:ln>
            <a:effectLst/>
          </c:spP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099-4F33-B72E-24569A9C62ED}"/>
            </c:ext>
          </c:extLst>
        </c:ser>
        <c:ser>
          <c:idx val="1"/>
          <c:order val="1"/>
          <c:tx>
            <c:strRef>
              <c:f>Sheet1!$C$1</c:f>
              <c:strCache>
                <c:ptCount val="1"/>
                <c:pt idx="0">
                  <c:v>Series 2</c:v>
                </c:pt>
              </c:strCache>
            </c:strRef>
          </c:tx>
          <c:spPr>
            <a:solidFill>
              <a:schemeClr val="bg1">
                <a:lumMod val="65000"/>
              </a:schemeClr>
            </a:solidFill>
            <a:ln w="12700">
              <a:noFill/>
            </a:ln>
            <a:effectLst/>
          </c:spP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1</c:v>
                </c:pt>
              </c:numCache>
            </c:numRef>
          </c:val>
          <c:extLst>
            <c:ext xmlns:c16="http://schemas.microsoft.com/office/drawing/2014/chart" uri="{C3380CC4-5D6E-409C-BE32-E72D297353CC}">
              <c16:uniqueId val="{00000001-8099-4F33-B72E-24569A9C62ED}"/>
            </c:ext>
          </c:extLst>
        </c:ser>
        <c:ser>
          <c:idx val="2"/>
          <c:order val="2"/>
          <c:tx>
            <c:strRef>
              <c:f>Sheet1!$D$1</c:f>
              <c:strCache>
                <c:ptCount val="1"/>
                <c:pt idx="0">
                  <c:v>Series 3</c:v>
                </c:pt>
              </c:strCache>
            </c:strRef>
          </c:tx>
          <c:spPr>
            <a:solidFill>
              <a:schemeClr val="bg1">
                <a:lumMod val="65000"/>
              </a:schemeClr>
            </a:solidFill>
            <a:ln w="12700">
              <a:noFill/>
            </a:ln>
            <a:effectLst/>
          </c:spP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099-4F33-B72E-24569A9C62ED}"/>
            </c:ext>
          </c:extLst>
        </c:ser>
        <c:ser>
          <c:idx val="3"/>
          <c:order val="3"/>
          <c:tx>
            <c:strRef>
              <c:f>Sheet1!$E$1</c:f>
              <c:strCache>
                <c:ptCount val="1"/>
                <c:pt idx="0">
                  <c:v>series 4</c:v>
                </c:pt>
              </c:strCache>
            </c:strRef>
          </c:tx>
          <c:spPr>
            <a:solidFill>
              <a:srgbClr val="A05242"/>
            </a:solidFill>
            <a:ln w="12700">
              <a:noFill/>
            </a:ln>
            <a:effectLst/>
          </c:spPr>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c:ext xmlns:c16="http://schemas.microsoft.com/office/drawing/2014/chart" uri="{C3380CC4-5D6E-409C-BE32-E72D297353CC}">
              <c16:uniqueId val="{00000003-8099-4F33-B72E-24569A9C62ED}"/>
            </c:ext>
          </c:extLst>
        </c:ser>
        <c:dLbls>
          <c:showLegendKey val="0"/>
          <c:showVal val="0"/>
          <c:showCatName val="0"/>
          <c:showSerName val="0"/>
          <c:showPercent val="0"/>
          <c:showBubbleSize val="0"/>
        </c:dLbls>
        <c:axId val="22679936"/>
        <c:axId val="22681472"/>
      </c:areaChart>
      <c:catAx>
        <c:axId val="22679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22681472"/>
        <c:crosses val="autoZero"/>
        <c:auto val="1"/>
        <c:lblAlgn val="ctr"/>
        <c:lblOffset val="100"/>
        <c:noMultiLvlLbl val="0"/>
      </c:catAx>
      <c:valAx>
        <c:axId val="22681472"/>
        <c:scaling>
          <c:orientation val="minMax"/>
        </c:scaling>
        <c:delete val="0"/>
        <c:axPos val="l"/>
        <c:majorGridlines>
          <c:spPr>
            <a:ln w="9525" cap="flat" cmpd="sng" algn="ctr">
              <a:solidFill>
                <a:schemeClr val="bg1">
                  <a:lumMod val="9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7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22679936"/>
        <c:crosses val="autoZero"/>
        <c:crossBetween val="midCat"/>
      </c:valAx>
      <c:spPr>
        <a:noFill/>
        <a:ln>
          <a:noFill/>
        </a:ln>
        <a:effectLst/>
      </c:spPr>
    </c:plotArea>
    <c:plotVisOnly val="1"/>
    <c:dispBlanksAs val="gap"/>
    <c:showDLblsOverMax val="0"/>
  </c:chart>
  <c:spPr>
    <a:noFill/>
    <a:ln>
      <a:noFill/>
    </a:ln>
    <a:effectLst/>
  </c:spPr>
  <c:txPr>
    <a:bodyPr/>
    <a:lstStyle/>
    <a:p>
      <a:pPr>
        <a:defRPr lang="zh-CN" sz="900">
          <a:solidFill>
            <a:schemeClr val="tx1">
              <a:lumMod val="65000"/>
              <a:lumOff val="35000"/>
            </a:schemeClr>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05242"/>
            </a:solidFill>
            <a:ln>
              <a:noFill/>
            </a:ln>
          </c:spPr>
          <c:explosion val="8"/>
          <c:dPt>
            <c:idx val="0"/>
            <c:bubble3D val="0"/>
            <c:extLst>
              <c:ext xmlns:c16="http://schemas.microsoft.com/office/drawing/2014/chart" uri="{C3380CC4-5D6E-409C-BE32-E72D297353CC}">
                <c16:uniqueId val="{00000001-79C4-4A20-8B5F-C5BD065DD8DB}"/>
              </c:ext>
            </c:extLst>
          </c:dPt>
          <c:dPt>
            <c:idx val="1"/>
            <c:bubble3D val="0"/>
            <c:extLst>
              <c:ext xmlns:c16="http://schemas.microsoft.com/office/drawing/2014/chart" uri="{C3380CC4-5D6E-409C-BE32-E72D297353CC}">
                <c16:uniqueId val="{00000003-79C4-4A20-8B5F-C5BD065DD8DB}"/>
              </c:ext>
            </c:extLst>
          </c:dPt>
          <c:dPt>
            <c:idx val="2"/>
            <c:bubble3D val="0"/>
            <c:extLst>
              <c:ext xmlns:c16="http://schemas.microsoft.com/office/drawing/2014/chart" uri="{C3380CC4-5D6E-409C-BE32-E72D297353CC}">
                <c16:uniqueId val="{00000005-79C4-4A20-8B5F-C5BD065DD8DB}"/>
              </c:ext>
            </c:extLst>
          </c:dPt>
          <c:dPt>
            <c:idx val="3"/>
            <c:bubble3D val="0"/>
            <c:extLst>
              <c:ext xmlns:c16="http://schemas.microsoft.com/office/drawing/2014/chart" uri="{C3380CC4-5D6E-409C-BE32-E72D297353CC}">
                <c16:uniqueId val="{00000007-79C4-4A20-8B5F-C5BD065DD8D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3.5</c:v>
                </c:pt>
                <c:pt idx="2">
                  <c:v>2</c:v>
                </c:pt>
                <c:pt idx="3">
                  <c:v>1.5</c:v>
                </c:pt>
              </c:numCache>
            </c:numRef>
          </c:val>
          <c:extLst>
            <c:ext xmlns:c16="http://schemas.microsoft.com/office/drawing/2014/chart" uri="{C3380CC4-5D6E-409C-BE32-E72D297353CC}">
              <c16:uniqueId val="{00000008-79C4-4A20-8B5F-C5BD065DD8DB}"/>
            </c:ext>
          </c:extLst>
        </c:ser>
        <c:dLbls>
          <c:showLegendKey val="0"/>
          <c:showVal val="0"/>
          <c:showCatName val="0"/>
          <c:showSerName val="0"/>
          <c:showPercent val="0"/>
          <c:showBubbleSize val="0"/>
          <c:showLeaderLines val="1"/>
        </c:dLbls>
        <c:firstSliceAng val="0"/>
        <c:holeSize val="64"/>
      </c:doughnut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092" y="365211"/>
            <a:ext cx="10514231" cy="132587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092" y="1826048"/>
            <a:ext cx="10514231" cy="4352346"/>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t>2023-01-10</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t>‹#›</a:t>
            </a:fld>
            <a:endParaRPr lang="zh-CN" altLang="en-US" sz="210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t>2023-01-10</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t>‹#›</a:t>
            </a:fld>
            <a:endParaRPr lang="zh-CN" altLang="en-US" sz="210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2" y="365211"/>
            <a:ext cx="10514231" cy="1325870"/>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092" y="1826048"/>
            <a:ext cx="10514231" cy="4352346"/>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2" y="365211"/>
            <a:ext cx="10514231" cy="1325870"/>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
        <p:nvSpPr>
          <p:cNvPr id="13" name="TextBox 12"/>
          <p:cNvSpPr txBox="1"/>
          <p:nvPr userDrawn="1"/>
        </p:nvSpPr>
        <p:spPr>
          <a:xfrm>
            <a:off x="2390783" y="643545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092" y="365211"/>
            <a:ext cx="10514231" cy="132587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树&#10;&#10;已生成极高可信度的说明"/>
          <p:cNvPicPr>
            <a:picLocks noChangeAspect="1"/>
          </p:cNvPicPr>
          <p:nvPr/>
        </p:nvPicPr>
        <p:blipFill>
          <a:blip r:embed="rId3"/>
          <a:stretch>
            <a:fillRect/>
          </a:stretch>
        </p:blipFill>
        <p:spPr>
          <a:xfrm>
            <a:off x="0" y="1240"/>
            <a:ext cx="12190413" cy="6857107"/>
          </a:xfrm>
          <a:prstGeom prst="rect">
            <a:avLst/>
          </a:prstGeom>
        </p:spPr>
      </p:pic>
      <p:sp>
        <p:nvSpPr>
          <p:cNvPr id="5" name="TextBox 5"/>
          <p:cNvSpPr txBox="1"/>
          <p:nvPr/>
        </p:nvSpPr>
        <p:spPr>
          <a:xfrm>
            <a:off x="3017634" y="2512375"/>
            <a:ext cx="6178294" cy="861774"/>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000" b="1" dirty="0">
                <a:solidFill>
                  <a:schemeClr val="bg1"/>
                </a:solidFill>
                <a:latin typeface="方正正黑简体" panose="02000000000000000000" pitchFamily="2" charset="-122"/>
                <a:ea typeface="方正正黑简体" panose="02000000000000000000" pitchFamily="2" charset="-122"/>
                <a:cs typeface="+mn-ea"/>
                <a:sym typeface="+mn-lt"/>
              </a:rPr>
              <a:t>圣诞节活</a:t>
            </a:r>
            <a:r>
              <a:rPr lang="zh-CN" altLang="en-US" sz="5000" b="1" dirty="0" smtClean="0">
                <a:solidFill>
                  <a:schemeClr val="bg1"/>
                </a:solidFill>
                <a:latin typeface="方正正黑简体" panose="02000000000000000000" pitchFamily="2" charset="-122"/>
                <a:ea typeface="方正正黑简体" panose="02000000000000000000" pitchFamily="2" charset="-122"/>
                <a:cs typeface="+mn-ea"/>
                <a:sym typeface="+mn-lt"/>
              </a:rPr>
              <a:t>动策划</a:t>
            </a:r>
            <a:r>
              <a:rPr lang="en-US" altLang="zh-CN" sz="5000" b="1" dirty="0" smtClean="0">
                <a:solidFill>
                  <a:schemeClr val="bg1"/>
                </a:solidFill>
                <a:latin typeface="方正正黑简体" panose="02000000000000000000" pitchFamily="2" charset="-122"/>
                <a:ea typeface="方正正黑简体" panose="02000000000000000000" pitchFamily="2" charset="-122"/>
                <a:cs typeface="+mn-ea"/>
                <a:sym typeface="+mn-lt"/>
              </a:rPr>
              <a:t>PPT</a:t>
            </a:r>
            <a:endParaRPr lang="zh-CN" altLang="en-US" sz="5000" b="1" dirty="0">
              <a:solidFill>
                <a:schemeClr val="bg1"/>
              </a:solidFill>
              <a:latin typeface="方正正黑简体" panose="02000000000000000000" pitchFamily="2" charset="-122"/>
              <a:ea typeface="方正正黑简体" panose="02000000000000000000" pitchFamily="2" charset="-122"/>
              <a:cs typeface="+mn-ea"/>
              <a:sym typeface="+mn-lt"/>
            </a:endParaRPr>
          </a:p>
        </p:txBody>
      </p:sp>
      <p:sp>
        <p:nvSpPr>
          <p:cNvPr id="6" name="TextBox 5"/>
          <p:cNvSpPr txBox="1"/>
          <p:nvPr/>
        </p:nvSpPr>
        <p:spPr>
          <a:xfrm>
            <a:off x="3023402" y="3462781"/>
            <a:ext cx="6136421" cy="829945"/>
          </a:xfrm>
          <a:prstGeom prst="rect">
            <a:avLst/>
          </a:prstGeom>
          <a:noFill/>
        </p:spPr>
        <p:txBody>
          <a:bodyPr wrap="square" rtlCol="0">
            <a:spAutoFit/>
          </a:bodyPr>
          <a:lstStyle/>
          <a:p>
            <a:pPr algn="ctr"/>
            <a:r>
              <a:rPr lang="en-US" altLang="zh-CN" sz="1400" dirty="0">
                <a:solidFill>
                  <a:schemeClr val="bg1"/>
                </a:solidFill>
                <a:cs typeface="+mn-ea"/>
                <a:sym typeface="+mn-lt"/>
              </a:rPr>
              <a:t>Your content to play here, or through your copy, paste in this box, and select only the text. </a:t>
            </a:r>
            <a:endParaRPr lang="en-US" altLang="zh-CN" sz="1400" dirty="0" smtClean="0">
              <a:solidFill>
                <a:schemeClr val="bg1"/>
              </a:solidFill>
              <a:cs typeface="+mn-ea"/>
              <a:sym typeface="+mn-lt"/>
            </a:endParaRPr>
          </a:p>
          <a:p>
            <a:pPr algn="ctr"/>
            <a:r>
              <a:rPr lang="zh-CN" altLang="en-US" sz="2000" dirty="0" smtClean="0">
                <a:solidFill>
                  <a:schemeClr val="bg1"/>
                </a:solidFill>
                <a:cs typeface="+mn-ea"/>
                <a:sym typeface="+mn-lt"/>
              </a:rPr>
              <a:t>汇</a:t>
            </a:r>
            <a:r>
              <a:rPr lang="zh-CN" altLang="en-US" sz="2000" dirty="0">
                <a:solidFill>
                  <a:schemeClr val="bg1"/>
                </a:solidFill>
                <a:cs typeface="+mn-ea"/>
                <a:sym typeface="+mn-lt"/>
              </a:rPr>
              <a:t>报人：</a:t>
            </a:r>
            <a:r>
              <a:rPr lang="en-US" sz="2000" dirty="0">
                <a:solidFill>
                  <a:schemeClr val="bg1"/>
                </a:solidFill>
                <a:cs typeface="+mn-ea"/>
                <a:sym typeface="+mn-lt"/>
              </a:rPr>
              <a:t>xxx</a:t>
            </a:r>
            <a:r>
              <a:rPr lang="en-US" altLang="zh-CN" sz="2000" dirty="0">
                <a:solidFill>
                  <a:schemeClr val="bg1"/>
                </a:solidFill>
                <a:cs typeface="+mn-ea"/>
                <a:sym typeface="+mn-lt"/>
              </a:rPr>
              <a:t>   </a:t>
            </a:r>
            <a:r>
              <a:rPr lang="zh-CN" altLang="en-US" sz="2000" dirty="0">
                <a:solidFill>
                  <a:schemeClr val="bg1"/>
                </a:solidFill>
                <a:cs typeface="+mn-ea"/>
                <a:sym typeface="+mn-lt"/>
              </a:rPr>
              <a:t>时间：</a:t>
            </a:r>
            <a:r>
              <a:rPr lang="en-US" altLang="zh-CN" sz="2000" dirty="0">
                <a:solidFill>
                  <a:schemeClr val="bg1"/>
                </a:solidFill>
                <a:cs typeface="+mn-ea"/>
                <a:sym typeface="+mn-lt"/>
              </a:rPr>
              <a:t>2030.12.12</a:t>
            </a:r>
          </a:p>
        </p:txBody>
      </p:sp>
      <p:cxnSp>
        <p:nvCxnSpPr>
          <p:cNvPr id="7" name="直接连接符 6"/>
          <p:cNvCxnSpPr/>
          <p:nvPr/>
        </p:nvCxnSpPr>
        <p:spPr>
          <a:xfrm>
            <a:off x="3257550" y="3376132"/>
            <a:ext cx="5676900"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257552" y="2037839"/>
            <a:ext cx="5676898" cy="784468"/>
          </a:xfrm>
          <a:prstGeom prst="rect">
            <a:avLst/>
          </a:prstGeom>
          <a:noFill/>
        </p:spPr>
        <p:txBody>
          <a:bodyPr wrap="none" rtlCol="0">
            <a:prstTxWarp prst="textArchUp">
              <a:avLst/>
            </a:prstTxWarp>
            <a:spAutoFit/>
          </a:bodyPr>
          <a:lstStyle/>
          <a:p>
            <a:pPr algn="ctr"/>
            <a:r>
              <a:rPr lang="en-US" altLang="zh-CN" sz="8000" dirty="0">
                <a:solidFill>
                  <a:schemeClr val="bg1"/>
                </a:solidFill>
                <a:latin typeface="方正正黑简体" panose="02000000000000000000" pitchFamily="2" charset="-122"/>
                <a:ea typeface="方正正黑简体" panose="02000000000000000000" pitchFamily="2" charset="-122"/>
                <a:cs typeface="+mn-ea"/>
                <a:sym typeface="+mn-lt"/>
              </a:rPr>
              <a:t>Christmas activities</a:t>
            </a:r>
            <a:endParaRPr lang="zh-CN" altLang="en-US" sz="8000" dirty="0">
              <a:solidFill>
                <a:schemeClr val="bg1"/>
              </a:solidFill>
              <a:latin typeface="方正正黑简体" panose="02000000000000000000" pitchFamily="2" charset="-122"/>
              <a:ea typeface="方正正黑简体" panose="02000000000000000000" pitchFamily="2" charset="-122"/>
              <a:cs typeface="+mn-ea"/>
              <a:sym typeface="+mn-lt"/>
            </a:endParaRPr>
          </a:p>
        </p:txBody>
      </p:sp>
      <p:sp>
        <p:nvSpPr>
          <p:cNvPr id="16" name="矩形 15"/>
          <p:cNvSpPr/>
          <p:nvPr/>
        </p:nvSpPr>
        <p:spPr>
          <a:xfrm>
            <a:off x="444500" y="390525"/>
            <a:ext cx="11301412" cy="60785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Effect transition="in" filter="fade">
                                      <p:cBhvr>
                                        <p:cTn id="13" dur="1000"/>
                                        <p:tgtEl>
                                          <p:spTgt spid="16"/>
                                        </p:tgtEl>
                                      </p:cBhvr>
                                    </p:animEffect>
                                  </p:childTnLst>
                                </p:cTn>
                              </p:par>
                            </p:childTnLst>
                          </p:cTn>
                        </p:par>
                        <p:par>
                          <p:cTn id="14" fill="hold">
                            <p:stCondLst>
                              <p:cond delay="2000"/>
                            </p:stCondLst>
                            <p:childTnLst>
                              <p:par>
                                <p:cTn id="15" presetID="16" presetClass="entr" presetSubtype="37"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750"/>
                                        <p:tgtEl>
                                          <p:spTgt spid="7"/>
                                        </p:tgtEl>
                                      </p:cBhvr>
                                    </p:animEffect>
                                  </p:childTnLst>
                                </p:cTn>
                              </p:par>
                            </p:childTnLst>
                          </p:cTn>
                        </p:par>
                        <p:par>
                          <p:cTn id="18" fill="hold">
                            <p:stCondLst>
                              <p:cond delay="3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65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活动执行保障</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Rectangle 23"/>
          <p:cNvSpPr/>
          <p:nvPr/>
        </p:nvSpPr>
        <p:spPr>
          <a:xfrm>
            <a:off x="6943551" y="2266157"/>
            <a:ext cx="4943475" cy="521970"/>
          </a:xfrm>
          <a:prstGeom prst="rect">
            <a:avLst/>
          </a:prstGeom>
        </p:spPr>
        <p:txBody>
          <a:bodyPr>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1" name="Rectangle 43"/>
          <p:cNvSpPr/>
          <p:nvPr/>
        </p:nvSpPr>
        <p:spPr>
          <a:xfrm>
            <a:off x="6943551" y="3256757"/>
            <a:ext cx="4943475" cy="521970"/>
          </a:xfrm>
          <a:prstGeom prst="rect">
            <a:avLst/>
          </a:prstGeom>
        </p:spPr>
        <p:txBody>
          <a:bodyPr>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2" name="Rectangle 45"/>
          <p:cNvSpPr/>
          <p:nvPr/>
        </p:nvSpPr>
        <p:spPr>
          <a:xfrm>
            <a:off x="6943551" y="4285457"/>
            <a:ext cx="4943475" cy="521970"/>
          </a:xfrm>
          <a:prstGeom prst="rect">
            <a:avLst/>
          </a:prstGeom>
        </p:spPr>
        <p:txBody>
          <a:bodyPr>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3" name="Rectangle 47"/>
          <p:cNvSpPr/>
          <p:nvPr/>
        </p:nvSpPr>
        <p:spPr>
          <a:xfrm>
            <a:off x="6943551" y="5333207"/>
            <a:ext cx="4943475" cy="521970"/>
          </a:xfrm>
          <a:prstGeom prst="rect">
            <a:avLst/>
          </a:prstGeom>
        </p:spPr>
        <p:txBody>
          <a:bodyPr>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cxnSp>
        <p:nvCxnSpPr>
          <p:cNvPr id="15" name="Straight Connector 16"/>
          <p:cNvCxnSpPr/>
          <p:nvPr/>
        </p:nvCxnSpPr>
        <p:spPr>
          <a:xfrm>
            <a:off x="6675264" y="2067585"/>
            <a:ext cx="0" cy="39195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flipH="1">
            <a:off x="590550" y="1927855"/>
            <a:ext cx="5797378" cy="4135132"/>
            <a:chOff x="4451635" y="2076182"/>
            <a:chExt cx="6801698" cy="4044937"/>
          </a:xfrm>
        </p:grpSpPr>
        <p:sp>
          <p:nvSpPr>
            <p:cNvPr id="17" name="矩形 16"/>
            <p:cNvSpPr/>
            <p:nvPr/>
          </p:nvSpPr>
          <p:spPr>
            <a:xfrm>
              <a:off x="4451635" y="2076182"/>
              <a:ext cx="3370291" cy="1978361"/>
            </a:xfrm>
            <a:prstGeom prst="rect">
              <a:avLst/>
            </a:prstGeom>
            <a:blipFill dpi="0" rotWithShape="1">
              <a:blip r:embed="rId3"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dirty="0">
                <a:solidFill>
                  <a:prstClr val="white"/>
                </a:solidFill>
                <a:cs typeface="+mn-ea"/>
                <a:sym typeface="+mn-lt"/>
              </a:endParaRPr>
            </a:p>
          </p:txBody>
        </p:sp>
        <p:grpSp>
          <p:nvGrpSpPr>
            <p:cNvPr id="18" name="组合 17"/>
            <p:cNvGrpSpPr/>
            <p:nvPr/>
          </p:nvGrpSpPr>
          <p:grpSpPr>
            <a:xfrm>
              <a:off x="4451636" y="2076182"/>
              <a:ext cx="6801697" cy="4044937"/>
              <a:chOff x="4451636" y="2076182"/>
              <a:chExt cx="6801697" cy="4044937"/>
            </a:xfrm>
          </p:grpSpPr>
          <p:sp>
            <p:nvSpPr>
              <p:cNvPr id="19" name="矩形 18"/>
              <p:cNvSpPr/>
              <p:nvPr/>
            </p:nvSpPr>
            <p:spPr>
              <a:xfrm>
                <a:off x="7894253" y="4142758"/>
                <a:ext cx="3359080" cy="1978361"/>
              </a:xfrm>
              <a:prstGeom prst="rect">
                <a:avLst/>
              </a:prstGeom>
              <a:blipFill dpi="0" rotWithShape="1">
                <a:blip r:embed="rId4" cstate="screen"/>
                <a:srcRect/>
                <a:tile tx="0" ty="0" sx="50000" sy="50000" flip="none" algn="l"/>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cs typeface="+mn-ea"/>
                  <a:sym typeface="+mn-lt"/>
                </a:endParaRPr>
              </a:p>
            </p:txBody>
          </p:sp>
          <p:grpSp>
            <p:nvGrpSpPr>
              <p:cNvPr id="20" name="组合 19"/>
              <p:cNvGrpSpPr/>
              <p:nvPr/>
            </p:nvGrpSpPr>
            <p:grpSpPr>
              <a:xfrm flipV="1">
                <a:off x="4451636" y="2076182"/>
                <a:ext cx="6801696" cy="4032241"/>
                <a:chOff x="4451636" y="2098484"/>
                <a:chExt cx="6801696" cy="4032241"/>
              </a:xfrm>
            </p:grpSpPr>
            <p:sp>
              <p:nvSpPr>
                <p:cNvPr id="21" name="矩形 20"/>
                <p:cNvSpPr/>
                <p:nvPr/>
              </p:nvSpPr>
              <p:spPr>
                <a:xfrm flipV="1">
                  <a:off x="4451636" y="2098484"/>
                  <a:ext cx="3370291" cy="1978362"/>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dirty="0">
                      <a:cs typeface="+mn-ea"/>
                      <a:sym typeface="+mn-lt"/>
                    </a:rPr>
                    <a:t>此处添加详细文本描述，建议与标题相关并符合整体语言风格，语言描述尽量简洁生动。尽量将每页幻灯片的字数控制在  </a:t>
                  </a:r>
                  <a:r>
                    <a:rPr lang="en-US" altLang="zh-CN" sz="1200" dirty="0">
                      <a:cs typeface="+mn-ea"/>
                      <a:sym typeface="+mn-lt"/>
                    </a:rPr>
                    <a:t>200</a:t>
                  </a:r>
                  <a:r>
                    <a:rPr lang="zh-CN" altLang="en-US" sz="1200" dirty="0">
                      <a:cs typeface="+mn-ea"/>
                      <a:sym typeface="+mn-lt"/>
                    </a:rPr>
                    <a:t>字以内</a:t>
                  </a:r>
                </a:p>
              </p:txBody>
            </p:sp>
            <p:sp>
              <p:nvSpPr>
                <p:cNvPr id="22" name="矩形 21"/>
                <p:cNvSpPr/>
                <p:nvPr/>
              </p:nvSpPr>
              <p:spPr>
                <a:xfrm flipV="1">
                  <a:off x="7875947" y="4152363"/>
                  <a:ext cx="3377385" cy="1978362"/>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dirty="0">
                      <a:cs typeface="+mn-ea"/>
                      <a:sym typeface="+mn-lt"/>
                    </a:rPr>
                    <a:t>此处添加详细文本描述，建议与标题相关并符合整体语言风格，语言描述尽量简洁生动。尽量将每页幻灯片的字数控制在  </a:t>
                  </a:r>
                  <a:r>
                    <a:rPr lang="en-US" altLang="zh-CN" sz="1200" dirty="0">
                      <a:cs typeface="+mn-ea"/>
                      <a:sym typeface="+mn-lt"/>
                    </a:rPr>
                    <a:t>200</a:t>
                  </a:r>
                  <a:r>
                    <a:rPr lang="zh-CN" altLang="en-US" sz="1200" dirty="0">
                      <a:cs typeface="+mn-ea"/>
                      <a:sym typeface="+mn-lt"/>
                    </a:rPr>
                    <a:t>字以内</a:t>
                  </a:r>
                </a:p>
              </p:txBody>
            </p: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活动执行保障</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35"/>
          <p:cNvSpPr/>
          <p:nvPr/>
        </p:nvSpPr>
        <p:spPr>
          <a:xfrm>
            <a:off x="5814711" y="2113308"/>
            <a:ext cx="3735308" cy="3735056"/>
          </a:xfrm>
          <a:custGeom>
            <a:avLst/>
            <a:gdLst>
              <a:gd name="connsiteX0" fmla="*/ 2489382 w 4980410"/>
              <a:gd name="connsiteY0" fmla="*/ 571193 h 4980074"/>
              <a:gd name="connsiteX1" fmla="*/ 577366 w 4980410"/>
              <a:gd name="connsiteY1" fmla="*/ 2483209 h 4980074"/>
              <a:gd name="connsiteX2" fmla="*/ 2489382 w 4980410"/>
              <a:gd name="connsiteY2" fmla="*/ 4395225 h 4980074"/>
              <a:gd name="connsiteX3" fmla="*/ 4401398 w 4980410"/>
              <a:gd name="connsiteY3" fmla="*/ 2483209 h 4980074"/>
              <a:gd name="connsiteX4" fmla="*/ 2489382 w 4980410"/>
              <a:gd name="connsiteY4" fmla="*/ 571193 h 4980074"/>
              <a:gd name="connsiteX5" fmla="*/ 2293273 w 4980410"/>
              <a:gd name="connsiteY5" fmla="*/ 120 h 4980074"/>
              <a:gd name="connsiteX6" fmla="*/ 2352189 w 4980410"/>
              <a:gd name="connsiteY6" fmla="*/ 33796 h 4980074"/>
              <a:gd name="connsiteX7" fmla="*/ 2449931 w 4980410"/>
              <a:gd name="connsiteY7" fmla="*/ 266034 h 4980074"/>
              <a:gd name="connsiteX8" fmla="*/ 2503019 w 4980410"/>
              <a:gd name="connsiteY8" fmla="*/ 306399 h 4980074"/>
              <a:gd name="connsiteX9" fmla="*/ 2641578 w 4980410"/>
              <a:gd name="connsiteY9" fmla="*/ 309436 h 4980074"/>
              <a:gd name="connsiteX10" fmla="*/ 2702013 w 4980410"/>
              <a:gd name="connsiteY10" fmla="*/ 273832 h 4980074"/>
              <a:gd name="connsiteX11" fmla="*/ 2812541 w 4980410"/>
              <a:gd name="connsiteY11" fmla="*/ 52409 h 4980074"/>
              <a:gd name="connsiteX12" fmla="*/ 2873406 w 4980410"/>
              <a:gd name="connsiteY12" fmla="*/ 23064 h 4980074"/>
              <a:gd name="connsiteX13" fmla="*/ 3032466 w 4980410"/>
              <a:gd name="connsiteY13" fmla="*/ 49845 h 4980074"/>
              <a:gd name="connsiteX14" fmla="*/ 3080157 w 4980410"/>
              <a:gd name="connsiteY14" fmla="*/ 103159 h 4980074"/>
              <a:gd name="connsiteX15" fmla="*/ 3103653 w 4980410"/>
              <a:gd name="connsiteY15" fmla="*/ 353086 h 4980074"/>
              <a:gd name="connsiteX16" fmla="*/ 3145085 w 4980410"/>
              <a:gd name="connsiteY16" fmla="*/ 406831 h 4980074"/>
              <a:gd name="connsiteX17" fmla="*/ 3273712 w 4980410"/>
              <a:gd name="connsiteY17" fmla="*/ 448284 h 4980074"/>
              <a:gd name="connsiteX18" fmla="*/ 3341699 w 4980410"/>
              <a:gd name="connsiteY18" fmla="*/ 431026 h 4980074"/>
              <a:gd name="connsiteX19" fmla="*/ 3518263 w 4980410"/>
              <a:gd name="connsiteY19" fmla="*/ 255365 h 4980074"/>
              <a:gd name="connsiteX20" fmla="*/ 3580422 w 4980410"/>
              <a:gd name="connsiteY20" fmla="*/ 244797 h 4980074"/>
              <a:gd name="connsiteX21" fmla="*/ 3730411 w 4980410"/>
              <a:gd name="connsiteY21" fmla="*/ 322511 h 4980074"/>
              <a:gd name="connsiteX22" fmla="*/ 3759325 w 4980410"/>
              <a:gd name="connsiteY22" fmla="*/ 377118 h 4980074"/>
              <a:gd name="connsiteX23" fmla="*/ 3707283 w 4980410"/>
              <a:gd name="connsiteY23" fmla="*/ 625957 h 4980074"/>
              <a:gd name="connsiteX24" fmla="*/ 3730369 w 4980410"/>
              <a:gd name="connsiteY24" fmla="*/ 687254 h 4980074"/>
              <a:gd name="connsiteX25" fmla="*/ 3842804 w 4980410"/>
              <a:gd name="connsiteY25" fmla="*/ 767554 h 4980074"/>
              <a:gd name="connsiteX26" fmla="*/ 3912514 w 4980410"/>
              <a:gd name="connsiteY26" fmla="*/ 775331 h 4980074"/>
              <a:gd name="connsiteX27" fmla="*/ 4130511 w 4980410"/>
              <a:gd name="connsiteY27" fmla="*/ 653416 h 4980074"/>
              <a:gd name="connsiteX28" fmla="*/ 4193962 w 4980410"/>
              <a:gd name="connsiteY28" fmla="*/ 661625 h 4980074"/>
              <a:gd name="connsiteX29" fmla="*/ 4308983 w 4980410"/>
              <a:gd name="connsiteY29" fmla="*/ 779478 h 4980074"/>
              <a:gd name="connsiteX30" fmla="*/ 4319982 w 4980410"/>
              <a:gd name="connsiteY30" fmla="*/ 847895 h 4980074"/>
              <a:gd name="connsiteX31" fmla="*/ 4202765 w 4980410"/>
              <a:gd name="connsiteY31" fmla="*/ 1063490 h 4980074"/>
              <a:gd name="connsiteX32" fmla="*/ 4207505 w 4980410"/>
              <a:gd name="connsiteY32" fmla="*/ 1132339 h 4980074"/>
              <a:gd name="connsiteX33" fmla="*/ 4284110 w 4980410"/>
              <a:gd name="connsiteY33" fmla="*/ 1240260 h 4980074"/>
              <a:gd name="connsiteX34" fmla="*/ 4348855 w 4980410"/>
              <a:gd name="connsiteY34" fmla="*/ 1267245 h 4980074"/>
              <a:gd name="connsiteX35" fmla="*/ 4597058 w 4980410"/>
              <a:gd name="connsiteY35" fmla="*/ 1218713 h 4980074"/>
              <a:gd name="connsiteX36" fmla="*/ 4655544 w 4980410"/>
              <a:gd name="connsiteY36" fmla="*/ 1246130 h 4980074"/>
              <a:gd name="connsiteX37" fmla="*/ 4734734 w 4980410"/>
              <a:gd name="connsiteY37" fmla="*/ 1391604 h 4980074"/>
              <a:gd name="connsiteX38" fmla="*/ 4720267 w 4980410"/>
              <a:gd name="connsiteY38" fmla="*/ 1455487 h 4980074"/>
              <a:gd name="connsiteX39" fmla="*/ 4543702 w 4980410"/>
              <a:gd name="connsiteY39" fmla="*/ 1631148 h 4980074"/>
              <a:gd name="connsiteX40" fmla="*/ 4529666 w 4980410"/>
              <a:gd name="connsiteY40" fmla="*/ 1701289 h 4980074"/>
              <a:gd name="connsiteX41" fmla="*/ 4569579 w 4980410"/>
              <a:gd name="connsiteY41" fmla="*/ 1824314 h 4980074"/>
              <a:gd name="connsiteX42" fmla="*/ 4629357 w 4980410"/>
              <a:gd name="connsiteY42" fmla="*/ 1870507 h 4980074"/>
              <a:gd name="connsiteX43" fmla="*/ 4876042 w 4980410"/>
              <a:gd name="connsiteY43" fmla="*/ 1891254 h 4980074"/>
              <a:gd name="connsiteX44" fmla="*/ 4923302 w 4980410"/>
              <a:gd name="connsiteY44" fmla="*/ 1938309 h 4980074"/>
              <a:gd name="connsiteX45" fmla="*/ 4959542 w 4980410"/>
              <a:gd name="connsiteY45" fmla="*/ 2099319 h 4980074"/>
              <a:gd name="connsiteX46" fmla="*/ 4925867 w 4980410"/>
              <a:gd name="connsiteY46" fmla="*/ 2158235 h 4980074"/>
              <a:gd name="connsiteX47" fmla="*/ 4707439 w 4980410"/>
              <a:gd name="connsiteY47" fmla="*/ 2273892 h 4980074"/>
              <a:gd name="connsiteX48" fmla="*/ 4667505 w 4980410"/>
              <a:gd name="connsiteY48" fmla="*/ 2333239 h 4980074"/>
              <a:gd name="connsiteX49" fmla="*/ 4676985 w 4980410"/>
              <a:gd name="connsiteY49" fmla="*/ 2470936 h 4980074"/>
              <a:gd name="connsiteX50" fmla="*/ 4712158 w 4980410"/>
              <a:gd name="connsiteY50" fmla="*/ 2525112 h 4980074"/>
              <a:gd name="connsiteX51" fmla="*/ 4945238 w 4980410"/>
              <a:gd name="connsiteY51" fmla="*/ 2622260 h 4980074"/>
              <a:gd name="connsiteX52" fmla="*/ 4980410 w 4980410"/>
              <a:gd name="connsiteY52" fmla="*/ 2676435 h 4980074"/>
              <a:gd name="connsiteX53" fmla="*/ 4960320 w 4980410"/>
              <a:gd name="connsiteY53" fmla="*/ 2841323 h 4980074"/>
              <a:gd name="connsiteX54" fmla="*/ 4913265 w 4980410"/>
              <a:gd name="connsiteY54" fmla="*/ 2888583 h 4980074"/>
              <a:gd name="connsiteX55" fmla="*/ 4671320 w 4980410"/>
              <a:gd name="connsiteY55" fmla="*/ 2936684 h 4980074"/>
              <a:gd name="connsiteX56" fmla="*/ 4618006 w 4980410"/>
              <a:gd name="connsiteY56" fmla="*/ 2984375 h 4980074"/>
              <a:gd name="connsiteX57" fmla="*/ 4582812 w 4980410"/>
              <a:gd name="connsiteY57" fmla="*/ 3112571 h 4980074"/>
              <a:gd name="connsiteX58" fmla="*/ 4606329 w 4980410"/>
              <a:gd name="connsiteY58" fmla="*/ 3180127 h 4980074"/>
              <a:gd name="connsiteX59" fmla="*/ 4793215 w 4980410"/>
              <a:gd name="connsiteY59" fmla="*/ 3337052 h 4980074"/>
              <a:gd name="connsiteX60" fmla="*/ 4810473 w 4980410"/>
              <a:gd name="connsiteY60" fmla="*/ 3405039 h 4980074"/>
              <a:gd name="connsiteX61" fmla="*/ 4745277 w 4980410"/>
              <a:gd name="connsiteY61" fmla="*/ 3554166 h 4980074"/>
              <a:gd name="connsiteX62" fmla="*/ 4691101 w 4980410"/>
              <a:gd name="connsiteY62" fmla="*/ 3589339 h 4980074"/>
              <a:gd name="connsiteX63" fmla="*/ 4437295 w 4980410"/>
              <a:gd name="connsiteY63" fmla="*/ 3556505 h 4980074"/>
              <a:gd name="connsiteX64" fmla="*/ 4376429 w 4980410"/>
              <a:gd name="connsiteY64" fmla="*/ 3585850 h 4980074"/>
              <a:gd name="connsiteX65" fmla="*/ 4308648 w 4980410"/>
              <a:gd name="connsiteY65" fmla="*/ 3697423 h 4980074"/>
              <a:gd name="connsiteX66" fmla="*/ 4307129 w 4980410"/>
              <a:gd name="connsiteY66" fmla="*/ 3766703 h 4980074"/>
              <a:gd name="connsiteX67" fmla="*/ 4441132 w 4980410"/>
              <a:gd name="connsiteY67" fmla="*/ 3977579 h 4980074"/>
              <a:gd name="connsiteX68" fmla="*/ 4439613 w 4980410"/>
              <a:gd name="connsiteY68" fmla="*/ 4046858 h 4980074"/>
              <a:gd name="connsiteX69" fmla="*/ 4328450 w 4980410"/>
              <a:gd name="connsiteY69" fmla="*/ 4167707 h 4980074"/>
              <a:gd name="connsiteX70" fmla="*/ 4266722 w 4980410"/>
              <a:gd name="connsiteY70" fmla="*/ 4184534 h 4980074"/>
              <a:gd name="connsiteX71" fmla="*/ 4039471 w 4980410"/>
              <a:gd name="connsiteY71" fmla="*/ 4080696 h 4980074"/>
              <a:gd name="connsiteX72" fmla="*/ 3971053 w 4980410"/>
              <a:gd name="connsiteY72" fmla="*/ 4091696 h 4980074"/>
              <a:gd name="connsiteX73" fmla="*/ 3870253 w 4980410"/>
              <a:gd name="connsiteY73" fmla="*/ 4180388 h 4980074"/>
              <a:gd name="connsiteX74" fmla="*/ 3849526 w 4980410"/>
              <a:gd name="connsiteY74" fmla="*/ 4244701 h 4980074"/>
              <a:gd name="connsiteX75" fmla="*/ 3916404 w 4980410"/>
              <a:gd name="connsiteY75" fmla="*/ 4485353 h 4980074"/>
              <a:gd name="connsiteX76" fmla="*/ 3889419 w 4980410"/>
              <a:gd name="connsiteY76" fmla="*/ 4550097 h 4980074"/>
              <a:gd name="connsiteX77" fmla="*/ 3750634 w 4980410"/>
              <a:gd name="connsiteY77" fmla="*/ 4635116 h 4980074"/>
              <a:gd name="connsiteX78" fmla="*/ 3687614 w 4980410"/>
              <a:gd name="connsiteY78" fmla="*/ 4633166 h 4980074"/>
              <a:gd name="connsiteX79" fmla="*/ 3499866 w 4980410"/>
              <a:gd name="connsiteY79" fmla="*/ 4463723 h 4980074"/>
              <a:gd name="connsiteX80" fmla="*/ 3430155 w 4980410"/>
              <a:gd name="connsiteY80" fmla="*/ 4455945 h 4980074"/>
              <a:gd name="connsiteX81" fmla="*/ 3307993 w 4980410"/>
              <a:gd name="connsiteY81" fmla="*/ 4508376 h 4980074"/>
              <a:gd name="connsiteX82" fmla="*/ 3268058 w 4980410"/>
              <a:gd name="connsiteY82" fmla="*/ 4567724 h 4980074"/>
              <a:gd name="connsiteX83" fmla="*/ 3266088 w 4980410"/>
              <a:gd name="connsiteY83" fmla="*/ 4813115 h 4980074"/>
              <a:gd name="connsiteX84" fmla="*/ 3219464 w 4980410"/>
              <a:gd name="connsiteY84" fmla="*/ 4866635 h 4980074"/>
              <a:gd name="connsiteX85" fmla="*/ 3065144 w 4980410"/>
              <a:gd name="connsiteY85" fmla="*/ 4908703 h 4980074"/>
              <a:gd name="connsiteX86" fmla="*/ 3000831 w 4980410"/>
              <a:gd name="connsiteY86" fmla="*/ 4887976 h 4980074"/>
              <a:gd name="connsiteX87" fmla="*/ 2873087 w 4980410"/>
              <a:gd name="connsiteY87" fmla="*/ 4676669 h 4980074"/>
              <a:gd name="connsiteX88" fmla="*/ 2807912 w 4980410"/>
              <a:gd name="connsiteY88" fmla="*/ 4643425 h 4980074"/>
              <a:gd name="connsiteX89" fmla="*/ 2676905 w 4980410"/>
              <a:gd name="connsiteY89" fmla="*/ 4658733 h 4980074"/>
              <a:gd name="connsiteX90" fmla="*/ 2623160 w 4980410"/>
              <a:gd name="connsiteY90" fmla="*/ 4700165 h 4980074"/>
              <a:gd name="connsiteX91" fmla="*/ 2538961 w 4980410"/>
              <a:gd name="connsiteY91" fmla="*/ 4938642 h 4980074"/>
              <a:gd name="connsiteX92" fmla="*/ 2485216 w 4980410"/>
              <a:gd name="connsiteY92" fmla="*/ 4980074 h 4980074"/>
              <a:gd name="connsiteX93" fmla="*/ 2321190 w 4980410"/>
              <a:gd name="connsiteY93" fmla="*/ 4972501 h 4980074"/>
              <a:gd name="connsiteX94" fmla="*/ 2268103 w 4980410"/>
              <a:gd name="connsiteY94" fmla="*/ 4932136 h 4980074"/>
              <a:gd name="connsiteX95" fmla="*/ 2207053 w 4980410"/>
              <a:gd name="connsiteY95" fmla="*/ 4684794 h 4980074"/>
              <a:gd name="connsiteX96" fmla="*/ 2159793 w 4980410"/>
              <a:gd name="connsiteY96" fmla="*/ 4637739 h 4980074"/>
              <a:gd name="connsiteX97" fmla="*/ 2026200 w 4980410"/>
              <a:gd name="connsiteY97" fmla="*/ 4615494 h 4980074"/>
              <a:gd name="connsiteX98" fmla="*/ 1958644 w 4980410"/>
              <a:gd name="connsiteY98" fmla="*/ 4639011 h 4980074"/>
              <a:gd name="connsiteX99" fmla="*/ 1815529 w 4980410"/>
              <a:gd name="connsiteY99" fmla="*/ 4843812 h 4980074"/>
              <a:gd name="connsiteX100" fmla="*/ 1754232 w 4980410"/>
              <a:gd name="connsiteY100" fmla="*/ 4866898 h 4980074"/>
              <a:gd name="connsiteX101" fmla="*/ 1599277 w 4980410"/>
              <a:gd name="connsiteY101" fmla="*/ 4808392 h 4980074"/>
              <a:gd name="connsiteX102" fmla="*/ 1557845 w 4980410"/>
              <a:gd name="connsiteY102" fmla="*/ 4754647 h 4980074"/>
              <a:gd name="connsiteX103" fmla="*/ 1572333 w 4980410"/>
              <a:gd name="connsiteY103" fmla="*/ 4508393 h 4980074"/>
              <a:gd name="connsiteX104" fmla="*/ 1536729 w 4980410"/>
              <a:gd name="connsiteY104" fmla="*/ 4447958 h 4980074"/>
              <a:gd name="connsiteX105" fmla="*/ 1418897 w 4980410"/>
              <a:gd name="connsiteY105" fmla="*/ 4380607 h 4980074"/>
              <a:gd name="connsiteX106" fmla="*/ 1350048 w 4980410"/>
              <a:gd name="connsiteY106" fmla="*/ 4385347 h 4980074"/>
              <a:gd name="connsiteX107" fmla="*/ 1152983 w 4980410"/>
              <a:gd name="connsiteY107" fmla="*/ 4537265 h 4980074"/>
              <a:gd name="connsiteX108" fmla="*/ 1084134 w 4980410"/>
              <a:gd name="connsiteY108" fmla="*/ 4542005 h 4980074"/>
              <a:gd name="connsiteX109" fmla="*/ 951630 w 4980410"/>
              <a:gd name="connsiteY109" fmla="*/ 4444221 h 4980074"/>
              <a:gd name="connsiteX110" fmla="*/ 934371 w 4980410"/>
              <a:gd name="connsiteY110" fmla="*/ 4376235 h 4980074"/>
              <a:gd name="connsiteX111" fmla="*/ 1019001 w 4980410"/>
              <a:gd name="connsiteY111" fmla="*/ 4144018 h 4980074"/>
              <a:gd name="connsiteX112" fmla="*/ 1001743 w 4980410"/>
              <a:gd name="connsiteY112" fmla="*/ 4076031 h 4980074"/>
              <a:gd name="connsiteX113" fmla="*/ 907223 w 4980410"/>
              <a:gd name="connsiteY113" fmla="*/ 3981921 h 4980074"/>
              <a:gd name="connsiteX114" fmla="*/ 837082 w 4980410"/>
              <a:gd name="connsiteY114" fmla="*/ 3967884 h 4980074"/>
              <a:gd name="connsiteX115" fmla="*/ 603981 w 4980410"/>
              <a:gd name="connsiteY115" fmla="*/ 4053108 h 4980074"/>
              <a:gd name="connsiteX116" fmla="*/ 539668 w 4980410"/>
              <a:gd name="connsiteY116" fmla="*/ 4032381 h 4980074"/>
              <a:gd name="connsiteX117" fmla="*/ 442562 w 4980410"/>
              <a:gd name="connsiteY117" fmla="*/ 3900717 h 4980074"/>
              <a:gd name="connsiteX118" fmla="*/ 444081 w 4980410"/>
              <a:gd name="connsiteY118" fmla="*/ 3831438 h 4980074"/>
              <a:gd name="connsiteX119" fmla="*/ 593886 w 4980410"/>
              <a:gd name="connsiteY119" fmla="*/ 3632465 h 4980074"/>
              <a:gd name="connsiteX120" fmla="*/ 601664 w 4980410"/>
              <a:gd name="connsiteY120" fmla="*/ 3562755 h 4980074"/>
              <a:gd name="connsiteX121" fmla="*/ 537146 w 4980410"/>
              <a:gd name="connsiteY121" fmla="*/ 3447713 h 4980074"/>
              <a:gd name="connsiteX122" fmla="*/ 478229 w 4980410"/>
              <a:gd name="connsiteY122" fmla="*/ 3414037 h 4980074"/>
              <a:gd name="connsiteX123" fmla="*/ 227440 w 4980410"/>
              <a:gd name="connsiteY123" fmla="*/ 3425016 h 4980074"/>
              <a:gd name="connsiteX124" fmla="*/ 174783 w 4980410"/>
              <a:gd name="connsiteY124" fmla="*/ 3390909 h 4980074"/>
              <a:gd name="connsiteX125" fmla="*/ 119766 w 4980410"/>
              <a:gd name="connsiteY125" fmla="*/ 3231193 h 4980074"/>
              <a:gd name="connsiteX126" fmla="*/ 134234 w 4980410"/>
              <a:gd name="connsiteY126" fmla="*/ 3167311 h 4980074"/>
              <a:gd name="connsiteX127" fmla="*/ 338420 w 4980410"/>
              <a:gd name="connsiteY127" fmla="*/ 3027480 h 4980074"/>
              <a:gd name="connsiteX128" fmla="*/ 364974 w 4980410"/>
              <a:gd name="connsiteY128" fmla="*/ 2956477 h 4980074"/>
              <a:gd name="connsiteX129" fmla="*/ 343407 w 4980410"/>
              <a:gd name="connsiteY129" fmla="*/ 2825900 h 4980074"/>
              <a:gd name="connsiteX130" fmla="*/ 296147 w 4980410"/>
              <a:gd name="connsiteY130" fmla="*/ 2778845 h 4980074"/>
              <a:gd name="connsiteX131" fmla="*/ 52704 w 4980410"/>
              <a:gd name="connsiteY131" fmla="*/ 2713854 h 4980074"/>
              <a:gd name="connsiteX132" fmla="*/ 11703 w 4980410"/>
              <a:gd name="connsiteY132" fmla="*/ 2666368 h 4980074"/>
              <a:gd name="connsiteX133" fmla="*/ 68 w 4980410"/>
              <a:gd name="connsiteY133" fmla="*/ 2497376 h 4980074"/>
              <a:gd name="connsiteX134" fmla="*/ 40433 w 4980410"/>
              <a:gd name="connsiteY134" fmla="*/ 2444288 h 4980074"/>
              <a:gd name="connsiteX135" fmla="*/ 273964 w 4980410"/>
              <a:gd name="connsiteY135" fmla="*/ 2365323 h 4980074"/>
              <a:gd name="connsiteX136" fmla="*/ 320588 w 4980410"/>
              <a:gd name="connsiteY136" fmla="*/ 2311804 h 4980074"/>
              <a:gd name="connsiteX137" fmla="*/ 336575 w 4980410"/>
              <a:gd name="connsiteY137" fmla="*/ 2178642 h 4980074"/>
              <a:gd name="connsiteX138" fmla="*/ 306799 w 4980410"/>
              <a:gd name="connsiteY138" fmla="*/ 2111518 h 4980074"/>
              <a:gd name="connsiteX139" fmla="*/ 90773 w 4980410"/>
              <a:gd name="connsiteY139" fmla="*/ 1988041 h 4980074"/>
              <a:gd name="connsiteX140" fmla="*/ 67687 w 4980410"/>
              <a:gd name="connsiteY140" fmla="*/ 1926744 h 4980074"/>
              <a:gd name="connsiteX141" fmla="*/ 106985 w 4980410"/>
              <a:gd name="connsiteY141" fmla="*/ 1766823 h 4980074"/>
              <a:gd name="connsiteX142" fmla="*/ 160730 w 4980410"/>
              <a:gd name="connsiteY142" fmla="*/ 1725391 h 4980074"/>
              <a:gd name="connsiteX143" fmla="*/ 411519 w 4980410"/>
              <a:gd name="connsiteY143" fmla="*/ 1714412 h 4980074"/>
              <a:gd name="connsiteX144" fmla="*/ 471954 w 4980410"/>
              <a:gd name="connsiteY144" fmla="*/ 1678808 h 4980074"/>
              <a:gd name="connsiteX145" fmla="*/ 520097 w 4980410"/>
              <a:gd name="connsiteY145" fmla="*/ 1556010 h 4980074"/>
              <a:gd name="connsiteX146" fmla="*/ 509098 w 4980410"/>
              <a:gd name="connsiteY146" fmla="*/ 1487592 h 4980074"/>
              <a:gd name="connsiteX147" fmla="*/ 345093 w 4980410"/>
              <a:gd name="connsiteY147" fmla="*/ 1297648 h 4980074"/>
              <a:gd name="connsiteX148" fmla="*/ 340784 w 4980410"/>
              <a:gd name="connsiteY148" fmla="*/ 1235058 h 4980074"/>
              <a:gd name="connsiteX149" fmla="*/ 425188 w 4980410"/>
              <a:gd name="connsiteY149" fmla="*/ 1090897 h 4980074"/>
              <a:gd name="connsiteX150" fmla="*/ 486485 w 4980410"/>
              <a:gd name="connsiteY150" fmla="*/ 1067811 h 4980074"/>
              <a:gd name="connsiteX151" fmla="*/ 730358 w 4980410"/>
              <a:gd name="connsiteY151" fmla="*/ 1139061 h 4980074"/>
              <a:gd name="connsiteX152" fmla="*/ 797914 w 4980410"/>
              <a:gd name="connsiteY152" fmla="*/ 1115544 h 4980074"/>
              <a:gd name="connsiteX153" fmla="*/ 885334 w 4980410"/>
              <a:gd name="connsiteY153" fmla="*/ 1015196 h 4980074"/>
              <a:gd name="connsiteX154" fmla="*/ 893112 w 4980410"/>
              <a:gd name="connsiteY154" fmla="*/ 945486 h 4980074"/>
              <a:gd name="connsiteX155" fmla="*/ 789542 w 4980410"/>
              <a:gd name="connsiteY155" fmla="*/ 719937 h 4980074"/>
              <a:gd name="connsiteX156" fmla="*/ 804010 w 4980410"/>
              <a:gd name="connsiteY156" fmla="*/ 656055 h 4980074"/>
              <a:gd name="connsiteX157" fmla="*/ 928553 w 4980410"/>
              <a:gd name="connsiteY157" fmla="*/ 546862 h 4980074"/>
              <a:gd name="connsiteX158" fmla="*/ 997401 w 4980410"/>
              <a:gd name="connsiteY158" fmla="*/ 542122 h 4980074"/>
              <a:gd name="connsiteX159" fmla="*/ 1208030 w 4980410"/>
              <a:gd name="connsiteY159" fmla="*/ 678547 h 4980074"/>
              <a:gd name="connsiteX160" fmla="*/ 1277310 w 4980410"/>
              <a:gd name="connsiteY160" fmla="*/ 680066 h 4980074"/>
              <a:gd name="connsiteX161" fmla="*/ 1391489 w 4980410"/>
              <a:gd name="connsiteY161" fmla="*/ 603030 h 4980074"/>
              <a:gd name="connsiteX162" fmla="*/ 1418906 w 4980410"/>
              <a:gd name="connsiteY162" fmla="*/ 544544 h 4980074"/>
              <a:gd name="connsiteX163" fmla="*/ 1389151 w 4980410"/>
              <a:gd name="connsiteY163" fmla="*/ 295048 h 4980074"/>
              <a:gd name="connsiteX164" fmla="*/ 1416567 w 4980410"/>
              <a:gd name="connsiteY164" fmla="*/ 236563 h 4980074"/>
              <a:gd name="connsiteX165" fmla="*/ 1569163 w 4980410"/>
              <a:gd name="connsiteY165" fmla="*/ 169459 h 4980074"/>
              <a:gd name="connsiteX166" fmla="*/ 1633045 w 4980410"/>
              <a:gd name="connsiteY166" fmla="*/ 183927 h 4980074"/>
              <a:gd name="connsiteX167" fmla="*/ 1797481 w 4980410"/>
              <a:gd name="connsiteY167" fmla="*/ 380130 h 4980074"/>
              <a:gd name="connsiteX168" fmla="*/ 1861794 w 4980410"/>
              <a:gd name="connsiteY168" fmla="*/ 400856 h 4980074"/>
              <a:gd name="connsiteX169" fmla="*/ 1991078 w 4980410"/>
              <a:gd name="connsiteY169" fmla="*/ 360512 h 4980074"/>
              <a:gd name="connsiteX170" fmla="*/ 2038133 w 4980410"/>
              <a:gd name="connsiteY170" fmla="*/ 313252 h 4980074"/>
              <a:gd name="connsiteX171" fmla="*/ 2083916 w 4980410"/>
              <a:gd name="connsiteY171" fmla="*/ 64843 h 4980074"/>
              <a:gd name="connsiteX172" fmla="*/ 2130972 w 4980410"/>
              <a:gd name="connsiteY172" fmla="*/ 17583 h 4980074"/>
              <a:gd name="connsiteX173" fmla="*/ 2293273 w 4980410"/>
              <a:gd name="connsiteY173" fmla="*/ 120 h 49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80410" h="4980074">
                <a:moveTo>
                  <a:pt x="2489382" y="571193"/>
                </a:moveTo>
                <a:cubicBezTo>
                  <a:pt x="1433405" y="571193"/>
                  <a:pt x="577366" y="1427232"/>
                  <a:pt x="577366" y="2483209"/>
                </a:cubicBezTo>
                <a:cubicBezTo>
                  <a:pt x="577366" y="3539186"/>
                  <a:pt x="1433405" y="4395225"/>
                  <a:pt x="2489382" y="4395225"/>
                </a:cubicBezTo>
                <a:cubicBezTo>
                  <a:pt x="3545359" y="4395225"/>
                  <a:pt x="4401398" y="3539186"/>
                  <a:pt x="4401398" y="2483209"/>
                </a:cubicBezTo>
                <a:cubicBezTo>
                  <a:pt x="4401398" y="1427232"/>
                  <a:pt x="3545359" y="571193"/>
                  <a:pt x="2489382" y="571193"/>
                </a:cubicBezTo>
                <a:close/>
                <a:moveTo>
                  <a:pt x="2293273" y="120"/>
                </a:moveTo>
                <a:cubicBezTo>
                  <a:pt x="2318309" y="-1604"/>
                  <a:pt x="2344638" y="15450"/>
                  <a:pt x="2352189" y="33796"/>
                </a:cubicBezTo>
                <a:cubicBezTo>
                  <a:pt x="2352189" y="33796"/>
                  <a:pt x="2352189" y="33796"/>
                  <a:pt x="2449931" y="266034"/>
                </a:cubicBezTo>
                <a:cubicBezTo>
                  <a:pt x="2457483" y="284380"/>
                  <a:pt x="2483812" y="301433"/>
                  <a:pt x="2503019" y="306399"/>
                </a:cubicBezTo>
                <a:cubicBezTo>
                  <a:pt x="2503019" y="306399"/>
                  <a:pt x="2503019" y="306399"/>
                  <a:pt x="2641578" y="309436"/>
                </a:cubicBezTo>
                <a:cubicBezTo>
                  <a:pt x="2660355" y="308144"/>
                  <a:pt x="2690788" y="293471"/>
                  <a:pt x="2702013" y="273832"/>
                </a:cubicBezTo>
                <a:cubicBezTo>
                  <a:pt x="2702013" y="273832"/>
                  <a:pt x="2702013" y="273832"/>
                  <a:pt x="2812541" y="52409"/>
                </a:cubicBezTo>
                <a:cubicBezTo>
                  <a:pt x="2823766" y="32771"/>
                  <a:pt x="2847940" y="18529"/>
                  <a:pt x="2873406" y="23064"/>
                </a:cubicBezTo>
                <a:cubicBezTo>
                  <a:pt x="2873406" y="23064"/>
                  <a:pt x="2873406" y="23064"/>
                  <a:pt x="3032466" y="49845"/>
                </a:cubicBezTo>
                <a:cubicBezTo>
                  <a:pt x="3057933" y="54380"/>
                  <a:pt x="3078433" y="78123"/>
                  <a:pt x="3080157" y="103159"/>
                </a:cubicBezTo>
                <a:cubicBezTo>
                  <a:pt x="3080157" y="103159"/>
                  <a:pt x="3080157" y="103159"/>
                  <a:pt x="3103653" y="353086"/>
                </a:cubicBezTo>
                <a:cubicBezTo>
                  <a:pt x="3104946" y="371863"/>
                  <a:pt x="3125447" y="395606"/>
                  <a:pt x="3145085" y="406831"/>
                </a:cubicBezTo>
                <a:cubicBezTo>
                  <a:pt x="3145085" y="406831"/>
                  <a:pt x="3145085" y="406831"/>
                  <a:pt x="3273712" y="448284"/>
                </a:cubicBezTo>
                <a:cubicBezTo>
                  <a:pt x="3299609" y="459078"/>
                  <a:pt x="3324214" y="451096"/>
                  <a:pt x="3341699" y="431026"/>
                </a:cubicBezTo>
                <a:cubicBezTo>
                  <a:pt x="3341699" y="431026"/>
                  <a:pt x="3341699" y="431026"/>
                  <a:pt x="3518263" y="255365"/>
                </a:cubicBezTo>
                <a:cubicBezTo>
                  <a:pt x="3529488" y="235727"/>
                  <a:pt x="3560783" y="233572"/>
                  <a:pt x="3580422" y="244797"/>
                </a:cubicBezTo>
                <a:cubicBezTo>
                  <a:pt x="3580422" y="244797"/>
                  <a:pt x="3580422" y="244797"/>
                  <a:pt x="3730411" y="322511"/>
                </a:cubicBezTo>
                <a:cubicBezTo>
                  <a:pt x="3750049" y="333736"/>
                  <a:pt x="3764291" y="357910"/>
                  <a:pt x="3759325" y="377118"/>
                </a:cubicBezTo>
                <a:cubicBezTo>
                  <a:pt x="3759325" y="377118"/>
                  <a:pt x="3759325" y="377118"/>
                  <a:pt x="3707283" y="625957"/>
                </a:cubicBezTo>
                <a:cubicBezTo>
                  <a:pt x="3702316" y="645165"/>
                  <a:pt x="3710730" y="676029"/>
                  <a:pt x="3730369" y="687254"/>
                </a:cubicBezTo>
                <a:cubicBezTo>
                  <a:pt x="3730369" y="687254"/>
                  <a:pt x="3730369" y="687254"/>
                  <a:pt x="3842804" y="767554"/>
                </a:cubicBezTo>
                <a:cubicBezTo>
                  <a:pt x="3856615" y="785469"/>
                  <a:pt x="3887909" y="783314"/>
                  <a:pt x="3912514" y="775331"/>
                </a:cubicBezTo>
                <a:cubicBezTo>
                  <a:pt x="3912514" y="775331"/>
                  <a:pt x="3912514" y="775331"/>
                  <a:pt x="4130511" y="653416"/>
                </a:cubicBezTo>
                <a:cubicBezTo>
                  <a:pt x="4148857" y="645864"/>
                  <a:pt x="4180583" y="649968"/>
                  <a:pt x="4193962" y="661625"/>
                </a:cubicBezTo>
                <a:cubicBezTo>
                  <a:pt x="4193962" y="661625"/>
                  <a:pt x="4193962" y="661625"/>
                  <a:pt x="4308983" y="779478"/>
                </a:cubicBezTo>
                <a:cubicBezTo>
                  <a:pt x="4329053" y="796962"/>
                  <a:pt x="4331208" y="828257"/>
                  <a:pt x="4319982" y="847895"/>
                </a:cubicBezTo>
                <a:cubicBezTo>
                  <a:pt x="4319982" y="847895"/>
                  <a:pt x="4319982" y="847895"/>
                  <a:pt x="4202765" y="1063490"/>
                </a:cubicBezTo>
                <a:cubicBezTo>
                  <a:pt x="4191540" y="1083129"/>
                  <a:pt x="4193694" y="1114424"/>
                  <a:pt x="4207505" y="1132339"/>
                </a:cubicBezTo>
                <a:cubicBezTo>
                  <a:pt x="4207505" y="1132339"/>
                  <a:pt x="4207505" y="1132339"/>
                  <a:pt x="4284110" y="1240260"/>
                </a:cubicBezTo>
                <a:cubicBezTo>
                  <a:pt x="4297921" y="1258175"/>
                  <a:pt x="4330509" y="1274797"/>
                  <a:pt x="4348855" y="1267245"/>
                </a:cubicBezTo>
                <a:cubicBezTo>
                  <a:pt x="4348855" y="1267245"/>
                  <a:pt x="4348855" y="1267245"/>
                  <a:pt x="4597058" y="1218713"/>
                </a:cubicBezTo>
                <a:cubicBezTo>
                  <a:pt x="4615404" y="1211162"/>
                  <a:pt x="4647992" y="1227784"/>
                  <a:pt x="4655544" y="1246130"/>
                </a:cubicBezTo>
                <a:cubicBezTo>
                  <a:pt x="4655544" y="1246130"/>
                  <a:pt x="4655544" y="1246130"/>
                  <a:pt x="4734734" y="1391604"/>
                </a:cubicBezTo>
                <a:cubicBezTo>
                  <a:pt x="4742286" y="1409950"/>
                  <a:pt x="4738182" y="1441676"/>
                  <a:pt x="4720267" y="1455487"/>
                </a:cubicBezTo>
                <a:cubicBezTo>
                  <a:pt x="4720267" y="1455487"/>
                  <a:pt x="4720267" y="1455487"/>
                  <a:pt x="4543702" y="1631148"/>
                </a:cubicBezTo>
                <a:cubicBezTo>
                  <a:pt x="4525787" y="1644958"/>
                  <a:pt x="4521683" y="1676684"/>
                  <a:pt x="4529666" y="1701289"/>
                </a:cubicBezTo>
                <a:cubicBezTo>
                  <a:pt x="4529666" y="1701289"/>
                  <a:pt x="4529666" y="1701289"/>
                  <a:pt x="4569579" y="1824314"/>
                </a:cubicBezTo>
                <a:cubicBezTo>
                  <a:pt x="4577561" y="1848918"/>
                  <a:pt x="4603890" y="1865972"/>
                  <a:pt x="4629357" y="1870507"/>
                </a:cubicBezTo>
                <a:cubicBezTo>
                  <a:pt x="4629357" y="1870507"/>
                  <a:pt x="4629357" y="1870507"/>
                  <a:pt x="4876042" y="1891254"/>
                </a:cubicBezTo>
                <a:cubicBezTo>
                  <a:pt x="4901509" y="1895790"/>
                  <a:pt x="4921578" y="1913274"/>
                  <a:pt x="4923302" y="1938309"/>
                </a:cubicBezTo>
                <a:lnTo>
                  <a:pt x="4959542" y="2099319"/>
                </a:lnTo>
                <a:cubicBezTo>
                  <a:pt x="4961266" y="2124354"/>
                  <a:pt x="4950472" y="2150252"/>
                  <a:pt x="4925867" y="2158235"/>
                </a:cubicBezTo>
                <a:cubicBezTo>
                  <a:pt x="4925867" y="2158235"/>
                  <a:pt x="4925867" y="2158235"/>
                  <a:pt x="4707439" y="2273892"/>
                </a:cubicBezTo>
                <a:cubicBezTo>
                  <a:pt x="4682834" y="2281874"/>
                  <a:pt x="4665781" y="2308203"/>
                  <a:pt x="4667505" y="2333239"/>
                </a:cubicBezTo>
                <a:cubicBezTo>
                  <a:pt x="4667505" y="2333239"/>
                  <a:pt x="4667505" y="2333239"/>
                  <a:pt x="4676985" y="2470936"/>
                </a:cubicBezTo>
                <a:cubicBezTo>
                  <a:pt x="4678278" y="2489713"/>
                  <a:pt x="4692519" y="2513887"/>
                  <a:pt x="4712158" y="2525112"/>
                </a:cubicBezTo>
                <a:cubicBezTo>
                  <a:pt x="4712158" y="2525112"/>
                  <a:pt x="4712158" y="2525112"/>
                  <a:pt x="4945238" y="2622260"/>
                </a:cubicBezTo>
                <a:cubicBezTo>
                  <a:pt x="4964445" y="2627226"/>
                  <a:pt x="4979118" y="2657659"/>
                  <a:pt x="4980410" y="2676435"/>
                </a:cubicBezTo>
                <a:cubicBezTo>
                  <a:pt x="4980410" y="2676435"/>
                  <a:pt x="4980410" y="2676435"/>
                  <a:pt x="4960320" y="2841323"/>
                </a:cubicBezTo>
                <a:cubicBezTo>
                  <a:pt x="4955785" y="2866790"/>
                  <a:pt x="4938300" y="2886859"/>
                  <a:pt x="4913265" y="2888583"/>
                </a:cubicBezTo>
                <a:cubicBezTo>
                  <a:pt x="4913265" y="2888583"/>
                  <a:pt x="4913265" y="2888583"/>
                  <a:pt x="4671320" y="2936684"/>
                </a:cubicBezTo>
                <a:cubicBezTo>
                  <a:pt x="4646284" y="2938408"/>
                  <a:pt x="4622542" y="2958908"/>
                  <a:pt x="4618006" y="2984375"/>
                </a:cubicBezTo>
                <a:cubicBezTo>
                  <a:pt x="4618006" y="2984375"/>
                  <a:pt x="4618006" y="2984375"/>
                  <a:pt x="4582812" y="3112571"/>
                </a:cubicBezTo>
                <a:cubicBezTo>
                  <a:pt x="4577846" y="3131779"/>
                  <a:pt x="4586259" y="3162643"/>
                  <a:pt x="4606329" y="3180127"/>
                </a:cubicBezTo>
                <a:cubicBezTo>
                  <a:pt x="4606329" y="3180127"/>
                  <a:pt x="4606329" y="3180127"/>
                  <a:pt x="4793215" y="3337052"/>
                </a:cubicBezTo>
                <a:cubicBezTo>
                  <a:pt x="4813285" y="3354536"/>
                  <a:pt x="4821267" y="3379142"/>
                  <a:pt x="4810473" y="3405039"/>
                </a:cubicBezTo>
                <a:cubicBezTo>
                  <a:pt x="4810473" y="3405039"/>
                  <a:pt x="4810473" y="3405039"/>
                  <a:pt x="4745277" y="3554166"/>
                </a:cubicBezTo>
                <a:cubicBezTo>
                  <a:pt x="4734052" y="3573805"/>
                  <a:pt x="4709878" y="3588047"/>
                  <a:pt x="4691101" y="3589339"/>
                </a:cubicBezTo>
                <a:cubicBezTo>
                  <a:pt x="4691101" y="3589339"/>
                  <a:pt x="4691101" y="3589339"/>
                  <a:pt x="4437295" y="3556505"/>
                </a:cubicBezTo>
                <a:cubicBezTo>
                  <a:pt x="4418087" y="3551539"/>
                  <a:pt x="4387655" y="3566211"/>
                  <a:pt x="4376429" y="3585850"/>
                </a:cubicBezTo>
                <a:cubicBezTo>
                  <a:pt x="4376429" y="3585850"/>
                  <a:pt x="4376429" y="3585850"/>
                  <a:pt x="4308648" y="3697423"/>
                </a:cubicBezTo>
                <a:cubicBezTo>
                  <a:pt x="4291164" y="3717493"/>
                  <a:pt x="4293318" y="3748788"/>
                  <a:pt x="4307129" y="3766703"/>
                </a:cubicBezTo>
                <a:cubicBezTo>
                  <a:pt x="4307129" y="3766703"/>
                  <a:pt x="4307129" y="3766703"/>
                  <a:pt x="4441132" y="3977579"/>
                </a:cubicBezTo>
                <a:cubicBezTo>
                  <a:pt x="4454943" y="3995494"/>
                  <a:pt x="4450838" y="4027219"/>
                  <a:pt x="4439613" y="4046858"/>
                </a:cubicBezTo>
                <a:cubicBezTo>
                  <a:pt x="4439613" y="4046858"/>
                  <a:pt x="4439613" y="4046858"/>
                  <a:pt x="4328450" y="4167707"/>
                </a:cubicBezTo>
                <a:cubicBezTo>
                  <a:pt x="4317225" y="4187346"/>
                  <a:pt x="4286361" y="4195760"/>
                  <a:pt x="4266722" y="4184534"/>
                </a:cubicBezTo>
                <a:cubicBezTo>
                  <a:pt x="4266722" y="4184534"/>
                  <a:pt x="4266722" y="4184534"/>
                  <a:pt x="4039471" y="4080696"/>
                </a:cubicBezTo>
                <a:cubicBezTo>
                  <a:pt x="4019832" y="4069471"/>
                  <a:pt x="3988968" y="4077885"/>
                  <a:pt x="3971053" y="4091696"/>
                </a:cubicBezTo>
                <a:cubicBezTo>
                  <a:pt x="3971053" y="4091696"/>
                  <a:pt x="3971053" y="4091696"/>
                  <a:pt x="3870253" y="4180388"/>
                </a:cubicBezTo>
                <a:cubicBezTo>
                  <a:pt x="3852338" y="4194199"/>
                  <a:pt x="3841975" y="4226355"/>
                  <a:pt x="3849526" y="4244701"/>
                </a:cubicBezTo>
                <a:cubicBezTo>
                  <a:pt x="3849526" y="4244701"/>
                  <a:pt x="3849526" y="4244701"/>
                  <a:pt x="3916404" y="4485353"/>
                </a:cubicBezTo>
                <a:cubicBezTo>
                  <a:pt x="3924387" y="4509958"/>
                  <a:pt x="3913593" y="4535856"/>
                  <a:pt x="3889419" y="4550097"/>
                </a:cubicBezTo>
                <a:cubicBezTo>
                  <a:pt x="3889419" y="4550097"/>
                  <a:pt x="3889419" y="4550097"/>
                  <a:pt x="3750634" y="4635116"/>
                </a:cubicBezTo>
                <a:cubicBezTo>
                  <a:pt x="3732719" y="4648927"/>
                  <a:pt x="3700993" y="4644822"/>
                  <a:pt x="3687614" y="4633166"/>
                </a:cubicBezTo>
                <a:cubicBezTo>
                  <a:pt x="3687614" y="4633166"/>
                  <a:pt x="3687614" y="4633166"/>
                  <a:pt x="3499866" y="4463723"/>
                </a:cubicBezTo>
                <a:cubicBezTo>
                  <a:pt x="3480227" y="4452498"/>
                  <a:pt x="3448501" y="4448394"/>
                  <a:pt x="3430155" y="4455945"/>
                </a:cubicBezTo>
                <a:cubicBezTo>
                  <a:pt x="3430155" y="4455945"/>
                  <a:pt x="3430155" y="4455945"/>
                  <a:pt x="3307993" y="4508376"/>
                </a:cubicBezTo>
                <a:cubicBezTo>
                  <a:pt x="3283388" y="4516359"/>
                  <a:pt x="3266335" y="4542688"/>
                  <a:pt x="3268058" y="4567724"/>
                </a:cubicBezTo>
                <a:cubicBezTo>
                  <a:pt x="3268058" y="4567724"/>
                  <a:pt x="3268058" y="4567724"/>
                  <a:pt x="3266088" y="4813115"/>
                </a:cubicBezTo>
                <a:cubicBezTo>
                  <a:pt x="3261553" y="4838582"/>
                  <a:pt x="3244500" y="4864911"/>
                  <a:pt x="3219464" y="4866635"/>
                </a:cubicBezTo>
                <a:cubicBezTo>
                  <a:pt x="3219464" y="4866635"/>
                  <a:pt x="3219464" y="4866635"/>
                  <a:pt x="3065144" y="4908703"/>
                </a:cubicBezTo>
                <a:cubicBezTo>
                  <a:pt x="3040540" y="4916685"/>
                  <a:pt x="3014642" y="4905891"/>
                  <a:pt x="3000831" y="4887976"/>
                </a:cubicBezTo>
                <a:cubicBezTo>
                  <a:pt x="3000831" y="4887976"/>
                  <a:pt x="3000831" y="4887976"/>
                  <a:pt x="2873087" y="4676669"/>
                </a:cubicBezTo>
                <a:cubicBezTo>
                  <a:pt x="2858846" y="4652496"/>
                  <a:pt x="2832948" y="4641701"/>
                  <a:pt x="2807912" y="4643425"/>
                </a:cubicBezTo>
                <a:cubicBezTo>
                  <a:pt x="2807912" y="4643425"/>
                  <a:pt x="2807912" y="4643425"/>
                  <a:pt x="2676905" y="4658733"/>
                </a:cubicBezTo>
                <a:cubicBezTo>
                  <a:pt x="2651869" y="4660457"/>
                  <a:pt x="2628126" y="4680958"/>
                  <a:pt x="2623160" y="4700165"/>
                </a:cubicBezTo>
                <a:cubicBezTo>
                  <a:pt x="2623160" y="4700165"/>
                  <a:pt x="2623160" y="4700165"/>
                  <a:pt x="2538961" y="4938642"/>
                </a:cubicBezTo>
                <a:cubicBezTo>
                  <a:pt x="2534426" y="4964109"/>
                  <a:pt x="2510252" y="4978350"/>
                  <a:pt x="2485216" y="4980074"/>
                </a:cubicBezTo>
                <a:cubicBezTo>
                  <a:pt x="2485216" y="4980074"/>
                  <a:pt x="2485216" y="4980074"/>
                  <a:pt x="2321190" y="4972501"/>
                </a:cubicBezTo>
                <a:cubicBezTo>
                  <a:pt x="2301983" y="4967535"/>
                  <a:pt x="2275654" y="4950482"/>
                  <a:pt x="2268103" y="4932136"/>
                </a:cubicBezTo>
                <a:cubicBezTo>
                  <a:pt x="2268103" y="4932136"/>
                  <a:pt x="2268103" y="4932136"/>
                  <a:pt x="2207053" y="4684794"/>
                </a:cubicBezTo>
                <a:cubicBezTo>
                  <a:pt x="2205760" y="4666017"/>
                  <a:pt x="2179000" y="4642705"/>
                  <a:pt x="2159793" y="4637739"/>
                </a:cubicBezTo>
                <a:cubicBezTo>
                  <a:pt x="2159793" y="4637739"/>
                  <a:pt x="2159793" y="4637739"/>
                  <a:pt x="2026200" y="4615494"/>
                </a:cubicBezTo>
                <a:cubicBezTo>
                  <a:pt x="2000733" y="4610958"/>
                  <a:pt x="1976559" y="4625200"/>
                  <a:pt x="1958644" y="4639011"/>
                </a:cubicBezTo>
                <a:cubicBezTo>
                  <a:pt x="1958644" y="4639011"/>
                  <a:pt x="1958644" y="4639011"/>
                  <a:pt x="1815529" y="4843812"/>
                </a:cubicBezTo>
                <a:cubicBezTo>
                  <a:pt x="1804303" y="4863451"/>
                  <a:pt x="1773440" y="4871864"/>
                  <a:pt x="1754232" y="4866898"/>
                </a:cubicBezTo>
                <a:cubicBezTo>
                  <a:pt x="1754232" y="4866898"/>
                  <a:pt x="1754232" y="4866898"/>
                  <a:pt x="1599277" y="4808392"/>
                </a:cubicBezTo>
                <a:cubicBezTo>
                  <a:pt x="1573810" y="4803856"/>
                  <a:pt x="1559568" y="4779682"/>
                  <a:pt x="1557845" y="4754647"/>
                </a:cubicBezTo>
                <a:cubicBezTo>
                  <a:pt x="1557845" y="4754647"/>
                  <a:pt x="1557845" y="4754647"/>
                  <a:pt x="1572333" y="4508393"/>
                </a:cubicBezTo>
                <a:cubicBezTo>
                  <a:pt x="1576868" y="4482926"/>
                  <a:pt x="1555937" y="4452924"/>
                  <a:pt x="1536729" y="4447958"/>
                </a:cubicBezTo>
                <a:cubicBezTo>
                  <a:pt x="1536729" y="4447958"/>
                  <a:pt x="1536729" y="4447958"/>
                  <a:pt x="1418897" y="4380607"/>
                </a:cubicBezTo>
                <a:cubicBezTo>
                  <a:pt x="1399258" y="4369382"/>
                  <a:pt x="1367963" y="4371536"/>
                  <a:pt x="1350048" y="4385347"/>
                </a:cubicBezTo>
                <a:cubicBezTo>
                  <a:pt x="1350048" y="4385347"/>
                  <a:pt x="1350048" y="4385347"/>
                  <a:pt x="1152983" y="4537265"/>
                </a:cubicBezTo>
                <a:cubicBezTo>
                  <a:pt x="1135068" y="4551076"/>
                  <a:pt x="1103773" y="4553230"/>
                  <a:pt x="1084134" y="4542005"/>
                </a:cubicBezTo>
                <a:cubicBezTo>
                  <a:pt x="1084134" y="4542005"/>
                  <a:pt x="1084134" y="4542005"/>
                  <a:pt x="951630" y="4444221"/>
                </a:cubicBezTo>
                <a:cubicBezTo>
                  <a:pt x="931560" y="4426738"/>
                  <a:pt x="923577" y="4402132"/>
                  <a:pt x="934371" y="4376235"/>
                </a:cubicBezTo>
                <a:cubicBezTo>
                  <a:pt x="934371" y="4376235"/>
                  <a:pt x="934371" y="4376235"/>
                  <a:pt x="1019001" y="4144018"/>
                </a:cubicBezTo>
                <a:cubicBezTo>
                  <a:pt x="1023967" y="4124810"/>
                  <a:pt x="1021813" y="4093515"/>
                  <a:pt x="1001743" y="4076031"/>
                </a:cubicBezTo>
                <a:cubicBezTo>
                  <a:pt x="1001743" y="4076031"/>
                  <a:pt x="1001743" y="4076031"/>
                  <a:pt x="907223" y="3981921"/>
                </a:cubicBezTo>
                <a:cubicBezTo>
                  <a:pt x="893412" y="3964005"/>
                  <a:pt x="861686" y="3959901"/>
                  <a:pt x="837082" y="3967884"/>
                </a:cubicBezTo>
                <a:cubicBezTo>
                  <a:pt x="837082" y="3967884"/>
                  <a:pt x="837082" y="3967884"/>
                  <a:pt x="603981" y="4053108"/>
                </a:cubicBezTo>
                <a:cubicBezTo>
                  <a:pt x="585636" y="4060659"/>
                  <a:pt x="553479" y="4050296"/>
                  <a:pt x="539668" y="4032381"/>
                </a:cubicBezTo>
                <a:cubicBezTo>
                  <a:pt x="539668" y="4032381"/>
                  <a:pt x="539668" y="4032381"/>
                  <a:pt x="442562" y="3900717"/>
                </a:cubicBezTo>
                <a:cubicBezTo>
                  <a:pt x="428752" y="3882802"/>
                  <a:pt x="432856" y="3851076"/>
                  <a:pt x="444081" y="3831438"/>
                </a:cubicBezTo>
                <a:cubicBezTo>
                  <a:pt x="444081" y="3831438"/>
                  <a:pt x="444081" y="3831438"/>
                  <a:pt x="593886" y="3632465"/>
                </a:cubicBezTo>
                <a:cubicBezTo>
                  <a:pt x="611801" y="3618654"/>
                  <a:pt x="609646" y="3587359"/>
                  <a:pt x="601664" y="3562755"/>
                </a:cubicBezTo>
                <a:cubicBezTo>
                  <a:pt x="601664" y="3562755"/>
                  <a:pt x="601664" y="3562755"/>
                  <a:pt x="537146" y="3447713"/>
                </a:cubicBezTo>
                <a:cubicBezTo>
                  <a:pt x="529594" y="3429367"/>
                  <a:pt x="497006" y="3412745"/>
                  <a:pt x="478229" y="3414037"/>
                </a:cubicBezTo>
                <a:cubicBezTo>
                  <a:pt x="478229" y="3414037"/>
                  <a:pt x="478229" y="3414037"/>
                  <a:pt x="227440" y="3425016"/>
                </a:cubicBezTo>
                <a:cubicBezTo>
                  <a:pt x="202404" y="3426739"/>
                  <a:pt x="182335" y="3409255"/>
                  <a:pt x="174783" y="3390909"/>
                </a:cubicBezTo>
                <a:cubicBezTo>
                  <a:pt x="174783" y="3390909"/>
                  <a:pt x="174783" y="3390909"/>
                  <a:pt x="119766" y="3231193"/>
                </a:cubicBezTo>
                <a:cubicBezTo>
                  <a:pt x="112214" y="3212847"/>
                  <a:pt x="116319" y="3181121"/>
                  <a:pt x="134234" y="3167311"/>
                </a:cubicBezTo>
                <a:cubicBezTo>
                  <a:pt x="134234" y="3167311"/>
                  <a:pt x="134234" y="3167311"/>
                  <a:pt x="338420" y="3027480"/>
                </a:cubicBezTo>
                <a:cubicBezTo>
                  <a:pt x="356335" y="3013669"/>
                  <a:pt x="372957" y="2981082"/>
                  <a:pt x="364974" y="2956477"/>
                </a:cubicBezTo>
                <a:cubicBezTo>
                  <a:pt x="364974" y="2956477"/>
                  <a:pt x="364974" y="2956477"/>
                  <a:pt x="343407" y="2825900"/>
                </a:cubicBezTo>
                <a:cubicBezTo>
                  <a:pt x="335855" y="2807555"/>
                  <a:pt x="315354" y="2783811"/>
                  <a:pt x="296147" y="2778845"/>
                </a:cubicBezTo>
                <a:cubicBezTo>
                  <a:pt x="296147" y="2778845"/>
                  <a:pt x="296147" y="2778845"/>
                  <a:pt x="52704" y="2713854"/>
                </a:cubicBezTo>
                <a:cubicBezTo>
                  <a:pt x="27237" y="2709319"/>
                  <a:pt x="6737" y="2685576"/>
                  <a:pt x="11703" y="2666368"/>
                </a:cubicBezTo>
                <a:cubicBezTo>
                  <a:pt x="11703" y="2666368"/>
                  <a:pt x="11703" y="2666368"/>
                  <a:pt x="68" y="2497376"/>
                </a:cubicBezTo>
                <a:cubicBezTo>
                  <a:pt x="-1225" y="2478599"/>
                  <a:pt x="15828" y="2452271"/>
                  <a:pt x="40433" y="2444288"/>
                </a:cubicBezTo>
                <a:cubicBezTo>
                  <a:pt x="40433" y="2444288"/>
                  <a:pt x="40433" y="2444288"/>
                  <a:pt x="273964" y="2365323"/>
                </a:cubicBezTo>
                <a:cubicBezTo>
                  <a:pt x="298569" y="2357341"/>
                  <a:pt x="315622" y="2331012"/>
                  <a:pt x="320588" y="2311804"/>
                </a:cubicBezTo>
                <a:cubicBezTo>
                  <a:pt x="320588" y="2311804"/>
                  <a:pt x="320588" y="2311804"/>
                  <a:pt x="336575" y="2178642"/>
                </a:cubicBezTo>
                <a:cubicBezTo>
                  <a:pt x="341110" y="2153176"/>
                  <a:pt x="326868" y="2129002"/>
                  <a:pt x="306799" y="2111518"/>
                </a:cubicBezTo>
                <a:cubicBezTo>
                  <a:pt x="306799" y="2111518"/>
                  <a:pt x="306799" y="2111518"/>
                  <a:pt x="90773" y="1988041"/>
                </a:cubicBezTo>
                <a:cubicBezTo>
                  <a:pt x="71134" y="1976816"/>
                  <a:pt x="62720" y="1945952"/>
                  <a:pt x="67687" y="1926744"/>
                </a:cubicBezTo>
                <a:cubicBezTo>
                  <a:pt x="67687" y="1926744"/>
                  <a:pt x="67687" y="1926744"/>
                  <a:pt x="106985" y="1766823"/>
                </a:cubicBezTo>
                <a:cubicBezTo>
                  <a:pt x="117779" y="1740925"/>
                  <a:pt x="135263" y="1720855"/>
                  <a:pt x="160730" y="1725391"/>
                </a:cubicBezTo>
                <a:cubicBezTo>
                  <a:pt x="160730" y="1725391"/>
                  <a:pt x="160730" y="1725391"/>
                  <a:pt x="411519" y="1714412"/>
                </a:cubicBezTo>
                <a:cubicBezTo>
                  <a:pt x="430727" y="1719379"/>
                  <a:pt x="460729" y="1698447"/>
                  <a:pt x="471954" y="1678808"/>
                </a:cubicBezTo>
                <a:cubicBezTo>
                  <a:pt x="471954" y="1678808"/>
                  <a:pt x="471954" y="1678808"/>
                  <a:pt x="520097" y="1556010"/>
                </a:cubicBezTo>
                <a:cubicBezTo>
                  <a:pt x="531322" y="1536371"/>
                  <a:pt x="529168" y="1505076"/>
                  <a:pt x="509098" y="1487592"/>
                </a:cubicBezTo>
                <a:cubicBezTo>
                  <a:pt x="509098" y="1487592"/>
                  <a:pt x="509098" y="1487592"/>
                  <a:pt x="345093" y="1297648"/>
                </a:cubicBezTo>
                <a:cubicBezTo>
                  <a:pt x="331282" y="1279733"/>
                  <a:pt x="329559" y="1254697"/>
                  <a:pt x="340784" y="1235058"/>
                </a:cubicBezTo>
                <a:cubicBezTo>
                  <a:pt x="340784" y="1235058"/>
                  <a:pt x="340784" y="1235058"/>
                  <a:pt x="425188" y="1090897"/>
                </a:cubicBezTo>
                <a:cubicBezTo>
                  <a:pt x="436413" y="1071259"/>
                  <a:pt x="467277" y="1062845"/>
                  <a:pt x="486485" y="1067811"/>
                </a:cubicBezTo>
                <a:cubicBezTo>
                  <a:pt x="486485" y="1067811"/>
                  <a:pt x="486485" y="1067811"/>
                  <a:pt x="730358" y="1139061"/>
                </a:cubicBezTo>
                <a:cubicBezTo>
                  <a:pt x="749566" y="1144028"/>
                  <a:pt x="780430" y="1135614"/>
                  <a:pt x="797914" y="1115544"/>
                </a:cubicBezTo>
                <a:cubicBezTo>
                  <a:pt x="797914" y="1115544"/>
                  <a:pt x="797914" y="1115544"/>
                  <a:pt x="885334" y="1015196"/>
                </a:cubicBezTo>
                <a:cubicBezTo>
                  <a:pt x="896559" y="995557"/>
                  <a:pt x="900663" y="963832"/>
                  <a:pt x="893112" y="945486"/>
                </a:cubicBezTo>
                <a:cubicBezTo>
                  <a:pt x="893112" y="945486"/>
                  <a:pt x="893112" y="945486"/>
                  <a:pt x="789542" y="719937"/>
                </a:cubicBezTo>
                <a:cubicBezTo>
                  <a:pt x="781559" y="695332"/>
                  <a:pt x="786094" y="669866"/>
                  <a:pt x="804010" y="656055"/>
                </a:cubicBezTo>
                <a:cubicBezTo>
                  <a:pt x="804010" y="656055"/>
                  <a:pt x="804010" y="656055"/>
                  <a:pt x="928553" y="546862"/>
                </a:cubicBezTo>
                <a:cubicBezTo>
                  <a:pt x="946468" y="533052"/>
                  <a:pt x="977762" y="530897"/>
                  <a:pt x="997401" y="542122"/>
                </a:cubicBezTo>
                <a:cubicBezTo>
                  <a:pt x="997401" y="542122"/>
                  <a:pt x="997401" y="542122"/>
                  <a:pt x="1208030" y="678547"/>
                </a:cubicBezTo>
                <a:cubicBezTo>
                  <a:pt x="1227669" y="689772"/>
                  <a:pt x="1258964" y="687618"/>
                  <a:pt x="1277310" y="680066"/>
                </a:cubicBezTo>
                <a:cubicBezTo>
                  <a:pt x="1277310" y="680066"/>
                  <a:pt x="1277310" y="680066"/>
                  <a:pt x="1391489" y="603030"/>
                </a:cubicBezTo>
                <a:cubicBezTo>
                  <a:pt x="1409835" y="595478"/>
                  <a:pt x="1420199" y="563321"/>
                  <a:pt x="1418906" y="544544"/>
                </a:cubicBezTo>
                <a:cubicBezTo>
                  <a:pt x="1418906" y="544544"/>
                  <a:pt x="1418906" y="544544"/>
                  <a:pt x="1389151" y="295048"/>
                </a:cubicBezTo>
                <a:cubicBezTo>
                  <a:pt x="1381168" y="270443"/>
                  <a:pt x="1398221" y="244115"/>
                  <a:pt x="1416567" y="236563"/>
                </a:cubicBezTo>
                <a:cubicBezTo>
                  <a:pt x="1416567" y="236563"/>
                  <a:pt x="1416567" y="236563"/>
                  <a:pt x="1569163" y="169459"/>
                </a:cubicBezTo>
                <a:cubicBezTo>
                  <a:pt x="1593768" y="161476"/>
                  <a:pt x="1619234" y="166012"/>
                  <a:pt x="1633045" y="183927"/>
                </a:cubicBezTo>
                <a:cubicBezTo>
                  <a:pt x="1633045" y="183927"/>
                  <a:pt x="1633045" y="183927"/>
                  <a:pt x="1797481" y="380130"/>
                </a:cubicBezTo>
                <a:cubicBezTo>
                  <a:pt x="1810861" y="391786"/>
                  <a:pt x="1843017" y="402149"/>
                  <a:pt x="1861794" y="400856"/>
                </a:cubicBezTo>
                <a:cubicBezTo>
                  <a:pt x="1861794" y="400856"/>
                  <a:pt x="1861794" y="400856"/>
                  <a:pt x="1991078" y="360512"/>
                </a:cubicBezTo>
                <a:cubicBezTo>
                  <a:pt x="2016114" y="358788"/>
                  <a:pt x="2033167" y="332460"/>
                  <a:pt x="2038133" y="313252"/>
                </a:cubicBezTo>
                <a:cubicBezTo>
                  <a:pt x="2038133" y="313252"/>
                  <a:pt x="2038133" y="313252"/>
                  <a:pt x="2083916" y="64843"/>
                </a:cubicBezTo>
                <a:cubicBezTo>
                  <a:pt x="2082624" y="46067"/>
                  <a:pt x="2106367" y="25566"/>
                  <a:pt x="2130972" y="17583"/>
                </a:cubicBezTo>
                <a:cubicBezTo>
                  <a:pt x="2130972" y="17583"/>
                  <a:pt x="2130972" y="17583"/>
                  <a:pt x="2293273" y="120"/>
                </a:cubicBezTo>
                <a:close/>
              </a:path>
            </a:pathLst>
          </a:cu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cs typeface="+mn-ea"/>
              <a:sym typeface="+mn-lt"/>
            </a:endParaRPr>
          </a:p>
        </p:txBody>
      </p:sp>
      <p:sp>
        <p:nvSpPr>
          <p:cNvPr id="11" name="34"/>
          <p:cNvSpPr/>
          <p:nvPr/>
        </p:nvSpPr>
        <p:spPr bwMode="auto">
          <a:xfrm>
            <a:off x="2089459" y="2107694"/>
            <a:ext cx="3732239" cy="3736032"/>
          </a:xfrm>
          <a:custGeom>
            <a:avLst/>
            <a:gdLst>
              <a:gd name="connsiteX0" fmla="*/ 2485624 w 4976318"/>
              <a:gd name="connsiteY0" fmla="*/ 578679 h 4981376"/>
              <a:gd name="connsiteX1" fmla="*/ 573608 w 4976318"/>
              <a:gd name="connsiteY1" fmla="*/ 2490695 h 4981376"/>
              <a:gd name="connsiteX2" fmla="*/ 2485624 w 4976318"/>
              <a:gd name="connsiteY2" fmla="*/ 4402711 h 4981376"/>
              <a:gd name="connsiteX3" fmla="*/ 4397640 w 4976318"/>
              <a:gd name="connsiteY3" fmla="*/ 2490695 h 4981376"/>
              <a:gd name="connsiteX4" fmla="*/ 2485624 w 4976318"/>
              <a:gd name="connsiteY4" fmla="*/ 578679 h 4981376"/>
              <a:gd name="connsiteX5" fmla="*/ 2460535 w 4976318"/>
              <a:gd name="connsiteY5" fmla="*/ 0 h 4981376"/>
              <a:gd name="connsiteX6" fmla="*/ 2516999 w 4976318"/>
              <a:gd name="connsiteY6" fmla="*/ 37643 h 4981376"/>
              <a:gd name="connsiteX7" fmla="*/ 2598558 w 4976318"/>
              <a:gd name="connsiteY7" fmla="*/ 276046 h 4981376"/>
              <a:gd name="connsiteX8" fmla="*/ 2648748 w 4976318"/>
              <a:gd name="connsiteY8" fmla="*/ 319963 h 4981376"/>
              <a:gd name="connsiteX9" fmla="*/ 2786771 w 4976318"/>
              <a:gd name="connsiteY9" fmla="*/ 332510 h 4981376"/>
              <a:gd name="connsiteX10" fmla="*/ 2849509 w 4976318"/>
              <a:gd name="connsiteY10" fmla="*/ 301141 h 4981376"/>
              <a:gd name="connsiteX11" fmla="*/ 2974984 w 4976318"/>
              <a:gd name="connsiteY11" fmla="*/ 87833 h 4981376"/>
              <a:gd name="connsiteX12" fmla="*/ 3037722 w 4976318"/>
              <a:gd name="connsiteY12" fmla="*/ 62738 h 4981376"/>
              <a:gd name="connsiteX13" fmla="*/ 3194567 w 4976318"/>
              <a:gd name="connsiteY13" fmla="*/ 100380 h 4981376"/>
              <a:gd name="connsiteX14" fmla="*/ 3238483 w 4976318"/>
              <a:gd name="connsiteY14" fmla="*/ 156845 h 4981376"/>
              <a:gd name="connsiteX15" fmla="*/ 3244757 w 4976318"/>
              <a:gd name="connsiteY15" fmla="*/ 407795 h 4981376"/>
              <a:gd name="connsiteX16" fmla="*/ 3282399 w 4976318"/>
              <a:gd name="connsiteY16" fmla="*/ 464259 h 4981376"/>
              <a:gd name="connsiteX17" fmla="*/ 3407875 w 4976318"/>
              <a:gd name="connsiteY17" fmla="*/ 514450 h 4981376"/>
              <a:gd name="connsiteX18" fmla="*/ 3476886 w 4976318"/>
              <a:gd name="connsiteY18" fmla="*/ 501902 h 4981376"/>
              <a:gd name="connsiteX19" fmla="*/ 3665100 w 4976318"/>
              <a:gd name="connsiteY19" fmla="*/ 338784 h 4981376"/>
              <a:gd name="connsiteX20" fmla="*/ 3727837 w 4976318"/>
              <a:gd name="connsiteY20" fmla="*/ 332510 h 4981376"/>
              <a:gd name="connsiteX21" fmla="*/ 3872134 w 4976318"/>
              <a:gd name="connsiteY21" fmla="*/ 420343 h 4981376"/>
              <a:gd name="connsiteX22" fmla="*/ 3897229 w 4976318"/>
              <a:gd name="connsiteY22" fmla="*/ 476807 h 4981376"/>
              <a:gd name="connsiteX23" fmla="*/ 3828218 w 4976318"/>
              <a:gd name="connsiteY23" fmla="*/ 721484 h 4981376"/>
              <a:gd name="connsiteX24" fmla="*/ 3847039 w 4976318"/>
              <a:gd name="connsiteY24" fmla="*/ 784222 h 4981376"/>
              <a:gd name="connsiteX25" fmla="*/ 3953693 w 4976318"/>
              <a:gd name="connsiteY25" fmla="*/ 872055 h 4981376"/>
              <a:gd name="connsiteX26" fmla="*/ 4022705 w 4976318"/>
              <a:gd name="connsiteY26" fmla="*/ 884602 h 4981376"/>
              <a:gd name="connsiteX27" fmla="*/ 4248561 w 4976318"/>
              <a:gd name="connsiteY27" fmla="*/ 777948 h 4981376"/>
              <a:gd name="connsiteX28" fmla="*/ 4311298 w 4976318"/>
              <a:gd name="connsiteY28" fmla="*/ 790496 h 4981376"/>
              <a:gd name="connsiteX29" fmla="*/ 4417952 w 4976318"/>
              <a:gd name="connsiteY29" fmla="*/ 915971 h 4981376"/>
              <a:gd name="connsiteX30" fmla="*/ 4424226 w 4976318"/>
              <a:gd name="connsiteY30" fmla="*/ 984983 h 4981376"/>
              <a:gd name="connsiteX31" fmla="*/ 4292477 w 4976318"/>
              <a:gd name="connsiteY31" fmla="*/ 1192017 h 4981376"/>
              <a:gd name="connsiteX32" fmla="*/ 4292477 w 4976318"/>
              <a:gd name="connsiteY32" fmla="*/ 1261029 h 4981376"/>
              <a:gd name="connsiteX33" fmla="*/ 4361488 w 4976318"/>
              <a:gd name="connsiteY33" fmla="*/ 1373957 h 4981376"/>
              <a:gd name="connsiteX34" fmla="*/ 4424226 w 4976318"/>
              <a:gd name="connsiteY34" fmla="*/ 1405325 h 4981376"/>
              <a:gd name="connsiteX35" fmla="*/ 4675177 w 4976318"/>
              <a:gd name="connsiteY35" fmla="*/ 1373957 h 4981376"/>
              <a:gd name="connsiteX36" fmla="*/ 4731641 w 4976318"/>
              <a:gd name="connsiteY36" fmla="*/ 1405325 h 4981376"/>
              <a:gd name="connsiteX37" fmla="*/ 4800653 w 4976318"/>
              <a:gd name="connsiteY37" fmla="*/ 1555896 h 4981376"/>
              <a:gd name="connsiteX38" fmla="*/ 4781831 w 4976318"/>
              <a:gd name="connsiteY38" fmla="*/ 1618634 h 4981376"/>
              <a:gd name="connsiteX39" fmla="*/ 4593618 w 4976318"/>
              <a:gd name="connsiteY39" fmla="*/ 1781752 h 4981376"/>
              <a:gd name="connsiteX40" fmla="*/ 4574797 w 4976318"/>
              <a:gd name="connsiteY40" fmla="*/ 1850763 h 4981376"/>
              <a:gd name="connsiteX41" fmla="*/ 4606166 w 4976318"/>
              <a:gd name="connsiteY41" fmla="*/ 1976239 h 4981376"/>
              <a:gd name="connsiteX42" fmla="*/ 4662630 w 4976318"/>
              <a:gd name="connsiteY42" fmla="*/ 2026429 h 4981376"/>
              <a:gd name="connsiteX43" fmla="*/ 4907307 w 4976318"/>
              <a:gd name="connsiteY43" fmla="*/ 2064072 h 4981376"/>
              <a:gd name="connsiteX44" fmla="*/ 4951223 w 4976318"/>
              <a:gd name="connsiteY44" fmla="*/ 2114262 h 4981376"/>
              <a:gd name="connsiteX45" fmla="*/ 4976318 w 4976318"/>
              <a:gd name="connsiteY45" fmla="*/ 2277380 h 4981376"/>
              <a:gd name="connsiteX46" fmla="*/ 4938676 w 4976318"/>
              <a:gd name="connsiteY46" fmla="*/ 2333844 h 4981376"/>
              <a:gd name="connsiteX47" fmla="*/ 4712820 w 4976318"/>
              <a:gd name="connsiteY47" fmla="*/ 2434224 h 4981376"/>
              <a:gd name="connsiteX48" fmla="*/ 4668903 w 4976318"/>
              <a:gd name="connsiteY48" fmla="*/ 2490688 h 4981376"/>
              <a:gd name="connsiteX49" fmla="*/ 4668903 w 4976318"/>
              <a:gd name="connsiteY49" fmla="*/ 2628711 h 4981376"/>
              <a:gd name="connsiteX50" fmla="*/ 4700272 w 4976318"/>
              <a:gd name="connsiteY50" fmla="*/ 2685175 h 4981376"/>
              <a:gd name="connsiteX51" fmla="*/ 4926128 w 4976318"/>
              <a:gd name="connsiteY51" fmla="*/ 2798103 h 4981376"/>
              <a:gd name="connsiteX52" fmla="*/ 4957497 w 4976318"/>
              <a:gd name="connsiteY52" fmla="*/ 2854567 h 4981376"/>
              <a:gd name="connsiteX53" fmla="*/ 4926128 w 4976318"/>
              <a:gd name="connsiteY53" fmla="*/ 3017685 h 4981376"/>
              <a:gd name="connsiteX54" fmla="*/ 4875938 w 4976318"/>
              <a:gd name="connsiteY54" fmla="*/ 3061601 h 4981376"/>
              <a:gd name="connsiteX55" fmla="*/ 4631261 w 4976318"/>
              <a:gd name="connsiteY55" fmla="*/ 3092970 h 4981376"/>
              <a:gd name="connsiteX56" fmla="*/ 4574797 w 4976318"/>
              <a:gd name="connsiteY56" fmla="*/ 3136887 h 4981376"/>
              <a:gd name="connsiteX57" fmla="*/ 4530880 w 4976318"/>
              <a:gd name="connsiteY57" fmla="*/ 3262362 h 4981376"/>
              <a:gd name="connsiteX58" fmla="*/ 4549702 w 4976318"/>
              <a:gd name="connsiteY58" fmla="*/ 3331374 h 4981376"/>
              <a:gd name="connsiteX59" fmla="*/ 4725367 w 4976318"/>
              <a:gd name="connsiteY59" fmla="*/ 3500766 h 4981376"/>
              <a:gd name="connsiteX60" fmla="*/ 4737915 w 4976318"/>
              <a:gd name="connsiteY60" fmla="*/ 3569777 h 4981376"/>
              <a:gd name="connsiteX61" fmla="*/ 4662630 w 4976318"/>
              <a:gd name="connsiteY61" fmla="*/ 3714074 h 4981376"/>
              <a:gd name="connsiteX62" fmla="*/ 4606166 w 4976318"/>
              <a:gd name="connsiteY62" fmla="*/ 3745443 h 4981376"/>
              <a:gd name="connsiteX63" fmla="*/ 4355215 w 4976318"/>
              <a:gd name="connsiteY63" fmla="*/ 3695253 h 4981376"/>
              <a:gd name="connsiteX64" fmla="*/ 4292477 w 4976318"/>
              <a:gd name="connsiteY64" fmla="*/ 3720348 h 4981376"/>
              <a:gd name="connsiteX65" fmla="*/ 4217192 w 4976318"/>
              <a:gd name="connsiteY65" fmla="*/ 3827002 h 4981376"/>
              <a:gd name="connsiteX66" fmla="*/ 4210918 w 4976318"/>
              <a:gd name="connsiteY66" fmla="*/ 3896013 h 4981376"/>
              <a:gd name="connsiteX67" fmla="*/ 4330120 w 4976318"/>
              <a:gd name="connsiteY67" fmla="*/ 4115595 h 4981376"/>
              <a:gd name="connsiteX68" fmla="*/ 4323846 w 4976318"/>
              <a:gd name="connsiteY68" fmla="*/ 4184607 h 4981376"/>
              <a:gd name="connsiteX69" fmla="*/ 4204644 w 4976318"/>
              <a:gd name="connsiteY69" fmla="*/ 4297535 h 4981376"/>
              <a:gd name="connsiteX70" fmla="*/ 4141906 w 4976318"/>
              <a:gd name="connsiteY70" fmla="*/ 4310083 h 4981376"/>
              <a:gd name="connsiteX71" fmla="*/ 3922324 w 4976318"/>
              <a:gd name="connsiteY71" fmla="*/ 4190881 h 4981376"/>
              <a:gd name="connsiteX72" fmla="*/ 3853313 w 4976318"/>
              <a:gd name="connsiteY72" fmla="*/ 4197155 h 4981376"/>
              <a:gd name="connsiteX73" fmla="*/ 3746659 w 4976318"/>
              <a:gd name="connsiteY73" fmla="*/ 4278714 h 4981376"/>
              <a:gd name="connsiteX74" fmla="*/ 3721563 w 4976318"/>
              <a:gd name="connsiteY74" fmla="*/ 4341451 h 4981376"/>
              <a:gd name="connsiteX75" fmla="*/ 3771754 w 4976318"/>
              <a:gd name="connsiteY75" fmla="*/ 4586129 h 4981376"/>
              <a:gd name="connsiteX76" fmla="*/ 3740385 w 4976318"/>
              <a:gd name="connsiteY76" fmla="*/ 4648866 h 4981376"/>
              <a:gd name="connsiteX77" fmla="*/ 3596088 w 4976318"/>
              <a:gd name="connsiteY77" fmla="*/ 4724152 h 4981376"/>
              <a:gd name="connsiteX78" fmla="*/ 3533350 w 4976318"/>
              <a:gd name="connsiteY78" fmla="*/ 4717878 h 4981376"/>
              <a:gd name="connsiteX79" fmla="*/ 3357685 w 4976318"/>
              <a:gd name="connsiteY79" fmla="*/ 4535938 h 4981376"/>
              <a:gd name="connsiteX80" fmla="*/ 3288673 w 4976318"/>
              <a:gd name="connsiteY80" fmla="*/ 4523391 h 4981376"/>
              <a:gd name="connsiteX81" fmla="*/ 3163198 w 4976318"/>
              <a:gd name="connsiteY81" fmla="*/ 4567307 h 4981376"/>
              <a:gd name="connsiteX82" fmla="*/ 3119281 w 4976318"/>
              <a:gd name="connsiteY82" fmla="*/ 4623771 h 4981376"/>
              <a:gd name="connsiteX83" fmla="*/ 3100460 w 4976318"/>
              <a:gd name="connsiteY83" fmla="*/ 4868448 h 4981376"/>
              <a:gd name="connsiteX84" fmla="*/ 3050270 w 4976318"/>
              <a:gd name="connsiteY84" fmla="*/ 4918639 h 4981376"/>
              <a:gd name="connsiteX85" fmla="*/ 2893425 w 4976318"/>
              <a:gd name="connsiteY85" fmla="*/ 4950007 h 4981376"/>
              <a:gd name="connsiteX86" fmla="*/ 2830688 w 4976318"/>
              <a:gd name="connsiteY86" fmla="*/ 4924912 h 4981376"/>
              <a:gd name="connsiteX87" fmla="*/ 2717760 w 4976318"/>
              <a:gd name="connsiteY87" fmla="*/ 4705330 h 4981376"/>
              <a:gd name="connsiteX88" fmla="*/ 2655022 w 4976318"/>
              <a:gd name="connsiteY88" fmla="*/ 4667688 h 4981376"/>
              <a:gd name="connsiteX89" fmla="*/ 2523273 w 4976318"/>
              <a:gd name="connsiteY89" fmla="*/ 4673961 h 4981376"/>
              <a:gd name="connsiteX90" fmla="*/ 2466809 w 4976318"/>
              <a:gd name="connsiteY90" fmla="*/ 4711604 h 4981376"/>
              <a:gd name="connsiteX91" fmla="*/ 2366428 w 4976318"/>
              <a:gd name="connsiteY91" fmla="*/ 4943734 h 4981376"/>
              <a:gd name="connsiteX92" fmla="*/ 2309964 w 4976318"/>
              <a:gd name="connsiteY92" fmla="*/ 4981376 h 4981376"/>
              <a:gd name="connsiteX93" fmla="*/ 2146846 w 4976318"/>
              <a:gd name="connsiteY93" fmla="*/ 4962555 h 4981376"/>
              <a:gd name="connsiteX94" fmla="*/ 2096656 w 4976318"/>
              <a:gd name="connsiteY94" fmla="*/ 4918639 h 4981376"/>
              <a:gd name="connsiteX95" fmla="*/ 2052740 w 4976318"/>
              <a:gd name="connsiteY95" fmla="*/ 4667688 h 4981376"/>
              <a:gd name="connsiteX96" fmla="*/ 2008823 w 4976318"/>
              <a:gd name="connsiteY96" fmla="*/ 4617497 h 4981376"/>
              <a:gd name="connsiteX97" fmla="*/ 1877074 w 4976318"/>
              <a:gd name="connsiteY97" fmla="*/ 4586129 h 4981376"/>
              <a:gd name="connsiteX98" fmla="*/ 1808063 w 4976318"/>
              <a:gd name="connsiteY98" fmla="*/ 4604950 h 4981376"/>
              <a:gd name="connsiteX99" fmla="*/ 1651218 w 4976318"/>
              <a:gd name="connsiteY99" fmla="*/ 4799437 h 4981376"/>
              <a:gd name="connsiteX100" fmla="*/ 1588481 w 4976318"/>
              <a:gd name="connsiteY100" fmla="*/ 4818258 h 4981376"/>
              <a:gd name="connsiteX101" fmla="*/ 1437910 w 4976318"/>
              <a:gd name="connsiteY101" fmla="*/ 4749247 h 4981376"/>
              <a:gd name="connsiteX102" fmla="*/ 1400267 w 4976318"/>
              <a:gd name="connsiteY102" fmla="*/ 4692783 h 4981376"/>
              <a:gd name="connsiteX103" fmla="*/ 1431636 w 4976318"/>
              <a:gd name="connsiteY103" fmla="*/ 4448106 h 4981376"/>
              <a:gd name="connsiteX104" fmla="*/ 1400267 w 4976318"/>
              <a:gd name="connsiteY104" fmla="*/ 4385368 h 4981376"/>
              <a:gd name="connsiteX105" fmla="*/ 1287339 w 4976318"/>
              <a:gd name="connsiteY105" fmla="*/ 4310083 h 4981376"/>
              <a:gd name="connsiteX106" fmla="*/ 1218328 w 4976318"/>
              <a:gd name="connsiteY106" fmla="*/ 4310083 h 4981376"/>
              <a:gd name="connsiteX107" fmla="*/ 1011293 w 4976318"/>
              <a:gd name="connsiteY107" fmla="*/ 4448106 h 4981376"/>
              <a:gd name="connsiteX108" fmla="*/ 942282 w 4976318"/>
              <a:gd name="connsiteY108" fmla="*/ 4448106 h 4981376"/>
              <a:gd name="connsiteX109" fmla="*/ 816806 w 4976318"/>
              <a:gd name="connsiteY109" fmla="*/ 4341451 h 4981376"/>
              <a:gd name="connsiteX110" fmla="*/ 804259 w 4976318"/>
              <a:gd name="connsiteY110" fmla="*/ 4272440 h 4981376"/>
              <a:gd name="connsiteX111" fmla="*/ 904639 w 4976318"/>
              <a:gd name="connsiteY111" fmla="*/ 4046584 h 4981376"/>
              <a:gd name="connsiteX112" fmla="*/ 892092 w 4976318"/>
              <a:gd name="connsiteY112" fmla="*/ 3977572 h 4981376"/>
              <a:gd name="connsiteX113" fmla="*/ 804259 w 4976318"/>
              <a:gd name="connsiteY113" fmla="*/ 3877192 h 4981376"/>
              <a:gd name="connsiteX114" fmla="*/ 735247 w 4976318"/>
              <a:gd name="connsiteY114" fmla="*/ 3858371 h 4981376"/>
              <a:gd name="connsiteX115" fmla="*/ 496844 w 4976318"/>
              <a:gd name="connsiteY115" fmla="*/ 3927382 h 4981376"/>
              <a:gd name="connsiteX116" fmla="*/ 434106 w 4976318"/>
              <a:gd name="connsiteY116" fmla="*/ 3902287 h 4981376"/>
              <a:gd name="connsiteX117" fmla="*/ 346273 w 4976318"/>
              <a:gd name="connsiteY117" fmla="*/ 3764264 h 4981376"/>
              <a:gd name="connsiteX118" fmla="*/ 352547 w 4976318"/>
              <a:gd name="connsiteY118" fmla="*/ 3695253 h 4981376"/>
              <a:gd name="connsiteX119" fmla="*/ 515665 w 4976318"/>
              <a:gd name="connsiteY119" fmla="*/ 3507039 h 4981376"/>
              <a:gd name="connsiteX120" fmla="*/ 528213 w 4976318"/>
              <a:gd name="connsiteY120" fmla="*/ 3438028 h 4981376"/>
              <a:gd name="connsiteX121" fmla="*/ 471749 w 4976318"/>
              <a:gd name="connsiteY121" fmla="*/ 3318826 h 4981376"/>
              <a:gd name="connsiteX122" fmla="*/ 415285 w 4976318"/>
              <a:gd name="connsiteY122" fmla="*/ 3281184 h 4981376"/>
              <a:gd name="connsiteX123" fmla="*/ 164334 w 4976318"/>
              <a:gd name="connsiteY123" fmla="*/ 3274910 h 4981376"/>
              <a:gd name="connsiteX124" fmla="*/ 114144 w 4976318"/>
              <a:gd name="connsiteY124" fmla="*/ 3237267 h 4981376"/>
              <a:gd name="connsiteX125" fmla="*/ 70227 w 4976318"/>
              <a:gd name="connsiteY125" fmla="*/ 3074149 h 4981376"/>
              <a:gd name="connsiteX126" fmla="*/ 89049 w 4976318"/>
              <a:gd name="connsiteY126" fmla="*/ 3011411 h 4981376"/>
              <a:gd name="connsiteX127" fmla="*/ 302357 w 4976318"/>
              <a:gd name="connsiteY127" fmla="*/ 2885936 h 4981376"/>
              <a:gd name="connsiteX128" fmla="*/ 333726 w 4976318"/>
              <a:gd name="connsiteY128" fmla="*/ 2816924 h 4981376"/>
              <a:gd name="connsiteX129" fmla="*/ 321178 w 4976318"/>
              <a:gd name="connsiteY129" fmla="*/ 2685175 h 4981376"/>
              <a:gd name="connsiteX130" fmla="*/ 277262 w 4976318"/>
              <a:gd name="connsiteY130" fmla="*/ 2634985 h 4981376"/>
              <a:gd name="connsiteX131" fmla="*/ 38858 w 4976318"/>
              <a:gd name="connsiteY131" fmla="*/ 2553426 h 4981376"/>
              <a:gd name="connsiteX132" fmla="*/ 1216 w 4976318"/>
              <a:gd name="connsiteY132" fmla="*/ 2503236 h 4981376"/>
              <a:gd name="connsiteX133" fmla="*/ 1216 w 4976318"/>
              <a:gd name="connsiteY133" fmla="*/ 2333844 h 4981376"/>
              <a:gd name="connsiteX134" fmla="*/ 45132 w 4976318"/>
              <a:gd name="connsiteY134" fmla="*/ 2283654 h 4981376"/>
              <a:gd name="connsiteX135" fmla="*/ 283536 w 4976318"/>
              <a:gd name="connsiteY135" fmla="*/ 2220916 h 4981376"/>
              <a:gd name="connsiteX136" fmla="*/ 333726 w 4976318"/>
              <a:gd name="connsiteY136" fmla="*/ 2170726 h 4981376"/>
              <a:gd name="connsiteX137" fmla="*/ 358821 w 4976318"/>
              <a:gd name="connsiteY137" fmla="*/ 2038977 h 4981376"/>
              <a:gd name="connsiteX138" fmla="*/ 333726 w 4976318"/>
              <a:gd name="connsiteY138" fmla="*/ 1969965 h 4981376"/>
              <a:gd name="connsiteX139" fmla="*/ 126691 w 4976318"/>
              <a:gd name="connsiteY139" fmla="*/ 1831942 h 4981376"/>
              <a:gd name="connsiteX140" fmla="*/ 107870 w 4976318"/>
              <a:gd name="connsiteY140" fmla="*/ 1769204 h 4981376"/>
              <a:gd name="connsiteX141" fmla="*/ 158060 w 4976318"/>
              <a:gd name="connsiteY141" fmla="*/ 1612360 h 4981376"/>
              <a:gd name="connsiteX142" fmla="*/ 214524 w 4976318"/>
              <a:gd name="connsiteY142" fmla="*/ 1574717 h 4981376"/>
              <a:gd name="connsiteX143" fmla="*/ 465475 w 4976318"/>
              <a:gd name="connsiteY143" fmla="*/ 1580991 h 4981376"/>
              <a:gd name="connsiteX144" fmla="*/ 528213 w 4976318"/>
              <a:gd name="connsiteY144" fmla="*/ 1549622 h 4981376"/>
              <a:gd name="connsiteX145" fmla="*/ 584677 w 4976318"/>
              <a:gd name="connsiteY145" fmla="*/ 1430420 h 4981376"/>
              <a:gd name="connsiteX146" fmla="*/ 578403 w 4976318"/>
              <a:gd name="connsiteY146" fmla="*/ 1361409 h 4981376"/>
              <a:gd name="connsiteX147" fmla="*/ 427833 w 4976318"/>
              <a:gd name="connsiteY147" fmla="*/ 1160648 h 4981376"/>
              <a:gd name="connsiteX148" fmla="*/ 427833 w 4976318"/>
              <a:gd name="connsiteY148" fmla="*/ 1097911 h 4981376"/>
              <a:gd name="connsiteX149" fmla="*/ 521939 w 4976318"/>
              <a:gd name="connsiteY149" fmla="*/ 959887 h 4981376"/>
              <a:gd name="connsiteX150" fmla="*/ 584677 w 4976318"/>
              <a:gd name="connsiteY150" fmla="*/ 941066 h 4981376"/>
              <a:gd name="connsiteX151" fmla="*/ 823080 w 4976318"/>
              <a:gd name="connsiteY151" fmla="*/ 1028899 h 4981376"/>
              <a:gd name="connsiteX152" fmla="*/ 892092 w 4976318"/>
              <a:gd name="connsiteY152" fmla="*/ 1010078 h 4981376"/>
              <a:gd name="connsiteX153" fmla="*/ 986198 w 4976318"/>
              <a:gd name="connsiteY153" fmla="*/ 915971 h 4981376"/>
              <a:gd name="connsiteX154" fmla="*/ 998746 w 4976318"/>
              <a:gd name="connsiteY154" fmla="*/ 846960 h 4981376"/>
              <a:gd name="connsiteX155" fmla="*/ 910913 w 4976318"/>
              <a:gd name="connsiteY155" fmla="*/ 614830 h 4981376"/>
              <a:gd name="connsiteX156" fmla="*/ 929734 w 4976318"/>
              <a:gd name="connsiteY156" fmla="*/ 552092 h 4981376"/>
              <a:gd name="connsiteX157" fmla="*/ 1061484 w 4976318"/>
              <a:gd name="connsiteY157" fmla="*/ 451712 h 4981376"/>
              <a:gd name="connsiteX158" fmla="*/ 1130495 w 4976318"/>
              <a:gd name="connsiteY158" fmla="*/ 451712 h 4981376"/>
              <a:gd name="connsiteX159" fmla="*/ 1331256 w 4976318"/>
              <a:gd name="connsiteY159" fmla="*/ 602282 h 4981376"/>
              <a:gd name="connsiteX160" fmla="*/ 1400267 w 4976318"/>
              <a:gd name="connsiteY160" fmla="*/ 608556 h 4981376"/>
              <a:gd name="connsiteX161" fmla="*/ 1519469 w 4976318"/>
              <a:gd name="connsiteY161" fmla="*/ 539545 h 4981376"/>
              <a:gd name="connsiteX162" fmla="*/ 1550838 w 4976318"/>
              <a:gd name="connsiteY162" fmla="*/ 483081 h 4981376"/>
              <a:gd name="connsiteX163" fmla="*/ 1538290 w 4976318"/>
              <a:gd name="connsiteY163" fmla="*/ 232130 h 4981376"/>
              <a:gd name="connsiteX164" fmla="*/ 1569659 w 4976318"/>
              <a:gd name="connsiteY164" fmla="*/ 175666 h 4981376"/>
              <a:gd name="connsiteX165" fmla="*/ 1726504 w 4976318"/>
              <a:gd name="connsiteY165" fmla="*/ 119202 h 4981376"/>
              <a:gd name="connsiteX166" fmla="*/ 1789241 w 4976318"/>
              <a:gd name="connsiteY166" fmla="*/ 138023 h 4981376"/>
              <a:gd name="connsiteX167" fmla="*/ 1939812 w 4976318"/>
              <a:gd name="connsiteY167" fmla="*/ 345058 h 4981376"/>
              <a:gd name="connsiteX168" fmla="*/ 2002550 w 4976318"/>
              <a:gd name="connsiteY168" fmla="*/ 370153 h 4981376"/>
              <a:gd name="connsiteX169" fmla="*/ 2134299 w 4976318"/>
              <a:gd name="connsiteY169" fmla="*/ 338784 h 4981376"/>
              <a:gd name="connsiteX170" fmla="*/ 2184489 w 4976318"/>
              <a:gd name="connsiteY170" fmla="*/ 294868 h 4981376"/>
              <a:gd name="connsiteX171" fmla="*/ 2247227 w 4976318"/>
              <a:gd name="connsiteY171" fmla="*/ 50190 h 4981376"/>
              <a:gd name="connsiteX172" fmla="*/ 2297417 w 4976318"/>
              <a:gd name="connsiteY172" fmla="*/ 6274 h 4981376"/>
              <a:gd name="connsiteX173" fmla="*/ 2460535 w 4976318"/>
              <a:gd name="connsiteY173" fmla="*/ 0 h 49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76318" h="4981376">
                <a:moveTo>
                  <a:pt x="2485624" y="578679"/>
                </a:moveTo>
                <a:cubicBezTo>
                  <a:pt x="1429647" y="578679"/>
                  <a:pt x="573608" y="1434718"/>
                  <a:pt x="573608" y="2490695"/>
                </a:cubicBezTo>
                <a:cubicBezTo>
                  <a:pt x="573608" y="3546672"/>
                  <a:pt x="1429647" y="4402711"/>
                  <a:pt x="2485624" y="4402711"/>
                </a:cubicBezTo>
                <a:cubicBezTo>
                  <a:pt x="3541601" y="4402711"/>
                  <a:pt x="4397640" y="3546672"/>
                  <a:pt x="4397640" y="2490695"/>
                </a:cubicBezTo>
                <a:cubicBezTo>
                  <a:pt x="4397640" y="1434718"/>
                  <a:pt x="3541601" y="578679"/>
                  <a:pt x="2485624" y="578679"/>
                </a:cubicBezTo>
                <a:close/>
                <a:moveTo>
                  <a:pt x="2460535" y="0"/>
                </a:moveTo>
                <a:cubicBezTo>
                  <a:pt x="2485630" y="0"/>
                  <a:pt x="2510725" y="18821"/>
                  <a:pt x="2516999" y="37643"/>
                </a:cubicBezTo>
                <a:cubicBezTo>
                  <a:pt x="2516999" y="37643"/>
                  <a:pt x="2516999" y="37643"/>
                  <a:pt x="2598558" y="276046"/>
                </a:cubicBezTo>
                <a:cubicBezTo>
                  <a:pt x="2604832" y="294868"/>
                  <a:pt x="2629927" y="313689"/>
                  <a:pt x="2648748" y="319963"/>
                </a:cubicBezTo>
                <a:cubicBezTo>
                  <a:pt x="2648748" y="319963"/>
                  <a:pt x="2648748" y="319963"/>
                  <a:pt x="2786771" y="332510"/>
                </a:cubicBezTo>
                <a:cubicBezTo>
                  <a:pt x="2805593" y="332510"/>
                  <a:pt x="2836961" y="319963"/>
                  <a:pt x="2849509" y="301141"/>
                </a:cubicBezTo>
                <a:cubicBezTo>
                  <a:pt x="2849509" y="301141"/>
                  <a:pt x="2849509" y="301141"/>
                  <a:pt x="2974984" y="87833"/>
                </a:cubicBezTo>
                <a:cubicBezTo>
                  <a:pt x="2987532" y="69012"/>
                  <a:pt x="3012627" y="56464"/>
                  <a:pt x="3037722" y="62738"/>
                </a:cubicBezTo>
                <a:cubicBezTo>
                  <a:pt x="3037722" y="62738"/>
                  <a:pt x="3037722" y="62738"/>
                  <a:pt x="3194567" y="100380"/>
                </a:cubicBezTo>
                <a:cubicBezTo>
                  <a:pt x="3219662" y="106654"/>
                  <a:pt x="3238483" y="131749"/>
                  <a:pt x="3238483" y="156845"/>
                </a:cubicBezTo>
                <a:cubicBezTo>
                  <a:pt x="3238483" y="156845"/>
                  <a:pt x="3238483" y="156845"/>
                  <a:pt x="3244757" y="407795"/>
                </a:cubicBezTo>
                <a:cubicBezTo>
                  <a:pt x="3244757" y="426617"/>
                  <a:pt x="3263578" y="451712"/>
                  <a:pt x="3282399" y="464259"/>
                </a:cubicBezTo>
                <a:cubicBezTo>
                  <a:pt x="3282399" y="464259"/>
                  <a:pt x="3282399" y="464259"/>
                  <a:pt x="3407875" y="514450"/>
                </a:cubicBezTo>
                <a:cubicBezTo>
                  <a:pt x="3432970" y="526997"/>
                  <a:pt x="3458065" y="520723"/>
                  <a:pt x="3476886" y="501902"/>
                </a:cubicBezTo>
                <a:cubicBezTo>
                  <a:pt x="3476886" y="501902"/>
                  <a:pt x="3476886" y="501902"/>
                  <a:pt x="3665100" y="338784"/>
                </a:cubicBezTo>
                <a:cubicBezTo>
                  <a:pt x="3677647" y="319963"/>
                  <a:pt x="3709016" y="319963"/>
                  <a:pt x="3727837" y="332510"/>
                </a:cubicBezTo>
                <a:cubicBezTo>
                  <a:pt x="3727837" y="332510"/>
                  <a:pt x="3727837" y="332510"/>
                  <a:pt x="3872134" y="420343"/>
                </a:cubicBezTo>
                <a:cubicBezTo>
                  <a:pt x="3890955" y="432890"/>
                  <a:pt x="3903503" y="457986"/>
                  <a:pt x="3897229" y="476807"/>
                </a:cubicBezTo>
                <a:cubicBezTo>
                  <a:pt x="3897229" y="476807"/>
                  <a:pt x="3897229" y="476807"/>
                  <a:pt x="3828218" y="721484"/>
                </a:cubicBezTo>
                <a:cubicBezTo>
                  <a:pt x="3821944" y="740305"/>
                  <a:pt x="3828218" y="771674"/>
                  <a:pt x="3847039" y="784222"/>
                </a:cubicBezTo>
                <a:cubicBezTo>
                  <a:pt x="3847039" y="784222"/>
                  <a:pt x="3847039" y="784222"/>
                  <a:pt x="3953693" y="872055"/>
                </a:cubicBezTo>
                <a:cubicBezTo>
                  <a:pt x="3966241" y="890876"/>
                  <a:pt x="3997609" y="890876"/>
                  <a:pt x="4022705" y="884602"/>
                </a:cubicBezTo>
                <a:cubicBezTo>
                  <a:pt x="4022705" y="884602"/>
                  <a:pt x="4022705" y="884602"/>
                  <a:pt x="4248561" y="777948"/>
                </a:cubicBezTo>
                <a:cubicBezTo>
                  <a:pt x="4267382" y="771674"/>
                  <a:pt x="4298751" y="777948"/>
                  <a:pt x="4311298" y="790496"/>
                </a:cubicBezTo>
                <a:cubicBezTo>
                  <a:pt x="4311298" y="790496"/>
                  <a:pt x="4311298" y="790496"/>
                  <a:pt x="4417952" y="915971"/>
                </a:cubicBezTo>
                <a:cubicBezTo>
                  <a:pt x="4436774" y="934792"/>
                  <a:pt x="4436774" y="966161"/>
                  <a:pt x="4424226" y="984983"/>
                </a:cubicBezTo>
                <a:cubicBezTo>
                  <a:pt x="4424226" y="984983"/>
                  <a:pt x="4424226" y="984983"/>
                  <a:pt x="4292477" y="1192017"/>
                </a:cubicBezTo>
                <a:cubicBezTo>
                  <a:pt x="4279929" y="1210838"/>
                  <a:pt x="4279929" y="1242207"/>
                  <a:pt x="4292477" y="1261029"/>
                </a:cubicBezTo>
                <a:cubicBezTo>
                  <a:pt x="4292477" y="1261029"/>
                  <a:pt x="4292477" y="1261029"/>
                  <a:pt x="4361488" y="1373957"/>
                </a:cubicBezTo>
                <a:cubicBezTo>
                  <a:pt x="4374036" y="1392778"/>
                  <a:pt x="4405405" y="1411599"/>
                  <a:pt x="4424226" y="1405325"/>
                </a:cubicBezTo>
                <a:cubicBezTo>
                  <a:pt x="4424226" y="1405325"/>
                  <a:pt x="4424226" y="1405325"/>
                  <a:pt x="4675177" y="1373957"/>
                </a:cubicBezTo>
                <a:cubicBezTo>
                  <a:pt x="4693998" y="1367683"/>
                  <a:pt x="4725367" y="1386504"/>
                  <a:pt x="4731641" y="1405325"/>
                </a:cubicBezTo>
                <a:cubicBezTo>
                  <a:pt x="4731641" y="1405325"/>
                  <a:pt x="4731641" y="1405325"/>
                  <a:pt x="4800653" y="1555896"/>
                </a:cubicBezTo>
                <a:cubicBezTo>
                  <a:pt x="4806926" y="1574717"/>
                  <a:pt x="4800653" y="1606086"/>
                  <a:pt x="4781831" y="1618634"/>
                </a:cubicBezTo>
                <a:cubicBezTo>
                  <a:pt x="4781831" y="1618634"/>
                  <a:pt x="4781831" y="1618634"/>
                  <a:pt x="4593618" y="1781752"/>
                </a:cubicBezTo>
                <a:cubicBezTo>
                  <a:pt x="4574797" y="1794299"/>
                  <a:pt x="4568523" y="1825668"/>
                  <a:pt x="4574797" y="1850763"/>
                </a:cubicBezTo>
                <a:cubicBezTo>
                  <a:pt x="4574797" y="1850763"/>
                  <a:pt x="4574797" y="1850763"/>
                  <a:pt x="4606166" y="1976239"/>
                </a:cubicBezTo>
                <a:cubicBezTo>
                  <a:pt x="4612439" y="2001334"/>
                  <a:pt x="4637534" y="2020155"/>
                  <a:pt x="4662630" y="2026429"/>
                </a:cubicBezTo>
                <a:cubicBezTo>
                  <a:pt x="4662630" y="2026429"/>
                  <a:pt x="4662630" y="2026429"/>
                  <a:pt x="4907307" y="2064072"/>
                </a:cubicBezTo>
                <a:cubicBezTo>
                  <a:pt x="4932402" y="2070345"/>
                  <a:pt x="4951223" y="2089167"/>
                  <a:pt x="4951223" y="2114262"/>
                </a:cubicBezTo>
                <a:lnTo>
                  <a:pt x="4976318" y="2277380"/>
                </a:lnTo>
                <a:cubicBezTo>
                  <a:pt x="4976318" y="2302475"/>
                  <a:pt x="4963771" y="2327570"/>
                  <a:pt x="4938676" y="2333844"/>
                </a:cubicBezTo>
                <a:cubicBezTo>
                  <a:pt x="4938676" y="2333844"/>
                  <a:pt x="4938676" y="2333844"/>
                  <a:pt x="4712820" y="2434224"/>
                </a:cubicBezTo>
                <a:cubicBezTo>
                  <a:pt x="4687725" y="2440498"/>
                  <a:pt x="4668903" y="2465593"/>
                  <a:pt x="4668903" y="2490688"/>
                </a:cubicBezTo>
                <a:cubicBezTo>
                  <a:pt x="4668903" y="2490688"/>
                  <a:pt x="4668903" y="2490688"/>
                  <a:pt x="4668903" y="2628711"/>
                </a:cubicBezTo>
                <a:cubicBezTo>
                  <a:pt x="4668903" y="2647532"/>
                  <a:pt x="4681451" y="2672628"/>
                  <a:pt x="4700272" y="2685175"/>
                </a:cubicBezTo>
                <a:cubicBezTo>
                  <a:pt x="4700272" y="2685175"/>
                  <a:pt x="4700272" y="2685175"/>
                  <a:pt x="4926128" y="2798103"/>
                </a:cubicBezTo>
                <a:cubicBezTo>
                  <a:pt x="4944949" y="2804377"/>
                  <a:pt x="4957497" y="2835746"/>
                  <a:pt x="4957497" y="2854567"/>
                </a:cubicBezTo>
                <a:cubicBezTo>
                  <a:pt x="4957497" y="2854567"/>
                  <a:pt x="4957497" y="2854567"/>
                  <a:pt x="4926128" y="3017685"/>
                </a:cubicBezTo>
                <a:cubicBezTo>
                  <a:pt x="4919854" y="3042780"/>
                  <a:pt x="4901033" y="3061601"/>
                  <a:pt x="4875938" y="3061601"/>
                </a:cubicBezTo>
                <a:cubicBezTo>
                  <a:pt x="4875938" y="3061601"/>
                  <a:pt x="4875938" y="3061601"/>
                  <a:pt x="4631261" y="3092970"/>
                </a:cubicBezTo>
                <a:cubicBezTo>
                  <a:pt x="4606166" y="3092970"/>
                  <a:pt x="4581071" y="3111792"/>
                  <a:pt x="4574797" y="3136887"/>
                </a:cubicBezTo>
                <a:cubicBezTo>
                  <a:pt x="4574797" y="3136887"/>
                  <a:pt x="4574797" y="3136887"/>
                  <a:pt x="4530880" y="3262362"/>
                </a:cubicBezTo>
                <a:cubicBezTo>
                  <a:pt x="4524607" y="3281184"/>
                  <a:pt x="4530880" y="3312552"/>
                  <a:pt x="4549702" y="3331374"/>
                </a:cubicBezTo>
                <a:cubicBezTo>
                  <a:pt x="4549702" y="3331374"/>
                  <a:pt x="4549702" y="3331374"/>
                  <a:pt x="4725367" y="3500766"/>
                </a:cubicBezTo>
                <a:cubicBezTo>
                  <a:pt x="4744189" y="3519587"/>
                  <a:pt x="4750462" y="3544682"/>
                  <a:pt x="4737915" y="3569777"/>
                </a:cubicBezTo>
                <a:cubicBezTo>
                  <a:pt x="4737915" y="3569777"/>
                  <a:pt x="4737915" y="3569777"/>
                  <a:pt x="4662630" y="3714074"/>
                </a:cubicBezTo>
                <a:cubicBezTo>
                  <a:pt x="4650082" y="3732895"/>
                  <a:pt x="4624987" y="3745443"/>
                  <a:pt x="4606166" y="3745443"/>
                </a:cubicBezTo>
                <a:cubicBezTo>
                  <a:pt x="4606166" y="3745443"/>
                  <a:pt x="4606166" y="3745443"/>
                  <a:pt x="4355215" y="3695253"/>
                </a:cubicBezTo>
                <a:cubicBezTo>
                  <a:pt x="4336393" y="3688979"/>
                  <a:pt x="4305025" y="3701526"/>
                  <a:pt x="4292477" y="3720348"/>
                </a:cubicBezTo>
                <a:cubicBezTo>
                  <a:pt x="4292477" y="3720348"/>
                  <a:pt x="4292477" y="3720348"/>
                  <a:pt x="4217192" y="3827002"/>
                </a:cubicBezTo>
                <a:cubicBezTo>
                  <a:pt x="4198370" y="3845823"/>
                  <a:pt x="4198370" y="3877192"/>
                  <a:pt x="4210918" y="3896013"/>
                </a:cubicBezTo>
                <a:cubicBezTo>
                  <a:pt x="4210918" y="3896013"/>
                  <a:pt x="4210918" y="3896013"/>
                  <a:pt x="4330120" y="4115595"/>
                </a:cubicBezTo>
                <a:cubicBezTo>
                  <a:pt x="4342667" y="4134417"/>
                  <a:pt x="4336393" y="4165786"/>
                  <a:pt x="4323846" y="4184607"/>
                </a:cubicBezTo>
                <a:cubicBezTo>
                  <a:pt x="4323846" y="4184607"/>
                  <a:pt x="4323846" y="4184607"/>
                  <a:pt x="4204644" y="4297535"/>
                </a:cubicBezTo>
                <a:cubicBezTo>
                  <a:pt x="4192097" y="4316356"/>
                  <a:pt x="4160728" y="4322630"/>
                  <a:pt x="4141906" y="4310083"/>
                </a:cubicBezTo>
                <a:cubicBezTo>
                  <a:pt x="4141906" y="4310083"/>
                  <a:pt x="4141906" y="4310083"/>
                  <a:pt x="3922324" y="4190881"/>
                </a:cubicBezTo>
                <a:cubicBezTo>
                  <a:pt x="3903503" y="4178333"/>
                  <a:pt x="3872134" y="4184607"/>
                  <a:pt x="3853313" y="4197155"/>
                </a:cubicBezTo>
                <a:cubicBezTo>
                  <a:pt x="3853313" y="4197155"/>
                  <a:pt x="3853313" y="4197155"/>
                  <a:pt x="3746659" y="4278714"/>
                </a:cubicBezTo>
                <a:cubicBezTo>
                  <a:pt x="3727837" y="4291261"/>
                  <a:pt x="3715290" y="4322630"/>
                  <a:pt x="3721563" y="4341451"/>
                </a:cubicBezTo>
                <a:cubicBezTo>
                  <a:pt x="3721563" y="4341451"/>
                  <a:pt x="3721563" y="4341451"/>
                  <a:pt x="3771754" y="4586129"/>
                </a:cubicBezTo>
                <a:cubicBezTo>
                  <a:pt x="3778027" y="4611224"/>
                  <a:pt x="3765480" y="4636319"/>
                  <a:pt x="3740385" y="4648866"/>
                </a:cubicBezTo>
                <a:cubicBezTo>
                  <a:pt x="3740385" y="4648866"/>
                  <a:pt x="3740385" y="4648866"/>
                  <a:pt x="3596088" y="4724152"/>
                </a:cubicBezTo>
                <a:cubicBezTo>
                  <a:pt x="3577267" y="4736699"/>
                  <a:pt x="3545898" y="4730425"/>
                  <a:pt x="3533350" y="4717878"/>
                </a:cubicBezTo>
                <a:cubicBezTo>
                  <a:pt x="3533350" y="4717878"/>
                  <a:pt x="3533350" y="4717878"/>
                  <a:pt x="3357685" y="4535938"/>
                </a:cubicBezTo>
                <a:cubicBezTo>
                  <a:pt x="3338863" y="4523391"/>
                  <a:pt x="3307494" y="4517117"/>
                  <a:pt x="3288673" y="4523391"/>
                </a:cubicBezTo>
                <a:cubicBezTo>
                  <a:pt x="3288673" y="4523391"/>
                  <a:pt x="3288673" y="4523391"/>
                  <a:pt x="3163198" y="4567307"/>
                </a:cubicBezTo>
                <a:cubicBezTo>
                  <a:pt x="3138103" y="4573581"/>
                  <a:pt x="3119281" y="4598676"/>
                  <a:pt x="3119281" y="4623771"/>
                </a:cubicBezTo>
                <a:cubicBezTo>
                  <a:pt x="3119281" y="4623771"/>
                  <a:pt x="3119281" y="4623771"/>
                  <a:pt x="3100460" y="4868448"/>
                </a:cubicBezTo>
                <a:cubicBezTo>
                  <a:pt x="3094186" y="4893543"/>
                  <a:pt x="3075365" y="4918639"/>
                  <a:pt x="3050270" y="4918639"/>
                </a:cubicBezTo>
                <a:cubicBezTo>
                  <a:pt x="3050270" y="4918639"/>
                  <a:pt x="3050270" y="4918639"/>
                  <a:pt x="2893425" y="4950007"/>
                </a:cubicBezTo>
                <a:cubicBezTo>
                  <a:pt x="2868330" y="4956281"/>
                  <a:pt x="2843235" y="4943734"/>
                  <a:pt x="2830688" y="4924912"/>
                </a:cubicBezTo>
                <a:cubicBezTo>
                  <a:pt x="2830688" y="4924912"/>
                  <a:pt x="2830688" y="4924912"/>
                  <a:pt x="2717760" y="4705330"/>
                </a:cubicBezTo>
                <a:cubicBezTo>
                  <a:pt x="2705212" y="4680235"/>
                  <a:pt x="2680117" y="4667688"/>
                  <a:pt x="2655022" y="4667688"/>
                </a:cubicBezTo>
                <a:cubicBezTo>
                  <a:pt x="2655022" y="4667688"/>
                  <a:pt x="2655022" y="4667688"/>
                  <a:pt x="2523273" y="4673961"/>
                </a:cubicBezTo>
                <a:cubicBezTo>
                  <a:pt x="2498178" y="4673961"/>
                  <a:pt x="2473083" y="4692783"/>
                  <a:pt x="2466809" y="4711604"/>
                </a:cubicBezTo>
                <a:cubicBezTo>
                  <a:pt x="2466809" y="4711604"/>
                  <a:pt x="2466809" y="4711604"/>
                  <a:pt x="2366428" y="4943734"/>
                </a:cubicBezTo>
                <a:cubicBezTo>
                  <a:pt x="2360155" y="4968829"/>
                  <a:pt x="2335060" y="4981376"/>
                  <a:pt x="2309964" y="4981376"/>
                </a:cubicBezTo>
                <a:cubicBezTo>
                  <a:pt x="2309964" y="4981376"/>
                  <a:pt x="2309964" y="4981376"/>
                  <a:pt x="2146846" y="4962555"/>
                </a:cubicBezTo>
                <a:cubicBezTo>
                  <a:pt x="2128025" y="4956281"/>
                  <a:pt x="2102930" y="4937460"/>
                  <a:pt x="2096656" y="4918639"/>
                </a:cubicBezTo>
                <a:cubicBezTo>
                  <a:pt x="2096656" y="4918639"/>
                  <a:pt x="2096656" y="4918639"/>
                  <a:pt x="2052740" y="4667688"/>
                </a:cubicBezTo>
                <a:cubicBezTo>
                  <a:pt x="2052740" y="4648866"/>
                  <a:pt x="2027645" y="4623771"/>
                  <a:pt x="2008823" y="4617497"/>
                </a:cubicBezTo>
                <a:cubicBezTo>
                  <a:pt x="2008823" y="4617497"/>
                  <a:pt x="2008823" y="4617497"/>
                  <a:pt x="1877074" y="4586129"/>
                </a:cubicBezTo>
                <a:cubicBezTo>
                  <a:pt x="1851979" y="4579855"/>
                  <a:pt x="1826884" y="4592402"/>
                  <a:pt x="1808063" y="4604950"/>
                </a:cubicBezTo>
                <a:cubicBezTo>
                  <a:pt x="1808063" y="4604950"/>
                  <a:pt x="1808063" y="4604950"/>
                  <a:pt x="1651218" y="4799437"/>
                </a:cubicBezTo>
                <a:cubicBezTo>
                  <a:pt x="1638671" y="4818258"/>
                  <a:pt x="1607302" y="4824532"/>
                  <a:pt x="1588481" y="4818258"/>
                </a:cubicBezTo>
                <a:cubicBezTo>
                  <a:pt x="1588481" y="4818258"/>
                  <a:pt x="1588481" y="4818258"/>
                  <a:pt x="1437910" y="4749247"/>
                </a:cubicBezTo>
                <a:cubicBezTo>
                  <a:pt x="1412815" y="4742973"/>
                  <a:pt x="1400267" y="4717878"/>
                  <a:pt x="1400267" y="4692783"/>
                </a:cubicBezTo>
                <a:cubicBezTo>
                  <a:pt x="1400267" y="4692783"/>
                  <a:pt x="1400267" y="4692783"/>
                  <a:pt x="1431636" y="4448106"/>
                </a:cubicBezTo>
                <a:cubicBezTo>
                  <a:pt x="1437910" y="4423010"/>
                  <a:pt x="1419089" y="4391642"/>
                  <a:pt x="1400267" y="4385368"/>
                </a:cubicBezTo>
                <a:cubicBezTo>
                  <a:pt x="1400267" y="4385368"/>
                  <a:pt x="1400267" y="4385368"/>
                  <a:pt x="1287339" y="4310083"/>
                </a:cubicBezTo>
                <a:cubicBezTo>
                  <a:pt x="1268518" y="4297535"/>
                  <a:pt x="1237149" y="4297535"/>
                  <a:pt x="1218328" y="4310083"/>
                </a:cubicBezTo>
                <a:cubicBezTo>
                  <a:pt x="1218328" y="4310083"/>
                  <a:pt x="1218328" y="4310083"/>
                  <a:pt x="1011293" y="4448106"/>
                </a:cubicBezTo>
                <a:cubicBezTo>
                  <a:pt x="992472" y="4460653"/>
                  <a:pt x="961103" y="4460653"/>
                  <a:pt x="942282" y="4448106"/>
                </a:cubicBezTo>
                <a:cubicBezTo>
                  <a:pt x="942282" y="4448106"/>
                  <a:pt x="942282" y="4448106"/>
                  <a:pt x="816806" y="4341451"/>
                </a:cubicBezTo>
                <a:cubicBezTo>
                  <a:pt x="797985" y="4322630"/>
                  <a:pt x="791711" y="4297535"/>
                  <a:pt x="804259" y="4272440"/>
                </a:cubicBezTo>
                <a:cubicBezTo>
                  <a:pt x="804259" y="4272440"/>
                  <a:pt x="804259" y="4272440"/>
                  <a:pt x="904639" y="4046584"/>
                </a:cubicBezTo>
                <a:cubicBezTo>
                  <a:pt x="910913" y="4027763"/>
                  <a:pt x="910913" y="3996394"/>
                  <a:pt x="892092" y="3977572"/>
                </a:cubicBezTo>
                <a:cubicBezTo>
                  <a:pt x="892092" y="3977572"/>
                  <a:pt x="892092" y="3977572"/>
                  <a:pt x="804259" y="3877192"/>
                </a:cubicBezTo>
                <a:cubicBezTo>
                  <a:pt x="791711" y="3858371"/>
                  <a:pt x="760342" y="3852097"/>
                  <a:pt x="735247" y="3858371"/>
                </a:cubicBezTo>
                <a:cubicBezTo>
                  <a:pt x="735247" y="3858371"/>
                  <a:pt x="735247" y="3858371"/>
                  <a:pt x="496844" y="3927382"/>
                </a:cubicBezTo>
                <a:cubicBezTo>
                  <a:pt x="478023" y="3933656"/>
                  <a:pt x="446654" y="3921108"/>
                  <a:pt x="434106" y="3902287"/>
                </a:cubicBezTo>
                <a:cubicBezTo>
                  <a:pt x="434106" y="3902287"/>
                  <a:pt x="434106" y="3902287"/>
                  <a:pt x="346273" y="3764264"/>
                </a:cubicBezTo>
                <a:cubicBezTo>
                  <a:pt x="333726" y="3745443"/>
                  <a:pt x="340000" y="3714074"/>
                  <a:pt x="352547" y="3695253"/>
                </a:cubicBezTo>
                <a:cubicBezTo>
                  <a:pt x="352547" y="3695253"/>
                  <a:pt x="352547" y="3695253"/>
                  <a:pt x="515665" y="3507039"/>
                </a:cubicBezTo>
                <a:cubicBezTo>
                  <a:pt x="534487" y="3494492"/>
                  <a:pt x="534487" y="3463123"/>
                  <a:pt x="528213" y="3438028"/>
                </a:cubicBezTo>
                <a:cubicBezTo>
                  <a:pt x="528213" y="3438028"/>
                  <a:pt x="528213" y="3438028"/>
                  <a:pt x="471749" y="3318826"/>
                </a:cubicBezTo>
                <a:cubicBezTo>
                  <a:pt x="465475" y="3300005"/>
                  <a:pt x="434106" y="3281184"/>
                  <a:pt x="415285" y="3281184"/>
                </a:cubicBezTo>
                <a:cubicBezTo>
                  <a:pt x="415285" y="3281184"/>
                  <a:pt x="415285" y="3281184"/>
                  <a:pt x="164334" y="3274910"/>
                </a:cubicBezTo>
                <a:cubicBezTo>
                  <a:pt x="139239" y="3274910"/>
                  <a:pt x="120418" y="3256088"/>
                  <a:pt x="114144" y="3237267"/>
                </a:cubicBezTo>
                <a:cubicBezTo>
                  <a:pt x="114144" y="3237267"/>
                  <a:pt x="114144" y="3237267"/>
                  <a:pt x="70227" y="3074149"/>
                </a:cubicBezTo>
                <a:cubicBezTo>
                  <a:pt x="63954" y="3055328"/>
                  <a:pt x="70227" y="3023959"/>
                  <a:pt x="89049" y="3011411"/>
                </a:cubicBezTo>
                <a:cubicBezTo>
                  <a:pt x="89049" y="3011411"/>
                  <a:pt x="89049" y="3011411"/>
                  <a:pt x="302357" y="2885936"/>
                </a:cubicBezTo>
                <a:cubicBezTo>
                  <a:pt x="321178" y="2873388"/>
                  <a:pt x="340000" y="2842019"/>
                  <a:pt x="333726" y="2816924"/>
                </a:cubicBezTo>
                <a:cubicBezTo>
                  <a:pt x="333726" y="2816924"/>
                  <a:pt x="333726" y="2816924"/>
                  <a:pt x="321178" y="2685175"/>
                </a:cubicBezTo>
                <a:cubicBezTo>
                  <a:pt x="314905" y="2666354"/>
                  <a:pt x="296083" y="2641259"/>
                  <a:pt x="277262" y="2634985"/>
                </a:cubicBezTo>
                <a:cubicBezTo>
                  <a:pt x="277262" y="2634985"/>
                  <a:pt x="277262" y="2634985"/>
                  <a:pt x="38858" y="2553426"/>
                </a:cubicBezTo>
                <a:cubicBezTo>
                  <a:pt x="13764" y="2547152"/>
                  <a:pt x="-5058" y="2522057"/>
                  <a:pt x="1216" y="2503236"/>
                </a:cubicBezTo>
                <a:cubicBezTo>
                  <a:pt x="1216" y="2503236"/>
                  <a:pt x="1216" y="2503236"/>
                  <a:pt x="1216" y="2333844"/>
                </a:cubicBezTo>
                <a:cubicBezTo>
                  <a:pt x="1216" y="2315022"/>
                  <a:pt x="20037" y="2289927"/>
                  <a:pt x="45132" y="2283654"/>
                </a:cubicBezTo>
                <a:cubicBezTo>
                  <a:pt x="45132" y="2283654"/>
                  <a:pt x="45132" y="2283654"/>
                  <a:pt x="283536" y="2220916"/>
                </a:cubicBezTo>
                <a:cubicBezTo>
                  <a:pt x="308631" y="2214642"/>
                  <a:pt x="327452" y="2189547"/>
                  <a:pt x="333726" y="2170726"/>
                </a:cubicBezTo>
                <a:cubicBezTo>
                  <a:pt x="333726" y="2170726"/>
                  <a:pt x="333726" y="2170726"/>
                  <a:pt x="358821" y="2038977"/>
                </a:cubicBezTo>
                <a:cubicBezTo>
                  <a:pt x="365095" y="2013881"/>
                  <a:pt x="352547" y="1988786"/>
                  <a:pt x="333726" y="1969965"/>
                </a:cubicBezTo>
                <a:cubicBezTo>
                  <a:pt x="333726" y="1969965"/>
                  <a:pt x="333726" y="1969965"/>
                  <a:pt x="126691" y="1831942"/>
                </a:cubicBezTo>
                <a:cubicBezTo>
                  <a:pt x="107870" y="1819394"/>
                  <a:pt x="101596" y="1788026"/>
                  <a:pt x="107870" y="1769204"/>
                </a:cubicBezTo>
                <a:cubicBezTo>
                  <a:pt x="107870" y="1769204"/>
                  <a:pt x="107870" y="1769204"/>
                  <a:pt x="158060" y="1612360"/>
                </a:cubicBezTo>
                <a:cubicBezTo>
                  <a:pt x="170608" y="1587265"/>
                  <a:pt x="189429" y="1568444"/>
                  <a:pt x="214524" y="1574717"/>
                </a:cubicBezTo>
                <a:cubicBezTo>
                  <a:pt x="214524" y="1574717"/>
                  <a:pt x="214524" y="1574717"/>
                  <a:pt x="465475" y="1580991"/>
                </a:cubicBezTo>
                <a:cubicBezTo>
                  <a:pt x="484296" y="1587265"/>
                  <a:pt x="515665" y="1568444"/>
                  <a:pt x="528213" y="1549622"/>
                </a:cubicBezTo>
                <a:cubicBezTo>
                  <a:pt x="528213" y="1549622"/>
                  <a:pt x="528213" y="1549622"/>
                  <a:pt x="584677" y="1430420"/>
                </a:cubicBezTo>
                <a:cubicBezTo>
                  <a:pt x="597224" y="1411599"/>
                  <a:pt x="597224" y="1380230"/>
                  <a:pt x="578403" y="1361409"/>
                </a:cubicBezTo>
                <a:cubicBezTo>
                  <a:pt x="578403" y="1361409"/>
                  <a:pt x="578403" y="1361409"/>
                  <a:pt x="427833" y="1160648"/>
                </a:cubicBezTo>
                <a:cubicBezTo>
                  <a:pt x="415285" y="1141827"/>
                  <a:pt x="415285" y="1116732"/>
                  <a:pt x="427833" y="1097911"/>
                </a:cubicBezTo>
                <a:cubicBezTo>
                  <a:pt x="427833" y="1097911"/>
                  <a:pt x="427833" y="1097911"/>
                  <a:pt x="521939" y="959887"/>
                </a:cubicBezTo>
                <a:cubicBezTo>
                  <a:pt x="534487" y="941066"/>
                  <a:pt x="565856" y="934792"/>
                  <a:pt x="584677" y="941066"/>
                </a:cubicBezTo>
                <a:cubicBezTo>
                  <a:pt x="584677" y="941066"/>
                  <a:pt x="584677" y="941066"/>
                  <a:pt x="823080" y="1028899"/>
                </a:cubicBezTo>
                <a:cubicBezTo>
                  <a:pt x="841902" y="1035173"/>
                  <a:pt x="873270" y="1028899"/>
                  <a:pt x="892092" y="1010078"/>
                </a:cubicBezTo>
                <a:cubicBezTo>
                  <a:pt x="892092" y="1010078"/>
                  <a:pt x="892092" y="1010078"/>
                  <a:pt x="986198" y="915971"/>
                </a:cubicBezTo>
                <a:cubicBezTo>
                  <a:pt x="998746" y="897150"/>
                  <a:pt x="1005020" y="865781"/>
                  <a:pt x="998746" y="846960"/>
                </a:cubicBezTo>
                <a:cubicBezTo>
                  <a:pt x="998746" y="846960"/>
                  <a:pt x="998746" y="846960"/>
                  <a:pt x="910913" y="614830"/>
                </a:cubicBezTo>
                <a:cubicBezTo>
                  <a:pt x="904639" y="589735"/>
                  <a:pt x="910913" y="564640"/>
                  <a:pt x="929734" y="552092"/>
                </a:cubicBezTo>
                <a:cubicBezTo>
                  <a:pt x="929734" y="552092"/>
                  <a:pt x="929734" y="552092"/>
                  <a:pt x="1061484" y="451712"/>
                </a:cubicBezTo>
                <a:cubicBezTo>
                  <a:pt x="1080305" y="439164"/>
                  <a:pt x="1111674" y="439164"/>
                  <a:pt x="1130495" y="451712"/>
                </a:cubicBezTo>
                <a:cubicBezTo>
                  <a:pt x="1130495" y="451712"/>
                  <a:pt x="1130495" y="451712"/>
                  <a:pt x="1331256" y="602282"/>
                </a:cubicBezTo>
                <a:cubicBezTo>
                  <a:pt x="1350077" y="614830"/>
                  <a:pt x="1381446" y="614830"/>
                  <a:pt x="1400267" y="608556"/>
                </a:cubicBezTo>
                <a:cubicBezTo>
                  <a:pt x="1400267" y="608556"/>
                  <a:pt x="1400267" y="608556"/>
                  <a:pt x="1519469" y="539545"/>
                </a:cubicBezTo>
                <a:cubicBezTo>
                  <a:pt x="1538290" y="533271"/>
                  <a:pt x="1550838" y="501902"/>
                  <a:pt x="1550838" y="483081"/>
                </a:cubicBezTo>
                <a:cubicBezTo>
                  <a:pt x="1550838" y="483081"/>
                  <a:pt x="1550838" y="483081"/>
                  <a:pt x="1538290" y="232130"/>
                </a:cubicBezTo>
                <a:cubicBezTo>
                  <a:pt x="1532017" y="207035"/>
                  <a:pt x="1550838" y="181939"/>
                  <a:pt x="1569659" y="175666"/>
                </a:cubicBezTo>
                <a:cubicBezTo>
                  <a:pt x="1569659" y="175666"/>
                  <a:pt x="1569659" y="175666"/>
                  <a:pt x="1726504" y="119202"/>
                </a:cubicBezTo>
                <a:cubicBezTo>
                  <a:pt x="1751599" y="112928"/>
                  <a:pt x="1776694" y="119202"/>
                  <a:pt x="1789241" y="138023"/>
                </a:cubicBezTo>
                <a:cubicBezTo>
                  <a:pt x="1789241" y="138023"/>
                  <a:pt x="1789241" y="138023"/>
                  <a:pt x="1939812" y="345058"/>
                </a:cubicBezTo>
                <a:cubicBezTo>
                  <a:pt x="1952359" y="357605"/>
                  <a:pt x="1983728" y="370153"/>
                  <a:pt x="2002550" y="370153"/>
                </a:cubicBezTo>
                <a:cubicBezTo>
                  <a:pt x="2002550" y="370153"/>
                  <a:pt x="2002550" y="370153"/>
                  <a:pt x="2134299" y="338784"/>
                </a:cubicBezTo>
                <a:cubicBezTo>
                  <a:pt x="2159394" y="338784"/>
                  <a:pt x="2178215" y="313689"/>
                  <a:pt x="2184489" y="294868"/>
                </a:cubicBezTo>
                <a:cubicBezTo>
                  <a:pt x="2184489" y="294868"/>
                  <a:pt x="2184489" y="294868"/>
                  <a:pt x="2247227" y="50190"/>
                </a:cubicBezTo>
                <a:cubicBezTo>
                  <a:pt x="2247227" y="31369"/>
                  <a:pt x="2272322" y="12548"/>
                  <a:pt x="2297417" y="6274"/>
                </a:cubicBezTo>
                <a:cubicBezTo>
                  <a:pt x="2297417" y="6274"/>
                  <a:pt x="2297417" y="6274"/>
                  <a:pt x="2460535" y="0"/>
                </a:cubicBezTo>
                <a:close/>
              </a:path>
            </a:pathLst>
          </a:custGeom>
          <a:solidFill>
            <a:srgbClr val="A05242"/>
          </a:solidFill>
          <a:ln w="9525">
            <a:noFill/>
            <a:round/>
          </a:ln>
        </p:spPr>
        <p:txBody>
          <a:bodyPr vert="horz" wrap="square" lIns="68580" tIns="34290" rIns="68580" bIns="34290" numCol="1" anchor="t" anchorCtr="0" compatLnSpc="1">
            <a:noAutofit/>
          </a:bodyPr>
          <a:lstStyle/>
          <a:p>
            <a:endParaRPr lang="zh-CN" altLang="en-US">
              <a:solidFill>
                <a:schemeClr val="bg1">
                  <a:lumMod val="50000"/>
                </a:schemeClr>
              </a:solidFill>
              <a:cs typeface="+mn-ea"/>
              <a:sym typeface="+mn-lt"/>
            </a:endParaRPr>
          </a:p>
        </p:txBody>
      </p:sp>
      <p:sp>
        <p:nvSpPr>
          <p:cNvPr id="12" name="品 5"/>
          <p:cNvSpPr>
            <a:spLocks noEditPoints="1"/>
          </p:cNvSpPr>
          <p:nvPr/>
        </p:nvSpPr>
        <p:spPr bwMode="auto">
          <a:xfrm>
            <a:off x="5298775" y="1787487"/>
            <a:ext cx="1075919" cy="1075919"/>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rgbClr val="A05242"/>
          </a:solidFill>
          <a:ln>
            <a:noFill/>
          </a:ln>
        </p:spPr>
        <p:txBody>
          <a:bodyPr vert="horz" wrap="square" lIns="68580" tIns="34290" rIns="68580" bIns="34290" numCol="1" anchor="t" anchorCtr="0" compatLnSpc="1"/>
          <a:lstStyle/>
          <a:p>
            <a:endParaRPr lang="zh-CN" altLang="en-US">
              <a:solidFill>
                <a:schemeClr val="bg1">
                  <a:lumMod val="50000"/>
                </a:schemeClr>
              </a:solidFill>
              <a:cs typeface="+mn-ea"/>
              <a:sym typeface="+mn-lt"/>
            </a:endParaRPr>
          </a:p>
        </p:txBody>
      </p:sp>
      <p:sp>
        <p:nvSpPr>
          <p:cNvPr id="13" name="5"/>
          <p:cNvSpPr>
            <a:spLocks noEditPoints="1"/>
          </p:cNvSpPr>
          <p:nvPr/>
        </p:nvSpPr>
        <p:spPr bwMode="auto">
          <a:xfrm>
            <a:off x="9110354" y="4874610"/>
            <a:ext cx="879329" cy="879329"/>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rgbClr val="A05242"/>
          </a:solidFill>
          <a:ln>
            <a:noFill/>
          </a:ln>
        </p:spPr>
        <p:txBody>
          <a:bodyPr vert="horz" wrap="square" lIns="68580" tIns="34290" rIns="68580" bIns="34290" numCol="1" anchor="t" anchorCtr="0" compatLnSpc="1"/>
          <a:lstStyle/>
          <a:p>
            <a:endParaRPr lang="zh-CN" altLang="en-US">
              <a:solidFill>
                <a:schemeClr val="bg1">
                  <a:lumMod val="50000"/>
                </a:schemeClr>
              </a:solidFill>
              <a:cs typeface="+mn-ea"/>
              <a:sym typeface="+mn-lt"/>
            </a:endParaRPr>
          </a:p>
        </p:txBody>
      </p:sp>
      <p:sp>
        <p:nvSpPr>
          <p:cNvPr id="15" name="5"/>
          <p:cNvSpPr>
            <a:spLocks noEditPoints="1"/>
          </p:cNvSpPr>
          <p:nvPr/>
        </p:nvSpPr>
        <p:spPr bwMode="auto">
          <a:xfrm>
            <a:off x="8723228" y="5522777"/>
            <a:ext cx="462324" cy="462324"/>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rgbClr val="A05242"/>
          </a:solidFill>
          <a:ln>
            <a:noFill/>
          </a:ln>
        </p:spPr>
        <p:txBody>
          <a:bodyPr vert="horz" wrap="square" lIns="68580" tIns="34290" rIns="68580" bIns="34290" numCol="1" anchor="t" anchorCtr="0" compatLnSpc="1"/>
          <a:lstStyle/>
          <a:p>
            <a:endParaRPr lang="zh-CN" altLang="en-US">
              <a:solidFill>
                <a:schemeClr val="bg1">
                  <a:lumMod val="50000"/>
                </a:schemeClr>
              </a:solidFill>
              <a:cs typeface="+mn-ea"/>
              <a:sym typeface="+mn-lt"/>
            </a:endParaRPr>
          </a:p>
        </p:txBody>
      </p:sp>
      <p:sp>
        <p:nvSpPr>
          <p:cNvPr id="16" name="TextBox 19"/>
          <p:cNvSpPr txBox="1"/>
          <p:nvPr/>
        </p:nvSpPr>
        <p:spPr>
          <a:xfrm>
            <a:off x="2875386" y="3561569"/>
            <a:ext cx="2160388" cy="553998"/>
          </a:xfrm>
          <a:prstGeom prst="rect">
            <a:avLst/>
          </a:prstGeom>
          <a:noFill/>
        </p:spPr>
        <p:txBody>
          <a:bodyPr wrap="square" lIns="0" tIns="0" rIns="0" bIns="0" rtlCol="0">
            <a:spAutoFit/>
          </a:bodyPr>
          <a:lstStyle/>
          <a:p>
            <a:pPr algn="ctr"/>
            <a:r>
              <a:rPr lang="zh-CN" altLang="en-US" sz="3600" b="1" dirty="0">
                <a:solidFill>
                  <a:schemeClr val="bg1">
                    <a:lumMod val="50000"/>
                  </a:schemeClr>
                </a:solidFill>
                <a:cs typeface="+mn-ea"/>
                <a:sym typeface="+mn-lt"/>
              </a:rPr>
              <a:t>加入标题</a:t>
            </a:r>
          </a:p>
        </p:txBody>
      </p:sp>
      <p:sp>
        <p:nvSpPr>
          <p:cNvPr id="17" name="TextBox 106"/>
          <p:cNvSpPr txBox="1"/>
          <p:nvPr/>
        </p:nvSpPr>
        <p:spPr>
          <a:xfrm>
            <a:off x="2452392" y="4224450"/>
            <a:ext cx="3006374" cy="215444"/>
          </a:xfrm>
          <a:prstGeom prst="rect">
            <a:avLst/>
          </a:prstGeom>
          <a:noFill/>
        </p:spPr>
        <p:txBody>
          <a:bodyPr wrap="square" lIns="0" tIns="0" rIns="0" bIns="0" rtlCol="0">
            <a:spAutoFit/>
          </a:bodyPr>
          <a:lstStyle/>
          <a:p>
            <a:pPr algn="ct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8" name="TextBox 19"/>
          <p:cNvSpPr txBox="1"/>
          <p:nvPr/>
        </p:nvSpPr>
        <p:spPr>
          <a:xfrm>
            <a:off x="6602172" y="3561569"/>
            <a:ext cx="2160388" cy="553998"/>
          </a:xfrm>
          <a:prstGeom prst="rect">
            <a:avLst/>
          </a:prstGeom>
          <a:noFill/>
        </p:spPr>
        <p:txBody>
          <a:bodyPr wrap="square" lIns="0" tIns="0" rIns="0" bIns="0" rtlCol="0">
            <a:spAutoFit/>
          </a:bodyPr>
          <a:lstStyle/>
          <a:p>
            <a:pPr algn="ctr"/>
            <a:r>
              <a:rPr lang="zh-CN" altLang="en-US" sz="3600" b="1" dirty="0">
                <a:solidFill>
                  <a:schemeClr val="bg1">
                    <a:lumMod val="50000"/>
                  </a:schemeClr>
                </a:solidFill>
                <a:cs typeface="+mn-ea"/>
                <a:sym typeface="+mn-lt"/>
              </a:rPr>
              <a:t>加入标题</a:t>
            </a:r>
          </a:p>
        </p:txBody>
      </p:sp>
      <p:sp>
        <p:nvSpPr>
          <p:cNvPr id="19" name="TextBox 106"/>
          <p:cNvSpPr txBox="1"/>
          <p:nvPr/>
        </p:nvSpPr>
        <p:spPr>
          <a:xfrm>
            <a:off x="6179178" y="4224450"/>
            <a:ext cx="3006374" cy="215444"/>
          </a:xfrm>
          <a:prstGeom prst="rect">
            <a:avLst/>
          </a:prstGeom>
          <a:noFill/>
        </p:spPr>
        <p:txBody>
          <a:bodyPr wrap="square" lIns="0" tIns="0" rIns="0" bIns="0" rtlCol="0">
            <a:spAutoFit/>
          </a:bodyPr>
          <a:lstStyle/>
          <a:p>
            <a:pPr algn="ct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grpSp>
        <p:nvGrpSpPr>
          <p:cNvPr id="20" name="42"/>
          <p:cNvGrpSpPr/>
          <p:nvPr/>
        </p:nvGrpSpPr>
        <p:grpSpPr>
          <a:xfrm>
            <a:off x="7397282" y="2821723"/>
            <a:ext cx="608409" cy="608409"/>
            <a:chOff x="5637213" y="3511550"/>
            <a:chExt cx="376238" cy="376238"/>
          </a:xfrm>
          <a:solidFill>
            <a:srgbClr val="A05242"/>
          </a:solidFill>
        </p:grpSpPr>
        <p:sp>
          <p:nvSpPr>
            <p:cNvPr id="21" name="50"/>
            <p:cNvSpPr>
              <a:spLocks noEditPoints="1"/>
            </p:cNvSpPr>
            <p:nvPr/>
          </p:nvSpPr>
          <p:spPr bwMode="auto">
            <a:xfrm>
              <a:off x="5637213" y="3546475"/>
              <a:ext cx="341313" cy="341313"/>
            </a:xfrm>
            <a:custGeom>
              <a:avLst/>
              <a:gdLst>
                <a:gd name="T0" fmla="*/ 92 w 184"/>
                <a:gd name="T1" fmla="*/ 184 h 184"/>
                <a:gd name="T2" fmla="*/ 184 w 184"/>
                <a:gd name="T3" fmla="*/ 92 h 184"/>
                <a:gd name="T4" fmla="*/ 173 w 184"/>
                <a:gd name="T5" fmla="*/ 49 h 184"/>
                <a:gd name="T6" fmla="*/ 171 w 184"/>
                <a:gd name="T7" fmla="*/ 49 h 184"/>
                <a:gd name="T8" fmla="*/ 170 w 184"/>
                <a:gd name="T9" fmla="*/ 49 h 184"/>
                <a:gd name="T10" fmla="*/ 158 w 184"/>
                <a:gd name="T11" fmla="*/ 48 h 184"/>
                <a:gd name="T12" fmla="*/ 149 w 184"/>
                <a:gd name="T13" fmla="*/ 56 h 184"/>
                <a:gd name="T14" fmla="*/ 160 w 184"/>
                <a:gd name="T15" fmla="*/ 92 h 184"/>
                <a:gd name="T16" fmla="*/ 92 w 184"/>
                <a:gd name="T17" fmla="*/ 160 h 184"/>
                <a:gd name="T18" fmla="*/ 24 w 184"/>
                <a:gd name="T19" fmla="*/ 92 h 184"/>
                <a:gd name="T20" fmla="*/ 92 w 184"/>
                <a:gd name="T21" fmla="*/ 24 h 184"/>
                <a:gd name="T22" fmla="*/ 128 w 184"/>
                <a:gd name="T23" fmla="*/ 35 h 184"/>
                <a:gd name="T24" fmla="*/ 135 w 184"/>
                <a:gd name="T25" fmla="*/ 27 h 184"/>
                <a:gd name="T26" fmla="*/ 134 w 184"/>
                <a:gd name="T27" fmla="*/ 14 h 184"/>
                <a:gd name="T28" fmla="*/ 134 w 184"/>
                <a:gd name="T29" fmla="*/ 10 h 184"/>
                <a:gd name="T30" fmla="*/ 92 w 184"/>
                <a:gd name="T31" fmla="*/ 0 h 184"/>
                <a:gd name="T32" fmla="*/ 0 w 184"/>
                <a:gd name="T33" fmla="*/ 92 h 184"/>
                <a:gd name="T34" fmla="*/ 92 w 184"/>
                <a:gd name="T35" fmla="*/ 184 h 184"/>
                <a:gd name="T36" fmla="*/ 92 w 184"/>
                <a:gd name="T37" fmla="*/ 184 h 184"/>
                <a:gd name="T38" fmla="*/ 92 w 184"/>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grp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sp>
          <p:nvSpPr>
            <p:cNvPr id="22" name="51"/>
            <p:cNvSpPr>
              <a:spLocks noEditPoints="1"/>
            </p:cNvSpPr>
            <p:nvPr/>
          </p:nvSpPr>
          <p:spPr bwMode="auto">
            <a:xfrm>
              <a:off x="5724525" y="3633788"/>
              <a:ext cx="166688" cy="166688"/>
            </a:xfrm>
            <a:custGeom>
              <a:avLst/>
              <a:gdLst>
                <a:gd name="T0" fmla="*/ 45 w 90"/>
                <a:gd name="T1" fmla="*/ 21 h 90"/>
                <a:gd name="T2" fmla="*/ 47 w 90"/>
                <a:gd name="T3" fmla="*/ 21 h 90"/>
                <a:gd name="T4" fmla="*/ 64 w 90"/>
                <a:gd name="T5" fmla="*/ 4 h 90"/>
                <a:gd name="T6" fmla="*/ 64 w 90"/>
                <a:gd name="T7" fmla="*/ 4 h 90"/>
                <a:gd name="T8" fmla="*/ 45 w 90"/>
                <a:gd name="T9" fmla="*/ 0 h 90"/>
                <a:gd name="T10" fmla="*/ 0 w 90"/>
                <a:gd name="T11" fmla="*/ 45 h 90"/>
                <a:gd name="T12" fmla="*/ 45 w 90"/>
                <a:gd name="T13" fmla="*/ 90 h 90"/>
                <a:gd name="T14" fmla="*/ 90 w 90"/>
                <a:gd name="T15" fmla="*/ 45 h 90"/>
                <a:gd name="T16" fmla="*/ 86 w 90"/>
                <a:gd name="T17" fmla="*/ 26 h 90"/>
                <a:gd name="T18" fmla="*/ 86 w 90"/>
                <a:gd name="T19" fmla="*/ 26 h 90"/>
                <a:gd name="T20" fmla="*/ 69 w 90"/>
                <a:gd name="T21" fmla="*/ 43 h 90"/>
                <a:gd name="T22" fmla="*/ 69 w 90"/>
                <a:gd name="T23" fmla="*/ 45 h 90"/>
                <a:gd name="T24" fmla="*/ 45 w 90"/>
                <a:gd name="T25" fmla="*/ 69 h 90"/>
                <a:gd name="T26" fmla="*/ 21 w 90"/>
                <a:gd name="T27" fmla="*/ 45 h 90"/>
                <a:gd name="T28" fmla="*/ 45 w 90"/>
                <a:gd name="T29" fmla="*/ 21 h 90"/>
                <a:gd name="T30" fmla="*/ 45 w 90"/>
                <a:gd name="T31" fmla="*/ 21 h 90"/>
                <a:gd name="T32" fmla="*/ 45 w 90"/>
                <a:gd name="T3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grp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sp>
          <p:nvSpPr>
            <p:cNvPr id="23" name="52"/>
            <p:cNvSpPr>
              <a:spLocks noEditPoints="1"/>
            </p:cNvSpPr>
            <p:nvPr/>
          </p:nvSpPr>
          <p:spPr bwMode="auto">
            <a:xfrm>
              <a:off x="5824538" y="3511550"/>
              <a:ext cx="188913" cy="188913"/>
            </a:xfrm>
            <a:custGeom>
              <a:avLst/>
              <a:gdLst>
                <a:gd name="T0" fmla="*/ 86 w 102"/>
                <a:gd name="T1" fmla="*/ 28 h 102"/>
                <a:gd name="T2" fmla="*/ 91 w 102"/>
                <a:gd name="T3" fmla="*/ 23 h 102"/>
                <a:gd name="T4" fmla="*/ 91 w 102"/>
                <a:gd name="T5" fmla="*/ 14 h 102"/>
                <a:gd name="T6" fmla="*/ 87 w 102"/>
                <a:gd name="T7" fmla="*/ 11 h 102"/>
                <a:gd name="T8" fmla="*/ 83 w 102"/>
                <a:gd name="T9" fmla="*/ 9 h 102"/>
                <a:gd name="T10" fmla="*/ 79 w 102"/>
                <a:gd name="T11" fmla="*/ 11 h 102"/>
                <a:gd name="T12" fmla="*/ 74 w 102"/>
                <a:gd name="T13" fmla="*/ 17 h 102"/>
                <a:gd name="T14" fmla="*/ 72 w 102"/>
                <a:gd name="T15" fmla="*/ 2 h 102"/>
                <a:gd name="T16" fmla="*/ 70 w 102"/>
                <a:gd name="T17" fmla="*/ 0 h 102"/>
                <a:gd name="T18" fmla="*/ 69 w 102"/>
                <a:gd name="T19" fmla="*/ 0 h 102"/>
                <a:gd name="T20" fmla="*/ 47 w 102"/>
                <a:gd name="T21" fmla="*/ 23 h 102"/>
                <a:gd name="T22" fmla="*/ 44 w 102"/>
                <a:gd name="T23" fmla="*/ 30 h 102"/>
                <a:gd name="T24" fmla="*/ 44 w 102"/>
                <a:gd name="T25" fmla="*/ 31 h 102"/>
                <a:gd name="T26" fmla="*/ 45 w 102"/>
                <a:gd name="T27" fmla="*/ 45 h 102"/>
                <a:gd name="T28" fmla="*/ 37 w 102"/>
                <a:gd name="T29" fmla="*/ 53 h 102"/>
                <a:gd name="T30" fmla="*/ 22 w 102"/>
                <a:gd name="T31" fmla="*/ 68 h 102"/>
                <a:gd name="T32" fmla="*/ 22 w 102"/>
                <a:gd name="T33" fmla="*/ 68 h 102"/>
                <a:gd name="T34" fmla="*/ 8 w 102"/>
                <a:gd name="T35" fmla="*/ 82 h 102"/>
                <a:gd name="T36" fmla="*/ 2 w 102"/>
                <a:gd name="T37" fmla="*/ 89 h 102"/>
                <a:gd name="T38" fmla="*/ 0 w 102"/>
                <a:gd name="T39" fmla="*/ 92 h 102"/>
                <a:gd name="T40" fmla="*/ 0 w 102"/>
                <a:gd name="T41" fmla="*/ 97 h 102"/>
                <a:gd name="T42" fmla="*/ 5 w 102"/>
                <a:gd name="T43" fmla="*/ 102 h 102"/>
                <a:gd name="T44" fmla="*/ 5 w 102"/>
                <a:gd name="T45" fmla="*/ 102 h 102"/>
                <a:gd name="T46" fmla="*/ 10 w 102"/>
                <a:gd name="T47" fmla="*/ 102 h 102"/>
                <a:gd name="T48" fmla="*/ 13 w 102"/>
                <a:gd name="T49" fmla="*/ 100 h 102"/>
                <a:gd name="T50" fmla="*/ 57 w 102"/>
                <a:gd name="T51" fmla="*/ 56 h 102"/>
                <a:gd name="T52" fmla="*/ 70 w 102"/>
                <a:gd name="T53" fmla="*/ 57 h 102"/>
                <a:gd name="T54" fmla="*/ 71 w 102"/>
                <a:gd name="T55" fmla="*/ 57 h 102"/>
                <a:gd name="T56" fmla="*/ 71 w 102"/>
                <a:gd name="T57" fmla="*/ 57 h 102"/>
                <a:gd name="T58" fmla="*/ 78 w 102"/>
                <a:gd name="T59" fmla="*/ 54 h 102"/>
                <a:gd name="T60" fmla="*/ 101 w 102"/>
                <a:gd name="T61" fmla="*/ 32 h 102"/>
                <a:gd name="T62" fmla="*/ 100 w 102"/>
                <a:gd name="T63" fmla="*/ 29 h 102"/>
                <a:gd name="T64" fmla="*/ 86 w 102"/>
                <a:gd name="T65" fmla="*/ 28 h 102"/>
                <a:gd name="T66" fmla="*/ 86 w 102"/>
                <a:gd name="T67" fmla="*/ 28 h 102"/>
                <a:gd name="T68" fmla="*/ 86 w 102"/>
                <a:gd name="T69"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grp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grpSp>
      <p:grpSp>
        <p:nvGrpSpPr>
          <p:cNvPr id="24" name="淘 46"/>
          <p:cNvGrpSpPr/>
          <p:nvPr/>
        </p:nvGrpSpPr>
        <p:grpSpPr>
          <a:xfrm>
            <a:off x="3690276" y="2793217"/>
            <a:ext cx="530606" cy="662634"/>
            <a:chOff x="2116138" y="2506419"/>
            <a:chExt cx="338137" cy="422275"/>
          </a:xfrm>
          <a:solidFill>
            <a:srgbClr val="A05242"/>
          </a:solidFill>
        </p:grpSpPr>
        <p:sp>
          <p:nvSpPr>
            <p:cNvPr id="25" name="20"/>
            <p:cNvSpPr>
              <a:spLocks noEditPoints="1"/>
            </p:cNvSpPr>
            <p:nvPr/>
          </p:nvSpPr>
          <p:spPr bwMode="auto">
            <a:xfrm>
              <a:off x="2116138" y="2506419"/>
              <a:ext cx="338137" cy="422275"/>
            </a:xfrm>
            <a:custGeom>
              <a:avLst/>
              <a:gdLst>
                <a:gd name="T0" fmla="*/ 147 w 216"/>
                <a:gd name="T1" fmla="*/ 233 h 270"/>
                <a:gd name="T2" fmla="*/ 165 w 216"/>
                <a:gd name="T3" fmla="*/ 200 h 270"/>
                <a:gd name="T4" fmla="*/ 216 w 216"/>
                <a:gd name="T5" fmla="*/ 108 h 270"/>
                <a:gd name="T6" fmla="*/ 108 w 216"/>
                <a:gd name="T7" fmla="*/ 0 h 270"/>
                <a:gd name="T8" fmla="*/ 0 w 216"/>
                <a:gd name="T9" fmla="*/ 108 h 270"/>
                <a:gd name="T10" fmla="*/ 51 w 216"/>
                <a:gd name="T11" fmla="*/ 200 h 270"/>
                <a:gd name="T12" fmla="*/ 70 w 216"/>
                <a:gd name="T13" fmla="*/ 233 h 270"/>
                <a:gd name="T14" fmla="*/ 70 w 216"/>
                <a:gd name="T15" fmla="*/ 247 h 270"/>
                <a:gd name="T16" fmla="*/ 93 w 216"/>
                <a:gd name="T17" fmla="*/ 270 h 270"/>
                <a:gd name="T18" fmla="*/ 123 w 216"/>
                <a:gd name="T19" fmla="*/ 270 h 270"/>
                <a:gd name="T20" fmla="*/ 147 w 216"/>
                <a:gd name="T21" fmla="*/ 247 h 270"/>
                <a:gd name="T22" fmla="*/ 147 w 216"/>
                <a:gd name="T23" fmla="*/ 233 h 270"/>
                <a:gd name="T24" fmla="*/ 124 w 216"/>
                <a:gd name="T25" fmla="*/ 224 h 270"/>
                <a:gd name="T26" fmla="*/ 92 w 216"/>
                <a:gd name="T27" fmla="*/ 224 h 270"/>
                <a:gd name="T28" fmla="*/ 64 w 216"/>
                <a:gd name="T29" fmla="*/ 180 h 270"/>
                <a:gd name="T30" fmla="*/ 23 w 216"/>
                <a:gd name="T31" fmla="*/ 108 h 270"/>
                <a:gd name="T32" fmla="*/ 108 w 216"/>
                <a:gd name="T33" fmla="*/ 23 h 270"/>
                <a:gd name="T34" fmla="*/ 193 w 216"/>
                <a:gd name="T35" fmla="*/ 108 h 270"/>
                <a:gd name="T36" fmla="*/ 153 w 216"/>
                <a:gd name="T37" fmla="*/ 180 h 270"/>
                <a:gd name="T38" fmla="*/ 124 w 216"/>
                <a:gd name="T39" fmla="*/ 22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70">
                  <a:moveTo>
                    <a:pt x="147" y="233"/>
                  </a:moveTo>
                  <a:cubicBezTo>
                    <a:pt x="147" y="219"/>
                    <a:pt x="153" y="207"/>
                    <a:pt x="165" y="200"/>
                  </a:cubicBezTo>
                  <a:cubicBezTo>
                    <a:pt x="195" y="181"/>
                    <a:pt x="216" y="147"/>
                    <a:pt x="216" y="108"/>
                  </a:cubicBezTo>
                  <a:cubicBezTo>
                    <a:pt x="216" y="49"/>
                    <a:pt x="168" y="0"/>
                    <a:pt x="108" y="0"/>
                  </a:cubicBezTo>
                  <a:cubicBezTo>
                    <a:pt x="49" y="0"/>
                    <a:pt x="0" y="49"/>
                    <a:pt x="0" y="108"/>
                  </a:cubicBezTo>
                  <a:cubicBezTo>
                    <a:pt x="0" y="147"/>
                    <a:pt x="21" y="181"/>
                    <a:pt x="51" y="200"/>
                  </a:cubicBezTo>
                  <a:cubicBezTo>
                    <a:pt x="63" y="207"/>
                    <a:pt x="70" y="219"/>
                    <a:pt x="70" y="233"/>
                  </a:cubicBezTo>
                  <a:cubicBezTo>
                    <a:pt x="70" y="247"/>
                    <a:pt x="70" y="247"/>
                    <a:pt x="70" y="247"/>
                  </a:cubicBezTo>
                  <a:cubicBezTo>
                    <a:pt x="93" y="270"/>
                    <a:pt x="93" y="270"/>
                    <a:pt x="93" y="270"/>
                  </a:cubicBezTo>
                  <a:cubicBezTo>
                    <a:pt x="123" y="270"/>
                    <a:pt x="123" y="270"/>
                    <a:pt x="123" y="270"/>
                  </a:cubicBezTo>
                  <a:cubicBezTo>
                    <a:pt x="147" y="247"/>
                    <a:pt x="147" y="247"/>
                    <a:pt x="147" y="247"/>
                  </a:cubicBezTo>
                  <a:lnTo>
                    <a:pt x="147" y="233"/>
                  </a:lnTo>
                  <a:close/>
                  <a:moveTo>
                    <a:pt x="124" y="224"/>
                  </a:moveTo>
                  <a:cubicBezTo>
                    <a:pt x="92" y="224"/>
                    <a:pt x="92" y="224"/>
                    <a:pt x="92" y="224"/>
                  </a:cubicBezTo>
                  <a:cubicBezTo>
                    <a:pt x="89" y="206"/>
                    <a:pt x="79" y="190"/>
                    <a:pt x="64" y="180"/>
                  </a:cubicBezTo>
                  <a:cubicBezTo>
                    <a:pt x="38" y="165"/>
                    <a:pt x="23" y="138"/>
                    <a:pt x="23" y="108"/>
                  </a:cubicBezTo>
                  <a:cubicBezTo>
                    <a:pt x="23" y="62"/>
                    <a:pt x="61" y="23"/>
                    <a:pt x="108" y="23"/>
                  </a:cubicBezTo>
                  <a:cubicBezTo>
                    <a:pt x="155" y="23"/>
                    <a:pt x="193" y="62"/>
                    <a:pt x="193" y="108"/>
                  </a:cubicBezTo>
                  <a:cubicBezTo>
                    <a:pt x="193" y="138"/>
                    <a:pt x="178" y="165"/>
                    <a:pt x="153" y="180"/>
                  </a:cubicBezTo>
                  <a:cubicBezTo>
                    <a:pt x="137" y="190"/>
                    <a:pt x="127" y="206"/>
                    <a:pt x="124" y="224"/>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endParaRPr lang="zh-CN" altLang="en-US">
                <a:solidFill>
                  <a:schemeClr val="bg1">
                    <a:lumMod val="50000"/>
                  </a:schemeClr>
                </a:solidFill>
                <a:cs typeface="+mn-ea"/>
                <a:sym typeface="+mn-lt"/>
              </a:endParaRPr>
            </a:p>
          </p:txBody>
        </p:sp>
        <p:sp>
          <p:nvSpPr>
            <p:cNvPr id="26" name="21"/>
            <p:cNvSpPr/>
            <p:nvPr/>
          </p:nvSpPr>
          <p:spPr bwMode="auto">
            <a:xfrm>
              <a:off x="2212975" y="2581031"/>
              <a:ext cx="144462" cy="180975"/>
            </a:xfrm>
            <a:custGeom>
              <a:avLst/>
              <a:gdLst>
                <a:gd name="T0" fmla="*/ 57 w 91"/>
                <a:gd name="T1" fmla="*/ 44 h 114"/>
                <a:gd name="T2" fmla="*/ 75 w 91"/>
                <a:gd name="T3" fmla="*/ 0 h 114"/>
                <a:gd name="T4" fmla="*/ 0 w 91"/>
                <a:gd name="T5" fmla="*/ 70 h 114"/>
                <a:gd name="T6" fmla="*/ 34 w 91"/>
                <a:gd name="T7" fmla="*/ 70 h 114"/>
                <a:gd name="T8" fmla="*/ 16 w 91"/>
                <a:gd name="T9" fmla="*/ 114 h 114"/>
                <a:gd name="T10" fmla="*/ 91 w 91"/>
                <a:gd name="T11" fmla="*/ 44 h 114"/>
                <a:gd name="T12" fmla="*/ 57 w 91"/>
                <a:gd name="T13" fmla="*/ 44 h 114"/>
              </a:gdLst>
              <a:ahLst/>
              <a:cxnLst>
                <a:cxn ang="0">
                  <a:pos x="T0" y="T1"/>
                </a:cxn>
                <a:cxn ang="0">
                  <a:pos x="T2" y="T3"/>
                </a:cxn>
                <a:cxn ang="0">
                  <a:pos x="T4" y="T5"/>
                </a:cxn>
                <a:cxn ang="0">
                  <a:pos x="T6" y="T7"/>
                </a:cxn>
                <a:cxn ang="0">
                  <a:pos x="T8" y="T9"/>
                </a:cxn>
                <a:cxn ang="0">
                  <a:pos x="T10" y="T11"/>
                </a:cxn>
                <a:cxn ang="0">
                  <a:pos x="T12" y="T13"/>
                </a:cxn>
              </a:cxnLst>
              <a:rect l="0" t="0" r="r" b="b"/>
              <a:pathLst>
                <a:path w="91" h="114">
                  <a:moveTo>
                    <a:pt x="57" y="44"/>
                  </a:moveTo>
                  <a:lnTo>
                    <a:pt x="75" y="0"/>
                  </a:lnTo>
                  <a:lnTo>
                    <a:pt x="0" y="70"/>
                  </a:lnTo>
                  <a:lnTo>
                    <a:pt x="34" y="70"/>
                  </a:lnTo>
                  <a:lnTo>
                    <a:pt x="16" y="114"/>
                  </a:lnTo>
                  <a:lnTo>
                    <a:pt x="91" y="44"/>
                  </a:lnTo>
                  <a:lnTo>
                    <a:pt x="57" y="44"/>
                  </a:lnTo>
                  <a:close/>
                </a:path>
              </a:pathLst>
            </a:custGeom>
            <a:grpFill/>
            <a:ln>
              <a:noFill/>
            </a:ln>
          </p:spPr>
          <p:txBody>
            <a:bodyPr anchor="ctr">
              <a:scene3d>
                <a:camera prst="orthographicFront"/>
                <a:lightRig rig="threePt" dir="t"/>
              </a:scene3d>
              <a:sp3d contourW="12700">
                <a:contourClr>
                  <a:srgbClr val="FFFFFF"/>
                </a:contourClr>
              </a:sp3d>
            </a:bodyPr>
            <a:lstStyle/>
            <a:p>
              <a:pPr algn="ctr"/>
              <a:endParaRPr lang="zh-CN" altLang="en-US">
                <a:solidFill>
                  <a:schemeClr val="bg1">
                    <a:lumMod val="50000"/>
                  </a:schemeClr>
                </a:solidFill>
                <a:cs typeface="+mn-ea"/>
                <a:sym typeface="+mn-lt"/>
              </a:endParaRPr>
            </a:p>
          </p:txBody>
        </p:sp>
      </p:grpSp>
      <p:sp>
        <p:nvSpPr>
          <p:cNvPr id="27" name="5"/>
          <p:cNvSpPr>
            <a:spLocks noEditPoints="1"/>
          </p:cNvSpPr>
          <p:nvPr/>
        </p:nvSpPr>
        <p:spPr bwMode="auto">
          <a:xfrm>
            <a:off x="5027757" y="5293490"/>
            <a:ext cx="723454" cy="723452"/>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rgbClr val="A05242"/>
          </a:solidFill>
          <a:ln>
            <a:noFill/>
          </a:ln>
        </p:spPr>
        <p:txBody>
          <a:bodyPr vert="horz" wrap="square" lIns="68580" tIns="34290" rIns="68580" bIns="34290" numCol="1" anchor="t" anchorCtr="0" compatLnSpc="1"/>
          <a:lstStyle/>
          <a:p>
            <a:endParaRPr lang="zh-CN" altLang="en-US">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par>
                                <p:cTn id="13" presetID="8" presetClass="emph" presetSubtype="0" repeatCount="4000" fill="hold" grpId="1" nodeType="withEffect">
                                  <p:stCondLst>
                                    <p:cond delay="0"/>
                                  </p:stCondLst>
                                  <p:childTnLst>
                                    <p:animRot by="21600000">
                                      <p:cBhvr>
                                        <p:cTn id="14" dur="1000" fill="hold"/>
                                        <p:tgtEl>
                                          <p:spTgt spid="12"/>
                                        </p:tgtEl>
                                        <p:attrNameLst>
                                          <p:attrName>r</p:attrName>
                                        </p:attrNameLst>
                                      </p:cBhvr>
                                    </p:animRot>
                                  </p:childTnLst>
                                </p:cTn>
                              </p:par>
                              <p:par>
                                <p:cTn id="15" presetID="53" presetClass="entr" presetSubtype="16"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par>
                                <p:cTn id="20" presetID="8" presetClass="emph" presetSubtype="0" repeatCount="3000" fill="hold" grpId="1" nodeType="withEffect">
                                  <p:stCondLst>
                                    <p:cond delay="1000"/>
                                  </p:stCondLst>
                                  <p:childTnLst>
                                    <p:animRot by="21600000">
                                      <p:cBhvr>
                                        <p:cTn id="21" dur="1000" fill="hold"/>
                                        <p:tgtEl>
                                          <p:spTgt spid="1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Effect transition="in" filter="fade">
                                      <p:cBhvr>
                                        <p:cTn id="26" dur="1000"/>
                                        <p:tgtEl>
                                          <p:spTgt spid="15"/>
                                        </p:tgtEl>
                                      </p:cBhvr>
                                    </p:animEffect>
                                  </p:childTnLst>
                                </p:cTn>
                              </p:par>
                              <p:par>
                                <p:cTn id="27" presetID="8" presetClass="emph" presetSubtype="0" repeatCount="4000" fill="hold" grpId="1" nodeType="withEffect">
                                  <p:stCondLst>
                                    <p:cond delay="500"/>
                                  </p:stCondLst>
                                  <p:childTnLst>
                                    <p:animRot by="21600000">
                                      <p:cBhvr>
                                        <p:cTn id="28" dur="1000" fill="hold"/>
                                        <p:tgtEl>
                                          <p:spTgt spid="15"/>
                                        </p:tgtEl>
                                        <p:attrNameLst>
                                          <p:attrName>r</p:attrName>
                                        </p:attrNameLst>
                                      </p:cBhvr>
                                    </p:animRot>
                                  </p:childTnLst>
                                </p:cTn>
                              </p:par>
                              <p:par>
                                <p:cTn id="29" presetID="53" presetClass="entr" presetSubtype="16"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par>
                                <p:cTn id="34" presetID="8" presetClass="emph" presetSubtype="0" repeatCount="3000" fill="hold" grpId="1" nodeType="withEffect">
                                  <p:stCondLst>
                                    <p:cond delay="1500"/>
                                  </p:stCondLst>
                                  <p:childTnLst>
                                    <p:animRot by="21600000">
                                      <p:cBhvr>
                                        <p:cTn id="35" dur="1000" fill="hold"/>
                                        <p:tgtEl>
                                          <p:spTgt spid="11"/>
                                        </p:tgtEl>
                                        <p:attrNameLst>
                                          <p:attrName>r</p:attrName>
                                        </p:attrNameLst>
                                      </p:cBhvr>
                                    </p:animRot>
                                  </p:childTnLst>
                                </p:cTn>
                              </p:par>
                              <p:par>
                                <p:cTn id="36" presetID="53" presetClass="entr" presetSubtype="16" fill="hold" grpId="0" nodeType="withEffect">
                                  <p:stCondLst>
                                    <p:cond delay="2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Effect transition="in" filter="fade">
                                      <p:cBhvr>
                                        <p:cTn id="40" dur="1000"/>
                                        <p:tgtEl>
                                          <p:spTgt spid="8"/>
                                        </p:tgtEl>
                                      </p:cBhvr>
                                    </p:animEffect>
                                  </p:childTnLst>
                                </p:cTn>
                              </p:par>
                              <p:par>
                                <p:cTn id="41" presetID="8" presetClass="emph" presetSubtype="0" repeatCount="2000" fill="hold" grpId="1" nodeType="withEffect">
                                  <p:stCondLst>
                                    <p:cond delay="2000"/>
                                  </p:stCondLst>
                                  <p:childTnLst>
                                    <p:animRot by="21600000">
                                      <p:cBhvr>
                                        <p:cTn id="42" dur="1000" fill="hold"/>
                                        <p:tgtEl>
                                          <p:spTgt spid="8"/>
                                        </p:tgtEl>
                                        <p:attrNameLst>
                                          <p:attrName>r</p:attrName>
                                        </p:attrNameLst>
                                      </p:cBhvr>
                                    </p:animRot>
                                  </p:childTnLst>
                                </p:cTn>
                              </p:par>
                              <p:par>
                                <p:cTn id="43" presetID="53" presetClass="entr" presetSubtype="16" fill="hold" nodeType="withEffect">
                                  <p:stCondLst>
                                    <p:cond delay="30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16" presetClass="entr" presetSubtype="21" fill="hold" grpId="0" nodeType="withEffect">
                                  <p:stCondLst>
                                    <p:cond delay="350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350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par>
                                <p:cTn id="54" presetID="53" presetClass="entr" presetSubtype="16" fill="hold" nodeType="withEffect">
                                  <p:stCondLst>
                                    <p:cond delay="40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16" presetClass="entr" presetSubtype="21" fill="hold" grpId="0" nodeType="withEffect">
                                  <p:stCondLst>
                                    <p:cond delay="450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par>
                                <p:cTn id="62" presetID="16" presetClass="entr" presetSubtype="21" fill="hold" grpId="0" nodeType="withEffect">
                                  <p:stCondLst>
                                    <p:cond delay="450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1000" fill="hold"/>
                                        <p:tgtEl>
                                          <p:spTgt spid="27"/>
                                        </p:tgtEl>
                                        <p:attrNameLst>
                                          <p:attrName>ppt_w</p:attrName>
                                        </p:attrNameLst>
                                      </p:cBhvr>
                                      <p:tavLst>
                                        <p:tav tm="0">
                                          <p:val>
                                            <p:fltVal val="0"/>
                                          </p:val>
                                        </p:tav>
                                        <p:tav tm="100000">
                                          <p:val>
                                            <p:strVal val="#ppt_w"/>
                                          </p:val>
                                        </p:tav>
                                      </p:tavLst>
                                    </p:anim>
                                    <p:anim calcmode="lin" valueType="num">
                                      <p:cBhvr>
                                        <p:cTn id="68" dur="1000" fill="hold"/>
                                        <p:tgtEl>
                                          <p:spTgt spid="27"/>
                                        </p:tgtEl>
                                        <p:attrNameLst>
                                          <p:attrName>ppt_h</p:attrName>
                                        </p:attrNameLst>
                                      </p:cBhvr>
                                      <p:tavLst>
                                        <p:tav tm="0">
                                          <p:val>
                                            <p:fltVal val="0"/>
                                          </p:val>
                                        </p:tav>
                                        <p:tav tm="100000">
                                          <p:val>
                                            <p:strVal val="#ppt_h"/>
                                          </p:val>
                                        </p:tav>
                                      </p:tavLst>
                                    </p:anim>
                                    <p:animEffect transition="in" filter="fade">
                                      <p:cBhvr>
                                        <p:cTn id="69" dur="1000"/>
                                        <p:tgtEl>
                                          <p:spTgt spid="27"/>
                                        </p:tgtEl>
                                      </p:cBhvr>
                                    </p:animEffect>
                                  </p:childTnLst>
                                </p:cTn>
                              </p:par>
                              <p:par>
                                <p:cTn id="70" presetID="8" presetClass="emph" presetSubtype="0" repeatCount="4000" fill="hold" grpId="1" nodeType="withEffect">
                                  <p:stCondLst>
                                    <p:cond delay="0"/>
                                  </p:stCondLst>
                                  <p:childTnLst>
                                    <p:animRot by="21600000">
                                      <p:cBhvr>
                                        <p:cTn id="71" dur="1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P spid="15" grpId="0" animBg="1"/>
      <p:bldP spid="15" grpId="1" animBg="1"/>
      <p:bldP spid="16" grpId="0"/>
      <p:bldP spid="17" grpId="0"/>
      <p:bldP spid="18" grpId="0"/>
      <p:bldP spid="19" grpId="0"/>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活动执行保障</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Oval 18"/>
          <p:cNvSpPr/>
          <p:nvPr/>
        </p:nvSpPr>
        <p:spPr>
          <a:xfrm>
            <a:off x="1009536" y="2636058"/>
            <a:ext cx="392048" cy="392048"/>
          </a:xfrm>
          <a:prstGeom prst="ellipse">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cs typeface="+mn-ea"/>
                <a:sym typeface="+mn-lt"/>
              </a:rPr>
              <a:t>1</a:t>
            </a:r>
          </a:p>
        </p:txBody>
      </p:sp>
      <p:sp>
        <p:nvSpPr>
          <p:cNvPr id="11" name="TextBox 80"/>
          <p:cNvSpPr txBox="1"/>
          <p:nvPr/>
        </p:nvSpPr>
        <p:spPr>
          <a:xfrm>
            <a:off x="1554078" y="2555083"/>
            <a:ext cx="3031624" cy="523220"/>
          </a:xfrm>
          <a:prstGeom prst="rect">
            <a:avLst/>
          </a:prstGeom>
          <a:noFill/>
        </p:spPr>
        <p:txBody>
          <a:bodyPr wrap="square" rtlCol="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2" name="Oval 20"/>
          <p:cNvSpPr/>
          <p:nvPr/>
        </p:nvSpPr>
        <p:spPr>
          <a:xfrm>
            <a:off x="1009536" y="4608416"/>
            <a:ext cx="392048" cy="392048"/>
          </a:xfrm>
          <a:prstGeom prst="ellipse">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cs typeface="+mn-ea"/>
                <a:sym typeface="+mn-lt"/>
              </a:rPr>
              <a:t>3</a:t>
            </a:r>
          </a:p>
        </p:txBody>
      </p:sp>
      <p:sp>
        <p:nvSpPr>
          <p:cNvPr id="13" name="TextBox 82"/>
          <p:cNvSpPr txBox="1"/>
          <p:nvPr/>
        </p:nvSpPr>
        <p:spPr>
          <a:xfrm>
            <a:off x="1554078" y="4527441"/>
            <a:ext cx="3031624" cy="523220"/>
          </a:xfrm>
          <a:prstGeom prst="rect">
            <a:avLst/>
          </a:prstGeom>
          <a:noFill/>
        </p:spPr>
        <p:txBody>
          <a:bodyPr wrap="square" rtlCol="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5" name="Oval 22"/>
          <p:cNvSpPr/>
          <p:nvPr/>
        </p:nvSpPr>
        <p:spPr>
          <a:xfrm>
            <a:off x="10864169" y="2636058"/>
            <a:ext cx="392048" cy="392048"/>
          </a:xfrm>
          <a:prstGeom prst="ellipse">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cs typeface="+mn-ea"/>
                <a:sym typeface="+mn-lt"/>
              </a:rPr>
              <a:t>2</a:t>
            </a:r>
          </a:p>
        </p:txBody>
      </p:sp>
      <p:sp>
        <p:nvSpPr>
          <p:cNvPr id="16" name="TextBox 84"/>
          <p:cNvSpPr txBox="1"/>
          <p:nvPr/>
        </p:nvSpPr>
        <p:spPr>
          <a:xfrm>
            <a:off x="7645012" y="2555083"/>
            <a:ext cx="3031624" cy="523220"/>
          </a:xfrm>
          <a:prstGeom prst="rect">
            <a:avLst/>
          </a:prstGeom>
          <a:noFill/>
        </p:spPr>
        <p:txBody>
          <a:bodyPr wrap="square" rtlCol="0">
            <a:spAutoFit/>
          </a:bodyPr>
          <a:lstStyle/>
          <a:p>
            <a:pPr algn="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7" name="Oval 24"/>
          <p:cNvSpPr/>
          <p:nvPr/>
        </p:nvSpPr>
        <p:spPr>
          <a:xfrm>
            <a:off x="10864169" y="4623804"/>
            <a:ext cx="392048" cy="392048"/>
          </a:xfrm>
          <a:prstGeom prst="ellipse">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cs typeface="+mn-ea"/>
                <a:sym typeface="+mn-lt"/>
              </a:rPr>
              <a:t>4</a:t>
            </a:r>
          </a:p>
        </p:txBody>
      </p:sp>
      <p:sp>
        <p:nvSpPr>
          <p:cNvPr id="18" name="TextBox 86"/>
          <p:cNvSpPr txBox="1"/>
          <p:nvPr/>
        </p:nvSpPr>
        <p:spPr>
          <a:xfrm>
            <a:off x="7645012" y="4542829"/>
            <a:ext cx="3031624" cy="523220"/>
          </a:xfrm>
          <a:prstGeom prst="rect">
            <a:avLst/>
          </a:prstGeom>
          <a:noFill/>
        </p:spPr>
        <p:txBody>
          <a:bodyPr wrap="square" rtlCol="0">
            <a:spAutoFit/>
          </a:bodyPr>
          <a:lstStyle/>
          <a:p>
            <a:pPr algn="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9" name="Freeform 5"/>
          <p:cNvSpPr>
            <a:spLocks noEditPoints="1"/>
          </p:cNvSpPr>
          <p:nvPr/>
        </p:nvSpPr>
        <p:spPr bwMode="auto">
          <a:xfrm flipH="1">
            <a:off x="6832561" y="2068365"/>
            <a:ext cx="705757" cy="705757"/>
          </a:xfrm>
          <a:custGeom>
            <a:avLst/>
            <a:gdLst>
              <a:gd name="T0" fmla="*/ 138 w 280"/>
              <a:gd name="T1" fmla="*/ 265 h 280"/>
              <a:gd name="T2" fmla="*/ 13 w 280"/>
              <a:gd name="T3" fmla="*/ 140 h 280"/>
              <a:gd name="T4" fmla="*/ 138 w 280"/>
              <a:gd name="T5" fmla="*/ 15 h 280"/>
              <a:gd name="T6" fmla="*/ 263 w 280"/>
              <a:gd name="T7" fmla="*/ 140 h 280"/>
              <a:gd name="T8" fmla="*/ 138 w 280"/>
              <a:gd name="T9" fmla="*/ 265 h 280"/>
              <a:gd name="T10" fmla="*/ 140 w 280"/>
              <a:gd name="T11" fmla="*/ 0 h 280"/>
              <a:gd name="T12" fmla="*/ 0 w 280"/>
              <a:gd name="T13" fmla="*/ 140 h 280"/>
              <a:gd name="T14" fmla="*/ 140 w 280"/>
              <a:gd name="T15" fmla="*/ 280 h 280"/>
              <a:gd name="T16" fmla="*/ 280 w 280"/>
              <a:gd name="T17" fmla="*/ 140 h 280"/>
              <a:gd name="T18" fmla="*/ 140 w 280"/>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280">
                <a:moveTo>
                  <a:pt x="138" y="265"/>
                </a:moveTo>
                <a:cubicBezTo>
                  <a:pt x="69" y="265"/>
                  <a:pt x="13" y="209"/>
                  <a:pt x="13" y="140"/>
                </a:cubicBezTo>
                <a:cubicBezTo>
                  <a:pt x="13" y="71"/>
                  <a:pt x="69" y="15"/>
                  <a:pt x="138" y="15"/>
                </a:cubicBezTo>
                <a:cubicBezTo>
                  <a:pt x="207" y="15"/>
                  <a:pt x="263" y="71"/>
                  <a:pt x="263" y="140"/>
                </a:cubicBezTo>
                <a:cubicBezTo>
                  <a:pt x="263" y="209"/>
                  <a:pt x="207" y="265"/>
                  <a:pt x="138" y="265"/>
                </a:cubicBezTo>
                <a:moveTo>
                  <a:pt x="140" y="0"/>
                </a:moveTo>
                <a:cubicBezTo>
                  <a:pt x="63" y="0"/>
                  <a:pt x="0" y="63"/>
                  <a:pt x="0" y="140"/>
                </a:cubicBezTo>
                <a:cubicBezTo>
                  <a:pt x="0" y="217"/>
                  <a:pt x="63" y="280"/>
                  <a:pt x="140" y="280"/>
                </a:cubicBezTo>
                <a:cubicBezTo>
                  <a:pt x="217" y="280"/>
                  <a:pt x="280" y="217"/>
                  <a:pt x="280" y="140"/>
                </a:cubicBezTo>
                <a:cubicBezTo>
                  <a:pt x="280" y="63"/>
                  <a:pt x="217" y="0"/>
                  <a:pt x="140" y="0"/>
                </a:cubicBezTo>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0" name="Freeform 6"/>
          <p:cNvSpPr>
            <a:spLocks noEditPoints="1"/>
          </p:cNvSpPr>
          <p:nvPr/>
        </p:nvSpPr>
        <p:spPr bwMode="auto">
          <a:xfrm flipH="1">
            <a:off x="5600695" y="2047834"/>
            <a:ext cx="1144609" cy="1144609"/>
          </a:xfrm>
          <a:custGeom>
            <a:avLst/>
            <a:gdLst>
              <a:gd name="T0" fmla="*/ 438 w 454"/>
              <a:gd name="T1" fmla="*/ 165 h 454"/>
              <a:gd name="T2" fmla="*/ 396 w 454"/>
              <a:gd name="T3" fmla="*/ 167 h 454"/>
              <a:gd name="T4" fmla="*/ 378 w 454"/>
              <a:gd name="T5" fmla="*/ 131 h 454"/>
              <a:gd name="T6" fmla="*/ 348 w 454"/>
              <a:gd name="T7" fmla="*/ 96 h 454"/>
              <a:gd name="T8" fmla="*/ 366 w 454"/>
              <a:gd name="T9" fmla="*/ 58 h 454"/>
              <a:gd name="T10" fmla="*/ 363 w 454"/>
              <a:gd name="T11" fmla="*/ 47 h 454"/>
              <a:gd name="T12" fmla="*/ 339 w 454"/>
              <a:gd name="T13" fmla="*/ 31 h 454"/>
              <a:gd name="T14" fmla="*/ 328 w 454"/>
              <a:gd name="T15" fmla="*/ 33 h 454"/>
              <a:gd name="T16" fmla="*/ 299 w 454"/>
              <a:gd name="T17" fmla="*/ 66 h 454"/>
              <a:gd name="T18" fmla="*/ 224 w 454"/>
              <a:gd name="T19" fmla="*/ 51 h 454"/>
              <a:gd name="T20" fmla="*/ 212 w 454"/>
              <a:gd name="T21" fmla="*/ 7 h 454"/>
              <a:gd name="T22" fmla="*/ 202 w 454"/>
              <a:gd name="T23" fmla="*/ 1 h 454"/>
              <a:gd name="T24" fmla="*/ 174 w 454"/>
              <a:gd name="T25" fmla="*/ 5 h 454"/>
              <a:gd name="T26" fmla="*/ 166 w 454"/>
              <a:gd name="T27" fmla="*/ 14 h 454"/>
              <a:gd name="T28" fmla="*/ 167 w 454"/>
              <a:gd name="T29" fmla="*/ 62 h 454"/>
              <a:gd name="T30" fmla="*/ 167 w 454"/>
              <a:gd name="T31" fmla="*/ 62 h 454"/>
              <a:gd name="T32" fmla="*/ 132 w 454"/>
              <a:gd name="T33" fmla="*/ 80 h 454"/>
              <a:gd name="T34" fmla="*/ 103 w 454"/>
              <a:gd name="T35" fmla="*/ 104 h 454"/>
              <a:gd name="T36" fmla="*/ 102 w 454"/>
              <a:gd name="T37" fmla="*/ 103 h 454"/>
              <a:gd name="T38" fmla="*/ 59 w 454"/>
              <a:gd name="T39" fmla="*/ 83 h 454"/>
              <a:gd name="T40" fmla="*/ 47 w 454"/>
              <a:gd name="T41" fmla="*/ 86 h 454"/>
              <a:gd name="T42" fmla="*/ 32 w 454"/>
              <a:gd name="T43" fmla="*/ 111 h 454"/>
              <a:gd name="T44" fmla="*/ 34 w 454"/>
              <a:gd name="T45" fmla="*/ 122 h 454"/>
              <a:gd name="T46" fmla="*/ 70 w 454"/>
              <a:gd name="T47" fmla="*/ 151 h 454"/>
              <a:gd name="T48" fmla="*/ 51 w 454"/>
              <a:gd name="T49" fmla="*/ 230 h 454"/>
              <a:gd name="T50" fmla="*/ 7 w 454"/>
              <a:gd name="T51" fmla="*/ 243 h 454"/>
              <a:gd name="T52" fmla="*/ 1 w 454"/>
              <a:gd name="T53" fmla="*/ 253 h 454"/>
              <a:gd name="T54" fmla="*/ 6 w 454"/>
              <a:gd name="T55" fmla="*/ 282 h 454"/>
              <a:gd name="T56" fmla="*/ 15 w 454"/>
              <a:gd name="T57" fmla="*/ 289 h 454"/>
              <a:gd name="T58" fmla="*/ 61 w 454"/>
              <a:gd name="T59" fmla="*/ 287 h 454"/>
              <a:gd name="T60" fmla="*/ 81 w 454"/>
              <a:gd name="T61" fmla="*/ 327 h 454"/>
              <a:gd name="T62" fmla="*/ 105 w 454"/>
              <a:gd name="T63" fmla="*/ 357 h 454"/>
              <a:gd name="T64" fmla="*/ 85 w 454"/>
              <a:gd name="T65" fmla="*/ 397 h 454"/>
              <a:gd name="T66" fmla="*/ 88 w 454"/>
              <a:gd name="T67" fmla="*/ 409 h 454"/>
              <a:gd name="T68" fmla="*/ 112 w 454"/>
              <a:gd name="T69" fmla="*/ 425 h 454"/>
              <a:gd name="T70" fmla="*/ 124 w 454"/>
              <a:gd name="T71" fmla="*/ 423 h 454"/>
              <a:gd name="T72" fmla="*/ 152 w 454"/>
              <a:gd name="T73" fmla="*/ 390 h 454"/>
              <a:gd name="T74" fmla="*/ 234 w 454"/>
              <a:gd name="T75" fmla="*/ 407 h 454"/>
              <a:gd name="T76" fmla="*/ 246 w 454"/>
              <a:gd name="T77" fmla="*/ 447 h 454"/>
              <a:gd name="T78" fmla="*/ 257 w 454"/>
              <a:gd name="T79" fmla="*/ 453 h 454"/>
              <a:gd name="T80" fmla="*/ 285 w 454"/>
              <a:gd name="T81" fmla="*/ 448 h 454"/>
              <a:gd name="T82" fmla="*/ 292 w 454"/>
              <a:gd name="T83" fmla="*/ 438 h 454"/>
              <a:gd name="T84" fmla="*/ 290 w 454"/>
              <a:gd name="T85" fmla="*/ 397 h 454"/>
              <a:gd name="T86" fmla="*/ 327 w 454"/>
              <a:gd name="T87" fmla="*/ 378 h 454"/>
              <a:gd name="T88" fmla="*/ 357 w 454"/>
              <a:gd name="T89" fmla="*/ 353 h 454"/>
              <a:gd name="T90" fmla="*/ 394 w 454"/>
              <a:gd name="T91" fmla="*/ 372 h 454"/>
              <a:gd name="T92" fmla="*/ 405 w 454"/>
              <a:gd name="T93" fmla="*/ 369 h 454"/>
              <a:gd name="T94" fmla="*/ 421 w 454"/>
              <a:gd name="T95" fmla="*/ 345 h 454"/>
              <a:gd name="T96" fmla="*/ 419 w 454"/>
              <a:gd name="T97" fmla="*/ 333 h 454"/>
              <a:gd name="T98" fmla="*/ 389 w 454"/>
              <a:gd name="T99" fmla="*/ 307 h 454"/>
              <a:gd name="T100" fmla="*/ 407 w 454"/>
              <a:gd name="T101" fmla="*/ 223 h 454"/>
              <a:gd name="T102" fmla="*/ 446 w 454"/>
              <a:gd name="T103" fmla="*/ 211 h 454"/>
              <a:gd name="T104" fmla="*/ 453 w 454"/>
              <a:gd name="T105" fmla="*/ 201 h 454"/>
              <a:gd name="T106" fmla="*/ 447 w 454"/>
              <a:gd name="T107" fmla="*/ 173 h 454"/>
              <a:gd name="T108" fmla="*/ 438 w 454"/>
              <a:gd name="T109" fmla="*/ 165 h 454"/>
              <a:gd name="T110" fmla="*/ 299 w 454"/>
              <a:gd name="T111" fmla="*/ 334 h 454"/>
              <a:gd name="T112" fmla="*/ 124 w 454"/>
              <a:gd name="T113" fmla="*/ 298 h 454"/>
              <a:gd name="T114" fmla="*/ 160 w 454"/>
              <a:gd name="T115" fmla="*/ 124 h 454"/>
              <a:gd name="T116" fmla="*/ 335 w 454"/>
              <a:gd name="T117" fmla="*/ 160 h 454"/>
              <a:gd name="T118" fmla="*/ 299 w 454"/>
              <a:gd name="T119" fmla="*/ 3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438" y="165"/>
                </a:moveTo>
                <a:cubicBezTo>
                  <a:pt x="396" y="167"/>
                  <a:pt x="396" y="167"/>
                  <a:pt x="396" y="167"/>
                </a:cubicBezTo>
                <a:cubicBezTo>
                  <a:pt x="392" y="155"/>
                  <a:pt x="386" y="143"/>
                  <a:pt x="378" y="131"/>
                </a:cubicBezTo>
                <a:cubicBezTo>
                  <a:pt x="369" y="118"/>
                  <a:pt x="359" y="106"/>
                  <a:pt x="348" y="96"/>
                </a:cubicBezTo>
                <a:cubicBezTo>
                  <a:pt x="366" y="58"/>
                  <a:pt x="366" y="58"/>
                  <a:pt x="366" y="58"/>
                </a:cubicBezTo>
                <a:cubicBezTo>
                  <a:pt x="368" y="54"/>
                  <a:pt x="367" y="49"/>
                  <a:pt x="363" y="47"/>
                </a:cubicBezTo>
                <a:cubicBezTo>
                  <a:pt x="339" y="31"/>
                  <a:pt x="339" y="31"/>
                  <a:pt x="339" y="31"/>
                </a:cubicBezTo>
                <a:cubicBezTo>
                  <a:pt x="336" y="28"/>
                  <a:pt x="331" y="29"/>
                  <a:pt x="328" y="33"/>
                </a:cubicBezTo>
                <a:cubicBezTo>
                  <a:pt x="299" y="66"/>
                  <a:pt x="299" y="66"/>
                  <a:pt x="299" y="66"/>
                </a:cubicBezTo>
                <a:cubicBezTo>
                  <a:pt x="276" y="55"/>
                  <a:pt x="250" y="51"/>
                  <a:pt x="224" y="51"/>
                </a:cubicBezTo>
                <a:cubicBezTo>
                  <a:pt x="212" y="7"/>
                  <a:pt x="212" y="7"/>
                  <a:pt x="212" y="7"/>
                </a:cubicBezTo>
                <a:cubicBezTo>
                  <a:pt x="211" y="3"/>
                  <a:pt x="206" y="0"/>
                  <a:pt x="202" y="1"/>
                </a:cubicBezTo>
                <a:cubicBezTo>
                  <a:pt x="174" y="5"/>
                  <a:pt x="174" y="5"/>
                  <a:pt x="174" y="5"/>
                </a:cubicBezTo>
                <a:cubicBezTo>
                  <a:pt x="169" y="5"/>
                  <a:pt x="166" y="9"/>
                  <a:pt x="166" y="14"/>
                </a:cubicBezTo>
                <a:cubicBezTo>
                  <a:pt x="167" y="62"/>
                  <a:pt x="167" y="62"/>
                  <a:pt x="167" y="62"/>
                </a:cubicBezTo>
                <a:cubicBezTo>
                  <a:pt x="167" y="62"/>
                  <a:pt x="167" y="62"/>
                  <a:pt x="167" y="62"/>
                </a:cubicBezTo>
                <a:cubicBezTo>
                  <a:pt x="155" y="67"/>
                  <a:pt x="143" y="73"/>
                  <a:pt x="132" y="80"/>
                </a:cubicBezTo>
                <a:cubicBezTo>
                  <a:pt x="121" y="87"/>
                  <a:pt x="112" y="95"/>
                  <a:pt x="103" y="104"/>
                </a:cubicBezTo>
                <a:cubicBezTo>
                  <a:pt x="102" y="103"/>
                  <a:pt x="102" y="103"/>
                  <a:pt x="102" y="103"/>
                </a:cubicBezTo>
                <a:cubicBezTo>
                  <a:pt x="59" y="83"/>
                  <a:pt x="59" y="83"/>
                  <a:pt x="59" y="83"/>
                </a:cubicBezTo>
                <a:cubicBezTo>
                  <a:pt x="55" y="81"/>
                  <a:pt x="49" y="82"/>
                  <a:pt x="47" y="86"/>
                </a:cubicBezTo>
                <a:cubicBezTo>
                  <a:pt x="32" y="111"/>
                  <a:pt x="32" y="111"/>
                  <a:pt x="32" y="111"/>
                </a:cubicBezTo>
                <a:cubicBezTo>
                  <a:pt x="30" y="114"/>
                  <a:pt x="31" y="119"/>
                  <a:pt x="34" y="122"/>
                </a:cubicBezTo>
                <a:cubicBezTo>
                  <a:pt x="70" y="151"/>
                  <a:pt x="70" y="151"/>
                  <a:pt x="70" y="151"/>
                </a:cubicBezTo>
                <a:cubicBezTo>
                  <a:pt x="58" y="175"/>
                  <a:pt x="51" y="202"/>
                  <a:pt x="51" y="230"/>
                </a:cubicBezTo>
                <a:cubicBezTo>
                  <a:pt x="7" y="243"/>
                  <a:pt x="7" y="243"/>
                  <a:pt x="7" y="243"/>
                </a:cubicBezTo>
                <a:cubicBezTo>
                  <a:pt x="3" y="245"/>
                  <a:pt x="0" y="249"/>
                  <a:pt x="1" y="253"/>
                </a:cubicBezTo>
                <a:cubicBezTo>
                  <a:pt x="6" y="282"/>
                  <a:pt x="6" y="282"/>
                  <a:pt x="6" y="282"/>
                </a:cubicBezTo>
                <a:cubicBezTo>
                  <a:pt x="6" y="286"/>
                  <a:pt x="11" y="289"/>
                  <a:pt x="15" y="289"/>
                </a:cubicBezTo>
                <a:cubicBezTo>
                  <a:pt x="61" y="287"/>
                  <a:pt x="61" y="287"/>
                  <a:pt x="61" y="287"/>
                </a:cubicBezTo>
                <a:cubicBezTo>
                  <a:pt x="66" y="301"/>
                  <a:pt x="72" y="314"/>
                  <a:pt x="81" y="327"/>
                </a:cubicBezTo>
                <a:cubicBezTo>
                  <a:pt x="88" y="338"/>
                  <a:pt x="96" y="348"/>
                  <a:pt x="105" y="357"/>
                </a:cubicBezTo>
                <a:cubicBezTo>
                  <a:pt x="85" y="397"/>
                  <a:pt x="85" y="397"/>
                  <a:pt x="85" y="397"/>
                </a:cubicBezTo>
                <a:cubicBezTo>
                  <a:pt x="83" y="402"/>
                  <a:pt x="84" y="407"/>
                  <a:pt x="88" y="409"/>
                </a:cubicBezTo>
                <a:cubicBezTo>
                  <a:pt x="112" y="425"/>
                  <a:pt x="112" y="425"/>
                  <a:pt x="112" y="425"/>
                </a:cubicBezTo>
                <a:cubicBezTo>
                  <a:pt x="116" y="427"/>
                  <a:pt x="121" y="426"/>
                  <a:pt x="124" y="423"/>
                </a:cubicBezTo>
                <a:cubicBezTo>
                  <a:pt x="152" y="390"/>
                  <a:pt x="152" y="390"/>
                  <a:pt x="152" y="390"/>
                </a:cubicBezTo>
                <a:cubicBezTo>
                  <a:pt x="178" y="402"/>
                  <a:pt x="206" y="408"/>
                  <a:pt x="234" y="407"/>
                </a:cubicBezTo>
                <a:cubicBezTo>
                  <a:pt x="246" y="447"/>
                  <a:pt x="246" y="447"/>
                  <a:pt x="246" y="447"/>
                </a:cubicBezTo>
                <a:cubicBezTo>
                  <a:pt x="248" y="451"/>
                  <a:pt x="252" y="454"/>
                  <a:pt x="257" y="453"/>
                </a:cubicBezTo>
                <a:cubicBezTo>
                  <a:pt x="285" y="448"/>
                  <a:pt x="285" y="448"/>
                  <a:pt x="285" y="448"/>
                </a:cubicBezTo>
                <a:cubicBezTo>
                  <a:pt x="289" y="447"/>
                  <a:pt x="292" y="443"/>
                  <a:pt x="292" y="438"/>
                </a:cubicBezTo>
                <a:cubicBezTo>
                  <a:pt x="290" y="397"/>
                  <a:pt x="290" y="397"/>
                  <a:pt x="290" y="397"/>
                </a:cubicBezTo>
                <a:cubicBezTo>
                  <a:pt x="303" y="392"/>
                  <a:pt x="315" y="386"/>
                  <a:pt x="327" y="378"/>
                </a:cubicBezTo>
                <a:cubicBezTo>
                  <a:pt x="338" y="371"/>
                  <a:pt x="348" y="362"/>
                  <a:pt x="357" y="353"/>
                </a:cubicBezTo>
                <a:cubicBezTo>
                  <a:pt x="394" y="372"/>
                  <a:pt x="394" y="372"/>
                  <a:pt x="394" y="372"/>
                </a:cubicBezTo>
                <a:cubicBezTo>
                  <a:pt x="398" y="374"/>
                  <a:pt x="403" y="372"/>
                  <a:pt x="405" y="369"/>
                </a:cubicBezTo>
                <a:cubicBezTo>
                  <a:pt x="421" y="345"/>
                  <a:pt x="421" y="345"/>
                  <a:pt x="421" y="345"/>
                </a:cubicBezTo>
                <a:cubicBezTo>
                  <a:pt x="424" y="341"/>
                  <a:pt x="423" y="336"/>
                  <a:pt x="419" y="333"/>
                </a:cubicBezTo>
                <a:cubicBezTo>
                  <a:pt x="389" y="307"/>
                  <a:pt x="389" y="307"/>
                  <a:pt x="389" y="307"/>
                </a:cubicBezTo>
                <a:cubicBezTo>
                  <a:pt x="402" y="281"/>
                  <a:pt x="408" y="252"/>
                  <a:pt x="407" y="223"/>
                </a:cubicBezTo>
                <a:cubicBezTo>
                  <a:pt x="446" y="211"/>
                  <a:pt x="446" y="211"/>
                  <a:pt x="446" y="211"/>
                </a:cubicBezTo>
                <a:cubicBezTo>
                  <a:pt x="451" y="210"/>
                  <a:pt x="454" y="205"/>
                  <a:pt x="453" y="201"/>
                </a:cubicBezTo>
                <a:cubicBezTo>
                  <a:pt x="447" y="173"/>
                  <a:pt x="447" y="173"/>
                  <a:pt x="447" y="173"/>
                </a:cubicBezTo>
                <a:cubicBezTo>
                  <a:pt x="447" y="168"/>
                  <a:pt x="443" y="165"/>
                  <a:pt x="438" y="165"/>
                </a:cubicBezTo>
                <a:close/>
                <a:moveTo>
                  <a:pt x="299" y="334"/>
                </a:moveTo>
                <a:cubicBezTo>
                  <a:pt x="240" y="373"/>
                  <a:pt x="162" y="357"/>
                  <a:pt x="124" y="298"/>
                </a:cubicBezTo>
                <a:cubicBezTo>
                  <a:pt x="86" y="240"/>
                  <a:pt x="102" y="162"/>
                  <a:pt x="160" y="124"/>
                </a:cubicBezTo>
                <a:cubicBezTo>
                  <a:pt x="218" y="86"/>
                  <a:pt x="297" y="102"/>
                  <a:pt x="335" y="160"/>
                </a:cubicBezTo>
                <a:cubicBezTo>
                  <a:pt x="373" y="218"/>
                  <a:pt x="357" y="296"/>
                  <a:pt x="299" y="334"/>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1" name="Freeform 9"/>
          <p:cNvSpPr>
            <a:spLocks noEditPoints="1"/>
          </p:cNvSpPr>
          <p:nvPr/>
        </p:nvSpPr>
        <p:spPr bwMode="auto">
          <a:xfrm flipH="1">
            <a:off x="6392426" y="2783104"/>
            <a:ext cx="1077883" cy="1081733"/>
          </a:xfrm>
          <a:custGeom>
            <a:avLst/>
            <a:gdLst>
              <a:gd name="T0" fmla="*/ 413 w 428"/>
              <a:gd name="T1" fmla="*/ 157 h 429"/>
              <a:gd name="T2" fmla="*/ 374 w 428"/>
              <a:gd name="T3" fmla="*/ 159 h 429"/>
              <a:gd name="T4" fmla="*/ 357 w 428"/>
              <a:gd name="T5" fmla="*/ 125 h 429"/>
              <a:gd name="T6" fmla="*/ 328 w 428"/>
              <a:gd name="T7" fmla="*/ 91 h 429"/>
              <a:gd name="T8" fmla="*/ 346 w 428"/>
              <a:gd name="T9" fmla="*/ 56 h 429"/>
              <a:gd name="T10" fmla="*/ 343 w 428"/>
              <a:gd name="T11" fmla="*/ 45 h 429"/>
              <a:gd name="T12" fmla="*/ 320 w 428"/>
              <a:gd name="T13" fmla="*/ 30 h 429"/>
              <a:gd name="T14" fmla="*/ 309 w 428"/>
              <a:gd name="T15" fmla="*/ 32 h 429"/>
              <a:gd name="T16" fmla="*/ 282 w 428"/>
              <a:gd name="T17" fmla="*/ 63 h 429"/>
              <a:gd name="T18" fmla="*/ 212 w 428"/>
              <a:gd name="T19" fmla="*/ 49 h 429"/>
              <a:gd name="T20" fmla="*/ 200 w 428"/>
              <a:gd name="T21" fmla="*/ 7 h 429"/>
              <a:gd name="T22" fmla="*/ 191 w 428"/>
              <a:gd name="T23" fmla="*/ 1 h 429"/>
              <a:gd name="T24" fmla="*/ 164 w 428"/>
              <a:gd name="T25" fmla="*/ 5 h 429"/>
              <a:gd name="T26" fmla="*/ 157 w 428"/>
              <a:gd name="T27" fmla="*/ 14 h 429"/>
              <a:gd name="T28" fmla="*/ 158 w 428"/>
              <a:gd name="T29" fmla="*/ 59 h 429"/>
              <a:gd name="T30" fmla="*/ 158 w 428"/>
              <a:gd name="T31" fmla="*/ 60 h 429"/>
              <a:gd name="T32" fmla="*/ 124 w 428"/>
              <a:gd name="T33" fmla="*/ 77 h 429"/>
              <a:gd name="T34" fmla="*/ 97 w 428"/>
              <a:gd name="T35" fmla="*/ 99 h 429"/>
              <a:gd name="T36" fmla="*/ 97 w 428"/>
              <a:gd name="T37" fmla="*/ 98 h 429"/>
              <a:gd name="T38" fmla="*/ 56 w 428"/>
              <a:gd name="T39" fmla="*/ 79 h 429"/>
              <a:gd name="T40" fmla="*/ 45 w 428"/>
              <a:gd name="T41" fmla="*/ 82 h 429"/>
              <a:gd name="T42" fmla="*/ 30 w 428"/>
              <a:gd name="T43" fmla="*/ 105 h 429"/>
              <a:gd name="T44" fmla="*/ 32 w 428"/>
              <a:gd name="T45" fmla="*/ 116 h 429"/>
              <a:gd name="T46" fmla="*/ 66 w 428"/>
              <a:gd name="T47" fmla="*/ 143 h 429"/>
              <a:gd name="T48" fmla="*/ 48 w 428"/>
              <a:gd name="T49" fmla="*/ 217 h 429"/>
              <a:gd name="T50" fmla="*/ 7 w 428"/>
              <a:gd name="T51" fmla="*/ 230 h 429"/>
              <a:gd name="T52" fmla="*/ 1 w 428"/>
              <a:gd name="T53" fmla="*/ 240 h 429"/>
              <a:gd name="T54" fmla="*/ 6 w 428"/>
              <a:gd name="T55" fmla="*/ 266 h 429"/>
              <a:gd name="T56" fmla="*/ 14 w 428"/>
              <a:gd name="T57" fmla="*/ 273 h 429"/>
              <a:gd name="T58" fmla="*/ 57 w 428"/>
              <a:gd name="T59" fmla="*/ 271 h 429"/>
              <a:gd name="T60" fmla="*/ 76 w 428"/>
              <a:gd name="T61" fmla="*/ 309 h 429"/>
              <a:gd name="T62" fmla="*/ 99 w 428"/>
              <a:gd name="T63" fmla="*/ 337 h 429"/>
              <a:gd name="T64" fmla="*/ 80 w 428"/>
              <a:gd name="T65" fmla="*/ 375 h 429"/>
              <a:gd name="T66" fmla="*/ 83 w 428"/>
              <a:gd name="T67" fmla="*/ 386 h 429"/>
              <a:gd name="T68" fmla="*/ 106 w 428"/>
              <a:gd name="T69" fmla="*/ 401 h 429"/>
              <a:gd name="T70" fmla="*/ 117 w 428"/>
              <a:gd name="T71" fmla="*/ 400 h 429"/>
              <a:gd name="T72" fmla="*/ 144 w 428"/>
              <a:gd name="T73" fmla="*/ 368 h 429"/>
              <a:gd name="T74" fmla="*/ 221 w 428"/>
              <a:gd name="T75" fmla="*/ 385 h 429"/>
              <a:gd name="T76" fmla="*/ 232 w 428"/>
              <a:gd name="T77" fmla="*/ 422 h 429"/>
              <a:gd name="T78" fmla="*/ 242 w 428"/>
              <a:gd name="T79" fmla="*/ 428 h 429"/>
              <a:gd name="T80" fmla="*/ 269 w 428"/>
              <a:gd name="T81" fmla="*/ 423 h 429"/>
              <a:gd name="T82" fmla="*/ 276 w 428"/>
              <a:gd name="T83" fmla="*/ 414 h 429"/>
              <a:gd name="T84" fmla="*/ 273 w 428"/>
              <a:gd name="T85" fmla="*/ 375 h 429"/>
              <a:gd name="T86" fmla="*/ 309 w 428"/>
              <a:gd name="T87" fmla="*/ 357 h 429"/>
              <a:gd name="T88" fmla="*/ 337 w 428"/>
              <a:gd name="T89" fmla="*/ 334 h 429"/>
              <a:gd name="T90" fmla="*/ 371 w 428"/>
              <a:gd name="T91" fmla="*/ 351 h 429"/>
              <a:gd name="T92" fmla="*/ 382 w 428"/>
              <a:gd name="T93" fmla="*/ 349 h 429"/>
              <a:gd name="T94" fmla="*/ 397 w 428"/>
              <a:gd name="T95" fmla="*/ 326 h 429"/>
              <a:gd name="T96" fmla="*/ 396 w 428"/>
              <a:gd name="T97" fmla="*/ 315 h 429"/>
              <a:gd name="T98" fmla="*/ 367 w 428"/>
              <a:gd name="T99" fmla="*/ 290 h 429"/>
              <a:gd name="T100" fmla="*/ 384 w 428"/>
              <a:gd name="T101" fmla="*/ 211 h 429"/>
              <a:gd name="T102" fmla="*/ 421 w 428"/>
              <a:gd name="T103" fmla="*/ 200 h 429"/>
              <a:gd name="T104" fmla="*/ 427 w 428"/>
              <a:gd name="T105" fmla="*/ 190 h 429"/>
              <a:gd name="T106" fmla="*/ 422 w 428"/>
              <a:gd name="T107" fmla="*/ 163 h 429"/>
              <a:gd name="T108" fmla="*/ 413 w 428"/>
              <a:gd name="T109" fmla="*/ 157 h 429"/>
              <a:gd name="T110" fmla="*/ 282 w 428"/>
              <a:gd name="T111" fmla="*/ 316 h 429"/>
              <a:gd name="T112" fmla="*/ 117 w 428"/>
              <a:gd name="T113" fmla="*/ 282 h 429"/>
              <a:gd name="T114" fmla="*/ 151 w 428"/>
              <a:gd name="T115" fmla="*/ 118 h 429"/>
              <a:gd name="T116" fmla="*/ 316 w 428"/>
              <a:gd name="T117" fmla="*/ 152 h 429"/>
              <a:gd name="T118" fmla="*/ 282 w 428"/>
              <a:gd name="T119" fmla="*/ 316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8" h="429">
                <a:moveTo>
                  <a:pt x="413" y="157"/>
                </a:moveTo>
                <a:cubicBezTo>
                  <a:pt x="374" y="159"/>
                  <a:pt x="374" y="159"/>
                  <a:pt x="374" y="159"/>
                </a:cubicBezTo>
                <a:cubicBezTo>
                  <a:pt x="370" y="147"/>
                  <a:pt x="364" y="136"/>
                  <a:pt x="357" y="125"/>
                </a:cubicBezTo>
                <a:cubicBezTo>
                  <a:pt x="348" y="112"/>
                  <a:pt x="339" y="101"/>
                  <a:pt x="328" y="91"/>
                </a:cubicBezTo>
                <a:cubicBezTo>
                  <a:pt x="346" y="56"/>
                  <a:pt x="346" y="56"/>
                  <a:pt x="346" y="56"/>
                </a:cubicBezTo>
                <a:cubicBezTo>
                  <a:pt x="348" y="52"/>
                  <a:pt x="346" y="47"/>
                  <a:pt x="343" y="45"/>
                </a:cubicBezTo>
                <a:cubicBezTo>
                  <a:pt x="320" y="30"/>
                  <a:pt x="320" y="30"/>
                  <a:pt x="320" y="30"/>
                </a:cubicBezTo>
                <a:cubicBezTo>
                  <a:pt x="317" y="27"/>
                  <a:pt x="312" y="28"/>
                  <a:pt x="309" y="32"/>
                </a:cubicBezTo>
                <a:cubicBezTo>
                  <a:pt x="282" y="63"/>
                  <a:pt x="282" y="63"/>
                  <a:pt x="282" y="63"/>
                </a:cubicBezTo>
                <a:cubicBezTo>
                  <a:pt x="260" y="53"/>
                  <a:pt x="236" y="48"/>
                  <a:pt x="212" y="49"/>
                </a:cubicBezTo>
                <a:cubicBezTo>
                  <a:pt x="200" y="7"/>
                  <a:pt x="200" y="7"/>
                  <a:pt x="200" y="7"/>
                </a:cubicBezTo>
                <a:cubicBezTo>
                  <a:pt x="199" y="3"/>
                  <a:pt x="195" y="0"/>
                  <a:pt x="191" y="1"/>
                </a:cubicBezTo>
                <a:cubicBezTo>
                  <a:pt x="164" y="5"/>
                  <a:pt x="164" y="5"/>
                  <a:pt x="164" y="5"/>
                </a:cubicBezTo>
                <a:cubicBezTo>
                  <a:pt x="160" y="6"/>
                  <a:pt x="156" y="10"/>
                  <a:pt x="157" y="14"/>
                </a:cubicBezTo>
                <a:cubicBezTo>
                  <a:pt x="158" y="59"/>
                  <a:pt x="158" y="59"/>
                  <a:pt x="158" y="59"/>
                </a:cubicBezTo>
                <a:cubicBezTo>
                  <a:pt x="158" y="60"/>
                  <a:pt x="158" y="60"/>
                  <a:pt x="158" y="60"/>
                </a:cubicBezTo>
                <a:cubicBezTo>
                  <a:pt x="146" y="64"/>
                  <a:pt x="135" y="70"/>
                  <a:pt x="124" y="77"/>
                </a:cubicBezTo>
                <a:cubicBezTo>
                  <a:pt x="114" y="83"/>
                  <a:pt x="105" y="90"/>
                  <a:pt x="97" y="99"/>
                </a:cubicBezTo>
                <a:cubicBezTo>
                  <a:pt x="97" y="98"/>
                  <a:pt x="97" y="98"/>
                  <a:pt x="97" y="98"/>
                </a:cubicBezTo>
                <a:cubicBezTo>
                  <a:pt x="56" y="79"/>
                  <a:pt x="56" y="79"/>
                  <a:pt x="56" y="79"/>
                </a:cubicBezTo>
                <a:cubicBezTo>
                  <a:pt x="51" y="77"/>
                  <a:pt x="47" y="79"/>
                  <a:pt x="45" y="82"/>
                </a:cubicBezTo>
                <a:cubicBezTo>
                  <a:pt x="30" y="105"/>
                  <a:pt x="30" y="105"/>
                  <a:pt x="30" y="105"/>
                </a:cubicBezTo>
                <a:cubicBezTo>
                  <a:pt x="28" y="108"/>
                  <a:pt x="29" y="113"/>
                  <a:pt x="32" y="116"/>
                </a:cubicBezTo>
                <a:cubicBezTo>
                  <a:pt x="66" y="143"/>
                  <a:pt x="66" y="143"/>
                  <a:pt x="66" y="143"/>
                </a:cubicBezTo>
                <a:cubicBezTo>
                  <a:pt x="54" y="166"/>
                  <a:pt x="48" y="192"/>
                  <a:pt x="48" y="217"/>
                </a:cubicBezTo>
                <a:cubicBezTo>
                  <a:pt x="7" y="230"/>
                  <a:pt x="7" y="230"/>
                  <a:pt x="7" y="230"/>
                </a:cubicBezTo>
                <a:cubicBezTo>
                  <a:pt x="3" y="232"/>
                  <a:pt x="0" y="236"/>
                  <a:pt x="1" y="240"/>
                </a:cubicBezTo>
                <a:cubicBezTo>
                  <a:pt x="6" y="266"/>
                  <a:pt x="6" y="266"/>
                  <a:pt x="6" y="266"/>
                </a:cubicBezTo>
                <a:cubicBezTo>
                  <a:pt x="6" y="270"/>
                  <a:pt x="10" y="274"/>
                  <a:pt x="14" y="273"/>
                </a:cubicBezTo>
                <a:cubicBezTo>
                  <a:pt x="57" y="271"/>
                  <a:pt x="57" y="271"/>
                  <a:pt x="57" y="271"/>
                </a:cubicBezTo>
                <a:cubicBezTo>
                  <a:pt x="62" y="284"/>
                  <a:pt x="68" y="297"/>
                  <a:pt x="76" y="309"/>
                </a:cubicBezTo>
                <a:cubicBezTo>
                  <a:pt x="83" y="320"/>
                  <a:pt x="91" y="329"/>
                  <a:pt x="99" y="337"/>
                </a:cubicBezTo>
                <a:cubicBezTo>
                  <a:pt x="80" y="375"/>
                  <a:pt x="80" y="375"/>
                  <a:pt x="80" y="375"/>
                </a:cubicBezTo>
                <a:cubicBezTo>
                  <a:pt x="78" y="380"/>
                  <a:pt x="80" y="384"/>
                  <a:pt x="83" y="386"/>
                </a:cubicBezTo>
                <a:cubicBezTo>
                  <a:pt x="106" y="401"/>
                  <a:pt x="106" y="401"/>
                  <a:pt x="106" y="401"/>
                </a:cubicBezTo>
                <a:cubicBezTo>
                  <a:pt x="109" y="404"/>
                  <a:pt x="114" y="403"/>
                  <a:pt x="117" y="400"/>
                </a:cubicBezTo>
                <a:cubicBezTo>
                  <a:pt x="144" y="368"/>
                  <a:pt x="144" y="368"/>
                  <a:pt x="144" y="368"/>
                </a:cubicBezTo>
                <a:cubicBezTo>
                  <a:pt x="168" y="380"/>
                  <a:pt x="194" y="386"/>
                  <a:pt x="221" y="385"/>
                </a:cubicBezTo>
                <a:cubicBezTo>
                  <a:pt x="232" y="422"/>
                  <a:pt x="232" y="422"/>
                  <a:pt x="232" y="422"/>
                </a:cubicBezTo>
                <a:cubicBezTo>
                  <a:pt x="234" y="426"/>
                  <a:pt x="238" y="429"/>
                  <a:pt x="242" y="428"/>
                </a:cubicBezTo>
                <a:cubicBezTo>
                  <a:pt x="269" y="423"/>
                  <a:pt x="269" y="423"/>
                  <a:pt x="269" y="423"/>
                </a:cubicBezTo>
                <a:cubicBezTo>
                  <a:pt x="273" y="423"/>
                  <a:pt x="276" y="419"/>
                  <a:pt x="276" y="414"/>
                </a:cubicBezTo>
                <a:cubicBezTo>
                  <a:pt x="273" y="375"/>
                  <a:pt x="273" y="375"/>
                  <a:pt x="273" y="375"/>
                </a:cubicBezTo>
                <a:cubicBezTo>
                  <a:pt x="286" y="371"/>
                  <a:pt x="297" y="365"/>
                  <a:pt x="309" y="357"/>
                </a:cubicBezTo>
                <a:cubicBezTo>
                  <a:pt x="319" y="350"/>
                  <a:pt x="328" y="343"/>
                  <a:pt x="337" y="334"/>
                </a:cubicBezTo>
                <a:cubicBezTo>
                  <a:pt x="371" y="351"/>
                  <a:pt x="371" y="351"/>
                  <a:pt x="371" y="351"/>
                </a:cubicBezTo>
                <a:cubicBezTo>
                  <a:pt x="375" y="353"/>
                  <a:pt x="380" y="352"/>
                  <a:pt x="382" y="349"/>
                </a:cubicBezTo>
                <a:cubicBezTo>
                  <a:pt x="397" y="326"/>
                  <a:pt x="397" y="326"/>
                  <a:pt x="397" y="326"/>
                </a:cubicBezTo>
                <a:cubicBezTo>
                  <a:pt x="400" y="323"/>
                  <a:pt x="399" y="318"/>
                  <a:pt x="396" y="315"/>
                </a:cubicBezTo>
                <a:cubicBezTo>
                  <a:pt x="367" y="290"/>
                  <a:pt x="367" y="290"/>
                  <a:pt x="367" y="290"/>
                </a:cubicBezTo>
                <a:cubicBezTo>
                  <a:pt x="379" y="266"/>
                  <a:pt x="385" y="239"/>
                  <a:pt x="384" y="211"/>
                </a:cubicBezTo>
                <a:cubicBezTo>
                  <a:pt x="421" y="200"/>
                  <a:pt x="421" y="200"/>
                  <a:pt x="421" y="200"/>
                </a:cubicBezTo>
                <a:cubicBezTo>
                  <a:pt x="425" y="199"/>
                  <a:pt x="428" y="194"/>
                  <a:pt x="427" y="190"/>
                </a:cubicBezTo>
                <a:cubicBezTo>
                  <a:pt x="422" y="163"/>
                  <a:pt x="422" y="163"/>
                  <a:pt x="422" y="163"/>
                </a:cubicBezTo>
                <a:cubicBezTo>
                  <a:pt x="422" y="160"/>
                  <a:pt x="418" y="156"/>
                  <a:pt x="413" y="157"/>
                </a:cubicBezTo>
                <a:close/>
                <a:moveTo>
                  <a:pt x="282" y="316"/>
                </a:moveTo>
                <a:cubicBezTo>
                  <a:pt x="227" y="352"/>
                  <a:pt x="153" y="337"/>
                  <a:pt x="117" y="282"/>
                </a:cubicBezTo>
                <a:cubicBezTo>
                  <a:pt x="81" y="227"/>
                  <a:pt x="96" y="154"/>
                  <a:pt x="151" y="118"/>
                </a:cubicBezTo>
                <a:cubicBezTo>
                  <a:pt x="206" y="82"/>
                  <a:pt x="280" y="97"/>
                  <a:pt x="316" y="152"/>
                </a:cubicBezTo>
                <a:cubicBezTo>
                  <a:pt x="352" y="207"/>
                  <a:pt x="337" y="280"/>
                  <a:pt x="282" y="316"/>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2" name="Freeform 10"/>
          <p:cNvSpPr>
            <a:spLocks noEditPoints="1"/>
          </p:cNvSpPr>
          <p:nvPr/>
        </p:nvSpPr>
        <p:spPr bwMode="auto">
          <a:xfrm flipH="1">
            <a:off x="6398842" y="3896917"/>
            <a:ext cx="1102264" cy="1103547"/>
          </a:xfrm>
          <a:custGeom>
            <a:avLst/>
            <a:gdLst>
              <a:gd name="T0" fmla="*/ 428 w 437"/>
              <a:gd name="T1" fmla="*/ 197 h 438"/>
              <a:gd name="T2" fmla="*/ 385 w 437"/>
              <a:gd name="T3" fmla="*/ 178 h 438"/>
              <a:gd name="T4" fmla="*/ 424 w 437"/>
              <a:gd name="T5" fmla="*/ 146 h 438"/>
              <a:gd name="T6" fmla="*/ 402 w 437"/>
              <a:gd name="T7" fmla="*/ 116 h 438"/>
              <a:gd name="T8" fmla="*/ 355 w 437"/>
              <a:gd name="T9" fmla="*/ 116 h 438"/>
              <a:gd name="T10" fmla="*/ 380 w 437"/>
              <a:gd name="T11" fmla="*/ 73 h 438"/>
              <a:gd name="T12" fmla="*/ 349 w 437"/>
              <a:gd name="T13" fmla="*/ 53 h 438"/>
              <a:gd name="T14" fmla="*/ 305 w 437"/>
              <a:gd name="T15" fmla="*/ 73 h 438"/>
              <a:gd name="T16" fmla="*/ 313 w 437"/>
              <a:gd name="T17" fmla="*/ 23 h 438"/>
              <a:gd name="T18" fmla="*/ 277 w 437"/>
              <a:gd name="T19" fmla="*/ 15 h 438"/>
              <a:gd name="T20" fmla="*/ 252 w 437"/>
              <a:gd name="T21" fmla="*/ 54 h 438"/>
              <a:gd name="T22" fmla="*/ 244 w 437"/>
              <a:gd name="T23" fmla="*/ 8 h 438"/>
              <a:gd name="T24" fmla="*/ 208 w 437"/>
              <a:gd name="T25" fmla="*/ 0 h 438"/>
              <a:gd name="T26" fmla="*/ 194 w 437"/>
              <a:gd name="T27" fmla="*/ 54 h 438"/>
              <a:gd name="T28" fmla="*/ 185 w 437"/>
              <a:gd name="T29" fmla="*/ 54 h 438"/>
              <a:gd name="T30" fmla="*/ 150 w 437"/>
              <a:gd name="T31" fmla="*/ 11 h 438"/>
              <a:gd name="T32" fmla="*/ 120 w 437"/>
              <a:gd name="T33" fmla="*/ 33 h 438"/>
              <a:gd name="T34" fmla="*/ 126 w 437"/>
              <a:gd name="T35" fmla="*/ 81 h 438"/>
              <a:gd name="T36" fmla="*/ 88 w 437"/>
              <a:gd name="T37" fmla="*/ 53 h 438"/>
              <a:gd name="T38" fmla="*/ 57 w 437"/>
              <a:gd name="T39" fmla="*/ 73 h 438"/>
              <a:gd name="T40" fmla="*/ 85 w 437"/>
              <a:gd name="T41" fmla="*/ 120 h 438"/>
              <a:gd name="T42" fmla="*/ 79 w 437"/>
              <a:gd name="T43" fmla="*/ 128 h 438"/>
              <a:gd name="T44" fmla="*/ 24 w 437"/>
              <a:gd name="T45" fmla="*/ 120 h 438"/>
              <a:gd name="T46" fmla="*/ 17 w 437"/>
              <a:gd name="T47" fmla="*/ 157 h 438"/>
              <a:gd name="T48" fmla="*/ 57 w 437"/>
              <a:gd name="T49" fmla="*/ 180 h 438"/>
              <a:gd name="T50" fmla="*/ 54 w 437"/>
              <a:gd name="T51" fmla="*/ 191 h 438"/>
              <a:gd name="T52" fmla="*/ 1 w 437"/>
              <a:gd name="T53" fmla="*/ 205 h 438"/>
              <a:gd name="T54" fmla="*/ 8 w 437"/>
              <a:gd name="T55" fmla="*/ 241 h 438"/>
              <a:gd name="T56" fmla="*/ 54 w 437"/>
              <a:gd name="T57" fmla="*/ 247 h 438"/>
              <a:gd name="T58" fmla="*/ 55 w 437"/>
              <a:gd name="T59" fmla="*/ 257 h 438"/>
              <a:gd name="T60" fmla="*/ 12 w 437"/>
              <a:gd name="T61" fmla="*/ 291 h 438"/>
              <a:gd name="T62" fmla="*/ 33 w 437"/>
              <a:gd name="T63" fmla="*/ 321 h 438"/>
              <a:gd name="T64" fmla="*/ 83 w 437"/>
              <a:gd name="T65" fmla="*/ 318 h 438"/>
              <a:gd name="T66" fmla="*/ 56 w 437"/>
              <a:gd name="T67" fmla="*/ 364 h 438"/>
              <a:gd name="T68" fmla="*/ 87 w 437"/>
              <a:gd name="T69" fmla="*/ 384 h 438"/>
              <a:gd name="T70" fmla="*/ 131 w 437"/>
              <a:gd name="T71" fmla="*/ 363 h 438"/>
              <a:gd name="T72" fmla="*/ 124 w 437"/>
              <a:gd name="T73" fmla="*/ 415 h 438"/>
              <a:gd name="T74" fmla="*/ 160 w 437"/>
              <a:gd name="T75" fmla="*/ 422 h 438"/>
              <a:gd name="T76" fmla="*/ 194 w 437"/>
              <a:gd name="T77" fmla="*/ 387 h 438"/>
              <a:gd name="T78" fmla="*/ 207 w 437"/>
              <a:gd name="T79" fmla="*/ 438 h 438"/>
              <a:gd name="T80" fmla="*/ 244 w 437"/>
              <a:gd name="T81" fmla="*/ 430 h 438"/>
              <a:gd name="T82" fmla="*/ 255 w 437"/>
              <a:gd name="T83" fmla="*/ 386 h 438"/>
              <a:gd name="T84" fmla="*/ 287 w 437"/>
              <a:gd name="T85" fmla="*/ 426 h 438"/>
              <a:gd name="T86" fmla="*/ 318 w 437"/>
              <a:gd name="T87" fmla="*/ 405 h 438"/>
              <a:gd name="T88" fmla="*/ 317 w 437"/>
              <a:gd name="T89" fmla="*/ 359 h 438"/>
              <a:gd name="T90" fmla="*/ 361 w 437"/>
              <a:gd name="T91" fmla="*/ 384 h 438"/>
              <a:gd name="T92" fmla="*/ 381 w 437"/>
              <a:gd name="T93" fmla="*/ 353 h 438"/>
              <a:gd name="T94" fmla="*/ 364 w 437"/>
              <a:gd name="T95" fmla="*/ 310 h 438"/>
              <a:gd name="T96" fmla="*/ 414 w 437"/>
              <a:gd name="T97" fmla="*/ 317 h 438"/>
              <a:gd name="T98" fmla="*/ 421 w 437"/>
              <a:gd name="T99" fmla="*/ 281 h 438"/>
              <a:gd name="T100" fmla="*/ 388 w 437"/>
              <a:gd name="T101" fmla="*/ 247 h 438"/>
              <a:gd name="T102" fmla="*/ 436 w 437"/>
              <a:gd name="T103" fmla="*/ 233 h 438"/>
              <a:gd name="T104" fmla="*/ 218 w 437"/>
              <a:gd name="T105" fmla="*/ 340 h 438"/>
              <a:gd name="T106" fmla="*/ 219 w 437"/>
              <a:gd name="T107" fmla="*/ 99 h 438"/>
              <a:gd name="T108" fmla="*/ 218 w 437"/>
              <a:gd name="T109" fmla="*/ 34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7" h="438">
                <a:moveTo>
                  <a:pt x="436" y="205"/>
                </a:moveTo>
                <a:cubicBezTo>
                  <a:pt x="436" y="201"/>
                  <a:pt x="433" y="197"/>
                  <a:pt x="428" y="197"/>
                </a:cubicBezTo>
                <a:cubicBezTo>
                  <a:pt x="388" y="192"/>
                  <a:pt x="388" y="192"/>
                  <a:pt x="388" y="192"/>
                </a:cubicBezTo>
                <a:cubicBezTo>
                  <a:pt x="387" y="187"/>
                  <a:pt x="386" y="182"/>
                  <a:pt x="385" y="178"/>
                </a:cubicBezTo>
                <a:cubicBezTo>
                  <a:pt x="420" y="157"/>
                  <a:pt x="420" y="157"/>
                  <a:pt x="420" y="157"/>
                </a:cubicBezTo>
                <a:cubicBezTo>
                  <a:pt x="424" y="155"/>
                  <a:pt x="426" y="150"/>
                  <a:pt x="424" y="146"/>
                </a:cubicBezTo>
                <a:cubicBezTo>
                  <a:pt x="413" y="121"/>
                  <a:pt x="413" y="121"/>
                  <a:pt x="413" y="121"/>
                </a:cubicBezTo>
                <a:cubicBezTo>
                  <a:pt x="412" y="117"/>
                  <a:pt x="407" y="115"/>
                  <a:pt x="402" y="116"/>
                </a:cubicBezTo>
                <a:cubicBezTo>
                  <a:pt x="362" y="128"/>
                  <a:pt x="362" y="128"/>
                  <a:pt x="362" y="128"/>
                </a:cubicBezTo>
                <a:cubicBezTo>
                  <a:pt x="360" y="124"/>
                  <a:pt x="357" y="120"/>
                  <a:pt x="355" y="116"/>
                </a:cubicBezTo>
                <a:cubicBezTo>
                  <a:pt x="380" y="85"/>
                  <a:pt x="380" y="85"/>
                  <a:pt x="380" y="85"/>
                </a:cubicBezTo>
                <a:cubicBezTo>
                  <a:pt x="383" y="81"/>
                  <a:pt x="383" y="76"/>
                  <a:pt x="380" y="73"/>
                </a:cubicBezTo>
                <a:cubicBezTo>
                  <a:pt x="360" y="53"/>
                  <a:pt x="360" y="53"/>
                  <a:pt x="360" y="53"/>
                </a:cubicBezTo>
                <a:cubicBezTo>
                  <a:pt x="358" y="50"/>
                  <a:pt x="353" y="50"/>
                  <a:pt x="349" y="53"/>
                </a:cubicBezTo>
                <a:cubicBezTo>
                  <a:pt x="314" y="79"/>
                  <a:pt x="314" y="79"/>
                  <a:pt x="314" y="79"/>
                </a:cubicBezTo>
                <a:cubicBezTo>
                  <a:pt x="311" y="77"/>
                  <a:pt x="308" y="75"/>
                  <a:pt x="305" y="73"/>
                </a:cubicBezTo>
                <a:cubicBezTo>
                  <a:pt x="317" y="33"/>
                  <a:pt x="317" y="33"/>
                  <a:pt x="317" y="33"/>
                </a:cubicBezTo>
                <a:cubicBezTo>
                  <a:pt x="319" y="29"/>
                  <a:pt x="317" y="24"/>
                  <a:pt x="313" y="23"/>
                </a:cubicBezTo>
                <a:cubicBezTo>
                  <a:pt x="288" y="11"/>
                  <a:pt x="288" y="11"/>
                  <a:pt x="288" y="11"/>
                </a:cubicBezTo>
                <a:cubicBezTo>
                  <a:pt x="284" y="9"/>
                  <a:pt x="279" y="11"/>
                  <a:pt x="277" y="15"/>
                </a:cubicBezTo>
                <a:cubicBezTo>
                  <a:pt x="252" y="54"/>
                  <a:pt x="252" y="54"/>
                  <a:pt x="252" y="54"/>
                </a:cubicBezTo>
                <a:cubicBezTo>
                  <a:pt x="252" y="54"/>
                  <a:pt x="252" y="54"/>
                  <a:pt x="252" y="54"/>
                </a:cubicBezTo>
                <a:cubicBezTo>
                  <a:pt x="251" y="54"/>
                  <a:pt x="250" y="54"/>
                  <a:pt x="250" y="54"/>
                </a:cubicBezTo>
                <a:cubicBezTo>
                  <a:pt x="244" y="8"/>
                  <a:pt x="244" y="8"/>
                  <a:pt x="244" y="8"/>
                </a:cubicBezTo>
                <a:cubicBezTo>
                  <a:pt x="243" y="4"/>
                  <a:pt x="240" y="0"/>
                  <a:pt x="236" y="0"/>
                </a:cubicBezTo>
                <a:cubicBezTo>
                  <a:pt x="208" y="0"/>
                  <a:pt x="208" y="0"/>
                  <a:pt x="208" y="0"/>
                </a:cubicBezTo>
                <a:cubicBezTo>
                  <a:pt x="204" y="0"/>
                  <a:pt x="200" y="4"/>
                  <a:pt x="199" y="8"/>
                </a:cubicBezTo>
                <a:cubicBezTo>
                  <a:pt x="194" y="54"/>
                  <a:pt x="194" y="54"/>
                  <a:pt x="194" y="54"/>
                </a:cubicBezTo>
                <a:cubicBezTo>
                  <a:pt x="191" y="54"/>
                  <a:pt x="188" y="54"/>
                  <a:pt x="185" y="55"/>
                </a:cubicBezTo>
                <a:cubicBezTo>
                  <a:pt x="185" y="55"/>
                  <a:pt x="185" y="54"/>
                  <a:pt x="185" y="54"/>
                </a:cubicBezTo>
                <a:cubicBezTo>
                  <a:pt x="161" y="15"/>
                  <a:pt x="161" y="15"/>
                  <a:pt x="161" y="15"/>
                </a:cubicBezTo>
                <a:cubicBezTo>
                  <a:pt x="158" y="11"/>
                  <a:pt x="153" y="9"/>
                  <a:pt x="150" y="11"/>
                </a:cubicBezTo>
                <a:cubicBezTo>
                  <a:pt x="124" y="23"/>
                  <a:pt x="124" y="23"/>
                  <a:pt x="124" y="23"/>
                </a:cubicBezTo>
                <a:cubicBezTo>
                  <a:pt x="121" y="24"/>
                  <a:pt x="119" y="29"/>
                  <a:pt x="120" y="33"/>
                </a:cubicBezTo>
                <a:cubicBezTo>
                  <a:pt x="133" y="76"/>
                  <a:pt x="133" y="76"/>
                  <a:pt x="133" y="76"/>
                </a:cubicBezTo>
                <a:cubicBezTo>
                  <a:pt x="131" y="77"/>
                  <a:pt x="128" y="79"/>
                  <a:pt x="126" y="81"/>
                </a:cubicBezTo>
                <a:cubicBezTo>
                  <a:pt x="125" y="80"/>
                  <a:pt x="125" y="80"/>
                  <a:pt x="125" y="80"/>
                </a:cubicBezTo>
                <a:cubicBezTo>
                  <a:pt x="88" y="53"/>
                  <a:pt x="88" y="53"/>
                  <a:pt x="88" y="53"/>
                </a:cubicBezTo>
                <a:cubicBezTo>
                  <a:pt x="84" y="50"/>
                  <a:pt x="79" y="50"/>
                  <a:pt x="77" y="53"/>
                </a:cubicBezTo>
                <a:cubicBezTo>
                  <a:pt x="57" y="73"/>
                  <a:pt x="57" y="73"/>
                  <a:pt x="57" y="73"/>
                </a:cubicBezTo>
                <a:cubicBezTo>
                  <a:pt x="54" y="76"/>
                  <a:pt x="54" y="81"/>
                  <a:pt x="57" y="84"/>
                </a:cubicBezTo>
                <a:cubicBezTo>
                  <a:pt x="85" y="120"/>
                  <a:pt x="85" y="120"/>
                  <a:pt x="85" y="120"/>
                </a:cubicBezTo>
                <a:cubicBezTo>
                  <a:pt x="83" y="123"/>
                  <a:pt x="81" y="126"/>
                  <a:pt x="79" y="129"/>
                </a:cubicBezTo>
                <a:cubicBezTo>
                  <a:pt x="79" y="128"/>
                  <a:pt x="79" y="128"/>
                  <a:pt x="79" y="128"/>
                </a:cubicBezTo>
                <a:cubicBezTo>
                  <a:pt x="35" y="116"/>
                  <a:pt x="35" y="116"/>
                  <a:pt x="35" y="116"/>
                </a:cubicBezTo>
                <a:cubicBezTo>
                  <a:pt x="30" y="114"/>
                  <a:pt x="26" y="116"/>
                  <a:pt x="24" y="120"/>
                </a:cubicBezTo>
                <a:cubicBezTo>
                  <a:pt x="13" y="146"/>
                  <a:pt x="13" y="146"/>
                  <a:pt x="13" y="146"/>
                </a:cubicBezTo>
                <a:cubicBezTo>
                  <a:pt x="11" y="149"/>
                  <a:pt x="13" y="154"/>
                  <a:pt x="17" y="157"/>
                </a:cubicBezTo>
                <a:cubicBezTo>
                  <a:pt x="57" y="180"/>
                  <a:pt x="57" y="180"/>
                  <a:pt x="57" y="180"/>
                </a:cubicBezTo>
                <a:cubicBezTo>
                  <a:pt x="57" y="180"/>
                  <a:pt x="57" y="180"/>
                  <a:pt x="57" y="180"/>
                </a:cubicBezTo>
                <a:cubicBezTo>
                  <a:pt x="56" y="184"/>
                  <a:pt x="55" y="187"/>
                  <a:pt x="55" y="191"/>
                </a:cubicBezTo>
                <a:cubicBezTo>
                  <a:pt x="54" y="191"/>
                  <a:pt x="54" y="191"/>
                  <a:pt x="54" y="191"/>
                </a:cubicBezTo>
                <a:cubicBezTo>
                  <a:pt x="9" y="196"/>
                  <a:pt x="9" y="196"/>
                  <a:pt x="9" y="196"/>
                </a:cubicBezTo>
                <a:cubicBezTo>
                  <a:pt x="4" y="197"/>
                  <a:pt x="1" y="201"/>
                  <a:pt x="1" y="205"/>
                </a:cubicBezTo>
                <a:cubicBezTo>
                  <a:pt x="1" y="233"/>
                  <a:pt x="1" y="233"/>
                  <a:pt x="1" y="233"/>
                </a:cubicBezTo>
                <a:cubicBezTo>
                  <a:pt x="0" y="237"/>
                  <a:pt x="4" y="240"/>
                  <a:pt x="8" y="241"/>
                </a:cubicBezTo>
                <a:cubicBezTo>
                  <a:pt x="54" y="247"/>
                  <a:pt x="54" y="247"/>
                  <a:pt x="54" y="247"/>
                </a:cubicBezTo>
                <a:cubicBezTo>
                  <a:pt x="54" y="247"/>
                  <a:pt x="54" y="247"/>
                  <a:pt x="54" y="247"/>
                </a:cubicBezTo>
                <a:cubicBezTo>
                  <a:pt x="55" y="250"/>
                  <a:pt x="55" y="254"/>
                  <a:pt x="56" y="257"/>
                </a:cubicBezTo>
                <a:cubicBezTo>
                  <a:pt x="55" y="257"/>
                  <a:pt x="55" y="257"/>
                  <a:pt x="55" y="257"/>
                </a:cubicBezTo>
                <a:cubicBezTo>
                  <a:pt x="16" y="280"/>
                  <a:pt x="16" y="280"/>
                  <a:pt x="16" y="280"/>
                </a:cubicBezTo>
                <a:cubicBezTo>
                  <a:pt x="12" y="283"/>
                  <a:pt x="10" y="287"/>
                  <a:pt x="12" y="291"/>
                </a:cubicBezTo>
                <a:cubicBezTo>
                  <a:pt x="23" y="317"/>
                  <a:pt x="23" y="317"/>
                  <a:pt x="23" y="317"/>
                </a:cubicBezTo>
                <a:cubicBezTo>
                  <a:pt x="24" y="320"/>
                  <a:pt x="29" y="322"/>
                  <a:pt x="33" y="321"/>
                </a:cubicBezTo>
                <a:cubicBezTo>
                  <a:pt x="77" y="309"/>
                  <a:pt x="77" y="309"/>
                  <a:pt x="77" y="309"/>
                </a:cubicBezTo>
                <a:cubicBezTo>
                  <a:pt x="79" y="312"/>
                  <a:pt x="81" y="315"/>
                  <a:pt x="83" y="318"/>
                </a:cubicBezTo>
                <a:cubicBezTo>
                  <a:pt x="55" y="352"/>
                  <a:pt x="55" y="352"/>
                  <a:pt x="55" y="352"/>
                </a:cubicBezTo>
                <a:cubicBezTo>
                  <a:pt x="53" y="356"/>
                  <a:pt x="53" y="361"/>
                  <a:pt x="56" y="364"/>
                </a:cubicBezTo>
                <a:cubicBezTo>
                  <a:pt x="75" y="384"/>
                  <a:pt x="75" y="384"/>
                  <a:pt x="75" y="384"/>
                </a:cubicBezTo>
                <a:cubicBezTo>
                  <a:pt x="78" y="387"/>
                  <a:pt x="83" y="387"/>
                  <a:pt x="87" y="384"/>
                </a:cubicBezTo>
                <a:cubicBezTo>
                  <a:pt x="122" y="357"/>
                  <a:pt x="122" y="357"/>
                  <a:pt x="122" y="357"/>
                </a:cubicBezTo>
                <a:cubicBezTo>
                  <a:pt x="125" y="359"/>
                  <a:pt x="128" y="361"/>
                  <a:pt x="131" y="363"/>
                </a:cubicBezTo>
                <a:cubicBezTo>
                  <a:pt x="119" y="405"/>
                  <a:pt x="119" y="405"/>
                  <a:pt x="119" y="405"/>
                </a:cubicBezTo>
                <a:cubicBezTo>
                  <a:pt x="118" y="409"/>
                  <a:pt x="120" y="414"/>
                  <a:pt x="124" y="415"/>
                </a:cubicBezTo>
                <a:cubicBezTo>
                  <a:pt x="149" y="426"/>
                  <a:pt x="149" y="426"/>
                  <a:pt x="149" y="426"/>
                </a:cubicBezTo>
                <a:cubicBezTo>
                  <a:pt x="153" y="428"/>
                  <a:pt x="158" y="426"/>
                  <a:pt x="160" y="422"/>
                </a:cubicBezTo>
                <a:cubicBezTo>
                  <a:pt x="182" y="385"/>
                  <a:pt x="182" y="385"/>
                  <a:pt x="182" y="385"/>
                </a:cubicBezTo>
                <a:cubicBezTo>
                  <a:pt x="186" y="386"/>
                  <a:pt x="190" y="386"/>
                  <a:pt x="194" y="387"/>
                </a:cubicBezTo>
                <a:cubicBezTo>
                  <a:pt x="199" y="430"/>
                  <a:pt x="199" y="430"/>
                  <a:pt x="199" y="430"/>
                </a:cubicBezTo>
                <a:cubicBezTo>
                  <a:pt x="200" y="435"/>
                  <a:pt x="203" y="438"/>
                  <a:pt x="207" y="438"/>
                </a:cubicBezTo>
                <a:cubicBezTo>
                  <a:pt x="235" y="438"/>
                  <a:pt x="235" y="438"/>
                  <a:pt x="235" y="438"/>
                </a:cubicBezTo>
                <a:cubicBezTo>
                  <a:pt x="239" y="438"/>
                  <a:pt x="243" y="435"/>
                  <a:pt x="244" y="430"/>
                </a:cubicBezTo>
                <a:cubicBezTo>
                  <a:pt x="249" y="387"/>
                  <a:pt x="249" y="387"/>
                  <a:pt x="249" y="387"/>
                </a:cubicBezTo>
                <a:cubicBezTo>
                  <a:pt x="251" y="387"/>
                  <a:pt x="253" y="386"/>
                  <a:pt x="255" y="386"/>
                </a:cubicBezTo>
                <a:cubicBezTo>
                  <a:pt x="277" y="422"/>
                  <a:pt x="277" y="422"/>
                  <a:pt x="277" y="422"/>
                </a:cubicBezTo>
                <a:cubicBezTo>
                  <a:pt x="279" y="426"/>
                  <a:pt x="284" y="428"/>
                  <a:pt x="287" y="426"/>
                </a:cubicBezTo>
                <a:cubicBezTo>
                  <a:pt x="313" y="415"/>
                  <a:pt x="313" y="415"/>
                  <a:pt x="313" y="415"/>
                </a:cubicBezTo>
                <a:cubicBezTo>
                  <a:pt x="317" y="414"/>
                  <a:pt x="319" y="410"/>
                  <a:pt x="318" y="405"/>
                </a:cubicBezTo>
                <a:cubicBezTo>
                  <a:pt x="307" y="366"/>
                  <a:pt x="307" y="366"/>
                  <a:pt x="307" y="366"/>
                </a:cubicBezTo>
                <a:cubicBezTo>
                  <a:pt x="310" y="364"/>
                  <a:pt x="314" y="362"/>
                  <a:pt x="317" y="359"/>
                </a:cubicBezTo>
                <a:cubicBezTo>
                  <a:pt x="350" y="385"/>
                  <a:pt x="350" y="385"/>
                  <a:pt x="350" y="385"/>
                </a:cubicBezTo>
                <a:cubicBezTo>
                  <a:pt x="354" y="387"/>
                  <a:pt x="359" y="387"/>
                  <a:pt x="361" y="384"/>
                </a:cubicBezTo>
                <a:cubicBezTo>
                  <a:pt x="381" y="364"/>
                  <a:pt x="381" y="364"/>
                  <a:pt x="381" y="364"/>
                </a:cubicBezTo>
                <a:cubicBezTo>
                  <a:pt x="384" y="362"/>
                  <a:pt x="384" y="356"/>
                  <a:pt x="381" y="353"/>
                </a:cubicBezTo>
                <a:cubicBezTo>
                  <a:pt x="357" y="322"/>
                  <a:pt x="357" y="322"/>
                  <a:pt x="357" y="322"/>
                </a:cubicBezTo>
                <a:cubicBezTo>
                  <a:pt x="359" y="318"/>
                  <a:pt x="362" y="314"/>
                  <a:pt x="364" y="310"/>
                </a:cubicBezTo>
                <a:cubicBezTo>
                  <a:pt x="403" y="321"/>
                  <a:pt x="403" y="321"/>
                  <a:pt x="403" y="321"/>
                </a:cubicBezTo>
                <a:cubicBezTo>
                  <a:pt x="408" y="323"/>
                  <a:pt x="412" y="321"/>
                  <a:pt x="414" y="317"/>
                </a:cubicBezTo>
                <a:cubicBezTo>
                  <a:pt x="425" y="291"/>
                  <a:pt x="425" y="291"/>
                  <a:pt x="425" y="291"/>
                </a:cubicBezTo>
                <a:cubicBezTo>
                  <a:pt x="427" y="288"/>
                  <a:pt x="425" y="283"/>
                  <a:pt x="421" y="281"/>
                </a:cubicBezTo>
                <a:cubicBezTo>
                  <a:pt x="386" y="260"/>
                  <a:pt x="386" y="260"/>
                  <a:pt x="386" y="260"/>
                </a:cubicBezTo>
                <a:cubicBezTo>
                  <a:pt x="387" y="255"/>
                  <a:pt x="387" y="251"/>
                  <a:pt x="388" y="247"/>
                </a:cubicBezTo>
                <a:cubicBezTo>
                  <a:pt x="429" y="241"/>
                  <a:pt x="429" y="241"/>
                  <a:pt x="429" y="241"/>
                </a:cubicBezTo>
                <a:cubicBezTo>
                  <a:pt x="433" y="241"/>
                  <a:pt x="437" y="237"/>
                  <a:pt x="436" y="233"/>
                </a:cubicBezTo>
                <a:lnTo>
                  <a:pt x="436" y="205"/>
                </a:lnTo>
                <a:close/>
                <a:moveTo>
                  <a:pt x="218" y="340"/>
                </a:moveTo>
                <a:cubicBezTo>
                  <a:pt x="152" y="340"/>
                  <a:pt x="98" y="286"/>
                  <a:pt x="98" y="219"/>
                </a:cubicBezTo>
                <a:cubicBezTo>
                  <a:pt x="98" y="153"/>
                  <a:pt x="152" y="99"/>
                  <a:pt x="219" y="99"/>
                </a:cubicBezTo>
                <a:cubicBezTo>
                  <a:pt x="285" y="99"/>
                  <a:pt x="339" y="153"/>
                  <a:pt x="339" y="219"/>
                </a:cubicBezTo>
                <a:cubicBezTo>
                  <a:pt x="339" y="286"/>
                  <a:pt x="285" y="340"/>
                  <a:pt x="218" y="340"/>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3" name="Freeform 10"/>
          <p:cNvSpPr>
            <a:spLocks noEditPoints="1"/>
          </p:cNvSpPr>
          <p:nvPr/>
        </p:nvSpPr>
        <p:spPr bwMode="auto">
          <a:xfrm flipH="1">
            <a:off x="4486882" y="4301123"/>
            <a:ext cx="1038104" cy="1038104"/>
          </a:xfrm>
          <a:custGeom>
            <a:avLst/>
            <a:gdLst>
              <a:gd name="T0" fmla="*/ 361 w 412"/>
              <a:gd name="T1" fmla="*/ 332 h 412"/>
              <a:gd name="T2" fmla="*/ 338 w 412"/>
              <a:gd name="T3" fmla="*/ 302 h 412"/>
              <a:gd name="T4" fmla="*/ 356 w 412"/>
              <a:gd name="T5" fmla="*/ 270 h 412"/>
              <a:gd name="T6" fmla="*/ 366 w 412"/>
              <a:gd name="T7" fmla="*/ 229 h 412"/>
              <a:gd name="T8" fmla="*/ 404 w 412"/>
              <a:gd name="T9" fmla="*/ 224 h 412"/>
              <a:gd name="T10" fmla="*/ 411 w 412"/>
              <a:gd name="T11" fmla="*/ 216 h 412"/>
              <a:gd name="T12" fmla="*/ 411 w 412"/>
              <a:gd name="T13" fmla="*/ 190 h 412"/>
              <a:gd name="T14" fmla="*/ 403 w 412"/>
              <a:gd name="T15" fmla="*/ 182 h 412"/>
              <a:gd name="T16" fmla="*/ 364 w 412"/>
              <a:gd name="T17" fmla="*/ 178 h 412"/>
              <a:gd name="T18" fmla="*/ 337 w 412"/>
              <a:gd name="T19" fmla="*/ 115 h 412"/>
              <a:gd name="T20" fmla="*/ 363 w 412"/>
              <a:gd name="T21" fmla="*/ 83 h 412"/>
              <a:gd name="T22" fmla="*/ 363 w 412"/>
              <a:gd name="T23" fmla="*/ 72 h 412"/>
              <a:gd name="T24" fmla="*/ 345 w 412"/>
              <a:gd name="T25" fmla="*/ 53 h 412"/>
              <a:gd name="T26" fmla="*/ 334 w 412"/>
              <a:gd name="T27" fmla="*/ 52 h 412"/>
              <a:gd name="T28" fmla="*/ 299 w 412"/>
              <a:gd name="T29" fmla="*/ 78 h 412"/>
              <a:gd name="T30" fmla="*/ 299 w 412"/>
              <a:gd name="T31" fmla="*/ 78 h 412"/>
              <a:gd name="T32" fmla="*/ 267 w 412"/>
              <a:gd name="T33" fmla="*/ 61 h 412"/>
              <a:gd name="T34" fmla="*/ 235 w 412"/>
              <a:gd name="T35" fmla="*/ 51 h 412"/>
              <a:gd name="T36" fmla="*/ 235 w 412"/>
              <a:gd name="T37" fmla="*/ 51 h 412"/>
              <a:gd name="T38" fmla="*/ 228 w 412"/>
              <a:gd name="T39" fmla="*/ 8 h 412"/>
              <a:gd name="T40" fmla="*/ 220 w 412"/>
              <a:gd name="T41" fmla="*/ 1 h 412"/>
              <a:gd name="T42" fmla="*/ 194 w 412"/>
              <a:gd name="T43" fmla="*/ 2 h 412"/>
              <a:gd name="T44" fmla="*/ 186 w 412"/>
              <a:gd name="T45" fmla="*/ 10 h 412"/>
              <a:gd name="T46" fmla="*/ 183 w 412"/>
              <a:gd name="T47" fmla="*/ 51 h 412"/>
              <a:gd name="T48" fmla="*/ 115 w 412"/>
              <a:gd name="T49" fmla="*/ 77 h 412"/>
              <a:gd name="T50" fmla="*/ 82 w 412"/>
              <a:gd name="T51" fmla="*/ 52 h 412"/>
              <a:gd name="T52" fmla="*/ 72 w 412"/>
              <a:gd name="T53" fmla="*/ 52 h 412"/>
              <a:gd name="T54" fmla="*/ 53 w 412"/>
              <a:gd name="T55" fmla="*/ 70 h 412"/>
              <a:gd name="T56" fmla="*/ 53 w 412"/>
              <a:gd name="T57" fmla="*/ 81 h 412"/>
              <a:gd name="T58" fmla="*/ 78 w 412"/>
              <a:gd name="T59" fmla="*/ 114 h 412"/>
              <a:gd name="T60" fmla="*/ 58 w 412"/>
              <a:gd name="T61" fmla="*/ 149 h 412"/>
              <a:gd name="T62" fmla="*/ 48 w 412"/>
              <a:gd name="T63" fmla="*/ 183 h 412"/>
              <a:gd name="T64" fmla="*/ 8 w 412"/>
              <a:gd name="T65" fmla="*/ 189 h 412"/>
              <a:gd name="T66" fmla="*/ 1 w 412"/>
              <a:gd name="T67" fmla="*/ 197 h 412"/>
              <a:gd name="T68" fmla="*/ 1 w 412"/>
              <a:gd name="T69" fmla="*/ 223 h 412"/>
              <a:gd name="T70" fmla="*/ 9 w 412"/>
              <a:gd name="T71" fmla="*/ 230 h 412"/>
              <a:gd name="T72" fmla="*/ 48 w 412"/>
              <a:gd name="T73" fmla="*/ 235 h 412"/>
              <a:gd name="T74" fmla="*/ 77 w 412"/>
              <a:gd name="T75" fmla="*/ 304 h 412"/>
              <a:gd name="T76" fmla="*/ 54 w 412"/>
              <a:gd name="T77" fmla="*/ 334 h 412"/>
              <a:gd name="T78" fmla="*/ 54 w 412"/>
              <a:gd name="T79" fmla="*/ 345 h 412"/>
              <a:gd name="T80" fmla="*/ 73 w 412"/>
              <a:gd name="T81" fmla="*/ 363 h 412"/>
              <a:gd name="T82" fmla="*/ 83 w 412"/>
              <a:gd name="T83" fmla="*/ 364 h 412"/>
              <a:gd name="T84" fmla="*/ 113 w 412"/>
              <a:gd name="T85" fmla="*/ 341 h 412"/>
              <a:gd name="T86" fmla="*/ 146 w 412"/>
              <a:gd name="T87" fmla="*/ 359 h 412"/>
              <a:gd name="T88" fmla="*/ 180 w 412"/>
              <a:gd name="T89" fmla="*/ 368 h 412"/>
              <a:gd name="T90" fmla="*/ 185 w 412"/>
              <a:gd name="T91" fmla="*/ 405 h 412"/>
              <a:gd name="T92" fmla="*/ 193 w 412"/>
              <a:gd name="T93" fmla="*/ 412 h 412"/>
              <a:gd name="T94" fmla="*/ 219 w 412"/>
              <a:gd name="T95" fmla="*/ 412 h 412"/>
              <a:gd name="T96" fmla="*/ 227 w 412"/>
              <a:gd name="T97" fmla="*/ 404 h 412"/>
              <a:gd name="T98" fmla="*/ 231 w 412"/>
              <a:gd name="T99" fmla="*/ 369 h 412"/>
              <a:gd name="T100" fmla="*/ 303 w 412"/>
              <a:gd name="T101" fmla="*/ 339 h 412"/>
              <a:gd name="T102" fmla="*/ 331 w 412"/>
              <a:gd name="T103" fmla="*/ 362 h 412"/>
              <a:gd name="T104" fmla="*/ 342 w 412"/>
              <a:gd name="T105" fmla="*/ 361 h 412"/>
              <a:gd name="T106" fmla="*/ 361 w 412"/>
              <a:gd name="T107" fmla="*/ 343 h 412"/>
              <a:gd name="T108" fmla="*/ 361 w 412"/>
              <a:gd name="T109" fmla="*/ 332 h 412"/>
              <a:gd name="T110" fmla="*/ 164 w 412"/>
              <a:gd name="T111" fmla="*/ 315 h 412"/>
              <a:gd name="T112" fmla="*/ 101 w 412"/>
              <a:gd name="T113" fmla="*/ 167 h 412"/>
              <a:gd name="T114" fmla="*/ 250 w 412"/>
              <a:gd name="T115" fmla="*/ 104 h 412"/>
              <a:gd name="T116" fmla="*/ 312 w 412"/>
              <a:gd name="T117" fmla="*/ 253 h 412"/>
              <a:gd name="T118" fmla="*/ 164 w 412"/>
              <a:gd name="T119" fmla="*/ 31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2" h="412">
                <a:moveTo>
                  <a:pt x="361" y="332"/>
                </a:moveTo>
                <a:cubicBezTo>
                  <a:pt x="338" y="302"/>
                  <a:pt x="338" y="302"/>
                  <a:pt x="338" y="302"/>
                </a:cubicBezTo>
                <a:cubicBezTo>
                  <a:pt x="345" y="292"/>
                  <a:pt x="351" y="282"/>
                  <a:pt x="356" y="270"/>
                </a:cubicBezTo>
                <a:cubicBezTo>
                  <a:pt x="361" y="257"/>
                  <a:pt x="365" y="243"/>
                  <a:pt x="366" y="229"/>
                </a:cubicBezTo>
                <a:cubicBezTo>
                  <a:pt x="404" y="224"/>
                  <a:pt x="404" y="224"/>
                  <a:pt x="404" y="224"/>
                </a:cubicBezTo>
                <a:cubicBezTo>
                  <a:pt x="408" y="223"/>
                  <a:pt x="412" y="220"/>
                  <a:pt x="411" y="216"/>
                </a:cubicBezTo>
                <a:cubicBezTo>
                  <a:pt x="411" y="190"/>
                  <a:pt x="411" y="190"/>
                  <a:pt x="411" y="190"/>
                </a:cubicBezTo>
                <a:cubicBezTo>
                  <a:pt x="411" y="186"/>
                  <a:pt x="408" y="182"/>
                  <a:pt x="403" y="182"/>
                </a:cubicBezTo>
                <a:cubicBezTo>
                  <a:pt x="364" y="178"/>
                  <a:pt x="364" y="178"/>
                  <a:pt x="364" y="178"/>
                </a:cubicBezTo>
                <a:cubicBezTo>
                  <a:pt x="360" y="155"/>
                  <a:pt x="350" y="133"/>
                  <a:pt x="337" y="115"/>
                </a:cubicBezTo>
                <a:cubicBezTo>
                  <a:pt x="363" y="83"/>
                  <a:pt x="363" y="83"/>
                  <a:pt x="363" y="83"/>
                </a:cubicBezTo>
                <a:cubicBezTo>
                  <a:pt x="366" y="80"/>
                  <a:pt x="366" y="75"/>
                  <a:pt x="363" y="72"/>
                </a:cubicBezTo>
                <a:cubicBezTo>
                  <a:pt x="345" y="53"/>
                  <a:pt x="345" y="53"/>
                  <a:pt x="345" y="53"/>
                </a:cubicBezTo>
                <a:cubicBezTo>
                  <a:pt x="343" y="50"/>
                  <a:pt x="338" y="50"/>
                  <a:pt x="334" y="52"/>
                </a:cubicBezTo>
                <a:cubicBezTo>
                  <a:pt x="299" y="78"/>
                  <a:pt x="299" y="78"/>
                  <a:pt x="299" y="78"/>
                </a:cubicBezTo>
                <a:cubicBezTo>
                  <a:pt x="299" y="78"/>
                  <a:pt x="299" y="78"/>
                  <a:pt x="299" y="78"/>
                </a:cubicBezTo>
                <a:cubicBezTo>
                  <a:pt x="289" y="71"/>
                  <a:pt x="279" y="65"/>
                  <a:pt x="267" y="61"/>
                </a:cubicBezTo>
                <a:cubicBezTo>
                  <a:pt x="257" y="56"/>
                  <a:pt x="246" y="53"/>
                  <a:pt x="235" y="51"/>
                </a:cubicBezTo>
                <a:cubicBezTo>
                  <a:pt x="235" y="51"/>
                  <a:pt x="235" y="51"/>
                  <a:pt x="235" y="51"/>
                </a:cubicBezTo>
                <a:cubicBezTo>
                  <a:pt x="228" y="8"/>
                  <a:pt x="228" y="8"/>
                  <a:pt x="228" y="8"/>
                </a:cubicBezTo>
                <a:cubicBezTo>
                  <a:pt x="227" y="4"/>
                  <a:pt x="224" y="0"/>
                  <a:pt x="220" y="1"/>
                </a:cubicBezTo>
                <a:cubicBezTo>
                  <a:pt x="194" y="2"/>
                  <a:pt x="194" y="2"/>
                  <a:pt x="194" y="2"/>
                </a:cubicBezTo>
                <a:cubicBezTo>
                  <a:pt x="190" y="2"/>
                  <a:pt x="186" y="5"/>
                  <a:pt x="186" y="10"/>
                </a:cubicBezTo>
                <a:cubicBezTo>
                  <a:pt x="183" y="51"/>
                  <a:pt x="183" y="51"/>
                  <a:pt x="183" y="51"/>
                </a:cubicBezTo>
                <a:cubicBezTo>
                  <a:pt x="159" y="54"/>
                  <a:pt x="135" y="63"/>
                  <a:pt x="115" y="77"/>
                </a:cubicBezTo>
                <a:cubicBezTo>
                  <a:pt x="82" y="52"/>
                  <a:pt x="82" y="52"/>
                  <a:pt x="82" y="52"/>
                </a:cubicBezTo>
                <a:cubicBezTo>
                  <a:pt x="79" y="49"/>
                  <a:pt x="74" y="49"/>
                  <a:pt x="72" y="52"/>
                </a:cubicBezTo>
                <a:cubicBezTo>
                  <a:pt x="53" y="70"/>
                  <a:pt x="53" y="70"/>
                  <a:pt x="53" y="70"/>
                </a:cubicBezTo>
                <a:cubicBezTo>
                  <a:pt x="50" y="73"/>
                  <a:pt x="50" y="78"/>
                  <a:pt x="53" y="81"/>
                </a:cubicBezTo>
                <a:cubicBezTo>
                  <a:pt x="78" y="114"/>
                  <a:pt x="78" y="114"/>
                  <a:pt x="78" y="114"/>
                </a:cubicBezTo>
                <a:cubicBezTo>
                  <a:pt x="70" y="124"/>
                  <a:pt x="63" y="136"/>
                  <a:pt x="58" y="149"/>
                </a:cubicBezTo>
                <a:cubicBezTo>
                  <a:pt x="53" y="160"/>
                  <a:pt x="50" y="171"/>
                  <a:pt x="48" y="183"/>
                </a:cubicBezTo>
                <a:cubicBezTo>
                  <a:pt x="8" y="189"/>
                  <a:pt x="8" y="189"/>
                  <a:pt x="8" y="189"/>
                </a:cubicBezTo>
                <a:cubicBezTo>
                  <a:pt x="3" y="189"/>
                  <a:pt x="0" y="193"/>
                  <a:pt x="1" y="197"/>
                </a:cubicBezTo>
                <a:cubicBezTo>
                  <a:pt x="1" y="223"/>
                  <a:pt x="1" y="223"/>
                  <a:pt x="1" y="223"/>
                </a:cubicBezTo>
                <a:cubicBezTo>
                  <a:pt x="1" y="227"/>
                  <a:pt x="4" y="230"/>
                  <a:pt x="9" y="230"/>
                </a:cubicBezTo>
                <a:cubicBezTo>
                  <a:pt x="48" y="235"/>
                  <a:pt x="48" y="235"/>
                  <a:pt x="48" y="235"/>
                </a:cubicBezTo>
                <a:cubicBezTo>
                  <a:pt x="52" y="260"/>
                  <a:pt x="62" y="284"/>
                  <a:pt x="77" y="304"/>
                </a:cubicBezTo>
                <a:cubicBezTo>
                  <a:pt x="54" y="334"/>
                  <a:pt x="54" y="334"/>
                  <a:pt x="54" y="334"/>
                </a:cubicBezTo>
                <a:cubicBezTo>
                  <a:pt x="51" y="337"/>
                  <a:pt x="51" y="342"/>
                  <a:pt x="54" y="345"/>
                </a:cubicBezTo>
                <a:cubicBezTo>
                  <a:pt x="73" y="363"/>
                  <a:pt x="73" y="363"/>
                  <a:pt x="73" y="363"/>
                </a:cubicBezTo>
                <a:cubicBezTo>
                  <a:pt x="75" y="366"/>
                  <a:pt x="80" y="366"/>
                  <a:pt x="83" y="364"/>
                </a:cubicBezTo>
                <a:cubicBezTo>
                  <a:pt x="113" y="341"/>
                  <a:pt x="113" y="341"/>
                  <a:pt x="113" y="341"/>
                </a:cubicBezTo>
                <a:cubicBezTo>
                  <a:pt x="123" y="348"/>
                  <a:pt x="134" y="354"/>
                  <a:pt x="146" y="359"/>
                </a:cubicBezTo>
                <a:cubicBezTo>
                  <a:pt x="157" y="363"/>
                  <a:pt x="169" y="366"/>
                  <a:pt x="180" y="368"/>
                </a:cubicBezTo>
                <a:cubicBezTo>
                  <a:pt x="185" y="405"/>
                  <a:pt x="185" y="405"/>
                  <a:pt x="185" y="405"/>
                </a:cubicBezTo>
                <a:cubicBezTo>
                  <a:pt x="186" y="409"/>
                  <a:pt x="189" y="412"/>
                  <a:pt x="193" y="412"/>
                </a:cubicBezTo>
                <a:cubicBezTo>
                  <a:pt x="219" y="412"/>
                  <a:pt x="219" y="412"/>
                  <a:pt x="219" y="412"/>
                </a:cubicBezTo>
                <a:cubicBezTo>
                  <a:pt x="223" y="412"/>
                  <a:pt x="227" y="408"/>
                  <a:pt x="227" y="404"/>
                </a:cubicBezTo>
                <a:cubicBezTo>
                  <a:pt x="231" y="369"/>
                  <a:pt x="231" y="369"/>
                  <a:pt x="231" y="369"/>
                </a:cubicBezTo>
                <a:cubicBezTo>
                  <a:pt x="257" y="365"/>
                  <a:pt x="281" y="354"/>
                  <a:pt x="303" y="339"/>
                </a:cubicBezTo>
                <a:cubicBezTo>
                  <a:pt x="331" y="362"/>
                  <a:pt x="331" y="362"/>
                  <a:pt x="331" y="362"/>
                </a:cubicBezTo>
                <a:cubicBezTo>
                  <a:pt x="335" y="364"/>
                  <a:pt x="340" y="364"/>
                  <a:pt x="342" y="361"/>
                </a:cubicBezTo>
                <a:cubicBezTo>
                  <a:pt x="361" y="343"/>
                  <a:pt x="361" y="343"/>
                  <a:pt x="361" y="343"/>
                </a:cubicBezTo>
                <a:cubicBezTo>
                  <a:pt x="364" y="340"/>
                  <a:pt x="364" y="336"/>
                  <a:pt x="361" y="332"/>
                </a:cubicBezTo>
                <a:close/>
                <a:moveTo>
                  <a:pt x="164" y="315"/>
                </a:moveTo>
                <a:cubicBezTo>
                  <a:pt x="106" y="291"/>
                  <a:pt x="78" y="225"/>
                  <a:pt x="101" y="167"/>
                </a:cubicBezTo>
                <a:cubicBezTo>
                  <a:pt x="125" y="109"/>
                  <a:pt x="191" y="81"/>
                  <a:pt x="250" y="104"/>
                </a:cubicBezTo>
                <a:cubicBezTo>
                  <a:pt x="308" y="128"/>
                  <a:pt x="336" y="194"/>
                  <a:pt x="312" y="253"/>
                </a:cubicBezTo>
                <a:cubicBezTo>
                  <a:pt x="288" y="311"/>
                  <a:pt x="222" y="339"/>
                  <a:pt x="164" y="315"/>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4" name="Freeform 14"/>
          <p:cNvSpPr>
            <a:spLocks noEditPoints="1"/>
          </p:cNvSpPr>
          <p:nvPr/>
        </p:nvSpPr>
        <p:spPr bwMode="auto">
          <a:xfrm flipH="1">
            <a:off x="5391534" y="4612939"/>
            <a:ext cx="1299876" cy="1305008"/>
          </a:xfrm>
          <a:custGeom>
            <a:avLst/>
            <a:gdLst>
              <a:gd name="T0" fmla="*/ 506 w 516"/>
              <a:gd name="T1" fmla="*/ 232 h 518"/>
              <a:gd name="T2" fmla="*/ 455 w 516"/>
              <a:gd name="T3" fmla="*/ 209 h 518"/>
              <a:gd name="T4" fmla="*/ 501 w 516"/>
              <a:gd name="T5" fmla="*/ 172 h 518"/>
              <a:gd name="T6" fmla="*/ 476 w 516"/>
              <a:gd name="T7" fmla="*/ 136 h 518"/>
              <a:gd name="T8" fmla="*/ 419 w 516"/>
              <a:gd name="T9" fmla="*/ 137 h 518"/>
              <a:gd name="T10" fmla="*/ 449 w 516"/>
              <a:gd name="T11" fmla="*/ 86 h 518"/>
              <a:gd name="T12" fmla="*/ 412 w 516"/>
              <a:gd name="T13" fmla="*/ 62 h 518"/>
              <a:gd name="T14" fmla="*/ 360 w 516"/>
              <a:gd name="T15" fmla="*/ 86 h 518"/>
              <a:gd name="T16" fmla="*/ 370 w 516"/>
              <a:gd name="T17" fmla="*/ 26 h 518"/>
              <a:gd name="T18" fmla="*/ 327 w 516"/>
              <a:gd name="T19" fmla="*/ 17 h 518"/>
              <a:gd name="T20" fmla="*/ 298 w 516"/>
              <a:gd name="T21" fmla="*/ 63 h 518"/>
              <a:gd name="T22" fmla="*/ 288 w 516"/>
              <a:gd name="T23" fmla="*/ 9 h 518"/>
              <a:gd name="T24" fmla="*/ 245 w 516"/>
              <a:gd name="T25" fmla="*/ 0 h 518"/>
              <a:gd name="T26" fmla="*/ 229 w 516"/>
              <a:gd name="T27" fmla="*/ 63 h 518"/>
              <a:gd name="T28" fmla="*/ 218 w 516"/>
              <a:gd name="T29" fmla="*/ 63 h 518"/>
              <a:gd name="T30" fmla="*/ 177 w 516"/>
              <a:gd name="T31" fmla="*/ 13 h 518"/>
              <a:gd name="T32" fmla="*/ 142 w 516"/>
              <a:gd name="T33" fmla="*/ 39 h 518"/>
              <a:gd name="T34" fmla="*/ 148 w 516"/>
              <a:gd name="T35" fmla="*/ 95 h 518"/>
              <a:gd name="T36" fmla="*/ 104 w 516"/>
              <a:gd name="T37" fmla="*/ 62 h 518"/>
              <a:gd name="T38" fmla="*/ 68 w 516"/>
              <a:gd name="T39" fmla="*/ 86 h 518"/>
              <a:gd name="T40" fmla="*/ 101 w 516"/>
              <a:gd name="T41" fmla="*/ 141 h 518"/>
              <a:gd name="T42" fmla="*/ 93 w 516"/>
              <a:gd name="T43" fmla="*/ 152 h 518"/>
              <a:gd name="T44" fmla="*/ 28 w 516"/>
              <a:gd name="T45" fmla="*/ 142 h 518"/>
              <a:gd name="T46" fmla="*/ 20 w 516"/>
              <a:gd name="T47" fmla="*/ 185 h 518"/>
              <a:gd name="T48" fmla="*/ 67 w 516"/>
              <a:gd name="T49" fmla="*/ 213 h 518"/>
              <a:gd name="T50" fmla="*/ 64 w 516"/>
              <a:gd name="T51" fmla="*/ 226 h 518"/>
              <a:gd name="T52" fmla="*/ 1 w 516"/>
              <a:gd name="T53" fmla="*/ 242 h 518"/>
              <a:gd name="T54" fmla="*/ 10 w 516"/>
              <a:gd name="T55" fmla="*/ 285 h 518"/>
              <a:gd name="T56" fmla="*/ 64 w 516"/>
              <a:gd name="T57" fmla="*/ 292 h 518"/>
              <a:gd name="T58" fmla="*/ 65 w 516"/>
              <a:gd name="T59" fmla="*/ 303 h 518"/>
              <a:gd name="T60" fmla="*/ 14 w 516"/>
              <a:gd name="T61" fmla="*/ 344 h 518"/>
              <a:gd name="T62" fmla="*/ 39 w 516"/>
              <a:gd name="T63" fmla="*/ 379 h 518"/>
              <a:gd name="T64" fmla="*/ 98 w 516"/>
              <a:gd name="T65" fmla="*/ 375 h 518"/>
              <a:gd name="T66" fmla="*/ 66 w 516"/>
              <a:gd name="T67" fmla="*/ 430 h 518"/>
              <a:gd name="T68" fmla="*/ 102 w 516"/>
              <a:gd name="T69" fmla="*/ 454 h 518"/>
              <a:gd name="T70" fmla="*/ 155 w 516"/>
              <a:gd name="T71" fmla="*/ 429 h 518"/>
              <a:gd name="T72" fmla="*/ 146 w 516"/>
              <a:gd name="T73" fmla="*/ 491 h 518"/>
              <a:gd name="T74" fmla="*/ 189 w 516"/>
              <a:gd name="T75" fmla="*/ 499 h 518"/>
              <a:gd name="T76" fmla="*/ 229 w 516"/>
              <a:gd name="T77" fmla="*/ 457 h 518"/>
              <a:gd name="T78" fmla="*/ 245 w 516"/>
              <a:gd name="T79" fmla="*/ 517 h 518"/>
              <a:gd name="T80" fmla="*/ 288 w 516"/>
              <a:gd name="T81" fmla="*/ 508 h 518"/>
              <a:gd name="T82" fmla="*/ 302 w 516"/>
              <a:gd name="T83" fmla="*/ 456 h 518"/>
              <a:gd name="T84" fmla="*/ 340 w 516"/>
              <a:gd name="T85" fmla="*/ 503 h 518"/>
              <a:gd name="T86" fmla="*/ 376 w 516"/>
              <a:gd name="T87" fmla="*/ 478 h 518"/>
              <a:gd name="T88" fmla="*/ 375 w 516"/>
              <a:gd name="T89" fmla="*/ 424 h 518"/>
              <a:gd name="T90" fmla="*/ 427 w 516"/>
              <a:gd name="T91" fmla="*/ 453 h 518"/>
              <a:gd name="T92" fmla="*/ 451 w 516"/>
              <a:gd name="T93" fmla="*/ 416 h 518"/>
              <a:gd name="T94" fmla="*/ 431 w 516"/>
              <a:gd name="T95" fmla="*/ 366 h 518"/>
              <a:gd name="T96" fmla="*/ 489 w 516"/>
              <a:gd name="T97" fmla="*/ 374 h 518"/>
              <a:gd name="T98" fmla="*/ 498 w 516"/>
              <a:gd name="T99" fmla="*/ 331 h 518"/>
              <a:gd name="T100" fmla="*/ 459 w 516"/>
              <a:gd name="T101" fmla="*/ 291 h 518"/>
              <a:gd name="T102" fmla="*/ 516 w 516"/>
              <a:gd name="T103" fmla="*/ 275 h 518"/>
              <a:gd name="T104" fmla="*/ 258 w 516"/>
              <a:gd name="T105" fmla="*/ 431 h 518"/>
              <a:gd name="T106" fmla="*/ 258 w 516"/>
              <a:gd name="T107" fmla="*/ 87 h 518"/>
              <a:gd name="T108" fmla="*/ 258 w 516"/>
              <a:gd name="T109" fmla="*/ 43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6" h="518">
                <a:moveTo>
                  <a:pt x="515" y="242"/>
                </a:moveTo>
                <a:cubicBezTo>
                  <a:pt x="516" y="237"/>
                  <a:pt x="512" y="233"/>
                  <a:pt x="506" y="232"/>
                </a:cubicBezTo>
                <a:cubicBezTo>
                  <a:pt x="458" y="226"/>
                  <a:pt x="458" y="226"/>
                  <a:pt x="458" y="226"/>
                </a:cubicBezTo>
                <a:cubicBezTo>
                  <a:pt x="457" y="221"/>
                  <a:pt x="456" y="215"/>
                  <a:pt x="455" y="209"/>
                </a:cubicBezTo>
                <a:cubicBezTo>
                  <a:pt x="496" y="185"/>
                  <a:pt x="496" y="185"/>
                  <a:pt x="496" y="185"/>
                </a:cubicBezTo>
                <a:cubicBezTo>
                  <a:pt x="501" y="182"/>
                  <a:pt x="503" y="176"/>
                  <a:pt x="501" y="172"/>
                </a:cubicBezTo>
                <a:cubicBezTo>
                  <a:pt x="488" y="142"/>
                  <a:pt x="488" y="142"/>
                  <a:pt x="488" y="142"/>
                </a:cubicBezTo>
                <a:cubicBezTo>
                  <a:pt x="486" y="137"/>
                  <a:pt x="481" y="135"/>
                  <a:pt x="476" y="136"/>
                </a:cubicBezTo>
                <a:cubicBezTo>
                  <a:pt x="428" y="150"/>
                  <a:pt x="428" y="150"/>
                  <a:pt x="428" y="150"/>
                </a:cubicBezTo>
                <a:cubicBezTo>
                  <a:pt x="425" y="146"/>
                  <a:pt x="422" y="141"/>
                  <a:pt x="419" y="137"/>
                </a:cubicBezTo>
                <a:cubicBezTo>
                  <a:pt x="449" y="100"/>
                  <a:pt x="449" y="100"/>
                  <a:pt x="449" y="100"/>
                </a:cubicBezTo>
                <a:cubicBezTo>
                  <a:pt x="452" y="95"/>
                  <a:pt x="452" y="89"/>
                  <a:pt x="449" y="86"/>
                </a:cubicBezTo>
                <a:cubicBezTo>
                  <a:pt x="426" y="63"/>
                  <a:pt x="426" y="63"/>
                  <a:pt x="426" y="63"/>
                </a:cubicBezTo>
                <a:cubicBezTo>
                  <a:pt x="423" y="59"/>
                  <a:pt x="417" y="58"/>
                  <a:pt x="412" y="62"/>
                </a:cubicBezTo>
                <a:cubicBezTo>
                  <a:pt x="371" y="93"/>
                  <a:pt x="371" y="93"/>
                  <a:pt x="371" y="93"/>
                </a:cubicBezTo>
                <a:cubicBezTo>
                  <a:pt x="367" y="90"/>
                  <a:pt x="364" y="88"/>
                  <a:pt x="360" y="86"/>
                </a:cubicBezTo>
                <a:cubicBezTo>
                  <a:pt x="375" y="39"/>
                  <a:pt x="375" y="39"/>
                  <a:pt x="375" y="39"/>
                </a:cubicBezTo>
                <a:cubicBezTo>
                  <a:pt x="376" y="34"/>
                  <a:pt x="374" y="28"/>
                  <a:pt x="370" y="26"/>
                </a:cubicBezTo>
                <a:cubicBezTo>
                  <a:pt x="340" y="13"/>
                  <a:pt x="340" y="13"/>
                  <a:pt x="340" y="13"/>
                </a:cubicBezTo>
                <a:cubicBezTo>
                  <a:pt x="336" y="10"/>
                  <a:pt x="330" y="12"/>
                  <a:pt x="327" y="17"/>
                </a:cubicBezTo>
                <a:cubicBezTo>
                  <a:pt x="298" y="63"/>
                  <a:pt x="298" y="63"/>
                  <a:pt x="298" y="63"/>
                </a:cubicBezTo>
                <a:cubicBezTo>
                  <a:pt x="298" y="63"/>
                  <a:pt x="298" y="63"/>
                  <a:pt x="298" y="63"/>
                </a:cubicBezTo>
                <a:cubicBezTo>
                  <a:pt x="297" y="63"/>
                  <a:pt x="296" y="63"/>
                  <a:pt x="295" y="63"/>
                </a:cubicBezTo>
                <a:cubicBezTo>
                  <a:pt x="288" y="9"/>
                  <a:pt x="288" y="9"/>
                  <a:pt x="288" y="9"/>
                </a:cubicBezTo>
                <a:cubicBezTo>
                  <a:pt x="287" y="4"/>
                  <a:pt x="283" y="0"/>
                  <a:pt x="278" y="0"/>
                </a:cubicBezTo>
                <a:cubicBezTo>
                  <a:pt x="245" y="0"/>
                  <a:pt x="245" y="0"/>
                  <a:pt x="245" y="0"/>
                </a:cubicBezTo>
                <a:cubicBezTo>
                  <a:pt x="241" y="0"/>
                  <a:pt x="236" y="4"/>
                  <a:pt x="235" y="9"/>
                </a:cubicBezTo>
                <a:cubicBezTo>
                  <a:pt x="229" y="63"/>
                  <a:pt x="229" y="63"/>
                  <a:pt x="229" y="63"/>
                </a:cubicBezTo>
                <a:cubicBezTo>
                  <a:pt x="225" y="63"/>
                  <a:pt x="222" y="64"/>
                  <a:pt x="219" y="65"/>
                </a:cubicBezTo>
                <a:cubicBezTo>
                  <a:pt x="219" y="64"/>
                  <a:pt x="219" y="63"/>
                  <a:pt x="218" y="63"/>
                </a:cubicBezTo>
                <a:cubicBezTo>
                  <a:pt x="189" y="17"/>
                  <a:pt x="189" y="17"/>
                  <a:pt x="189" y="17"/>
                </a:cubicBezTo>
                <a:cubicBezTo>
                  <a:pt x="187" y="12"/>
                  <a:pt x="181" y="10"/>
                  <a:pt x="177" y="13"/>
                </a:cubicBezTo>
                <a:cubicBezTo>
                  <a:pt x="147" y="26"/>
                  <a:pt x="147" y="26"/>
                  <a:pt x="147" y="26"/>
                </a:cubicBezTo>
                <a:cubicBezTo>
                  <a:pt x="142" y="28"/>
                  <a:pt x="140" y="34"/>
                  <a:pt x="142" y="39"/>
                </a:cubicBezTo>
                <a:cubicBezTo>
                  <a:pt x="158" y="89"/>
                  <a:pt x="158" y="89"/>
                  <a:pt x="158" y="89"/>
                </a:cubicBezTo>
                <a:cubicBezTo>
                  <a:pt x="154" y="91"/>
                  <a:pt x="151" y="93"/>
                  <a:pt x="148" y="95"/>
                </a:cubicBezTo>
                <a:cubicBezTo>
                  <a:pt x="147" y="94"/>
                  <a:pt x="147" y="94"/>
                  <a:pt x="147" y="94"/>
                </a:cubicBezTo>
                <a:cubicBezTo>
                  <a:pt x="104" y="62"/>
                  <a:pt x="104" y="62"/>
                  <a:pt x="104" y="62"/>
                </a:cubicBezTo>
                <a:cubicBezTo>
                  <a:pt x="100" y="58"/>
                  <a:pt x="93" y="59"/>
                  <a:pt x="90" y="63"/>
                </a:cubicBezTo>
                <a:cubicBezTo>
                  <a:pt x="68" y="86"/>
                  <a:pt x="68" y="86"/>
                  <a:pt x="68" y="86"/>
                </a:cubicBezTo>
                <a:cubicBezTo>
                  <a:pt x="64" y="89"/>
                  <a:pt x="64" y="95"/>
                  <a:pt x="67" y="100"/>
                </a:cubicBezTo>
                <a:cubicBezTo>
                  <a:pt x="101" y="141"/>
                  <a:pt x="101" y="141"/>
                  <a:pt x="101" y="141"/>
                </a:cubicBezTo>
                <a:cubicBezTo>
                  <a:pt x="98" y="145"/>
                  <a:pt x="96" y="148"/>
                  <a:pt x="93" y="152"/>
                </a:cubicBezTo>
                <a:cubicBezTo>
                  <a:pt x="93" y="152"/>
                  <a:pt x="93" y="152"/>
                  <a:pt x="93" y="152"/>
                </a:cubicBezTo>
                <a:cubicBezTo>
                  <a:pt x="41" y="136"/>
                  <a:pt x="41" y="136"/>
                  <a:pt x="41" y="136"/>
                </a:cubicBezTo>
                <a:cubicBezTo>
                  <a:pt x="35" y="135"/>
                  <a:pt x="30" y="137"/>
                  <a:pt x="28" y="142"/>
                </a:cubicBezTo>
                <a:cubicBezTo>
                  <a:pt x="15" y="172"/>
                  <a:pt x="15" y="172"/>
                  <a:pt x="15" y="172"/>
                </a:cubicBezTo>
                <a:cubicBezTo>
                  <a:pt x="13" y="176"/>
                  <a:pt x="15" y="182"/>
                  <a:pt x="20" y="185"/>
                </a:cubicBezTo>
                <a:cubicBezTo>
                  <a:pt x="67" y="212"/>
                  <a:pt x="67" y="212"/>
                  <a:pt x="67" y="212"/>
                </a:cubicBezTo>
                <a:cubicBezTo>
                  <a:pt x="67" y="213"/>
                  <a:pt x="67" y="213"/>
                  <a:pt x="67" y="213"/>
                </a:cubicBezTo>
                <a:cubicBezTo>
                  <a:pt x="66" y="217"/>
                  <a:pt x="65" y="221"/>
                  <a:pt x="65" y="226"/>
                </a:cubicBezTo>
                <a:cubicBezTo>
                  <a:pt x="64" y="226"/>
                  <a:pt x="64" y="226"/>
                  <a:pt x="64" y="226"/>
                </a:cubicBezTo>
                <a:cubicBezTo>
                  <a:pt x="10" y="232"/>
                  <a:pt x="10" y="232"/>
                  <a:pt x="10" y="232"/>
                </a:cubicBezTo>
                <a:cubicBezTo>
                  <a:pt x="5" y="233"/>
                  <a:pt x="0" y="237"/>
                  <a:pt x="1" y="242"/>
                </a:cubicBezTo>
                <a:cubicBezTo>
                  <a:pt x="1" y="275"/>
                  <a:pt x="1" y="275"/>
                  <a:pt x="1" y="275"/>
                </a:cubicBezTo>
                <a:cubicBezTo>
                  <a:pt x="0" y="279"/>
                  <a:pt x="4" y="284"/>
                  <a:pt x="10" y="285"/>
                </a:cubicBezTo>
                <a:cubicBezTo>
                  <a:pt x="64" y="292"/>
                  <a:pt x="64" y="292"/>
                  <a:pt x="64" y="292"/>
                </a:cubicBezTo>
                <a:cubicBezTo>
                  <a:pt x="64" y="292"/>
                  <a:pt x="64" y="292"/>
                  <a:pt x="64" y="292"/>
                </a:cubicBezTo>
                <a:cubicBezTo>
                  <a:pt x="65" y="296"/>
                  <a:pt x="65" y="299"/>
                  <a:pt x="66" y="303"/>
                </a:cubicBezTo>
                <a:cubicBezTo>
                  <a:pt x="65" y="303"/>
                  <a:pt x="65" y="303"/>
                  <a:pt x="65" y="303"/>
                </a:cubicBezTo>
                <a:cubicBezTo>
                  <a:pt x="19" y="331"/>
                  <a:pt x="19" y="331"/>
                  <a:pt x="19" y="331"/>
                </a:cubicBezTo>
                <a:cubicBezTo>
                  <a:pt x="14" y="334"/>
                  <a:pt x="12" y="340"/>
                  <a:pt x="14" y="344"/>
                </a:cubicBezTo>
                <a:cubicBezTo>
                  <a:pt x="27" y="374"/>
                  <a:pt x="27" y="374"/>
                  <a:pt x="27" y="374"/>
                </a:cubicBezTo>
                <a:cubicBezTo>
                  <a:pt x="29" y="378"/>
                  <a:pt x="34" y="381"/>
                  <a:pt x="39" y="379"/>
                </a:cubicBezTo>
                <a:cubicBezTo>
                  <a:pt x="91" y="365"/>
                  <a:pt x="91" y="365"/>
                  <a:pt x="91" y="365"/>
                </a:cubicBezTo>
                <a:cubicBezTo>
                  <a:pt x="93" y="368"/>
                  <a:pt x="96" y="372"/>
                  <a:pt x="98" y="375"/>
                </a:cubicBezTo>
                <a:cubicBezTo>
                  <a:pt x="65" y="416"/>
                  <a:pt x="65" y="416"/>
                  <a:pt x="65" y="416"/>
                </a:cubicBezTo>
                <a:cubicBezTo>
                  <a:pt x="62" y="421"/>
                  <a:pt x="62" y="427"/>
                  <a:pt x="66" y="430"/>
                </a:cubicBezTo>
                <a:cubicBezTo>
                  <a:pt x="89" y="453"/>
                  <a:pt x="89" y="453"/>
                  <a:pt x="89" y="453"/>
                </a:cubicBezTo>
                <a:cubicBezTo>
                  <a:pt x="92" y="457"/>
                  <a:pt x="98" y="457"/>
                  <a:pt x="102" y="454"/>
                </a:cubicBezTo>
                <a:cubicBezTo>
                  <a:pt x="144" y="422"/>
                  <a:pt x="144" y="422"/>
                  <a:pt x="144" y="422"/>
                </a:cubicBezTo>
                <a:cubicBezTo>
                  <a:pt x="148" y="424"/>
                  <a:pt x="151" y="427"/>
                  <a:pt x="155" y="429"/>
                </a:cubicBezTo>
                <a:cubicBezTo>
                  <a:pt x="141" y="478"/>
                  <a:pt x="141" y="478"/>
                  <a:pt x="141" y="478"/>
                </a:cubicBezTo>
                <a:cubicBezTo>
                  <a:pt x="139" y="484"/>
                  <a:pt x="142" y="489"/>
                  <a:pt x="146" y="491"/>
                </a:cubicBezTo>
                <a:cubicBezTo>
                  <a:pt x="177" y="503"/>
                  <a:pt x="177" y="503"/>
                  <a:pt x="177" y="503"/>
                </a:cubicBezTo>
                <a:cubicBezTo>
                  <a:pt x="181" y="506"/>
                  <a:pt x="187" y="504"/>
                  <a:pt x="189" y="499"/>
                </a:cubicBezTo>
                <a:cubicBezTo>
                  <a:pt x="215" y="454"/>
                  <a:pt x="215" y="454"/>
                  <a:pt x="215" y="454"/>
                </a:cubicBezTo>
                <a:cubicBezTo>
                  <a:pt x="220" y="455"/>
                  <a:pt x="224" y="456"/>
                  <a:pt x="229" y="457"/>
                </a:cubicBezTo>
                <a:cubicBezTo>
                  <a:pt x="235" y="508"/>
                  <a:pt x="235" y="508"/>
                  <a:pt x="235" y="508"/>
                </a:cubicBezTo>
                <a:cubicBezTo>
                  <a:pt x="236" y="514"/>
                  <a:pt x="241" y="518"/>
                  <a:pt x="245" y="517"/>
                </a:cubicBezTo>
                <a:cubicBezTo>
                  <a:pt x="278" y="517"/>
                  <a:pt x="278" y="517"/>
                  <a:pt x="278" y="517"/>
                </a:cubicBezTo>
                <a:cubicBezTo>
                  <a:pt x="283" y="518"/>
                  <a:pt x="287" y="514"/>
                  <a:pt x="288" y="508"/>
                </a:cubicBezTo>
                <a:cubicBezTo>
                  <a:pt x="295" y="457"/>
                  <a:pt x="295" y="457"/>
                  <a:pt x="295" y="457"/>
                </a:cubicBezTo>
                <a:cubicBezTo>
                  <a:pt x="297" y="457"/>
                  <a:pt x="299" y="456"/>
                  <a:pt x="302" y="456"/>
                </a:cubicBezTo>
                <a:cubicBezTo>
                  <a:pt x="327" y="499"/>
                  <a:pt x="327" y="499"/>
                  <a:pt x="327" y="499"/>
                </a:cubicBezTo>
                <a:cubicBezTo>
                  <a:pt x="330" y="504"/>
                  <a:pt x="335" y="506"/>
                  <a:pt x="340" y="503"/>
                </a:cubicBezTo>
                <a:cubicBezTo>
                  <a:pt x="370" y="491"/>
                  <a:pt x="370" y="491"/>
                  <a:pt x="370" y="491"/>
                </a:cubicBezTo>
                <a:cubicBezTo>
                  <a:pt x="375" y="489"/>
                  <a:pt x="377" y="484"/>
                  <a:pt x="376" y="478"/>
                </a:cubicBezTo>
                <a:cubicBezTo>
                  <a:pt x="362" y="432"/>
                  <a:pt x="362" y="432"/>
                  <a:pt x="362" y="432"/>
                </a:cubicBezTo>
                <a:cubicBezTo>
                  <a:pt x="367" y="430"/>
                  <a:pt x="371" y="427"/>
                  <a:pt x="375" y="424"/>
                </a:cubicBezTo>
                <a:cubicBezTo>
                  <a:pt x="414" y="454"/>
                  <a:pt x="414" y="454"/>
                  <a:pt x="414" y="454"/>
                </a:cubicBezTo>
                <a:cubicBezTo>
                  <a:pt x="418" y="457"/>
                  <a:pt x="424" y="457"/>
                  <a:pt x="427" y="453"/>
                </a:cubicBezTo>
                <a:cubicBezTo>
                  <a:pt x="450" y="430"/>
                  <a:pt x="450" y="430"/>
                  <a:pt x="450" y="430"/>
                </a:cubicBezTo>
                <a:cubicBezTo>
                  <a:pt x="454" y="427"/>
                  <a:pt x="454" y="421"/>
                  <a:pt x="451" y="416"/>
                </a:cubicBezTo>
                <a:cubicBezTo>
                  <a:pt x="422" y="380"/>
                  <a:pt x="422" y="380"/>
                  <a:pt x="422" y="380"/>
                </a:cubicBezTo>
                <a:cubicBezTo>
                  <a:pt x="425" y="375"/>
                  <a:pt x="428" y="371"/>
                  <a:pt x="431" y="366"/>
                </a:cubicBezTo>
                <a:cubicBezTo>
                  <a:pt x="477" y="379"/>
                  <a:pt x="477" y="379"/>
                  <a:pt x="477" y="379"/>
                </a:cubicBezTo>
                <a:cubicBezTo>
                  <a:pt x="482" y="381"/>
                  <a:pt x="488" y="378"/>
                  <a:pt x="489" y="374"/>
                </a:cubicBezTo>
                <a:cubicBezTo>
                  <a:pt x="502" y="344"/>
                  <a:pt x="502" y="344"/>
                  <a:pt x="502" y="344"/>
                </a:cubicBezTo>
                <a:cubicBezTo>
                  <a:pt x="504" y="340"/>
                  <a:pt x="502" y="334"/>
                  <a:pt x="498" y="331"/>
                </a:cubicBezTo>
                <a:cubicBezTo>
                  <a:pt x="456" y="306"/>
                  <a:pt x="456" y="306"/>
                  <a:pt x="456" y="306"/>
                </a:cubicBezTo>
                <a:cubicBezTo>
                  <a:pt x="457" y="301"/>
                  <a:pt x="458" y="296"/>
                  <a:pt x="459" y="291"/>
                </a:cubicBezTo>
                <a:cubicBezTo>
                  <a:pt x="507" y="285"/>
                  <a:pt x="507" y="285"/>
                  <a:pt x="507" y="285"/>
                </a:cubicBezTo>
                <a:cubicBezTo>
                  <a:pt x="512" y="284"/>
                  <a:pt x="516" y="279"/>
                  <a:pt x="516" y="275"/>
                </a:cubicBezTo>
                <a:lnTo>
                  <a:pt x="515" y="242"/>
                </a:lnTo>
                <a:close/>
                <a:moveTo>
                  <a:pt x="258" y="431"/>
                </a:moveTo>
                <a:cubicBezTo>
                  <a:pt x="163" y="431"/>
                  <a:pt x="86" y="354"/>
                  <a:pt x="86" y="259"/>
                </a:cubicBezTo>
                <a:cubicBezTo>
                  <a:pt x="86" y="164"/>
                  <a:pt x="163" y="87"/>
                  <a:pt x="258" y="87"/>
                </a:cubicBezTo>
                <a:cubicBezTo>
                  <a:pt x="353" y="87"/>
                  <a:pt x="430" y="164"/>
                  <a:pt x="430" y="259"/>
                </a:cubicBezTo>
                <a:cubicBezTo>
                  <a:pt x="430" y="354"/>
                  <a:pt x="353" y="431"/>
                  <a:pt x="258" y="431"/>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5" name="Freeform 15"/>
          <p:cNvSpPr>
            <a:spLocks noEditPoints="1"/>
          </p:cNvSpPr>
          <p:nvPr/>
        </p:nvSpPr>
        <p:spPr bwMode="auto">
          <a:xfrm flipH="1">
            <a:off x="5663571" y="4887543"/>
            <a:ext cx="755801" cy="755801"/>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150 w 300"/>
              <a:gd name="T11" fmla="*/ 278 h 300"/>
              <a:gd name="T12" fmla="*/ 22 w 300"/>
              <a:gd name="T13" fmla="*/ 150 h 300"/>
              <a:gd name="T14" fmla="*/ 150 w 300"/>
              <a:gd name="T15" fmla="*/ 22 h 300"/>
              <a:gd name="T16" fmla="*/ 278 w 300"/>
              <a:gd name="T17" fmla="*/ 150 h 300"/>
              <a:gd name="T18" fmla="*/ 150 w 300"/>
              <a:gd name="T19" fmla="*/ 27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00">
                <a:moveTo>
                  <a:pt x="150" y="0"/>
                </a:moveTo>
                <a:cubicBezTo>
                  <a:pt x="67" y="0"/>
                  <a:pt x="0" y="67"/>
                  <a:pt x="0" y="150"/>
                </a:cubicBezTo>
                <a:cubicBezTo>
                  <a:pt x="0" y="233"/>
                  <a:pt x="67" y="300"/>
                  <a:pt x="150" y="300"/>
                </a:cubicBezTo>
                <a:cubicBezTo>
                  <a:pt x="233" y="300"/>
                  <a:pt x="300" y="233"/>
                  <a:pt x="300" y="150"/>
                </a:cubicBezTo>
                <a:cubicBezTo>
                  <a:pt x="300" y="67"/>
                  <a:pt x="233" y="0"/>
                  <a:pt x="150" y="0"/>
                </a:cubicBezTo>
                <a:close/>
                <a:moveTo>
                  <a:pt x="150" y="278"/>
                </a:moveTo>
                <a:cubicBezTo>
                  <a:pt x="79" y="278"/>
                  <a:pt x="22" y="221"/>
                  <a:pt x="22" y="150"/>
                </a:cubicBezTo>
                <a:cubicBezTo>
                  <a:pt x="22" y="79"/>
                  <a:pt x="79" y="22"/>
                  <a:pt x="150" y="22"/>
                </a:cubicBezTo>
                <a:cubicBezTo>
                  <a:pt x="221" y="22"/>
                  <a:pt x="278" y="79"/>
                  <a:pt x="278" y="150"/>
                </a:cubicBezTo>
                <a:cubicBezTo>
                  <a:pt x="278" y="221"/>
                  <a:pt x="221" y="278"/>
                  <a:pt x="150" y="278"/>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6" name="Freeform 17"/>
          <p:cNvSpPr>
            <a:spLocks noEditPoints="1"/>
          </p:cNvSpPr>
          <p:nvPr/>
        </p:nvSpPr>
        <p:spPr bwMode="auto">
          <a:xfrm flipH="1">
            <a:off x="5673837" y="4900375"/>
            <a:ext cx="755801" cy="755801"/>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150 w 300"/>
              <a:gd name="T11" fmla="*/ 278 h 300"/>
              <a:gd name="T12" fmla="*/ 22 w 300"/>
              <a:gd name="T13" fmla="*/ 150 h 300"/>
              <a:gd name="T14" fmla="*/ 150 w 300"/>
              <a:gd name="T15" fmla="*/ 22 h 300"/>
              <a:gd name="T16" fmla="*/ 278 w 300"/>
              <a:gd name="T17" fmla="*/ 150 h 300"/>
              <a:gd name="T18" fmla="*/ 150 w 300"/>
              <a:gd name="T19" fmla="*/ 27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00">
                <a:moveTo>
                  <a:pt x="150" y="0"/>
                </a:moveTo>
                <a:cubicBezTo>
                  <a:pt x="67" y="0"/>
                  <a:pt x="0" y="67"/>
                  <a:pt x="0" y="150"/>
                </a:cubicBezTo>
                <a:cubicBezTo>
                  <a:pt x="0" y="233"/>
                  <a:pt x="67" y="300"/>
                  <a:pt x="150" y="300"/>
                </a:cubicBezTo>
                <a:cubicBezTo>
                  <a:pt x="233" y="300"/>
                  <a:pt x="300" y="233"/>
                  <a:pt x="300" y="150"/>
                </a:cubicBezTo>
                <a:cubicBezTo>
                  <a:pt x="300" y="67"/>
                  <a:pt x="233" y="0"/>
                  <a:pt x="150" y="0"/>
                </a:cubicBezTo>
                <a:close/>
                <a:moveTo>
                  <a:pt x="150" y="278"/>
                </a:moveTo>
                <a:cubicBezTo>
                  <a:pt x="79" y="278"/>
                  <a:pt x="22" y="221"/>
                  <a:pt x="22" y="150"/>
                </a:cubicBezTo>
                <a:cubicBezTo>
                  <a:pt x="22" y="79"/>
                  <a:pt x="79" y="22"/>
                  <a:pt x="150" y="22"/>
                </a:cubicBezTo>
                <a:cubicBezTo>
                  <a:pt x="221" y="22"/>
                  <a:pt x="278" y="79"/>
                  <a:pt x="278" y="150"/>
                </a:cubicBezTo>
                <a:cubicBezTo>
                  <a:pt x="278" y="221"/>
                  <a:pt x="221" y="278"/>
                  <a:pt x="150" y="278"/>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7" name="Freeform 18"/>
          <p:cNvSpPr>
            <a:spLocks noEditPoints="1"/>
          </p:cNvSpPr>
          <p:nvPr/>
        </p:nvSpPr>
        <p:spPr bwMode="auto">
          <a:xfrm flipH="1">
            <a:off x="6844252" y="1914382"/>
            <a:ext cx="948280" cy="946997"/>
          </a:xfrm>
          <a:custGeom>
            <a:avLst/>
            <a:gdLst>
              <a:gd name="T0" fmla="*/ 330 w 376"/>
              <a:gd name="T1" fmla="*/ 303 h 376"/>
              <a:gd name="T2" fmla="*/ 309 w 376"/>
              <a:gd name="T3" fmla="*/ 276 h 376"/>
              <a:gd name="T4" fmla="*/ 325 w 376"/>
              <a:gd name="T5" fmla="*/ 246 h 376"/>
              <a:gd name="T6" fmla="*/ 335 w 376"/>
              <a:gd name="T7" fmla="*/ 209 h 376"/>
              <a:gd name="T8" fmla="*/ 369 w 376"/>
              <a:gd name="T9" fmla="*/ 204 h 376"/>
              <a:gd name="T10" fmla="*/ 376 w 376"/>
              <a:gd name="T11" fmla="*/ 197 h 376"/>
              <a:gd name="T12" fmla="*/ 375 w 376"/>
              <a:gd name="T13" fmla="*/ 173 h 376"/>
              <a:gd name="T14" fmla="*/ 368 w 376"/>
              <a:gd name="T15" fmla="*/ 166 h 376"/>
              <a:gd name="T16" fmla="*/ 333 w 376"/>
              <a:gd name="T17" fmla="*/ 162 h 376"/>
              <a:gd name="T18" fmla="*/ 307 w 376"/>
              <a:gd name="T19" fmla="*/ 104 h 376"/>
              <a:gd name="T20" fmla="*/ 332 w 376"/>
              <a:gd name="T21" fmla="*/ 75 h 376"/>
              <a:gd name="T22" fmla="*/ 332 w 376"/>
              <a:gd name="T23" fmla="*/ 65 h 376"/>
              <a:gd name="T24" fmla="*/ 315 w 376"/>
              <a:gd name="T25" fmla="*/ 48 h 376"/>
              <a:gd name="T26" fmla="*/ 305 w 376"/>
              <a:gd name="T27" fmla="*/ 47 h 376"/>
              <a:gd name="T28" fmla="*/ 273 w 376"/>
              <a:gd name="T29" fmla="*/ 71 h 376"/>
              <a:gd name="T30" fmla="*/ 273 w 376"/>
              <a:gd name="T31" fmla="*/ 71 h 376"/>
              <a:gd name="T32" fmla="*/ 244 w 376"/>
              <a:gd name="T33" fmla="*/ 55 h 376"/>
              <a:gd name="T34" fmla="*/ 215 w 376"/>
              <a:gd name="T35" fmla="*/ 47 h 376"/>
              <a:gd name="T36" fmla="*/ 215 w 376"/>
              <a:gd name="T37" fmla="*/ 46 h 376"/>
              <a:gd name="T38" fmla="*/ 208 w 376"/>
              <a:gd name="T39" fmla="*/ 7 h 376"/>
              <a:gd name="T40" fmla="*/ 201 w 376"/>
              <a:gd name="T41" fmla="*/ 0 h 376"/>
              <a:gd name="T42" fmla="*/ 177 w 376"/>
              <a:gd name="T43" fmla="*/ 2 h 376"/>
              <a:gd name="T44" fmla="*/ 170 w 376"/>
              <a:gd name="T45" fmla="*/ 9 h 376"/>
              <a:gd name="T46" fmla="*/ 167 w 376"/>
              <a:gd name="T47" fmla="*/ 46 h 376"/>
              <a:gd name="T48" fmla="*/ 105 w 376"/>
              <a:gd name="T49" fmla="*/ 70 h 376"/>
              <a:gd name="T50" fmla="*/ 75 w 376"/>
              <a:gd name="T51" fmla="*/ 47 h 376"/>
              <a:gd name="T52" fmla="*/ 65 w 376"/>
              <a:gd name="T53" fmla="*/ 47 h 376"/>
              <a:gd name="T54" fmla="*/ 49 w 376"/>
              <a:gd name="T55" fmla="*/ 64 h 376"/>
              <a:gd name="T56" fmla="*/ 48 w 376"/>
              <a:gd name="T57" fmla="*/ 74 h 376"/>
              <a:gd name="T58" fmla="*/ 71 w 376"/>
              <a:gd name="T59" fmla="*/ 103 h 376"/>
              <a:gd name="T60" fmla="*/ 53 w 376"/>
              <a:gd name="T61" fmla="*/ 136 h 376"/>
              <a:gd name="T62" fmla="*/ 44 w 376"/>
              <a:gd name="T63" fmla="*/ 166 h 376"/>
              <a:gd name="T64" fmla="*/ 7 w 376"/>
              <a:gd name="T65" fmla="*/ 172 h 376"/>
              <a:gd name="T66" fmla="*/ 1 w 376"/>
              <a:gd name="T67" fmla="*/ 179 h 376"/>
              <a:gd name="T68" fmla="*/ 1 w 376"/>
              <a:gd name="T69" fmla="*/ 203 h 376"/>
              <a:gd name="T70" fmla="*/ 8 w 376"/>
              <a:gd name="T71" fmla="*/ 210 h 376"/>
              <a:gd name="T72" fmla="*/ 44 w 376"/>
              <a:gd name="T73" fmla="*/ 214 h 376"/>
              <a:gd name="T74" fmla="*/ 70 w 376"/>
              <a:gd name="T75" fmla="*/ 278 h 376"/>
              <a:gd name="T76" fmla="*/ 49 w 376"/>
              <a:gd name="T77" fmla="*/ 305 h 376"/>
              <a:gd name="T78" fmla="*/ 50 w 376"/>
              <a:gd name="T79" fmla="*/ 314 h 376"/>
              <a:gd name="T80" fmla="*/ 66 w 376"/>
              <a:gd name="T81" fmla="*/ 331 h 376"/>
              <a:gd name="T82" fmla="*/ 76 w 376"/>
              <a:gd name="T83" fmla="*/ 332 h 376"/>
              <a:gd name="T84" fmla="*/ 103 w 376"/>
              <a:gd name="T85" fmla="*/ 311 h 376"/>
              <a:gd name="T86" fmla="*/ 134 w 376"/>
              <a:gd name="T87" fmla="*/ 327 h 376"/>
              <a:gd name="T88" fmla="*/ 164 w 376"/>
              <a:gd name="T89" fmla="*/ 336 h 376"/>
              <a:gd name="T90" fmla="*/ 169 w 376"/>
              <a:gd name="T91" fmla="*/ 369 h 376"/>
              <a:gd name="T92" fmla="*/ 176 w 376"/>
              <a:gd name="T93" fmla="*/ 376 h 376"/>
              <a:gd name="T94" fmla="*/ 200 w 376"/>
              <a:gd name="T95" fmla="*/ 376 h 376"/>
              <a:gd name="T96" fmla="*/ 207 w 376"/>
              <a:gd name="T97" fmla="*/ 369 h 376"/>
              <a:gd name="T98" fmla="*/ 211 w 376"/>
              <a:gd name="T99" fmla="*/ 336 h 376"/>
              <a:gd name="T100" fmla="*/ 276 w 376"/>
              <a:gd name="T101" fmla="*/ 309 h 376"/>
              <a:gd name="T102" fmla="*/ 303 w 376"/>
              <a:gd name="T103" fmla="*/ 330 h 376"/>
              <a:gd name="T104" fmla="*/ 313 w 376"/>
              <a:gd name="T105" fmla="*/ 330 h 376"/>
              <a:gd name="T106" fmla="*/ 330 w 376"/>
              <a:gd name="T107" fmla="*/ 313 h 376"/>
              <a:gd name="T108" fmla="*/ 330 w 376"/>
              <a:gd name="T109" fmla="*/ 303 h 376"/>
              <a:gd name="T110" fmla="*/ 144 w 376"/>
              <a:gd name="T111" fmla="*/ 300 h 376"/>
              <a:gd name="T112" fmla="*/ 80 w 376"/>
              <a:gd name="T113" fmla="*/ 147 h 376"/>
              <a:gd name="T114" fmla="*/ 233 w 376"/>
              <a:gd name="T115" fmla="*/ 82 h 376"/>
              <a:gd name="T116" fmla="*/ 298 w 376"/>
              <a:gd name="T117" fmla="*/ 236 h 376"/>
              <a:gd name="T118" fmla="*/ 144 w 376"/>
              <a:gd name="T119" fmla="*/ 30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376">
                <a:moveTo>
                  <a:pt x="330" y="303"/>
                </a:moveTo>
                <a:cubicBezTo>
                  <a:pt x="309" y="276"/>
                  <a:pt x="309" y="276"/>
                  <a:pt x="309" y="276"/>
                </a:cubicBezTo>
                <a:cubicBezTo>
                  <a:pt x="315" y="267"/>
                  <a:pt x="321" y="257"/>
                  <a:pt x="325" y="246"/>
                </a:cubicBezTo>
                <a:cubicBezTo>
                  <a:pt x="330" y="234"/>
                  <a:pt x="333" y="222"/>
                  <a:pt x="335" y="209"/>
                </a:cubicBezTo>
                <a:cubicBezTo>
                  <a:pt x="369" y="204"/>
                  <a:pt x="369" y="204"/>
                  <a:pt x="369" y="204"/>
                </a:cubicBezTo>
                <a:cubicBezTo>
                  <a:pt x="373" y="203"/>
                  <a:pt x="376" y="200"/>
                  <a:pt x="376" y="197"/>
                </a:cubicBezTo>
                <a:cubicBezTo>
                  <a:pt x="375" y="173"/>
                  <a:pt x="375" y="173"/>
                  <a:pt x="375" y="173"/>
                </a:cubicBezTo>
                <a:cubicBezTo>
                  <a:pt x="375" y="169"/>
                  <a:pt x="372" y="166"/>
                  <a:pt x="368" y="166"/>
                </a:cubicBezTo>
                <a:cubicBezTo>
                  <a:pt x="333" y="162"/>
                  <a:pt x="333" y="162"/>
                  <a:pt x="333" y="162"/>
                </a:cubicBezTo>
                <a:cubicBezTo>
                  <a:pt x="329" y="141"/>
                  <a:pt x="320" y="121"/>
                  <a:pt x="307" y="104"/>
                </a:cubicBezTo>
                <a:cubicBezTo>
                  <a:pt x="332" y="75"/>
                  <a:pt x="332" y="75"/>
                  <a:pt x="332" y="75"/>
                </a:cubicBezTo>
                <a:cubicBezTo>
                  <a:pt x="334" y="72"/>
                  <a:pt x="334" y="68"/>
                  <a:pt x="332" y="65"/>
                </a:cubicBezTo>
                <a:cubicBezTo>
                  <a:pt x="315" y="48"/>
                  <a:pt x="315" y="48"/>
                  <a:pt x="315" y="48"/>
                </a:cubicBezTo>
                <a:cubicBezTo>
                  <a:pt x="313" y="45"/>
                  <a:pt x="309" y="45"/>
                  <a:pt x="305" y="47"/>
                </a:cubicBezTo>
                <a:cubicBezTo>
                  <a:pt x="273" y="71"/>
                  <a:pt x="273" y="71"/>
                  <a:pt x="273" y="71"/>
                </a:cubicBezTo>
                <a:cubicBezTo>
                  <a:pt x="273" y="71"/>
                  <a:pt x="273" y="71"/>
                  <a:pt x="273" y="71"/>
                </a:cubicBezTo>
                <a:cubicBezTo>
                  <a:pt x="264" y="65"/>
                  <a:pt x="255" y="59"/>
                  <a:pt x="244" y="55"/>
                </a:cubicBezTo>
                <a:cubicBezTo>
                  <a:pt x="235" y="51"/>
                  <a:pt x="225" y="48"/>
                  <a:pt x="215" y="47"/>
                </a:cubicBezTo>
                <a:cubicBezTo>
                  <a:pt x="215" y="46"/>
                  <a:pt x="215" y="46"/>
                  <a:pt x="215" y="46"/>
                </a:cubicBezTo>
                <a:cubicBezTo>
                  <a:pt x="208" y="7"/>
                  <a:pt x="208" y="7"/>
                  <a:pt x="208" y="7"/>
                </a:cubicBezTo>
                <a:cubicBezTo>
                  <a:pt x="208" y="3"/>
                  <a:pt x="204" y="0"/>
                  <a:pt x="201" y="0"/>
                </a:cubicBezTo>
                <a:cubicBezTo>
                  <a:pt x="177" y="2"/>
                  <a:pt x="177" y="2"/>
                  <a:pt x="177" y="2"/>
                </a:cubicBezTo>
                <a:cubicBezTo>
                  <a:pt x="173" y="1"/>
                  <a:pt x="170" y="5"/>
                  <a:pt x="170" y="9"/>
                </a:cubicBezTo>
                <a:cubicBezTo>
                  <a:pt x="167" y="46"/>
                  <a:pt x="167" y="46"/>
                  <a:pt x="167" y="46"/>
                </a:cubicBezTo>
                <a:cubicBezTo>
                  <a:pt x="145" y="49"/>
                  <a:pt x="124" y="57"/>
                  <a:pt x="105" y="70"/>
                </a:cubicBezTo>
                <a:cubicBezTo>
                  <a:pt x="75" y="47"/>
                  <a:pt x="75" y="47"/>
                  <a:pt x="75" y="47"/>
                </a:cubicBezTo>
                <a:cubicBezTo>
                  <a:pt x="72" y="44"/>
                  <a:pt x="68" y="44"/>
                  <a:pt x="65" y="47"/>
                </a:cubicBezTo>
                <a:cubicBezTo>
                  <a:pt x="49" y="64"/>
                  <a:pt x="49" y="64"/>
                  <a:pt x="49" y="64"/>
                </a:cubicBezTo>
                <a:cubicBezTo>
                  <a:pt x="46" y="66"/>
                  <a:pt x="46" y="71"/>
                  <a:pt x="48" y="74"/>
                </a:cubicBezTo>
                <a:cubicBezTo>
                  <a:pt x="71" y="103"/>
                  <a:pt x="71" y="103"/>
                  <a:pt x="71" y="103"/>
                </a:cubicBezTo>
                <a:cubicBezTo>
                  <a:pt x="64" y="113"/>
                  <a:pt x="58" y="124"/>
                  <a:pt x="53" y="136"/>
                </a:cubicBezTo>
                <a:cubicBezTo>
                  <a:pt x="49" y="146"/>
                  <a:pt x="46" y="156"/>
                  <a:pt x="44" y="166"/>
                </a:cubicBezTo>
                <a:cubicBezTo>
                  <a:pt x="7" y="172"/>
                  <a:pt x="7" y="172"/>
                  <a:pt x="7" y="172"/>
                </a:cubicBezTo>
                <a:cubicBezTo>
                  <a:pt x="3" y="172"/>
                  <a:pt x="0" y="176"/>
                  <a:pt x="1" y="179"/>
                </a:cubicBezTo>
                <a:cubicBezTo>
                  <a:pt x="1" y="203"/>
                  <a:pt x="1" y="203"/>
                  <a:pt x="1" y="203"/>
                </a:cubicBezTo>
                <a:cubicBezTo>
                  <a:pt x="1" y="206"/>
                  <a:pt x="4" y="210"/>
                  <a:pt x="8" y="210"/>
                </a:cubicBezTo>
                <a:cubicBezTo>
                  <a:pt x="44" y="214"/>
                  <a:pt x="44" y="214"/>
                  <a:pt x="44" y="214"/>
                </a:cubicBezTo>
                <a:cubicBezTo>
                  <a:pt x="47" y="237"/>
                  <a:pt x="56" y="259"/>
                  <a:pt x="70" y="278"/>
                </a:cubicBezTo>
                <a:cubicBezTo>
                  <a:pt x="49" y="305"/>
                  <a:pt x="49" y="305"/>
                  <a:pt x="49" y="305"/>
                </a:cubicBezTo>
                <a:cubicBezTo>
                  <a:pt x="47" y="308"/>
                  <a:pt x="47" y="312"/>
                  <a:pt x="50" y="314"/>
                </a:cubicBezTo>
                <a:cubicBezTo>
                  <a:pt x="66" y="331"/>
                  <a:pt x="66" y="331"/>
                  <a:pt x="66" y="331"/>
                </a:cubicBezTo>
                <a:cubicBezTo>
                  <a:pt x="69" y="334"/>
                  <a:pt x="73" y="334"/>
                  <a:pt x="76" y="332"/>
                </a:cubicBezTo>
                <a:cubicBezTo>
                  <a:pt x="103" y="311"/>
                  <a:pt x="103" y="311"/>
                  <a:pt x="103" y="311"/>
                </a:cubicBezTo>
                <a:cubicBezTo>
                  <a:pt x="113" y="317"/>
                  <a:pt x="123" y="323"/>
                  <a:pt x="134" y="327"/>
                </a:cubicBezTo>
                <a:cubicBezTo>
                  <a:pt x="144" y="331"/>
                  <a:pt x="154" y="334"/>
                  <a:pt x="164" y="336"/>
                </a:cubicBezTo>
                <a:cubicBezTo>
                  <a:pt x="169" y="369"/>
                  <a:pt x="169" y="369"/>
                  <a:pt x="169" y="369"/>
                </a:cubicBezTo>
                <a:cubicBezTo>
                  <a:pt x="170" y="373"/>
                  <a:pt x="173" y="376"/>
                  <a:pt x="176" y="376"/>
                </a:cubicBezTo>
                <a:cubicBezTo>
                  <a:pt x="200" y="376"/>
                  <a:pt x="200" y="376"/>
                  <a:pt x="200" y="376"/>
                </a:cubicBezTo>
                <a:cubicBezTo>
                  <a:pt x="204" y="376"/>
                  <a:pt x="207" y="373"/>
                  <a:pt x="207" y="369"/>
                </a:cubicBezTo>
                <a:cubicBezTo>
                  <a:pt x="211" y="336"/>
                  <a:pt x="211" y="336"/>
                  <a:pt x="211" y="336"/>
                </a:cubicBezTo>
                <a:cubicBezTo>
                  <a:pt x="235" y="333"/>
                  <a:pt x="257" y="323"/>
                  <a:pt x="276" y="309"/>
                </a:cubicBezTo>
                <a:cubicBezTo>
                  <a:pt x="303" y="330"/>
                  <a:pt x="303" y="330"/>
                  <a:pt x="303" y="330"/>
                </a:cubicBezTo>
                <a:cubicBezTo>
                  <a:pt x="306" y="332"/>
                  <a:pt x="310" y="332"/>
                  <a:pt x="313" y="330"/>
                </a:cubicBezTo>
                <a:cubicBezTo>
                  <a:pt x="330" y="313"/>
                  <a:pt x="330" y="313"/>
                  <a:pt x="330" y="313"/>
                </a:cubicBezTo>
                <a:cubicBezTo>
                  <a:pt x="332" y="310"/>
                  <a:pt x="332" y="306"/>
                  <a:pt x="330" y="303"/>
                </a:cubicBezTo>
                <a:close/>
                <a:moveTo>
                  <a:pt x="144" y="300"/>
                </a:moveTo>
                <a:cubicBezTo>
                  <a:pt x="84" y="276"/>
                  <a:pt x="55" y="207"/>
                  <a:pt x="80" y="147"/>
                </a:cubicBezTo>
                <a:cubicBezTo>
                  <a:pt x="104" y="86"/>
                  <a:pt x="173" y="57"/>
                  <a:pt x="233" y="82"/>
                </a:cubicBezTo>
                <a:cubicBezTo>
                  <a:pt x="294" y="106"/>
                  <a:pt x="323" y="175"/>
                  <a:pt x="298" y="236"/>
                </a:cubicBezTo>
                <a:cubicBezTo>
                  <a:pt x="274" y="296"/>
                  <a:pt x="205" y="325"/>
                  <a:pt x="144" y="300"/>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8" name="Freeform 21"/>
          <p:cNvSpPr>
            <a:spLocks noEditPoints="1"/>
          </p:cNvSpPr>
          <p:nvPr/>
        </p:nvSpPr>
        <p:spPr bwMode="auto">
          <a:xfrm flipH="1">
            <a:off x="7589646" y="1945179"/>
            <a:ext cx="447835" cy="452968"/>
          </a:xfrm>
          <a:custGeom>
            <a:avLst/>
            <a:gdLst>
              <a:gd name="T0" fmla="*/ 160 w 178"/>
              <a:gd name="T1" fmla="*/ 99 h 180"/>
              <a:gd name="T2" fmla="*/ 156 w 178"/>
              <a:gd name="T3" fmla="*/ 65 h 180"/>
              <a:gd name="T4" fmla="*/ 171 w 178"/>
              <a:gd name="T5" fmla="*/ 50 h 180"/>
              <a:gd name="T6" fmla="*/ 161 w 178"/>
              <a:gd name="T7" fmla="*/ 39 h 180"/>
              <a:gd name="T8" fmla="*/ 120 w 178"/>
              <a:gd name="T9" fmla="*/ 27 h 180"/>
              <a:gd name="T10" fmla="*/ 122 w 178"/>
              <a:gd name="T11" fmla="*/ 4 h 180"/>
              <a:gd name="T12" fmla="*/ 106 w 178"/>
              <a:gd name="T13" fmla="*/ 3 h 180"/>
              <a:gd name="T14" fmla="*/ 98 w 178"/>
              <a:gd name="T15" fmla="*/ 20 h 180"/>
              <a:gd name="T16" fmla="*/ 68 w 178"/>
              <a:gd name="T17" fmla="*/ 23 h 180"/>
              <a:gd name="T18" fmla="*/ 56 w 178"/>
              <a:gd name="T19" fmla="*/ 8 h 180"/>
              <a:gd name="T20" fmla="*/ 41 w 178"/>
              <a:gd name="T21" fmla="*/ 13 h 180"/>
              <a:gd name="T22" fmla="*/ 47 w 178"/>
              <a:gd name="T23" fmla="*/ 34 h 180"/>
              <a:gd name="T24" fmla="*/ 8 w 178"/>
              <a:gd name="T25" fmla="*/ 55 h 180"/>
              <a:gd name="T26" fmla="*/ 0 w 178"/>
              <a:gd name="T27" fmla="*/ 69 h 180"/>
              <a:gd name="T28" fmla="*/ 19 w 178"/>
              <a:gd name="T29" fmla="*/ 81 h 180"/>
              <a:gd name="T30" fmla="*/ 22 w 178"/>
              <a:gd name="T31" fmla="*/ 114 h 180"/>
              <a:gd name="T32" fmla="*/ 6 w 178"/>
              <a:gd name="T33" fmla="*/ 129 h 180"/>
              <a:gd name="T34" fmla="*/ 16 w 178"/>
              <a:gd name="T35" fmla="*/ 141 h 180"/>
              <a:gd name="T36" fmla="*/ 59 w 178"/>
              <a:gd name="T37" fmla="*/ 155 h 180"/>
              <a:gd name="T38" fmla="*/ 58 w 178"/>
              <a:gd name="T39" fmla="*/ 176 h 180"/>
              <a:gd name="T40" fmla="*/ 74 w 178"/>
              <a:gd name="T41" fmla="*/ 177 h 180"/>
              <a:gd name="T42" fmla="*/ 97 w 178"/>
              <a:gd name="T43" fmla="*/ 162 h 180"/>
              <a:gd name="T44" fmla="*/ 122 w 178"/>
              <a:gd name="T45" fmla="*/ 172 h 180"/>
              <a:gd name="T46" fmla="*/ 137 w 178"/>
              <a:gd name="T47" fmla="*/ 167 h 180"/>
              <a:gd name="T48" fmla="*/ 132 w 178"/>
              <a:gd name="T49" fmla="*/ 148 h 180"/>
              <a:gd name="T50" fmla="*/ 170 w 178"/>
              <a:gd name="T51" fmla="*/ 124 h 180"/>
              <a:gd name="T52" fmla="*/ 178 w 178"/>
              <a:gd name="T53" fmla="*/ 111 h 180"/>
              <a:gd name="T54" fmla="*/ 95 w 178"/>
              <a:gd name="T55" fmla="*/ 141 h 180"/>
              <a:gd name="T56" fmla="*/ 84 w 178"/>
              <a:gd name="T57" fmla="*/ 41 h 180"/>
              <a:gd name="T58" fmla="*/ 95 w 178"/>
              <a:gd name="T59" fmla="*/ 141 h 180"/>
              <a:gd name="T60" fmla="*/ 75 w 178"/>
              <a:gd name="T61" fmla="*/ 93 h 180"/>
              <a:gd name="T62" fmla="*/ 104 w 178"/>
              <a:gd name="T63"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80">
                <a:moveTo>
                  <a:pt x="176" y="106"/>
                </a:moveTo>
                <a:cubicBezTo>
                  <a:pt x="160" y="99"/>
                  <a:pt x="160" y="99"/>
                  <a:pt x="160" y="99"/>
                </a:cubicBezTo>
                <a:cubicBezTo>
                  <a:pt x="161" y="94"/>
                  <a:pt x="161" y="89"/>
                  <a:pt x="161" y="83"/>
                </a:cubicBezTo>
                <a:cubicBezTo>
                  <a:pt x="160" y="77"/>
                  <a:pt x="158" y="71"/>
                  <a:pt x="156" y="65"/>
                </a:cubicBezTo>
                <a:cubicBezTo>
                  <a:pt x="170" y="55"/>
                  <a:pt x="170" y="55"/>
                  <a:pt x="170" y="55"/>
                </a:cubicBezTo>
                <a:cubicBezTo>
                  <a:pt x="171" y="54"/>
                  <a:pt x="172" y="52"/>
                  <a:pt x="171" y="50"/>
                </a:cubicBezTo>
                <a:cubicBezTo>
                  <a:pt x="165" y="40"/>
                  <a:pt x="165" y="40"/>
                  <a:pt x="165" y="40"/>
                </a:cubicBezTo>
                <a:cubicBezTo>
                  <a:pt x="164" y="39"/>
                  <a:pt x="162" y="38"/>
                  <a:pt x="161" y="39"/>
                </a:cubicBezTo>
                <a:cubicBezTo>
                  <a:pt x="145" y="45"/>
                  <a:pt x="145" y="45"/>
                  <a:pt x="145" y="45"/>
                </a:cubicBezTo>
                <a:cubicBezTo>
                  <a:pt x="138" y="37"/>
                  <a:pt x="130" y="31"/>
                  <a:pt x="120" y="27"/>
                </a:cubicBezTo>
                <a:cubicBezTo>
                  <a:pt x="124" y="9"/>
                  <a:pt x="124" y="9"/>
                  <a:pt x="124" y="9"/>
                </a:cubicBezTo>
                <a:cubicBezTo>
                  <a:pt x="124" y="7"/>
                  <a:pt x="123" y="5"/>
                  <a:pt x="122" y="4"/>
                </a:cubicBezTo>
                <a:cubicBezTo>
                  <a:pt x="111" y="1"/>
                  <a:pt x="111" y="1"/>
                  <a:pt x="111" y="1"/>
                </a:cubicBezTo>
                <a:cubicBezTo>
                  <a:pt x="109" y="0"/>
                  <a:pt x="107" y="1"/>
                  <a:pt x="106" y="3"/>
                </a:cubicBezTo>
                <a:cubicBezTo>
                  <a:pt x="98" y="20"/>
                  <a:pt x="98" y="20"/>
                  <a:pt x="98" y="20"/>
                </a:cubicBezTo>
                <a:cubicBezTo>
                  <a:pt x="98" y="20"/>
                  <a:pt x="98" y="20"/>
                  <a:pt x="98" y="20"/>
                </a:cubicBezTo>
                <a:cubicBezTo>
                  <a:pt x="93" y="19"/>
                  <a:pt x="87" y="19"/>
                  <a:pt x="82" y="20"/>
                </a:cubicBezTo>
                <a:cubicBezTo>
                  <a:pt x="77" y="21"/>
                  <a:pt x="72" y="22"/>
                  <a:pt x="68" y="23"/>
                </a:cubicBezTo>
                <a:cubicBezTo>
                  <a:pt x="67" y="23"/>
                  <a:pt x="67" y="23"/>
                  <a:pt x="67" y="23"/>
                </a:cubicBezTo>
                <a:cubicBezTo>
                  <a:pt x="56" y="8"/>
                  <a:pt x="56" y="8"/>
                  <a:pt x="56" y="8"/>
                </a:cubicBezTo>
                <a:cubicBezTo>
                  <a:pt x="54" y="6"/>
                  <a:pt x="52" y="6"/>
                  <a:pt x="51" y="7"/>
                </a:cubicBezTo>
                <a:cubicBezTo>
                  <a:pt x="41" y="13"/>
                  <a:pt x="41" y="13"/>
                  <a:pt x="41" y="13"/>
                </a:cubicBezTo>
                <a:cubicBezTo>
                  <a:pt x="39" y="13"/>
                  <a:pt x="39" y="15"/>
                  <a:pt x="40" y="17"/>
                </a:cubicBezTo>
                <a:cubicBezTo>
                  <a:pt x="47" y="34"/>
                  <a:pt x="47" y="34"/>
                  <a:pt x="47" y="34"/>
                </a:cubicBezTo>
                <a:cubicBezTo>
                  <a:pt x="38" y="40"/>
                  <a:pt x="31" y="49"/>
                  <a:pt x="26" y="58"/>
                </a:cubicBezTo>
                <a:cubicBezTo>
                  <a:pt x="8" y="55"/>
                  <a:pt x="8" y="55"/>
                  <a:pt x="8" y="55"/>
                </a:cubicBezTo>
                <a:cubicBezTo>
                  <a:pt x="6" y="55"/>
                  <a:pt x="4" y="56"/>
                  <a:pt x="4" y="58"/>
                </a:cubicBezTo>
                <a:cubicBezTo>
                  <a:pt x="0" y="69"/>
                  <a:pt x="0" y="69"/>
                  <a:pt x="0" y="69"/>
                </a:cubicBezTo>
                <a:cubicBezTo>
                  <a:pt x="0" y="70"/>
                  <a:pt x="1" y="72"/>
                  <a:pt x="2" y="73"/>
                </a:cubicBezTo>
                <a:cubicBezTo>
                  <a:pt x="19" y="81"/>
                  <a:pt x="19" y="81"/>
                  <a:pt x="19" y="81"/>
                </a:cubicBezTo>
                <a:cubicBezTo>
                  <a:pt x="18" y="86"/>
                  <a:pt x="18" y="92"/>
                  <a:pt x="19" y="99"/>
                </a:cubicBezTo>
                <a:cubicBezTo>
                  <a:pt x="19" y="104"/>
                  <a:pt x="20" y="109"/>
                  <a:pt x="22" y="114"/>
                </a:cubicBezTo>
                <a:cubicBezTo>
                  <a:pt x="7" y="124"/>
                  <a:pt x="7" y="124"/>
                  <a:pt x="7" y="124"/>
                </a:cubicBezTo>
                <a:cubicBezTo>
                  <a:pt x="6" y="126"/>
                  <a:pt x="5" y="128"/>
                  <a:pt x="6" y="129"/>
                </a:cubicBezTo>
                <a:cubicBezTo>
                  <a:pt x="12" y="139"/>
                  <a:pt x="12" y="139"/>
                  <a:pt x="12" y="139"/>
                </a:cubicBezTo>
                <a:cubicBezTo>
                  <a:pt x="13" y="141"/>
                  <a:pt x="15" y="141"/>
                  <a:pt x="16" y="141"/>
                </a:cubicBezTo>
                <a:cubicBezTo>
                  <a:pt x="33" y="134"/>
                  <a:pt x="33" y="134"/>
                  <a:pt x="33" y="134"/>
                </a:cubicBezTo>
                <a:cubicBezTo>
                  <a:pt x="40" y="143"/>
                  <a:pt x="48" y="150"/>
                  <a:pt x="59" y="155"/>
                </a:cubicBezTo>
                <a:cubicBezTo>
                  <a:pt x="56" y="172"/>
                  <a:pt x="56" y="172"/>
                  <a:pt x="56" y="172"/>
                </a:cubicBezTo>
                <a:cubicBezTo>
                  <a:pt x="56" y="173"/>
                  <a:pt x="57" y="175"/>
                  <a:pt x="58" y="176"/>
                </a:cubicBezTo>
                <a:cubicBezTo>
                  <a:pt x="69" y="179"/>
                  <a:pt x="69" y="179"/>
                  <a:pt x="69" y="179"/>
                </a:cubicBezTo>
                <a:cubicBezTo>
                  <a:pt x="71" y="180"/>
                  <a:pt x="73" y="179"/>
                  <a:pt x="74" y="177"/>
                </a:cubicBezTo>
                <a:cubicBezTo>
                  <a:pt x="80" y="162"/>
                  <a:pt x="80" y="162"/>
                  <a:pt x="80" y="162"/>
                </a:cubicBezTo>
                <a:cubicBezTo>
                  <a:pt x="86" y="162"/>
                  <a:pt x="92" y="163"/>
                  <a:pt x="97" y="162"/>
                </a:cubicBezTo>
                <a:cubicBezTo>
                  <a:pt x="102" y="161"/>
                  <a:pt x="108" y="160"/>
                  <a:pt x="112" y="159"/>
                </a:cubicBezTo>
                <a:cubicBezTo>
                  <a:pt x="122" y="172"/>
                  <a:pt x="122" y="172"/>
                  <a:pt x="122" y="172"/>
                </a:cubicBezTo>
                <a:cubicBezTo>
                  <a:pt x="123" y="173"/>
                  <a:pt x="125" y="174"/>
                  <a:pt x="127" y="173"/>
                </a:cubicBezTo>
                <a:cubicBezTo>
                  <a:pt x="137" y="167"/>
                  <a:pt x="137" y="167"/>
                  <a:pt x="137" y="167"/>
                </a:cubicBezTo>
                <a:cubicBezTo>
                  <a:pt x="138" y="167"/>
                  <a:pt x="139" y="165"/>
                  <a:pt x="138" y="163"/>
                </a:cubicBezTo>
                <a:cubicBezTo>
                  <a:pt x="132" y="148"/>
                  <a:pt x="132" y="148"/>
                  <a:pt x="132" y="148"/>
                </a:cubicBezTo>
                <a:cubicBezTo>
                  <a:pt x="142" y="141"/>
                  <a:pt x="149" y="132"/>
                  <a:pt x="154" y="121"/>
                </a:cubicBezTo>
                <a:cubicBezTo>
                  <a:pt x="170" y="124"/>
                  <a:pt x="170" y="124"/>
                  <a:pt x="170" y="124"/>
                </a:cubicBezTo>
                <a:cubicBezTo>
                  <a:pt x="172" y="124"/>
                  <a:pt x="174" y="123"/>
                  <a:pt x="174" y="122"/>
                </a:cubicBezTo>
                <a:cubicBezTo>
                  <a:pt x="178" y="111"/>
                  <a:pt x="178" y="111"/>
                  <a:pt x="178" y="111"/>
                </a:cubicBezTo>
                <a:cubicBezTo>
                  <a:pt x="178" y="109"/>
                  <a:pt x="177" y="107"/>
                  <a:pt x="176" y="106"/>
                </a:cubicBezTo>
                <a:close/>
                <a:moveTo>
                  <a:pt x="95" y="141"/>
                </a:moveTo>
                <a:cubicBezTo>
                  <a:pt x="67" y="144"/>
                  <a:pt x="42" y="124"/>
                  <a:pt x="39" y="96"/>
                </a:cubicBezTo>
                <a:cubicBezTo>
                  <a:pt x="36" y="69"/>
                  <a:pt x="56" y="44"/>
                  <a:pt x="84" y="41"/>
                </a:cubicBezTo>
                <a:cubicBezTo>
                  <a:pt x="112" y="38"/>
                  <a:pt x="137" y="58"/>
                  <a:pt x="140" y="86"/>
                </a:cubicBezTo>
                <a:cubicBezTo>
                  <a:pt x="143" y="113"/>
                  <a:pt x="123" y="138"/>
                  <a:pt x="95" y="141"/>
                </a:cubicBezTo>
                <a:close/>
                <a:moveTo>
                  <a:pt x="91" y="106"/>
                </a:moveTo>
                <a:cubicBezTo>
                  <a:pt x="83" y="107"/>
                  <a:pt x="76" y="101"/>
                  <a:pt x="75" y="93"/>
                </a:cubicBezTo>
                <a:cubicBezTo>
                  <a:pt x="74" y="84"/>
                  <a:pt x="80" y="77"/>
                  <a:pt x="88" y="76"/>
                </a:cubicBezTo>
                <a:cubicBezTo>
                  <a:pt x="96" y="75"/>
                  <a:pt x="103" y="81"/>
                  <a:pt x="104" y="89"/>
                </a:cubicBezTo>
                <a:cubicBezTo>
                  <a:pt x="105" y="97"/>
                  <a:pt x="99" y="105"/>
                  <a:pt x="91" y="106"/>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29" name="Freeform 22"/>
          <p:cNvSpPr>
            <a:spLocks noEditPoints="1"/>
          </p:cNvSpPr>
          <p:nvPr/>
        </p:nvSpPr>
        <p:spPr bwMode="auto">
          <a:xfrm flipH="1">
            <a:off x="4751220" y="5376440"/>
            <a:ext cx="687792" cy="690358"/>
          </a:xfrm>
          <a:custGeom>
            <a:avLst/>
            <a:gdLst>
              <a:gd name="T0" fmla="*/ 245 w 273"/>
              <a:gd name="T1" fmla="*/ 152 h 274"/>
              <a:gd name="T2" fmla="*/ 239 w 273"/>
              <a:gd name="T3" fmla="*/ 99 h 274"/>
              <a:gd name="T4" fmla="*/ 261 w 273"/>
              <a:gd name="T5" fmla="*/ 77 h 274"/>
              <a:gd name="T6" fmla="*/ 246 w 273"/>
              <a:gd name="T7" fmla="*/ 59 h 274"/>
              <a:gd name="T8" fmla="*/ 184 w 273"/>
              <a:gd name="T9" fmla="*/ 41 h 274"/>
              <a:gd name="T10" fmla="*/ 186 w 273"/>
              <a:gd name="T11" fmla="*/ 7 h 274"/>
              <a:gd name="T12" fmla="*/ 163 w 273"/>
              <a:gd name="T13" fmla="*/ 4 h 274"/>
              <a:gd name="T14" fmla="*/ 150 w 273"/>
              <a:gd name="T15" fmla="*/ 31 h 274"/>
              <a:gd name="T16" fmla="*/ 104 w 273"/>
              <a:gd name="T17" fmla="*/ 35 h 274"/>
              <a:gd name="T18" fmla="*/ 86 w 273"/>
              <a:gd name="T19" fmla="*/ 12 h 274"/>
              <a:gd name="T20" fmla="*/ 63 w 273"/>
              <a:gd name="T21" fmla="*/ 19 h 274"/>
              <a:gd name="T22" fmla="*/ 72 w 273"/>
              <a:gd name="T23" fmla="*/ 51 h 274"/>
              <a:gd name="T24" fmla="*/ 13 w 273"/>
              <a:gd name="T25" fmla="*/ 84 h 274"/>
              <a:gd name="T26" fmla="*/ 1 w 273"/>
              <a:gd name="T27" fmla="*/ 105 h 274"/>
              <a:gd name="T28" fmla="*/ 30 w 273"/>
              <a:gd name="T29" fmla="*/ 123 h 274"/>
              <a:gd name="T30" fmla="*/ 34 w 273"/>
              <a:gd name="T31" fmla="*/ 173 h 274"/>
              <a:gd name="T32" fmla="*/ 11 w 273"/>
              <a:gd name="T33" fmla="*/ 197 h 274"/>
              <a:gd name="T34" fmla="*/ 26 w 273"/>
              <a:gd name="T35" fmla="*/ 214 h 274"/>
              <a:gd name="T36" fmla="*/ 90 w 273"/>
              <a:gd name="T37" fmla="*/ 237 h 274"/>
              <a:gd name="T38" fmla="*/ 90 w 273"/>
              <a:gd name="T39" fmla="*/ 268 h 274"/>
              <a:gd name="T40" fmla="*/ 113 w 273"/>
              <a:gd name="T41" fmla="*/ 270 h 274"/>
              <a:gd name="T42" fmla="*/ 149 w 273"/>
              <a:gd name="T43" fmla="*/ 247 h 274"/>
              <a:gd name="T44" fmla="*/ 187 w 273"/>
              <a:gd name="T45" fmla="*/ 262 h 274"/>
              <a:gd name="T46" fmla="*/ 209 w 273"/>
              <a:gd name="T47" fmla="*/ 255 h 274"/>
              <a:gd name="T48" fmla="*/ 203 w 273"/>
              <a:gd name="T49" fmla="*/ 226 h 274"/>
              <a:gd name="T50" fmla="*/ 260 w 273"/>
              <a:gd name="T51" fmla="*/ 189 h 274"/>
              <a:gd name="T52" fmla="*/ 272 w 273"/>
              <a:gd name="T53" fmla="*/ 169 h 274"/>
              <a:gd name="T54" fmla="*/ 146 w 273"/>
              <a:gd name="T55" fmla="*/ 215 h 274"/>
              <a:gd name="T56" fmla="*/ 129 w 273"/>
              <a:gd name="T57" fmla="*/ 62 h 274"/>
              <a:gd name="T58" fmla="*/ 146 w 273"/>
              <a:gd name="T59" fmla="*/ 215 h 274"/>
              <a:gd name="T60" fmla="*/ 115 w 273"/>
              <a:gd name="T61" fmla="*/ 141 h 274"/>
              <a:gd name="T62" fmla="*/ 160 w 273"/>
              <a:gd name="T63" fmla="*/ 13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3" h="274">
                <a:moveTo>
                  <a:pt x="269" y="162"/>
                </a:moveTo>
                <a:cubicBezTo>
                  <a:pt x="245" y="152"/>
                  <a:pt x="245" y="152"/>
                  <a:pt x="245" y="152"/>
                </a:cubicBezTo>
                <a:cubicBezTo>
                  <a:pt x="246" y="144"/>
                  <a:pt x="246" y="135"/>
                  <a:pt x="245" y="127"/>
                </a:cubicBezTo>
                <a:cubicBezTo>
                  <a:pt x="244" y="117"/>
                  <a:pt x="242" y="108"/>
                  <a:pt x="239" y="99"/>
                </a:cubicBezTo>
                <a:cubicBezTo>
                  <a:pt x="259" y="84"/>
                  <a:pt x="259" y="84"/>
                  <a:pt x="259" y="84"/>
                </a:cubicBezTo>
                <a:cubicBezTo>
                  <a:pt x="262" y="82"/>
                  <a:pt x="262" y="79"/>
                  <a:pt x="261" y="77"/>
                </a:cubicBezTo>
                <a:cubicBezTo>
                  <a:pt x="252" y="61"/>
                  <a:pt x="252" y="61"/>
                  <a:pt x="252" y="61"/>
                </a:cubicBezTo>
                <a:cubicBezTo>
                  <a:pt x="251" y="59"/>
                  <a:pt x="248" y="58"/>
                  <a:pt x="246" y="59"/>
                </a:cubicBezTo>
                <a:cubicBezTo>
                  <a:pt x="221" y="69"/>
                  <a:pt x="221" y="69"/>
                  <a:pt x="221" y="69"/>
                </a:cubicBezTo>
                <a:cubicBezTo>
                  <a:pt x="211" y="57"/>
                  <a:pt x="198" y="47"/>
                  <a:pt x="184" y="41"/>
                </a:cubicBezTo>
                <a:cubicBezTo>
                  <a:pt x="190" y="13"/>
                  <a:pt x="190" y="13"/>
                  <a:pt x="190" y="13"/>
                </a:cubicBezTo>
                <a:cubicBezTo>
                  <a:pt x="190" y="10"/>
                  <a:pt x="189" y="7"/>
                  <a:pt x="186" y="7"/>
                </a:cubicBezTo>
                <a:cubicBezTo>
                  <a:pt x="170" y="1"/>
                  <a:pt x="170" y="1"/>
                  <a:pt x="170" y="1"/>
                </a:cubicBezTo>
                <a:cubicBezTo>
                  <a:pt x="167" y="0"/>
                  <a:pt x="164" y="1"/>
                  <a:pt x="163" y="4"/>
                </a:cubicBezTo>
                <a:cubicBezTo>
                  <a:pt x="150" y="30"/>
                  <a:pt x="150" y="30"/>
                  <a:pt x="150" y="30"/>
                </a:cubicBezTo>
                <a:cubicBezTo>
                  <a:pt x="150" y="31"/>
                  <a:pt x="150" y="31"/>
                  <a:pt x="150" y="31"/>
                </a:cubicBezTo>
                <a:cubicBezTo>
                  <a:pt x="142" y="30"/>
                  <a:pt x="134" y="30"/>
                  <a:pt x="126" y="30"/>
                </a:cubicBezTo>
                <a:cubicBezTo>
                  <a:pt x="118" y="31"/>
                  <a:pt x="111" y="33"/>
                  <a:pt x="104" y="35"/>
                </a:cubicBezTo>
                <a:cubicBezTo>
                  <a:pt x="104" y="35"/>
                  <a:pt x="104" y="35"/>
                  <a:pt x="104" y="35"/>
                </a:cubicBezTo>
                <a:cubicBezTo>
                  <a:pt x="86" y="12"/>
                  <a:pt x="86" y="12"/>
                  <a:pt x="86" y="12"/>
                </a:cubicBezTo>
                <a:cubicBezTo>
                  <a:pt x="84" y="9"/>
                  <a:pt x="81" y="9"/>
                  <a:pt x="78" y="10"/>
                </a:cubicBezTo>
                <a:cubicBezTo>
                  <a:pt x="63" y="19"/>
                  <a:pt x="63" y="19"/>
                  <a:pt x="63" y="19"/>
                </a:cubicBezTo>
                <a:cubicBezTo>
                  <a:pt x="61" y="20"/>
                  <a:pt x="60" y="23"/>
                  <a:pt x="61" y="26"/>
                </a:cubicBezTo>
                <a:cubicBezTo>
                  <a:pt x="72" y="51"/>
                  <a:pt x="72" y="51"/>
                  <a:pt x="72" y="51"/>
                </a:cubicBezTo>
                <a:cubicBezTo>
                  <a:pt x="59" y="61"/>
                  <a:pt x="48" y="74"/>
                  <a:pt x="41" y="89"/>
                </a:cubicBezTo>
                <a:cubicBezTo>
                  <a:pt x="13" y="84"/>
                  <a:pt x="13" y="84"/>
                  <a:pt x="13" y="84"/>
                </a:cubicBezTo>
                <a:cubicBezTo>
                  <a:pt x="10" y="84"/>
                  <a:pt x="7" y="85"/>
                  <a:pt x="7" y="88"/>
                </a:cubicBezTo>
                <a:cubicBezTo>
                  <a:pt x="1" y="105"/>
                  <a:pt x="1" y="105"/>
                  <a:pt x="1" y="105"/>
                </a:cubicBezTo>
                <a:cubicBezTo>
                  <a:pt x="0" y="107"/>
                  <a:pt x="2" y="110"/>
                  <a:pt x="4" y="111"/>
                </a:cubicBezTo>
                <a:cubicBezTo>
                  <a:pt x="30" y="123"/>
                  <a:pt x="30" y="123"/>
                  <a:pt x="30" y="123"/>
                </a:cubicBezTo>
                <a:cubicBezTo>
                  <a:pt x="29" y="132"/>
                  <a:pt x="28" y="141"/>
                  <a:pt x="29" y="150"/>
                </a:cubicBezTo>
                <a:cubicBezTo>
                  <a:pt x="30" y="158"/>
                  <a:pt x="32" y="166"/>
                  <a:pt x="34" y="173"/>
                </a:cubicBezTo>
                <a:cubicBezTo>
                  <a:pt x="12" y="190"/>
                  <a:pt x="12" y="190"/>
                  <a:pt x="12" y="190"/>
                </a:cubicBezTo>
                <a:cubicBezTo>
                  <a:pt x="10" y="191"/>
                  <a:pt x="9" y="194"/>
                  <a:pt x="11" y="197"/>
                </a:cubicBezTo>
                <a:cubicBezTo>
                  <a:pt x="19" y="212"/>
                  <a:pt x="19" y="212"/>
                  <a:pt x="19" y="212"/>
                </a:cubicBezTo>
                <a:cubicBezTo>
                  <a:pt x="20" y="214"/>
                  <a:pt x="23" y="215"/>
                  <a:pt x="26" y="214"/>
                </a:cubicBezTo>
                <a:cubicBezTo>
                  <a:pt x="51" y="204"/>
                  <a:pt x="51" y="204"/>
                  <a:pt x="51" y="204"/>
                </a:cubicBezTo>
                <a:cubicBezTo>
                  <a:pt x="61" y="218"/>
                  <a:pt x="75" y="229"/>
                  <a:pt x="90" y="237"/>
                </a:cubicBezTo>
                <a:cubicBezTo>
                  <a:pt x="86" y="261"/>
                  <a:pt x="86" y="261"/>
                  <a:pt x="86" y="261"/>
                </a:cubicBezTo>
                <a:cubicBezTo>
                  <a:pt x="85" y="264"/>
                  <a:pt x="87" y="267"/>
                  <a:pt x="90" y="268"/>
                </a:cubicBezTo>
                <a:cubicBezTo>
                  <a:pt x="107" y="273"/>
                  <a:pt x="107" y="273"/>
                  <a:pt x="107" y="273"/>
                </a:cubicBezTo>
                <a:cubicBezTo>
                  <a:pt x="109" y="274"/>
                  <a:pt x="112" y="272"/>
                  <a:pt x="113" y="270"/>
                </a:cubicBezTo>
                <a:cubicBezTo>
                  <a:pt x="123" y="246"/>
                  <a:pt x="123" y="246"/>
                  <a:pt x="123" y="246"/>
                </a:cubicBezTo>
                <a:cubicBezTo>
                  <a:pt x="132" y="247"/>
                  <a:pt x="140" y="248"/>
                  <a:pt x="149" y="247"/>
                </a:cubicBezTo>
                <a:cubicBezTo>
                  <a:pt x="157" y="246"/>
                  <a:pt x="165" y="244"/>
                  <a:pt x="172" y="242"/>
                </a:cubicBezTo>
                <a:cubicBezTo>
                  <a:pt x="187" y="262"/>
                  <a:pt x="187" y="262"/>
                  <a:pt x="187" y="262"/>
                </a:cubicBezTo>
                <a:cubicBezTo>
                  <a:pt x="189" y="264"/>
                  <a:pt x="192" y="265"/>
                  <a:pt x="194" y="263"/>
                </a:cubicBezTo>
                <a:cubicBezTo>
                  <a:pt x="209" y="255"/>
                  <a:pt x="209" y="255"/>
                  <a:pt x="209" y="255"/>
                </a:cubicBezTo>
                <a:cubicBezTo>
                  <a:pt x="212" y="254"/>
                  <a:pt x="213" y="251"/>
                  <a:pt x="212" y="248"/>
                </a:cubicBezTo>
                <a:cubicBezTo>
                  <a:pt x="203" y="226"/>
                  <a:pt x="203" y="226"/>
                  <a:pt x="203" y="226"/>
                </a:cubicBezTo>
                <a:cubicBezTo>
                  <a:pt x="217" y="215"/>
                  <a:pt x="228" y="201"/>
                  <a:pt x="236" y="185"/>
                </a:cubicBezTo>
                <a:cubicBezTo>
                  <a:pt x="260" y="189"/>
                  <a:pt x="260" y="189"/>
                  <a:pt x="260" y="189"/>
                </a:cubicBezTo>
                <a:cubicBezTo>
                  <a:pt x="263" y="190"/>
                  <a:pt x="266" y="188"/>
                  <a:pt x="266" y="185"/>
                </a:cubicBezTo>
                <a:cubicBezTo>
                  <a:pt x="272" y="169"/>
                  <a:pt x="272" y="169"/>
                  <a:pt x="272" y="169"/>
                </a:cubicBezTo>
                <a:cubicBezTo>
                  <a:pt x="273" y="166"/>
                  <a:pt x="271" y="163"/>
                  <a:pt x="269" y="162"/>
                </a:cubicBezTo>
                <a:close/>
                <a:moveTo>
                  <a:pt x="146" y="215"/>
                </a:moveTo>
                <a:cubicBezTo>
                  <a:pt x="103" y="220"/>
                  <a:pt x="65" y="189"/>
                  <a:pt x="61" y="147"/>
                </a:cubicBezTo>
                <a:cubicBezTo>
                  <a:pt x="56" y="105"/>
                  <a:pt x="87" y="67"/>
                  <a:pt x="129" y="62"/>
                </a:cubicBezTo>
                <a:cubicBezTo>
                  <a:pt x="171" y="58"/>
                  <a:pt x="209" y="88"/>
                  <a:pt x="214" y="130"/>
                </a:cubicBezTo>
                <a:cubicBezTo>
                  <a:pt x="218" y="173"/>
                  <a:pt x="188" y="210"/>
                  <a:pt x="146" y="215"/>
                </a:cubicBezTo>
                <a:close/>
                <a:moveTo>
                  <a:pt x="140" y="161"/>
                </a:moveTo>
                <a:cubicBezTo>
                  <a:pt x="127" y="162"/>
                  <a:pt x="116" y="153"/>
                  <a:pt x="115" y="141"/>
                </a:cubicBezTo>
                <a:cubicBezTo>
                  <a:pt x="114" y="129"/>
                  <a:pt x="123" y="117"/>
                  <a:pt x="135" y="116"/>
                </a:cubicBezTo>
                <a:cubicBezTo>
                  <a:pt x="147" y="115"/>
                  <a:pt x="159" y="124"/>
                  <a:pt x="160" y="136"/>
                </a:cubicBezTo>
                <a:cubicBezTo>
                  <a:pt x="161" y="149"/>
                  <a:pt x="152" y="160"/>
                  <a:pt x="140" y="161"/>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30" name="Freeform 25"/>
          <p:cNvSpPr>
            <a:spLocks noEditPoints="1"/>
          </p:cNvSpPr>
          <p:nvPr/>
        </p:nvSpPr>
        <p:spPr bwMode="auto">
          <a:xfrm flipH="1">
            <a:off x="7380485" y="2738193"/>
            <a:ext cx="680093" cy="685226"/>
          </a:xfrm>
          <a:custGeom>
            <a:avLst/>
            <a:gdLst>
              <a:gd name="T0" fmla="*/ 244 w 270"/>
              <a:gd name="T1" fmla="*/ 160 h 272"/>
              <a:gd name="T2" fmla="*/ 242 w 270"/>
              <a:gd name="T3" fmla="*/ 106 h 272"/>
              <a:gd name="T4" fmla="*/ 266 w 270"/>
              <a:gd name="T5" fmla="*/ 85 h 272"/>
              <a:gd name="T6" fmla="*/ 252 w 270"/>
              <a:gd name="T7" fmla="*/ 66 h 272"/>
              <a:gd name="T8" fmla="*/ 192 w 270"/>
              <a:gd name="T9" fmla="*/ 42 h 272"/>
              <a:gd name="T10" fmla="*/ 197 w 270"/>
              <a:gd name="T11" fmla="*/ 8 h 272"/>
              <a:gd name="T12" fmla="*/ 173 w 270"/>
              <a:gd name="T13" fmla="*/ 4 h 272"/>
              <a:gd name="T14" fmla="*/ 158 w 270"/>
              <a:gd name="T15" fmla="*/ 29 h 272"/>
              <a:gd name="T16" fmla="*/ 111 w 270"/>
              <a:gd name="T17" fmla="*/ 30 h 272"/>
              <a:gd name="T18" fmla="*/ 94 w 270"/>
              <a:gd name="T19" fmla="*/ 5 h 272"/>
              <a:gd name="T20" fmla="*/ 71 w 270"/>
              <a:gd name="T21" fmla="*/ 10 h 272"/>
              <a:gd name="T22" fmla="*/ 78 w 270"/>
              <a:gd name="T23" fmla="*/ 44 h 272"/>
              <a:gd name="T24" fmla="*/ 15 w 270"/>
              <a:gd name="T25" fmla="*/ 72 h 272"/>
              <a:gd name="T26" fmla="*/ 1 w 270"/>
              <a:gd name="T27" fmla="*/ 92 h 272"/>
              <a:gd name="T28" fmla="*/ 28 w 270"/>
              <a:gd name="T29" fmla="*/ 112 h 272"/>
              <a:gd name="T30" fmla="*/ 29 w 270"/>
              <a:gd name="T31" fmla="*/ 164 h 272"/>
              <a:gd name="T32" fmla="*/ 3 w 270"/>
              <a:gd name="T33" fmla="*/ 185 h 272"/>
              <a:gd name="T34" fmla="*/ 17 w 270"/>
              <a:gd name="T35" fmla="*/ 204 h 272"/>
              <a:gd name="T36" fmla="*/ 80 w 270"/>
              <a:gd name="T37" fmla="*/ 232 h 272"/>
              <a:gd name="T38" fmla="*/ 77 w 270"/>
              <a:gd name="T39" fmla="*/ 264 h 272"/>
              <a:gd name="T40" fmla="*/ 100 w 270"/>
              <a:gd name="T41" fmla="*/ 268 h 272"/>
              <a:gd name="T42" fmla="*/ 138 w 270"/>
              <a:gd name="T43" fmla="*/ 248 h 272"/>
              <a:gd name="T44" fmla="*/ 175 w 270"/>
              <a:gd name="T45" fmla="*/ 266 h 272"/>
              <a:gd name="T46" fmla="*/ 199 w 270"/>
              <a:gd name="T47" fmla="*/ 261 h 272"/>
              <a:gd name="T48" fmla="*/ 194 w 270"/>
              <a:gd name="T49" fmla="*/ 231 h 272"/>
              <a:gd name="T50" fmla="*/ 256 w 270"/>
              <a:gd name="T51" fmla="*/ 199 h 272"/>
              <a:gd name="T52" fmla="*/ 269 w 270"/>
              <a:gd name="T53" fmla="*/ 179 h 272"/>
              <a:gd name="T54" fmla="*/ 138 w 270"/>
              <a:gd name="T55" fmla="*/ 215 h 272"/>
              <a:gd name="T56" fmla="*/ 134 w 270"/>
              <a:gd name="T57" fmla="*/ 59 h 272"/>
              <a:gd name="T58" fmla="*/ 138 w 270"/>
              <a:gd name="T59" fmla="*/ 215 h 272"/>
              <a:gd name="T60" fmla="*/ 97 w 270"/>
              <a:gd name="T61" fmla="*/ 138 h 272"/>
              <a:gd name="T62" fmla="*/ 174 w 270"/>
              <a:gd name="T63"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72">
                <a:moveTo>
                  <a:pt x="267" y="172"/>
                </a:moveTo>
                <a:cubicBezTo>
                  <a:pt x="244" y="160"/>
                  <a:pt x="244" y="160"/>
                  <a:pt x="244" y="160"/>
                </a:cubicBezTo>
                <a:cubicBezTo>
                  <a:pt x="246" y="152"/>
                  <a:pt x="246" y="143"/>
                  <a:pt x="246" y="135"/>
                </a:cubicBezTo>
                <a:cubicBezTo>
                  <a:pt x="246" y="125"/>
                  <a:pt x="244" y="115"/>
                  <a:pt x="242" y="106"/>
                </a:cubicBezTo>
                <a:cubicBezTo>
                  <a:pt x="264" y="92"/>
                  <a:pt x="264" y="92"/>
                  <a:pt x="264" y="92"/>
                </a:cubicBezTo>
                <a:cubicBezTo>
                  <a:pt x="266" y="91"/>
                  <a:pt x="267" y="88"/>
                  <a:pt x="266" y="85"/>
                </a:cubicBezTo>
                <a:cubicBezTo>
                  <a:pt x="259" y="69"/>
                  <a:pt x="259" y="69"/>
                  <a:pt x="259" y="69"/>
                </a:cubicBezTo>
                <a:cubicBezTo>
                  <a:pt x="258" y="67"/>
                  <a:pt x="255" y="65"/>
                  <a:pt x="252" y="66"/>
                </a:cubicBezTo>
                <a:cubicBezTo>
                  <a:pt x="226" y="74"/>
                  <a:pt x="226" y="74"/>
                  <a:pt x="226" y="74"/>
                </a:cubicBezTo>
                <a:cubicBezTo>
                  <a:pt x="217" y="61"/>
                  <a:pt x="205" y="50"/>
                  <a:pt x="192" y="42"/>
                </a:cubicBezTo>
                <a:cubicBezTo>
                  <a:pt x="200" y="15"/>
                  <a:pt x="200" y="15"/>
                  <a:pt x="200" y="15"/>
                </a:cubicBezTo>
                <a:cubicBezTo>
                  <a:pt x="200" y="12"/>
                  <a:pt x="199" y="9"/>
                  <a:pt x="197" y="8"/>
                </a:cubicBezTo>
                <a:cubicBezTo>
                  <a:pt x="180" y="1"/>
                  <a:pt x="180" y="1"/>
                  <a:pt x="180" y="1"/>
                </a:cubicBezTo>
                <a:cubicBezTo>
                  <a:pt x="178" y="0"/>
                  <a:pt x="175" y="1"/>
                  <a:pt x="173" y="4"/>
                </a:cubicBezTo>
                <a:cubicBezTo>
                  <a:pt x="158" y="29"/>
                  <a:pt x="158" y="29"/>
                  <a:pt x="158" y="29"/>
                </a:cubicBezTo>
                <a:cubicBezTo>
                  <a:pt x="158" y="29"/>
                  <a:pt x="158" y="29"/>
                  <a:pt x="158" y="29"/>
                </a:cubicBezTo>
                <a:cubicBezTo>
                  <a:pt x="150" y="28"/>
                  <a:pt x="142" y="27"/>
                  <a:pt x="133" y="27"/>
                </a:cubicBezTo>
                <a:cubicBezTo>
                  <a:pt x="126" y="27"/>
                  <a:pt x="118" y="28"/>
                  <a:pt x="111" y="30"/>
                </a:cubicBezTo>
                <a:cubicBezTo>
                  <a:pt x="111" y="29"/>
                  <a:pt x="111" y="29"/>
                  <a:pt x="111" y="29"/>
                </a:cubicBezTo>
                <a:cubicBezTo>
                  <a:pt x="94" y="5"/>
                  <a:pt x="94" y="5"/>
                  <a:pt x="94" y="5"/>
                </a:cubicBezTo>
                <a:cubicBezTo>
                  <a:pt x="93" y="2"/>
                  <a:pt x="89" y="1"/>
                  <a:pt x="87" y="3"/>
                </a:cubicBezTo>
                <a:cubicBezTo>
                  <a:pt x="71" y="10"/>
                  <a:pt x="71" y="10"/>
                  <a:pt x="71" y="10"/>
                </a:cubicBezTo>
                <a:cubicBezTo>
                  <a:pt x="69" y="11"/>
                  <a:pt x="67" y="14"/>
                  <a:pt x="68" y="17"/>
                </a:cubicBezTo>
                <a:cubicBezTo>
                  <a:pt x="78" y="44"/>
                  <a:pt x="78" y="44"/>
                  <a:pt x="78" y="44"/>
                </a:cubicBezTo>
                <a:cubicBezTo>
                  <a:pt x="63" y="53"/>
                  <a:pt x="51" y="65"/>
                  <a:pt x="42" y="79"/>
                </a:cubicBezTo>
                <a:cubicBezTo>
                  <a:pt x="15" y="72"/>
                  <a:pt x="15" y="72"/>
                  <a:pt x="15" y="72"/>
                </a:cubicBezTo>
                <a:cubicBezTo>
                  <a:pt x="12" y="71"/>
                  <a:pt x="9" y="73"/>
                  <a:pt x="8" y="75"/>
                </a:cubicBezTo>
                <a:cubicBezTo>
                  <a:pt x="1" y="92"/>
                  <a:pt x="1" y="92"/>
                  <a:pt x="1" y="92"/>
                </a:cubicBezTo>
                <a:cubicBezTo>
                  <a:pt x="0" y="94"/>
                  <a:pt x="1" y="97"/>
                  <a:pt x="4" y="99"/>
                </a:cubicBezTo>
                <a:cubicBezTo>
                  <a:pt x="28" y="112"/>
                  <a:pt x="28" y="112"/>
                  <a:pt x="28" y="112"/>
                </a:cubicBezTo>
                <a:cubicBezTo>
                  <a:pt x="26" y="121"/>
                  <a:pt x="25" y="130"/>
                  <a:pt x="26" y="140"/>
                </a:cubicBezTo>
                <a:cubicBezTo>
                  <a:pt x="26" y="148"/>
                  <a:pt x="27" y="156"/>
                  <a:pt x="29" y="164"/>
                </a:cubicBezTo>
                <a:cubicBezTo>
                  <a:pt x="5" y="178"/>
                  <a:pt x="5" y="178"/>
                  <a:pt x="5" y="178"/>
                </a:cubicBezTo>
                <a:cubicBezTo>
                  <a:pt x="2" y="180"/>
                  <a:pt x="1" y="183"/>
                  <a:pt x="3" y="185"/>
                </a:cubicBezTo>
                <a:cubicBezTo>
                  <a:pt x="10" y="202"/>
                  <a:pt x="10" y="202"/>
                  <a:pt x="10" y="202"/>
                </a:cubicBezTo>
                <a:cubicBezTo>
                  <a:pt x="11" y="204"/>
                  <a:pt x="14" y="205"/>
                  <a:pt x="17" y="204"/>
                </a:cubicBezTo>
                <a:cubicBezTo>
                  <a:pt x="43" y="196"/>
                  <a:pt x="43" y="196"/>
                  <a:pt x="43" y="196"/>
                </a:cubicBezTo>
                <a:cubicBezTo>
                  <a:pt x="52" y="211"/>
                  <a:pt x="65" y="224"/>
                  <a:pt x="80" y="232"/>
                </a:cubicBezTo>
                <a:cubicBezTo>
                  <a:pt x="74" y="257"/>
                  <a:pt x="74" y="257"/>
                  <a:pt x="74" y="257"/>
                </a:cubicBezTo>
                <a:cubicBezTo>
                  <a:pt x="73" y="260"/>
                  <a:pt x="74" y="263"/>
                  <a:pt x="77" y="264"/>
                </a:cubicBezTo>
                <a:cubicBezTo>
                  <a:pt x="93" y="270"/>
                  <a:pt x="93" y="270"/>
                  <a:pt x="93" y="270"/>
                </a:cubicBezTo>
                <a:cubicBezTo>
                  <a:pt x="96" y="272"/>
                  <a:pt x="99" y="270"/>
                  <a:pt x="100" y="268"/>
                </a:cubicBezTo>
                <a:cubicBezTo>
                  <a:pt x="113" y="245"/>
                  <a:pt x="113" y="245"/>
                  <a:pt x="113" y="245"/>
                </a:cubicBezTo>
                <a:cubicBezTo>
                  <a:pt x="121" y="247"/>
                  <a:pt x="130" y="248"/>
                  <a:pt x="138" y="248"/>
                </a:cubicBezTo>
                <a:cubicBezTo>
                  <a:pt x="147" y="247"/>
                  <a:pt x="155" y="246"/>
                  <a:pt x="162" y="244"/>
                </a:cubicBezTo>
                <a:cubicBezTo>
                  <a:pt x="175" y="266"/>
                  <a:pt x="175" y="266"/>
                  <a:pt x="175" y="266"/>
                </a:cubicBezTo>
                <a:cubicBezTo>
                  <a:pt x="177" y="269"/>
                  <a:pt x="180" y="270"/>
                  <a:pt x="182" y="268"/>
                </a:cubicBezTo>
                <a:cubicBezTo>
                  <a:pt x="199" y="261"/>
                  <a:pt x="199" y="261"/>
                  <a:pt x="199" y="261"/>
                </a:cubicBezTo>
                <a:cubicBezTo>
                  <a:pt x="201" y="260"/>
                  <a:pt x="203" y="257"/>
                  <a:pt x="202" y="254"/>
                </a:cubicBezTo>
                <a:cubicBezTo>
                  <a:pt x="194" y="231"/>
                  <a:pt x="194" y="231"/>
                  <a:pt x="194" y="231"/>
                </a:cubicBezTo>
                <a:cubicBezTo>
                  <a:pt x="210" y="221"/>
                  <a:pt x="222" y="208"/>
                  <a:pt x="231" y="193"/>
                </a:cubicBezTo>
                <a:cubicBezTo>
                  <a:pt x="256" y="199"/>
                  <a:pt x="256" y="199"/>
                  <a:pt x="256" y="199"/>
                </a:cubicBezTo>
                <a:cubicBezTo>
                  <a:pt x="259" y="200"/>
                  <a:pt x="262" y="198"/>
                  <a:pt x="262" y="196"/>
                </a:cubicBezTo>
                <a:cubicBezTo>
                  <a:pt x="269" y="179"/>
                  <a:pt x="269" y="179"/>
                  <a:pt x="269" y="179"/>
                </a:cubicBezTo>
                <a:cubicBezTo>
                  <a:pt x="270" y="177"/>
                  <a:pt x="269" y="174"/>
                  <a:pt x="267" y="172"/>
                </a:cubicBezTo>
                <a:close/>
                <a:moveTo>
                  <a:pt x="138" y="215"/>
                </a:moveTo>
                <a:cubicBezTo>
                  <a:pt x="95" y="216"/>
                  <a:pt x="59" y="182"/>
                  <a:pt x="58" y="139"/>
                </a:cubicBezTo>
                <a:cubicBezTo>
                  <a:pt x="57" y="96"/>
                  <a:pt x="91" y="60"/>
                  <a:pt x="134" y="59"/>
                </a:cubicBezTo>
                <a:cubicBezTo>
                  <a:pt x="177" y="58"/>
                  <a:pt x="213" y="92"/>
                  <a:pt x="214" y="136"/>
                </a:cubicBezTo>
                <a:cubicBezTo>
                  <a:pt x="215" y="179"/>
                  <a:pt x="181" y="214"/>
                  <a:pt x="138" y="215"/>
                </a:cubicBezTo>
                <a:close/>
                <a:moveTo>
                  <a:pt x="137" y="176"/>
                </a:moveTo>
                <a:cubicBezTo>
                  <a:pt x="116" y="176"/>
                  <a:pt x="98" y="160"/>
                  <a:pt x="97" y="138"/>
                </a:cubicBezTo>
                <a:cubicBezTo>
                  <a:pt x="97" y="117"/>
                  <a:pt x="114" y="99"/>
                  <a:pt x="135" y="99"/>
                </a:cubicBezTo>
                <a:cubicBezTo>
                  <a:pt x="156" y="98"/>
                  <a:pt x="174" y="115"/>
                  <a:pt x="174" y="136"/>
                </a:cubicBezTo>
                <a:cubicBezTo>
                  <a:pt x="175" y="158"/>
                  <a:pt x="158" y="175"/>
                  <a:pt x="137" y="176"/>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31" name="Freeform 26"/>
          <p:cNvSpPr>
            <a:spLocks noEditPoints="1"/>
          </p:cNvSpPr>
          <p:nvPr/>
        </p:nvSpPr>
        <p:spPr bwMode="auto">
          <a:xfrm flipH="1">
            <a:off x="4411174" y="3690323"/>
            <a:ext cx="680093" cy="685226"/>
          </a:xfrm>
          <a:custGeom>
            <a:avLst/>
            <a:gdLst>
              <a:gd name="T0" fmla="*/ 244 w 270"/>
              <a:gd name="T1" fmla="*/ 160 h 272"/>
              <a:gd name="T2" fmla="*/ 242 w 270"/>
              <a:gd name="T3" fmla="*/ 106 h 272"/>
              <a:gd name="T4" fmla="*/ 266 w 270"/>
              <a:gd name="T5" fmla="*/ 86 h 272"/>
              <a:gd name="T6" fmla="*/ 252 w 270"/>
              <a:gd name="T7" fmla="*/ 67 h 272"/>
              <a:gd name="T8" fmla="*/ 192 w 270"/>
              <a:gd name="T9" fmla="*/ 42 h 272"/>
              <a:gd name="T10" fmla="*/ 197 w 270"/>
              <a:gd name="T11" fmla="*/ 9 h 272"/>
              <a:gd name="T12" fmla="*/ 173 w 270"/>
              <a:gd name="T13" fmla="*/ 4 h 272"/>
              <a:gd name="T14" fmla="*/ 158 w 270"/>
              <a:gd name="T15" fmla="*/ 30 h 272"/>
              <a:gd name="T16" fmla="*/ 111 w 270"/>
              <a:gd name="T17" fmla="*/ 30 h 272"/>
              <a:gd name="T18" fmla="*/ 94 w 270"/>
              <a:gd name="T19" fmla="*/ 5 h 272"/>
              <a:gd name="T20" fmla="*/ 71 w 270"/>
              <a:gd name="T21" fmla="*/ 11 h 272"/>
              <a:gd name="T22" fmla="*/ 78 w 270"/>
              <a:gd name="T23" fmla="*/ 44 h 272"/>
              <a:gd name="T24" fmla="*/ 15 w 270"/>
              <a:gd name="T25" fmla="*/ 72 h 272"/>
              <a:gd name="T26" fmla="*/ 1 w 270"/>
              <a:gd name="T27" fmla="*/ 92 h 272"/>
              <a:gd name="T28" fmla="*/ 29 w 270"/>
              <a:gd name="T29" fmla="*/ 112 h 272"/>
              <a:gd name="T30" fmla="*/ 29 w 270"/>
              <a:gd name="T31" fmla="*/ 164 h 272"/>
              <a:gd name="T32" fmla="*/ 3 w 270"/>
              <a:gd name="T33" fmla="*/ 186 h 272"/>
              <a:gd name="T34" fmla="*/ 17 w 270"/>
              <a:gd name="T35" fmla="*/ 205 h 272"/>
              <a:gd name="T36" fmla="*/ 80 w 270"/>
              <a:gd name="T37" fmla="*/ 233 h 272"/>
              <a:gd name="T38" fmla="*/ 77 w 270"/>
              <a:gd name="T39" fmla="*/ 264 h 272"/>
              <a:gd name="T40" fmla="*/ 100 w 270"/>
              <a:gd name="T41" fmla="*/ 268 h 272"/>
              <a:gd name="T42" fmla="*/ 139 w 270"/>
              <a:gd name="T43" fmla="*/ 248 h 272"/>
              <a:gd name="T44" fmla="*/ 176 w 270"/>
              <a:gd name="T45" fmla="*/ 266 h 272"/>
              <a:gd name="T46" fmla="*/ 199 w 270"/>
              <a:gd name="T47" fmla="*/ 261 h 272"/>
              <a:gd name="T48" fmla="*/ 195 w 270"/>
              <a:gd name="T49" fmla="*/ 231 h 272"/>
              <a:gd name="T50" fmla="*/ 256 w 270"/>
              <a:gd name="T51" fmla="*/ 199 h 272"/>
              <a:gd name="T52" fmla="*/ 269 w 270"/>
              <a:gd name="T53" fmla="*/ 179 h 272"/>
              <a:gd name="T54" fmla="*/ 138 w 270"/>
              <a:gd name="T55" fmla="*/ 216 h 272"/>
              <a:gd name="T56" fmla="*/ 134 w 270"/>
              <a:gd name="T57" fmla="*/ 60 h 272"/>
              <a:gd name="T58" fmla="*/ 138 w 270"/>
              <a:gd name="T59" fmla="*/ 216 h 272"/>
              <a:gd name="T60" fmla="*/ 97 w 270"/>
              <a:gd name="T61" fmla="*/ 139 h 272"/>
              <a:gd name="T62" fmla="*/ 175 w 270"/>
              <a:gd name="T63" fmla="*/ 13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72">
                <a:moveTo>
                  <a:pt x="267" y="172"/>
                </a:moveTo>
                <a:cubicBezTo>
                  <a:pt x="244" y="160"/>
                  <a:pt x="244" y="160"/>
                  <a:pt x="244" y="160"/>
                </a:cubicBezTo>
                <a:cubicBezTo>
                  <a:pt x="246" y="152"/>
                  <a:pt x="246" y="144"/>
                  <a:pt x="246" y="135"/>
                </a:cubicBezTo>
                <a:cubicBezTo>
                  <a:pt x="246" y="125"/>
                  <a:pt x="244" y="116"/>
                  <a:pt x="242" y="106"/>
                </a:cubicBezTo>
                <a:cubicBezTo>
                  <a:pt x="264" y="93"/>
                  <a:pt x="264" y="93"/>
                  <a:pt x="264" y="93"/>
                </a:cubicBezTo>
                <a:cubicBezTo>
                  <a:pt x="267" y="91"/>
                  <a:pt x="268" y="88"/>
                  <a:pt x="266" y="86"/>
                </a:cubicBezTo>
                <a:cubicBezTo>
                  <a:pt x="259" y="69"/>
                  <a:pt x="259" y="69"/>
                  <a:pt x="259" y="69"/>
                </a:cubicBezTo>
                <a:cubicBezTo>
                  <a:pt x="258" y="67"/>
                  <a:pt x="255" y="66"/>
                  <a:pt x="252" y="67"/>
                </a:cubicBezTo>
                <a:cubicBezTo>
                  <a:pt x="227" y="75"/>
                  <a:pt x="227" y="75"/>
                  <a:pt x="227" y="75"/>
                </a:cubicBezTo>
                <a:cubicBezTo>
                  <a:pt x="217" y="62"/>
                  <a:pt x="206" y="51"/>
                  <a:pt x="192" y="42"/>
                </a:cubicBezTo>
                <a:cubicBezTo>
                  <a:pt x="200" y="15"/>
                  <a:pt x="200" y="15"/>
                  <a:pt x="200" y="15"/>
                </a:cubicBezTo>
                <a:cubicBezTo>
                  <a:pt x="201" y="12"/>
                  <a:pt x="199" y="9"/>
                  <a:pt x="197" y="9"/>
                </a:cubicBezTo>
                <a:cubicBezTo>
                  <a:pt x="180" y="1"/>
                  <a:pt x="180" y="1"/>
                  <a:pt x="180" y="1"/>
                </a:cubicBezTo>
                <a:cubicBezTo>
                  <a:pt x="178" y="0"/>
                  <a:pt x="175" y="1"/>
                  <a:pt x="173" y="4"/>
                </a:cubicBezTo>
                <a:cubicBezTo>
                  <a:pt x="158" y="29"/>
                  <a:pt x="158" y="29"/>
                  <a:pt x="158" y="29"/>
                </a:cubicBezTo>
                <a:cubicBezTo>
                  <a:pt x="158" y="30"/>
                  <a:pt x="158" y="30"/>
                  <a:pt x="158" y="30"/>
                </a:cubicBezTo>
                <a:cubicBezTo>
                  <a:pt x="150" y="28"/>
                  <a:pt x="142" y="27"/>
                  <a:pt x="133" y="27"/>
                </a:cubicBezTo>
                <a:cubicBezTo>
                  <a:pt x="126" y="28"/>
                  <a:pt x="118" y="29"/>
                  <a:pt x="111" y="30"/>
                </a:cubicBezTo>
                <a:cubicBezTo>
                  <a:pt x="111" y="30"/>
                  <a:pt x="111" y="30"/>
                  <a:pt x="111" y="30"/>
                </a:cubicBezTo>
                <a:cubicBezTo>
                  <a:pt x="94" y="5"/>
                  <a:pt x="94" y="5"/>
                  <a:pt x="94" y="5"/>
                </a:cubicBezTo>
                <a:cubicBezTo>
                  <a:pt x="93" y="2"/>
                  <a:pt x="90" y="1"/>
                  <a:pt x="87" y="3"/>
                </a:cubicBezTo>
                <a:cubicBezTo>
                  <a:pt x="71" y="11"/>
                  <a:pt x="71" y="11"/>
                  <a:pt x="71" y="11"/>
                </a:cubicBezTo>
                <a:cubicBezTo>
                  <a:pt x="69" y="12"/>
                  <a:pt x="68" y="15"/>
                  <a:pt x="69" y="18"/>
                </a:cubicBezTo>
                <a:cubicBezTo>
                  <a:pt x="78" y="44"/>
                  <a:pt x="78" y="44"/>
                  <a:pt x="78" y="44"/>
                </a:cubicBezTo>
                <a:cubicBezTo>
                  <a:pt x="63" y="53"/>
                  <a:pt x="51" y="65"/>
                  <a:pt x="42" y="79"/>
                </a:cubicBezTo>
                <a:cubicBezTo>
                  <a:pt x="15" y="72"/>
                  <a:pt x="15" y="72"/>
                  <a:pt x="15" y="72"/>
                </a:cubicBezTo>
                <a:cubicBezTo>
                  <a:pt x="12" y="71"/>
                  <a:pt x="9" y="73"/>
                  <a:pt x="8" y="75"/>
                </a:cubicBezTo>
                <a:cubicBezTo>
                  <a:pt x="1" y="92"/>
                  <a:pt x="1" y="92"/>
                  <a:pt x="1" y="92"/>
                </a:cubicBezTo>
                <a:cubicBezTo>
                  <a:pt x="0" y="94"/>
                  <a:pt x="1" y="97"/>
                  <a:pt x="4" y="99"/>
                </a:cubicBezTo>
                <a:cubicBezTo>
                  <a:pt x="29" y="112"/>
                  <a:pt x="29" y="112"/>
                  <a:pt x="29" y="112"/>
                </a:cubicBezTo>
                <a:cubicBezTo>
                  <a:pt x="27" y="121"/>
                  <a:pt x="26" y="131"/>
                  <a:pt x="26" y="140"/>
                </a:cubicBezTo>
                <a:cubicBezTo>
                  <a:pt x="26" y="148"/>
                  <a:pt x="27" y="156"/>
                  <a:pt x="29" y="164"/>
                </a:cubicBezTo>
                <a:cubicBezTo>
                  <a:pt x="5" y="179"/>
                  <a:pt x="5" y="179"/>
                  <a:pt x="5" y="179"/>
                </a:cubicBezTo>
                <a:cubicBezTo>
                  <a:pt x="3" y="180"/>
                  <a:pt x="2" y="183"/>
                  <a:pt x="3" y="186"/>
                </a:cubicBezTo>
                <a:cubicBezTo>
                  <a:pt x="10" y="202"/>
                  <a:pt x="10" y="202"/>
                  <a:pt x="10" y="202"/>
                </a:cubicBezTo>
                <a:cubicBezTo>
                  <a:pt x="11" y="204"/>
                  <a:pt x="14" y="206"/>
                  <a:pt x="17" y="205"/>
                </a:cubicBezTo>
                <a:cubicBezTo>
                  <a:pt x="43" y="197"/>
                  <a:pt x="43" y="197"/>
                  <a:pt x="43" y="197"/>
                </a:cubicBezTo>
                <a:cubicBezTo>
                  <a:pt x="52" y="211"/>
                  <a:pt x="65" y="224"/>
                  <a:pt x="80" y="233"/>
                </a:cubicBezTo>
                <a:cubicBezTo>
                  <a:pt x="74" y="257"/>
                  <a:pt x="74" y="257"/>
                  <a:pt x="74" y="257"/>
                </a:cubicBezTo>
                <a:cubicBezTo>
                  <a:pt x="73" y="260"/>
                  <a:pt x="74" y="263"/>
                  <a:pt x="77" y="264"/>
                </a:cubicBezTo>
                <a:cubicBezTo>
                  <a:pt x="93" y="271"/>
                  <a:pt x="93" y="271"/>
                  <a:pt x="93" y="271"/>
                </a:cubicBezTo>
                <a:cubicBezTo>
                  <a:pt x="96" y="272"/>
                  <a:pt x="99" y="271"/>
                  <a:pt x="100" y="268"/>
                </a:cubicBezTo>
                <a:cubicBezTo>
                  <a:pt x="113" y="245"/>
                  <a:pt x="113" y="245"/>
                  <a:pt x="113" y="245"/>
                </a:cubicBezTo>
                <a:cubicBezTo>
                  <a:pt x="121" y="247"/>
                  <a:pt x="130" y="248"/>
                  <a:pt x="139" y="248"/>
                </a:cubicBezTo>
                <a:cubicBezTo>
                  <a:pt x="147" y="248"/>
                  <a:pt x="155" y="247"/>
                  <a:pt x="162" y="245"/>
                </a:cubicBezTo>
                <a:cubicBezTo>
                  <a:pt x="176" y="266"/>
                  <a:pt x="176" y="266"/>
                  <a:pt x="176" y="266"/>
                </a:cubicBezTo>
                <a:cubicBezTo>
                  <a:pt x="177" y="269"/>
                  <a:pt x="180" y="270"/>
                  <a:pt x="183" y="269"/>
                </a:cubicBezTo>
                <a:cubicBezTo>
                  <a:pt x="199" y="261"/>
                  <a:pt x="199" y="261"/>
                  <a:pt x="199" y="261"/>
                </a:cubicBezTo>
                <a:cubicBezTo>
                  <a:pt x="201" y="260"/>
                  <a:pt x="203" y="257"/>
                  <a:pt x="202" y="254"/>
                </a:cubicBezTo>
                <a:cubicBezTo>
                  <a:pt x="195" y="231"/>
                  <a:pt x="195" y="231"/>
                  <a:pt x="195" y="231"/>
                </a:cubicBezTo>
                <a:cubicBezTo>
                  <a:pt x="210" y="221"/>
                  <a:pt x="223" y="208"/>
                  <a:pt x="232" y="193"/>
                </a:cubicBezTo>
                <a:cubicBezTo>
                  <a:pt x="256" y="199"/>
                  <a:pt x="256" y="199"/>
                  <a:pt x="256" y="199"/>
                </a:cubicBezTo>
                <a:cubicBezTo>
                  <a:pt x="259" y="200"/>
                  <a:pt x="262" y="199"/>
                  <a:pt x="263" y="196"/>
                </a:cubicBezTo>
                <a:cubicBezTo>
                  <a:pt x="269" y="179"/>
                  <a:pt x="269" y="179"/>
                  <a:pt x="269" y="179"/>
                </a:cubicBezTo>
                <a:cubicBezTo>
                  <a:pt x="270" y="177"/>
                  <a:pt x="269" y="174"/>
                  <a:pt x="267" y="172"/>
                </a:cubicBezTo>
                <a:close/>
                <a:moveTo>
                  <a:pt x="138" y="216"/>
                </a:moveTo>
                <a:cubicBezTo>
                  <a:pt x="95" y="217"/>
                  <a:pt x="59" y="183"/>
                  <a:pt x="58" y="139"/>
                </a:cubicBezTo>
                <a:cubicBezTo>
                  <a:pt x="57" y="96"/>
                  <a:pt x="91" y="61"/>
                  <a:pt x="134" y="60"/>
                </a:cubicBezTo>
                <a:cubicBezTo>
                  <a:pt x="177" y="59"/>
                  <a:pt x="213" y="93"/>
                  <a:pt x="214" y="136"/>
                </a:cubicBezTo>
                <a:cubicBezTo>
                  <a:pt x="215" y="179"/>
                  <a:pt x="181" y="215"/>
                  <a:pt x="138" y="216"/>
                </a:cubicBezTo>
                <a:close/>
                <a:moveTo>
                  <a:pt x="137" y="176"/>
                </a:moveTo>
                <a:cubicBezTo>
                  <a:pt x="116" y="177"/>
                  <a:pt x="98" y="160"/>
                  <a:pt x="97" y="139"/>
                </a:cubicBezTo>
                <a:cubicBezTo>
                  <a:pt x="97" y="117"/>
                  <a:pt x="114" y="100"/>
                  <a:pt x="135" y="99"/>
                </a:cubicBezTo>
                <a:cubicBezTo>
                  <a:pt x="156" y="99"/>
                  <a:pt x="174" y="115"/>
                  <a:pt x="175" y="137"/>
                </a:cubicBezTo>
                <a:cubicBezTo>
                  <a:pt x="175" y="158"/>
                  <a:pt x="158" y="176"/>
                  <a:pt x="137" y="176"/>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32" name="Freeform 28"/>
          <p:cNvSpPr>
            <a:spLocks noEditPoints="1"/>
          </p:cNvSpPr>
          <p:nvPr/>
        </p:nvSpPr>
        <p:spPr bwMode="auto">
          <a:xfrm flipH="1">
            <a:off x="7302210" y="3459348"/>
            <a:ext cx="735270" cy="737837"/>
          </a:xfrm>
          <a:custGeom>
            <a:avLst/>
            <a:gdLst>
              <a:gd name="T0" fmla="*/ 260 w 292"/>
              <a:gd name="T1" fmla="*/ 161 h 293"/>
              <a:gd name="T2" fmla="*/ 291 w 292"/>
              <a:gd name="T3" fmla="*/ 138 h 293"/>
              <a:gd name="T4" fmla="*/ 255 w 292"/>
              <a:gd name="T5" fmla="*/ 115 h 293"/>
              <a:gd name="T6" fmla="*/ 276 w 292"/>
              <a:gd name="T7" fmla="*/ 83 h 293"/>
              <a:gd name="T8" fmla="*/ 233 w 292"/>
              <a:gd name="T9" fmla="*/ 75 h 293"/>
              <a:gd name="T10" fmla="*/ 243 w 292"/>
              <a:gd name="T11" fmla="*/ 39 h 293"/>
              <a:gd name="T12" fmla="*/ 198 w 292"/>
              <a:gd name="T13" fmla="*/ 47 h 293"/>
              <a:gd name="T14" fmla="*/ 201 w 292"/>
              <a:gd name="T15" fmla="*/ 17 h 293"/>
              <a:gd name="T16" fmla="*/ 173 w 292"/>
              <a:gd name="T17" fmla="*/ 8 h 293"/>
              <a:gd name="T18" fmla="*/ 155 w 292"/>
              <a:gd name="T19" fmla="*/ 35 h 293"/>
              <a:gd name="T20" fmla="*/ 122 w 292"/>
              <a:gd name="T21" fmla="*/ 4 h 293"/>
              <a:gd name="T22" fmla="*/ 112 w 292"/>
              <a:gd name="T23" fmla="*/ 41 h 293"/>
              <a:gd name="T24" fmla="*/ 86 w 292"/>
              <a:gd name="T25" fmla="*/ 15 h 293"/>
              <a:gd name="T26" fmla="*/ 79 w 292"/>
              <a:gd name="T27" fmla="*/ 59 h 293"/>
              <a:gd name="T28" fmla="*/ 48 w 292"/>
              <a:gd name="T29" fmla="*/ 47 h 293"/>
              <a:gd name="T30" fmla="*/ 29 w 292"/>
              <a:gd name="T31" fmla="*/ 70 h 293"/>
              <a:gd name="T32" fmla="*/ 47 w 292"/>
              <a:gd name="T33" fmla="*/ 99 h 293"/>
              <a:gd name="T34" fmla="*/ 10 w 292"/>
              <a:gd name="T35" fmla="*/ 98 h 293"/>
              <a:gd name="T36" fmla="*/ 36 w 292"/>
              <a:gd name="T37" fmla="*/ 135 h 293"/>
              <a:gd name="T38" fmla="*/ 35 w 292"/>
              <a:gd name="T39" fmla="*/ 141 h 293"/>
              <a:gd name="T40" fmla="*/ 3 w 292"/>
              <a:gd name="T41" fmla="*/ 173 h 293"/>
              <a:gd name="T42" fmla="*/ 42 w 292"/>
              <a:gd name="T43" fmla="*/ 185 h 293"/>
              <a:gd name="T44" fmla="*/ 24 w 292"/>
              <a:gd name="T45" fmla="*/ 226 h 293"/>
              <a:gd name="T46" fmla="*/ 64 w 292"/>
              <a:gd name="T47" fmla="*/ 223 h 293"/>
              <a:gd name="T48" fmla="*/ 64 w 292"/>
              <a:gd name="T49" fmla="*/ 267 h 293"/>
              <a:gd name="T50" fmla="*/ 100 w 292"/>
              <a:gd name="T51" fmla="*/ 250 h 293"/>
              <a:gd name="T52" fmla="*/ 117 w 292"/>
              <a:gd name="T53" fmla="*/ 290 h 293"/>
              <a:gd name="T54" fmla="*/ 139 w 292"/>
              <a:gd name="T55" fmla="*/ 260 h 293"/>
              <a:gd name="T56" fmla="*/ 171 w 292"/>
              <a:gd name="T57" fmla="*/ 290 h 293"/>
              <a:gd name="T58" fmla="*/ 184 w 292"/>
              <a:gd name="T59" fmla="*/ 255 h 293"/>
              <a:gd name="T60" fmla="*/ 224 w 292"/>
              <a:gd name="T61" fmla="*/ 270 h 293"/>
              <a:gd name="T62" fmla="*/ 223 w 292"/>
              <a:gd name="T63" fmla="*/ 232 h 293"/>
              <a:gd name="T64" fmla="*/ 265 w 292"/>
              <a:gd name="T65" fmla="*/ 231 h 293"/>
              <a:gd name="T66" fmla="*/ 250 w 292"/>
              <a:gd name="T67" fmla="*/ 196 h 293"/>
              <a:gd name="T68" fmla="*/ 288 w 292"/>
              <a:gd name="T69" fmla="*/ 178 h 293"/>
              <a:gd name="T70" fmla="*/ 171 w 292"/>
              <a:gd name="T71" fmla="*/ 193 h 293"/>
              <a:gd name="T72" fmla="*/ 70 w 292"/>
              <a:gd name="T73" fmla="*/ 182 h 293"/>
              <a:gd name="T74" fmla="*/ 116 w 292"/>
              <a:gd name="T75" fmla="*/ 227 h 293"/>
              <a:gd name="T76" fmla="*/ 153 w 292"/>
              <a:gd name="T77" fmla="*/ 97 h 293"/>
              <a:gd name="T78" fmla="*/ 163 w 292"/>
              <a:gd name="T79" fmla="*/ 65 h 293"/>
              <a:gd name="T80" fmla="*/ 170 w 292"/>
              <a:gd name="T81" fmla="*/ 102 h 293"/>
              <a:gd name="T82" fmla="*/ 198 w 292"/>
              <a:gd name="T83" fmla="*/ 141 h 293"/>
              <a:gd name="T84" fmla="*/ 208 w 292"/>
              <a:gd name="T85" fmla="*/ 207 h 293"/>
              <a:gd name="T86" fmla="*/ 198 w 292"/>
              <a:gd name="T87" fmla="*/ 141 h 293"/>
              <a:gd name="T88" fmla="*/ 127 w 292"/>
              <a:gd name="T89" fmla="*/ 142 h 293"/>
              <a:gd name="T90" fmla="*/ 98 w 292"/>
              <a:gd name="T91" fmla="*/ 157 h 293"/>
              <a:gd name="T92" fmla="*/ 85 w 292"/>
              <a:gd name="T93" fmla="*/ 91 h 293"/>
              <a:gd name="T94" fmla="*/ 98 w 292"/>
              <a:gd name="T95"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2" h="293">
                <a:moveTo>
                  <a:pt x="288" y="178"/>
                </a:moveTo>
                <a:cubicBezTo>
                  <a:pt x="289" y="175"/>
                  <a:pt x="288" y="172"/>
                  <a:pt x="285" y="171"/>
                </a:cubicBezTo>
                <a:cubicBezTo>
                  <a:pt x="260" y="161"/>
                  <a:pt x="260" y="161"/>
                  <a:pt x="260" y="161"/>
                </a:cubicBezTo>
                <a:cubicBezTo>
                  <a:pt x="260" y="157"/>
                  <a:pt x="260" y="154"/>
                  <a:pt x="260" y="151"/>
                </a:cubicBezTo>
                <a:cubicBezTo>
                  <a:pt x="287" y="144"/>
                  <a:pt x="287" y="144"/>
                  <a:pt x="287" y="144"/>
                </a:cubicBezTo>
                <a:cubicBezTo>
                  <a:pt x="290" y="143"/>
                  <a:pt x="292" y="141"/>
                  <a:pt x="291" y="138"/>
                </a:cubicBezTo>
                <a:cubicBezTo>
                  <a:pt x="289" y="120"/>
                  <a:pt x="289" y="120"/>
                  <a:pt x="289" y="120"/>
                </a:cubicBezTo>
                <a:cubicBezTo>
                  <a:pt x="289" y="117"/>
                  <a:pt x="286" y="115"/>
                  <a:pt x="283" y="115"/>
                </a:cubicBezTo>
                <a:cubicBezTo>
                  <a:pt x="255" y="115"/>
                  <a:pt x="255" y="115"/>
                  <a:pt x="255" y="115"/>
                </a:cubicBezTo>
                <a:cubicBezTo>
                  <a:pt x="254" y="112"/>
                  <a:pt x="253" y="109"/>
                  <a:pt x="252" y="106"/>
                </a:cubicBezTo>
                <a:cubicBezTo>
                  <a:pt x="274" y="91"/>
                  <a:pt x="274" y="91"/>
                  <a:pt x="274" y="91"/>
                </a:cubicBezTo>
                <a:cubicBezTo>
                  <a:pt x="277" y="89"/>
                  <a:pt x="278" y="85"/>
                  <a:pt x="276" y="83"/>
                </a:cubicBezTo>
                <a:cubicBezTo>
                  <a:pt x="268" y="67"/>
                  <a:pt x="268" y="67"/>
                  <a:pt x="268" y="67"/>
                </a:cubicBezTo>
                <a:cubicBezTo>
                  <a:pt x="267" y="64"/>
                  <a:pt x="263" y="63"/>
                  <a:pt x="260" y="64"/>
                </a:cubicBezTo>
                <a:cubicBezTo>
                  <a:pt x="233" y="75"/>
                  <a:pt x="233" y="75"/>
                  <a:pt x="233" y="75"/>
                </a:cubicBezTo>
                <a:cubicBezTo>
                  <a:pt x="232" y="73"/>
                  <a:pt x="230" y="71"/>
                  <a:pt x="228" y="69"/>
                </a:cubicBezTo>
                <a:cubicBezTo>
                  <a:pt x="244" y="46"/>
                  <a:pt x="244" y="46"/>
                  <a:pt x="244" y="46"/>
                </a:cubicBezTo>
                <a:cubicBezTo>
                  <a:pt x="245" y="44"/>
                  <a:pt x="245" y="40"/>
                  <a:pt x="243" y="39"/>
                </a:cubicBezTo>
                <a:cubicBezTo>
                  <a:pt x="229" y="26"/>
                  <a:pt x="229" y="26"/>
                  <a:pt x="229" y="26"/>
                </a:cubicBezTo>
                <a:cubicBezTo>
                  <a:pt x="227" y="25"/>
                  <a:pt x="223" y="25"/>
                  <a:pt x="221" y="27"/>
                </a:cubicBezTo>
                <a:cubicBezTo>
                  <a:pt x="198" y="47"/>
                  <a:pt x="198" y="47"/>
                  <a:pt x="198" y="47"/>
                </a:cubicBezTo>
                <a:cubicBezTo>
                  <a:pt x="198" y="47"/>
                  <a:pt x="198" y="47"/>
                  <a:pt x="198" y="47"/>
                </a:cubicBezTo>
                <a:cubicBezTo>
                  <a:pt x="198" y="47"/>
                  <a:pt x="197" y="47"/>
                  <a:pt x="197" y="47"/>
                </a:cubicBezTo>
                <a:cubicBezTo>
                  <a:pt x="201" y="17"/>
                  <a:pt x="201" y="17"/>
                  <a:pt x="201" y="17"/>
                </a:cubicBezTo>
                <a:cubicBezTo>
                  <a:pt x="202" y="13"/>
                  <a:pt x="200" y="11"/>
                  <a:pt x="197" y="10"/>
                </a:cubicBezTo>
                <a:cubicBezTo>
                  <a:pt x="180" y="5"/>
                  <a:pt x="180" y="5"/>
                  <a:pt x="180" y="5"/>
                </a:cubicBezTo>
                <a:cubicBezTo>
                  <a:pt x="177" y="4"/>
                  <a:pt x="174" y="5"/>
                  <a:pt x="173" y="8"/>
                </a:cubicBezTo>
                <a:cubicBezTo>
                  <a:pt x="161" y="36"/>
                  <a:pt x="161" y="36"/>
                  <a:pt x="161" y="36"/>
                </a:cubicBezTo>
                <a:cubicBezTo>
                  <a:pt x="159" y="36"/>
                  <a:pt x="157" y="36"/>
                  <a:pt x="155" y="36"/>
                </a:cubicBezTo>
                <a:cubicBezTo>
                  <a:pt x="155" y="35"/>
                  <a:pt x="155" y="35"/>
                  <a:pt x="155" y="35"/>
                </a:cubicBezTo>
                <a:cubicBezTo>
                  <a:pt x="147" y="5"/>
                  <a:pt x="147" y="5"/>
                  <a:pt x="147" y="5"/>
                </a:cubicBezTo>
                <a:cubicBezTo>
                  <a:pt x="146" y="2"/>
                  <a:pt x="143" y="0"/>
                  <a:pt x="140" y="1"/>
                </a:cubicBezTo>
                <a:cubicBezTo>
                  <a:pt x="122" y="4"/>
                  <a:pt x="122" y="4"/>
                  <a:pt x="122" y="4"/>
                </a:cubicBezTo>
                <a:cubicBezTo>
                  <a:pt x="119" y="4"/>
                  <a:pt x="117" y="7"/>
                  <a:pt x="117" y="10"/>
                </a:cubicBezTo>
                <a:cubicBezTo>
                  <a:pt x="118" y="40"/>
                  <a:pt x="118" y="40"/>
                  <a:pt x="118" y="40"/>
                </a:cubicBezTo>
                <a:cubicBezTo>
                  <a:pt x="116" y="40"/>
                  <a:pt x="114" y="41"/>
                  <a:pt x="112" y="41"/>
                </a:cubicBezTo>
                <a:cubicBezTo>
                  <a:pt x="112" y="41"/>
                  <a:pt x="112" y="41"/>
                  <a:pt x="112" y="41"/>
                </a:cubicBezTo>
                <a:cubicBezTo>
                  <a:pt x="93" y="16"/>
                  <a:pt x="93" y="16"/>
                  <a:pt x="93" y="16"/>
                </a:cubicBezTo>
                <a:cubicBezTo>
                  <a:pt x="92" y="14"/>
                  <a:pt x="88" y="13"/>
                  <a:pt x="86" y="15"/>
                </a:cubicBezTo>
                <a:cubicBezTo>
                  <a:pt x="70" y="24"/>
                  <a:pt x="70" y="24"/>
                  <a:pt x="70" y="24"/>
                </a:cubicBezTo>
                <a:cubicBezTo>
                  <a:pt x="68" y="25"/>
                  <a:pt x="67" y="28"/>
                  <a:pt x="68" y="31"/>
                </a:cubicBezTo>
                <a:cubicBezTo>
                  <a:pt x="79" y="59"/>
                  <a:pt x="79" y="59"/>
                  <a:pt x="79" y="59"/>
                </a:cubicBezTo>
                <a:cubicBezTo>
                  <a:pt x="77" y="60"/>
                  <a:pt x="76" y="62"/>
                  <a:pt x="74" y="63"/>
                </a:cubicBezTo>
                <a:cubicBezTo>
                  <a:pt x="74" y="63"/>
                  <a:pt x="74" y="63"/>
                  <a:pt x="74" y="63"/>
                </a:cubicBezTo>
                <a:cubicBezTo>
                  <a:pt x="48" y="47"/>
                  <a:pt x="48" y="47"/>
                  <a:pt x="48" y="47"/>
                </a:cubicBezTo>
                <a:cubicBezTo>
                  <a:pt x="45" y="45"/>
                  <a:pt x="42" y="46"/>
                  <a:pt x="40" y="48"/>
                </a:cubicBezTo>
                <a:cubicBezTo>
                  <a:pt x="28" y="62"/>
                  <a:pt x="28" y="62"/>
                  <a:pt x="28" y="62"/>
                </a:cubicBezTo>
                <a:cubicBezTo>
                  <a:pt x="27" y="64"/>
                  <a:pt x="27" y="68"/>
                  <a:pt x="29" y="70"/>
                </a:cubicBezTo>
                <a:cubicBezTo>
                  <a:pt x="50" y="92"/>
                  <a:pt x="50" y="92"/>
                  <a:pt x="50" y="92"/>
                </a:cubicBezTo>
                <a:cubicBezTo>
                  <a:pt x="50" y="92"/>
                  <a:pt x="50" y="92"/>
                  <a:pt x="50" y="92"/>
                </a:cubicBezTo>
                <a:cubicBezTo>
                  <a:pt x="49" y="94"/>
                  <a:pt x="48" y="97"/>
                  <a:pt x="47" y="99"/>
                </a:cubicBezTo>
                <a:cubicBezTo>
                  <a:pt x="46" y="99"/>
                  <a:pt x="46" y="99"/>
                  <a:pt x="46" y="99"/>
                </a:cubicBezTo>
                <a:cubicBezTo>
                  <a:pt x="16" y="94"/>
                  <a:pt x="16" y="94"/>
                  <a:pt x="16" y="94"/>
                </a:cubicBezTo>
                <a:cubicBezTo>
                  <a:pt x="13" y="93"/>
                  <a:pt x="10" y="95"/>
                  <a:pt x="10" y="98"/>
                </a:cubicBezTo>
                <a:cubicBezTo>
                  <a:pt x="4" y="115"/>
                  <a:pt x="4" y="115"/>
                  <a:pt x="4" y="115"/>
                </a:cubicBezTo>
                <a:cubicBezTo>
                  <a:pt x="3" y="118"/>
                  <a:pt x="5" y="121"/>
                  <a:pt x="8" y="122"/>
                </a:cubicBezTo>
                <a:cubicBezTo>
                  <a:pt x="36" y="135"/>
                  <a:pt x="36" y="135"/>
                  <a:pt x="36" y="135"/>
                </a:cubicBezTo>
                <a:cubicBezTo>
                  <a:pt x="36" y="135"/>
                  <a:pt x="36" y="135"/>
                  <a:pt x="36" y="135"/>
                </a:cubicBezTo>
                <a:cubicBezTo>
                  <a:pt x="36" y="137"/>
                  <a:pt x="36" y="139"/>
                  <a:pt x="35" y="141"/>
                </a:cubicBezTo>
                <a:cubicBezTo>
                  <a:pt x="35" y="141"/>
                  <a:pt x="35" y="141"/>
                  <a:pt x="35" y="141"/>
                </a:cubicBezTo>
                <a:cubicBezTo>
                  <a:pt x="5" y="149"/>
                  <a:pt x="5" y="149"/>
                  <a:pt x="5" y="149"/>
                </a:cubicBezTo>
                <a:cubicBezTo>
                  <a:pt x="2" y="149"/>
                  <a:pt x="0" y="152"/>
                  <a:pt x="1" y="155"/>
                </a:cubicBezTo>
                <a:cubicBezTo>
                  <a:pt x="3" y="173"/>
                  <a:pt x="3" y="173"/>
                  <a:pt x="3" y="173"/>
                </a:cubicBezTo>
                <a:cubicBezTo>
                  <a:pt x="3" y="176"/>
                  <a:pt x="6" y="178"/>
                  <a:pt x="9" y="178"/>
                </a:cubicBezTo>
                <a:cubicBezTo>
                  <a:pt x="39" y="178"/>
                  <a:pt x="39" y="178"/>
                  <a:pt x="39" y="178"/>
                </a:cubicBezTo>
                <a:cubicBezTo>
                  <a:pt x="40" y="180"/>
                  <a:pt x="41" y="183"/>
                  <a:pt x="42" y="185"/>
                </a:cubicBezTo>
                <a:cubicBezTo>
                  <a:pt x="17" y="202"/>
                  <a:pt x="17" y="202"/>
                  <a:pt x="17" y="202"/>
                </a:cubicBezTo>
                <a:cubicBezTo>
                  <a:pt x="15" y="204"/>
                  <a:pt x="14" y="207"/>
                  <a:pt x="16" y="210"/>
                </a:cubicBezTo>
                <a:cubicBezTo>
                  <a:pt x="24" y="226"/>
                  <a:pt x="24" y="226"/>
                  <a:pt x="24" y="226"/>
                </a:cubicBezTo>
                <a:cubicBezTo>
                  <a:pt x="25" y="228"/>
                  <a:pt x="29" y="229"/>
                  <a:pt x="32" y="228"/>
                </a:cubicBezTo>
                <a:cubicBezTo>
                  <a:pt x="59" y="218"/>
                  <a:pt x="59" y="218"/>
                  <a:pt x="59" y="218"/>
                </a:cubicBezTo>
                <a:cubicBezTo>
                  <a:pt x="61" y="219"/>
                  <a:pt x="62" y="221"/>
                  <a:pt x="64" y="223"/>
                </a:cubicBezTo>
                <a:cubicBezTo>
                  <a:pt x="48" y="248"/>
                  <a:pt x="48" y="248"/>
                  <a:pt x="48" y="248"/>
                </a:cubicBezTo>
                <a:cubicBezTo>
                  <a:pt x="47" y="250"/>
                  <a:pt x="47" y="254"/>
                  <a:pt x="50" y="255"/>
                </a:cubicBezTo>
                <a:cubicBezTo>
                  <a:pt x="64" y="267"/>
                  <a:pt x="64" y="267"/>
                  <a:pt x="64" y="267"/>
                </a:cubicBezTo>
                <a:cubicBezTo>
                  <a:pt x="66" y="269"/>
                  <a:pt x="69" y="268"/>
                  <a:pt x="72" y="266"/>
                </a:cubicBezTo>
                <a:cubicBezTo>
                  <a:pt x="92" y="246"/>
                  <a:pt x="92" y="246"/>
                  <a:pt x="92" y="246"/>
                </a:cubicBezTo>
                <a:cubicBezTo>
                  <a:pt x="95" y="247"/>
                  <a:pt x="97" y="249"/>
                  <a:pt x="100" y="250"/>
                </a:cubicBezTo>
                <a:cubicBezTo>
                  <a:pt x="95" y="279"/>
                  <a:pt x="95" y="279"/>
                  <a:pt x="95" y="279"/>
                </a:cubicBezTo>
                <a:cubicBezTo>
                  <a:pt x="95" y="282"/>
                  <a:pt x="96" y="284"/>
                  <a:pt x="99" y="285"/>
                </a:cubicBezTo>
                <a:cubicBezTo>
                  <a:pt x="117" y="290"/>
                  <a:pt x="117" y="290"/>
                  <a:pt x="117" y="290"/>
                </a:cubicBezTo>
                <a:cubicBezTo>
                  <a:pt x="119" y="291"/>
                  <a:pt x="122" y="290"/>
                  <a:pt x="124" y="287"/>
                </a:cubicBezTo>
                <a:cubicBezTo>
                  <a:pt x="135" y="260"/>
                  <a:pt x="135" y="260"/>
                  <a:pt x="135" y="260"/>
                </a:cubicBezTo>
                <a:cubicBezTo>
                  <a:pt x="136" y="260"/>
                  <a:pt x="138" y="260"/>
                  <a:pt x="139" y="260"/>
                </a:cubicBezTo>
                <a:cubicBezTo>
                  <a:pt x="146" y="288"/>
                  <a:pt x="146" y="288"/>
                  <a:pt x="146" y="288"/>
                </a:cubicBezTo>
                <a:cubicBezTo>
                  <a:pt x="147" y="291"/>
                  <a:pt x="150" y="293"/>
                  <a:pt x="152" y="292"/>
                </a:cubicBezTo>
                <a:cubicBezTo>
                  <a:pt x="171" y="290"/>
                  <a:pt x="171" y="290"/>
                  <a:pt x="171" y="290"/>
                </a:cubicBezTo>
                <a:cubicBezTo>
                  <a:pt x="173" y="290"/>
                  <a:pt x="176" y="287"/>
                  <a:pt x="176" y="284"/>
                </a:cubicBezTo>
                <a:cubicBezTo>
                  <a:pt x="176" y="257"/>
                  <a:pt x="176" y="257"/>
                  <a:pt x="176" y="257"/>
                </a:cubicBezTo>
                <a:cubicBezTo>
                  <a:pt x="178" y="256"/>
                  <a:pt x="181" y="256"/>
                  <a:pt x="184" y="255"/>
                </a:cubicBezTo>
                <a:cubicBezTo>
                  <a:pt x="200" y="277"/>
                  <a:pt x="200" y="277"/>
                  <a:pt x="200" y="277"/>
                </a:cubicBezTo>
                <a:cubicBezTo>
                  <a:pt x="202" y="279"/>
                  <a:pt x="205" y="280"/>
                  <a:pt x="207" y="279"/>
                </a:cubicBezTo>
                <a:cubicBezTo>
                  <a:pt x="224" y="270"/>
                  <a:pt x="224" y="270"/>
                  <a:pt x="224" y="270"/>
                </a:cubicBezTo>
                <a:cubicBezTo>
                  <a:pt x="226" y="268"/>
                  <a:pt x="227" y="265"/>
                  <a:pt x="226" y="262"/>
                </a:cubicBezTo>
                <a:cubicBezTo>
                  <a:pt x="216" y="238"/>
                  <a:pt x="216" y="238"/>
                  <a:pt x="216" y="238"/>
                </a:cubicBezTo>
                <a:cubicBezTo>
                  <a:pt x="218" y="236"/>
                  <a:pt x="221" y="234"/>
                  <a:pt x="223" y="232"/>
                </a:cubicBezTo>
                <a:cubicBezTo>
                  <a:pt x="246" y="246"/>
                  <a:pt x="246" y="246"/>
                  <a:pt x="246" y="246"/>
                </a:cubicBezTo>
                <a:cubicBezTo>
                  <a:pt x="248" y="248"/>
                  <a:pt x="252" y="248"/>
                  <a:pt x="253" y="245"/>
                </a:cubicBezTo>
                <a:cubicBezTo>
                  <a:pt x="265" y="231"/>
                  <a:pt x="265" y="231"/>
                  <a:pt x="265" y="231"/>
                </a:cubicBezTo>
                <a:cubicBezTo>
                  <a:pt x="267" y="229"/>
                  <a:pt x="267" y="226"/>
                  <a:pt x="265" y="223"/>
                </a:cubicBezTo>
                <a:cubicBezTo>
                  <a:pt x="246" y="204"/>
                  <a:pt x="246" y="204"/>
                  <a:pt x="246" y="204"/>
                </a:cubicBezTo>
                <a:cubicBezTo>
                  <a:pt x="247" y="201"/>
                  <a:pt x="249" y="198"/>
                  <a:pt x="250" y="196"/>
                </a:cubicBezTo>
                <a:cubicBezTo>
                  <a:pt x="277" y="200"/>
                  <a:pt x="277" y="200"/>
                  <a:pt x="277" y="200"/>
                </a:cubicBezTo>
                <a:cubicBezTo>
                  <a:pt x="280" y="200"/>
                  <a:pt x="283" y="198"/>
                  <a:pt x="283" y="196"/>
                </a:cubicBezTo>
                <a:lnTo>
                  <a:pt x="288" y="178"/>
                </a:lnTo>
                <a:close/>
                <a:moveTo>
                  <a:pt x="133" y="231"/>
                </a:moveTo>
                <a:cubicBezTo>
                  <a:pt x="142" y="199"/>
                  <a:pt x="142" y="199"/>
                  <a:pt x="142" y="199"/>
                </a:cubicBezTo>
                <a:cubicBezTo>
                  <a:pt x="152" y="200"/>
                  <a:pt x="162" y="198"/>
                  <a:pt x="171" y="193"/>
                </a:cubicBezTo>
                <a:cubicBezTo>
                  <a:pt x="195" y="218"/>
                  <a:pt x="195" y="218"/>
                  <a:pt x="195" y="218"/>
                </a:cubicBezTo>
                <a:cubicBezTo>
                  <a:pt x="177" y="230"/>
                  <a:pt x="155" y="236"/>
                  <a:pt x="133" y="231"/>
                </a:cubicBezTo>
                <a:close/>
                <a:moveTo>
                  <a:pt x="70" y="182"/>
                </a:moveTo>
                <a:cubicBezTo>
                  <a:pt x="104" y="174"/>
                  <a:pt x="104" y="174"/>
                  <a:pt x="104" y="174"/>
                </a:cubicBezTo>
                <a:cubicBezTo>
                  <a:pt x="109" y="182"/>
                  <a:pt x="116" y="189"/>
                  <a:pt x="126" y="194"/>
                </a:cubicBezTo>
                <a:cubicBezTo>
                  <a:pt x="116" y="227"/>
                  <a:pt x="116" y="227"/>
                  <a:pt x="116" y="227"/>
                </a:cubicBezTo>
                <a:cubicBezTo>
                  <a:pt x="95" y="218"/>
                  <a:pt x="79" y="202"/>
                  <a:pt x="70" y="182"/>
                </a:cubicBezTo>
                <a:close/>
                <a:moveTo>
                  <a:pt x="163" y="65"/>
                </a:moveTo>
                <a:cubicBezTo>
                  <a:pt x="153" y="97"/>
                  <a:pt x="153" y="97"/>
                  <a:pt x="153" y="97"/>
                </a:cubicBezTo>
                <a:cubicBezTo>
                  <a:pt x="142" y="96"/>
                  <a:pt x="131" y="99"/>
                  <a:pt x="122" y="104"/>
                </a:cubicBezTo>
                <a:cubicBezTo>
                  <a:pt x="98" y="80"/>
                  <a:pt x="98" y="80"/>
                  <a:pt x="98" y="80"/>
                </a:cubicBezTo>
                <a:cubicBezTo>
                  <a:pt x="116" y="66"/>
                  <a:pt x="139" y="61"/>
                  <a:pt x="163" y="65"/>
                </a:cubicBezTo>
                <a:close/>
                <a:moveTo>
                  <a:pt x="226" y="116"/>
                </a:moveTo>
                <a:cubicBezTo>
                  <a:pt x="193" y="125"/>
                  <a:pt x="193" y="125"/>
                  <a:pt x="193" y="125"/>
                </a:cubicBezTo>
                <a:cubicBezTo>
                  <a:pt x="188" y="115"/>
                  <a:pt x="180" y="107"/>
                  <a:pt x="170" y="102"/>
                </a:cubicBezTo>
                <a:cubicBezTo>
                  <a:pt x="179" y="70"/>
                  <a:pt x="179" y="70"/>
                  <a:pt x="179" y="70"/>
                </a:cubicBezTo>
                <a:cubicBezTo>
                  <a:pt x="201" y="78"/>
                  <a:pt x="218" y="96"/>
                  <a:pt x="226" y="116"/>
                </a:cubicBezTo>
                <a:close/>
                <a:moveTo>
                  <a:pt x="198" y="141"/>
                </a:moveTo>
                <a:cubicBezTo>
                  <a:pt x="231" y="133"/>
                  <a:pt x="231" y="133"/>
                  <a:pt x="231" y="133"/>
                </a:cubicBezTo>
                <a:cubicBezTo>
                  <a:pt x="233" y="145"/>
                  <a:pt x="233" y="159"/>
                  <a:pt x="229" y="172"/>
                </a:cubicBezTo>
                <a:cubicBezTo>
                  <a:pt x="225" y="185"/>
                  <a:pt x="218" y="198"/>
                  <a:pt x="208" y="207"/>
                </a:cubicBezTo>
                <a:cubicBezTo>
                  <a:pt x="185" y="183"/>
                  <a:pt x="185" y="183"/>
                  <a:pt x="185" y="183"/>
                </a:cubicBezTo>
                <a:cubicBezTo>
                  <a:pt x="190" y="177"/>
                  <a:pt x="195" y="170"/>
                  <a:pt x="197" y="162"/>
                </a:cubicBezTo>
                <a:cubicBezTo>
                  <a:pt x="199" y="155"/>
                  <a:pt x="199" y="148"/>
                  <a:pt x="198" y="141"/>
                </a:cubicBezTo>
                <a:close/>
                <a:moveTo>
                  <a:pt x="169" y="154"/>
                </a:moveTo>
                <a:cubicBezTo>
                  <a:pt x="166" y="166"/>
                  <a:pt x="153" y="173"/>
                  <a:pt x="142" y="169"/>
                </a:cubicBezTo>
                <a:cubicBezTo>
                  <a:pt x="130" y="166"/>
                  <a:pt x="123" y="154"/>
                  <a:pt x="127" y="142"/>
                </a:cubicBezTo>
                <a:cubicBezTo>
                  <a:pt x="130" y="130"/>
                  <a:pt x="142" y="123"/>
                  <a:pt x="154" y="127"/>
                </a:cubicBezTo>
                <a:cubicBezTo>
                  <a:pt x="166" y="130"/>
                  <a:pt x="172" y="142"/>
                  <a:pt x="169" y="154"/>
                </a:cubicBezTo>
                <a:close/>
                <a:moveTo>
                  <a:pt x="98" y="157"/>
                </a:moveTo>
                <a:cubicBezTo>
                  <a:pt x="65" y="166"/>
                  <a:pt x="65" y="166"/>
                  <a:pt x="65" y="166"/>
                </a:cubicBezTo>
                <a:cubicBezTo>
                  <a:pt x="62" y="152"/>
                  <a:pt x="62" y="138"/>
                  <a:pt x="66" y="125"/>
                </a:cubicBezTo>
                <a:cubicBezTo>
                  <a:pt x="70" y="112"/>
                  <a:pt x="77" y="101"/>
                  <a:pt x="85" y="91"/>
                </a:cubicBezTo>
                <a:cubicBezTo>
                  <a:pt x="108" y="116"/>
                  <a:pt x="108" y="116"/>
                  <a:pt x="108" y="116"/>
                </a:cubicBezTo>
                <a:cubicBezTo>
                  <a:pt x="104" y="121"/>
                  <a:pt x="101" y="127"/>
                  <a:pt x="99" y="134"/>
                </a:cubicBezTo>
                <a:cubicBezTo>
                  <a:pt x="96" y="142"/>
                  <a:pt x="96" y="150"/>
                  <a:pt x="98" y="157"/>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33" name="Freeform 31"/>
          <p:cNvSpPr>
            <a:spLocks noEditPoints="1"/>
          </p:cNvSpPr>
          <p:nvPr/>
        </p:nvSpPr>
        <p:spPr bwMode="auto">
          <a:xfrm flipH="1">
            <a:off x="4108340" y="5145066"/>
            <a:ext cx="663411" cy="663411"/>
          </a:xfrm>
          <a:custGeom>
            <a:avLst/>
            <a:gdLst>
              <a:gd name="T0" fmla="*/ 234 w 263"/>
              <a:gd name="T1" fmla="*/ 144 h 263"/>
              <a:gd name="T2" fmla="*/ 262 w 263"/>
              <a:gd name="T3" fmla="*/ 124 h 263"/>
              <a:gd name="T4" fmla="*/ 230 w 263"/>
              <a:gd name="T5" fmla="*/ 103 h 263"/>
              <a:gd name="T6" fmla="*/ 249 w 263"/>
              <a:gd name="T7" fmla="*/ 74 h 263"/>
              <a:gd name="T8" fmla="*/ 210 w 263"/>
              <a:gd name="T9" fmla="*/ 67 h 263"/>
              <a:gd name="T10" fmla="*/ 219 w 263"/>
              <a:gd name="T11" fmla="*/ 34 h 263"/>
              <a:gd name="T12" fmla="*/ 179 w 263"/>
              <a:gd name="T13" fmla="*/ 42 h 263"/>
              <a:gd name="T14" fmla="*/ 182 w 263"/>
              <a:gd name="T15" fmla="*/ 14 h 263"/>
              <a:gd name="T16" fmla="*/ 156 w 263"/>
              <a:gd name="T17" fmla="*/ 7 h 263"/>
              <a:gd name="T18" fmla="*/ 140 w 263"/>
              <a:gd name="T19" fmla="*/ 31 h 263"/>
              <a:gd name="T20" fmla="*/ 110 w 263"/>
              <a:gd name="T21" fmla="*/ 3 h 263"/>
              <a:gd name="T22" fmla="*/ 101 w 263"/>
              <a:gd name="T23" fmla="*/ 37 h 263"/>
              <a:gd name="T24" fmla="*/ 78 w 263"/>
              <a:gd name="T25" fmla="*/ 12 h 263"/>
              <a:gd name="T26" fmla="*/ 71 w 263"/>
              <a:gd name="T27" fmla="*/ 52 h 263"/>
              <a:gd name="T28" fmla="*/ 43 w 263"/>
              <a:gd name="T29" fmla="*/ 42 h 263"/>
              <a:gd name="T30" fmla="*/ 26 w 263"/>
              <a:gd name="T31" fmla="*/ 62 h 263"/>
              <a:gd name="T32" fmla="*/ 42 w 263"/>
              <a:gd name="T33" fmla="*/ 88 h 263"/>
              <a:gd name="T34" fmla="*/ 9 w 263"/>
              <a:gd name="T35" fmla="*/ 87 h 263"/>
              <a:gd name="T36" fmla="*/ 32 w 263"/>
              <a:gd name="T37" fmla="*/ 121 h 263"/>
              <a:gd name="T38" fmla="*/ 31 w 263"/>
              <a:gd name="T39" fmla="*/ 127 h 263"/>
              <a:gd name="T40" fmla="*/ 3 w 263"/>
              <a:gd name="T41" fmla="*/ 156 h 263"/>
              <a:gd name="T42" fmla="*/ 37 w 263"/>
              <a:gd name="T43" fmla="*/ 166 h 263"/>
              <a:gd name="T44" fmla="*/ 22 w 263"/>
              <a:gd name="T45" fmla="*/ 203 h 263"/>
              <a:gd name="T46" fmla="*/ 57 w 263"/>
              <a:gd name="T47" fmla="*/ 200 h 263"/>
              <a:gd name="T48" fmla="*/ 58 w 263"/>
              <a:gd name="T49" fmla="*/ 240 h 263"/>
              <a:gd name="T50" fmla="*/ 90 w 263"/>
              <a:gd name="T51" fmla="*/ 225 h 263"/>
              <a:gd name="T52" fmla="*/ 105 w 263"/>
              <a:gd name="T53" fmla="*/ 261 h 263"/>
              <a:gd name="T54" fmla="*/ 125 w 263"/>
              <a:gd name="T55" fmla="*/ 234 h 263"/>
              <a:gd name="T56" fmla="*/ 154 w 263"/>
              <a:gd name="T57" fmla="*/ 261 h 263"/>
              <a:gd name="T58" fmla="*/ 166 w 263"/>
              <a:gd name="T59" fmla="*/ 229 h 263"/>
              <a:gd name="T60" fmla="*/ 202 w 263"/>
              <a:gd name="T61" fmla="*/ 242 h 263"/>
              <a:gd name="T62" fmla="*/ 201 w 263"/>
              <a:gd name="T63" fmla="*/ 208 h 263"/>
              <a:gd name="T64" fmla="*/ 239 w 263"/>
              <a:gd name="T65" fmla="*/ 208 h 263"/>
              <a:gd name="T66" fmla="*/ 225 w 263"/>
              <a:gd name="T67" fmla="*/ 176 h 263"/>
              <a:gd name="T68" fmla="*/ 260 w 263"/>
              <a:gd name="T69" fmla="*/ 160 h 263"/>
              <a:gd name="T70" fmla="*/ 154 w 263"/>
              <a:gd name="T71" fmla="*/ 174 h 263"/>
              <a:gd name="T72" fmla="*/ 63 w 263"/>
              <a:gd name="T73" fmla="*/ 163 h 263"/>
              <a:gd name="T74" fmla="*/ 105 w 263"/>
              <a:gd name="T75" fmla="*/ 204 h 263"/>
              <a:gd name="T76" fmla="*/ 138 w 263"/>
              <a:gd name="T77" fmla="*/ 87 h 263"/>
              <a:gd name="T78" fmla="*/ 147 w 263"/>
              <a:gd name="T79" fmla="*/ 58 h 263"/>
              <a:gd name="T80" fmla="*/ 153 w 263"/>
              <a:gd name="T81" fmla="*/ 91 h 263"/>
              <a:gd name="T82" fmla="*/ 179 w 263"/>
              <a:gd name="T83" fmla="*/ 126 h 263"/>
              <a:gd name="T84" fmla="*/ 188 w 263"/>
              <a:gd name="T85" fmla="*/ 186 h 263"/>
              <a:gd name="T86" fmla="*/ 179 w 263"/>
              <a:gd name="T87" fmla="*/ 126 h 263"/>
              <a:gd name="T88" fmla="*/ 114 w 263"/>
              <a:gd name="T89" fmla="*/ 127 h 263"/>
              <a:gd name="T90" fmla="*/ 88 w 263"/>
              <a:gd name="T91" fmla="*/ 141 h 263"/>
              <a:gd name="T92" fmla="*/ 77 w 263"/>
              <a:gd name="T93" fmla="*/ 82 h 263"/>
              <a:gd name="T94" fmla="*/ 88 w 263"/>
              <a:gd name="T95" fmla="*/ 14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263">
                <a:moveTo>
                  <a:pt x="260" y="160"/>
                </a:moveTo>
                <a:cubicBezTo>
                  <a:pt x="261" y="157"/>
                  <a:pt x="259" y="155"/>
                  <a:pt x="257" y="154"/>
                </a:cubicBezTo>
                <a:cubicBezTo>
                  <a:pt x="234" y="144"/>
                  <a:pt x="234" y="144"/>
                  <a:pt x="234" y="144"/>
                </a:cubicBezTo>
                <a:cubicBezTo>
                  <a:pt x="234" y="141"/>
                  <a:pt x="235" y="138"/>
                  <a:pt x="235" y="135"/>
                </a:cubicBezTo>
                <a:cubicBezTo>
                  <a:pt x="258" y="129"/>
                  <a:pt x="258" y="129"/>
                  <a:pt x="258" y="129"/>
                </a:cubicBezTo>
                <a:cubicBezTo>
                  <a:pt x="261" y="129"/>
                  <a:pt x="263" y="126"/>
                  <a:pt x="262" y="124"/>
                </a:cubicBezTo>
                <a:cubicBezTo>
                  <a:pt x="260" y="107"/>
                  <a:pt x="260" y="107"/>
                  <a:pt x="260" y="107"/>
                </a:cubicBezTo>
                <a:cubicBezTo>
                  <a:pt x="260" y="105"/>
                  <a:pt x="258" y="103"/>
                  <a:pt x="255" y="103"/>
                </a:cubicBezTo>
                <a:cubicBezTo>
                  <a:pt x="230" y="103"/>
                  <a:pt x="230" y="103"/>
                  <a:pt x="230" y="103"/>
                </a:cubicBezTo>
                <a:cubicBezTo>
                  <a:pt x="229" y="100"/>
                  <a:pt x="228" y="98"/>
                  <a:pt x="227" y="95"/>
                </a:cubicBezTo>
                <a:cubicBezTo>
                  <a:pt x="247" y="81"/>
                  <a:pt x="247" y="81"/>
                  <a:pt x="247" y="81"/>
                </a:cubicBezTo>
                <a:cubicBezTo>
                  <a:pt x="250" y="79"/>
                  <a:pt x="250" y="76"/>
                  <a:pt x="249" y="74"/>
                </a:cubicBezTo>
                <a:cubicBezTo>
                  <a:pt x="241" y="60"/>
                  <a:pt x="241" y="60"/>
                  <a:pt x="241" y="60"/>
                </a:cubicBezTo>
                <a:cubicBezTo>
                  <a:pt x="240" y="57"/>
                  <a:pt x="237" y="56"/>
                  <a:pt x="235" y="57"/>
                </a:cubicBezTo>
                <a:cubicBezTo>
                  <a:pt x="210" y="67"/>
                  <a:pt x="210" y="67"/>
                  <a:pt x="210" y="67"/>
                </a:cubicBezTo>
                <a:cubicBezTo>
                  <a:pt x="209" y="65"/>
                  <a:pt x="207" y="63"/>
                  <a:pt x="206" y="62"/>
                </a:cubicBezTo>
                <a:cubicBezTo>
                  <a:pt x="220" y="41"/>
                  <a:pt x="220" y="41"/>
                  <a:pt x="220" y="41"/>
                </a:cubicBezTo>
                <a:cubicBezTo>
                  <a:pt x="221" y="39"/>
                  <a:pt x="221" y="35"/>
                  <a:pt x="219" y="34"/>
                </a:cubicBezTo>
                <a:cubicBezTo>
                  <a:pt x="206" y="23"/>
                  <a:pt x="206" y="23"/>
                  <a:pt x="206" y="23"/>
                </a:cubicBezTo>
                <a:cubicBezTo>
                  <a:pt x="204" y="21"/>
                  <a:pt x="201" y="21"/>
                  <a:pt x="199" y="23"/>
                </a:cubicBezTo>
                <a:cubicBezTo>
                  <a:pt x="179" y="42"/>
                  <a:pt x="179" y="42"/>
                  <a:pt x="179" y="42"/>
                </a:cubicBezTo>
                <a:cubicBezTo>
                  <a:pt x="179" y="42"/>
                  <a:pt x="179" y="42"/>
                  <a:pt x="179" y="42"/>
                </a:cubicBezTo>
                <a:cubicBezTo>
                  <a:pt x="178" y="42"/>
                  <a:pt x="178" y="42"/>
                  <a:pt x="177" y="41"/>
                </a:cubicBezTo>
                <a:cubicBezTo>
                  <a:pt x="182" y="14"/>
                  <a:pt x="182" y="14"/>
                  <a:pt x="182" y="14"/>
                </a:cubicBezTo>
                <a:cubicBezTo>
                  <a:pt x="182" y="11"/>
                  <a:pt x="180" y="9"/>
                  <a:pt x="178" y="8"/>
                </a:cubicBezTo>
                <a:cubicBezTo>
                  <a:pt x="162" y="4"/>
                  <a:pt x="162" y="4"/>
                  <a:pt x="162" y="4"/>
                </a:cubicBezTo>
                <a:cubicBezTo>
                  <a:pt x="160" y="3"/>
                  <a:pt x="157" y="4"/>
                  <a:pt x="156" y="7"/>
                </a:cubicBezTo>
                <a:cubicBezTo>
                  <a:pt x="145" y="32"/>
                  <a:pt x="145" y="32"/>
                  <a:pt x="145" y="32"/>
                </a:cubicBezTo>
                <a:cubicBezTo>
                  <a:pt x="143" y="32"/>
                  <a:pt x="142" y="32"/>
                  <a:pt x="140" y="32"/>
                </a:cubicBezTo>
                <a:cubicBezTo>
                  <a:pt x="140" y="31"/>
                  <a:pt x="140" y="31"/>
                  <a:pt x="140" y="31"/>
                </a:cubicBezTo>
                <a:cubicBezTo>
                  <a:pt x="132" y="4"/>
                  <a:pt x="132" y="4"/>
                  <a:pt x="132" y="4"/>
                </a:cubicBezTo>
                <a:cubicBezTo>
                  <a:pt x="132" y="1"/>
                  <a:pt x="129" y="0"/>
                  <a:pt x="127" y="0"/>
                </a:cubicBezTo>
                <a:cubicBezTo>
                  <a:pt x="110" y="3"/>
                  <a:pt x="110" y="3"/>
                  <a:pt x="110" y="3"/>
                </a:cubicBezTo>
                <a:cubicBezTo>
                  <a:pt x="108" y="3"/>
                  <a:pt x="106" y="5"/>
                  <a:pt x="106" y="8"/>
                </a:cubicBezTo>
                <a:cubicBezTo>
                  <a:pt x="107" y="35"/>
                  <a:pt x="107" y="35"/>
                  <a:pt x="107" y="35"/>
                </a:cubicBezTo>
                <a:cubicBezTo>
                  <a:pt x="105" y="35"/>
                  <a:pt x="103" y="36"/>
                  <a:pt x="101" y="37"/>
                </a:cubicBezTo>
                <a:cubicBezTo>
                  <a:pt x="101" y="36"/>
                  <a:pt x="101" y="36"/>
                  <a:pt x="101" y="36"/>
                </a:cubicBezTo>
                <a:cubicBezTo>
                  <a:pt x="84" y="14"/>
                  <a:pt x="84" y="14"/>
                  <a:pt x="84" y="14"/>
                </a:cubicBezTo>
                <a:cubicBezTo>
                  <a:pt x="83" y="12"/>
                  <a:pt x="80" y="11"/>
                  <a:pt x="78" y="12"/>
                </a:cubicBezTo>
                <a:cubicBezTo>
                  <a:pt x="63" y="21"/>
                  <a:pt x="63" y="21"/>
                  <a:pt x="63" y="21"/>
                </a:cubicBezTo>
                <a:cubicBezTo>
                  <a:pt x="61" y="22"/>
                  <a:pt x="60" y="25"/>
                  <a:pt x="61" y="27"/>
                </a:cubicBezTo>
                <a:cubicBezTo>
                  <a:pt x="71" y="52"/>
                  <a:pt x="71" y="52"/>
                  <a:pt x="71" y="52"/>
                </a:cubicBezTo>
                <a:cubicBezTo>
                  <a:pt x="70" y="54"/>
                  <a:pt x="68" y="55"/>
                  <a:pt x="66" y="56"/>
                </a:cubicBezTo>
                <a:cubicBezTo>
                  <a:pt x="66" y="56"/>
                  <a:pt x="66" y="56"/>
                  <a:pt x="66" y="56"/>
                </a:cubicBezTo>
                <a:cubicBezTo>
                  <a:pt x="43" y="42"/>
                  <a:pt x="43" y="42"/>
                  <a:pt x="43" y="42"/>
                </a:cubicBezTo>
                <a:cubicBezTo>
                  <a:pt x="41" y="40"/>
                  <a:pt x="37" y="40"/>
                  <a:pt x="36" y="42"/>
                </a:cubicBezTo>
                <a:cubicBezTo>
                  <a:pt x="26" y="55"/>
                  <a:pt x="26" y="55"/>
                  <a:pt x="26" y="55"/>
                </a:cubicBezTo>
                <a:cubicBezTo>
                  <a:pt x="24" y="57"/>
                  <a:pt x="24" y="60"/>
                  <a:pt x="26" y="62"/>
                </a:cubicBezTo>
                <a:cubicBezTo>
                  <a:pt x="45" y="82"/>
                  <a:pt x="45" y="82"/>
                  <a:pt x="45" y="82"/>
                </a:cubicBezTo>
                <a:cubicBezTo>
                  <a:pt x="45" y="82"/>
                  <a:pt x="45" y="82"/>
                  <a:pt x="45" y="82"/>
                </a:cubicBezTo>
                <a:cubicBezTo>
                  <a:pt x="44" y="84"/>
                  <a:pt x="43" y="86"/>
                  <a:pt x="42" y="88"/>
                </a:cubicBezTo>
                <a:cubicBezTo>
                  <a:pt x="42" y="88"/>
                  <a:pt x="42" y="88"/>
                  <a:pt x="42" y="88"/>
                </a:cubicBezTo>
                <a:cubicBezTo>
                  <a:pt x="14" y="84"/>
                  <a:pt x="14" y="84"/>
                  <a:pt x="14" y="84"/>
                </a:cubicBezTo>
                <a:cubicBezTo>
                  <a:pt x="12" y="83"/>
                  <a:pt x="9" y="85"/>
                  <a:pt x="9" y="87"/>
                </a:cubicBezTo>
                <a:cubicBezTo>
                  <a:pt x="4" y="103"/>
                  <a:pt x="4" y="103"/>
                  <a:pt x="4" y="103"/>
                </a:cubicBezTo>
                <a:cubicBezTo>
                  <a:pt x="3" y="106"/>
                  <a:pt x="4" y="108"/>
                  <a:pt x="7" y="109"/>
                </a:cubicBezTo>
                <a:cubicBezTo>
                  <a:pt x="32" y="121"/>
                  <a:pt x="32" y="121"/>
                  <a:pt x="32" y="121"/>
                </a:cubicBezTo>
                <a:cubicBezTo>
                  <a:pt x="32" y="121"/>
                  <a:pt x="32" y="121"/>
                  <a:pt x="32" y="121"/>
                </a:cubicBezTo>
                <a:cubicBezTo>
                  <a:pt x="32" y="123"/>
                  <a:pt x="32" y="125"/>
                  <a:pt x="32" y="126"/>
                </a:cubicBezTo>
                <a:cubicBezTo>
                  <a:pt x="31" y="127"/>
                  <a:pt x="31" y="127"/>
                  <a:pt x="31" y="127"/>
                </a:cubicBezTo>
                <a:cubicBezTo>
                  <a:pt x="5" y="133"/>
                  <a:pt x="5" y="133"/>
                  <a:pt x="5" y="133"/>
                </a:cubicBezTo>
                <a:cubicBezTo>
                  <a:pt x="2" y="134"/>
                  <a:pt x="0" y="137"/>
                  <a:pt x="1" y="139"/>
                </a:cubicBezTo>
                <a:cubicBezTo>
                  <a:pt x="3" y="156"/>
                  <a:pt x="3" y="156"/>
                  <a:pt x="3" y="156"/>
                </a:cubicBezTo>
                <a:cubicBezTo>
                  <a:pt x="3" y="158"/>
                  <a:pt x="5" y="160"/>
                  <a:pt x="8" y="160"/>
                </a:cubicBezTo>
                <a:cubicBezTo>
                  <a:pt x="35" y="160"/>
                  <a:pt x="35" y="160"/>
                  <a:pt x="35" y="160"/>
                </a:cubicBezTo>
                <a:cubicBezTo>
                  <a:pt x="36" y="162"/>
                  <a:pt x="37" y="164"/>
                  <a:pt x="37" y="166"/>
                </a:cubicBezTo>
                <a:cubicBezTo>
                  <a:pt x="16" y="182"/>
                  <a:pt x="16" y="182"/>
                  <a:pt x="16" y="182"/>
                </a:cubicBezTo>
                <a:cubicBezTo>
                  <a:pt x="13" y="183"/>
                  <a:pt x="13" y="186"/>
                  <a:pt x="14" y="188"/>
                </a:cubicBezTo>
                <a:cubicBezTo>
                  <a:pt x="22" y="203"/>
                  <a:pt x="22" y="203"/>
                  <a:pt x="22" y="203"/>
                </a:cubicBezTo>
                <a:cubicBezTo>
                  <a:pt x="23" y="205"/>
                  <a:pt x="26" y="206"/>
                  <a:pt x="28" y="205"/>
                </a:cubicBezTo>
                <a:cubicBezTo>
                  <a:pt x="53" y="196"/>
                  <a:pt x="53" y="196"/>
                  <a:pt x="53" y="196"/>
                </a:cubicBezTo>
                <a:cubicBezTo>
                  <a:pt x="55" y="197"/>
                  <a:pt x="56" y="199"/>
                  <a:pt x="57" y="200"/>
                </a:cubicBezTo>
                <a:cubicBezTo>
                  <a:pt x="44" y="222"/>
                  <a:pt x="44" y="222"/>
                  <a:pt x="44" y="222"/>
                </a:cubicBezTo>
                <a:cubicBezTo>
                  <a:pt x="42" y="225"/>
                  <a:pt x="43" y="228"/>
                  <a:pt x="45" y="229"/>
                </a:cubicBezTo>
                <a:cubicBezTo>
                  <a:pt x="58" y="240"/>
                  <a:pt x="58" y="240"/>
                  <a:pt x="58" y="240"/>
                </a:cubicBezTo>
                <a:cubicBezTo>
                  <a:pt x="59" y="241"/>
                  <a:pt x="62" y="241"/>
                  <a:pt x="64" y="239"/>
                </a:cubicBezTo>
                <a:cubicBezTo>
                  <a:pt x="83" y="221"/>
                  <a:pt x="83" y="221"/>
                  <a:pt x="83" y="221"/>
                </a:cubicBezTo>
                <a:cubicBezTo>
                  <a:pt x="85" y="222"/>
                  <a:pt x="87" y="223"/>
                  <a:pt x="90" y="225"/>
                </a:cubicBezTo>
                <a:cubicBezTo>
                  <a:pt x="86" y="250"/>
                  <a:pt x="86" y="250"/>
                  <a:pt x="86" y="250"/>
                </a:cubicBezTo>
                <a:cubicBezTo>
                  <a:pt x="85" y="253"/>
                  <a:pt x="87" y="256"/>
                  <a:pt x="89" y="256"/>
                </a:cubicBezTo>
                <a:cubicBezTo>
                  <a:pt x="105" y="261"/>
                  <a:pt x="105" y="261"/>
                  <a:pt x="105" y="261"/>
                </a:cubicBezTo>
                <a:cubicBezTo>
                  <a:pt x="107" y="262"/>
                  <a:pt x="110" y="260"/>
                  <a:pt x="111" y="258"/>
                </a:cubicBezTo>
                <a:cubicBezTo>
                  <a:pt x="122" y="234"/>
                  <a:pt x="122" y="234"/>
                  <a:pt x="122" y="234"/>
                </a:cubicBezTo>
                <a:cubicBezTo>
                  <a:pt x="123" y="234"/>
                  <a:pt x="124" y="234"/>
                  <a:pt x="125" y="234"/>
                </a:cubicBezTo>
                <a:cubicBezTo>
                  <a:pt x="132" y="259"/>
                  <a:pt x="132" y="259"/>
                  <a:pt x="132" y="259"/>
                </a:cubicBezTo>
                <a:cubicBezTo>
                  <a:pt x="132" y="261"/>
                  <a:pt x="135" y="263"/>
                  <a:pt x="137" y="263"/>
                </a:cubicBezTo>
                <a:cubicBezTo>
                  <a:pt x="154" y="261"/>
                  <a:pt x="154" y="261"/>
                  <a:pt x="154" y="261"/>
                </a:cubicBezTo>
                <a:cubicBezTo>
                  <a:pt x="156" y="261"/>
                  <a:pt x="158" y="258"/>
                  <a:pt x="158" y="256"/>
                </a:cubicBezTo>
                <a:cubicBezTo>
                  <a:pt x="158" y="231"/>
                  <a:pt x="158" y="231"/>
                  <a:pt x="158" y="231"/>
                </a:cubicBezTo>
                <a:cubicBezTo>
                  <a:pt x="161" y="231"/>
                  <a:pt x="163" y="230"/>
                  <a:pt x="166" y="229"/>
                </a:cubicBezTo>
                <a:cubicBezTo>
                  <a:pt x="180" y="249"/>
                  <a:pt x="180" y="249"/>
                  <a:pt x="180" y="249"/>
                </a:cubicBezTo>
                <a:cubicBezTo>
                  <a:pt x="182" y="251"/>
                  <a:pt x="185" y="252"/>
                  <a:pt x="187" y="251"/>
                </a:cubicBezTo>
                <a:cubicBezTo>
                  <a:pt x="202" y="242"/>
                  <a:pt x="202" y="242"/>
                  <a:pt x="202" y="242"/>
                </a:cubicBezTo>
                <a:cubicBezTo>
                  <a:pt x="204" y="241"/>
                  <a:pt x="205" y="238"/>
                  <a:pt x="204" y="236"/>
                </a:cubicBezTo>
                <a:cubicBezTo>
                  <a:pt x="195" y="214"/>
                  <a:pt x="195" y="214"/>
                  <a:pt x="195" y="214"/>
                </a:cubicBezTo>
                <a:cubicBezTo>
                  <a:pt x="197" y="212"/>
                  <a:pt x="199" y="210"/>
                  <a:pt x="201" y="208"/>
                </a:cubicBezTo>
                <a:cubicBezTo>
                  <a:pt x="222" y="221"/>
                  <a:pt x="222" y="221"/>
                  <a:pt x="222" y="221"/>
                </a:cubicBezTo>
                <a:cubicBezTo>
                  <a:pt x="224" y="223"/>
                  <a:pt x="227" y="223"/>
                  <a:pt x="228" y="221"/>
                </a:cubicBezTo>
                <a:cubicBezTo>
                  <a:pt x="239" y="208"/>
                  <a:pt x="239" y="208"/>
                  <a:pt x="239" y="208"/>
                </a:cubicBezTo>
                <a:cubicBezTo>
                  <a:pt x="241" y="206"/>
                  <a:pt x="240" y="203"/>
                  <a:pt x="239" y="201"/>
                </a:cubicBezTo>
                <a:cubicBezTo>
                  <a:pt x="222" y="183"/>
                  <a:pt x="222" y="183"/>
                  <a:pt x="222" y="183"/>
                </a:cubicBezTo>
                <a:cubicBezTo>
                  <a:pt x="223" y="181"/>
                  <a:pt x="224" y="178"/>
                  <a:pt x="225" y="176"/>
                </a:cubicBezTo>
                <a:cubicBezTo>
                  <a:pt x="249" y="179"/>
                  <a:pt x="249" y="179"/>
                  <a:pt x="249" y="179"/>
                </a:cubicBezTo>
                <a:cubicBezTo>
                  <a:pt x="252" y="180"/>
                  <a:pt x="255" y="178"/>
                  <a:pt x="255" y="176"/>
                </a:cubicBezTo>
                <a:lnTo>
                  <a:pt x="260" y="160"/>
                </a:lnTo>
                <a:close/>
                <a:moveTo>
                  <a:pt x="120" y="208"/>
                </a:moveTo>
                <a:cubicBezTo>
                  <a:pt x="128" y="179"/>
                  <a:pt x="128" y="179"/>
                  <a:pt x="128" y="179"/>
                </a:cubicBezTo>
                <a:cubicBezTo>
                  <a:pt x="137" y="180"/>
                  <a:pt x="146" y="178"/>
                  <a:pt x="154" y="174"/>
                </a:cubicBezTo>
                <a:cubicBezTo>
                  <a:pt x="176" y="196"/>
                  <a:pt x="176" y="196"/>
                  <a:pt x="176" y="196"/>
                </a:cubicBezTo>
                <a:cubicBezTo>
                  <a:pt x="160" y="207"/>
                  <a:pt x="140" y="212"/>
                  <a:pt x="120" y="208"/>
                </a:cubicBezTo>
                <a:close/>
                <a:moveTo>
                  <a:pt x="63" y="163"/>
                </a:moveTo>
                <a:cubicBezTo>
                  <a:pt x="93" y="156"/>
                  <a:pt x="93" y="156"/>
                  <a:pt x="93" y="156"/>
                </a:cubicBezTo>
                <a:cubicBezTo>
                  <a:pt x="98" y="164"/>
                  <a:pt x="105" y="170"/>
                  <a:pt x="113" y="174"/>
                </a:cubicBezTo>
                <a:cubicBezTo>
                  <a:pt x="105" y="204"/>
                  <a:pt x="105" y="204"/>
                  <a:pt x="105" y="204"/>
                </a:cubicBezTo>
                <a:cubicBezTo>
                  <a:pt x="86" y="196"/>
                  <a:pt x="71" y="181"/>
                  <a:pt x="63" y="163"/>
                </a:cubicBezTo>
                <a:close/>
                <a:moveTo>
                  <a:pt x="147" y="58"/>
                </a:moveTo>
                <a:cubicBezTo>
                  <a:pt x="138" y="87"/>
                  <a:pt x="138" y="87"/>
                  <a:pt x="138" y="87"/>
                </a:cubicBezTo>
                <a:cubicBezTo>
                  <a:pt x="128" y="86"/>
                  <a:pt x="118" y="88"/>
                  <a:pt x="110" y="93"/>
                </a:cubicBezTo>
                <a:cubicBezTo>
                  <a:pt x="88" y="71"/>
                  <a:pt x="88" y="71"/>
                  <a:pt x="88" y="71"/>
                </a:cubicBezTo>
                <a:cubicBezTo>
                  <a:pt x="105" y="59"/>
                  <a:pt x="126" y="54"/>
                  <a:pt x="147" y="58"/>
                </a:cubicBezTo>
                <a:close/>
                <a:moveTo>
                  <a:pt x="204" y="104"/>
                </a:moveTo>
                <a:cubicBezTo>
                  <a:pt x="174" y="112"/>
                  <a:pt x="174" y="112"/>
                  <a:pt x="174" y="112"/>
                </a:cubicBezTo>
                <a:cubicBezTo>
                  <a:pt x="170" y="103"/>
                  <a:pt x="162" y="96"/>
                  <a:pt x="153" y="91"/>
                </a:cubicBezTo>
                <a:cubicBezTo>
                  <a:pt x="162" y="62"/>
                  <a:pt x="162" y="62"/>
                  <a:pt x="162" y="62"/>
                </a:cubicBezTo>
                <a:cubicBezTo>
                  <a:pt x="182" y="70"/>
                  <a:pt x="196" y="86"/>
                  <a:pt x="204" y="104"/>
                </a:cubicBezTo>
                <a:close/>
                <a:moveTo>
                  <a:pt x="179" y="126"/>
                </a:moveTo>
                <a:cubicBezTo>
                  <a:pt x="208" y="119"/>
                  <a:pt x="208" y="119"/>
                  <a:pt x="208" y="119"/>
                </a:cubicBezTo>
                <a:cubicBezTo>
                  <a:pt x="210" y="130"/>
                  <a:pt x="210" y="142"/>
                  <a:pt x="207" y="154"/>
                </a:cubicBezTo>
                <a:cubicBezTo>
                  <a:pt x="203" y="167"/>
                  <a:pt x="196" y="177"/>
                  <a:pt x="188" y="186"/>
                </a:cubicBezTo>
                <a:cubicBezTo>
                  <a:pt x="167" y="164"/>
                  <a:pt x="167" y="164"/>
                  <a:pt x="167" y="164"/>
                </a:cubicBezTo>
                <a:cubicBezTo>
                  <a:pt x="172" y="159"/>
                  <a:pt x="175" y="153"/>
                  <a:pt x="177" y="146"/>
                </a:cubicBezTo>
                <a:cubicBezTo>
                  <a:pt x="179" y="139"/>
                  <a:pt x="180" y="133"/>
                  <a:pt x="179" y="126"/>
                </a:cubicBezTo>
                <a:close/>
                <a:moveTo>
                  <a:pt x="152" y="138"/>
                </a:moveTo>
                <a:cubicBezTo>
                  <a:pt x="149" y="149"/>
                  <a:pt x="138" y="155"/>
                  <a:pt x="128" y="152"/>
                </a:cubicBezTo>
                <a:cubicBezTo>
                  <a:pt x="117" y="149"/>
                  <a:pt x="111" y="138"/>
                  <a:pt x="114" y="127"/>
                </a:cubicBezTo>
                <a:cubicBezTo>
                  <a:pt x="117" y="117"/>
                  <a:pt x="128" y="111"/>
                  <a:pt x="139" y="114"/>
                </a:cubicBezTo>
                <a:cubicBezTo>
                  <a:pt x="149" y="117"/>
                  <a:pt x="155" y="128"/>
                  <a:pt x="152" y="138"/>
                </a:cubicBezTo>
                <a:close/>
                <a:moveTo>
                  <a:pt x="88" y="141"/>
                </a:moveTo>
                <a:cubicBezTo>
                  <a:pt x="58" y="149"/>
                  <a:pt x="58" y="149"/>
                  <a:pt x="58" y="149"/>
                </a:cubicBezTo>
                <a:cubicBezTo>
                  <a:pt x="56" y="137"/>
                  <a:pt x="56" y="124"/>
                  <a:pt x="60" y="112"/>
                </a:cubicBezTo>
                <a:cubicBezTo>
                  <a:pt x="63" y="100"/>
                  <a:pt x="69" y="90"/>
                  <a:pt x="77" y="82"/>
                </a:cubicBezTo>
                <a:cubicBezTo>
                  <a:pt x="98" y="104"/>
                  <a:pt x="98" y="104"/>
                  <a:pt x="98" y="104"/>
                </a:cubicBezTo>
                <a:cubicBezTo>
                  <a:pt x="94" y="108"/>
                  <a:pt x="91" y="114"/>
                  <a:pt x="89" y="120"/>
                </a:cubicBezTo>
                <a:cubicBezTo>
                  <a:pt x="87" y="127"/>
                  <a:pt x="87" y="134"/>
                  <a:pt x="88" y="141"/>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
        <p:nvSpPr>
          <p:cNvPr id="34" name="Freeform 33"/>
          <p:cNvSpPr>
            <a:spLocks noEditPoints="1"/>
          </p:cNvSpPr>
          <p:nvPr/>
        </p:nvSpPr>
        <p:spPr bwMode="auto">
          <a:xfrm flipH="1">
            <a:off x="5109231" y="3179611"/>
            <a:ext cx="1416646" cy="1417929"/>
          </a:xfrm>
          <a:custGeom>
            <a:avLst/>
            <a:gdLst>
              <a:gd name="T0" fmla="*/ 500 w 562"/>
              <a:gd name="T1" fmla="*/ 309 h 563"/>
              <a:gd name="T2" fmla="*/ 561 w 562"/>
              <a:gd name="T3" fmla="*/ 265 h 563"/>
              <a:gd name="T4" fmla="*/ 491 w 562"/>
              <a:gd name="T5" fmla="*/ 220 h 563"/>
              <a:gd name="T6" fmla="*/ 532 w 562"/>
              <a:gd name="T7" fmla="*/ 159 h 563"/>
              <a:gd name="T8" fmla="*/ 449 w 562"/>
              <a:gd name="T9" fmla="*/ 143 h 563"/>
              <a:gd name="T10" fmla="*/ 467 w 562"/>
              <a:gd name="T11" fmla="*/ 73 h 563"/>
              <a:gd name="T12" fmla="*/ 382 w 562"/>
              <a:gd name="T13" fmla="*/ 90 h 563"/>
              <a:gd name="T14" fmla="*/ 388 w 562"/>
              <a:gd name="T15" fmla="*/ 31 h 563"/>
              <a:gd name="T16" fmla="*/ 333 w 562"/>
              <a:gd name="T17" fmla="*/ 15 h 563"/>
              <a:gd name="T18" fmla="*/ 299 w 562"/>
              <a:gd name="T19" fmla="*/ 66 h 563"/>
              <a:gd name="T20" fmla="*/ 235 w 562"/>
              <a:gd name="T21" fmla="*/ 6 h 563"/>
              <a:gd name="T22" fmla="*/ 216 w 562"/>
              <a:gd name="T23" fmla="*/ 79 h 563"/>
              <a:gd name="T24" fmla="*/ 165 w 562"/>
              <a:gd name="T25" fmla="*/ 27 h 563"/>
              <a:gd name="T26" fmla="*/ 152 w 562"/>
              <a:gd name="T27" fmla="*/ 112 h 563"/>
              <a:gd name="T28" fmla="*/ 91 w 562"/>
              <a:gd name="T29" fmla="*/ 89 h 563"/>
              <a:gd name="T30" fmla="*/ 55 w 562"/>
              <a:gd name="T31" fmla="*/ 134 h 563"/>
              <a:gd name="T32" fmla="*/ 89 w 562"/>
              <a:gd name="T33" fmla="*/ 190 h 563"/>
              <a:gd name="T34" fmla="*/ 18 w 562"/>
              <a:gd name="T35" fmla="*/ 187 h 563"/>
              <a:gd name="T36" fmla="*/ 68 w 562"/>
              <a:gd name="T37" fmla="*/ 258 h 563"/>
              <a:gd name="T38" fmla="*/ 67 w 562"/>
              <a:gd name="T39" fmla="*/ 271 h 563"/>
              <a:gd name="T40" fmla="*/ 6 w 562"/>
              <a:gd name="T41" fmla="*/ 333 h 563"/>
              <a:gd name="T42" fmla="*/ 80 w 562"/>
              <a:gd name="T43" fmla="*/ 356 h 563"/>
              <a:gd name="T44" fmla="*/ 47 w 562"/>
              <a:gd name="T45" fmla="*/ 434 h 563"/>
              <a:gd name="T46" fmla="*/ 122 w 562"/>
              <a:gd name="T47" fmla="*/ 429 h 563"/>
              <a:gd name="T48" fmla="*/ 123 w 562"/>
              <a:gd name="T49" fmla="*/ 513 h 563"/>
              <a:gd name="T50" fmla="*/ 191 w 562"/>
              <a:gd name="T51" fmla="*/ 480 h 563"/>
              <a:gd name="T52" fmla="*/ 225 w 562"/>
              <a:gd name="T53" fmla="*/ 558 h 563"/>
              <a:gd name="T54" fmla="*/ 268 w 562"/>
              <a:gd name="T55" fmla="*/ 501 h 563"/>
              <a:gd name="T56" fmla="*/ 328 w 562"/>
              <a:gd name="T57" fmla="*/ 558 h 563"/>
              <a:gd name="T58" fmla="*/ 353 w 562"/>
              <a:gd name="T59" fmla="*/ 490 h 563"/>
              <a:gd name="T60" fmla="*/ 430 w 562"/>
              <a:gd name="T61" fmla="*/ 519 h 563"/>
              <a:gd name="T62" fmla="*/ 429 w 562"/>
              <a:gd name="T63" fmla="*/ 446 h 563"/>
              <a:gd name="T64" fmla="*/ 510 w 562"/>
              <a:gd name="T65" fmla="*/ 444 h 563"/>
              <a:gd name="T66" fmla="*/ 481 w 562"/>
              <a:gd name="T67" fmla="*/ 376 h 563"/>
              <a:gd name="T68" fmla="*/ 555 w 562"/>
              <a:gd name="T69" fmla="*/ 342 h 563"/>
              <a:gd name="T70" fmla="*/ 329 w 562"/>
              <a:gd name="T71" fmla="*/ 372 h 563"/>
              <a:gd name="T72" fmla="*/ 135 w 562"/>
              <a:gd name="T73" fmla="*/ 350 h 563"/>
              <a:gd name="T74" fmla="*/ 224 w 562"/>
              <a:gd name="T75" fmla="*/ 436 h 563"/>
              <a:gd name="T76" fmla="*/ 295 w 562"/>
              <a:gd name="T77" fmla="*/ 187 h 563"/>
              <a:gd name="T78" fmla="*/ 313 w 562"/>
              <a:gd name="T79" fmla="*/ 124 h 563"/>
              <a:gd name="T80" fmla="*/ 327 w 562"/>
              <a:gd name="T81" fmla="*/ 196 h 563"/>
              <a:gd name="T82" fmla="*/ 382 w 562"/>
              <a:gd name="T83" fmla="*/ 271 h 563"/>
              <a:gd name="T84" fmla="*/ 401 w 562"/>
              <a:gd name="T85" fmla="*/ 399 h 563"/>
              <a:gd name="T86" fmla="*/ 382 w 562"/>
              <a:gd name="T87" fmla="*/ 271 h 563"/>
              <a:gd name="T88" fmla="*/ 243 w 562"/>
              <a:gd name="T89" fmla="*/ 273 h 563"/>
              <a:gd name="T90" fmla="*/ 188 w 562"/>
              <a:gd name="T91" fmla="*/ 302 h 563"/>
              <a:gd name="T92" fmla="*/ 163 w 562"/>
              <a:gd name="T93" fmla="*/ 175 h 563"/>
              <a:gd name="T94" fmla="*/ 188 w 562"/>
              <a:gd name="T95" fmla="*/ 30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563">
                <a:moveTo>
                  <a:pt x="555" y="342"/>
                </a:moveTo>
                <a:cubicBezTo>
                  <a:pt x="557" y="337"/>
                  <a:pt x="554" y="331"/>
                  <a:pt x="548" y="329"/>
                </a:cubicBezTo>
                <a:cubicBezTo>
                  <a:pt x="500" y="309"/>
                  <a:pt x="500" y="309"/>
                  <a:pt x="500" y="309"/>
                </a:cubicBezTo>
                <a:cubicBezTo>
                  <a:pt x="501" y="302"/>
                  <a:pt x="501" y="296"/>
                  <a:pt x="501" y="290"/>
                </a:cubicBezTo>
                <a:cubicBezTo>
                  <a:pt x="552" y="277"/>
                  <a:pt x="552" y="277"/>
                  <a:pt x="552" y="277"/>
                </a:cubicBezTo>
                <a:cubicBezTo>
                  <a:pt x="558" y="275"/>
                  <a:pt x="562" y="270"/>
                  <a:pt x="561" y="265"/>
                </a:cubicBezTo>
                <a:cubicBezTo>
                  <a:pt x="556" y="230"/>
                  <a:pt x="556" y="230"/>
                  <a:pt x="556" y="230"/>
                </a:cubicBezTo>
                <a:cubicBezTo>
                  <a:pt x="556" y="224"/>
                  <a:pt x="551" y="220"/>
                  <a:pt x="545" y="220"/>
                </a:cubicBezTo>
                <a:cubicBezTo>
                  <a:pt x="491" y="220"/>
                  <a:pt x="491" y="220"/>
                  <a:pt x="491" y="220"/>
                </a:cubicBezTo>
                <a:cubicBezTo>
                  <a:pt x="490" y="215"/>
                  <a:pt x="488" y="209"/>
                  <a:pt x="486" y="204"/>
                </a:cubicBezTo>
                <a:cubicBezTo>
                  <a:pt x="528" y="174"/>
                  <a:pt x="528" y="174"/>
                  <a:pt x="528" y="174"/>
                </a:cubicBezTo>
                <a:cubicBezTo>
                  <a:pt x="533" y="170"/>
                  <a:pt x="535" y="164"/>
                  <a:pt x="532" y="159"/>
                </a:cubicBezTo>
                <a:cubicBezTo>
                  <a:pt x="515" y="128"/>
                  <a:pt x="515" y="128"/>
                  <a:pt x="515" y="128"/>
                </a:cubicBezTo>
                <a:cubicBezTo>
                  <a:pt x="513" y="123"/>
                  <a:pt x="507" y="121"/>
                  <a:pt x="502" y="123"/>
                </a:cubicBezTo>
                <a:cubicBezTo>
                  <a:pt x="449" y="143"/>
                  <a:pt x="449" y="143"/>
                  <a:pt x="449" y="143"/>
                </a:cubicBezTo>
                <a:cubicBezTo>
                  <a:pt x="446" y="140"/>
                  <a:pt x="443" y="136"/>
                  <a:pt x="439" y="133"/>
                </a:cubicBezTo>
                <a:cubicBezTo>
                  <a:pt x="469" y="88"/>
                  <a:pt x="469" y="88"/>
                  <a:pt x="469" y="88"/>
                </a:cubicBezTo>
                <a:cubicBezTo>
                  <a:pt x="472" y="83"/>
                  <a:pt x="472" y="76"/>
                  <a:pt x="467" y="73"/>
                </a:cubicBezTo>
                <a:cubicBezTo>
                  <a:pt x="440" y="50"/>
                  <a:pt x="440" y="50"/>
                  <a:pt x="440" y="50"/>
                </a:cubicBezTo>
                <a:cubicBezTo>
                  <a:pt x="437" y="46"/>
                  <a:pt x="430" y="47"/>
                  <a:pt x="426" y="51"/>
                </a:cubicBezTo>
                <a:cubicBezTo>
                  <a:pt x="382" y="90"/>
                  <a:pt x="382" y="90"/>
                  <a:pt x="382" y="90"/>
                </a:cubicBezTo>
                <a:cubicBezTo>
                  <a:pt x="382" y="91"/>
                  <a:pt x="382" y="91"/>
                  <a:pt x="382" y="91"/>
                </a:cubicBezTo>
                <a:cubicBezTo>
                  <a:pt x="380" y="90"/>
                  <a:pt x="379" y="90"/>
                  <a:pt x="378" y="89"/>
                </a:cubicBezTo>
                <a:cubicBezTo>
                  <a:pt x="388" y="31"/>
                  <a:pt x="388" y="31"/>
                  <a:pt x="388" y="31"/>
                </a:cubicBezTo>
                <a:cubicBezTo>
                  <a:pt x="389" y="25"/>
                  <a:pt x="385" y="20"/>
                  <a:pt x="380" y="18"/>
                </a:cubicBezTo>
                <a:cubicBezTo>
                  <a:pt x="346" y="9"/>
                  <a:pt x="346" y="9"/>
                  <a:pt x="346" y="9"/>
                </a:cubicBezTo>
                <a:cubicBezTo>
                  <a:pt x="341" y="7"/>
                  <a:pt x="335" y="10"/>
                  <a:pt x="333" y="15"/>
                </a:cubicBezTo>
                <a:cubicBezTo>
                  <a:pt x="309" y="69"/>
                  <a:pt x="309" y="69"/>
                  <a:pt x="309" y="69"/>
                </a:cubicBezTo>
                <a:cubicBezTo>
                  <a:pt x="306" y="69"/>
                  <a:pt x="302" y="68"/>
                  <a:pt x="299" y="68"/>
                </a:cubicBezTo>
                <a:cubicBezTo>
                  <a:pt x="299" y="67"/>
                  <a:pt x="299" y="67"/>
                  <a:pt x="299" y="66"/>
                </a:cubicBezTo>
                <a:cubicBezTo>
                  <a:pt x="282" y="9"/>
                  <a:pt x="282" y="9"/>
                  <a:pt x="282" y="9"/>
                </a:cubicBezTo>
                <a:cubicBezTo>
                  <a:pt x="281" y="4"/>
                  <a:pt x="275" y="0"/>
                  <a:pt x="270" y="1"/>
                </a:cubicBezTo>
                <a:cubicBezTo>
                  <a:pt x="235" y="6"/>
                  <a:pt x="235" y="6"/>
                  <a:pt x="235" y="6"/>
                </a:cubicBezTo>
                <a:cubicBezTo>
                  <a:pt x="230" y="7"/>
                  <a:pt x="226" y="12"/>
                  <a:pt x="226" y="18"/>
                </a:cubicBezTo>
                <a:cubicBezTo>
                  <a:pt x="227" y="75"/>
                  <a:pt x="227" y="75"/>
                  <a:pt x="227" y="75"/>
                </a:cubicBezTo>
                <a:cubicBezTo>
                  <a:pt x="224" y="76"/>
                  <a:pt x="220" y="77"/>
                  <a:pt x="216" y="79"/>
                </a:cubicBezTo>
                <a:cubicBezTo>
                  <a:pt x="215" y="78"/>
                  <a:pt x="215" y="78"/>
                  <a:pt x="215" y="78"/>
                </a:cubicBezTo>
                <a:cubicBezTo>
                  <a:pt x="180" y="30"/>
                  <a:pt x="180" y="30"/>
                  <a:pt x="180" y="30"/>
                </a:cubicBezTo>
                <a:cubicBezTo>
                  <a:pt x="176" y="26"/>
                  <a:pt x="170" y="24"/>
                  <a:pt x="165" y="27"/>
                </a:cubicBezTo>
                <a:cubicBezTo>
                  <a:pt x="135" y="45"/>
                  <a:pt x="135" y="45"/>
                  <a:pt x="135" y="45"/>
                </a:cubicBezTo>
                <a:cubicBezTo>
                  <a:pt x="130" y="47"/>
                  <a:pt x="128" y="53"/>
                  <a:pt x="130" y="59"/>
                </a:cubicBezTo>
                <a:cubicBezTo>
                  <a:pt x="152" y="112"/>
                  <a:pt x="152" y="112"/>
                  <a:pt x="152" y="112"/>
                </a:cubicBezTo>
                <a:cubicBezTo>
                  <a:pt x="149" y="115"/>
                  <a:pt x="145" y="118"/>
                  <a:pt x="142" y="121"/>
                </a:cubicBezTo>
                <a:cubicBezTo>
                  <a:pt x="141" y="121"/>
                  <a:pt x="141" y="121"/>
                  <a:pt x="141" y="121"/>
                </a:cubicBezTo>
                <a:cubicBezTo>
                  <a:pt x="91" y="89"/>
                  <a:pt x="91" y="89"/>
                  <a:pt x="91" y="89"/>
                </a:cubicBezTo>
                <a:cubicBezTo>
                  <a:pt x="86" y="86"/>
                  <a:pt x="80" y="87"/>
                  <a:pt x="77" y="91"/>
                </a:cubicBezTo>
                <a:cubicBezTo>
                  <a:pt x="54" y="119"/>
                  <a:pt x="54" y="119"/>
                  <a:pt x="54" y="119"/>
                </a:cubicBezTo>
                <a:cubicBezTo>
                  <a:pt x="51" y="123"/>
                  <a:pt x="51" y="129"/>
                  <a:pt x="55" y="134"/>
                </a:cubicBezTo>
                <a:cubicBezTo>
                  <a:pt x="96" y="176"/>
                  <a:pt x="96" y="176"/>
                  <a:pt x="96" y="176"/>
                </a:cubicBezTo>
                <a:cubicBezTo>
                  <a:pt x="96" y="177"/>
                  <a:pt x="96" y="177"/>
                  <a:pt x="96" y="177"/>
                </a:cubicBezTo>
                <a:cubicBezTo>
                  <a:pt x="94" y="181"/>
                  <a:pt x="92" y="185"/>
                  <a:pt x="89" y="190"/>
                </a:cubicBezTo>
                <a:cubicBezTo>
                  <a:pt x="89" y="189"/>
                  <a:pt x="89" y="189"/>
                  <a:pt x="89" y="189"/>
                </a:cubicBezTo>
                <a:cubicBezTo>
                  <a:pt x="31" y="180"/>
                  <a:pt x="31" y="180"/>
                  <a:pt x="31" y="180"/>
                </a:cubicBezTo>
                <a:cubicBezTo>
                  <a:pt x="25" y="179"/>
                  <a:pt x="19" y="182"/>
                  <a:pt x="18" y="187"/>
                </a:cubicBezTo>
                <a:cubicBezTo>
                  <a:pt x="8" y="222"/>
                  <a:pt x="8" y="222"/>
                  <a:pt x="8" y="222"/>
                </a:cubicBezTo>
                <a:cubicBezTo>
                  <a:pt x="6" y="226"/>
                  <a:pt x="9" y="232"/>
                  <a:pt x="14" y="235"/>
                </a:cubicBezTo>
                <a:cubicBezTo>
                  <a:pt x="68" y="258"/>
                  <a:pt x="68" y="258"/>
                  <a:pt x="68" y="258"/>
                </a:cubicBezTo>
                <a:cubicBezTo>
                  <a:pt x="69" y="259"/>
                  <a:pt x="69" y="259"/>
                  <a:pt x="69" y="259"/>
                </a:cubicBezTo>
                <a:cubicBezTo>
                  <a:pt x="69" y="263"/>
                  <a:pt x="68" y="267"/>
                  <a:pt x="68" y="271"/>
                </a:cubicBezTo>
                <a:cubicBezTo>
                  <a:pt x="67" y="271"/>
                  <a:pt x="67" y="271"/>
                  <a:pt x="67" y="271"/>
                </a:cubicBezTo>
                <a:cubicBezTo>
                  <a:pt x="10" y="286"/>
                  <a:pt x="10" y="286"/>
                  <a:pt x="10" y="286"/>
                </a:cubicBezTo>
                <a:cubicBezTo>
                  <a:pt x="4" y="287"/>
                  <a:pt x="0" y="293"/>
                  <a:pt x="1" y="298"/>
                </a:cubicBezTo>
                <a:cubicBezTo>
                  <a:pt x="6" y="333"/>
                  <a:pt x="6" y="333"/>
                  <a:pt x="6" y="333"/>
                </a:cubicBezTo>
                <a:cubicBezTo>
                  <a:pt x="6" y="338"/>
                  <a:pt x="11" y="342"/>
                  <a:pt x="17" y="342"/>
                </a:cubicBezTo>
                <a:cubicBezTo>
                  <a:pt x="75" y="342"/>
                  <a:pt x="75" y="342"/>
                  <a:pt x="75" y="342"/>
                </a:cubicBezTo>
                <a:cubicBezTo>
                  <a:pt x="77" y="347"/>
                  <a:pt x="78" y="351"/>
                  <a:pt x="80" y="356"/>
                </a:cubicBezTo>
                <a:cubicBezTo>
                  <a:pt x="33" y="389"/>
                  <a:pt x="33" y="389"/>
                  <a:pt x="33" y="389"/>
                </a:cubicBezTo>
                <a:cubicBezTo>
                  <a:pt x="28" y="392"/>
                  <a:pt x="27" y="399"/>
                  <a:pt x="30" y="403"/>
                </a:cubicBezTo>
                <a:cubicBezTo>
                  <a:pt x="47" y="434"/>
                  <a:pt x="47" y="434"/>
                  <a:pt x="47" y="434"/>
                </a:cubicBezTo>
                <a:cubicBezTo>
                  <a:pt x="49" y="439"/>
                  <a:pt x="55" y="441"/>
                  <a:pt x="60" y="439"/>
                </a:cubicBezTo>
                <a:cubicBezTo>
                  <a:pt x="114" y="418"/>
                  <a:pt x="114" y="418"/>
                  <a:pt x="114" y="418"/>
                </a:cubicBezTo>
                <a:cubicBezTo>
                  <a:pt x="117" y="422"/>
                  <a:pt x="119" y="425"/>
                  <a:pt x="122" y="429"/>
                </a:cubicBezTo>
                <a:cubicBezTo>
                  <a:pt x="93" y="476"/>
                  <a:pt x="93" y="476"/>
                  <a:pt x="93" y="476"/>
                </a:cubicBezTo>
                <a:cubicBezTo>
                  <a:pt x="90" y="481"/>
                  <a:pt x="91" y="488"/>
                  <a:pt x="95" y="491"/>
                </a:cubicBezTo>
                <a:cubicBezTo>
                  <a:pt x="123" y="513"/>
                  <a:pt x="123" y="513"/>
                  <a:pt x="123" y="513"/>
                </a:cubicBezTo>
                <a:cubicBezTo>
                  <a:pt x="127" y="517"/>
                  <a:pt x="133" y="516"/>
                  <a:pt x="137" y="512"/>
                </a:cubicBezTo>
                <a:cubicBezTo>
                  <a:pt x="178" y="473"/>
                  <a:pt x="178" y="473"/>
                  <a:pt x="178" y="473"/>
                </a:cubicBezTo>
                <a:cubicBezTo>
                  <a:pt x="182" y="476"/>
                  <a:pt x="187" y="478"/>
                  <a:pt x="191" y="480"/>
                </a:cubicBezTo>
                <a:cubicBezTo>
                  <a:pt x="183" y="536"/>
                  <a:pt x="183" y="536"/>
                  <a:pt x="183" y="536"/>
                </a:cubicBezTo>
                <a:cubicBezTo>
                  <a:pt x="182" y="542"/>
                  <a:pt x="185" y="547"/>
                  <a:pt x="190" y="548"/>
                </a:cubicBezTo>
                <a:cubicBezTo>
                  <a:pt x="225" y="558"/>
                  <a:pt x="225" y="558"/>
                  <a:pt x="225" y="558"/>
                </a:cubicBezTo>
                <a:cubicBezTo>
                  <a:pt x="229" y="560"/>
                  <a:pt x="235" y="557"/>
                  <a:pt x="238" y="552"/>
                </a:cubicBezTo>
                <a:cubicBezTo>
                  <a:pt x="260" y="500"/>
                  <a:pt x="260" y="500"/>
                  <a:pt x="260" y="500"/>
                </a:cubicBezTo>
                <a:cubicBezTo>
                  <a:pt x="262" y="500"/>
                  <a:pt x="265" y="501"/>
                  <a:pt x="268" y="501"/>
                </a:cubicBezTo>
                <a:cubicBezTo>
                  <a:pt x="281" y="554"/>
                  <a:pt x="281" y="554"/>
                  <a:pt x="281" y="554"/>
                </a:cubicBezTo>
                <a:cubicBezTo>
                  <a:pt x="282" y="559"/>
                  <a:pt x="288" y="563"/>
                  <a:pt x="293" y="562"/>
                </a:cubicBezTo>
                <a:cubicBezTo>
                  <a:pt x="328" y="558"/>
                  <a:pt x="328" y="558"/>
                  <a:pt x="328" y="558"/>
                </a:cubicBezTo>
                <a:cubicBezTo>
                  <a:pt x="334" y="558"/>
                  <a:pt x="338" y="553"/>
                  <a:pt x="338" y="547"/>
                </a:cubicBezTo>
                <a:cubicBezTo>
                  <a:pt x="338" y="495"/>
                  <a:pt x="338" y="495"/>
                  <a:pt x="338" y="495"/>
                </a:cubicBezTo>
                <a:cubicBezTo>
                  <a:pt x="343" y="493"/>
                  <a:pt x="348" y="492"/>
                  <a:pt x="353" y="490"/>
                </a:cubicBezTo>
                <a:cubicBezTo>
                  <a:pt x="385" y="533"/>
                  <a:pt x="385" y="533"/>
                  <a:pt x="385" y="533"/>
                </a:cubicBezTo>
                <a:cubicBezTo>
                  <a:pt x="389" y="538"/>
                  <a:pt x="395" y="539"/>
                  <a:pt x="399" y="536"/>
                </a:cubicBezTo>
                <a:cubicBezTo>
                  <a:pt x="430" y="519"/>
                  <a:pt x="430" y="519"/>
                  <a:pt x="430" y="519"/>
                </a:cubicBezTo>
                <a:cubicBezTo>
                  <a:pt x="435" y="516"/>
                  <a:pt x="437" y="510"/>
                  <a:pt x="435" y="505"/>
                </a:cubicBezTo>
                <a:cubicBezTo>
                  <a:pt x="416" y="457"/>
                  <a:pt x="416" y="457"/>
                  <a:pt x="416" y="457"/>
                </a:cubicBezTo>
                <a:cubicBezTo>
                  <a:pt x="420" y="454"/>
                  <a:pt x="425" y="450"/>
                  <a:pt x="429" y="446"/>
                </a:cubicBezTo>
                <a:cubicBezTo>
                  <a:pt x="473" y="474"/>
                  <a:pt x="473" y="474"/>
                  <a:pt x="473" y="474"/>
                </a:cubicBezTo>
                <a:cubicBezTo>
                  <a:pt x="478" y="477"/>
                  <a:pt x="485" y="476"/>
                  <a:pt x="488" y="472"/>
                </a:cubicBezTo>
                <a:cubicBezTo>
                  <a:pt x="510" y="444"/>
                  <a:pt x="510" y="444"/>
                  <a:pt x="510" y="444"/>
                </a:cubicBezTo>
                <a:cubicBezTo>
                  <a:pt x="514" y="441"/>
                  <a:pt x="514" y="434"/>
                  <a:pt x="510" y="430"/>
                </a:cubicBezTo>
                <a:cubicBezTo>
                  <a:pt x="473" y="391"/>
                  <a:pt x="473" y="391"/>
                  <a:pt x="473" y="391"/>
                </a:cubicBezTo>
                <a:cubicBezTo>
                  <a:pt x="476" y="386"/>
                  <a:pt x="479" y="381"/>
                  <a:pt x="481" y="376"/>
                </a:cubicBezTo>
                <a:cubicBezTo>
                  <a:pt x="533" y="384"/>
                  <a:pt x="533" y="384"/>
                  <a:pt x="533" y="384"/>
                </a:cubicBezTo>
                <a:cubicBezTo>
                  <a:pt x="539" y="385"/>
                  <a:pt x="544" y="381"/>
                  <a:pt x="545" y="376"/>
                </a:cubicBezTo>
                <a:lnTo>
                  <a:pt x="555" y="342"/>
                </a:lnTo>
                <a:close/>
                <a:moveTo>
                  <a:pt x="255" y="445"/>
                </a:moveTo>
                <a:cubicBezTo>
                  <a:pt x="274" y="382"/>
                  <a:pt x="274" y="382"/>
                  <a:pt x="274" y="382"/>
                </a:cubicBezTo>
                <a:cubicBezTo>
                  <a:pt x="293" y="384"/>
                  <a:pt x="313" y="381"/>
                  <a:pt x="329" y="372"/>
                </a:cubicBezTo>
                <a:cubicBezTo>
                  <a:pt x="376" y="420"/>
                  <a:pt x="376" y="420"/>
                  <a:pt x="376" y="420"/>
                </a:cubicBezTo>
                <a:cubicBezTo>
                  <a:pt x="341" y="443"/>
                  <a:pt x="298" y="453"/>
                  <a:pt x="255" y="445"/>
                </a:cubicBezTo>
                <a:close/>
                <a:moveTo>
                  <a:pt x="135" y="350"/>
                </a:moveTo>
                <a:cubicBezTo>
                  <a:pt x="199" y="334"/>
                  <a:pt x="199" y="334"/>
                  <a:pt x="199" y="334"/>
                </a:cubicBezTo>
                <a:cubicBezTo>
                  <a:pt x="209" y="351"/>
                  <a:pt x="224" y="364"/>
                  <a:pt x="242" y="373"/>
                </a:cubicBezTo>
                <a:cubicBezTo>
                  <a:pt x="224" y="436"/>
                  <a:pt x="224" y="436"/>
                  <a:pt x="224" y="436"/>
                </a:cubicBezTo>
                <a:cubicBezTo>
                  <a:pt x="183" y="420"/>
                  <a:pt x="152" y="388"/>
                  <a:pt x="135" y="350"/>
                </a:cubicBezTo>
                <a:close/>
                <a:moveTo>
                  <a:pt x="313" y="124"/>
                </a:moveTo>
                <a:cubicBezTo>
                  <a:pt x="295" y="187"/>
                  <a:pt x="295" y="187"/>
                  <a:pt x="295" y="187"/>
                </a:cubicBezTo>
                <a:cubicBezTo>
                  <a:pt x="273" y="184"/>
                  <a:pt x="252" y="189"/>
                  <a:pt x="234" y="200"/>
                </a:cubicBezTo>
                <a:cubicBezTo>
                  <a:pt x="188" y="153"/>
                  <a:pt x="188" y="153"/>
                  <a:pt x="188" y="153"/>
                </a:cubicBezTo>
                <a:cubicBezTo>
                  <a:pt x="223" y="127"/>
                  <a:pt x="268" y="116"/>
                  <a:pt x="313" y="124"/>
                </a:cubicBezTo>
                <a:close/>
                <a:moveTo>
                  <a:pt x="436" y="223"/>
                </a:moveTo>
                <a:cubicBezTo>
                  <a:pt x="372" y="239"/>
                  <a:pt x="372" y="239"/>
                  <a:pt x="372" y="239"/>
                </a:cubicBezTo>
                <a:cubicBezTo>
                  <a:pt x="362" y="221"/>
                  <a:pt x="347" y="205"/>
                  <a:pt x="327" y="196"/>
                </a:cubicBezTo>
                <a:cubicBezTo>
                  <a:pt x="345" y="133"/>
                  <a:pt x="345" y="133"/>
                  <a:pt x="345" y="133"/>
                </a:cubicBezTo>
                <a:cubicBezTo>
                  <a:pt x="388" y="150"/>
                  <a:pt x="419" y="183"/>
                  <a:pt x="436" y="223"/>
                </a:cubicBezTo>
                <a:close/>
                <a:moveTo>
                  <a:pt x="382" y="271"/>
                </a:moveTo>
                <a:cubicBezTo>
                  <a:pt x="445" y="255"/>
                  <a:pt x="445" y="255"/>
                  <a:pt x="445" y="255"/>
                </a:cubicBezTo>
                <a:cubicBezTo>
                  <a:pt x="449" y="279"/>
                  <a:pt x="448" y="305"/>
                  <a:pt x="441" y="330"/>
                </a:cubicBezTo>
                <a:cubicBezTo>
                  <a:pt x="433" y="357"/>
                  <a:pt x="419" y="380"/>
                  <a:pt x="401" y="399"/>
                </a:cubicBezTo>
                <a:cubicBezTo>
                  <a:pt x="356" y="352"/>
                  <a:pt x="356" y="352"/>
                  <a:pt x="356" y="352"/>
                </a:cubicBezTo>
                <a:cubicBezTo>
                  <a:pt x="366" y="341"/>
                  <a:pt x="374" y="327"/>
                  <a:pt x="379" y="312"/>
                </a:cubicBezTo>
                <a:cubicBezTo>
                  <a:pt x="383" y="298"/>
                  <a:pt x="384" y="284"/>
                  <a:pt x="382" y="271"/>
                </a:cubicBezTo>
                <a:close/>
                <a:moveTo>
                  <a:pt x="325" y="296"/>
                </a:moveTo>
                <a:cubicBezTo>
                  <a:pt x="319" y="319"/>
                  <a:pt x="295" y="332"/>
                  <a:pt x="273" y="325"/>
                </a:cubicBezTo>
                <a:cubicBezTo>
                  <a:pt x="250" y="319"/>
                  <a:pt x="237" y="295"/>
                  <a:pt x="243" y="273"/>
                </a:cubicBezTo>
                <a:cubicBezTo>
                  <a:pt x="250" y="250"/>
                  <a:pt x="274" y="237"/>
                  <a:pt x="296" y="244"/>
                </a:cubicBezTo>
                <a:cubicBezTo>
                  <a:pt x="319" y="250"/>
                  <a:pt x="332" y="274"/>
                  <a:pt x="325" y="296"/>
                </a:cubicBezTo>
                <a:close/>
                <a:moveTo>
                  <a:pt x="188" y="302"/>
                </a:moveTo>
                <a:cubicBezTo>
                  <a:pt x="125" y="318"/>
                  <a:pt x="125" y="318"/>
                  <a:pt x="125" y="318"/>
                </a:cubicBezTo>
                <a:cubicBezTo>
                  <a:pt x="119" y="293"/>
                  <a:pt x="120" y="266"/>
                  <a:pt x="128" y="239"/>
                </a:cubicBezTo>
                <a:cubicBezTo>
                  <a:pt x="135" y="215"/>
                  <a:pt x="147" y="193"/>
                  <a:pt x="163" y="175"/>
                </a:cubicBezTo>
                <a:cubicBezTo>
                  <a:pt x="209" y="222"/>
                  <a:pt x="209" y="222"/>
                  <a:pt x="209" y="222"/>
                </a:cubicBezTo>
                <a:cubicBezTo>
                  <a:pt x="200" y="232"/>
                  <a:pt x="194" y="244"/>
                  <a:pt x="190" y="257"/>
                </a:cubicBezTo>
                <a:cubicBezTo>
                  <a:pt x="186" y="273"/>
                  <a:pt x="185" y="288"/>
                  <a:pt x="188" y="302"/>
                </a:cubicBezTo>
                <a:close/>
              </a:path>
            </a:pathLst>
          </a:custGeom>
          <a:solidFill>
            <a:srgbClr val="A05242"/>
          </a:solidFill>
          <a:ln>
            <a:noFill/>
          </a:ln>
        </p:spPr>
        <p:txBody>
          <a:bodyPr vert="horz" wrap="square" lIns="91440" tIns="45720" rIns="91440" bIns="45720" numCol="1" anchor="t" anchorCtr="0" compatLnSpc="1"/>
          <a:lstStyle/>
          <a:p>
            <a:endParaRPr lang="en-US" sz="135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750"/>
                                        <p:tgtEl>
                                          <p:spTgt spid="19"/>
                                        </p:tgtEl>
                                      </p:cBhvr>
                                    </p:animEffect>
                                    <p:anim calcmode="lin" valueType="num">
                                      <p:cBhvr>
                                        <p:cTn id="60" dur="750" fill="hold"/>
                                        <p:tgtEl>
                                          <p:spTgt spid="19"/>
                                        </p:tgtEl>
                                        <p:attrNameLst>
                                          <p:attrName>ppt_x</p:attrName>
                                        </p:attrNameLst>
                                      </p:cBhvr>
                                      <p:tavLst>
                                        <p:tav tm="0">
                                          <p:val>
                                            <p:strVal val="#ppt_x"/>
                                          </p:val>
                                        </p:tav>
                                        <p:tav tm="100000">
                                          <p:val>
                                            <p:strVal val="#ppt_x"/>
                                          </p:val>
                                        </p:tav>
                                      </p:tavLst>
                                    </p:anim>
                                    <p:anim calcmode="lin" valueType="num">
                                      <p:cBhvr>
                                        <p:cTn id="61" dur="750" fill="hold"/>
                                        <p:tgtEl>
                                          <p:spTgt spid="1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50"/>
                                        <p:tgtEl>
                                          <p:spTgt spid="20"/>
                                        </p:tgtEl>
                                      </p:cBhvr>
                                    </p:animEffect>
                                    <p:anim calcmode="lin" valueType="num">
                                      <p:cBhvr>
                                        <p:cTn id="65" dur="750" fill="hold"/>
                                        <p:tgtEl>
                                          <p:spTgt spid="20"/>
                                        </p:tgtEl>
                                        <p:attrNameLst>
                                          <p:attrName>ppt_x</p:attrName>
                                        </p:attrNameLst>
                                      </p:cBhvr>
                                      <p:tavLst>
                                        <p:tav tm="0">
                                          <p:val>
                                            <p:strVal val="#ppt_x"/>
                                          </p:val>
                                        </p:tav>
                                        <p:tav tm="100000">
                                          <p:val>
                                            <p:strVal val="#ppt_x"/>
                                          </p:val>
                                        </p:tav>
                                      </p:tavLst>
                                    </p:anim>
                                    <p:anim calcmode="lin" valueType="num">
                                      <p:cBhvr>
                                        <p:cTn id="66" dur="750" fill="hold"/>
                                        <p:tgtEl>
                                          <p:spTgt spid="2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750"/>
                                        <p:tgtEl>
                                          <p:spTgt spid="21"/>
                                        </p:tgtEl>
                                      </p:cBhvr>
                                    </p:animEffect>
                                    <p:anim calcmode="lin" valueType="num">
                                      <p:cBhvr>
                                        <p:cTn id="70" dur="750" fill="hold"/>
                                        <p:tgtEl>
                                          <p:spTgt spid="21"/>
                                        </p:tgtEl>
                                        <p:attrNameLst>
                                          <p:attrName>ppt_x</p:attrName>
                                        </p:attrNameLst>
                                      </p:cBhvr>
                                      <p:tavLst>
                                        <p:tav tm="0">
                                          <p:val>
                                            <p:strVal val="#ppt_x"/>
                                          </p:val>
                                        </p:tav>
                                        <p:tav tm="100000">
                                          <p:val>
                                            <p:strVal val="#ppt_x"/>
                                          </p:val>
                                        </p:tav>
                                      </p:tavLst>
                                    </p:anim>
                                    <p:anim calcmode="lin" valueType="num">
                                      <p:cBhvr>
                                        <p:cTn id="71" dur="75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750"/>
                                        <p:tgtEl>
                                          <p:spTgt spid="22"/>
                                        </p:tgtEl>
                                      </p:cBhvr>
                                    </p:animEffect>
                                    <p:anim calcmode="lin" valueType="num">
                                      <p:cBhvr>
                                        <p:cTn id="75" dur="750" fill="hold"/>
                                        <p:tgtEl>
                                          <p:spTgt spid="22"/>
                                        </p:tgtEl>
                                        <p:attrNameLst>
                                          <p:attrName>ppt_x</p:attrName>
                                        </p:attrNameLst>
                                      </p:cBhvr>
                                      <p:tavLst>
                                        <p:tav tm="0">
                                          <p:val>
                                            <p:strVal val="#ppt_x"/>
                                          </p:val>
                                        </p:tav>
                                        <p:tav tm="100000">
                                          <p:val>
                                            <p:strVal val="#ppt_x"/>
                                          </p:val>
                                        </p:tav>
                                      </p:tavLst>
                                    </p:anim>
                                    <p:anim calcmode="lin" valueType="num">
                                      <p:cBhvr>
                                        <p:cTn id="76" dur="75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750"/>
                                        <p:tgtEl>
                                          <p:spTgt spid="23"/>
                                        </p:tgtEl>
                                      </p:cBhvr>
                                    </p:animEffect>
                                    <p:anim calcmode="lin" valueType="num">
                                      <p:cBhvr>
                                        <p:cTn id="80" dur="750" fill="hold"/>
                                        <p:tgtEl>
                                          <p:spTgt spid="23"/>
                                        </p:tgtEl>
                                        <p:attrNameLst>
                                          <p:attrName>ppt_x</p:attrName>
                                        </p:attrNameLst>
                                      </p:cBhvr>
                                      <p:tavLst>
                                        <p:tav tm="0">
                                          <p:val>
                                            <p:strVal val="#ppt_x"/>
                                          </p:val>
                                        </p:tav>
                                        <p:tav tm="100000">
                                          <p:val>
                                            <p:strVal val="#ppt_x"/>
                                          </p:val>
                                        </p:tav>
                                      </p:tavLst>
                                    </p:anim>
                                    <p:anim calcmode="lin" valueType="num">
                                      <p:cBhvr>
                                        <p:cTn id="81" dur="75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750"/>
                                        <p:tgtEl>
                                          <p:spTgt spid="24"/>
                                        </p:tgtEl>
                                      </p:cBhvr>
                                    </p:animEffect>
                                    <p:anim calcmode="lin" valueType="num">
                                      <p:cBhvr>
                                        <p:cTn id="85" dur="750" fill="hold"/>
                                        <p:tgtEl>
                                          <p:spTgt spid="24"/>
                                        </p:tgtEl>
                                        <p:attrNameLst>
                                          <p:attrName>ppt_x</p:attrName>
                                        </p:attrNameLst>
                                      </p:cBhvr>
                                      <p:tavLst>
                                        <p:tav tm="0">
                                          <p:val>
                                            <p:strVal val="#ppt_x"/>
                                          </p:val>
                                        </p:tav>
                                        <p:tav tm="100000">
                                          <p:val>
                                            <p:strVal val="#ppt_x"/>
                                          </p:val>
                                        </p:tav>
                                      </p:tavLst>
                                    </p:anim>
                                    <p:anim calcmode="lin" valueType="num">
                                      <p:cBhvr>
                                        <p:cTn id="86" dur="75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750"/>
                                        <p:tgtEl>
                                          <p:spTgt spid="25"/>
                                        </p:tgtEl>
                                      </p:cBhvr>
                                    </p:animEffect>
                                    <p:anim calcmode="lin" valueType="num">
                                      <p:cBhvr>
                                        <p:cTn id="90" dur="750" fill="hold"/>
                                        <p:tgtEl>
                                          <p:spTgt spid="25"/>
                                        </p:tgtEl>
                                        <p:attrNameLst>
                                          <p:attrName>ppt_x</p:attrName>
                                        </p:attrNameLst>
                                      </p:cBhvr>
                                      <p:tavLst>
                                        <p:tav tm="0">
                                          <p:val>
                                            <p:strVal val="#ppt_x"/>
                                          </p:val>
                                        </p:tav>
                                        <p:tav tm="100000">
                                          <p:val>
                                            <p:strVal val="#ppt_x"/>
                                          </p:val>
                                        </p:tav>
                                      </p:tavLst>
                                    </p:anim>
                                    <p:anim calcmode="lin" valueType="num">
                                      <p:cBhvr>
                                        <p:cTn id="91" dur="750" fill="hold"/>
                                        <p:tgtEl>
                                          <p:spTgt spid="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750"/>
                                        <p:tgtEl>
                                          <p:spTgt spid="26"/>
                                        </p:tgtEl>
                                      </p:cBhvr>
                                    </p:animEffect>
                                    <p:anim calcmode="lin" valueType="num">
                                      <p:cBhvr>
                                        <p:cTn id="95" dur="750" fill="hold"/>
                                        <p:tgtEl>
                                          <p:spTgt spid="26"/>
                                        </p:tgtEl>
                                        <p:attrNameLst>
                                          <p:attrName>ppt_x</p:attrName>
                                        </p:attrNameLst>
                                      </p:cBhvr>
                                      <p:tavLst>
                                        <p:tav tm="0">
                                          <p:val>
                                            <p:strVal val="#ppt_x"/>
                                          </p:val>
                                        </p:tav>
                                        <p:tav tm="100000">
                                          <p:val>
                                            <p:strVal val="#ppt_x"/>
                                          </p:val>
                                        </p:tav>
                                      </p:tavLst>
                                    </p:anim>
                                    <p:anim calcmode="lin" valueType="num">
                                      <p:cBhvr>
                                        <p:cTn id="96" dur="750" fill="hold"/>
                                        <p:tgtEl>
                                          <p:spTgt spid="2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750"/>
                                        <p:tgtEl>
                                          <p:spTgt spid="27"/>
                                        </p:tgtEl>
                                      </p:cBhvr>
                                    </p:animEffect>
                                    <p:anim calcmode="lin" valueType="num">
                                      <p:cBhvr>
                                        <p:cTn id="100" dur="750" fill="hold"/>
                                        <p:tgtEl>
                                          <p:spTgt spid="27"/>
                                        </p:tgtEl>
                                        <p:attrNameLst>
                                          <p:attrName>ppt_x</p:attrName>
                                        </p:attrNameLst>
                                      </p:cBhvr>
                                      <p:tavLst>
                                        <p:tav tm="0">
                                          <p:val>
                                            <p:strVal val="#ppt_x"/>
                                          </p:val>
                                        </p:tav>
                                        <p:tav tm="100000">
                                          <p:val>
                                            <p:strVal val="#ppt_x"/>
                                          </p:val>
                                        </p:tav>
                                      </p:tavLst>
                                    </p:anim>
                                    <p:anim calcmode="lin" valueType="num">
                                      <p:cBhvr>
                                        <p:cTn id="101" dur="750" fill="hold"/>
                                        <p:tgtEl>
                                          <p:spTgt spid="2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750"/>
                                        <p:tgtEl>
                                          <p:spTgt spid="28"/>
                                        </p:tgtEl>
                                      </p:cBhvr>
                                    </p:animEffect>
                                    <p:anim calcmode="lin" valueType="num">
                                      <p:cBhvr>
                                        <p:cTn id="105" dur="750" fill="hold"/>
                                        <p:tgtEl>
                                          <p:spTgt spid="28"/>
                                        </p:tgtEl>
                                        <p:attrNameLst>
                                          <p:attrName>ppt_x</p:attrName>
                                        </p:attrNameLst>
                                      </p:cBhvr>
                                      <p:tavLst>
                                        <p:tav tm="0">
                                          <p:val>
                                            <p:strVal val="#ppt_x"/>
                                          </p:val>
                                        </p:tav>
                                        <p:tav tm="100000">
                                          <p:val>
                                            <p:strVal val="#ppt_x"/>
                                          </p:val>
                                        </p:tav>
                                      </p:tavLst>
                                    </p:anim>
                                    <p:anim calcmode="lin" valueType="num">
                                      <p:cBhvr>
                                        <p:cTn id="106" dur="750" fill="hold"/>
                                        <p:tgtEl>
                                          <p:spTgt spid="2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750"/>
                                        <p:tgtEl>
                                          <p:spTgt spid="29"/>
                                        </p:tgtEl>
                                      </p:cBhvr>
                                    </p:animEffect>
                                    <p:anim calcmode="lin" valueType="num">
                                      <p:cBhvr>
                                        <p:cTn id="110" dur="750" fill="hold"/>
                                        <p:tgtEl>
                                          <p:spTgt spid="29"/>
                                        </p:tgtEl>
                                        <p:attrNameLst>
                                          <p:attrName>ppt_x</p:attrName>
                                        </p:attrNameLst>
                                      </p:cBhvr>
                                      <p:tavLst>
                                        <p:tav tm="0">
                                          <p:val>
                                            <p:strVal val="#ppt_x"/>
                                          </p:val>
                                        </p:tav>
                                        <p:tav tm="100000">
                                          <p:val>
                                            <p:strVal val="#ppt_x"/>
                                          </p:val>
                                        </p:tav>
                                      </p:tavLst>
                                    </p:anim>
                                    <p:anim calcmode="lin" valueType="num">
                                      <p:cBhvr>
                                        <p:cTn id="111" dur="750" fill="hold"/>
                                        <p:tgtEl>
                                          <p:spTgt spid="29"/>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750"/>
                                        <p:tgtEl>
                                          <p:spTgt spid="30"/>
                                        </p:tgtEl>
                                      </p:cBhvr>
                                    </p:animEffect>
                                    <p:anim calcmode="lin" valueType="num">
                                      <p:cBhvr>
                                        <p:cTn id="115" dur="750" fill="hold"/>
                                        <p:tgtEl>
                                          <p:spTgt spid="30"/>
                                        </p:tgtEl>
                                        <p:attrNameLst>
                                          <p:attrName>ppt_x</p:attrName>
                                        </p:attrNameLst>
                                      </p:cBhvr>
                                      <p:tavLst>
                                        <p:tav tm="0">
                                          <p:val>
                                            <p:strVal val="#ppt_x"/>
                                          </p:val>
                                        </p:tav>
                                        <p:tav tm="100000">
                                          <p:val>
                                            <p:strVal val="#ppt_x"/>
                                          </p:val>
                                        </p:tav>
                                      </p:tavLst>
                                    </p:anim>
                                    <p:anim calcmode="lin" valueType="num">
                                      <p:cBhvr>
                                        <p:cTn id="116" dur="750" fill="hold"/>
                                        <p:tgtEl>
                                          <p:spTgt spid="3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750"/>
                                        <p:tgtEl>
                                          <p:spTgt spid="31"/>
                                        </p:tgtEl>
                                      </p:cBhvr>
                                    </p:animEffect>
                                    <p:anim calcmode="lin" valueType="num">
                                      <p:cBhvr>
                                        <p:cTn id="120" dur="750" fill="hold"/>
                                        <p:tgtEl>
                                          <p:spTgt spid="31"/>
                                        </p:tgtEl>
                                        <p:attrNameLst>
                                          <p:attrName>ppt_x</p:attrName>
                                        </p:attrNameLst>
                                      </p:cBhvr>
                                      <p:tavLst>
                                        <p:tav tm="0">
                                          <p:val>
                                            <p:strVal val="#ppt_x"/>
                                          </p:val>
                                        </p:tav>
                                        <p:tav tm="100000">
                                          <p:val>
                                            <p:strVal val="#ppt_x"/>
                                          </p:val>
                                        </p:tav>
                                      </p:tavLst>
                                    </p:anim>
                                    <p:anim calcmode="lin" valueType="num">
                                      <p:cBhvr>
                                        <p:cTn id="121" dur="750" fill="hold"/>
                                        <p:tgtEl>
                                          <p:spTgt spid="3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750"/>
                                        <p:tgtEl>
                                          <p:spTgt spid="32"/>
                                        </p:tgtEl>
                                      </p:cBhvr>
                                    </p:animEffect>
                                    <p:anim calcmode="lin" valueType="num">
                                      <p:cBhvr>
                                        <p:cTn id="125" dur="750" fill="hold"/>
                                        <p:tgtEl>
                                          <p:spTgt spid="32"/>
                                        </p:tgtEl>
                                        <p:attrNameLst>
                                          <p:attrName>ppt_x</p:attrName>
                                        </p:attrNameLst>
                                      </p:cBhvr>
                                      <p:tavLst>
                                        <p:tav tm="0">
                                          <p:val>
                                            <p:strVal val="#ppt_x"/>
                                          </p:val>
                                        </p:tav>
                                        <p:tav tm="100000">
                                          <p:val>
                                            <p:strVal val="#ppt_x"/>
                                          </p:val>
                                        </p:tav>
                                      </p:tavLst>
                                    </p:anim>
                                    <p:anim calcmode="lin" valueType="num">
                                      <p:cBhvr>
                                        <p:cTn id="126" dur="750" fill="hold"/>
                                        <p:tgtEl>
                                          <p:spTgt spid="3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750"/>
                                        <p:tgtEl>
                                          <p:spTgt spid="33"/>
                                        </p:tgtEl>
                                      </p:cBhvr>
                                    </p:animEffect>
                                    <p:anim calcmode="lin" valueType="num">
                                      <p:cBhvr>
                                        <p:cTn id="130" dur="750" fill="hold"/>
                                        <p:tgtEl>
                                          <p:spTgt spid="33"/>
                                        </p:tgtEl>
                                        <p:attrNameLst>
                                          <p:attrName>ppt_x</p:attrName>
                                        </p:attrNameLst>
                                      </p:cBhvr>
                                      <p:tavLst>
                                        <p:tav tm="0">
                                          <p:val>
                                            <p:strVal val="#ppt_x"/>
                                          </p:val>
                                        </p:tav>
                                        <p:tav tm="100000">
                                          <p:val>
                                            <p:strVal val="#ppt_x"/>
                                          </p:val>
                                        </p:tav>
                                      </p:tavLst>
                                    </p:anim>
                                    <p:anim calcmode="lin" valueType="num">
                                      <p:cBhvr>
                                        <p:cTn id="131" dur="750" fill="hold"/>
                                        <p:tgtEl>
                                          <p:spTgt spid="33"/>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750"/>
                                        <p:tgtEl>
                                          <p:spTgt spid="34"/>
                                        </p:tgtEl>
                                      </p:cBhvr>
                                    </p:animEffect>
                                    <p:anim calcmode="lin" valueType="num">
                                      <p:cBhvr>
                                        <p:cTn id="135" dur="750" fill="hold"/>
                                        <p:tgtEl>
                                          <p:spTgt spid="34"/>
                                        </p:tgtEl>
                                        <p:attrNameLst>
                                          <p:attrName>ppt_x</p:attrName>
                                        </p:attrNameLst>
                                      </p:cBhvr>
                                      <p:tavLst>
                                        <p:tav tm="0">
                                          <p:val>
                                            <p:strVal val="#ppt_x"/>
                                          </p:val>
                                        </p:tav>
                                        <p:tav tm="100000">
                                          <p:val>
                                            <p:strVal val="#ppt_x"/>
                                          </p:val>
                                        </p:tav>
                                      </p:tavLst>
                                    </p:anim>
                                    <p:anim calcmode="lin" valueType="num">
                                      <p:cBhvr>
                                        <p:cTn id="136"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p:bldP spid="15" grpId="0" animBg="1"/>
      <p:bldP spid="16" grpId="0"/>
      <p:bldP spid="17" grpId="0" animBg="1"/>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活动执行保障</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Freeform 6"/>
          <p:cNvSpPr/>
          <p:nvPr/>
        </p:nvSpPr>
        <p:spPr bwMode="auto">
          <a:xfrm>
            <a:off x="2340725" y="3197105"/>
            <a:ext cx="1363663" cy="2557463"/>
          </a:xfrm>
          <a:custGeom>
            <a:avLst/>
            <a:gdLst>
              <a:gd name="T0" fmla="*/ 346 w 450"/>
              <a:gd name="T1" fmla="*/ 43 h 846"/>
              <a:gd name="T2" fmla="*/ 336 w 450"/>
              <a:gd name="T3" fmla="*/ 49 h 846"/>
              <a:gd name="T4" fmla="*/ 273 w 450"/>
              <a:gd name="T5" fmla="*/ 93 h 846"/>
              <a:gd name="T6" fmla="*/ 210 w 450"/>
              <a:gd name="T7" fmla="*/ 172 h 846"/>
              <a:gd name="T8" fmla="*/ 178 w 450"/>
              <a:gd name="T9" fmla="*/ 253 h 846"/>
              <a:gd name="T10" fmla="*/ 167 w 450"/>
              <a:gd name="T11" fmla="*/ 327 h 846"/>
              <a:gd name="T12" fmla="*/ 170 w 450"/>
              <a:gd name="T13" fmla="*/ 378 h 846"/>
              <a:gd name="T14" fmla="*/ 176 w 450"/>
              <a:gd name="T15" fmla="*/ 414 h 846"/>
              <a:gd name="T16" fmla="*/ 164 w 450"/>
              <a:gd name="T17" fmla="*/ 429 h 846"/>
              <a:gd name="T18" fmla="*/ 160 w 450"/>
              <a:gd name="T19" fmla="*/ 429 h 846"/>
              <a:gd name="T20" fmla="*/ 80 w 450"/>
              <a:gd name="T21" fmla="*/ 470 h 846"/>
              <a:gd name="T22" fmla="*/ 15 w 450"/>
              <a:gd name="T23" fmla="*/ 558 h 846"/>
              <a:gd name="T24" fmla="*/ 2 w 450"/>
              <a:gd name="T25" fmla="*/ 631 h 846"/>
              <a:gd name="T26" fmla="*/ 2 w 450"/>
              <a:gd name="T27" fmla="*/ 649 h 846"/>
              <a:gd name="T28" fmla="*/ 17 w 450"/>
              <a:gd name="T29" fmla="*/ 714 h 846"/>
              <a:gd name="T30" fmla="*/ 48 w 450"/>
              <a:gd name="T31" fmla="*/ 766 h 846"/>
              <a:gd name="T32" fmla="*/ 103 w 450"/>
              <a:gd name="T33" fmla="*/ 815 h 846"/>
              <a:gd name="T34" fmla="*/ 209 w 450"/>
              <a:gd name="T35" fmla="*/ 846 h 846"/>
              <a:gd name="T36" fmla="*/ 237 w 450"/>
              <a:gd name="T37" fmla="*/ 843 h 846"/>
              <a:gd name="T38" fmla="*/ 296 w 450"/>
              <a:gd name="T39" fmla="*/ 827 h 846"/>
              <a:gd name="T40" fmla="*/ 341 w 450"/>
              <a:gd name="T41" fmla="*/ 800 h 846"/>
              <a:gd name="T42" fmla="*/ 394 w 450"/>
              <a:gd name="T43" fmla="*/ 738 h 846"/>
              <a:gd name="T44" fmla="*/ 419 w 450"/>
              <a:gd name="T45" fmla="*/ 678 h 846"/>
              <a:gd name="T46" fmla="*/ 410 w 450"/>
              <a:gd name="T47" fmla="*/ 658 h 846"/>
              <a:gd name="T48" fmla="*/ 380 w 450"/>
              <a:gd name="T49" fmla="*/ 642 h 846"/>
              <a:gd name="T50" fmla="*/ 334 w 450"/>
              <a:gd name="T51" fmla="*/ 609 h 846"/>
              <a:gd name="T52" fmla="*/ 269 w 450"/>
              <a:gd name="T53" fmla="*/ 535 h 846"/>
              <a:gd name="T54" fmla="*/ 228 w 450"/>
              <a:gd name="T55" fmla="*/ 456 h 846"/>
              <a:gd name="T56" fmla="*/ 207 w 450"/>
              <a:gd name="T57" fmla="*/ 362 h 846"/>
              <a:gd name="T58" fmla="*/ 213 w 450"/>
              <a:gd name="T59" fmla="*/ 261 h 846"/>
              <a:gd name="T60" fmla="*/ 230 w 450"/>
              <a:gd name="T61" fmla="*/ 209 h 846"/>
              <a:gd name="T62" fmla="*/ 279 w 450"/>
              <a:gd name="T63" fmla="*/ 125 h 846"/>
              <a:gd name="T64" fmla="*/ 326 w 450"/>
              <a:gd name="T65" fmla="*/ 80 h 846"/>
              <a:gd name="T66" fmla="*/ 356 w 450"/>
              <a:gd name="T67" fmla="*/ 61 h 846"/>
              <a:gd name="T68" fmla="*/ 356 w 450"/>
              <a:gd name="T69" fmla="*/ 91 h 846"/>
              <a:gd name="T70" fmla="*/ 361 w 450"/>
              <a:gd name="T71" fmla="*/ 98 h 846"/>
              <a:gd name="T72" fmla="*/ 368 w 450"/>
              <a:gd name="T73" fmla="*/ 95 h 846"/>
              <a:gd name="T74" fmla="*/ 393 w 450"/>
              <a:gd name="T75" fmla="*/ 67 h 846"/>
              <a:gd name="T76" fmla="*/ 445 w 450"/>
              <a:gd name="T77" fmla="*/ 12 h 846"/>
              <a:gd name="T78" fmla="*/ 450 w 450"/>
              <a:gd name="T79" fmla="*/ 2 h 846"/>
              <a:gd name="T80" fmla="*/ 448 w 450"/>
              <a:gd name="T81" fmla="*/ 0 h 846"/>
              <a:gd name="T82" fmla="*/ 425 w 450"/>
              <a:gd name="T83" fmla="*/ 3 h 846"/>
              <a:gd name="T84" fmla="*/ 389 w 450"/>
              <a:gd name="T85" fmla="*/ 7 h 846"/>
              <a:gd name="T86" fmla="*/ 326 w 450"/>
              <a:gd name="T87" fmla="*/ 15 h 846"/>
              <a:gd name="T88" fmla="*/ 320 w 450"/>
              <a:gd name="T89" fmla="*/ 18 h 846"/>
              <a:gd name="T90" fmla="*/ 323 w 450"/>
              <a:gd name="T91" fmla="*/ 26 h 846"/>
              <a:gd name="T92" fmla="*/ 346 w 450"/>
              <a:gd name="T93" fmla="*/ 4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0" h="846">
                <a:moveTo>
                  <a:pt x="346" y="43"/>
                </a:moveTo>
                <a:cubicBezTo>
                  <a:pt x="342" y="45"/>
                  <a:pt x="339" y="48"/>
                  <a:pt x="336" y="49"/>
                </a:cubicBezTo>
                <a:cubicBezTo>
                  <a:pt x="313" y="61"/>
                  <a:pt x="292" y="76"/>
                  <a:pt x="273" y="93"/>
                </a:cubicBezTo>
                <a:cubicBezTo>
                  <a:pt x="249" y="117"/>
                  <a:pt x="226" y="142"/>
                  <a:pt x="210" y="172"/>
                </a:cubicBezTo>
                <a:cubicBezTo>
                  <a:pt x="196" y="198"/>
                  <a:pt x="185" y="224"/>
                  <a:pt x="178" y="253"/>
                </a:cubicBezTo>
                <a:cubicBezTo>
                  <a:pt x="172" y="277"/>
                  <a:pt x="168" y="302"/>
                  <a:pt x="167" y="327"/>
                </a:cubicBezTo>
                <a:cubicBezTo>
                  <a:pt x="167" y="344"/>
                  <a:pt x="169" y="361"/>
                  <a:pt x="170" y="378"/>
                </a:cubicBezTo>
                <a:cubicBezTo>
                  <a:pt x="171" y="390"/>
                  <a:pt x="174" y="402"/>
                  <a:pt x="176" y="414"/>
                </a:cubicBezTo>
                <a:cubicBezTo>
                  <a:pt x="178" y="424"/>
                  <a:pt x="175" y="428"/>
                  <a:pt x="164" y="429"/>
                </a:cubicBezTo>
                <a:cubicBezTo>
                  <a:pt x="163" y="429"/>
                  <a:pt x="162" y="429"/>
                  <a:pt x="160" y="429"/>
                </a:cubicBezTo>
                <a:cubicBezTo>
                  <a:pt x="131" y="439"/>
                  <a:pt x="103" y="450"/>
                  <a:pt x="80" y="470"/>
                </a:cubicBezTo>
                <a:cubicBezTo>
                  <a:pt x="52" y="495"/>
                  <a:pt x="28" y="522"/>
                  <a:pt x="15" y="558"/>
                </a:cubicBezTo>
                <a:cubicBezTo>
                  <a:pt x="7" y="582"/>
                  <a:pt x="0" y="606"/>
                  <a:pt x="2" y="631"/>
                </a:cubicBezTo>
                <a:cubicBezTo>
                  <a:pt x="3" y="637"/>
                  <a:pt x="2" y="643"/>
                  <a:pt x="2" y="649"/>
                </a:cubicBezTo>
                <a:cubicBezTo>
                  <a:pt x="2" y="672"/>
                  <a:pt x="7" y="693"/>
                  <a:pt x="17" y="714"/>
                </a:cubicBezTo>
                <a:cubicBezTo>
                  <a:pt x="26" y="732"/>
                  <a:pt x="35" y="751"/>
                  <a:pt x="48" y="766"/>
                </a:cubicBezTo>
                <a:cubicBezTo>
                  <a:pt x="63" y="785"/>
                  <a:pt x="82" y="801"/>
                  <a:pt x="103" y="815"/>
                </a:cubicBezTo>
                <a:cubicBezTo>
                  <a:pt x="136" y="835"/>
                  <a:pt x="171" y="843"/>
                  <a:pt x="209" y="846"/>
                </a:cubicBezTo>
                <a:cubicBezTo>
                  <a:pt x="218" y="846"/>
                  <a:pt x="228" y="843"/>
                  <a:pt x="237" y="843"/>
                </a:cubicBezTo>
                <a:cubicBezTo>
                  <a:pt x="258" y="842"/>
                  <a:pt x="278" y="836"/>
                  <a:pt x="296" y="827"/>
                </a:cubicBezTo>
                <a:cubicBezTo>
                  <a:pt x="312" y="820"/>
                  <a:pt x="326" y="809"/>
                  <a:pt x="341" y="800"/>
                </a:cubicBezTo>
                <a:cubicBezTo>
                  <a:pt x="365" y="785"/>
                  <a:pt x="381" y="762"/>
                  <a:pt x="394" y="738"/>
                </a:cubicBezTo>
                <a:cubicBezTo>
                  <a:pt x="405" y="720"/>
                  <a:pt x="412" y="698"/>
                  <a:pt x="419" y="678"/>
                </a:cubicBezTo>
                <a:cubicBezTo>
                  <a:pt x="422" y="669"/>
                  <a:pt x="419" y="663"/>
                  <a:pt x="410" y="658"/>
                </a:cubicBezTo>
                <a:cubicBezTo>
                  <a:pt x="400" y="653"/>
                  <a:pt x="390" y="648"/>
                  <a:pt x="380" y="642"/>
                </a:cubicBezTo>
                <a:cubicBezTo>
                  <a:pt x="365" y="631"/>
                  <a:pt x="348" y="622"/>
                  <a:pt x="334" y="609"/>
                </a:cubicBezTo>
                <a:cubicBezTo>
                  <a:pt x="310" y="587"/>
                  <a:pt x="287" y="563"/>
                  <a:pt x="269" y="535"/>
                </a:cubicBezTo>
                <a:cubicBezTo>
                  <a:pt x="252" y="510"/>
                  <a:pt x="239" y="484"/>
                  <a:pt x="228" y="456"/>
                </a:cubicBezTo>
                <a:cubicBezTo>
                  <a:pt x="215" y="426"/>
                  <a:pt x="209" y="394"/>
                  <a:pt x="207" y="362"/>
                </a:cubicBezTo>
                <a:cubicBezTo>
                  <a:pt x="204" y="328"/>
                  <a:pt x="204" y="294"/>
                  <a:pt x="213" y="261"/>
                </a:cubicBezTo>
                <a:cubicBezTo>
                  <a:pt x="217" y="243"/>
                  <a:pt x="224" y="226"/>
                  <a:pt x="230" y="209"/>
                </a:cubicBezTo>
                <a:cubicBezTo>
                  <a:pt x="240" y="177"/>
                  <a:pt x="258" y="150"/>
                  <a:pt x="279" y="125"/>
                </a:cubicBezTo>
                <a:cubicBezTo>
                  <a:pt x="293" y="108"/>
                  <a:pt x="310" y="95"/>
                  <a:pt x="326" y="80"/>
                </a:cubicBezTo>
                <a:cubicBezTo>
                  <a:pt x="334" y="73"/>
                  <a:pt x="344" y="68"/>
                  <a:pt x="356" y="61"/>
                </a:cubicBezTo>
                <a:cubicBezTo>
                  <a:pt x="356" y="73"/>
                  <a:pt x="356" y="82"/>
                  <a:pt x="356" y="91"/>
                </a:cubicBezTo>
                <a:cubicBezTo>
                  <a:pt x="357" y="93"/>
                  <a:pt x="358" y="97"/>
                  <a:pt x="361" y="98"/>
                </a:cubicBezTo>
                <a:cubicBezTo>
                  <a:pt x="362" y="99"/>
                  <a:pt x="366" y="97"/>
                  <a:pt x="368" y="95"/>
                </a:cubicBezTo>
                <a:cubicBezTo>
                  <a:pt x="376" y="86"/>
                  <a:pt x="384" y="76"/>
                  <a:pt x="393" y="67"/>
                </a:cubicBezTo>
                <a:cubicBezTo>
                  <a:pt x="410" y="49"/>
                  <a:pt x="428" y="31"/>
                  <a:pt x="445" y="12"/>
                </a:cubicBezTo>
                <a:cubicBezTo>
                  <a:pt x="447" y="10"/>
                  <a:pt x="448" y="6"/>
                  <a:pt x="450" y="2"/>
                </a:cubicBezTo>
                <a:cubicBezTo>
                  <a:pt x="449" y="2"/>
                  <a:pt x="449" y="1"/>
                  <a:pt x="448" y="0"/>
                </a:cubicBezTo>
                <a:cubicBezTo>
                  <a:pt x="440" y="1"/>
                  <a:pt x="433" y="2"/>
                  <a:pt x="425" y="3"/>
                </a:cubicBezTo>
                <a:cubicBezTo>
                  <a:pt x="413" y="4"/>
                  <a:pt x="401" y="5"/>
                  <a:pt x="389" y="7"/>
                </a:cubicBezTo>
                <a:cubicBezTo>
                  <a:pt x="368" y="9"/>
                  <a:pt x="347" y="12"/>
                  <a:pt x="326" y="15"/>
                </a:cubicBezTo>
                <a:cubicBezTo>
                  <a:pt x="324" y="16"/>
                  <a:pt x="320" y="17"/>
                  <a:pt x="320" y="18"/>
                </a:cubicBezTo>
                <a:cubicBezTo>
                  <a:pt x="321" y="21"/>
                  <a:pt x="322" y="24"/>
                  <a:pt x="323" y="26"/>
                </a:cubicBezTo>
                <a:cubicBezTo>
                  <a:pt x="330" y="31"/>
                  <a:pt x="337" y="36"/>
                  <a:pt x="346"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7"/>
          <p:cNvSpPr/>
          <p:nvPr/>
        </p:nvSpPr>
        <p:spPr bwMode="auto">
          <a:xfrm>
            <a:off x="2337550" y="2312868"/>
            <a:ext cx="2525713" cy="1438275"/>
          </a:xfrm>
          <a:custGeom>
            <a:avLst/>
            <a:gdLst>
              <a:gd name="T0" fmla="*/ 422 w 834"/>
              <a:gd name="T1" fmla="*/ 188 h 476"/>
              <a:gd name="T2" fmla="*/ 406 w 834"/>
              <a:gd name="T3" fmla="*/ 135 h 476"/>
              <a:gd name="T4" fmla="*/ 364 w 834"/>
              <a:gd name="T5" fmla="*/ 68 h 476"/>
              <a:gd name="T6" fmla="*/ 294 w 834"/>
              <a:gd name="T7" fmla="*/ 20 h 476"/>
              <a:gd name="T8" fmla="*/ 227 w 834"/>
              <a:gd name="T9" fmla="*/ 3 h 476"/>
              <a:gd name="T10" fmla="*/ 151 w 834"/>
              <a:gd name="T11" fmla="*/ 11 h 476"/>
              <a:gd name="T12" fmla="*/ 76 w 834"/>
              <a:gd name="T13" fmla="*/ 51 h 476"/>
              <a:gd name="T14" fmla="*/ 14 w 834"/>
              <a:gd name="T15" fmla="*/ 140 h 476"/>
              <a:gd name="T16" fmla="*/ 0 w 834"/>
              <a:gd name="T17" fmla="*/ 207 h 476"/>
              <a:gd name="T18" fmla="*/ 3 w 834"/>
              <a:gd name="T19" fmla="*/ 242 h 476"/>
              <a:gd name="T20" fmla="*/ 11 w 834"/>
              <a:gd name="T21" fmla="*/ 279 h 476"/>
              <a:gd name="T22" fmla="*/ 37 w 834"/>
              <a:gd name="T23" fmla="*/ 331 h 476"/>
              <a:gd name="T24" fmla="*/ 64 w 834"/>
              <a:gd name="T25" fmla="*/ 364 h 476"/>
              <a:gd name="T26" fmla="*/ 106 w 834"/>
              <a:gd name="T27" fmla="*/ 395 h 476"/>
              <a:gd name="T28" fmla="*/ 169 w 834"/>
              <a:gd name="T29" fmla="*/ 419 h 476"/>
              <a:gd name="T30" fmla="*/ 174 w 834"/>
              <a:gd name="T31" fmla="*/ 416 h 476"/>
              <a:gd name="T32" fmla="*/ 213 w 834"/>
              <a:gd name="T33" fmla="*/ 358 h 476"/>
              <a:gd name="T34" fmla="*/ 246 w 834"/>
              <a:gd name="T35" fmla="*/ 320 h 476"/>
              <a:gd name="T36" fmla="*/ 297 w 834"/>
              <a:gd name="T37" fmla="*/ 281 h 476"/>
              <a:gd name="T38" fmla="*/ 380 w 834"/>
              <a:gd name="T39" fmla="*/ 240 h 476"/>
              <a:gd name="T40" fmla="*/ 444 w 834"/>
              <a:gd name="T41" fmla="*/ 224 h 476"/>
              <a:gd name="T42" fmla="*/ 508 w 834"/>
              <a:gd name="T43" fmla="*/ 219 h 476"/>
              <a:gd name="T44" fmla="*/ 554 w 834"/>
              <a:gd name="T45" fmla="*/ 225 h 476"/>
              <a:gd name="T46" fmla="*/ 626 w 834"/>
              <a:gd name="T47" fmla="*/ 244 h 476"/>
              <a:gd name="T48" fmla="*/ 728 w 834"/>
              <a:gd name="T49" fmla="*/ 312 h 476"/>
              <a:gd name="T50" fmla="*/ 758 w 834"/>
              <a:gd name="T51" fmla="*/ 348 h 476"/>
              <a:gd name="T52" fmla="*/ 777 w 834"/>
              <a:gd name="T53" fmla="*/ 379 h 476"/>
              <a:gd name="T54" fmla="*/ 738 w 834"/>
              <a:gd name="T55" fmla="*/ 384 h 476"/>
              <a:gd name="T56" fmla="*/ 824 w 834"/>
              <a:gd name="T57" fmla="*/ 473 h 476"/>
              <a:gd name="T58" fmla="*/ 832 w 834"/>
              <a:gd name="T59" fmla="*/ 476 h 476"/>
              <a:gd name="T60" fmla="*/ 834 w 834"/>
              <a:gd name="T61" fmla="*/ 469 h 476"/>
              <a:gd name="T62" fmla="*/ 828 w 834"/>
              <a:gd name="T63" fmla="*/ 415 h 476"/>
              <a:gd name="T64" fmla="*/ 825 w 834"/>
              <a:gd name="T65" fmla="*/ 356 h 476"/>
              <a:gd name="T66" fmla="*/ 823 w 834"/>
              <a:gd name="T67" fmla="*/ 348 h 476"/>
              <a:gd name="T68" fmla="*/ 814 w 834"/>
              <a:gd name="T69" fmla="*/ 352 h 476"/>
              <a:gd name="T70" fmla="*/ 796 w 834"/>
              <a:gd name="T71" fmla="*/ 372 h 476"/>
              <a:gd name="T72" fmla="*/ 641 w 834"/>
              <a:gd name="T73" fmla="*/ 214 h 476"/>
              <a:gd name="T74" fmla="*/ 422 w 834"/>
              <a:gd name="T75" fmla="*/ 18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4" h="476">
                <a:moveTo>
                  <a:pt x="422" y="188"/>
                </a:moveTo>
                <a:cubicBezTo>
                  <a:pt x="417" y="170"/>
                  <a:pt x="411" y="153"/>
                  <a:pt x="406" y="135"/>
                </a:cubicBezTo>
                <a:cubicBezTo>
                  <a:pt x="398" y="109"/>
                  <a:pt x="382" y="88"/>
                  <a:pt x="364" y="68"/>
                </a:cubicBezTo>
                <a:cubicBezTo>
                  <a:pt x="345" y="47"/>
                  <a:pt x="320" y="32"/>
                  <a:pt x="294" y="20"/>
                </a:cubicBezTo>
                <a:cubicBezTo>
                  <a:pt x="273" y="10"/>
                  <a:pt x="250" y="6"/>
                  <a:pt x="227" y="3"/>
                </a:cubicBezTo>
                <a:cubicBezTo>
                  <a:pt x="201" y="0"/>
                  <a:pt x="176" y="4"/>
                  <a:pt x="151" y="11"/>
                </a:cubicBezTo>
                <a:cubicBezTo>
                  <a:pt x="123" y="20"/>
                  <a:pt x="98" y="33"/>
                  <a:pt x="76" y="51"/>
                </a:cubicBezTo>
                <a:cubicBezTo>
                  <a:pt x="48" y="75"/>
                  <a:pt x="26" y="105"/>
                  <a:pt x="14" y="140"/>
                </a:cubicBezTo>
                <a:cubicBezTo>
                  <a:pt x="6" y="162"/>
                  <a:pt x="1" y="184"/>
                  <a:pt x="0" y="207"/>
                </a:cubicBezTo>
                <a:cubicBezTo>
                  <a:pt x="0" y="219"/>
                  <a:pt x="2" y="231"/>
                  <a:pt x="3" y="242"/>
                </a:cubicBezTo>
                <a:cubicBezTo>
                  <a:pt x="5" y="255"/>
                  <a:pt x="7" y="267"/>
                  <a:pt x="11" y="279"/>
                </a:cubicBezTo>
                <a:cubicBezTo>
                  <a:pt x="19" y="297"/>
                  <a:pt x="27" y="315"/>
                  <a:pt x="37" y="331"/>
                </a:cubicBezTo>
                <a:cubicBezTo>
                  <a:pt x="44" y="343"/>
                  <a:pt x="53" y="355"/>
                  <a:pt x="64" y="364"/>
                </a:cubicBezTo>
                <a:cubicBezTo>
                  <a:pt x="77" y="375"/>
                  <a:pt x="92" y="385"/>
                  <a:pt x="106" y="395"/>
                </a:cubicBezTo>
                <a:cubicBezTo>
                  <a:pt x="125" y="408"/>
                  <a:pt x="146" y="414"/>
                  <a:pt x="169" y="419"/>
                </a:cubicBezTo>
                <a:cubicBezTo>
                  <a:pt x="170" y="419"/>
                  <a:pt x="173" y="417"/>
                  <a:pt x="174" y="416"/>
                </a:cubicBezTo>
                <a:cubicBezTo>
                  <a:pt x="187" y="396"/>
                  <a:pt x="199" y="377"/>
                  <a:pt x="213" y="358"/>
                </a:cubicBezTo>
                <a:cubicBezTo>
                  <a:pt x="223" y="345"/>
                  <a:pt x="233" y="331"/>
                  <a:pt x="246" y="320"/>
                </a:cubicBezTo>
                <a:cubicBezTo>
                  <a:pt x="261" y="306"/>
                  <a:pt x="278" y="292"/>
                  <a:pt x="297" y="281"/>
                </a:cubicBezTo>
                <a:cubicBezTo>
                  <a:pt x="323" y="266"/>
                  <a:pt x="351" y="252"/>
                  <a:pt x="380" y="240"/>
                </a:cubicBezTo>
                <a:cubicBezTo>
                  <a:pt x="400" y="231"/>
                  <a:pt x="422" y="226"/>
                  <a:pt x="444" y="224"/>
                </a:cubicBezTo>
                <a:cubicBezTo>
                  <a:pt x="466" y="223"/>
                  <a:pt x="487" y="219"/>
                  <a:pt x="508" y="219"/>
                </a:cubicBezTo>
                <a:cubicBezTo>
                  <a:pt x="523" y="219"/>
                  <a:pt x="539" y="221"/>
                  <a:pt x="554" y="225"/>
                </a:cubicBezTo>
                <a:cubicBezTo>
                  <a:pt x="578" y="230"/>
                  <a:pt x="603" y="235"/>
                  <a:pt x="626" y="244"/>
                </a:cubicBezTo>
                <a:cubicBezTo>
                  <a:pt x="665" y="259"/>
                  <a:pt x="698" y="282"/>
                  <a:pt x="728" y="312"/>
                </a:cubicBezTo>
                <a:cubicBezTo>
                  <a:pt x="739" y="323"/>
                  <a:pt x="748" y="335"/>
                  <a:pt x="758" y="348"/>
                </a:cubicBezTo>
                <a:cubicBezTo>
                  <a:pt x="765" y="357"/>
                  <a:pt x="771" y="368"/>
                  <a:pt x="777" y="379"/>
                </a:cubicBezTo>
                <a:cubicBezTo>
                  <a:pt x="764" y="383"/>
                  <a:pt x="750" y="377"/>
                  <a:pt x="738" y="384"/>
                </a:cubicBezTo>
                <a:cubicBezTo>
                  <a:pt x="767" y="414"/>
                  <a:pt x="796" y="444"/>
                  <a:pt x="824" y="473"/>
                </a:cubicBezTo>
                <a:cubicBezTo>
                  <a:pt x="826" y="475"/>
                  <a:pt x="830" y="476"/>
                  <a:pt x="832" y="476"/>
                </a:cubicBezTo>
                <a:cubicBezTo>
                  <a:pt x="833" y="475"/>
                  <a:pt x="834" y="471"/>
                  <a:pt x="834" y="469"/>
                </a:cubicBezTo>
                <a:cubicBezTo>
                  <a:pt x="832" y="451"/>
                  <a:pt x="830" y="433"/>
                  <a:pt x="828" y="415"/>
                </a:cubicBezTo>
                <a:cubicBezTo>
                  <a:pt x="827" y="396"/>
                  <a:pt x="826" y="376"/>
                  <a:pt x="825" y="356"/>
                </a:cubicBezTo>
                <a:cubicBezTo>
                  <a:pt x="825" y="353"/>
                  <a:pt x="824" y="351"/>
                  <a:pt x="823" y="348"/>
                </a:cubicBezTo>
                <a:cubicBezTo>
                  <a:pt x="820" y="349"/>
                  <a:pt x="816" y="350"/>
                  <a:pt x="814" y="352"/>
                </a:cubicBezTo>
                <a:cubicBezTo>
                  <a:pt x="808" y="358"/>
                  <a:pt x="803" y="365"/>
                  <a:pt x="796" y="372"/>
                </a:cubicBezTo>
                <a:cubicBezTo>
                  <a:pt x="762" y="301"/>
                  <a:pt x="712" y="247"/>
                  <a:pt x="641" y="214"/>
                </a:cubicBezTo>
                <a:cubicBezTo>
                  <a:pt x="572" y="181"/>
                  <a:pt x="498" y="172"/>
                  <a:pt x="422" y="1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8"/>
          <p:cNvSpPr/>
          <p:nvPr/>
        </p:nvSpPr>
        <p:spPr bwMode="auto">
          <a:xfrm>
            <a:off x="3167813" y="4319468"/>
            <a:ext cx="2562225" cy="1371600"/>
          </a:xfrm>
          <a:custGeom>
            <a:avLst/>
            <a:gdLst>
              <a:gd name="T0" fmla="*/ 426 w 846"/>
              <a:gd name="T1" fmla="*/ 276 h 454"/>
              <a:gd name="T2" fmla="*/ 442 w 846"/>
              <a:gd name="T3" fmla="*/ 325 h 454"/>
              <a:gd name="T4" fmla="*/ 512 w 846"/>
              <a:gd name="T5" fmla="*/ 413 h 454"/>
              <a:gd name="T6" fmla="*/ 607 w 846"/>
              <a:gd name="T7" fmla="*/ 450 h 454"/>
              <a:gd name="T8" fmla="*/ 735 w 846"/>
              <a:gd name="T9" fmla="*/ 427 h 454"/>
              <a:gd name="T10" fmla="*/ 776 w 846"/>
              <a:gd name="T11" fmla="*/ 398 h 454"/>
              <a:gd name="T12" fmla="*/ 824 w 846"/>
              <a:gd name="T13" fmla="*/ 337 h 454"/>
              <a:gd name="T14" fmla="*/ 845 w 846"/>
              <a:gd name="T15" fmla="*/ 247 h 454"/>
              <a:gd name="T16" fmla="*/ 842 w 846"/>
              <a:gd name="T17" fmla="*/ 206 h 454"/>
              <a:gd name="T18" fmla="*/ 828 w 846"/>
              <a:gd name="T19" fmla="*/ 155 h 454"/>
              <a:gd name="T20" fmla="*/ 794 w 846"/>
              <a:gd name="T21" fmla="*/ 104 h 454"/>
              <a:gd name="T22" fmla="*/ 741 w 846"/>
              <a:gd name="T23" fmla="*/ 59 h 454"/>
              <a:gd name="T24" fmla="*/ 681 w 846"/>
              <a:gd name="T25" fmla="*/ 34 h 454"/>
              <a:gd name="T26" fmla="*/ 658 w 846"/>
              <a:gd name="T27" fmla="*/ 45 h 454"/>
              <a:gd name="T28" fmla="*/ 641 w 846"/>
              <a:gd name="T29" fmla="*/ 75 h 454"/>
              <a:gd name="T30" fmla="*/ 604 w 846"/>
              <a:gd name="T31" fmla="*/ 126 h 454"/>
              <a:gd name="T32" fmla="*/ 554 w 846"/>
              <a:gd name="T33" fmla="*/ 171 h 454"/>
              <a:gd name="T34" fmla="*/ 495 w 846"/>
              <a:gd name="T35" fmla="*/ 208 h 454"/>
              <a:gd name="T36" fmla="*/ 424 w 846"/>
              <a:gd name="T37" fmla="*/ 235 h 454"/>
              <a:gd name="T38" fmla="*/ 365 w 846"/>
              <a:gd name="T39" fmla="*/ 246 h 454"/>
              <a:gd name="T40" fmla="*/ 265 w 846"/>
              <a:gd name="T41" fmla="*/ 241 h 454"/>
              <a:gd name="T42" fmla="*/ 196 w 846"/>
              <a:gd name="T43" fmla="*/ 219 h 454"/>
              <a:gd name="T44" fmla="*/ 103 w 846"/>
              <a:gd name="T45" fmla="*/ 154 h 454"/>
              <a:gd name="T46" fmla="*/ 88 w 846"/>
              <a:gd name="T47" fmla="*/ 136 h 454"/>
              <a:gd name="T48" fmla="*/ 59 w 846"/>
              <a:gd name="T49" fmla="*/ 98 h 454"/>
              <a:gd name="T50" fmla="*/ 99 w 846"/>
              <a:gd name="T51" fmla="*/ 89 h 454"/>
              <a:gd name="T52" fmla="*/ 69 w 846"/>
              <a:gd name="T53" fmla="*/ 64 h 454"/>
              <a:gd name="T54" fmla="*/ 10 w 846"/>
              <a:gd name="T55" fmla="*/ 7 h 454"/>
              <a:gd name="T56" fmla="*/ 2 w 846"/>
              <a:gd name="T57" fmla="*/ 0 h 454"/>
              <a:gd name="T58" fmla="*/ 0 w 846"/>
              <a:gd name="T59" fmla="*/ 12 h 454"/>
              <a:gd name="T60" fmla="*/ 2 w 846"/>
              <a:gd name="T61" fmla="*/ 25 h 454"/>
              <a:gd name="T62" fmla="*/ 5 w 846"/>
              <a:gd name="T63" fmla="*/ 58 h 454"/>
              <a:gd name="T64" fmla="*/ 11 w 846"/>
              <a:gd name="T65" fmla="*/ 102 h 454"/>
              <a:gd name="T66" fmla="*/ 15 w 846"/>
              <a:gd name="T67" fmla="*/ 128 h 454"/>
              <a:gd name="T68" fmla="*/ 19 w 846"/>
              <a:gd name="T69" fmla="*/ 134 h 454"/>
              <a:gd name="T70" fmla="*/ 30 w 846"/>
              <a:gd name="T71" fmla="*/ 119 h 454"/>
              <a:gd name="T72" fmla="*/ 42 w 846"/>
              <a:gd name="T73" fmla="*/ 107 h 454"/>
              <a:gd name="T74" fmla="*/ 426 w 846"/>
              <a:gd name="T75" fmla="*/ 2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6" h="454">
                <a:moveTo>
                  <a:pt x="426" y="276"/>
                </a:moveTo>
                <a:cubicBezTo>
                  <a:pt x="431" y="292"/>
                  <a:pt x="436" y="309"/>
                  <a:pt x="442" y="325"/>
                </a:cubicBezTo>
                <a:cubicBezTo>
                  <a:pt x="457" y="361"/>
                  <a:pt x="481" y="391"/>
                  <a:pt x="512" y="413"/>
                </a:cubicBezTo>
                <a:cubicBezTo>
                  <a:pt x="541" y="433"/>
                  <a:pt x="572" y="447"/>
                  <a:pt x="607" y="450"/>
                </a:cubicBezTo>
                <a:cubicBezTo>
                  <a:pt x="651" y="454"/>
                  <a:pt x="695" y="451"/>
                  <a:pt x="735" y="427"/>
                </a:cubicBezTo>
                <a:cubicBezTo>
                  <a:pt x="749" y="418"/>
                  <a:pt x="763" y="409"/>
                  <a:pt x="776" y="398"/>
                </a:cubicBezTo>
                <a:cubicBezTo>
                  <a:pt x="796" y="381"/>
                  <a:pt x="812" y="360"/>
                  <a:pt x="824" y="337"/>
                </a:cubicBezTo>
                <a:cubicBezTo>
                  <a:pt x="838" y="308"/>
                  <a:pt x="846" y="279"/>
                  <a:pt x="845" y="247"/>
                </a:cubicBezTo>
                <a:cubicBezTo>
                  <a:pt x="845" y="233"/>
                  <a:pt x="843" y="220"/>
                  <a:pt x="842" y="206"/>
                </a:cubicBezTo>
                <a:cubicBezTo>
                  <a:pt x="842" y="187"/>
                  <a:pt x="835" y="171"/>
                  <a:pt x="828" y="155"/>
                </a:cubicBezTo>
                <a:cubicBezTo>
                  <a:pt x="819" y="136"/>
                  <a:pt x="807" y="120"/>
                  <a:pt x="794" y="104"/>
                </a:cubicBezTo>
                <a:cubicBezTo>
                  <a:pt x="780" y="84"/>
                  <a:pt x="761" y="71"/>
                  <a:pt x="741" y="59"/>
                </a:cubicBezTo>
                <a:cubicBezTo>
                  <a:pt x="723" y="48"/>
                  <a:pt x="701" y="42"/>
                  <a:pt x="681" y="34"/>
                </a:cubicBezTo>
                <a:cubicBezTo>
                  <a:pt x="670" y="31"/>
                  <a:pt x="664" y="34"/>
                  <a:pt x="658" y="45"/>
                </a:cubicBezTo>
                <a:cubicBezTo>
                  <a:pt x="653" y="55"/>
                  <a:pt x="648" y="66"/>
                  <a:pt x="641" y="75"/>
                </a:cubicBezTo>
                <a:cubicBezTo>
                  <a:pt x="630" y="93"/>
                  <a:pt x="618" y="111"/>
                  <a:pt x="604" y="126"/>
                </a:cubicBezTo>
                <a:cubicBezTo>
                  <a:pt x="589" y="142"/>
                  <a:pt x="571" y="157"/>
                  <a:pt x="554" y="171"/>
                </a:cubicBezTo>
                <a:cubicBezTo>
                  <a:pt x="535" y="184"/>
                  <a:pt x="516" y="197"/>
                  <a:pt x="495" y="208"/>
                </a:cubicBezTo>
                <a:cubicBezTo>
                  <a:pt x="473" y="220"/>
                  <a:pt x="450" y="231"/>
                  <a:pt x="424" y="235"/>
                </a:cubicBezTo>
                <a:cubicBezTo>
                  <a:pt x="404" y="239"/>
                  <a:pt x="385" y="245"/>
                  <a:pt x="365" y="246"/>
                </a:cubicBezTo>
                <a:cubicBezTo>
                  <a:pt x="332" y="247"/>
                  <a:pt x="298" y="249"/>
                  <a:pt x="265" y="241"/>
                </a:cubicBezTo>
                <a:cubicBezTo>
                  <a:pt x="241" y="236"/>
                  <a:pt x="218" y="230"/>
                  <a:pt x="196" y="219"/>
                </a:cubicBezTo>
                <a:cubicBezTo>
                  <a:pt x="161" y="203"/>
                  <a:pt x="129" y="183"/>
                  <a:pt x="103" y="154"/>
                </a:cubicBezTo>
                <a:cubicBezTo>
                  <a:pt x="97" y="148"/>
                  <a:pt x="92" y="142"/>
                  <a:pt x="88" y="136"/>
                </a:cubicBezTo>
                <a:cubicBezTo>
                  <a:pt x="78" y="123"/>
                  <a:pt x="69" y="111"/>
                  <a:pt x="59" y="98"/>
                </a:cubicBezTo>
                <a:cubicBezTo>
                  <a:pt x="72" y="89"/>
                  <a:pt x="87" y="100"/>
                  <a:pt x="99" y="89"/>
                </a:cubicBezTo>
                <a:cubicBezTo>
                  <a:pt x="89" y="80"/>
                  <a:pt x="79" y="72"/>
                  <a:pt x="69" y="64"/>
                </a:cubicBezTo>
                <a:cubicBezTo>
                  <a:pt x="49" y="45"/>
                  <a:pt x="30" y="26"/>
                  <a:pt x="10" y="7"/>
                </a:cubicBezTo>
                <a:cubicBezTo>
                  <a:pt x="8" y="5"/>
                  <a:pt x="6" y="3"/>
                  <a:pt x="2" y="0"/>
                </a:cubicBezTo>
                <a:cubicBezTo>
                  <a:pt x="1" y="5"/>
                  <a:pt x="0" y="8"/>
                  <a:pt x="0" y="12"/>
                </a:cubicBezTo>
                <a:cubicBezTo>
                  <a:pt x="0" y="16"/>
                  <a:pt x="2" y="21"/>
                  <a:pt x="2" y="25"/>
                </a:cubicBezTo>
                <a:cubicBezTo>
                  <a:pt x="3" y="36"/>
                  <a:pt x="4" y="47"/>
                  <a:pt x="5" y="58"/>
                </a:cubicBezTo>
                <a:cubicBezTo>
                  <a:pt x="7" y="73"/>
                  <a:pt x="9" y="87"/>
                  <a:pt x="11" y="102"/>
                </a:cubicBezTo>
                <a:cubicBezTo>
                  <a:pt x="12" y="111"/>
                  <a:pt x="13" y="119"/>
                  <a:pt x="15" y="128"/>
                </a:cubicBezTo>
                <a:cubicBezTo>
                  <a:pt x="15" y="130"/>
                  <a:pt x="17" y="131"/>
                  <a:pt x="19" y="134"/>
                </a:cubicBezTo>
                <a:cubicBezTo>
                  <a:pt x="23" y="128"/>
                  <a:pt x="26" y="123"/>
                  <a:pt x="30" y="119"/>
                </a:cubicBezTo>
                <a:cubicBezTo>
                  <a:pt x="34" y="115"/>
                  <a:pt x="38" y="111"/>
                  <a:pt x="42" y="107"/>
                </a:cubicBezTo>
                <a:cubicBezTo>
                  <a:pt x="129" y="257"/>
                  <a:pt x="261" y="305"/>
                  <a:pt x="426" y="2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9"/>
          <p:cNvSpPr/>
          <p:nvPr/>
        </p:nvSpPr>
        <p:spPr bwMode="auto">
          <a:xfrm>
            <a:off x="4285413" y="2309693"/>
            <a:ext cx="1435100" cy="2571750"/>
          </a:xfrm>
          <a:custGeom>
            <a:avLst/>
            <a:gdLst>
              <a:gd name="T0" fmla="*/ 57 w 474"/>
              <a:gd name="T1" fmla="*/ 181 h 851"/>
              <a:gd name="T2" fmla="*/ 69 w 474"/>
              <a:gd name="T3" fmla="*/ 189 h 851"/>
              <a:gd name="T4" fmla="*/ 152 w 474"/>
              <a:gd name="T5" fmla="*/ 252 h 851"/>
              <a:gd name="T6" fmla="*/ 203 w 474"/>
              <a:gd name="T7" fmla="*/ 318 h 851"/>
              <a:gd name="T8" fmla="*/ 238 w 474"/>
              <a:gd name="T9" fmla="*/ 391 h 851"/>
              <a:gd name="T10" fmla="*/ 249 w 474"/>
              <a:gd name="T11" fmla="*/ 434 h 851"/>
              <a:gd name="T12" fmla="*/ 257 w 474"/>
              <a:gd name="T13" fmla="*/ 484 h 851"/>
              <a:gd name="T14" fmla="*/ 251 w 474"/>
              <a:gd name="T15" fmla="*/ 578 h 851"/>
              <a:gd name="T16" fmla="*/ 233 w 474"/>
              <a:gd name="T17" fmla="*/ 639 h 851"/>
              <a:gd name="T18" fmla="*/ 187 w 474"/>
              <a:gd name="T19" fmla="*/ 716 h 851"/>
              <a:gd name="T20" fmla="*/ 123 w 474"/>
              <a:gd name="T21" fmla="*/ 775 h 851"/>
              <a:gd name="T22" fmla="*/ 95 w 474"/>
              <a:gd name="T23" fmla="*/ 791 h 851"/>
              <a:gd name="T24" fmla="*/ 95 w 474"/>
              <a:gd name="T25" fmla="*/ 752 h 851"/>
              <a:gd name="T26" fmla="*/ 84 w 474"/>
              <a:gd name="T27" fmla="*/ 757 h 851"/>
              <a:gd name="T28" fmla="*/ 73 w 474"/>
              <a:gd name="T29" fmla="*/ 767 h 851"/>
              <a:gd name="T30" fmla="*/ 0 w 474"/>
              <a:gd name="T31" fmla="*/ 841 h 851"/>
              <a:gd name="T32" fmla="*/ 15 w 474"/>
              <a:gd name="T33" fmla="*/ 843 h 851"/>
              <a:gd name="T34" fmla="*/ 52 w 474"/>
              <a:gd name="T35" fmla="*/ 840 h 851"/>
              <a:gd name="T36" fmla="*/ 113 w 474"/>
              <a:gd name="T37" fmla="*/ 837 h 851"/>
              <a:gd name="T38" fmla="*/ 129 w 474"/>
              <a:gd name="T39" fmla="*/ 833 h 851"/>
              <a:gd name="T40" fmla="*/ 129 w 474"/>
              <a:gd name="T41" fmla="*/ 830 h 851"/>
              <a:gd name="T42" fmla="*/ 103 w 474"/>
              <a:gd name="T43" fmla="*/ 808 h 851"/>
              <a:gd name="T44" fmla="*/ 289 w 474"/>
              <a:gd name="T45" fmla="*/ 430 h 851"/>
              <a:gd name="T46" fmla="*/ 418 w 474"/>
              <a:gd name="T47" fmla="*/ 363 h 851"/>
              <a:gd name="T48" fmla="*/ 473 w 474"/>
              <a:gd name="T49" fmla="*/ 229 h 851"/>
              <a:gd name="T50" fmla="*/ 292 w 474"/>
              <a:gd name="T51" fmla="*/ 13 h 851"/>
              <a:gd name="T52" fmla="*/ 57 w 474"/>
              <a:gd name="T53" fmla="*/ 18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4" h="851">
                <a:moveTo>
                  <a:pt x="57" y="181"/>
                </a:moveTo>
                <a:cubicBezTo>
                  <a:pt x="61" y="183"/>
                  <a:pt x="64" y="187"/>
                  <a:pt x="69" y="189"/>
                </a:cubicBezTo>
                <a:cubicBezTo>
                  <a:pt x="100" y="205"/>
                  <a:pt x="128" y="227"/>
                  <a:pt x="152" y="252"/>
                </a:cubicBezTo>
                <a:cubicBezTo>
                  <a:pt x="172" y="272"/>
                  <a:pt x="188" y="294"/>
                  <a:pt x="203" y="318"/>
                </a:cubicBezTo>
                <a:cubicBezTo>
                  <a:pt x="217" y="341"/>
                  <a:pt x="227" y="366"/>
                  <a:pt x="238" y="391"/>
                </a:cubicBezTo>
                <a:cubicBezTo>
                  <a:pt x="243" y="404"/>
                  <a:pt x="246" y="419"/>
                  <a:pt x="249" y="434"/>
                </a:cubicBezTo>
                <a:cubicBezTo>
                  <a:pt x="252" y="451"/>
                  <a:pt x="256" y="467"/>
                  <a:pt x="257" y="484"/>
                </a:cubicBezTo>
                <a:cubicBezTo>
                  <a:pt x="258" y="516"/>
                  <a:pt x="260" y="547"/>
                  <a:pt x="251" y="578"/>
                </a:cubicBezTo>
                <a:cubicBezTo>
                  <a:pt x="245" y="598"/>
                  <a:pt x="241" y="619"/>
                  <a:pt x="233" y="639"/>
                </a:cubicBezTo>
                <a:cubicBezTo>
                  <a:pt x="222" y="667"/>
                  <a:pt x="208" y="694"/>
                  <a:pt x="187" y="716"/>
                </a:cubicBezTo>
                <a:cubicBezTo>
                  <a:pt x="168" y="737"/>
                  <a:pt x="148" y="759"/>
                  <a:pt x="123" y="775"/>
                </a:cubicBezTo>
                <a:cubicBezTo>
                  <a:pt x="115" y="780"/>
                  <a:pt x="106" y="785"/>
                  <a:pt x="95" y="791"/>
                </a:cubicBezTo>
                <a:cubicBezTo>
                  <a:pt x="95" y="777"/>
                  <a:pt x="95" y="765"/>
                  <a:pt x="95" y="752"/>
                </a:cubicBezTo>
                <a:cubicBezTo>
                  <a:pt x="90" y="754"/>
                  <a:pt x="87" y="755"/>
                  <a:pt x="84" y="757"/>
                </a:cubicBezTo>
                <a:cubicBezTo>
                  <a:pt x="80" y="760"/>
                  <a:pt x="77" y="764"/>
                  <a:pt x="73" y="767"/>
                </a:cubicBezTo>
                <a:cubicBezTo>
                  <a:pt x="49" y="792"/>
                  <a:pt x="24" y="816"/>
                  <a:pt x="0" y="841"/>
                </a:cubicBezTo>
                <a:cubicBezTo>
                  <a:pt x="4" y="851"/>
                  <a:pt x="10" y="843"/>
                  <a:pt x="15" y="843"/>
                </a:cubicBezTo>
                <a:cubicBezTo>
                  <a:pt x="27" y="843"/>
                  <a:pt x="40" y="841"/>
                  <a:pt x="52" y="840"/>
                </a:cubicBezTo>
                <a:cubicBezTo>
                  <a:pt x="73" y="839"/>
                  <a:pt x="93" y="838"/>
                  <a:pt x="113" y="837"/>
                </a:cubicBezTo>
                <a:cubicBezTo>
                  <a:pt x="118" y="836"/>
                  <a:pt x="124" y="835"/>
                  <a:pt x="129" y="833"/>
                </a:cubicBezTo>
                <a:cubicBezTo>
                  <a:pt x="129" y="832"/>
                  <a:pt x="129" y="831"/>
                  <a:pt x="129" y="830"/>
                </a:cubicBezTo>
                <a:cubicBezTo>
                  <a:pt x="121" y="823"/>
                  <a:pt x="113" y="816"/>
                  <a:pt x="103" y="808"/>
                </a:cubicBezTo>
                <a:cubicBezTo>
                  <a:pt x="260" y="728"/>
                  <a:pt x="311" y="597"/>
                  <a:pt x="289" y="430"/>
                </a:cubicBezTo>
                <a:cubicBezTo>
                  <a:pt x="340" y="423"/>
                  <a:pt x="383" y="401"/>
                  <a:pt x="418" y="363"/>
                </a:cubicBezTo>
                <a:cubicBezTo>
                  <a:pt x="453" y="325"/>
                  <a:pt x="472" y="280"/>
                  <a:pt x="473" y="229"/>
                </a:cubicBezTo>
                <a:cubicBezTo>
                  <a:pt x="474" y="118"/>
                  <a:pt x="401" y="29"/>
                  <a:pt x="292" y="13"/>
                </a:cubicBezTo>
                <a:cubicBezTo>
                  <a:pt x="199" y="0"/>
                  <a:pt x="88" y="49"/>
                  <a:pt x="57"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0"/>
          <p:cNvSpPr/>
          <p:nvPr/>
        </p:nvSpPr>
        <p:spPr bwMode="auto">
          <a:xfrm>
            <a:off x="3378950" y="3433643"/>
            <a:ext cx="1227138" cy="1200150"/>
          </a:xfrm>
          <a:custGeom>
            <a:avLst/>
            <a:gdLst>
              <a:gd name="T0" fmla="*/ 202 w 405"/>
              <a:gd name="T1" fmla="*/ 396 h 397"/>
              <a:gd name="T2" fmla="*/ 349 w 405"/>
              <a:gd name="T3" fmla="*/ 332 h 397"/>
              <a:gd name="T4" fmla="*/ 400 w 405"/>
              <a:gd name="T5" fmla="*/ 180 h 397"/>
              <a:gd name="T6" fmla="*/ 214 w 405"/>
              <a:gd name="T7" fmla="*/ 4 h 397"/>
              <a:gd name="T8" fmla="*/ 59 w 405"/>
              <a:gd name="T9" fmla="*/ 64 h 397"/>
              <a:gd name="T10" fmla="*/ 4 w 405"/>
              <a:gd name="T11" fmla="*/ 215 h 397"/>
              <a:gd name="T12" fmla="*/ 68 w 405"/>
              <a:gd name="T13" fmla="*/ 345 h 397"/>
              <a:gd name="T14" fmla="*/ 202 w 405"/>
              <a:gd name="T15" fmla="*/ 396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397">
                <a:moveTo>
                  <a:pt x="202" y="396"/>
                </a:moveTo>
                <a:cubicBezTo>
                  <a:pt x="261" y="396"/>
                  <a:pt x="310" y="375"/>
                  <a:pt x="349" y="332"/>
                </a:cubicBezTo>
                <a:cubicBezTo>
                  <a:pt x="389" y="289"/>
                  <a:pt x="405" y="237"/>
                  <a:pt x="400" y="180"/>
                </a:cubicBezTo>
                <a:cubicBezTo>
                  <a:pt x="391" y="88"/>
                  <a:pt x="315" y="9"/>
                  <a:pt x="214" y="4"/>
                </a:cubicBezTo>
                <a:cubicBezTo>
                  <a:pt x="153" y="0"/>
                  <a:pt x="101" y="21"/>
                  <a:pt x="59" y="64"/>
                </a:cubicBezTo>
                <a:cubicBezTo>
                  <a:pt x="19" y="106"/>
                  <a:pt x="0" y="157"/>
                  <a:pt x="4" y="215"/>
                </a:cubicBezTo>
                <a:cubicBezTo>
                  <a:pt x="8" y="266"/>
                  <a:pt x="30" y="310"/>
                  <a:pt x="68" y="345"/>
                </a:cubicBezTo>
                <a:cubicBezTo>
                  <a:pt x="106" y="379"/>
                  <a:pt x="151" y="397"/>
                  <a:pt x="202" y="3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1"/>
          <p:cNvSpPr/>
          <p:nvPr/>
        </p:nvSpPr>
        <p:spPr bwMode="auto">
          <a:xfrm>
            <a:off x="2340725" y="3197105"/>
            <a:ext cx="1363663" cy="2557463"/>
          </a:xfrm>
          <a:custGeom>
            <a:avLst/>
            <a:gdLst>
              <a:gd name="T0" fmla="*/ 346 w 450"/>
              <a:gd name="T1" fmla="*/ 43 h 846"/>
              <a:gd name="T2" fmla="*/ 323 w 450"/>
              <a:gd name="T3" fmla="*/ 26 h 846"/>
              <a:gd name="T4" fmla="*/ 320 w 450"/>
              <a:gd name="T5" fmla="*/ 18 h 846"/>
              <a:gd name="T6" fmla="*/ 326 w 450"/>
              <a:gd name="T7" fmla="*/ 15 h 846"/>
              <a:gd name="T8" fmla="*/ 389 w 450"/>
              <a:gd name="T9" fmla="*/ 7 h 846"/>
              <a:gd name="T10" fmla="*/ 425 w 450"/>
              <a:gd name="T11" fmla="*/ 3 h 846"/>
              <a:gd name="T12" fmla="*/ 448 w 450"/>
              <a:gd name="T13" fmla="*/ 0 h 846"/>
              <a:gd name="T14" fmla="*/ 450 w 450"/>
              <a:gd name="T15" fmla="*/ 2 h 846"/>
              <a:gd name="T16" fmla="*/ 445 w 450"/>
              <a:gd name="T17" fmla="*/ 12 h 846"/>
              <a:gd name="T18" fmla="*/ 393 w 450"/>
              <a:gd name="T19" fmla="*/ 67 h 846"/>
              <a:gd name="T20" fmla="*/ 368 w 450"/>
              <a:gd name="T21" fmla="*/ 95 h 846"/>
              <a:gd name="T22" fmla="*/ 361 w 450"/>
              <a:gd name="T23" fmla="*/ 98 h 846"/>
              <a:gd name="T24" fmla="*/ 356 w 450"/>
              <a:gd name="T25" fmla="*/ 91 h 846"/>
              <a:gd name="T26" fmla="*/ 356 w 450"/>
              <a:gd name="T27" fmla="*/ 61 h 846"/>
              <a:gd name="T28" fmla="*/ 326 w 450"/>
              <a:gd name="T29" fmla="*/ 80 h 846"/>
              <a:gd name="T30" fmla="*/ 279 w 450"/>
              <a:gd name="T31" fmla="*/ 125 h 846"/>
              <a:gd name="T32" fmla="*/ 230 w 450"/>
              <a:gd name="T33" fmla="*/ 209 h 846"/>
              <a:gd name="T34" fmla="*/ 213 w 450"/>
              <a:gd name="T35" fmla="*/ 261 h 846"/>
              <a:gd name="T36" fmla="*/ 207 w 450"/>
              <a:gd name="T37" fmla="*/ 362 h 846"/>
              <a:gd name="T38" fmla="*/ 228 w 450"/>
              <a:gd name="T39" fmla="*/ 456 h 846"/>
              <a:gd name="T40" fmla="*/ 269 w 450"/>
              <a:gd name="T41" fmla="*/ 535 h 846"/>
              <a:gd name="T42" fmla="*/ 334 w 450"/>
              <a:gd name="T43" fmla="*/ 609 h 846"/>
              <a:gd name="T44" fmla="*/ 380 w 450"/>
              <a:gd name="T45" fmla="*/ 642 h 846"/>
              <a:gd name="T46" fmla="*/ 410 w 450"/>
              <a:gd name="T47" fmla="*/ 658 h 846"/>
              <a:gd name="T48" fmla="*/ 419 w 450"/>
              <a:gd name="T49" fmla="*/ 678 h 846"/>
              <a:gd name="T50" fmla="*/ 394 w 450"/>
              <a:gd name="T51" fmla="*/ 738 h 846"/>
              <a:gd name="T52" fmla="*/ 341 w 450"/>
              <a:gd name="T53" fmla="*/ 800 h 846"/>
              <a:gd name="T54" fmla="*/ 296 w 450"/>
              <a:gd name="T55" fmla="*/ 827 h 846"/>
              <a:gd name="T56" fmla="*/ 237 w 450"/>
              <a:gd name="T57" fmla="*/ 843 h 846"/>
              <a:gd name="T58" fmla="*/ 209 w 450"/>
              <a:gd name="T59" fmla="*/ 846 h 846"/>
              <a:gd name="T60" fmla="*/ 103 w 450"/>
              <a:gd name="T61" fmla="*/ 815 h 846"/>
              <a:gd name="T62" fmla="*/ 48 w 450"/>
              <a:gd name="T63" fmla="*/ 766 h 846"/>
              <a:gd name="T64" fmla="*/ 17 w 450"/>
              <a:gd name="T65" fmla="*/ 714 h 846"/>
              <a:gd name="T66" fmla="*/ 2 w 450"/>
              <a:gd name="T67" fmla="*/ 649 h 846"/>
              <a:gd name="T68" fmla="*/ 2 w 450"/>
              <a:gd name="T69" fmla="*/ 631 h 846"/>
              <a:gd name="T70" fmla="*/ 15 w 450"/>
              <a:gd name="T71" fmla="*/ 558 h 846"/>
              <a:gd name="T72" fmla="*/ 80 w 450"/>
              <a:gd name="T73" fmla="*/ 470 h 846"/>
              <a:gd name="T74" fmla="*/ 160 w 450"/>
              <a:gd name="T75" fmla="*/ 429 h 846"/>
              <a:gd name="T76" fmla="*/ 164 w 450"/>
              <a:gd name="T77" fmla="*/ 429 h 846"/>
              <a:gd name="T78" fmla="*/ 176 w 450"/>
              <a:gd name="T79" fmla="*/ 414 h 846"/>
              <a:gd name="T80" fmla="*/ 170 w 450"/>
              <a:gd name="T81" fmla="*/ 378 h 846"/>
              <a:gd name="T82" fmla="*/ 167 w 450"/>
              <a:gd name="T83" fmla="*/ 327 h 846"/>
              <a:gd name="T84" fmla="*/ 178 w 450"/>
              <a:gd name="T85" fmla="*/ 253 h 846"/>
              <a:gd name="T86" fmla="*/ 210 w 450"/>
              <a:gd name="T87" fmla="*/ 172 h 846"/>
              <a:gd name="T88" fmla="*/ 273 w 450"/>
              <a:gd name="T89" fmla="*/ 93 h 846"/>
              <a:gd name="T90" fmla="*/ 336 w 450"/>
              <a:gd name="T91" fmla="*/ 49 h 846"/>
              <a:gd name="T92" fmla="*/ 346 w 450"/>
              <a:gd name="T93" fmla="*/ 4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0" h="846">
                <a:moveTo>
                  <a:pt x="346" y="43"/>
                </a:moveTo>
                <a:cubicBezTo>
                  <a:pt x="337" y="36"/>
                  <a:pt x="330" y="31"/>
                  <a:pt x="323" y="26"/>
                </a:cubicBezTo>
                <a:cubicBezTo>
                  <a:pt x="322" y="24"/>
                  <a:pt x="321" y="21"/>
                  <a:pt x="320" y="18"/>
                </a:cubicBezTo>
                <a:cubicBezTo>
                  <a:pt x="320" y="17"/>
                  <a:pt x="324" y="16"/>
                  <a:pt x="326" y="15"/>
                </a:cubicBezTo>
                <a:cubicBezTo>
                  <a:pt x="347" y="12"/>
                  <a:pt x="368" y="9"/>
                  <a:pt x="389" y="7"/>
                </a:cubicBezTo>
                <a:cubicBezTo>
                  <a:pt x="401" y="5"/>
                  <a:pt x="413" y="4"/>
                  <a:pt x="425" y="3"/>
                </a:cubicBezTo>
                <a:cubicBezTo>
                  <a:pt x="433" y="2"/>
                  <a:pt x="440" y="1"/>
                  <a:pt x="448" y="0"/>
                </a:cubicBezTo>
                <a:cubicBezTo>
                  <a:pt x="449" y="1"/>
                  <a:pt x="449" y="2"/>
                  <a:pt x="450" y="2"/>
                </a:cubicBezTo>
                <a:cubicBezTo>
                  <a:pt x="448" y="6"/>
                  <a:pt x="447" y="10"/>
                  <a:pt x="445" y="12"/>
                </a:cubicBezTo>
                <a:cubicBezTo>
                  <a:pt x="428" y="31"/>
                  <a:pt x="410" y="49"/>
                  <a:pt x="393" y="67"/>
                </a:cubicBezTo>
                <a:cubicBezTo>
                  <a:pt x="384" y="76"/>
                  <a:pt x="376" y="86"/>
                  <a:pt x="368" y="95"/>
                </a:cubicBezTo>
                <a:cubicBezTo>
                  <a:pt x="366" y="97"/>
                  <a:pt x="362" y="99"/>
                  <a:pt x="361" y="98"/>
                </a:cubicBezTo>
                <a:cubicBezTo>
                  <a:pt x="358" y="97"/>
                  <a:pt x="357" y="93"/>
                  <a:pt x="356" y="91"/>
                </a:cubicBezTo>
                <a:cubicBezTo>
                  <a:pt x="356" y="82"/>
                  <a:pt x="356" y="73"/>
                  <a:pt x="356" y="61"/>
                </a:cubicBezTo>
                <a:cubicBezTo>
                  <a:pt x="344" y="68"/>
                  <a:pt x="334" y="73"/>
                  <a:pt x="326" y="80"/>
                </a:cubicBezTo>
                <a:cubicBezTo>
                  <a:pt x="310" y="95"/>
                  <a:pt x="293" y="108"/>
                  <a:pt x="279" y="125"/>
                </a:cubicBezTo>
                <a:cubicBezTo>
                  <a:pt x="258" y="150"/>
                  <a:pt x="240" y="177"/>
                  <a:pt x="230" y="209"/>
                </a:cubicBezTo>
                <a:cubicBezTo>
                  <a:pt x="224" y="226"/>
                  <a:pt x="217" y="243"/>
                  <a:pt x="213" y="261"/>
                </a:cubicBezTo>
                <a:cubicBezTo>
                  <a:pt x="204" y="294"/>
                  <a:pt x="204" y="328"/>
                  <a:pt x="207" y="362"/>
                </a:cubicBezTo>
                <a:cubicBezTo>
                  <a:pt x="209" y="394"/>
                  <a:pt x="215" y="426"/>
                  <a:pt x="228" y="456"/>
                </a:cubicBezTo>
                <a:cubicBezTo>
                  <a:pt x="239" y="484"/>
                  <a:pt x="252" y="510"/>
                  <a:pt x="269" y="535"/>
                </a:cubicBezTo>
                <a:cubicBezTo>
                  <a:pt x="287" y="563"/>
                  <a:pt x="310" y="587"/>
                  <a:pt x="334" y="609"/>
                </a:cubicBezTo>
                <a:cubicBezTo>
                  <a:pt x="348" y="622"/>
                  <a:pt x="365" y="631"/>
                  <a:pt x="380" y="642"/>
                </a:cubicBezTo>
                <a:cubicBezTo>
                  <a:pt x="390" y="648"/>
                  <a:pt x="400" y="653"/>
                  <a:pt x="410" y="658"/>
                </a:cubicBezTo>
                <a:cubicBezTo>
                  <a:pt x="419" y="663"/>
                  <a:pt x="422" y="669"/>
                  <a:pt x="419" y="678"/>
                </a:cubicBezTo>
                <a:cubicBezTo>
                  <a:pt x="412" y="698"/>
                  <a:pt x="405" y="720"/>
                  <a:pt x="394" y="738"/>
                </a:cubicBezTo>
                <a:cubicBezTo>
                  <a:pt x="381" y="762"/>
                  <a:pt x="365" y="785"/>
                  <a:pt x="341" y="800"/>
                </a:cubicBezTo>
                <a:cubicBezTo>
                  <a:pt x="326" y="809"/>
                  <a:pt x="312" y="820"/>
                  <a:pt x="296" y="827"/>
                </a:cubicBezTo>
                <a:cubicBezTo>
                  <a:pt x="278" y="836"/>
                  <a:pt x="258" y="842"/>
                  <a:pt x="237" y="843"/>
                </a:cubicBezTo>
                <a:cubicBezTo>
                  <a:pt x="228" y="843"/>
                  <a:pt x="218" y="846"/>
                  <a:pt x="209" y="846"/>
                </a:cubicBezTo>
                <a:cubicBezTo>
                  <a:pt x="171" y="843"/>
                  <a:pt x="136" y="835"/>
                  <a:pt x="103" y="815"/>
                </a:cubicBezTo>
                <a:cubicBezTo>
                  <a:pt x="82" y="801"/>
                  <a:pt x="63" y="785"/>
                  <a:pt x="48" y="766"/>
                </a:cubicBezTo>
                <a:cubicBezTo>
                  <a:pt x="35" y="751"/>
                  <a:pt x="26" y="732"/>
                  <a:pt x="17" y="714"/>
                </a:cubicBezTo>
                <a:cubicBezTo>
                  <a:pt x="7" y="693"/>
                  <a:pt x="2" y="672"/>
                  <a:pt x="2" y="649"/>
                </a:cubicBezTo>
                <a:cubicBezTo>
                  <a:pt x="2" y="643"/>
                  <a:pt x="3" y="637"/>
                  <a:pt x="2" y="631"/>
                </a:cubicBezTo>
                <a:cubicBezTo>
                  <a:pt x="0" y="606"/>
                  <a:pt x="7" y="582"/>
                  <a:pt x="15" y="558"/>
                </a:cubicBezTo>
                <a:cubicBezTo>
                  <a:pt x="28" y="522"/>
                  <a:pt x="52" y="495"/>
                  <a:pt x="80" y="470"/>
                </a:cubicBezTo>
                <a:cubicBezTo>
                  <a:pt x="103" y="450"/>
                  <a:pt x="131" y="439"/>
                  <a:pt x="160" y="429"/>
                </a:cubicBezTo>
                <a:cubicBezTo>
                  <a:pt x="162" y="429"/>
                  <a:pt x="163" y="429"/>
                  <a:pt x="164" y="429"/>
                </a:cubicBezTo>
                <a:cubicBezTo>
                  <a:pt x="175" y="428"/>
                  <a:pt x="178" y="424"/>
                  <a:pt x="176" y="414"/>
                </a:cubicBezTo>
                <a:cubicBezTo>
                  <a:pt x="174" y="402"/>
                  <a:pt x="171" y="390"/>
                  <a:pt x="170" y="378"/>
                </a:cubicBezTo>
                <a:cubicBezTo>
                  <a:pt x="169" y="361"/>
                  <a:pt x="167" y="344"/>
                  <a:pt x="167" y="327"/>
                </a:cubicBezTo>
                <a:cubicBezTo>
                  <a:pt x="168" y="302"/>
                  <a:pt x="172" y="277"/>
                  <a:pt x="178" y="253"/>
                </a:cubicBezTo>
                <a:cubicBezTo>
                  <a:pt x="185" y="224"/>
                  <a:pt x="196" y="198"/>
                  <a:pt x="210" y="172"/>
                </a:cubicBezTo>
                <a:cubicBezTo>
                  <a:pt x="226" y="142"/>
                  <a:pt x="249" y="117"/>
                  <a:pt x="273" y="93"/>
                </a:cubicBezTo>
                <a:cubicBezTo>
                  <a:pt x="292" y="76"/>
                  <a:pt x="313" y="61"/>
                  <a:pt x="336" y="49"/>
                </a:cubicBezTo>
                <a:cubicBezTo>
                  <a:pt x="339" y="48"/>
                  <a:pt x="342" y="45"/>
                  <a:pt x="346" y="43"/>
                </a:cubicBezTo>
                <a:close/>
              </a:path>
            </a:pathLst>
          </a:custGeom>
          <a:solidFill>
            <a:srgbClr val="A0524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2"/>
          <p:cNvSpPr/>
          <p:nvPr/>
        </p:nvSpPr>
        <p:spPr bwMode="auto">
          <a:xfrm>
            <a:off x="2337550" y="2312868"/>
            <a:ext cx="2525713" cy="1438275"/>
          </a:xfrm>
          <a:custGeom>
            <a:avLst/>
            <a:gdLst>
              <a:gd name="T0" fmla="*/ 422 w 834"/>
              <a:gd name="T1" fmla="*/ 188 h 476"/>
              <a:gd name="T2" fmla="*/ 641 w 834"/>
              <a:gd name="T3" fmla="*/ 214 h 476"/>
              <a:gd name="T4" fmla="*/ 796 w 834"/>
              <a:gd name="T5" fmla="*/ 372 h 476"/>
              <a:gd name="T6" fmla="*/ 814 w 834"/>
              <a:gd name="T7" fmla="*/ 352 h 476"/>
              <a:gd name="T8" fmla="*/ 823 w 834"/>
              <a:gd name="T9" fmla="*/ 348 h 476"/>
              <a:gd name="T10" fmla="*/ 825 w 834"/>
              <a:gd name="T11" fmla="*/ 356 h 476"/>
              <a:gd name="T12" fmla="*/ 828 w 834"/>
              <a:gd name="T13" fmla="*/ 415 h 476"/>
              <a:gd name="T14" fmla="*/ 834 w 834"/>
              <a:gd name="T15" fmla="*/ 469 h 476"/>
              <a:gd name="T16" fmla="*/ 832 w 834"/>
              <a:gd name="T17" fmla="*/ 476 h 476"/>
              <a:gd name="T18" fmla="*/ 824 w 834"/>
              <a:gd name="T19" fmla="*/ 473 h 476"/>
              <a:gd name="T20" fmla="*/ 738 w 834"/>
              <a:gd name="T21" fmla="*/ 384 h 476"/>
              <a:gd name="T22" fmla="*/ 777 w 834"/>
              <a:gd name="T23" fmla="*/ 379 h 476"/>
              <a:gd name="T24" fmla="*/ 758 w 834"/>
              <a:gd name="T25" fmla="*/ 348 h 476"/>
              <a:gd name="T26" fmla="*/ 728 w 834"/>
              <a:gd name="T27" fmla="*/ 312 h 476"/>
              <a:gd name="T28" fmla="*/ 626 w 834"/>
              <a:gd name="T29" fmla="*/ 244 h 476"/>
              <a:gd name="T30" fmla="*/ 554 w 834"/>
              <a:gd name="T31" fmla="*/ 225 h 476"/>
              <a:gd name="T32" fmla="*/ 508 w 834"/>
              <a:gd name="T33" fmla="*/ 219 h 476"/>
              <a:gd name="T34" fmla="*/ 444 w 834"/>
              <a:gd name="T35" fmla="*/ 224 h 476"/>
              <a:gd name="T36" fmla="*/ 380 w 834"/>
              <a:gd name="T37" fmla="*/ 240 h 476"/>
              <a:gd name="T38" fmla="*/ 297 w 834"/>
              <a:gd name="T39" fmla="*/ 281 h 476"/>
              <a:gd name="T40" fmla="*/ 246 w 834"/>
              <a:gd name="T41" fmla="*/ 320 h 476"/>
              <a:gd name="T42" fmla="*/ 213 w 834"/>
              <a:gd name="T43" fmla="*/ 358 h 476"/>
              <a:gd name="T44" fmla="*/ 174 w 834"/>
              <a:gd name="T45" fmla="*/ 416 h 476"/>
              <a:gd name="T46" fmla="*/ 169 w 834"/>
              <a:gd name="T47" fmla="*/ 419 h 476"/>
              <a:gd name="T48" fmla="*/ 106 w 834"/>
              <a:gd name="T49" fmla="*/ 395 h 476"/>
              <a:gd name="T50" fmla="*/ 64 w 834"/>
              <a:gd name="T51" fmla="*/ 364 h 476"/>
              <a:gd name="T52" fmla="*/ 37 w 834"/>
              <a:gd name="T53" fmla="*/ 331 h 476"/>
              <a:gd name="T54" fmla="*/ 11 w 834"/>
              <a:gd name="T55" fmla="*/ 279 h 476"/>
              <a:gd name="T56" fmla="*/ 3 w 834"/>
              <a:gd name="T57" fmla="*/ 242 h 476"/>
              <a:gd name="T58" fmla="*/ 0 w 834"/>
              <a:gd name="T59" fmla="*/ 207 h 476"/>
              <a:gd name="T60" fmla="*/ 14 w 834"/>
              <a:gd name="T61" fmla="*/ 140 h 476"/>
              <a:gd name="T62" fmla="*/ 76 w 834"/>
              <a:gd name="T63" fmla="*/ 51 h 476"/>
              <a:gd name="T64" fmla="*/ 151 w 834"/>
              <a:gd name="T65" fmla="*/ 11 h 476"/>
              <a:gd name="T66" fmla="*/ 227 w 834"/>
              <a:gd name="T67" fmla="*/ 3 h 476"/>
              <a:gd name="T68" fmla="*/ 294 w 834"/>
              <a:gd name="T69" fmla="*/ 20 h 476"/>
              <a:gd name="T70" fmla="*/ 364 w 834"/>
              <a:gd name="T71" fmla="*/ 68 h 476"/>
              <a:gd name="T72" fmla="*/ 406 w 834"/>
              <a:gd name="T73" fmla="*/ 135 h 476"/>
              <a:gd name="T74" fmla="*/ 422 w 834"/>
              <a:gd name="T75" fmla="*/ 18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4" h="476">
                <a:moveTo>
                  <a:pt x="422" y="188"/>
                </a:moveTo>
                <a:cubicBezTo>
                  <a:pt x="498" y="172"/>
                  <a:pt x="572" y="181"/>
                  <a:pt x="641" y="214"/>
                </a:cubicBezTo>
                <a:cubicBezTo>
                  <a:pt x="712" y="247"/>
                  <a:pt x="762" y="301"/>
                  <a:pt x="796" y="372"/>
                </a:cubicBezTo>
                <a:cubicBezTo>
                  <a:pt x="803" y="365"/>
                  <a:pt x="808" y="358"/>
                  <a:pt x="814" y="352"/>
                </a:cubicBezTo>
                <a:cubicBezTo>
                  <a:pt x="816" y="350"/>
                  <a:pt x="820" y="349"/>
                  <a:pt x="823" y="348"/>
                </a:cubicBezTo>
                <a:cubicBezTo>
                  <a:pt x="824" y="351"/>
                  <a:pt x="825" y="353"/>
                  <a:pt x="825" y="356"/>
                </a:cubicBezTo>
                <a:cubicBezTo>
                  <a:pt x="826" y="376"/>
                  <a:pt x="827" y="396"/>
                  <a:pt x="828" y="415"/>
                </a:cubicBezTo>
                <a:cubicBezTo>
                  <a:pt x="830" y="433"/>
                  <a:pt x="832" y="451"/>
                  <a:pt x="834" y="469"/>
                </a:cubicBezTo>
                <a:cubicBezTo>
                  <a:pt x="834" y="471"/>
                  <a:pt x="833" y="475"/>
                  <a:pt x="832" y="476"/>
                </a:cubicBezTo>
                <a:cubicBezTo>
                  <a:pt x="830" y="476"/>
                  <a:pt x="826" y="475"/>
                  <a:pt x="824" y="473"/>
                </a:cubicBezTo>
                <a:cubicBezTo>
                  <a:pt x="796" y="444"/>
                  <a:pt x="767" y="414"/>
                  <a:pt x="738" y="384"/>
                </a:cubicBezTo>
                <a:cubicBezTo>
                  <a:pt x="750" y="377"/>
                  <a:pt x="764" y="383"/>
                  <a:pt x="777" y="379"/>
                </a:cubicBezTo>
                <a:cubicBezTo>
                  <a:pt x="771" y="368"/>
                  <a:pt x="765" y="357"/>
                  <a:pt x="758" y="348"/>
                </a:cubicBezTo>
                <a:cubicBezTo>
                  <a:pt x="748" y="335"/>
                  <a:pt x="739" y="323"/>
                  <a:pt x="728" y="312"/>
                </a:cubicBezTo>
                <a:cubicBezTo>
                  <a:pt x="698" y="282"/>
                  <a:pt x="665" y="259"/>
                  <a:pt x="626" y="244"/>
                </a:cubicBezTo>
                <a:cubicBezTo>
                  <a:pt x="603" y="235"/>
                  <a:pt x="578" y="230"/>
                  <a:pt x="554" y="225"/>
                </a:cubicBezTo>
                <a:cubicBezTo>
                  <a:pt x="539" y="221"/>
                  <a:pt x="523" y="219"/>
                  <a:pt x="508" y="219"/>
                </a:cubicBezTo>
                <a:cubicBezTo>
                  <a:pt x="487" y="219"/>
                  <a:pt x="466" y="223"/>
                  <a:pt x="444" y="224"/>
                </a:cubicBezTo>
                <a:cubicBezTo>
                  <a:pt x="422" y="226"/>
                  <a:pt x="400" y="231"/>
                  <a:pt x="380" y="240"/>
                </a:cubicBezTo>
                <a:cubicBezTo>
                  <a:pt x="351" y="252"/>
                  <a:pt x="323" y="266"/>
                  <a:pt x="297" y="281"/>
                </a:cubicBezTo>
                <a:cubicBezTo>
                  <a:pt x="278" y="292"/>
                  <a:pt x="261" y="306"/>
                  <a:pt x="246" y="320"/>
                </a:cubicBezTo>
                <a:cubicBezTo>
                  <a:pt x="233" y="331"/>
                  <a:pt x="223" y="345"/>
                  <a:pt x="213" y="358"/>
                </a:cubicBezTo>
                <a:cubicBezTo>
                  <a:pt x="199" y="377"/>
                  <a:pt x="187" y="396"/>
                  <a:pt x="174" y="416"/>
                </a:cubicBezTo>
                <a:cubicBezTo>
                  <a:pt x="173" y="417"/>
                  <a:pt x="170" y="419"/>
                  <a:pt x="169" y="419"/>
                </a:cubicBezTo>
                <a:cubicBezTo>
                  <a:pt x="146" y="414"/>
                  <a:pt x="125" y="408"/>
                  <a:pt x="106" y="395"/>
                </a:cubicBezTo>
                <a:cubicBezTo>
                  <a:pt x="92" y="385"/>
                  <a:pt x="77" y="375"/>
                  <a:pt x="64" y="364"/>
                </a:cubicBezTo>
                <a:cubicBezTo>
                  <a:pt x="53" y="355"/>
                  <a:pt x="44" y="343"/>
                  <a:pt x="37" y="331"/>
                </a:cubicBezTo>
                <a:cubicBezTo>
                  <a:pt x="27" y="315"/>
                  <a:pt x="19" y="297"/>
                  <a:pt x="11" y="279"/>
                </a:cubicBezTo>
                <a:cubicBezTo>
                  <a:pt x="7" y="267"/>
                  <a:pt x="5" y="255"/>
                  <a:pt x="3" y="242"/>
                </a:cubicBezTo>
                <a:cubicBezTo>
                  <a:pt x="2" y="231"/>
                  <a:pt x="0" y="219"/>
                  <a:pt x="0" y="207"/>
                </a:cubicBezTo>
                <a:cubicBezTo>
                  <a:pt x="1" y="184"/>
                  <a:pt x="6" y="162"/>
                  <a:pt x="14" y="140"/>
                </a:cubicBezTo>
                <a:cubicBezTo>
                  <a:pt x="26" y="105"/>
                  <a:pt x="48" y="75"/>
                  <a:pt x="76" y="51"/>
                </a:cubicBezTo>
                <a:cubicBezTo>
                  <a:pt x="98" y="33"/>
                  <a:pt x="123" y="20"/>
                  <a:pt x="151" y="11"/>
                </a:cubicBezTo>
                <a:cubicBezTo>
                  <a:pt x="176" y="4"/>
                  <a:pt x="201" y="0"/>
                  <a:pt x="227" y="3"/>
                </a:cubicBezTo>
                <a:cubicBezTo>
                  <a:pt x="250" y="6"/>
                  <a:pt x="273" y="10"/>
                  <a:pt x="294" y="20"/>
                </a:cubicBezTo>
                <a:cubicBezTo>
                  <a:pt x="320" y="32"/>
                  <a:pt x="345" y="47"/>
                  <a:pt x="364" y="68"/>
                </a:cubicBezTo>
                <a:cubicBezTo>
                  <a:pt x="382" y="88"/>
                  <a:pt x="398" y="109"/>
                  <a:pt x="406" y="135"/>
                </a:cubicBezTo>
                <a:cubicBezTo>
                  <a:pt x="411" y="153"/>
                  <a:pt x="417" y="170"/>
                  <a:pt x="422" y="188"/>
                </a:cubicBezTo>
                <a:close/>
              </a:path>
            </a:pathLst>
          </a:custGeom>
          <a:solidFill>
            <a:srgbClr val="A05242"/>
          </a:soli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8" name="Freeform 13"/>
          <p:cNvSpPr/>
          <p:nvPr/>
        </p:nvSpPr>
        <p:spPr bwMode="auto">
          <a:xfrm>
            <a:off x="3167813" y="4319468"/>
            <a:ext cx="2562225" cy="1371600"/>
          </a:xfrm>
          <a:custGeom>
            <a:avLst/>
            <a:gdLst>
              <a:gd name="T0" fmla="*/ 426 w 846"/>
              <a:gd name="T1" fmla="*/ 276 h 454"/>
              <a:gd name="T2" fmla="*/ 42 w 846"/>
              <a:gd name="T3" fmla="*/ 107 h 454"/>
              <a:gd name="T4" fmla="*/ 30 w 846"/>
              <a:gd name="T5" fmla="*/ 119 h 454"/>
              <a:gd name="T6" fmla="*/ 19 w 846"/>
              <a:gd name="T7" fmla="*/ 134 h 454"/>
              <a:gd name="T8" fmla="*/ 15 w 846"/>
              <a:gd name="T9" fmla="*/ 128 h 454"/>
              <a:gd name="T10" fmla="*/ 11 w 846"/>
              <a:gd name="T11" fmla="*/ 102 h 454"/>
              <a:gd name="T12" fmla="*/ 5 w 846"/>
              <a:gd name="T13" fmla="*/ 58 h 454"/>
              <a:gd name="T14" fmla="*/ 2 w 846"/>
              <a:gd name="T15" fmla="*/ 25 h 454"/>
              <a:gd name="T16" fmla="*/ 0 w 846"/>
              <a:gd name="T17" fmla="*/ 12 h 454"/>
              <a:gd name="T18" fmla="*/ 2 w 846"/>
              <a:gd name="T19" fmla="*/ 0 h 454"/>
              <a:gd name="T20" fmla="*/ 10 w 846"/>
              <a:gd name="T21" fmla="*/ 7 h 454"/>
              <a:gd name="T22" fmla="*/ 69 w 846"/>
              <a:gd name="T23" fmla="*/ 64 h 454"/>
              <a:gd name="T24" fmla="*/ 99 w 846"/>
              <a:gd name="T25" fmla="*/ 89 h 454"/>
              <a:gd name="T26" fmla="*/ 59 w 846"/>
              <a:gd name="T27" fmla="*/ 98 h 454"/>
              <a:gd name="T28" fmla="*/ 88 w 846"/>
              <a:gd name="T29" fmla="*/ 136 h 454"/>
              <a:gd name="T30" fmla="*/ 103 w 846"/>
              <a:gd name="T31" fmla="*/ 154 h 454"/>
              <a:gd name="T32" fmla="*/ 196 w 846"/>
              <a:gd name="T33" fmla="*/ 219 h 454"/>
              <a:gd name="T34" fmla="*/ 265 w 846"/>
              <a:gd name="T35" fmla="*/ 241 h 454"/>
              <a:gd name="T36" fmla="*/ 365 w 846"/>
              <a:gd name="T37" fmla="*/ 246 h 454"/>
              <a:gd name="T38" fmla="*/ 424 w 846"/>
              <a:gd name="T39" fmla="*/ 235 h 454"/>
              <a:gd name="T40" fmla="*/ 495 w 846"/>
              <a:gd name="T41" fmla="*/ 208 h 454"/>
              <a:gd name="T42" fmla="*/ 554 w 846"/>
              <a:gd name="T43" fmla="*/ 171 h 454"/>
              <a:gd name="T44" fmla="*/ 604 w 846"/>
              <a:gd name="T45" fmla="*/ 126 h 454"/>
              <a:gd name="T46" fmla="*/ 641 w 846"/>
              <a:gd name="T47" fmla="*/ 75 h 454"/>
              <a:gd name="T48" fmla="*/ 658 w 846"/>
              <a:gd name="T49" fmla="*/ 45 h 454"/>
              <a:gd name="T50" fmla="*/ 681 w 846"/>
              <a:gd name="T51" fmla="*/ 34 h 454"/>
              <a:gd name="T52" fmla="*/ 741 w 846"/>
              <a:gd name="T53" fmla="*/ 59 h 454"/>
              <a:gd name="T54" fmla="*/ 794 w 846"/>
              <a:gd name="T55" fmla="*/ 104 h 454"/>
              <a:gd name="T56" fmla="*/ 828 w 846"/>
              <a:gd name="T57" fmla="*/ 155 h 454"/>
              <a:gd name="T58" fmla="*/ 842 w 846"/>
              <a:gd name="T59" fmla="*/ 206 h 454"/>
              <a:gd name="T60" fmla="*/ 845 w 846"/>
              <a:gd name="T61" fmla="*/ 247 h 454"/>
              <a:gd name="T62" fmla="*/ 824 w 846"/>
              <a:gd name="T63" fmla="*/ 337 h 454"/>
              <a:gd name="T64" fmla="*/ 776 w 846"/>
              <a:gd name="T65" fmla="*/ 398 h 454"/>
              <a:gd name="T66" fmla="*/ 735 w 846"/>
              <a:gd name="T67" fmla="*/ 427 h 454"/>
              <a:gd name="T68" fmla="*/ 607 w 846"/>
              <a:gd name="T69" fmla="*/ 450 h 454"/>
              <a:gd name="T70" fmla="*/ 512 w 846"/>
              <a:gd name="T71" fmla="*/ 413 h 454"/>
              <a:gd name="T72" fmla="*/ 442 w 846"/>
              <a:gd name="T73" fmla="*/ 325 h 454"/>
              <a:gd name="T74" fmla="*/ 426 w 846"/>
              <a:gd name="T75" fmla="*/ 2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6" h="454">
                <a:moveTo>
                  <a:pt x="426" y="276"/>
                </a:moveTo>
                <a:cubicBezTo>
                  <a:pt x="261" y="305"/>
                  <a:pt x="129" y="257"/>
                  <a:pt x="42" y="107"/>
                </a:cubicBezTo>
                <a:cubicBezTo>
                  <a:pt x="38" y="111"/>
                  <a:pt x="34" y="115"/>
                  <a:pt x="30" y="119"/>
                </a:cubicBezTo>
                <a:cubicBezTo>
                  <a:pt x="26" y="123"/>
                  <a:pt x="23" y="128"/>
                  <a:pt x="19" y="134"/>
                </a:cubicBezTo>
                <a:cubicBezTo>
                  <a:pt x="17" y="131"/>
                  <a:pt x="15" y="130"/>
                  <a:pt x="15" y="128"/>
                </a:cubicBezTo>
                <a:cubicBezTo>
                  <a:pt x="13" y="119"/>
                  <a:pt x="12" y="111"/>
                  <a:pt x="11" y="102"/>
                </a:cubicBezTo>
                <a:cubicBezTo>
                  <a:pt x="9" y="87"/>
                  <a:pt x="7" y="73"/>
                  <a:pt x="5" y="58"/>
                </a:cubicBezTo>
                <a:cubicBezTo>
                  <a:pt x="4" y="47"/>
                  <a:pt x="3" y="36"/>
                  <a:pt x="2" y="25"/>
                </a:cubicBezTo>
                <a:cubicBezTo>
                  <a:pt x="2" y="21"/>
                  <a:pt x="0" y="16"/>
                  <a:pt x="0" y="12"/>
                </a:cubicBezTo>
                <a:cubicBezTo>
                  <a:pt x="0" y="8"/>
                  <a:pt x="1" y="5"/>
                  <a:pt x="2" y="0"/>
                </a:cubicBezTo>
                <a:cubicBezTo>
                  <a:pt x="6" y="3"/>
                  <a:pt x="8" y="5"/>
                  <a:pt x="10" y="7"/>
                </a:cubicBezTo>
                <a:cubicBezTo>
                  <a:pt x="30" y="26"/>
                  <a:pt x="49" y="45"/>
                  <a:pt x="69" y="64"/>
                </a:cubicBezTo>
                <a:cubicBezTo>
                  <a:pt x="79" y="72"/>
                  <a:pt x="89" y="80"/>
                  <a:pt x="99" y="89"/>
                </a:cubicBezTo>
                <a:cubicBezTo>
                  <a:pt x="87" y="100"/>
                  <a:pt x="72" y="89"/>
                  <a:pt x="59" y="98"/>
                </a:cubicBezTo>
                <a:cubicBezTo>
                  <a:pt x="69" y="111"/>
                  <a:pt x="78" y="123"/>
                  <a:pt x="88" y="136"/>
                </a:cubicBezTo>
                <a:cubicBezTo>
                  <a:pt x="92" y="142"/>
                  <a:pt x="97" y="148"/>
                  <a:pt x="103" y="154"/>
                </a:cubicBezTo>
                <a:cubicBezTo>
                  <a:pt x="129" y="183"/>
                  <a:pt x="161" y="203"/>
                  <a:pt x="196" y="219"/>
                </a:cubicBezTo>
                <a:cubicBezTo>
                  <a:pt x="218" y="230"/>
                  <a:pt x="241" y="236"/>
                  <a:pt x="265" y="241"/>
                </a:cubicBezTo>
                <a:cubicBezTo>
                  <a:pt x="298" y="249"/>
                  <a:pt x="332" y="247"/>
                  <a:pt x="365" y="246"/>
                </a:cubicBezTo>
                <a:cubicBezTo>
                  <a:pt x="385" y="245"/>
                  <a:pt x="404" y="239"/>
                  <a:pt x="424" y="235"/>
                </a:cubicBezTo>
                <a:cubicBezTo>
                  <a:pt x="450" y="231"/>
                  <a:pt x="473" y="220"/>
                  <a:pt x="495" y="208"/>
                </a:cubicBezTo>
                <a:cubicBezTo>
                  <a:pt x="516" y="197"/>
                  <a:pt x="535" y="184"/>
                  <a:pt x="554" y="171"/>
                </a:cubicBezTo>
                <a:cubicBezTo>
                  <a:pt x="571" y="157"/>
                  <a:pt x="589" y="142"/>
                  <a:pt x="604" y="126"/>
                </a:cubicBezTo>
                <a:cubicBezTo>
                  <a:pt x="618" y="111"/>
                  <a:pt x="630" y="93"/>
                  <a:pt x="641" y="75"/>
                </a:cubicBezTo>
                <a:cubicBezTo>
                  <a:pt x="648" y="66"/>
                  <a:pt x="653" y="55"/>
                  <a:pt x="658" y="45"/>
                </a:cubicBezTo>
                <a:cubicBezTo>
                  <a:pt x="664" y="34"/>
                  <a:pt x="670" y="31"/>
                  <a:pt x="681" y="34"/>
                </a:cubicBezTo>
                <a:cubicBezTo>
                  <a:pt x="701" y="42"/>
                  <a:pt x="723" y="48"/>
                  <a:pt x="741" y="59"/>
                </a:cubicBezTo>
                <a:cubicBezTo>
                  <a:pt x="761" y="71"/>
                  <a:pt x="780" y="84"/>
                  <a:pt x="794" y="104"/>
                </a:cubicBezTo>
                <a:cubicBezTo>
                  <a:pt x="807" y="120"/>
                  <a:pt x="819" y="136"/>
                  <a:pt x="828" y="155"/>
                </a:cubicBezTo>
                <a:cubicBezTo>
                  <a:pt x="835" y="171"/>
                  <a:pt x="842" y="187"/>
                  <a:pt x="842" y="206"/>
                </a:cubicBezTo>
                <a:cubicBezTo>
                  <a:pt x="843" y="220"/>
                  <a:pt x="845" y="233"/>
                  <a:pt x="845" y="247"/>
                </a:cubicBezTo>
                <a:cubicBezTo>
                  <a:pt x="846" y="279"/>
                  <a:pt x="838" y="308"/>
                  <a:pt x="824" y="337"/>
                </a:cubicBezTo>
                <a:cubicBezTo>
                  <a:pt x="812" y="360"/>
                  <a:pt x="796" y="381"/>
                  <a:pt x="776" y="398"/>
                </a:cubicBezTo>
                <a:cubicBezTo>
                  <a:pt x="763" y="409"/>
                  <a:pt x="749" y="418"/>
                  <a:pt x="735" y="427"/>
                </a:cubicBezTo>
                <a:cubicBezTo>
                  <a:pt x="695" y="451"/>
                  <a:pt x="651" y="454"/>
                  <a:pt x="607" y="450"/>
                </a:cubicBezTo>
                <a:cubicBezTo>
                  <a:pt x="572" y="447"/>
                  <a:pt x="541" y="433"/>
                  <a:pt x="512" y="413"/>
                </a:cubicBezTo>
                <a:cubicBezTo>
                  <a:pt x="481" y="391"/>
                  <a:pt x="457" y="361"/>
                  <a:pt x="442" y="325"/>
                </a:cubicBezTo>
                <a:cubicBezTo>
                  <a:pt x="436" y="309"/>
                  <a:pt x="431" y="292"/>
                  <a:pt x="426" y="276"/>
                </a:cubicBezTo>
                <a:close/>
              </a:path>
            </a:pathLst>
          </a:custGeom>
          <a:solidFill>
            <a:srgbClr val="A0524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9" name="Freeform 14"/>
          <p:cNvSpPr/>
          <p:nvPr/>
        </p:nvSpPr>
        <p:spPr bwMode="auto">
          <a:xfrm>
            <a:off x="4285413" y="2309693"/>
            <a:ext cx="1435100" cy="2571750"/>
          </a:xfrm>
          <a:custGeom>
            <a:avLst/>
            <a:gdLst>
              <a:gd name="T0" fmla="*/ 57 w 474"/>
              <a:gd name="T1" fmla="*/ 181 h 851"/>
              <a:gd name="T2" fmla="*/ 292 w 474"/>
              <a:gd name="T3" fmla="*/ 13 h 851"/>
              <a:gd name="T4" fmla="*/ 473 w 474"/>
              <a:gd name="T5" fmla="*/ 229 h 851"/>
              <a:gd name="T6" fmla="*/ 418 w 474"/>
              <a:gd name="T7" fmla="*/ 363 h 851"/>
              <a:gd name="T8" fmla="*/ 289 w 474"/>
              <a:gd name="T9" fmla="*/ 430 h 851"/>
              <a:gd name="T10" fmla="*/ 103 w 474"/>
              <a:gd name="T11" fmla="*/ 808 h 851"/>
              <a:gd name="T12" fmla="*/ 129 w 474"/>
              <a:gd name="T13" fmla="*/ 830 h 851"/>
              <a:gd name="T14" fmla="*/ 129 w 474"/>
              <a:gd name="T15" fmla="*/ 833 h 851"/>
              <a:gd name="T16" fmla="*/ 113 w 474"/>
              <a:gd name="T17" fmla="*/ 837 h 851"/>
              <a:gd name="T18" fmla="*/ 52 w 474"/>
              <a:gd name="T19" fmla="*/ 840 h 851"/>
              <a:gd name="T20" fmla="*/ 15 w 474"/>
              <a:gd name="T21" fmla="*/ 843 h 851"/>
              <a:gd name="T22" fmla="*/ 0 w 474"/>
              <a:gd name="T23" fmla="*/ 841 h 851"/>
              <a:gd name="T24" fmla="*/ 73 w 474"/>
              <a:gd name="T25" fmla="*/ 767 h 851"/>
              <a:gd name="T26" fmla="*/ 84 w 474"/>
              <a:gd name="T27" fmla="*/ 757 h 851"/>
              <a:gd name="T28" fmla="*/ 95 w 474"/>
              <a:gd name="T29" fmla="*/ 752 h 851"/>
              <a:gd name="T30" fmla="*/ 95 w 474"/>
              <a:gd name="T31" fmla="*/ 791 h 851"/>
              <a:gd name="T32" fmla="*/ 123 w 474"/>
              <a:gd name="T33" fmla="*/ 775 h 851"/>
              <a:gd name="T34" fmla="*/ 187 w 474"/>
              <a:gd name="T35" fmla="*/ 716 h 851"/>
              <a:gd name="T36" fmla="*/ 233 w 474"/>
              <a:gd name="T37" fmla="*/ 639 h 851"/>
              <a:gd name="T38" fmla="*/ 251 w 474"/>
              <a:gd name="T39" fmla="*/ 578 h 851"/>
              <a:gd name="T40" fmla="*/ 257 w 474"/>
              <a:gd name="T41" fmla="*/ 484 h 851"/>
              <a:gd name="T42" fmla="*/ 249 w 474"/>
              <a:gd name="T43" fmla="*/ 434 h 851"/>
              <a:gd name="T44" fmla="*/ 238 w 474"/>
              <a:gd name="T45" fmla="*/ 391 h 851"/>
              <a:gd name="T46" fmla="*/ 203 w 474"/>
              <a:gd name="T47" fmla="*/ 318 h 851"/>
              <a:gd name="T48" fmla="*/ 152 w 474"/>
              <a:gd name="T49" fmla="*/ 252 h 851"/>
              <a:gd name="T50" fmla="*/ 69 w 474"/>
              <a:gd name="T51" fmla="*/ 189 h 851"/>
              <a:gd name="T52" fmla="*/ 57 w 474"/>
              <a:gd name="T53" fmla="*/ 18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4" h="851">
                <a:moveTo>
                  <a:pt x="57" y="181"/>
                </a:moveTo>
                <a:cubicBezTo>
                  <a:pt x="88" y="49"/>
                  <a:pt x="199" y="0"/>
                  <a:pt x="292" y="13"/>
                </a:cubicBezTo>
                <a:cubicBezTo>
                  <a:pt x="401" y="29"/>
                  <a:pt x="474" y="118"/>
                  <a:pt x="473" y="229"/>
                </a:cubicBezTo>
                <a:cubicBezTo>
                  <a:pt x="472" y="280"/>
                  <a:pt x="453" y="325"/>
                  <a:pt x="418" y="363"/>
                </a:cubicBezTo>
                <a:cubicBezTo>
                  <a:pt x="383" y="401"/>
                  <a:pt x="340" y="423"/>
                  <a:pt x="289" y="430"/>
                </a:cubicBezTo>
                <a:cubicBezTo>
                  <a:pt x="311" y="597"/>
                  <a:pt x="260" y="728"/>
                  <a:pt x="103" y="808"/>
                </a:cubicBezTo>
                <a:cubicBezTo>
                  <a:pt x="113" y="816"/>
                  <a:pt x="121" y="823"/>
                  <a:pt x="129" y="830"/>
                </a:cubicBezTo>
                <a:cubicBezTo>
                  <a:pt x="129" y="831"/>
                  <a:pt x="129" y="832"/>
                  <a:pt x="129" y="833"/>
                </a:cubicBezTo>
                <a:cubicBezTo>
                  <a:pt x="124" y="835"/>
                  <a:pt x="118" y="836"/>
                  <a:pt x="113" y="837"/>
                </a:cubicBezTo>
                <a:cubicBezTo>
                  <a:pt x="93" y="838"/>
                  <a:pt x="73" y="839"/>
                  <a:pt x="52" y="840"/>
                </a:cubicBezTo>
                <a:cubicBezTo>
                  <a:pt x="40" y="841"/>
                  <a:pt x="27" y="843"/>
                  <a:pt x="15" y="843"/>
                </a:cubicBezTo>
                <a:cubicBezTo>
                  <a:pt x="10" y="843"/>
                  <a:pt x="4" y="851"/>
                  <a:pt x="0" y="841"/>
                </a:cubicBezTo>
                <a:cubicBezTo>
                  <a:pt x="24" y="816"/>
                  <a:pt x="49" y="792"/>
                  <a:pt x="73" y="767"/>
                </a:cubicBezTo>
                <a:cubicBezTo>
                  <a:pt x="77" y="764"/>
                  <a:pt x="80" y="760"/>
                  <a:pt x="84" y="757"/>
                </a:cubicBezTo>
                <a:cubicBezTo>
                  <a:pt x="87" y="755"/>
                  <a:pt x="90" y="754"/>
                  <a:pt x="95" y="752"/>
                </a:cubicBezTo>
                <a:cubicBezTo>
                  <a:pt x="95" y="765"/>
                  <a:pt x="95" y="777"/>
                  <a:pt x="95" y="791"/>
                </a:cubicBezTo>
                <a:cubicBezTo>
                  <a:pt x="106" y="785"/>
                  <a:pt x="115" y="780"/>
                  <a:pt x="123" y="775"/>
                </a:cubicBezTo>
                <a:cubicBezTo>
                  <a:pt x="148" y="759"/>
                  <a:pt x="168" y="737"/>
                  <a:pt x="187" y="716"/>
                </a:cubicBezTo>
                <a:cubicBezTo>
                  <a:pt x="208" y="694"/>
                  <a:pt x="222" y="667"/>
                  <a:pt x="233" y="639"/>
                </a:cubicBezTo>
                <a:cubicBezTo>
                  <a:pt x="241" y="619"/>
                  <a:pt x="245" y="598"/>
                  <a:pt x="251" y="578"/>
                </a:cubicBezTo>
                <a:cubicBezTo>
                  <a:pt x="260" y="547"/>
                  <a:pt x="258" y="516"/>
                  <a:pt x="257" y="484"/>
                </a:cubicBezTo>
                <a:cubicBezTo>
                  <a:pt x="256" y="467"/>
                  <a:pt x="252" y="451"/>
                  <a:pt x="249" y="434"/>
                </a:cubicBezTo>
                <a:cubicBezTo>
                  <a:pt x="246" y="419"/>
                  <a:pt x="243" y="404"/>
                  <a:pt x="238" y="391"/>
                </a:cubicBezTo>
                <a:cubicBezTo>
                  <a:pt x="227" y="366"/>
                  <a:pt x="217" y="341"/>
                  <a:pt x="203" y="318"/>
                </a:cubicBezTo>
                <a:cubicBezTo>
                  <a:pt x="188" y="294"/>
                  <a:pt x="172" y="272"/>
                  <a:pt x="152" y="252"/>
                </a:cubicBezTo>
                <a:cubicBezTo>
                  <a:pt x="128" y="227"/>
                  <a:pt x="100" y="205"/>
                  <a:pt x="69" y="189"/>
                </a:cubicBezTo>
                <a:cubicBezTo>
                  <a:pt x="64" y="187"/>
                  <a:pt x="61" y="183"/>
                  <a:pt x="57" y="181"/>
                </a:cubicBezTo>
                <a:close/>
              </a:path>
            </a:pathLst>
          </a:custGeom>
          <a:solidFill>
            <a:srgbClr val="A0524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5"/>
          <p:cNvSpPr/>
          <p:nvPr/>
        </p:nvSpPr>
        <p:spPr bwMode="auto">
          <a:xfrm>
            <a:off x="3416298" y="3403907"/>
            <a:ext cx="1227138" cy="1200150"/>
          </a:xfrm>
          <a:custGeom>
            <a:avLst/>
            <a:gdLst>
              <a:gd name="T0" fmla="*/ 202 w 405"/>
              <a:gd name="T1" fmla="*/ 396 h 397"/>
              <a:gd name="T2" fmla="*/ 68 w 405"/>
              <a:gd name="T3" fmla="*/ 345 h 397"/>
              <a:gd name="T4" fmla="*/ 4 w 405"/>
              <a:gd name="T5" fmla="*/ 215 h 397"/>
              <a:gd name="T6" fmla="*/ 59 w 405"/>
              <a:gd name="T7" fmla="*/ 64 h 397"/>
              <a:gd name="T8" fmla="*/ 214 w 405"/>
              <a:gd name="T9" fmla="*/ 4 h 397"/>
              <a:gd name="T10" fmla="*/ 400 w 405"/>
              <a:gd name="T11" fmla="*/ 180 h 397"/>
              <a:gd name="T12" fmla="*/ 349 w 405"/>
              <a:gd name="T13" fmla="*/ 332 h 397"/>
              <a:gd name="T14" fmla="*/ 202 w 405"/>
              <a:gd name="T15" fmla="*/ 396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397">
                <a:moveTo>
                  <a:pt x="202" y="396"/>
                </a:moveTo>
                <a:cubicBezTo>
                  <a:pt x="151" y="397"/>
                  <a:pt x="106" y="379"/>
                  <a:pt x="68" y="345"/>
                </a:cubicBezTo>
                <a:cubicBezTo>
                  <a:pt x="30" y="310"/>
                  <a:pt x="8" y="266"/>
                  <a:pt x="4" y="215"/>
                </a:cubicBezTo>
                <a:cubicBezTo>
                  <a:pt x="0" y="157"/>
                  <a:pt x="19" y="106"/>
                  <a:pt x="59" y="64"/>
                </a:cubicBezTo>
                <a:cubicBezTo>
                  <a:pt x="101" y="21"/>
                  <a:pt x="153" y="0"/>
                  <a:pt x="214" y="4"/>
                </a:cubicBezTo>
                <a:cubicBezTo>
                  <a:pt x="315" y="9"/>
                  <a:pt x="391" y="88"/>
                  <a:pt x="400" y="180"/>
                </a:cubicBezTo>
                <a:cubicBezTo>
                  <a:pt x="405" y="237"/>
                  <a:pt x="389" y="289"/>
                  <a:pt x="349" y="332"/>
                </a:cubicBezTo>
                <a:cubicBezTo>
                  <a:pt x="310" y="375"/>
                  <a:pt x="261" y="396"/>
                  <a:pt x="202" y="396"/>
                </a:cubicBezTo>
                <a:close/>
              </a:path>
            </a:pathLst>
          </a:custGeom>
          <a:solidFill>
            <a:srgbClr val="A05242"/>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1" name="Freeform 341"/>
          <p:cNvSpPr>
            <a:spLocks noChangeAspect="1" noEditPoints="1"/>
          </p:cNvSpPr>
          <p:nvPr/>
        </p:nvSpPr>
        <p:spPr bwMode="auto">
          <a:xfrm>
            <a:off x="4980285" y="2563192"/>
            <a:ext cx="326844" cy="324000"/>
          </a:xfrm>
          <a:custGeom>
            <a:avLst/>
            <a:gdLst>
              <a:gd name="T0" fmla="*/ 54 w 115"/>
              <a:gd name="T1" fmla="*/ 60 h 114"/>
              <a:gd name="T2" fmla="*/ 115 w 115"/>
              <a:gd name="T3" fmla="*/ 60 h 114"/>
              <a:gd name="T4" fmla="*/ 115 w 115"/>
              <a:gd name="T5" fmla="*/ 114 h 114"/>
              <a:gd name="T6" fmla="*/ 54 w 115"/>
              <a:gd name="T7" fmla="*/ 104 h 114"/>
              <a:gd name="T8" fmla="*/ 54 w 115"/>
              <a:gd name="T9" fmla="*/ 60 h 114"/>
              <a:gd name="T10" fmla="*/ 0 w 115"/>
              <a:gd name="T11" fmla="*/ 60 h 114"/>
              <a:gd name="T12" fmla="*/ 47 w 115"/>
              <a:gd name="T13" fmla="*/ 60 h 114"/>
              <a:gd name="T14" fmla="*/ 47 w 115"/>
              <a:gd name="T15" fmla="*/ 103 h 114"/>
              <a:gd name="T16" fmla="*/ 0 w 115"/>
              <a:gd name="T17" fmla="*/ 97 h 114"/>
              <a:gd name="T18" fmla="*/ 0 w 115"/>
              <a:gd name="T19" fmla="*/ 60 h 114"/>
              <a:gd name="T20" fmla="*/ 47 w 115"/>
              <a:gd name="T21" fmla="*/ 9 h 114"/>
              <a:gd name="T22" fmla="*/ 47 w 115"/>
              <a:gd name="T23" fmla="*/ 53 h 114"/>
              <a:gd name="T24" fmla="*/ 0 w 115"/>
              <a:gd name="T25" fmla="*/ 53 h 114"/>
              <a:gd name="T26" fmla="*/ 0 w 115"/>
              <a:gd name="T27" fmla="*/ 15 h 114"/>
              <a:gd name="T28" fmla="*/ 47 w 115"/>
              <a:gd name="T29" fmla="*/ 9 h 114"/>
              <a:gd name="T30" fmla="*/ 115 w 115"/>
              <a:gd name="T31" fmla="*/ 0 h 114"/>
              <a:gd name="T32" fmla="*/ 115 w 115"/>
              <a:gd name="T33" fmla="*/ 53 h 114"/>
              <a:gd name="T34" fmla="*/ 54 w 115"/>
              <a:gd name="T35" fmla="*/ 53 h 114"/>
              <a:gd name="T36" fmla="*/ 54 w 115"/>
              <a:gd name="T37" fmla="*/ 8 h 114"/>
              <a:gd name="T38" fmla="*/ 115 w 11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4">
                <a:moveTo>
                  <a:pt x="54" y="60"/>
                </a:moveTo>
                <a:lnTo>
                  <a:pt x="115" y="60"/>
                </a:lnTo>
                <a:lnTo>
                  <a:pt x="115" y="114"/>
                </a:lnTo>
                <a:lnTo>
                  <a:pt x="54" y="104"/>
                </a:lnTo>
                <a:lnTo>
                  <a:pt x="54" y="60"/>
                </a:lnTo>
                <a:close/>
                <a:moveTo>
                  <a:pt x="0" y="60"/>
                </a:moveTo>
                <a:lnTo>
                  <a:pt x="47" y="60"/>
                </a:lnTo>
                <a:lnTo>
                  <a:pt x="47" y="103"/>
                </a:lnTo>
                <a:lnTo>
                  <a:pt x="0" y="97"/>
                </a:lnTo>
                <a:lnTo>
                  <a:pt x="0" y="60"/>
                </a:lnTo>
                <a:close/>
                <a:moveTo>
                  <a:pt x="47" y="9"/>
                </a:moveTo>
                <a:lnTo>
                  <a:pt x="47" y="53"/>
                </a:lnTo>
                <a:lnTo>
                  <a:pt x="0" y="53"/>
                </a:lnTo>
                <a:lnTo>
                  <a:pt x="0" y="15"/>
                </a:lnTo>
                <a:lnTo>
                  <a:pt x="47" y="9"/>
                </a:lnTo>
                <a:close/>
                <a:moveTo>
                  <a:pt x="115" y="0"/>
                </a:moveTo>
                <a:lnTo>
                  <a:pt x="115" y="53"/>
                </a:lnTo>
                <a:lnTo>
                  <a:pt x="54" y="53"/>
                </a:lnTo>
                <a:lnTo>
                  <a:pt x="54" y="8"/>
                </a:lnTo>
                <a:lnTo>
                  <a:pt x="11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2" name="Freeform 343"/>
          <p:cNvSpPr>
            <a:spLocks noChangeAspect="1" noEditPoints="1"/>
          </p:cNvSpPr>
          <p:nvPr/>
        </p:nvSpPr>
        <p:spPr bwMode="auto">
          <a:xfrm>
            <a:off x="4980285" y="4849555"/>
            <a:ext cx="386670" cy="360000"/>
          </a:xfrm>
          <a:custGeom>
            <a:avLst/>
            <a:gdLst>
              <a:gd name="T0" fmla="*/ 109 w 116"/>
              <a:gd name="T1" fmla="*/ 93 h 108"/>
              <a:gd name="T2" fmla="*/ 112 w 116"/>
              <a:gd name="T3" fmla="*/ 101 h 108"/>
              <a:gd name="T4" fmla="*/ 112 w 116"/>
              <a:gd name="T5" fmla="*/ 108 h 108"/>
              <a:gd name="T6" fmla="*/ 109 w 116"/>
              <a:gd name="T7" fmla="*/ 105 h 108"/>
              <a:gd name="T8" fmla="*/ 101 w 116"/>
              <a:gd name="T9" fmla="*/ 101 h 108"/>
              <a:gd name="T10" fmla="*/ 100 w 116"/>
              <a:gd name="T11" fmla="*/ 95 h 108"/>
              <a:gd name="T12" fmla="*/ 105 w 116"/>
              <a:gd name="T13" fmla="*/ 92 h 108"/>
              <a:gd name="T14" fmla="*/ 20 w 116"/>
              <a:gd name="T15" fmla="*/ 95 h 108"/>
              <a:gd name="T16" fmla="*/ 20 w 116"/>
              <a:gd name="T17" fmla="*/ 99 h 108"/>
              <a:gd name="T18" fmla="*/ 9 w 116"/>
              <a:gd name="T19" fmla="*/ 104 h 108"/>
              <a:gd name="T20" fmla="*/ 11 w 116"/>
              <a:gd name="T21" fmla="*/ 92 h 108"/>
              <a:gd name="T22" fmla="*/ 99 w 116"/>
              <a:gd name="T23" fmla="*/ 76 h 108"/>
              <a:gd name="T24" fmla="*/ 104 w 116"/>
              <a:gd name="T25" fmla="*/ 85 h 108"/>
              <a:gd name="T26" fmla="*/ 99 w 116"/>
              <a:gd name="T27" fmla="*/ 91 h 108"/>
              <a:gd name="T28" fmla="*/ 95 w 116"/>
              <a:gd name="T29" fmla="*/ 89 h 108"/>
              <a:gd name="T30" fmla="*/ 91 w 116"/>
              <a:gd name="T31" fmla="*/ 80 h 108"/>
              <a:gd name="T32" fmla="*/ 97 w 116"/>
              <a:gd name="T33" fmla="*/ 76 h 108"/>
              <a:gd name="T34" fmla="*/ 114 w 116"/>
              <a:gd name="T35" fmla="*/ 47 h 108"/>
              <a:gd name="T36" fmla="*/ 114 w 116"/>
              <a:gd name="T37" fmla="*/ 67 h 108"/>
              <a:gd name="T38" fmla="*/ 100 w 116"/>
              <a:gd name="T39" fmla="*/ 66 h 108"/>
              <a:gd name="T40" fmla="*/ 97 w 116"/>
              <a:gd name="T41" fmla="*/ 61 h 108"/>
              <a:gd name="T42" fmla="*/ 89 w 116"/>
              <a:gd name="T43" fmla="*/ 47 h 108"/>
              <a:gd name="T44" fmla="*/ 71 w 116"/>
              <a:gd name="T45" fmla="*/ 55 h 108"/>
              <a:gd name="T46" fmla="*/ 45 w 116"/>
              <a:gd name="T47" fmla="*/ 67 h 108"/>
              <a:gd name="T48" fmla="*/ 30 w 116"/>
              <a:gd name="T49" fmla="*/ 47 h 108"/>
              <a:gd name="T50" fmla="*/ 2 w 116"/>
              <a:gd name="T51" fmla="*/ 67 h 108"/>
              <a:gd name="T52" fmla="*/ 2 w 116"/>
              <a:gd name="T53" fmla="*/ 47 h 108"/>
              <a:gd name="T54" fmla="*/ 50 w 116"/>
              <a:gd name="T55" fmla="*/ 28 h 108"/>
              <a:gd name="T56" fmla="*/ 58 w 116"/>
              <a:gd name="T57" fmla="*/ 36 h 108"/>
              <a:gd name="T58" fmla="*/ 25 w 116"/>
              <a:gd name="T59" fmla="*/ 91 h 108"/>
              <a:gd name="T60" fmla="*/ 15 w 116"/>
              <a:gd name="T61" fmla="*/ 88 h 108"/>
              <a:gd name="T62" fmla="*/ 24 w 116"/>
              <a:gd name="T63" fmla="*/ 67 h 108"/>
              <a:gd name="T64" fmla="*/ 47 w 116"/>
              <a:gd name="T65" fmla="*/ 28 h 108"/>
              <a:gd name="T66" fmla="*/ 63 w 116"/>
              <a:gd name="T67" fmla="*/ 10 h 108"/>
              <a:gd name="T68" fmla="*/ 78 w 116"/>
              <a:gd name="T69" fmla="*/ 34 h 108"/>
              <a:gd name="T70" fmla="*/ 88 w 116"/>
              <a:gd name="T71" fmla="*/ 54 h 108"/>
              <a:gd name="T72" fmla="*/ 89 w 116"/>
              <a:gd name="T73" fmla="*/ 57 h 108"/>
              <a:gd name="T74" fmla="*/ 91 w 116"/>
              <a:gd name="T75" fmla="*/ 59 h 108"/>
              <a:gd name="T76" fmla="*/ 95 w 116"/>
              <a:gd name="T77" fmla="*/ 66 h 108"/>
              <a:gd name="T78" fmla="*/ 96 w 116"/>
              <a:gd name="T79" fmla="*/ 70 h 108"/>
              <a:gd name="T80" fmla="*/ 92 w 116"/>
              <a:gd name="T81" fmla="*/ 74 h 108"/>
              <a:gd name="T82" fmla="*/ 85 w 116"/>
              <a:gd name="T83" fmla="*/ 75 h 108"/>
              <a:gd name="T84" fmla="*/ 74 w 116"/>
              <a:gd name="T85" fmla="*/ 50 h 108"/>
              <a:gd name="T86" fmla="*/ 63 w 116"/>
              <a:gd name="T87" fmla="*/ 27 h 108"/>
              <a:gd name="T88" fmla="*/ 54 w 116"/>
              <a:gd name="T89"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08">
                <a:moveTo>
                  <a:pt x="105" y="92"/>
                </a:moveTo>
                <a:lnTo>
                  <a:pt x="108" y="92"/>
                </a:lnTo>
                <a:lnTo>
                  <a:pt x="109" y="93"/>
                </a:lnTo>
                <a:lnTo>
                  <a:pt x="110" y="96"/>
                </a:lnTo>
                <a:lnTo>
                  <a:pt x="112" y="99"/>
                </a:lnTo>
                <a:lnTo>
                  <a:pt x="112" y="101"/>
                </a:lnTo>
                <a:lnTo>
                  <a:pt x="112" y="104"/>
                </a:lnTo>
                <a:lnTo>
                  <a:pt x="112" y="106"/>
                </a:lnTo>
                <a:lnTo>
                  <a:pt x="112" y="108"/>
                </a:lnTo>
                <a:lnTo>
                  <a:pt x="112" y="108"/>
                </a:lnTo>
                <a:lnTo>
                  <a:pt x="110" y="106"/>
                </a:lnTo>
                <a:lnTo>
                  <a:pt x="109" y="105"/>
                </a:lnTo>
                <a:lnTo>
                  <a:pt x="106" y="104"/>
                </a:lnTo>
                <a:lnTo>
                  <a:pt x="104" y="102"/>
                </a:lnTo>
                <a:lnTo>
                  <a:pt x="101" y="101"/>
                </a:lnTo>
                <a:lnTo>
                  <a:pt x="100" y="99"/>
                </a:lnTo>
                <a:lnTo>
                  <a:pt x="100" y="97"/>
                </a:lnTo>
                <a:lnTo>
                  <a:pt x="100" y="95"/>
                </a:lnTo>
                <a:lnTo>
                  <a:pt x="101" y="95"/>
                </a:lnTo>
                <a:lnTo>
                  <a:pt x="102" y="93"/>
                </a:lnTo>
                <a:lnTo>
                  <a:pt x="105" y="92"/>
                </a:lnTo>
                <a:close/>
                <a:moveTo>
                  <a:pt x="12" y="91"/>
                </a:moveTo>
                <a:lnTo>
                  <a:pt x="13" y="91"/>
                </a:lnTo>
                <a:lnTo>
                  <a:pt x="20" y="95"/>
                </a:lnTo>
                <a:lnTo>
                  <a:pt x="21" y="96"/>
                </a:lnTo>
                <a:lnTo>
                  <a:pt x="21" y="97"/>
                </a:lnTo>
                <a:lnTo>
                  <a:pt x="20" y="99"/>
                </a:lnTo>
                <a:lnTo>
                  <a:pt x="11" y="104"/>
                </a:lnTo>
                <a:lnTo>
                  <a:pt x="9" y="105"/>
                </a:lnTo>
                <a:lnTo>
                  <a:pt x="9" y="104"/>
                </a:lnTo>
                <a:lnTo>
                  <a:pt x="9" y="102"/>
                </a:lnTo>
                <a:lnTo>
                  <a:pt x="11" y="92"/>
                </a:lnTo>
                <a:lnTo>
                  <a:pt x="11" y="92"/>
                </a:lnTo>
                <a:lnTo>
                  <a:pt x="12" y="91"/>
                </a:lnTo>
                <a:close/>
                <a:moveTo>
                  <a:pt x="97" y="76"/>
                </a:moveTo>
                <a:lnTo>
                  <a:pt x="99" y="76"/>
                </a:lnTo>
                <a:lnTo>
                  <a:pt x="100" y="78"/>
                </a:lnTo>
                <a:lnTo>
                  <a:pt x="102" y="84"/>
                </a:lnTo>
                <a:lnTo>
                  <a:pt x="104" y="85"/>
                </a:lnTo>
                <a:lnTo>
                  <a:pt x="102" y="87"/>
                </a:lnTo>
                <a:lnTo>
                  <a:pt x="101" y="88"/>
                </a:lnTo>
                <a:lnTo>
                  <a:pt x="99" y="91"/>
                </a:lnTo>
                <a:lnTo>
                  <a:pt x="97" y="91"/>
                </a:lnTo>
                <a:lnTo>
                  <a:pt x="96" y="91"/>
                </a:lnTo>
                <a:lnTo>
                  <a:pt x="95" y="89"/>
                </a:lnTo>
                <a:lnTo>
                  <a:pt x="91" y="83"/>
                </a:lnTo>
                <a:lnTo>
                  <a:pt x="91" y="82"/>
                </a:lnTo>
                <a:lnTo>
                  <a:pt x="91" y="80"/>
                </a:lnTo>
                <a:lnTo>
                  <a:pt x="92" y="79"/>
                </a:lnTo>
                <a:lnTo>
                  <a:pt x="96" y="76"/>
                </a:lnTo>
                <a:lnTo>
                  <a:pt x="97" y="76"/>
                </a:lnTo>
                <a:close/>
                <a:moveTo>
                  <a:pt x="89" y="47"/>
                </a:moveTo>
                <a:lnTo>
                  <a:pt x="113" y="47"/>
                </a:lnTo>
                <a:lnTo>
                  <a:pt x="114" y="47"/>
                </a:lnTo>
                <a:lnTo>
                  <a:pt x="116" y="50"/>
                </a:lnTo>
                <a:lnTo>
                  <a:pt x="116" y="66"/>
                </a:lnTo>
                <a:lnTo>
                  <a:pt x="114" y="67"/>
                </a:lnTo>
                <a:lnTo>
                  <a:pt x="113" y="67"/>
                </a:lnTo>
                <a:lnTo>
                  <a:pt x="100" y="67"/>
                </a:lnTo>
                <a:lnTo>
                  <a:pt x="100" y="66"/>
                </a:lnTo>
                <a:lnTo>
                  <a:pt x="99" y="65"/>
                </a:lnTo>
                <a:lnTo>
                  <a:pt x="97" y="63"/>
                </a:lnTo>
                <a:lnTo>
                  <a:pt x="97" y="61"/>
                </a:lnTo>
                <a:lnTo>
                  <a:pt x="95" y="57"/>
                </a:lnTo>
                <a:lnTo>
                  <a:pt x="92" y="53"/>
                </a:lnTo>
                <a:lnTo>
                  <a:pt x="89" y="47"/>
                </a:lnTo>
                <a:close/>
                <a:moveTo>
                  <a:pt x="57" y="47"/>
                </a:moveTo>
                <a:lnTo>
                  <a:pt x="67" y="47"/>
                </a:lnTo>
                <a:lnTo>
                  <a:pt x="71" y="55"/>
                </a:lnTo>
                <a:lnTo>
                  <a:pt x="74" y="62"/>
                </a:lnTo>
                <a:lnTo>
                  <a:pt x="76" y="67"/>
                </a:lnTo>
                <a:lnTo>
                  <a:pt x="45" y="67"/>
                </a:lnTo>
                <a:lnTo>
                  <a:pt x="57" y="47"/>
                </a:lnTo>
                <a:close/>
                <a:moveTo>
                  <a:pt x="3" y="47"/>
                </a:moveTo>
                <a:lnTo>
                  <a:pt x="30" y="47"/>
                </a:lnTo>
                <a:lnTo>
                  <a:pt x="19" y="67"/>
                </a:lnTo>
                <a:lnTo>
                  <a:pt x="3" y="67"/>
                </a:lnTo>
                <a:lnTo>
                  <a:pt x="2" y="67"/>
                </a:lnTo>
                <a:lnTo>
                  <a:pt x="0" y="66"/>
                </a:lnTo>
                <a:lnTo>
                  <a:pt x="0" y="50"/>
                </a:lnTo>
                <a:lnTo>
                  <a:pt x="2" y="47"/>
                </a:lnTo>
                <a:lnTo>
                  <a:pt x="3" y="47"/>
                </a:lnTo>
                <a:close/>
                <a:moveTo>
                  <a:pt x="47" y="28"/>
                </a:moveTo>
                <a:lnTo>
                  <a:pt x="50" y="28"/>
                </a:lnTo>
                <a:lnTo>
                  <a:pt x="57" y="32"/>
                </a:lnTo>
                <a:lnTo>
                  <a:pt x="58" y="33"/>
                </a:lnTo>
                <a:lnTo>
                  <a:pt x="58" y="36"/>
                </a:lnTo>
                <a:lnTo>
                  <a:pt x="47" y="53"/>
                </a:lnTo>
                <a:lnTo>
                  <a:pt x="40" y="67"/>
                </a:lnTo>
                <a:lnTo>
                  <a:pt x="25" y="91"/>
                </a:lnTo>
                <a:lnTo>
                  <a:pt x="24" y="92"/>
                </a:lnTo>
                <a:lnTo>
                  <a:pt x="23" y="92"/>
                </a:lnTo>
                <a:lnTo>
                  <a:pt x="15" y="88"/>
                </a:lnTo>
                <a:lnTo>
                  <a:pt x="13" y="87"/>
                </a:lnTo>
                <a:lnTo>
                  <a:pt x="15" y="84"/>
                </a:lnTo>
                <a:lnTo>
                  <a:pt x="24" y="67"/>
                </a:lnTo>
                <a:lnTo>
                  <a:pt x="36" y="47"/>
                </a:lnTo>
                <a:lnTo>
                  <a:pt x="46" y="29"/>
                </a:lnTo>
                <a:lnTo>
                  <a:pt x="47" y="28"/>
                </a:lnTo>
                <a:close/>
                <a:moveTo>
                  <a:pt x="55" y="0"/>
                </a:moveTo>
                <a:lnTo>
                  <a:pt x="58" y="3"/>
                </a:lnTo>
                <a:lnTo>
                  <a:pt x="63" y="10"/>
                </a:lnTo>
                <a:lnTo>
                  <a:pt x="68" y="19"/>
                </a:lnTo>
                <a:lnTo>
                  <a:pt x="74" y="28"/>
                </a:lnTo>
                <a:lnTo>
                  <a:pt x="78" y="34"/>
                </a:lnTo>
                <a:lnTo>
                  <a:pt x="83" y="45"/>
                </a:lnTo>
                <a:lnTo>
                  <a:pt x="88" y="54"/>
                </a:lnTo>
                <a:lnTo>
                  <a:pt x="88" y="54"/>
                </a:lnTo>
                <a:lnTo>
                  <a:pt x="88" y="55"/>
                </a:lnTo>
                <a:lnTo>
                  <a:pt x="89" y="55"/>
                </a:lnTo>
                <a:lnTo>
                  <a:pt x="89" y="57"/>
                </a:lnTo>
                <a:lnTo>
                  <a:pt x="89" y="58"/>
                </a:lnTo>
                <a:lnTo>
                  <a:pt x="89" y="58"/>
                </a:lnTo>
                <a:lnTo>
                  <a:pt x="91" y="59"/>
                </a:lnTo>
                <a:lnTo>
                  <a:pt x="91" y="59"/>
                </a:lnTo>
                <a:lnTo>
                  <a:pt x="92" y="63"/>
                </a:lnTo>
                <a:lnTo>
                  <a:pt x="95" y="66"/>
                </a:lnTo>
                <a:lnTo>
                  <a:pt x="95" y="67"/>
                </a:lnTo>
                <a:lnTo>
                  <a:pt x="95" y="68"/>
                </a:lnTo>
                <a:lnTo>
                  <a:pt x="96" y="70"/>
                </a:lnTo>
                <a:lnTo>
                  <a:pt x="95" y="72"/>
                </a:lnTo>
                <a:lnTo>
                  <a:pt x="93" y="74"/>
                </a:lnTo>
                <a:lnTo>
                  <a:pt x="92" y="74"/>
                </a:lnTo>
                <a:lnTo>
                  <a:pt x="89" y="75"/>
                </a:lnTo>
                <a:lnTo>
                  <a:pt x="88" y="75"/>
                </a:lnTo>
                <a:lnTo>
                  <a:pt x="85" y="75"/>
                </a:lnTo>
                <a:lnTo>
                  <a:pt x="83" y="70"/>
                </a:lnTo>
                <a:lnTo>
                  <a:pt x="79" y="62"/>
                </a:lnTo>
                <a:lnTo>
                  <a:pt x="74" y="50"/>
                </a:lnTo>
                <a:lnTo>
                  <a:pt x="68" y="40"/>
                </a:lnTo>
                <a:lnTo>
                  <a:pt x="66" y="33"/>
                </a:lnTo>
                <a:lnTo>
                  <a:pt x="63" y="27"/>
                </a:lnTo>
                <a:lnTo>
                  <a:pt x="59" y="19"/>
                </a:lnTo>
                <a:lnTo>
                  <a:pt x="57" y="11"/>
                </a:lnTo>
                <a:lnTo>
                  <a:pt x="54" y="4"/>
                </a:lnTo>
                <a:lnTo>
                  <a:pt x="5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3" name="Freeform 344"/>
          <p:cNvSpPr>
            <a:spLocks noChangeAspect="1" noEditPoints="1"/>
          </p:cNvSpPr>
          <p:nvPr/>
        </p:nvSpPr>
        <p:spPr bwMode="auto">
          <a:xfrm>
            <a:off x="2731368" y="4778189"/>
            <a:ext cx="307240" cy="360000"/>
          </a:xfrm>
          <a:custGeom>
            <a:avLst/>
            <a:gdLst>
              <a:gd name="T0" fmla="*/ 80 w 99"/>
              <a:gd name="T1" fmla="*/ 29 h 116"/>
              <a:gd name="T2" fmla="*/ 97 w 99"/>
              <a:gd name="T3" fmla="*/ 40 h 116"/>
              <a:gd name="T4" fmla="*/ 90 w 99"/>
              <a:gd name="T5" fmla="*/ 46 h 116"/>
              <a:gd name="T6" fmla="*/ 84 w 99"/>
              <a:gd name="T7" fmla="*/ 62 h 116"/>
              <a:gd name="T8" fmla="*/ 92 w 99"/>
              <a:gd name="T9" fmla="*/ 80 h 116"/>
              <a:gd name="T10" fmla="*/ 99 w 99"/>
              <a:gd name="T11" fmla="*/ 86 h 116"/>
              <a:gd name="T12" fmla="*/ 98 w 99"/>
              <a:gd name="T13" fmla="*/ 88 h 116"/>
              <a:gd name="T14" fmla="*/ 94 w 99"/>
              <a:gd name="T15" fmla="*/ 96 h 116"/>
              <a:gd name="T16" fmla="*/ 88 w 99"/>
              <a:gd name="T17" fmla="*/ 105 h 116"/>
              <a:gd name="T18" fmla="*/ 81 w 99"/>
              <a:gd name="T19" fmla="*/ 113 h 116"/>
              <a:gd name="T20" fmla="*/ 72 w 99"/>
              <a:gd name="T21" fmla="*/ 116 h 116"/>
              <a:gd name="T22" fmla="*/ 65 w 99"/>
              <a:gd name="T23" fmla="*/ 114 h 116"/>
              <a:gd name="T24" fmla="*/ 60 w 99"/>
              <a:gd name="T25" fmla="*/ 112 h 116"/>
              <a:gd name="T26" fmla="*/ 52 w 99"/>
              <a:gd name="T27" fmla="*/ 110 h 116"/>
              <a:gd name="T28" fmla="*/ 43 w 99"/>
              <a:gd name="T29" fmla="*/ 113 h 116"/>
              <a:gd name="T30" fmla="*/ 37 w 99"/>
              <a:gd name="T31" fmla="*/ 114 h 116"/>
              <a:gd name="T32" fmla="*/ 27 w 99"/>
              <a:gd name="T33" fmla="*/ 114 h 116"/>
              <a:gd name="T34" fmla="*/ 19 w 99"/>
              <a:gd name="T35" fmla="*/ 109 h 116"/>
              <a:gd name="T36" fmla="*/ 13 w 99"/>
              <a:gd name="T37" fmla="*/ 101 h 116"/>
              <a:gd name="T38" fmla="*/ 1 w 99"/>
              <a:gd name="T39" fmla="*/ 74 h 116"/>
              <a:gd name="T40" fmla="*/ 5 w 99"/>
              <a:gd name="T41" fmla="*/ 44 h 116"/>
              <a:gd name="T42" fmla="*/ 19 w 99"/>
              <a:gd name="T43" fmla="*/ 31 h 116"/>
              <a:gd name="T44" fmla="*/ 35 w 99"/>
              <a:gd name="T45" fmla="*/ 29 h 116"/>
              <a:gd name="T46" fmla="*/ 43 w 99"/>
              <a:gd name="T47" fmla="*/ 32 h 116"/>
              <a:gd name="T48" fmla="*/ 51 w 99"/>
              <a:gd name="T49" fmla="*/ 34 h 116"/>
              <a:gd name="T50" fmla="*/ 65 w 99"/>
              <a:gd name="T51" fmla="*/ 29 h 116"/>
              <a:gd name="T52" fmla="*/ 74 w 99"/>
              <a:gd name="T53" fmla="*/ 0 h 116"/>
              <a:gd name="T54" fmla="*/ 72 w 99"/>
              <a:gd name="T55" fmla="*/ 14 h 116"/>
              <a:gd name="T56" fmla="*/ 64 w 99"/>
              <a:gd name="T57" fmla="*/ 23 h 116"/>
              <a:gd name="T58" fmla="*/ 55 w 99"/>
              <a:gd name="T59" fmla="*/ 27 h 116"/>
              <a:gd name="T60" fmla="*/ 50 w 99"/>
              <a:gd name="T61" fmla="*/ 23 h 116"/>
              <a:gd name="T62" fmla="*/ 54 w 99"/>
              <a:gd name="T63" fmla="*/ 14 h 116"/>
              <a:gd name="T64" fmla="*/ 60 w 99"/>
              <a:gd name="T65" fmla="*/ 7 h 116"/>
              <a:gd name="T66" fmla="*/ 69 w 99"/>
              <a:gd name="T6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16">
                <a:moveTo>
                  <a:pt x="74" y="29"/>
                </a:moveTo>
                <a:lnTo>
                  <a:pt x="80" y="29"/>
                </a:lnTo>
                <a:lnTo>
                  <a:pt x="89" y="33"/>
                </a:lnTo>
                <a:lnTo>
                  <a:pt x="97" y="40"/>
                </a:lnTo>
                <a:lnTo>
                  <a:pt x="94" y="41"/>
                </a:lnTo>
                <a:lnTo>
                  <a:pt x="90" y="46"/>
                </a:lnTo>
                <a:lnTo>
                  <a:pt x="85" y="53"/>
                </a:lnTo>
                <a:lnTo>
                  <a:pt x="84" y="62"/>
                </a:lnTo>
                <a:lnTo>
                  <a:pt x="86" y="72"/>
                </a:lnTo>
                <a:lnTo>
                  <a:pt x="92" y="80"/>
                </a:lnTo>
                <a:lnTo>
                  <a:pt x="97" y="84"/>
                </a:lnTo>
                <a:lnTo>
                  <a:pt x="99" y="86"/>
                </a:lnTo>
                <a:lnTo>
                  <a:pt x="99" y="86"/>
                </a:lnTo>
                <a:lnTo>
                  <a:pt x="98" y="88"/>
                </a:lnTo>
                <a:lnTo>
                  <a:pt x="97" y="92"/>
                </a:lnTo>
                <a:lnTo>
                  <a:pt x="94" y="96"/>
                </a:lnTo>
                <a:lnTo>
                  <a:pt x="92" y="101"/>
                </a:lnTo>
                <a:lnTo>
                  <a:pt x="88" y="105"/>
                </a:lnTo>
                <a:lnTo>
                  <a:pt x="85" y="109"/>
                </a:lnTo>
                <a:lnTo>
                  <a:pt x="81" y="113"/>
                </a:lnTo>
                <a:lnTo>
                  <a:pt x="77" y="114"/>
                </a:lnTo>
                <a:lnTo>
                  <a:pt x="72" y="116"/>
                </a:lnTo>
                <a:lnTo>
                  <a:pt x="69" y="116"/>
                </a:lnTo>
                <a:lnTo>
                  <a:pt x="65" y="114"/>
                </a:lnTo>
                <a:lnTo>
                  <a:pt x="63" y="113"/>
                </a:lnTo>
                <a:lnTo>
                  <a:pt x="60" y="112"/>
                </a:lnTo>
                <a:lnTo>
                  <a:pt x="56" y="112"/>
                </a:lnTo>
                <a:lnTo>
                  <a:pt x="52" y="110"/>
                </a:lnTo>
                <a:lnTo>
                  <a:pt x="47" y="112"/>
                </a:lnTo>
                <a:lnTo>
                  <a:pt x="43" y="113"/>
                </a:lnTo>
                <a:lnTo>
                  <a:pt x="39" y="114"/>
                </a:lnTo>
                <a:lnTo>
                  <a:pt x="37" y="114"/>
                </a:lnTo>
                <a:lnTo>
                  <a:pt x="33" y="116"/>
                </a:lnTo>
                <a:lnTo>
                  <a:pt x="27" y="114"/>
                </a:lnTo>
                <a:lnTo>
                  <a:pt x="23" y="113"/>
                </a:lnTo>
                <a:lnTo>
                  <a:pt x="19" y="109"/>
                </a:lnTo>
                <a:lnTo>
                  <a:pt x="16" y="105"/>
                </a:lnTo>
                <a:lnTo>
                  <a:pt x="13" y="101"/>
                </a:lnTo>
                <a:lnTo>
                  <a:pt x="5" y="88"/>
                </a:lnTo>
                <a:lnTo>
                  <a:pt x="1" y="74"/>
                </a:lnTo>
                <a:lnTo>
                  <a:pt x="0" y="58"/>
                </a:lnTo>
                <a:lnTo>
                  <a:pt x="5" y="44"/>
                </a:lnTo>
                <a:lnTo>
                  <a:pt x="12" y="36"/>
                </a:lnTo>
                <a:lnTo>
                  <a:pt x="19" y="31"/>
                </a:lnTo>
                <a:lnTo>
                  <a:pt x="30" y="29"/>
                </a:lnTo>
                <a:lnTo>
                  <a:pt x="35" y="29"/>
                </a:lnTo>
                <a:lnTo>
                  <a:pt x="39" y="31"/>
                </a:lnTo>
                <a:lnTo>
                  <a:pt x="43" y="32"/>
                </a:lnTo>
                <a:lnTo>
                  <a:pt x="47" y="33"/>
                </a:lnTo>
                <a:lnTo>
                  <a:pt x="51" y="34"/>
                </a:lnTo>
                <a:lnTo>
                  <a:pt x="56" y="32"/>
                </a:lnTo>
                <a:lnTo>
                  <a:pt x="65" y="29"/>
                </a:lnTo>
                <a:lnTo>
                  <a:pt x="74" y="29"/>
                </a:lnTo>
                <a:close/>
                <a:moveTo>
                  <a:pt x="74" y="0"/>
                </a:moveTo>
                <a:lnTo>
                  <a:pt x="73" y="8"/>
                </a:lnTo>
                <a:lnTo>
                  <a:pt x="72" y="14"/>
                </a:lnTo>
                <a:lnTo>
                  <a:pt x="68" y="19"/>
                </a:lnTo>
                <a:lnTo>
                  <a:pt x="64" y="23"/>
                </a:lnTo>
                <a:lnTo>
                  <a:pt x="60" y="25"/>
                </a:lnTo>
                <a:lnTo>
                  <a:pt x="55" y="27"/>
                </a:lnTo>
                <a:lnTo>
                  <a:pt x="50" y="28"/>
                </a:lnTo>
                <a:lnTo>
                  <a:pt x="50" y="23"/>
                </a:lnTo>
                <a:lnTo>
                  <a:pt x="51" y="17"/>
                </a:lnTo>
                <a:lnTo>
                  <a:pt x="54" y="14"/>
                </a:lnTo>
                <a:lnTo>
                  <a:pt x="56" y="10"/>
                </a:lnTo>
                <a:lnTo>
                  <a:pt x="60" y="7"/>
                </a:lnTo>
                <a:lnTo>
                  <a:pt x="64" y="3"/>
                </a:lnTo>
                <a:lnTo>
                  <a:pt x="69" y="2"/>
                </a:lnTo>
                <a:lnTo>
                  <a:pt x="7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4" name="Freeform 345"/>
          <p:cNvSpPr>
            <a:spLocks noChangeAspect="1" noEditPoints="1"/>
          </p:cNvSpPr>
          <p:nvPr/>
        </p:nvSpPr>
        <p:spPr bwMode="auto">
          <a:xfrm>
            <a:off x="2765924" y="2549343"/>
            <a:ext cx="296840" cy="360000"/>
          </a:xfrm>
          <a:custGeom>
            <a:avLst/>
            <a:gdLst>
              <a:gd name="T0" fmla="*/ 91 w 94"/>
              <a:gd name="T1" fmla="*/ 36 h 114"/>
              <a:gd name="T2" fmla="*/ 94 w 94"/>
              <a:gd name="T3" fmla="*/ 42 h 114"/>
              <a:gd name="T4" fmla="*/ 94 w 94"/>
              <a:gd name="T5" fmla="*/ 74 h 114"/>
              <a:gd name="T6" fmla="*/ 88 w 94"/>
              <a:gd name="T7" fmla="*/ 77 h 114"/>
              <a:gd name="T8" fmla="*/ 82 w 94"/>
              <a:gd name="T9" fmla="*/ 74 h 114"/>
              <a:gd name="T10" fmla="*/ 81 w 94"/>
              <a:gd name="T11" fmla="*/ 42 h 114"/>
              <a:gd name="T12" fmla="*/ 85 w 94"/>
              <a:gd name="T13" fmla="*/ 36 h 114"/>
              <a:gd name="T14" fmla="*/ 17 w 94"/>
              <a:gd name="T15" fmla="*/ 35 h 114"/>
              <a:gd name="T16" fmla="*/ 77 w 94"/>
              <a:gd name="T17" fmla="*/ 84 h 114"/>
              <a:gd name="T18" fmla="*/ 74 w 94"/>
              <a:gd name="T19" fmla="*/ 90 h 114"/>
              <a:gd name="T20" fmla="*/ 65 w 94"/>
              <a:gd name="T21" fmla="*/ 91 h 114"/>
              <a:gd name="T22" fmla="*/ 65 w 94"/>
              <a:gd name="T23" fmla="*/ 107 h 114"/>
              <a:gd name="T24" fmla="*/ 63 w 94"/>
              <a:gd name="T25" fmla="*/ 112 h 114"/>
              <a:gd name="T26" fmla="*/ 56 w 94"/>
              <a:gd name="T27" fmla="*/ 112 h 114"/>
              <a:gd name="T28" fmla="*/ 52 w 94"/>
              <a:gd name="T29" fmla="*/ 107 h 114"/>
              <a:gd name="T30" fmla="*/ 53 w 94"/>
              <a:gd name="T31" fmla="*/ 91 h 114"/>
              <a:gd name="T32" fmla="*/ 42 w 94"/>
              <a:gd name="T33" fmla="*/ 93 h 114"/>
              <a:gd name="T34" fmla="*/ 40 w 94"/>
              <a:gd name="T35" fmla="*/ 110 h 114"/>
              <a:gd name="T36" fmla="*/ 35 w 94"/>
              <a:gd name="T37" fmla="*/ 114 h 114"/>
              <a:gd name="T38" fmla="*/ 29 w 94"/>
              <a:gd name="T39" fmla="*/ 110 h 114"/>
              <a:gd name="T40" fmla="*/ 29 w 94"/>
              <a:gd name="T41" fmla="*/ 93 h 114"/>
              <a:gd name="T42" fmla="*/ 23 w 94"/>
              <a:gd name="T43" fmla="*/ 91 h 114"/>
              <a:gd name="T44" fmla="*/ 18 w 94"/>
              <a:gd name="T45" fmla="*/ 87 h 114"/>
              <a:gd name="T46" fmla="*/ 17 w 94"/>
              <a:gd name="T47" fmla="*/ 35 h 114"/>
              <a:gd name="T48" fmla="*/ 9 w 94"/>
              <a:gd name="T49" fmla="*/ 36 h 114"/>
              <a:gd name="T50" fmla="*/ 13 w 94"/>
              <a:gd name="T51" fmla="*/ 42 h 114"/>
              <a:gd name="T52" fmla="*/ 12 w 94"/>
              <a:gd name="T53" fmla="*/ 74 h 114"/>
              <a:gd name="T54" fmla="*/ 6 w 94"/>
              <a:gd name="T55" fmla="*/ 77 h 114"/>
              <a:gd name="T56" fmla="*/ 1 w 94"/>
              <a:gd name="T57" fmla="*/ 74 h 114"/>
              <a:gd name="T58" fmla="*/ 0 w 94"/>
              <a:gd name="T59" fmla="*/ 42 h 114"/>
              <a:gd name="T60" fmla="*/ 2 w 94"/>
              <a:gd name="T61" fmla="*/ 36 h 114"/>
              <a:gd name="T62" fmla="*/ 60 w 94"/>
              <a:gd name="T63" fmla="*/ 15 h 114"/>
              <a:gd name="T64" fmla="*/ 57 w 94"/>
              <a:gd name="T65" fmla="*/ 17 h 114"/>
              <a:gd name="T66" fmla="*/ 57 w 94"/>
              <a:gd name="T67" fmla="*/ 21 h 114"/>
              <a:gd name="T68" fmla="*/ 60 w 94"/>
              <a:gd name="T69" fmla="*/ 22 h 114"/>
              <a:gd name="T70" fmla="*/ 63 w 94"/>
              <a:gd name="T71" fmla="*/ 21 h 114"/>
              <a:gd name="T72" fmla="*/ 63 w 94"/>
              <a:gd name="T73" fmla="*/ 17 h 114"/>
              <a:gd name="T74" fmla="*/ 60 w 94"/>
              <a:gd name="T75" fmla="*/ 15 h 114"/>
              <a:gd name="T76" fmla="*/ 33 w 94"/>
              <a:gd name="T77" fmla="*/ 15 h 114"/>
              <a:gd name="T78" fmla="*/ 31 w 94"/>
              <a:gd name="T79" fmla="*/ 18 h 114"/>
              <a:gd name="T80" fmla="*/ 33 w 94"/>
              <a:gd name="T81" fmla="*/ 22 h 114"/>
              <a:gd name="T82" fmla="*/ 35 w 94"/>
              <a:gd name="T83" fmla="*/ 22 h 114"/>
              <a:gd name="T84" fmla="*/ 38 w 94"/>
              <a:gd name="T85" fmla="*/ 18 h 114"/>
              <a:gd name="T86" fmla="*/ 35 w 94"/>
              <a:gd name="T87" fmla="*/ 15 h 114"/>
              <a:gd name="T88" fmla="*/ 29 w 94"/>
              <a:gd name="T89" fmla="*/ 0 h 114"/>
              <a:gd name="T90" fmla="*/ 31 w 94"/>
              <a:gd name="T91" fmla="*/ 4 h 114"/>
              <a:gd name="T92" fmla="*/ 34 w 94"/>
              <a:gd name="T93" fmla="*/ 8 h 114"/>
              <a:gd name="T94" fmla="*/ 47 w 94"/>
              <a:gd name="T95" fmla="*/ 5 h 114"/>
              <a:gd name="T96" fmla="*/ 60 w 94"/>
              <a:gd name="T97" fmla="*/ 8 h 114"/>
              <a:gd name="T98" fmla="*/ 63 w 94"/>
              <a:gd name="T99" fmla="*/ 4 h 114"/>
              <a:gd name="T100" fmla="*/ 65 w 94"/>
              <a:gd name="T101" fmla="*/ 0 h 114"/>
              <a:gd name="T102" fmla="*/ 67 w 94"/>
              <a:gd name="T103" fmla="*/ 0 h 114"/>
              <a:gd name="T104" fmla="*/ 64 w 94"/>
              <a:gd name="T105" fmla="*/ 5 h 114"/>
              <a:gd name="T106" fmla="*/ 61 w 94"/>
              <a:gd name="T107" fmla="*/ 9 h 114"/>
              <a:gd name="T108" fmla="*/ 76 w 94"/>
              <a:gd name="T109" fmla="*/ 22 h 114"/>
              <a:gd name="T110" fmla="*/ 17 w 94"/>
              <a:gd name="T111" fmla="*/ 31 h 114"/>
              <a:gd name="T112" fmla="*/ 25 w 94"/>
              <a:gd name="T113" fmla="*/ 14 h 114"/>
              <a:gd name="T114" fmla="*/ 31 w 94"/>
              <a:gd name="T115" fmla="*/ 6 h 114"/>
              <a:gd name="T116" fmla="*/ 27 w 94"/>
              <a:gd name="T117" fmla="*/ 1 h 114"/>
              <a:gd name="T118" fmla="*/ 27 w 9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114">
                <a:moveTo>
                  <a:pt x="88" y="35"/>
                </a:moveTo>
                <a:lnTo>
                  <a:pt x="91" y="36"/>
                </a:lnTo>
                <a:lnTo>
                  <a:pt x="94" y="39"/>
                </a:lnTo>
                <a:lnTo>
                  <a:pt x="94" y="42"/>
                </a:lnTo>
                <a:lnTo>
                  <a:pt x="94" y="70"/>
                </a:lnTo>
                <a:lnTo>
                  <a:pt x="94" y="74"/>
                </a:lnTo>
                <a:lnTo>
                  <a:pt x="91" y="76"/>
                </a:lnTo>
                <a:lnTo>
                  <a:pt x="88" y="77"/>
                </a:lnTo>
                <a:lnTo>
                  <a:pt x="85" y="76"/>
                </a:lnTo>
                <a:lnTo>
                  <a:pt x="82" y="74"/>
                </a:lnTo>
                <a:lnTo>
                  <a:pt x="81" y="70"/>
                </a:lnTo>
                <a:lnTo>
                  <a:pt x="81" y="42"/>
                </a:lnTo>
                <a:lnTo>
                  <a:pt x="82" y="39"/>
                </a:lnTo>
                <a:lnTo>
                  <a:pt x="85" y="36"/>
                </a:lnTo>
                <a:lnTo>
                  <a:pt x="88" y="35"/>
                </a:lnTo>
                <a:close/>
                <a:moveTo>
                  <a:pt x="17" y="35"/>
                </a:moveTo>
                <a:lnTo>
                  <a:pt x="77" y="35"/>
                </a:lnTo>
                <a:lnTo>
                  <a:pt x="77" y="84"/>
                </a:lnTo>
                <a:lnTo>
                  <a:pt x="76" y="87"/>
                </a:lnTo>
                <a:lnTo>
                  <a:pt x="74" y="90"/>
                </a:lnTo>
                <a:lnTo>
                  <a:pt x="70" y="91"/>
                </a:lnTo>
                <a:lnTo>
                  <a:pt x="65" y="91"/>
                </a:lnTo>
                <a:lnTo>
                  <a:pt x="65" y="93"/>
                </a:lnTo>
                <a:lnTo>
                  <a:pt x="65" y="107"/>
                </a:lnTo>
                <a:lnTo>
                  <a:pt x="65" y="110"/>
                </a:lnTo>
                <a:lnTo>
                  <a:pt x="63" y="112"/>
                </a:lnTo>
                <a:lnTo>
                  <a:pt x="59" y="114"/>
                </a:lnTo>
                <a:lnTo>
                  <a:pt x="56" y="112"/>
                </a:lnTo>
                <a:lnTo>
                  <a:pt x="53" y="110"/>
                </a:lnTo>
                <a:lnTo>
                  <a:pt x="52" y="107"/>
                </a:lnTo>
                <a:lnTo>
                  <a:pt x="52" y="93"/>
                </a:lnTo>
                <a:lnTo>
                  <a:pt x="53" y="91"/>
                </a:lnTo>
                <a:lnTo>
                  <a:pt x="40" y="91"/>
                </a:lnTo>
                <a:lnTo>
                  <a:pt x="42" y="93"/>
                </a:lnTo>
                <a:lnTo>
                  <a:pt x="42" y="107"/>
                </a:lnTo>
                <a:lnTo>
                  <a:pt x="40" y="110"/>
                </a:lnTo>
                <a:lnTo>
                  <a:pt x="38" y="112"/>
                </a:lnTo>
                <a:lnTo>
                  <a:pt x="35" y="114"/>
                </a:lnTo>
                <a:lnTo>
                  <a:pt x="31" y="112"/>
                </a:lnTo>
                <a:lnTo>
                  <a:pt x="29" y="110"/>
                </a:lnTo>
                <a:lnTo>
                  <a:pt x="29" y="107"/>
                </a:lnTo>
                <a:lnTo>
                  <a:pt x="29" y="93"/>
                </a:lnTo>
                <a:lnTo>
                  <a:pt x="29" y="91"/>
                </a:lnTo>
                <a:lnTo>
                  <a:pt x="23" y="91"/>
                </a:lnTo>
                <a:lnTo>
                  <a:pt x="21" y="90"/>
                </a:lnTo>
                <a:lnTo>
                  <a:pt x="18" y="87"/>
                </a:lnTo>
                <a:lnTo>
                  <a:pt x="17" y="84"/>
                </a:lnTo>
                <a:lnTo>
                  <a:pt x="17" y="35"/>
                </a:lnTo>
                <a:close/>
                <a:moveTo>
                  <a:pt x="6" y="35"/>
                </a:moveTo>
                <a:lnTo>
                  <a:pt x="9" y="36"/>
                </a:lnTo>
                <a:lnTo>
                  <a:pt x="12" y="39"/>
                </a:lnTo>
                <a:lnTo>
                  <a:pt x="13" y="42"/>
                </a:lnTo>
                <a:lnTo>
                  <a:pt x="13" y="70"/>
                </a:lnTo>
                <a:lnTo>
                  <a:pt x="12" y="74"/>
                </a:lnTo>
                <a:lnTo>
                  <a:pt x="9" y="76"/>
                </a:lnTo>
                <a:lnTo>
                  <a:pt x="6" y="77"/>
                </a:lnTo>
                <a:lnTo>
                  <a:pt x="2" y="76"/>
                </a:lnTo>
                <a:lnTo>
                  <a:pt x="1" y="74"/>
                </a:lnTo>
                <a:lnTo>
                  <a:pt x="0" y="70"/>
                </a:lnTo>
                <a:lnTo>
                  <a:pt x="0" y="42"/>
                </a:lnTo>
                <a:lnTo>
                  <a:pt x="1" y="39"/>
                </a:lnTo>
                <a:lnTo>
                  <a:pt x="2" y="36"/>
                </a:lnTo>
                <a:lnTo>
                  <a:pt x="6" y="35"/>
                </a:lnTo>
                <a:close/>
                <a:moveTo>
                  <a:pt x="60" y="15"/>
                </a:moveTo>
                <a:lnTo>
                  <a:pt x="59" y="15"/>
                </a:lnTo>
                <a:lnTo>
                  <a:pt x="57" y="17"/>
                </a:lnTo>
                <a:lnTo>
                  <a:pt x="56" y="18"/>
                </a:lnTo>
                <a:lnTo>
                  <a:pt x="57" y="21"/>
                </a:lnTo>
                <a:lnTo>
                  <a:pt x="59" y="22"/>
                </a:lnTo>
                <a:lnTo>
                  <a:pt x="60" y="22"/>
                </a:lnTo>
                <a:lnTo>
                  <a:pt x="61" y="22"/>
                </a:lnTo>
                <a:lnTo>
                  <a:pt x="63" y="21"/>
                </a:lnTo>
                <a:lnTo>
                  <a:pt x="63" y="18"/>
                </a:lnTo>
                <a:lnTo>
                  <a:pt x="63" y="17"/>
                </a:lnTo>
                <a:lnTo>
                  <a:pt x="61" y="15"/>
                </a:lnTo>
                <a:lnTo>
                  <a:pt x="60" y="15"/>
                </a:lnTo>
                <a:close/>
                <a:moveTo>
                  <a:pt x="34" y="15"/>
                </a:moveTo>
                <a:lnTo>
                  <a:pt x="33" y="15"/>
                </a:lnTo>
                <a:lnTo>
                  <a:pt x="31" y="17"/>
                </a:lnTo>
                <a:lnTo>
                  <a:pt x="31" y="18"/>
                </a:lnTo>
                <a:lnTo>
                  <a:pt x="31" y="21"/>
                </a:lnTo>
                <a:lnTo>
                  <a:pt x="33" y="22"/>
                </a:lnTo>
                <a:lnTo>
                  <a:pt x="34" y="22"/>
                </a:lnTo>
                <a:lnTo>
                  <a:pt x="35" y="22"/>
                </a:lnTo>
                <a:lnTo>
                  <a:pt x="36" y="21"/>
                </a:lnTo>
                <a:lnTo>
                  <a:pt x="38" y="18"/>
                </a:lnTo>
                <a:lnTo>
                  <a:pt x="36" y="17"/>
                </a:lnTo>
                <a:lnTo>
                  <a:pt x="35" y="15"/>
                </a:lnTo>
                <a:lnTo>
                  <a:pt x="34" y="15"/>
                </a:lnTo>
                <a:close/>
                <a:moveTo>
                  <a:pt x="29" y="0"/>
                </a:moveTo>
                <a:lnTo>
                  <a:pt x="29" y="0"/>
                </a:lnTo>
                <a:lnTo>
                  <a:pt x="31" y="4"/>
                </a:lnTo>
                <a:lnTo>
                  <a:pt x="33" y="6"/>
                </a:lnTo>
                <a:lnTo>
                  <a:pt x="34" y="8"/>
                </a:lnTo>
                <a:lnTo>
                  <a:pt x="40" y="6"/>
                </a:lnTo>
                <a:lnTo>
                  <a:pt x="47" y="5"/>
                </a:lnTo>
                <a:lnTo>
                  <a:pt x="53" y="6"/>
                </a:lnTo>
                <a:lnTo>
                  <a:pt x="60" y="8"/>
                </a:lnTo>
                <a:lnTo>
                  <a:pt x="61" y="6"/>
                </a:lnTo>
                <a:lnTo>
                  <a:pt x="63" y="4"/>
                </a:lnTo>
                <a:lnTo>
                  <a:pt x="65" y="0"/>
                </a:lnTo>
                <a:lnTo>
                  <a:pt x="65" y="0"/>
                </a:lnTo>
                <a:lnTo>
                  <a:pt x="67" y="0"/>
                </a:lnTo>
                <a:lnTo>
                  <a:pt x="67" y="0"/>
                </a:lnTo>
                <a:lnTo>
                  <a:pt x="67" y="1"/>
                </a:lnTo>
                <a:lnTo>
                  <a:pt x="64" y="5"/>
                </a:lnTo>
                <a:lnTo>
                  <a:pt x="63" y="6"/>
                </a:lnTo>
                <a:lnTo>
                  <a:pt x="61" y="9"/>
                </a:lnTo>
                <a:lnTo>
                  <a:pt x="70" y="14"/>
                </a:lnTo>
                <a:lnTo>
                  <a:pt x="76" y="22"/>
                </a:lnTo>
                <a:lnTo>
                  <a:pt x="77" y="31"/>
                </a:lnTo>
                <a:lnTo>
                  <a:pt x="17" y="31"/>
                </a:lnTo>
                <a:lnTo>
                  <a:pt x="19" y="22"/>
                </a:lnTo>
                <a:lnTo>
                  <a:pt x="25" y="14"/>
                </a:lnTo>
                <a:lnTo>
                  <a:pt x="33" y="9"/>
                </a:lnTo>
                <a:lnTo>
                  <a:pt x="31" y="6"/>
                </a:lnTo>
                <a:lnTo>
                  <a:pt x="30" y="5"/>
                </a:lnTo>
                <a:lnTo>
                  <a:pt x="27" y="1"/>
                </a:lnTo>
                <a:lnTo>
                  <a:pt x="27" y="0"/>
                </a:lnTo>
                <a:lnTo>
                  <a:pt x="27" y="0"/>
                </a:lnTo>
                <a:lnTo>
                  <a:pt x="2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5" name="文本框 24"/>
          <p:cNvSpPr txBox="1"/>
          <p:nvPr/>
        </p:nvSpPr>
        <p:spPr>
          <a:xfrm>
            <a:off x="2576751" y="2944266"/>
            <a:ext cx="675186" cy="276999"/>
          </a:xfrm>
          <a:prstGeom prst="rect">
            <a:avLst/>
          </a:prstGeom>
          <a:noFill/>
        </p:spPr>
        <p:txBody>
          <a:bodyPr wrap="none" rtlCol="0">
            <a:spAutoFit/>
          </a:bodyPr>
          <a:lstStyle/>
          <a:p>
            <a:pPr algn="ctr"/>
            <a:r>
              <a:rPr lang="en-US" altLang="zh-CN" sz="1200" dirty="0">
                <a:solidFill>
                  <a:schemeClr val="bg1"/>
                </a:solidFill>
                <a:cs typeface="+mn-ea"/>
                <a:sym typeface="+mn-lt"/>
              </a:rPr>
              <a:t>Slide 1</a:t>
            </a:r>
            <a:endParaRPr lang="zh-CN" altLang="en-US" sz="1200" dirty="0">
              <a:solidFill>
                <a:schemeClr val="bg1"/>
              </a:solidFill>
              <a:cs typeface="+mn-ea"/>
              <a:sym typeface="+mn-lt"/>
            </a:endParaRPr>
          </a:p>
        </p:txBody>
      </p:sp>
      <p:sp>
        <p:nvSpPr>
          <p:cNvPr id="26" name="文本框 25"/>
          <p:cNvSpPr txBox="1"/>
          <p:nvPr/>
        </p:nvSpPr>
        <p:spPr>
          <a:xfrm>
            <a:off x="4806114" y="2944266"/>
            <a:ext cx="675186" cy="276999"/>
          </a:xfrm>
          <a:prstGeom prst="rect">
            <a:avLst/>
          </a:prstGeom>
          <a:noFill/>
        </p:spPr>
        <p:txBody>
          <a:bodyPr wrap="none" rtlCol="0">
            <a:spAutoFit/>
          </a:bodyPr>
          <a:lstStyle/>
          <a:p>
            <a:pPr algn="ctr"/>
            <a:r>
              <a:rPr lang="en-US" altLang="zh-CN" sz="1200" dirty="0">
                <a:solidFill>
                  <a:schemeClr val="bg1"/>
                </a:solidFill>
                <a:cs typeface="+mn-ea"/>
                <a:sym typeface="+mn-lt"/>
              </a:rPr>
              <a:t>Slide 2</a:t>
            </a:r>
            <a:endParaRPr lang="zh-CN" altLang="en-US" sz="1200" dirty="0">
              <a:solidFill>
                <a:schemeClr val="bg1"/>
              </a:solidFill>
              <a:cs typeface="+mn-ea"/>
              <a:sym typeface="+mn-lt"/>
            </a:endParaRPr>
          </a:p>
        </p:txBody>
      </p:sp>
      <p:sp>
        <p:nvSpPr>
          <p:cNvPr id="27" name="文本框 26"/>
          <p:cNvSpPr txBox="1"/>
          <p:nvPr/>
        </p:nvSpPr>
        <p:spPr>
          <a:xfrm>
            <a:off x="2576751" y="5217879"/>
            <a:ext cx="675186" cy="276999"/>
          </a:xfrm>
          <a:prstGeom prst="rect">
            <a:avLst/>
          </a:prstGeom>
          <a:noFill/>
        </p:spPr>
        <p:txBody>
          <a:bodyPr wrap="none" rtlCol="0">
            <a:spAutoFit/>
          </a:bodyPr>
          <a:lstStyle/>
          <a:p>
            <a:pPr algn="ctr"/>
            <a:r>
              <a:rPr lang="en-US" altLang="zh-CN" sz="1200" dirty="0">
                <a:solidFill>
                  <a:schemeClr val="bg1"/>
                </a:solidFill>
                <a:cs typeface="+mn-ea"/>
                <a:sym typeface="+mn-lt"/>
              </a:rPr>
              <a:t>Slide 4</a:t>
            </a:r>
            <a:endParaRPr lang="zh-CN" altLang="en-US" sz="1200" dirty="0">
              <a:solidFill>
                <a:schemeClr val="bg1"/>
              </a:solidFill>
              <a:cs typeface="+mn-ea"/>
              <a:sym typeface="+mn-lt"/>
            </a:endParaRPr>
          </a:p>
        </p:txBody>
      </p:sp>
      <p:sp>
        <p:nvSpPr>
          <p:cNvPr id="28" name="文本框 27"/>
          <p:cNvSpPr txBox="1"/>
          <p:nvPr/>
        </p:nvSpPr>
        <p:spPr>
          <a:xfrm>
            <a:off x="4806114" y="5217879"/>
            <a:ext cx="675186" cy="276999"/>
          </a:xfrm>
          <a:prstGeom prst="rect">
            <a:avLst/>
          </a:prstGeom>
          <a:noFill/>
        </p:spPr>
        <p:txBody>
          <a:bodyPr wrap="none" rtlCol="0">
            <a:spAutoFit/>
          </a:bodyPr>
          <a:lstStyle/>
          <a:p>
            <a:pPr algn="ctr"/>
            <a:r>
              <a:rPr lang="en-US" altLang="zh-CN" sz="1200" dirty="0">
                <a:solidFill>
                  <a:schemeClr val="bg1"/>
                </a:solidFill>
                <a:cs typeface="+mn-ea"/>
                <a:sym typeface="+mn-lt"/>
              </a:rPr>
              <a:t>Slide 3</a:t>
            </a:r>
            <a:endParaRPr lang="zh-CN" altLang="en-US" sz="1200" dirty="0">
              <a:solidFill>
                <a:schemeClr val="bg1"/>
              </a:solidFill>
              <a:cs typeface="+mn-ea"/>
              <a:sym typeface="+mn-lt"/>
            </a:endParaRPr>
          </a:p>
        </p:txBody>
      </p:sp>
      <p:grpSp>
        <p:nvGrpSpPr>
          <p:cNvPr id="29" name="组合 28"/>
          <p:cNvGrpSpPr/>
          <p:nvPr/>
        </p:nvGrpSpPr>
        <p:grpSpPr>
          <a:xfrm>
            <a:off x="6424910" y="2321684"/>
            <a:ext cx="3655937" cy="3369384"/>
            <a:chOff x="3238876" y="2221460"/>
            <a:chExt cx="2906947" cy="2679102"/>
          </a:xfrm>
        </p:grpSpPr>
        <p:sp>
          <p:nvSpPr>
            <p:cNvPr id="30" name="Freeform 46"/>
            <p:cNvSpPr>
              <a:spLocks noEditPoints="1"/>
            </p:cNvSpPr>
            <p:nvPr/>
          </p:nvSpPr>
          <p:spPr bwMode="auto">
            <a:xfrm>
              <a:off x="3238876" y="2221460"/>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05242"/>
            </a:solidFill>
            <a:ln w="9525">
              <a:noFill/>
              <a:round/>
            </a:ln>
          </p:spPr>
          <p:txBody>
            <a:bodyPr vert="horz" wrap="square" lIns="91446" tIns="45723" rIns="91446" bIns="45723" numCol="1" anchor="t" anchorCtr="0" compatLnSpc="1"/>
            <a:lstStyle/>
            <a:p>
              <a:pPr>
                <a:lnSpc>
                  <a:spcPct val="120000"/>
                </a:lnSpc>
              </a:pPr>
              <a:endParaRPr lang="en-US" sz="700" dirty="0">
                <a:solidFill>
                  <a:schemeClr val="bg1">
                    <a:lumMod val="50000"/>
                  </a:schemeClr>
                </a:solidFill>
                <a:cs typeface="+mn-ea"/>
                <a:sym typeface="+mn-lt"/>
              </a:endParaRPr>
            </a:p>
          </p:txBody>
        </p:sp>
        <p:sp>
          <p:nvSpPr>
            <p:cNvPr id="31" name="Freeform 46"/>
            <p:cNvSpPr>
              <a:spLocks noEditPoints="1"/>
            </p:cNvSpPr>
            <p:nvPr/>
          </p:nvSpPr>
          <p:spPr bwMode="auto">
            <a:xfrm>
              <a:off x="3238876" y="2955102"/>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05242"/>
            </a:solidFill>
            <a:ln w="9525">
              <a:noFill/>
              <a:round/>
            </a:ln>
          </p:spPr>
          <p:txBody>
            <a:bodyPr vert="horz" wrap="square" lIns="91446" tIns="45723" rIns="91446" bIns="45723" numCol="1" anchor="t" anchorCtr="0" compatLnSpc="1"/>
            <a:lstStyle/>
            <a:p>
              <a:pPr>
                <a:lnSpc>
                  <a:spcPct val="120000"/>
                </a:lnSpc>
              </a:pPr>
              <a:endParaRPr lang="en-US" sz="700" dirty="0">
                <a:solidFill>
                  <a:schemeClr val="bg1">
                    <a:lumMod val="50000"/>
                  </a:schemeClr>
                </a:solidFill>
                <a:cs typeface="+mn-ea"/>
                <a:sym typeface="+mn-lt"/>
              </a:endParaRPr>
            </a:p>
          </p:txBody>
        </p:sp>
        <p:sp>
          <p:nvSpPr>
            <p:cNvPr id="32" name="Freeform 46"/>
            <p:cNvSpPr>
              <a:spLocks noEditPoints="1"/>
            </p:cNvSpPr>
            <p:nvPr/>
          </p:nvSpPr>
          <p:spPr bwMode="auto">
            <a:xfrm>
              <a:off x="3238876" y="3679311"/>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05242"/>
            </a:solidFill>
            <a:ln w="9525">
              <a:noFill/>
              <a:round/>
            </a:ln>
          </p:spPr>
          <p:txBody>
            <a:bodyPr vert="horz" wrap="square" lIns="91446" tIns="45723" rIns="91446" bIns="45723" numCol="1" anchor="t" anchorCtr="0" compatLnSpc="1"/>
            <a:lstStyle/>
            <a:p>
              <a:pPr>
                <a:lnSpc>
                  <a:spcPct val="120000"/>
                </a:lnSpc>
              </a:pPr>
              <a:endParaRPr lang="en-US" sz="700" dirty="0">
                <a:solidFill>
                  <a:schemeClr val="bg1">
                    <a:lumMod val="50000"/>
                  </a:schemeClr>
                </a:solidFill>
                <a:cs typeface="+mn-ea"/>
                <a:sym typeface="+mn-lt"/>
              </a:endParaRPr>
            </a:p>
          </p:txBody>
        </p:sp>
        <p:sp>
          <p:nvSpPr>
            <p:cNvPr id="33" name="Freeform 46"/>
            <p:cNvSpPr>
              <a:spLocks noEditPoints="1"/>
            </p:cNvSpPr>
            <p:nvPr/>
          </p:nvSpPr>
          <p:spPr bwMode="auto">
            <a:xfrm>
              <a:off x="3238876" y="4403522"/>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05242"/>
            </a:solidFill>
            <a:ln w="9525">
              <a:noFill/>
              <a:round/>
            </a:ln>
          </p:spPr>
          <p:txBody>
            <a:bodyPr vert="horz" wrap="square" lIns="91446" tIns="45723" rIns="91446" bIns="45723" numCol="1" anchor="t" anchorCtr="0" compatLnSpc="1"/>
            <a:lstStyle/>
            <a:p>
              <a:pPr>
                <a:lnSpc>
                  <a:spcPct val="120000"/>
                </a:lnSpc>
              </a:pPr>
              <a:endParaRPr lang="en-US" sz="700" dirty="0">
                <a:solidFill>
                  <a:schemeClr val="bg1">
                    <a:lumMod val="50000"/>
                  </a:schemeClr>
                </a:solidFill>
                <a:cs typeface="+mn-ea"/>
                <a:sym typeface="+mn-lt"/>
              </a:endParaRPr>
            </a:p>
          </p:txBody>
        </p:sp>
        <p:grpSp>
          <p:nvGrpSpPr>
            <p:cNvPr id="34" name="Group 30"/>
            <p:cNvGrpSpPr/>
            <p:nvPr/>
          </p:nvGrpSpPr>
          <p:grpSpPr>
            <a:xfrm>
              <a:off x="3848548" y="2223371"/>
              <a:ext cx="2297275" cy="385390"/>
              <a:chOff x="1270277" y="1233504"/>
              <a:chExt cx="3991310" cy="385270"/>
            </a:xfrm>
          </p:grpSpPr>
          <p:sp>
            <p:nvSpPr>
              <p:cNvPr id="44" name="Text Placeholder 3"/>
              <p:cNvSpPr txBox="1"/>
              <p:nvPr/>
            </p:nvSpPr>
            <p:spPr>
              <a:xfrm>
                <a:off x="1270277" y="1233504"/>
                <a:ext cx="1984190" cy="21462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fontAlgn="auto">
                  <a:lnSpc>
                    <a:spcPct val="120000"/>
                  </a:lnSpc>
                  <a:spcBef>
                    <a:spcPct val="20000"/>
                  </a:spcBef>
                  <a:spcAft>
                    <a:spcPts val="0"/>
                  </a:spcAft>
                  <a:defRPr/>
                </a:pPr>
                <a:r>
                  <a:rPr lang="zh-CN" altLang="en-US" sz="1600" dirty="0">
                    <a:solidFill>
                      <a:schemeClr val="bg1">
                        <a:lumMod val="50000"/>
                      </a:schemeClr>
                    </a:solidFill>
                    <a:cs typeface="+mn-ea"/>
                    <a:sym typeface="+mn-lt"/>
                  </a:rPr>
                  <a:t>请替换文字内容</a:t>
                </a:r>
                <a:endParaRPr lang="en-US" sz="1600" dirty="0">
                  <a:solidFill>
                    <a:schemeClr val="bg1">
                      <a:lumMod val="50000"/>
                    </a:schemeClr>
                  </a:solidFill>
                  <a:cs typeface="+mn-ea"/>
                  <a:sym typeface="+mn-lt"/>
                </a:endParaRPr>
              </a:p>
            </p:txBody>
          </p:sp>
          <p:sp>
            <p:nvSpPr>
              <p:cNvPr id="45" name="Text Placeholder 3"/>
              <p:cNvSpPr txBox="1"/>
              <p:nvPr/>
            </p:nvSpPr>
            <p:spPr>
              <a:xfrm>
                <a:off x="1270277" y="1471986"/>
                <a:ext cx="3991310" cy="1467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sz="1200" dirty="0" err="1">
                    <a:solidFill>
                      <a:srgbClr val="FFFFFF">
                        <a:lumMod val="50000"/>
                      </a:srgbClr>
                    </a:solidFill>
                    <a:cs typeface="+mn-ea"/>
                    <a:sym typeface="+mn-lt"/>
                  </a:rPr>
                  <a:t>点击此处更换文本</a:t>
                </a:r>
                <a:r>
                  <a:rPr lang="zh-CN" altLang="en-US" sz="1200" dirty="0">
                    <a:solidFill>
                      <a:srgbClr val="FFFFFF">
                        <a:lumMod val="50000"/>
                      </a:srgbClr>
                    </a:solidFill>
                    <a:cs typeface="+mn-ea"/>
                    <a:sym typeface="+mn-lt"/>
                  </a:rPr>
                  <a:t>点击此处更换文本</a:t>
                </a:r>
                <a:endParaRPr sz="1200" dirty="0">
                  <a:solidFill>
                    <a:srgbClr val="FFFFFF">
                      <a:lumMod val="50000"/>
                    </a:srgbClr>
                  </a:solidFill>
                  <a:cs typeface="+mn-ea"/>
                  <a:sym typeface="+mn-lt"/>
                </a:endParaRPr>
              </a:p>
            </p:txBody>
          </p:sp>
        </p:grpSp>
        <p:grpSp>
          <p:nvGrpSpPr>
            <p:cNvPr id="35" name="Group 30"/>
            <p:cNvGrpSpPr/>
            <p:nvPr/>
          </p:nvGrpSpPr>
          <p:grpSpPr>
            <a:xfrm>
              <a:off x="3848548" y="2957013"/>
              <a:ext cx="2297275" cy="385390"/>
              <a:chOff x="1270277" y="1233504"/>
              <a:chExt cx="3991310" cy="385270"/>
            </a:xfrm>
          </p:grpSpPr>
          <p:sp>
            <p:nvSpPr>
              <p:cNvPr id="42" name="Text Placeholder 3"/>
              <p:cNvSpPr txBox="1"/>
              <p:nvPr/>
            </p:nvSpPr>
            <p:spPr>
              <a:xfrm>
                <a:off x="1270277" y="1233504"/>
                <a:ext cx="1984190" cy="21462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fontAlgn="auto">
                  <a:lnSpc>
                    <a:spcPct val="120000"/>
                  </a:lnSpc>
                  <a:spcBef>
                    <a:spcPct val="20000"/>
                  </a:spcBef>
                  <a:spcAft>
                    <a:spcPts val="0"/>
                  </a:spcAft>
                  <a:defRPr/>
                </a:pPr>
                <a:r>
                  <a:rPr lang="zh-CN" altLang="en-US" sz="1600" dirty="0">
                    <a:solidFill>
                      <a:schemeClr val="bg1">
                        <a:lumMod val="50000"/>
                      </a:schemeClr>
                    </a:solidFill>
                    <a:cs typeface="+mn-ea"/>
                    <a:sym typeface="+mn-lt"/>
                  </a:rPr>
                  <a:t>请替换文字内容</a:t>
                </a:r>
                <a:endParaRPr lang="en-US" sz="1600" dirty="0">
                  <a:solidFill>
                    <a:schemeClr val="bg1">
                      <a:lumMod val="50000"/>
                    </a:schemeClr>
                  </a:solidFill>
                  <a:cs typeface="+mn-ea"/>
                  <a:sym typeface="+mn-lt"/>
                </a:endParaRPr>
              </a:p>
            </p:txBody>
          </p:sp>
          <p:sp>
            <p:nvSpPr>
              <p:cNvPr id="43" name="Text Placeholder 3"/>
              <p:cNvSpPr txBox="1"/>
              <p:nvPr/>
            </p:nvSpPr>
            <p:spPr>
              <a:xfrm>
                <a:off x="1270277" y="1471986"/>
                <a:ext cx="3991310" cy="1467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sz="1200" dirty="0" err="1">
                    <a:solidFill>
                      <a:srgbClr val="FFFFFF">
                        <a:lumMod val="50000"/>
                      </a:srgbClr>
                    </a:solidFill>
                    <a:cs typeface="+mn-ea"/>
                    <a:sym typeface="+mn-lt"/>
                  </a:rPr>
                  <a:t>点击此处更换文本</a:t>
                </a:r>
                <a:r>
                  <a:rPr lang="zh-CN" altLang="en-US" sz="1200" dirty="0">
                    <a:solidFill>
                      <a:srgbClr val="FFFFFF">
                        <a:lumMod val="50000"/>
                      </a:srgbClr>
                    </a:solidFill>
                    <a:cs typeface="+mn-ea"/>
                    <a:sym typeface="+mn-lt"/>
                  </a:rPr>
                  <a:t>点击此处更换文本</a:t>
                </a:r>
                <a:endParaRPr sz="1200" dirty="0">
                  <a:solidFill>
                    <a:srgbClr val="FFFFFF">
                      <a:lumMod val="50000"/>
                    </a:srgbClr>
                  </a:solidFill>
                  <a:cs typeface="+mn-ea"/>
                  <a:sym typeface="+mn-lt"/>
                </a:endParaRPr>
              </a:p>
            </p:txBody>
          </p:sp>
        </p:grpSp>
        <p:grpSp>
          <p:nvGrpSpPr>
            <p:cNvPr id="36" name="Group 30"/>
            <p:cNvGrpSpPr/>
            <p:nvPr/>
          </p:nvGrpSpPr>
          <p:grpSpPr>
            <a:xfrm>
              <a:off x="3848548" y="3681224"/>
              <a:ext cx="2297275" cy="385388"/>
              <a:chOff x="1270277" y="1233505"/>
              <a:chExt cx="3991310" cy="385268"/>
            </a:xfrm>
          </p:grpSpPr>
          <p:sp>
            <p:nvSpPr>
              <p:cNvPr id="40" name="Text Placeholder 3"/>
              <p:cNvSpPr txBox="1"/>
              <p:nvPr/>
            </p:nvSpPr>
            <p:spPr>
              <a:xfrm>
                <a:off x="1270277" y="1233505"/>
                <a:ext cx="1984190" cy="21462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fontAlgn="auto">
                  <a:lnSpc>
                    <a:spcPct val="120000"/>
                  </a:lnSpc>
                  <a:spcBef>
                    <a:spcPct val="20000"/>
                  </a:spcBef>
                  <a:spcAft>
                    <a:spcPts val="0"/>
                  </a:spcAft>
                  <a:defRPr/>
                </a:pPr>
                <a:r>
                  <a:rPr lang="zh-CN" altLang="en-US" sz="1600" dirty="0">
                    <a:solidFill>
                      <a:schemeClr val="bg1">
                        <a:lumMod val="50000"/>
                      </a:schemeClr>
                    </a:solidFill>
                    <a:cs typeface="+mn-ea"/>
                    <a:sym typeface="+mn-lt"/>
                  </a:rPr>
                  <a:t>请替换文字内容</a:t>
                </a:r>
                <a:endParaRPr lang="en-US" sz="1600" dirty="0">
                  <a:solidFill>
                    <a:schemeClr val="bg1">
                      <a:lumMod val="50000"/>
                    </a:schemeClr>
                  </a:solidFill>
                  <a:cs typeface="+mn-ea"/>
                  <a:sym typeface="+mn-lt"/>
                </a:endParaRPr>
              </a:p>
            </p:txBody>
          </p:sp>
          <p:sp>
            <p:nvSpPr>
              <p:cNvPr id="41" name="Text Placeholder 3"/>
              <p:cNvSpPr txBox="1"/>
              <p:nvPr/>
            </p:nvSpPr>
            <p:spPr>
              <a:xfrm>
                <a:off x="1270277" y="1471985"/>
                <a:ext cx="3991310" cy="1467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sz="1200" dirty="0" err="1">
                    <a:solidFill>
                      <a:srgbClr val="FFFFFF">
                        <a:lumMod val="50000"/>
                      </a:srgbClr>
                    </a:solidFill>
                    <a:cs typeface="+mn-ea"/>
                    <a:sym typeface="+mn-lt"/>
                  </a:rPr>
                  <a:t>点击此处更换文本</a:t>
                </a:r>
                <a:r>
                  <a:rPr lang="zh-CN" altLang="en-US" sz="1200" dirty="0">
                    <a:solidFill>
                      <a:srgbClr val="FFFFFF">
                        <a:lumMod val="50000"/>
                      </a:srgbClr>
                    </a:solidFill>
                    <a:cs typeface="+mn-ea"/>
                    <a:sym typeface="+mn-lt"/>
                  </a:rPr>
                  <a:t>点击此处更换文本</a:t>
                </a:r>
                <a:endParaRPr sz="1200" dirty="0">
                  <a:solidFill>
                    <a:srgbClr val="FFFFFF">
                      <a:lumMod val="50000"/>
                    </a:srgbClr>
                  </a:solidFill>
                  <a:cs typeface="+mn-ea"/>
                  <a:sym typeface="+mn-lt"/>
                </a:endParaRPr>
              </a:p>
            </p:txBody>
          </p:sp>
        </p:grpSp>
        <p:grpSp>
          <p:nvGrpSpPr>
            <p:cNvPr id="37" name="Group 30"/>
            <p:cNvGrpSpPr/>
            <p:nvPr/>
          </p:nvGrpSpPr>
          <p:grpSpPr>
            <a:xfrm>
              <a:off x="3848548" y="4405433"/>
              <a:ext cx="2297275" cy="385391"/>
              <a:chOff x="1270277" y="1233504"/>
              <a:chExt cx="3991310" cy="385271"/>
            </a:xfrm>
          </p:grpSpPr>
          <p:sp>
            <p:nvSpPr>
              <p:cNvPr id="38" name="Text Placeholder 3"/>
              <p:cNvSpPr txBox="1"/>
              <p:nvPr/>
            </p:nvSpPr>
            <p:spPr>
              <a:xfrm>
                <a:off x="1270277" y="1233504"/>
                <a:ext cx="1984190" cy="21462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fontAlgn="auto">
                  <a:lnSpc>
                    <a:spcPct val="120000"/>
                  </a:lnSpc>
                  <a:spcBef>
                    <a:spcPct val="20000"/>
                  </a:spcBef>
                  <a:spcAft>
                    <a:spcPts val="0"/>
                  </a:spcAft>
                  <a:defRPr/>
                </a:pPr>
                <a:r>
                  <a:rPr lang="zh-CN" altLang="en-US" sz="1600" dirty="0">
                    <a:solidFill>
                      <a:schemeClr val="bg1">
                        <a:lumMod val="50000"/>
                      </a:schemeClr>
                    </a:solidFill>
                    <a:cs typeface="+mn-ea"/>
                    <a:sym typeface="+mn-lt"/>
                  </a:rPr>
                  <a:t>请替换文字内容</a:t>
                </a:r>
                <a:endParaRPr lang="en-US" sz="1600" dirty="0">
                  <a:solidFill>
                    <a:schemeClr val="bg1">
                      <a:lumMod val="50000"/>
                    </a:schemeClr>
                  </a:solidFill>
                  <a:cs typeface="+mn-ea"/>
                  <a:sym typeface="+mn-lt"/>
                </a:endParaRPr>
              </a:p>
            </p:txBody>
          </p:sp>
          <p:sp>
            <p:nvSpPr>
              <p:cNvPr id="39" name="Text Placeholder 3"/>
              <p:cNvSpPr txBox="1"/>
              <p:nvPr/>
            </p:nvSpPr>
            <p:spPr>
              <a:xfrm>
                <a:off x="1270277" y="1471987"/>
                <a:ext cx="3991310" cy="1467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sz="1200" dirty="0" err="1">
                    <a:solidFill>
                      <a:srgbClr val="FFFFFF">
                        <a:lumMod val="50000"/>
                      </a:srgbClr>
                    </a:solidFill>
                    <a:cs typeface="+mn-ea"/>
                    <a:sym typeface="+mn-lt"/>
                  </a:rPr>
                  <a:t>点击此处更换文本</a:t>
                </a:r>
                <a:r>
                  <a:rPr lang="zh-CN" altLang="en-US" sz="1200" dirty="0">
                    <a:solidFill>
                      <a:srgbClr val="FFFFFF">
                        <a:lumMod val="50000"/>
                      </a:srgbClr>
                    </a:solidFill>
                    <a:cs typeface="+mn-ea"/>
                    <a:sym typeface="+mn-lt"/>
                  </a:rPr>
                  <a:t>点击此处更换文本</a:t>
                </a:r>
                <a:endParaRPr sz="1200" dirty="0">
                  <a:solidFill>
                    <a:srgbClr val="FFFFFF">
                      <a:lumMod val="50000"/>
                    </a:srgb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ppt_x"/>
                                          </p:val>
                                        </p:tav>
                                        <p:tav tm="100000">
                                          <p:val>
                                            <p:strVal val="#ppt_x"/>
                                          </p:val>
                                        </p:tav>
                                      </p:tavLst>
                                    </p:anim>
                                    <p:anim calcmode="lin" valueType="num">
                                      <p:cBhvr additive="base">
                                        <p:cTn id="40" dur="10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ppt_x"/>
                                          </p:val>
                                        </p:tav>
                                        <p:tav tm="100000">
                                          <p:val>
                                            <p:strVal val="#ppt_x"/>
                                          </p:val>
                                        </p:tav>
                                      </p:tavLst>
                                    </p:anim>
                                    <p:anim calcmode="lin" valueType="num">
                                      <p:cBhvr additive="base">
                                        <p:cTn id="44" dur="10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ppt_x"/>
                                          </p:val>
                                        </p:tav>
                                        <p:tav tm="100000">
                                          <p:val>
                                            <p:strVal val="#ppt_x"/>
                                          </p:val>
                                        </p:tav>
                                      </p:tavLst>
                                    </p:anim>
                                    <p:anim calcmode="lin" valueType="num">
                                      <p:cBhvr additive="base">
                                        <p:cTn id="48" dur="10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ppt_x"/>
                                          </p:val>
                                        </p:tav>
                                        <p:tav tm="100000">
                                          <p:val>
                                            <p:strVal val="#ppt_x"/>
                                          </p:val>
                                        </p:tav>
                                      </p:tavLst>
                                    </p:anim>
                                    <p:anim calcmode="lin" valueType="num">
                                      <p:cBhvr additive="base">
                                        <p:cTn id="52" dur="10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ppt_x"/>
                                          </p:val>
                                        </p:tav>
                                        <p:tav tm="100000">
                                          <p:val>
                                            <p:strVal val="#ppt_x"/>
                                          </p:val>
                                        </p:tav>
                                      </p:tavLst>
                                    </p:anim>
                                    <p:anim calcmode="lin" valueType="num">
                                      <p:cBhvr additive="base">
                                        <p:cTn id="56" dur="10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1000" fill="hold"/>
                                        <p:tgtEl>
                                          <p:spTgt spid="23"/>
                                        </p:tgtEl>
                                        <p:attrNameLst>
                                          <p:attrName>ppt_x</p:attrName>
                                        </p:attrNameLst>
                                      </p:cBhvr>
                                      <p:tavLst>
                                        <p:tav tm="0">
                                          <p:val>
                                            <p:strVal val="#ppt_x"/>
                                          </p:val>
                                        </p:tav>
                                        <p:tav tm="100000">
                                          <p:val>
                                            <p:strVal val="#ppt_x"/>
                                          </p:val>
                                        </p:tav>
                                      </p:tavLst>
                                    </p:anim>
                                    <p:anim calcmode="lin" valueType="num">
                                      <p:cBhvr additive="base">
                                        <p:cTn id="60" dur="10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1000" fill="hold"/>
                                        <p:tgtEl>
                                          <p:spTgt spid="24"/>
                                        </p:tgtEl>
                                        <p:attrNameLst>
                                          <p:attrName>ppt_x</p:attrName>
                                        </p:attrNameLst>
                                      </p:cBhvr>
                                      <p:tavLst>
                                        <p:tav tm="0">
                                          <p:val>
                                            <p:strVal val="#ppt_x"/>
                                          </p:val>
                                        </p:tav>
                                        <p:tav tm="100000">
                                          <p:val>
                                            <p:strVal val="#ppt_x"/>
                                          </p:val>
                                        </p:tav>
                                      </p:tavLst>
                                    </p:anim>
                                    <p:anim calcmode="lin" valueType="num">
                                      <p:cBhvr additive="base">
                                        <p:cTn id="64" dur="10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1000" fill="hold"/>
                                        <p:tgtEl>
                                          <p:spTgt spid="25"/>
                                        </p:tgtEl>
                                        <p:attrNameLst>
                                          <p:attrName>ppt_x</p:attrName>
                                        </p:attrNameLst>
                                      </p:cBhvr>
                                      <p:tavLst>
                                        <p:tav tm="0">
                                          <p:val>
                                            <p:strVal val="#ppt_x"/>
                                          </p:val>
                                        </p:tav>
                                        <p:tav tm="100000">
                                          <p:val>
                                            <p:strVal val="#ppt_x"/>
                                          </p:val>
                                        </p:tav>
                                      </p:tavLst>
                                    </p:anim>
                                    <p:anim calcmode="lin" valueType="num">
                                      <p:cBhvr additive="base">
                                        <p:cTn id="68" dur="10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1000" fill="hold"/>
                                        <p:tgtEl>
                                          <p:spTgt spid="26"/>
                                        </p:tgtEl>
                                        <p:attrNameLst>
                                          <p:attrName>ppt_x</p:attrName>
                                        </p:attrNameLst>
                                      </p:cBhvr>
                                      <p:tavLst>
                                        <p:tav tm="0">
                                          <p:val>
                                            <p:strVal val="#ppt_x"/>
                                          </p:val>
                                        </p:tav>
                                        <p:tav tm="100000">
                                          <p:val>
                                            <p:strVal val="#ppt_x"/>
                                          </p:val>
                                        </p:tav>
                                      </p:tavLst>
                                    </p:anim>
                                    <p:anim calcmode="lin" valueType="num">
                                      <p:cBhvr additive="base">
                                        <p:cTn id="72" dur="10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1000" fill="hold"/>
                                        <p:tgtEl>
                                          <p:spTgt spid="27"/>
                                        </p:tgtEl>
                                        <p:attrNameLst>
                                          <p:attrName>ppt_x</p:attrName>
                                        </p:attrNameLst>
                                      </p:cBhvr>
                                      <p:tavLst>
                                        <p:tav tm="0">
                                          <p:val>
                                            <p:strVal val="#ppt_x"/>
                                          </p:val>
                                        </p:tav>
                                        <p:tav tm="100000">
                                          <p:val>
                                            <p:strVal val="#ppt_x"/>
                                          </p:val>
                                        </p:tav>
                                      </p:tavLst>
                                    </p:anim>
                                    <p:anim calcmode="lin" valueType="num">
                                      <p:cBhvr additive="base">
                                        <p:cTn id="76" dur="10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1000" fill="hold"/>
                                        <p:tgtEl>
                                          <p:spTgt spid="28"/>
                                        </p:tgtEl>
                                        <p:attrNameLst>
                                          <p:attrName>ppt_x</p:attrName>
                                        </p:attrNameLst>
                                      </p:cBhvr>
                                      <p:tavLst>
                                        <p:tav tm="0">
                                          <p:val>
                                            <p:strVal val="#ppt_x"/>
                                          </p:val>
                                        </p:tav>
                                        <p:tav tm="100000">
                                          <p:val>
                                            <p:strVal val="#ppt_x"/>
                                          </p:val>
                                        </p:tav>
                                      </p:tavLst>
                                    </p:anim>
                                    <p:anim calcmode="lin" valueType="num">
                                      <p:cBhvr additive="base">
                                        <p:cTn id="80" dur="1000" fill="hold"/>
                                        <p:tgtEl>
                                          <p:spTgt spid="28"/>
                                        </p:tgtEl>
                                        <p:attrNameLst>
                                          <p:attrName>ppt_y</p:attrName>
                                        </p:attrNameLst>
                                      </p:cBhvr>
                                      <p:tavLst>
                                        <p:tav tm="0">
                                          <p:val>
                                            <p:strVal val="1+#ppt_h/2"/>
                                          </p:val>
                                        </p:tav>
                                        <p:tav tm="100000">
                                          <p:val>
                                            <p:strVal val="#ppt_y"/>
                                          </p:val>
                                        </p:tav>
                                      </p:tavLst>
                                    </p:anim>
                                  </p:childTnLst>
                                </p:cTn>
                              </p:par>
                            </p:childTnLst>
                          </p:cTn>
                        </p:par>
                        <p:par>
                          <p:cTn id="81" fill="hold">
                            <p:stCondLst>
                              <p:cond delay="1500"/>
                            </p:stCondLst>
                            <p:childTnLst>
                              <p:par>
                                <p:cTn id="82" presetID="2" presetClass="entr" presetSubtype="8"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0-#ppt_w/2"/>
                                          </p:val>
                                        </p:tav>
                                        <p:tav tm="100000">
                                          <p:val>
                                            <p:strVal val="#ppt_x"/>
                                          </p:val>
                                        </p:tav>
                                      </p:tavLst>
                                    </p:anim>
                                    <p:anim calcmode="lin" valueType="num">
                                      <p:cBhvr additive="base">
                                        <p:cTn id="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10;&#10;已生成极高可信度的说明"/>
          <p:cNvPicPr>
            <a:picLocks noChangeAspect="1"/>
          </p:cNvPicPr>
          <p:nvPr/>
        </p:nvPicPr>
        <p:blipFill>
          <a:blip r:embed="rId5"/>
          <a:stretch>
            <a:fillRect/>
          </a:stretch>
        </p:blipFill>
        <p:spPr>
          <a:xfrm>
            <a:off x="0" y="1240"/>
            <a:ext cx="12190413" cy="6857107"/>
          </a:xfrm>
          <a:prstGeom prst="rect">
            <a:avLst/>
          </a:prstGeom>
        </p:spPr>
      </p:pic>
      <p:sp>
        <p:nvSpPr>
          <p:cNvPr id="12" name="矩形 11"/>
          <p:cNvSpPr/>
          <p:nvPr/>
        </p:nvSpPr>
        <p:spPr>
          <a:xfrm>
            <a:off x="444500" y="390525"/>
            <a:ext cx="11301412" cy="60785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MH_Others_1"/>
          <p:cNvSpPr txBox="1"/>
          <p:nvPr>
            <p:custDataLst>
              <p:tags r:id="rId1"/>
            </p:custDataLst>
          </p:nvPr>
        </p:nvSpPr>
        <p:spPr>
          <a:xfrm>
            <a:off x="4788159" y="2007414"/>
            <a:ext cx="707886" cy="2517168"/>
          </a:xfrm>
          <a:prstGeom prst="rect">
            <a:avLst/>
          </a:prstGeom>
          <a:noFill/>
        </p:spPr>
        <p:txBody>
          <a:bodyPr vert="eaVert" wrap="square" lIns="0" tIns="0" rIns="0" bIns="0" anchor="ctr">
            <a:spAutoFit/>
          </a:bodyPr>
          <a:lstStyle/>
          <a:p>
            <a:pPr algn="ctr" eaLnBrk="1" hangingPunct="1">
              <a:defRPr/>
            </a:pPr>
            <a:r>
              <a:rPr lang="zh-CN" altLang="en-US" sz="4600" b="1" noProof="1">
                <a:solidFill>
                  <a:schemeClr val="bg1"/>
                </a:solidFill>
                <a:cs typeface="+mn-ea"/>
                <a:sym typeface="+mn-lt"/>
              </a:rPr>
              <a:t>第三章</a:t>
            </a:r>
          </a:p>
        </p:txBody>
      </p:sp>
      <p:sp>
        <p:nvSpPr>
          <p:cNvPr id="14" name="MH_Others_2"/>
          <p:cNvSpPr txBox="1"/>
          <p:nvPr>
            <p:custDataLst>
              <p:tags r:id="rId2"/>
            </p:custDataLst>
          </p:nvPr>
        </p:nvSpPr>
        <p:spPr>
          <a:xfrm rot="5400000">
            <a:off x="4633572" y="3119431"/>
            <a:ext cx="2151063" cy="369332"/>
          </a:xfrm>
          <a:prstGeom prst="rect">
            <a:avLst/>
          </a:prstGeom>
          <a:noFill/>
        </p:spPr>
        <p:txBody>
          <a:bodyPr lIns="0" tIns="0" rIns="0" bIns="0">
            <a:spAutoFit/>
          </a:bodyPr>
          <a:lstStyle/>
          <a:p>
            <a:pPr algn="ctr" eaLnBrk="1" hangingPunct="1">
              <a:defRPr/>
            </a:pPr>
            <a:r>
              <a:rPr lang="en-US" altLang="zh-CN" sz="2400" b="1" noProof="1">
                <a:solidFill>
                  <a:schemeClr val="bg1"/>
                </a:solidFill>
                <a:cs typeface="+mn-ea"/>
                <a:sym typeface="+mn-lt"/>
              </a:rPr>
              <a:t>CONTENTS</a:t>
            </a:r>
            <a:endParaRPr lang="zh-CN" altLang="en-US" sz="2400" b="1" noProof="1">
              <a:solidFill>
                <a:schemeClr val="bg1"/>
              </a:solidFill>
              <a:cs typeface="+mn-ea"/>
              <a:sym typeface="+mn-lt"/>
            </a:endParaRPr>
          </a:p>
        </p:txBody>
      </p:sp>
      <p:cxnSp>
        <p:nvCxnSpPr>
          <p:cNvPr id="16" name="直接连接符 15"/>
          <p:cNvCxnSpPr/>
          <p:nvPr/>
        </p:nvCxnSpPr>
        <p:spPr>
          <a:xfrm>
            <a:off x="6164071" y="1563693"/>
            <a:ext cx="0" cy="342900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431114" y="1445228"/>
            <a:ext cx="584775" cy="3724500"/>
          </a:xfrm>
          <a:prstGeom prst="rect">
            <a:avLst/>
          </a:prstGeom>
        </p:spPr>
        <p:txBody>
          <a:bodyPr vert="eaVert" wrap="square" lIns="0" tIns="0" rIns="0" bIns="0">
            <a:spAutoFit/>
          </a:bodyPr>
          <a:lstStyle/>
          <a:p>
            <a:pPr algn="ctr" eaLnBrk="1" hangingPunct="1">
              <a:defRPr/>
            </a:pPr>
            <a:r>
              <a:rPr lang="zh-CN" altLang="en-US" sz="3800" b="1" spc="600" noProof="1">
                <a:solidFill>
                  <a:schemeClr val="bg1"/>
                </a:solidFill>
                <a:cs typeface="+mn-ea"/>
                <a:sym typeface="+mn-lt"/>
              </a:rPr>
              <a:t>活动财务预算</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16" presetClass="entr" presetSubtype="2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Horizontal)">
                                      <p:cBhvr>
                                        <p:cTn id="17" dur="500"/>
                                        <p:tgtEl>
                                          <p:spTgt spid="16"/>
                                        </p:tgtEl>
                                      </p:cBhvr>
                                    </p:animEffect>
                                  </p:childTnLst>
                                </p:cTn>
                              </p:par>
                            </p:childTnLst>
                          </p:cTn>
                        </p:par>
                        <p:par>
                          <p:cTn id="18" fill="hold">
                            <p:stCondLst>
                              <p:cond delay="2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by="(-#ppt_w*2)" calcmode="lin" valueType="num">
                                      <p:cBhvr rctx="PPT">
                                        <p:cTn id="27" dur="500" autoRev="1" fill="hold">
                                          <p:stCondLst>
                                            <p:cond delay="0"/>
                                          </p:stCondLst>
                                        </p:cTn>
                                        <p:tgtEl>
                                          <p:spTgt spid="14"/>
                                        </p:tgtEl>
                                        <p:attrNameLst>
                                          <p:attrName>ppt_w</p:attrName>
                                        </p:attrNameLst>
                                      </p:cBhvr>
                                    </p:anim>
                                    <p:anim by="(#ppt_w*0.50)" calcmode="lin" valueType="num">
                                      <p:cBhvr>
                                        <p:cTn id="28" dur="500" decel="50000" autoRev="1" fill="hold">
                                          <p:stCondLst>
                                            <p:cond delay="0"/>
                                          </p:stCondLst>
                                        </p:cTn>
                                        <p:tgtEl>
                                          <p:spTgt spid="14"/>
                                        </p:tgtEl>
                                        <p:attrNameLst>
                                          <p:attrName>ppt_x</p:attrName>
                                        </p:attrNameLst>
                                      </p:cBhvr>
                                    </p:anim>
                                    <p:anim from="(-#ppt_h/2)" to="(#ppt_y)" calcmode="lin" valueType="num">
                                      <p:cBhvr>
                                        <p:cTn id="29" dur="1000" fill="hold">
                                          <p:stCondLst>
                                            <p:cond delay="0"/>
                                          </p:stCondLst>
                                        </p:cTn>
                                        <p:tgtEl>
                                          <p:spTgt spid="14"/>
                                        </p:tgtEl>
                                        <p:attrNameLst>
                                          <p:attrName>ppt_y</p:attrName>
                                        </p:attrNameLst>
                                      </p:cBhvr>
                                    </p:anim>
                                    <p:animRot by="21600000">
                                      <p:cBhvr>
                                        <p:cTn id="30" dur="1000" fill="hold">
                                          <p:stCondLst>
                                            <p:cond delay="0"/>
                                          </p:stCondLst>
                                        </p:cTn>
                                        <p:tgtEl>
                                          <p:spTgt spid="14"/>
                                        </p:tgtEl>
                                        <p:attrNameLst>
                                          <p:attrName>r</p:attrName>
                                        </p:attrNameLst>
                                      </p:cBhvr>
                                    </p:animRot>
                                  </p:childTnLst>
                                </p:cTn>
                              </p:par>
                            </p:childTnLst>
                          </p:cTn>
                        </p:par>
                        <p:par>
                          <p:cTn id="31" fill="hold">
                            <p:stCondLst>
                              <p:cond delay="3200"/>
                            </p:stCondLst>
                            <p:childTnLst>
                              <p:par>
                                <p:cTn id="32" presetID="23" presetClass="entr" presetSubtype="3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4*#ppt_w"/>
                                          </p:val>
                                        </p:tav>
                                        <p:tav tm="100000">
                                          <p:val>
                                            <p:strVal val="#ppt_w"/>
                                          </p:val>
                                        </p:tav>
                                      </p:tavLst>
                                    </p:anim>
                                    <p:anim calcmode="lin" valueType="num">
                                      <p:cBhvr>
                                        <p:cTn id="35"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活动财务预算</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754744" y="1762125"/>
            <a:ext cx="5019560" cy="4431989"/>
            <a:chOff x="6186052" y="4682268"/>
            <a:chExt cx="4494080" cy="3968020"/>
          </a:xfrm>
        </p:grpSpPr>
        <p:grpSp>
          <p:nvGrpSpPr>
            <p:cNvPr id="11" name="组合 10"/>
            <p:cNvGrpSpPr/>
            <p:nvPr/>
          </p:nvGrpSpPr>
          <p:grpSpPr>
            <a:xfrm>
              <a:off x="6186052" y="4682268"/>
              <a:ext cx="4494080" cy="1213990"/>
              <a:chOff x="733621" y="4632910"/>
              <a:chExt cx="5212200" cy="1325181"/>
            </a:xfrm>
          </p:grpSpPr>
          <p:sp>
            <p:nvSpPr>
              <p:cNvPr id="13" name="Rectangle 3"/>
              <p:cNvSpPr/>
              <p:nvPr/>
            </p:nvSpPr>
            <p:spPr>
              <a:xfrm>
                <a:off x="733621" y="4632910"/>
                <a:ext cx="5212200" cy="1325181"/>
              </a:xfrm>
              <a:prstGeom prst="rect">
                <a:avLst/>
              </a:prstGeom>
              <a:solidFill>
                <a:srgbClr val="A0524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cs typeface="+mn-ea"/>
                  <a:sym typeface="+mn-lt"/>
                </a:endParaRPr>
              </a:p>
            </p:txBody>
          </p:sp>
          <p:sp>
            <p:nvSpPr>
              <p:cNvPr id="15" name="Subtitle 2"/>
              <p:cNvSpPr txBox="1"/>
              <p:nvPr/>
            </p:nvSpPr>
            <p:spPr>
              <a:xfrm>
                <a:off x="1243070" y="4828940"/>
                <a:ext cx="4185200" cy="94819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bg1"/>
                    </a:solidFill>
                    <a:cs typeface="+mn-ea"/>
                    <a:sym typeface="+mn-lt"/>
                  </a:rPr>
                  <a:t>详写内容</a:t>
                </a:r>
                <a:r>
                  <a:rPr lang="en-US" altLang="zh-CN" sz="1400" dirty="0">
                    <a:solidFill>
                      <a:schemeClr val="bg1"/>
                    </a:solidFill>
                    <a:cs typeface="+mn-ea"/>
                    <a:sym typeface="+mn-lt"/>
                  </a:rPr>
                  <a:t>……</a:t>
                </a:r>
                <a:r>
                  <a:rPr lang="zh-CN" altLang="en-US" sz="1400" dirty="0">
                    <a:solidFill>
                      <a:schemeClr val="bg1"/>
                    </a:solidFill>
                    <a:cs typeface="+mn-ea"/>
                    <a:sym typeface="+mn-lt"/>
                  </a:rPr>
                  <a:t>点击输入本栏的具体文字，简明扼要的说明分项内容，此为概念图解，请根据具体内容酌情修改。</a:t>
                </a:r>
                <a:endParaRPr lang="en-US" altLang="zh-CN" sz="1400" dirty="0">
                  <a:solidFill>
                    <a:schemeClr val="bg1"/>
                  </a:solidFill>
                  <a:cs typeface="+mn-ea"/>
                  <a:sym typeface="+mn-lt"/>
                </a:endParaRPr>
              </a:p>
            </p:txBody>
          </p:sp>
        </p:grpSp>
        <p:sp>
          <p:nvSpPr>
            <p:cNvPr id="12" name="矩形 11"/>
            <p:cNvSpPr/>
            <p:nvPr/>
          </p:nvSpPr>
          <p:spPr>
            <a:xfrm flipH="1">
              <a:off x="6186054" y="5988033"/>
              <a:ext cx="4494078" cy="2662255"/>
            </a:xfrm>
            <a:prstGeom prst="rect">
              <a:avLst/>
            </a:prstGeom>
            <a:blipFill dpi="0" rotWithShape="1">
              <a:blip r:embed="rId3"/>
              <a:srcRect/>
              <a:tile tx="0" ty="0" sx="99000" sy="99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6" name="组合 15"/>
          <p:cNvGrpSpPr/>
          <p:nvPr/>
        </p:nvGrpSpPr>
        <p:grpSpPr>
          <a:xfrm>
            <a:off x="6071525" y="1735561"/>
            <a:ext cx="5467024" cy="4459377"/>
            <a:chOff x="482600" y="1903736"/>
            <a:chExt cx="5467024" cy="4459377"/>
          </a:xfrm>
        </p:grpSpPr>
        <p:sp>
          <p:nvSpPr>
            <p:cNvPr id="17" name="Rectangle 22"/>
            <p:cNvSpPr>
              <a:spLocks noChangeArrowheads="1"/>
            </p:cNvSpPr>
            <p:nvPr/>
          </p:nvSpPr>
          <p:spPr bwMode="auto">
            <a:xfrm>
              <a:off x="482600" y="1903736"/>
              <a:ext cx="54670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endParaRPr sz="1600" dirty="0">
                <a:solidFill>
                  <a:schemeClr val="bg1">
                    <a:lumMod val="50000"/>
                  </a:schemeClr>
                </a:solidFill>
                <a:cs typeface="+mn-ea"/>
                <a:sym typeface="+mn-lt"/>
              </a:endParaRPr>
            </a:p>
          </p:txBody>
        </p:sp>
        <p:sp>
          <p:nvSpPr>
            <p:cNvPr id="18" name="Rectangle 23"/>
            <p:cNvSpPr>
              <a:spLocks noChangeArrowheads="1"/>
            </p:cNvSpPr>
            <p:nvPr/>
          </p:nvSpPr>
          <p:spPr bwMode="auto">
            <a:xfrm>
              <a:off x="482600" y="3018022"/>
              <a:ext cx="5366568"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endParaRPr sz="1600" dirty="0">
                <a:solidFill>
                  <a:schemeClr val="bg1">
                    <a:lumMod val="50000"/>
                  </a:schemeClr>
                </a:solidFill>
                <a:cs typeface="+mn-ea"/>
                <a:sym typeface="+mn-lt"/>
              </a:endParaRPr>
            </a:p>
          </p:txBody>
        </p:sp>
        <p:sp>
          <p:nvSpPr>
            <p:cNvPr id="19"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cs typeface="+mn-ea"/>
                <a:sym typeface="+mn-lt"/>
              </a:endParaRPr>
            </a:p>
          </p:txBody>
        </p:sp>
        <p:sp>
          <p:nvSpPr>
            <p:cNvPr id="20" name="Rectangle 25"/>
            <p:cNvSpPr>
              <a:spLocks noChangeArrowheads="1"/>
            </p:cNvSpPr>
            <p:nvPr/>
          </p:nvSpPr>
          <p:spPr bwMode="auto">
            <a:xfrm>
              <a:off x="482600" y="3929102"/>
              <a:ext cx="5366568"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endParaRPr sz="1600" dirty="0">
                <a:solidFill>
                  <a:schemeClr val="bg1">
                    <a:lumMod val="50000"/>
                  </a:schemeClr>
                </a:solidFill>
                <a:cs typeface="+mn-ea"/>
                <a:sym typeface="+mn-lt"/>
              </a:endParaRPr>
            </a:p>
          </p:txBody>
        </p:sp>
        <p:sp>
          <p:nvSpPr>
            <p:cNvPr id="21" name="Line 26"/>
            <p:cNvSpPr>
              <a:spLocks noChangeShapeType="1"/>
            </p:cNvSpPr>
            <p:nvPr/>
          </p:nvSpPr>
          <p:spPr bwMode="auto">
            <a:xfrm>
              <a:off x="482600" y="448959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cs typeface="+mn-ea"/>
                <a:sym typeface="+mn-lt"/>
              </a:endParaRPr>
            </a:p>
          </p:txBody>
        </p:sp>
        <p:sp>
          <p:nvSpPr>
            <p:cNvPr id="22" name="Rectangle 27"/>
            <p:cNvSpPr>
              <a:spLocks noChangeArrowheads="1"/>
            </p:cNvSpPr>
            <p:nvPr/>
          </p:nvSpPr>
          <p:spPr bwMode="auto">
            <a:xfrm>
              <a:off x="482600" y="4882608"/>
              <a:ext cx="5366568"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endParaRPr sz="1600" dirty="0">
                <a:solidFill>
                  <a:schemeClr val="bg1">
                    <a:lumMod val="50000"/>
                  </a:schemeClr>
                </a:solidFill>
                <a:cs typeface="+mn-ea"/>
                <a:sym typeface="+mn-lt"/>
              </a:endParaRPr>
            </a:p>
          </p:txBody>
        </p:sp>
        <p:sp>
          <p:nvSpPr>
            <p:cNvPr id="23"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cs typeface="+mn-ea"/>
                <a:sym typeface="+mn-lt"/>
              </a:endParaRPr>
            </a:p>
          </p:txBody>
        </p:sp>
        <p:sp>
          <p:nvSpPr>
            <p:cNvPr id="24" name="Rectangle 29"/>
            <p:cNvSpPr>
              <a:spLocks noChangeArrowheads="1"/>
            </p:cNvSpPr>
            <p:nvPr/>
          </p:nvSpPr>
          <p:spPr bwMode="auto">
            <a:xfrm>
              <a:off x="482600" y="5802620"/>
              <a:ext cx="5366568"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endParaRPr sz="1600" dirty="0">
                <a:solidFill>
                  <a:schemeClr val="bg1">
                    <a:lumMod val="50000"/>
                  </a:schemeClr>
                </a:solidFill>
                <a:cs typeface="+mn-ea"/>
                <a:sym typeface="+mn-lt"/>
              </a:endParaRPr>
            </a:p>
          </p:txBody>
        </p:sp>
        <p:sp>
          <p:nvSpPr>
            <p:cNvPr id="25" name="Line 30"/>
            <p:cNvSpPr>
              <a:spLocks noChangeShapeType="1"/>
            </p:cNvSpPr>
            <p:nvPr/>
          </p:nvSpPr>
          <p:spPr bwMode="auto">
            <a:xfrm>
              <a:off x="482600" y="6363113"/>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活动财务预算</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Oval 15"/>
          <p:cNvSpPr>
            <a:spLocks noChangeArrowheads="1"/>
          </p:cNvSpPr>
          <p:nvPr/>
        </p:nvSpPr>
        <p:spPr bwMode="auto">
          <a:xfrm>
            <a:off x="1575269" y="2226675"/>
            <a:ext cx="466832" cy="466976"/>
          </a:xfrm>
          <a:prstGeom prst="ellipse">
            <a:avLst/>
          </a:prstGeom>
          <a:solidFill>
            <a:srgbClr val="A05242"/>
          </a:solidFill>
          <a:ln>
            <a:noFill/>
          </a:ln>
        </p:spPr>
        <p:txBody>
          <a:bodyPr/>
          <a:lstStyle/>
          <a:p>
            <a:endParaRPr lang="zh-CN" altLang="en-US" sz="4000">
              <a:solidFill>
                <a:schemeClr val="bg1">
                  <a:lumMod val="50000"/>
                </a:schemeClr>
              </a:solidFill>
              <a:cs typeface="+mn-ea"/>
              <a:sym typeface="+mn-lt"/>
            </a:endParaRPr>
          </a:p>
        </p:txBody>
      </p:sp>
      <p:sp>
        <p:nvSpPr>
          <p:cNvPr id="11" name="Oval 16"/>
          <p:cNvSpPr>
            <a:spLocks noChangeArrowheads="1"/>
          </p:cNvSpPr>
          <p:nvPr/>
        </p:nvSpPr>
        <p:spPr bwMode="auto">
          <a:xfrm>
            <a:off x="1575269" y="3265927"/>
            <a:ext cx="466832" cy="466976"/>
          </a:xfrm>
          <a:prstGeom prst="ellipse">
            <a:avLst/>
          </a:prstGeom>
          <a:solidFill>
            <a:srgbClr val="A05242"/>
          </a:solidFill>
          <a:ln>
            <a:noFill/>
          </a:ln>
        </p:spPr>
        <p:txBody>
          <a:bodyPr/>
          <a:lstStyle/>
          <a:p>
            <a:endParaRPr lang="zh-CN" altLang="en-US" sz="4000">
              <a:solidFill>
                <a:schemeClr val="bg1">
                  <a:lumMod val="50000"/>
                </a:schemeClr>
              </a:solidFill>
              <a:cs typeface="+mn-ea"/>
              <a:sym typeface="+mn-lt"/>
            </a:endParaRPr>
          </a:p>
        </p:txBody>
      </p:sp>
      <p:sp>
        <p:nvSpPr>
          <p:cNvPr id="12" name="Oval 17"/>
          <p:cNvSpPr>
            <a:spLocks noChangeArrowheads="1"/>
          </p:cNvSpPr>
          <p:nvPr/>
        </p:nvSpPr>
        <p:spPr bwMode="auto">
          <a:xfrm>
            <a:off x="1575269" y="4309755"/>
            <a:ext cx="466832" cy="462398"/>
          </a:xfrm>
          <a:prstGeom prst="ellipse">
            <a:avLst/>
          </a:prstGeom>
          <a:solidFill>
            <a:srgbClr val="A05242"/>
          </a:solidFill>
          <a:ln>
            <a:noFill/>
          </a:ln>
        </p:spPr>
        <p:txBody>
          <a:bodyPr/>
          <a:lstStyle/>
          <a:p>
            <a:endParaRPr lang="zh-CN" altLang="en-US" sz="4000">
              <a:solidFill>
                <a:schemeClr val="bg1">
                  <a:lumMod val="50000"/>
                </a:schemeClr>
              </a:solidFill>
              <a:cs typeface="+mn-ea"/>
              <a:sym typeface="+mn-lt"/>
            </a:endParaRPr>
          </a:p>
        </p:txBody>
      </p:sp>
      <p:sp>
        <p:nvSpPr>
          <p:cNvPr id="13" name="Oval 18"/>
          <p:cNvSpPr>
            <a:spLocks noChangeArrowheads="1"/>
          </p:cNvSpPr>
          <p:nvPr/>
        </p:nvSpPr>
        <p:spPr bwMode="auto">
          <a:xfrm>
            <a:off x="1575269" y="5337559"/>
            <a:ext cx="466832" cy="466976"/>
          </a:xfrm>
          <a:prstGeom prst="ellipse">
            <a:avLst/>
          </a:prstGeom>
          <a:solidFill>
            <a:srgbClr val="A05242"/>
          </a:solidFill>
          <a:ln>
            <a:noFill/>
          </a:ln>
        </p:spPr>
        <p:txBody>
          <a:bodyPr/>
          <a:lstStyle/>
          <a:p>
            <a:endParaRPr lang="zh-CN" altLang="en-US" sz="4000">
              <a:solidFill>
                <a:schemeClr val="bg1">
                  <a:lumMod val="50000"/>
                </a:schemeClr>
              </a:solidFill>
              <a:cs typeface="+mn-ea"/>
              <a:sym typeface="+mn-lt"/>
            </a:endParaRPr>
          </a:p>
        </p:txBody>
      </p:sp>
      <p:grpSp>
        <p:nvGrpSpPr>
          <p:cNvPr id="15" name="Group 25"/>
          <p:cNvGrpSpPr/>
          <p:nvPr/>
        </p:nvGrpSpPr>
        <p:grpSpPr bwMode="auto">
          <a:xfrm>
            <a:off x="1737747" y="5468038"/>
            <a:ext cx="141880" cy="210597"/>
            <a:chOff x="0" y="0"/>
            <a:chExt cx="85" cy="127"/>
          </a:xfrm>
        </p:grpSpPr>
        <p:sp>
          <p:nvSpPr>
            <p:cNvPr id="16"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cs typeface="+mn-ea"/>
                <a:sym typeface="+mn-lt"/>
              </a:endParaRPr>
            </a:p>
          </p:txBody>
        </p:sp>
        <p:sp>
          <p:nvSpPr>
            <p:cNvPr id="17"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cs typeface="+mn-ea"/>
                <a:sym typeface="+mn-lt"/>
              </a:endParaRPr>
            </a:p>
          </p:txBody>
        </p:sp>
      </p:grpSp>
      <p:grpSp>
        <p:nvGrpSpPr>
          <p:cNvPr id="18" name="Group 28"/>
          <p:cNvGrpSpPr/>
          <p:nvPr/>
        </p:nvGrpSpPr>
        <p:grpSpPr bwMode="auto">
          <a:xfrm>
            <a:off x="1698842" y="4440234"/>
            <a:ext cx="219686" cy="178549"/>
            <a:chOff x="0" y="0"/>
            <a:chExt cx="132" cy="109"/>
          </a:xfrm>
        </p:grpSpPr>
        <p:sp>
          <p:nvSpPr>
            <p:cNvPr id="19"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cs typeface="+mn-ea"/>
                <a:sym typeface="+mn-lt"/>
              </a:endParaRPr>
            </a:p>
          </p:txBody>
        </p:sp>
        <p:sp>
          <p:nvSpPr>
            <p:cNvPr id="20"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cs typeface="+mn-ea"/>
                <a:sym typeface="+mn-lt"/>
              </a:endParaRPr>
            </a:p>
          </p:txBody>
        </p:sp>
      </p:grpSp>
      <p:sp>
        <p:nvSpPr>
          <p:cNvPr id="21" name="Freeform 31"/>
          <p:cNvSpPr>
            <a:spLocks noEditPoints="1"/>
          </p:cNvSpPr>
          <p:nvPr/>
        </p:nvSpPr>
        <p:spPr bwMode="auto">
          <a:xfrm>
            <a:off x="1701133" y="3423872"/>
            <a:ext cx="215109" cy="183128"/>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cs typeface="+mn-ea"/>
              <a:sym typeface="+mn-lt"/>
            </a:endParaRPr>
          </a:p>
        </p:txBody>
      </p:sp>
      <p:grpSp>
        <p:nvGrpSpPr>
          <p:cNvPr id="22" name="Group 32"/>
          <p:cNvGrpSpPr/>
          <p:nvPr/>
        </p:nvGrpSpPr>
        <p:grpSpPr bwMode="auto">
          <a:xfrm>
            <a:off x="1714861" y="2386913"/>
            <a:ext cx="192225" cy="155658"/>
            <a:chOff x="0" y="0"/>
            <a:chExt cx="116" cy="94"/>
          </a:xfrm>
        </p:grpSpPr>
        <p:sp>
          <p:nvSpPr>
            <p:cNvPr id="23"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cs typeface="+mn-ea"/>
                <a:sym typeface="+mn-lt"/>
              </a:endParaRPr>
            </a:p>
          </p:txBody>
        </p:sp>
        <p:sp>
          <p:nvSpPr>
            <p:cNvPr id="24"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cs typeface="+mn-ea"/>
                <a:sym typeface="+mn-lt"/>
              </a:endParaRPr>
            </a:p>
          </p:txBody>
        </p:sp>
      </p:grpSp>
      <p:sp>
        <p:nvSpPr>
          <p:cNvPr id="25" name="Rectangle 43"/>
          <p:cNvSpPr>
            <a:spLocks noChangeArrowheads="1"/>
          </p:cNvSpPr>
          <p:nvPr/>
        </p:nvSpPr>
        <p:spPr bwMode="auto">
          <a:xfrm>
            <a:off x="2318997" y="2135111"/>
            <a:ext cx="29108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26" name="Rectangle 44"/>
          <p:cNvSpPr>
            <a:spLocks noChangeArrowheads="1"/>
          </p:cNvSpPr>
          <p:nvPr/>
        </p:nvSpPr>
        <p:spPr bwMode="auto">
          <a:xfrm>
            <a:off x="2318997" y="3169784"/>
            <a:ext cx="29108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27" name="Rectangle 45"/>
          <p:cNvSpPr>
            <a:spLocks noChangeArrowheads="1"/>
          </p:cNvSpPr>
          <p:nvPr/>
        </p:nvSpPr>
        <p:spPr bwMode="auto">
          <a:xfrm>
            <a:off x="2318997" y="4222768"/>
            <a:ext cx="29108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28" name="Rectangle 46"/>
          <p:cNvSpPr>
            <a:spLocks noChangeArrowheads="1"/>
          </p:cNvSpPr>
          <p:nvPr/>
        </p:nvSpPr>
        <p:spPr bwMode="auto">
          <a:xfrm>
            <a:off x="2318997" y="5239128"/>
            <a:ext cx="29108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graphicFrame>
        <p:nvGraphicFramePr>
          <p:cNvPr id="29" name="Chart 7"/>
          <p:cNvGraphicFramePr/>
          <p:nvPr/>
        </p:nvGraphicFramePr>
        <p:xfrm>
          <a:off x="5506726" y="2193167"/>
          <a:ext cx="5438837" cy="38609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活动财务预算</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1137247" y="1938929"/>
            <a:ext cx="9932020" cy="3960430"/>
            <a:chOff x="533400" y="1509921"/>
            <a:chExt cx="8153400" cy="3251200"/>
          </a:xfrm>
        </p:grpSpPr>
        <p:graphicFrame>
          <p:nvGraphicFramePr>
            <p:cNvPr id="11" name="Chart 2"/>
            <p:cNvGraphicFramePr/>
            <p:nvPr/>
          </p:nvGraphicFramePr>
          <p:xfrm>
            <a:off x="2768092" y="1662321"/>
            <a:ext cx="3615605"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0"/>
            <p:cNvSpPr txBox="1">
              <a:spLocks noChangeArrowheads="1"/>
            </p:cNvSpPr>
            <p:nvPr/>
          </p:nvSpPr>
          <p:spPr bwMode="auto">
            <a:xfrm>
              <a:off x="7010400" y="1509921"/>
              <a:ext cx="1676400" cy="391624"/>
            </a:xfrm>
            <a:prstGeom prst="rect">
              <a:avLst/>
            </a:prstGeom>
            <a:noFill/>
            <a:ln w="9525">
              <a:noFill/>
              <a:miter lim="800000"/>
            </a:ln>
          </p:spPr>
          <p:txBody>
            <a:bodyPr wrap="square" lIns="45720" tIns="22860" rIns="45720" bIns="2286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3" name="Oval 5"/>
            <p:cNvSpPr/>
            <p:nvPr/>
          </p:nvSpPr>
          <p:spPr>
            <a:xfrm>
              <a:off x="6339973" y="1662321"/>
              <a:ext cx="594227" cy="597637"/>
            </a:xfrm>
            <a:prstGeom prst="ellipse">
              <a:avLst/>
            </a:prstGeom>
            <a:solidFill>
              <a:srgbClr val="A0524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cs typeface="+mn-ea"/>
                <a:sym typeface="+mn-lt"/>
              </a:endParaRPr>
            </a:p>
          </p:txBody>
        </p:sp>
        <p:sp>
          <p:nvSpPr>
            <p:cNvPr id="15" name="Text Box 10"/>
            <p:cNvSpPr txBox="1">
              <a:spLocks noChangeArrowheads="1"/>
            </p:cNvSpPr>
            <p:nvPr/>
          </p:nvSpPr>
          <p:spPr bwMode="auto">
            <a:xfrm>
              <a:off x="7010400" y="3567321"/>
              <a:ext cx="1676400" cy="391624"/>
            </a:xfrm>
            <a:prstGeom prst="rect">
              <a:avLst/>
            </a:prstGeom>
            <a:noFill/>
            <a:ln w="9525">
              <a:noFill/>
              <a:miter lim="800000"/>
            </a:ln>
          </p:spPr>
          <p:txBody>
            <a:bodyPr wrap="square" lIns="45720" tIns="22860" rIns="45720" bIns="2286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6" name="Oval 7"/>
            <p:cNvSpPr/>
            <p:nvPr/>
          </p:nvSpPr>
          <p:spPr>
            <a:xfrm>
              <a:off x="6339973" y="3719721"/>
              <a:ext cx="594227" cy="597637"/>
            </a:xfrm>
            <a:prstGeom prst="ellipse">
              <a:avLst/>
            </a:prstGeom>
            <a:solidFill>
              <a:srgbClr val="A0524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cs typeface="+mn-ea"/>
                <a:sym typeface="+mn-lt"/>
              </a:endParaRPr>
            </a:p>
          </p:txBody>
        </p:sp>
        <p:sp>
          <p:nvSpPr>
            <p:cNvPr id="17" name="Text Box 10"/>
            <p:cNvSpPr txBox="1">
              <a:spLocks noChangeArrowheads="1"/>
            </p:cNvSpPr>
            <p:nvPr/>
          </p:nvSpPr>
          <p:spPr bwMode="auto">
            <a:xfrm>
              <a:off x="533400" y="1662321"/>
              <a:ext cx="1676400" cy="391624"/>
            </a:xfrm>
            <a:prstGeom prst="rect">
              <a:avLst/>
            </a:prstGeom>
            <a:noFill/>
            <a:ln w="9525">
              <a:noFill/>
              <a:miter lim="800000"/>
            </a:ln>
          </p:spPr>
          <p:txBody>
            <a:bodyPr wrap="square" lIns="45720" tIns="22860" rIns="45720" bIns="2286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8" name="Oval 10"/>
            <p:cNvSpPr/>
            <p:nvPr/>
          </p:nvSpPr>
          <p:spPr>
            <a:xfrm>
              <a:off x="2257993" y="1814721"/>
              <a:ext cx="594227" cy="597637"/>
            </a:xfrm>
            <a:prstGeom prst="ellipse">
              <a:avLst/>
            </a:prstGeom>
            <a:solidFill>
              <a:srgbClr val="A0524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dirty="0">
                <a:solidFill>
                  <a:schemeClr val="bg1">
                    <a:lumMod val="50000"/>
                  </a:schemeClr>
                </a:solidFill>
                <a:cs typeface="+mn-ea"/>
                <a:sym typeface="+mn-lt"/>
              </a:endParaRPr>
            </a:p>
          </p:txBody>
        </p:sp>
        <p:sp>
          <p:nvSpPr>
            <p:cNvPr id="19" name="Text Box 10"/>
            <p:cNvSpPr txBox="1">
              <a:spLocks noChangeArrowheads="1"/>
            </p:cNvSpPr>
            <p:nvPr/>
          </p:nvSpPr>
          <p:spPr bwMode="auto">
            <a:xfrm>
              <a:off x="533400" y="3719721"/>
              <a:ext cx="1676400" cy="391624"/>
            </a:xfrm>
            <a:prstGeom prst="rect">
              <a:avLst/>
            </a:prstGeom>
            <a:noFill/>
            <a:ln w="9525">
              <a:noFill/>
              <a:miter lim="800000"/>
            </a:ln>
          </p:spPr>
          <p:txBody>
            <a:bodyPr wrap="square" lIns="45720" tIns="22860" rIns="45720" bIns="2286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20" name="Oval 13"/>
            <p:cNvSpPr/>
            <p:nvPr/>
          </p:nvSpPr>
          <p:spPr>
            <a:xfrm>
              <a:off x="2257993" y="3872121"/>
              <a:ext cx="594227" cy="597637"/>
            </a:xfrm>
            <a:prstGeom prst="ellipse">
              <a:avLst/>
            </a:prstGeom>
            <a:solidFill>
              <a:srgbClr val="A0524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9600">
                <a:solidFill>
                  <a:schemeClr val="bg1">
                    <a:lumMod val="50000"/>
                  </a:schemeClr>
                </a:solidFill>
                <a:cs typeface="+mn-ea"/>
                <a:sym typeface="+mn-lt"/>
              </a:endParaRPr>
            </a:p>
          </p:txBody>
        </p:sp>
        <p:cxnSp>
          <p:nvCxnSpPr>
            <p:cNvPr id="21" name="Elbow Connector 15"/>
            <p:cNvCxnSpPr/>
            <p:nvPr/>
          </p:nvCxnSpPr>
          <p:spPr>
            <a:xfrm flipV="1">
              <a:off x="2852220" y="1961139"/>
              <a:ext cx="1033980" cy="1524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17"/>
            <p:cNvCxnSpPr/>
            <p:nvPr/>
          </p:nvCxnSpPr>
          <p:spPr>
            <a:xfrm rot="5400000" flipH="1" flipV="1">
              <a:off x="2381601" y="3352140"/>
              <a:ext cx="1289418" cy="348180"/>
            </a:xfrm>
            <a:prstGeom prst="bentConnector3">
              <a:avLst>
                <a:gd name="adj1" fmla="val 10121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0"/>
            <p:cNvCxnSpPr/>
            <p:nvPr/>
          </p:nvCxnSpPr>
          <p:spPr>
            <a:xfrm rot="10800000" flipV="1">
              <a:off x="5638801" y="1961138"/>
              <a:ext cx="701174" cy="298819"/>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22"/>
            <p:cNvCxnSpPr/>
            <p:nvPr/>
          </p:nvCxnSpPr>
          <p:spPr>
            <a:xfrm rot="10800000" flipV="1">
              <a:off x="5486401" y="4098235"/>
              <a:ext cx="853573" cy="1524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Box 10"/>
            <p:cNvSpPr txBox="1">
              <a:spLocks noChangeArrowheads="1"/>
            </p:cNvSpPr>
            <p:nvPr/>
          </p:nvSpPr>
          <p:spPr bwMode="auto">
            <a:xfrm>
              <a:off x="5364412" y="2571750"/>
              <a:ext cx="502988" cy="240027"/>
            </a:xfrm>
            <a:prstGeom prst="rect">
              <a:avLst/>
            </a:prstGeom>
            <a:noFill/>
            <a:ln w="9525">
              <a:noFill/>
              <a:miter lim="800000"/>
            </a:ln>
          </p:spPr>
          <p:txBody>
            <a:bodyPr wrap="square" lIns="45720" tIns="22860" rIns="45720" bIns="22860">
              <a:spAutoFit/>
            </a:bodyPr>
            <a:lstStyle/>
            <a:p>
              <a:pPr algn="ctr" defTabSz="1087755"/>
              <a:r>
                <a:rPr lang="en-US" sz="1600" b="1">
                  <a:solidFill>
                    <a:schemeClr val="bg1"/>
                  </a:solidFill>
                  <a:cs typeface="+mn-ea"/>
                  <a:sym typeface="+mn-lt"/>
                </a:rPr>
                <a:t>40%</a:t>
              </a:r>
              <a:endParaRPr lang="en-US" sz="1600">
                <a:solidFill>
                  <a:schemeClr val="bg1"/>
                </a:solidFill>
                <a:cs typeface="+mn-ea"/>
                <a:sym typeface="+mn-lt"/>
              </a:endParaRPr>
            </a:p>
          </p:txBody>
        </p:sp>
        <p:sp>
          <p:nvSpPr>
            <p:cNvPr id="26" name="Text Box 10"/>
            <p:cNvSpPr txBox="1">
              <a:spLocks noChangeArrowheads="1"/>
            </p:cNvSpPr>
            <p:nvPr/>
          </p:nvSpPr>
          <p:spPr bwMode="auto">
            <a:xfrm>
              <a:off x="3873894" y="2069158"/>
              <a:ext cx="502988" cy="240027"/>
            </a:xfrm>
            <a:prstGeom prst="rect">
              <a:avLst/>
            </a:prstGeom>
            <a:noFill/>
            <a:ln w="9525">
              <a:noFill/>
              <a:miter lim="800000"/>
            </a:ln>
          </p:spPr>
          <p:txBody>
            <a:bodyPr wrap="square" lIns="45720" tIns="22860" rIns="45720" bIns="22860">
              <a:spAutoFit/>
            </a:bodyPr>
            <a:lstStyle/>
            <a:p>
              <a:pPr algn="ctr" defTabSz="1087755"/>
              <a:r>
                <a:rPr lang="en-US" sz="1600" b="1" dirty="0">
                  <a:solidFill>
                    <a:schemeClr val="bg1"/>
                  </a:solidFill>
                  <a:cs typeface="+mn-ea"/>
                  <a:sym typeface="+mn-lt"/>
                </a:rPr>
                <a:t>15%</a:t>
              </a:r>
              <a:endParaRPr lang="en-US" sz="1600" dirty="0">
                <a:solidFill>
                  <a:schemeClr val="bg1"/>
                </a:solidFill>
                <a:cs typeface="+mn-ea"/>
                <a:sym typeface="+mn-lt"/>
              </a:endParaRPr>
            </a:p>
          </p:txBody>
        </p:sp>
        <p:sp>
          <p:nvSpPr>
            <p:cNvPr id="27" name="Text Box 10"/>
            <p:cNvSpPr txBox="1">
              <a:spLocks noChangeArrowheads="1"/>
            </p:cNvSpPr>
            <p:nvPr/>
          </p:nvSpPr>
          <p:spPr bwMode="auto">
            <a:xfrm>
              <a:off x="4191000" y="4195528"/>
              <a:ext cx="502988" cy="240027"/>
            </a:xfrm>
            <a:prstGeom prst="rect">
              <a:avLst/>
            </a:prstGeom>
            <a:noFill/>
            <a:ln w="9525">
              <a:noFill/>
              <a:miter lim="800000"/>
            </a:ln>
          </p:spPr>
          <p:txBody>
            <a:bodyPr wrap="square" lIns="45720" tIns="22860" rIns="45720" bIns="22860">
              <a:spAutoFit/>
            </a:bodyPr>
            <a:lstStyle/>
            <a:p>
              <a:pPr algn="ctr" defTabSz="1087755"/>
              <a:r>
                <a:rPr lang="en-US" sz="1600" b="1">
                  <a:solidFill>
                    <a:schemeClr val="bg1"/>
                  </a:solidFill>
                  <a:cs typeface="+mn-ea"/>
                  <a:sym typeface="+mn-lt"/>
                </a:rPr>
                <a:t>35%</a:t>
              </a:r>
              <a:endParaRPr lang="en-US" sz="1600">
                <a:solidFill>
                  <a:schemeClr val="bg1"/>
                </a:solidFill>
                <a:cs typeface="+mn-ea"/>
                <a:sym typeface="+mn-lt"/>
              </a:endParaRPr>
            </a:p>
          </p:txBody>
        </p:sp>
        <p:sp>
          <p:nvSpPr>
            <p:cNvPr id="28" name="Text Box 10"/>
            <p:cNvSpPr txBox="1">
              <a:spLocks noChangeArrowheads="1"/>
            </p:cNvSpPr>
            <p:nvPr/>
          </p:nvSpPr>
          <p:spPr bwMode="auto">
            <a:xfrm>
              <a:off x="3200400" y="2833360"/>
              <a:ext cx="502988" cy="240027"/>
            </a:xfrm>
            <a:prstGeom prst="rect">
              <a:avLst/>
            </a:prstGeom>
            <a:noFill/>
            <a:ln w="9525">
              <a:noFill/>
              <a:miter lim="800000"/>
            </a:ln>
          </p:spPr>
          <p:txBody>
            <a:bodyPr wrap="square" lIns="45720" tIns="22860" rIns="45720" bIns="22860">
              <a:spAutoFit/>
            </a:bodyPr>
            <a:lstStyle/>
            <a:p>
              <a:pPr algn="ctr" defTabSz="1087755"/>
              <a:r>
                <a:rPr lang="en-US" sz="1600" b="1">
                  <a:solidFill>
                    <a:schemeClr val="bg1"/>
                  </a:solidFill>
                  <a:cs typeface="+mn-ea"/>
                  <a:sym typeface="+mn-lt"/>
                </a:rPr>
                <a:t>20%</a:t>
              </a:r>
              <a:endParaRPr lang="en-US" sz="1600">
                <a:solidFill>
                  <a:schemeClr val="bg1"/>
                </a:solidFill>
                <a:cs typeface="+mn-ea"/>
                <a:sym typeface="+mn-lt"/>
              </a:endParaRPr>
            </a:p>
          </p:txBody>
        </p:sp>
        <p:sp>
          <p:nvSpPr>
            <p:cNvPr id="29" name="Text Box 10"/>
            <p:cNvSpPr txBox="1">
              <a:spLocks noChangeArrowheads="1"/>
            </p:cNvSpPr>
            <p:nvPr/>
          </p:nvSpPr>
          <p:spPr bwMode="auto">
            <a:xfrm>
              <a:off x="3987788" y="3392283"/>
              <a:ext cx="1176214" cy="265293"/>
            </a:xfrm>
            <a:prstGeom prst="rect">
              <a:avLst/>
            </a:prstGeom>
            <a:noFill/>
            <a:ln w="9525">
              <a:noFill/>
              <a:miter lim="800000"/>
            </a:ln>
          </p:spPr>
          <p:txBody>
            <a:bodyPr wrap="square" lIns="45720" tIns="22860" rIns="45720" bIns="22860">
              <a:spAutoFit/>
            </a:bodyPr>
            <a:lstStyle/>
            <a:p>
              <a:pPr algn="ctr" defTabSz="1087755"/>
              <a:r>
                <a:rPr lang="zh-CN" altLang="en-US" b="1" dirty="0">
                  <a:solidFill>
                    <a:schemeClr val="bg1">
                      <a:lumMod val="50000"/>
                    </a:schemeClr>
                  </a:solidFill>
                  <a:cs typeface="+mn-ea"/>
                  <a:sym typeface="+mn-lt"/>
                </a:rPr>
                <a:t>加入标题</a:t>
              </a:r>
              <a:endParaRPr lang="en-US" b="1" dirty="0">
                <a:solidFill>
                  <a:schemeClr val="bg1">
                    <a:lumMod val="50000"/>
                  </a:schemeClr>
                </a:solidFill>
                <a:cs typeface="+mn-ea"/>
                <a:sym typeface="+mn-lt"/>
              </a:endParaRPr>
            </a:p>
          </p:txBody>
        </p:sp>
        <p:grpSp>
          <p:nvGrpSpPr>
            <p:cNvPr id="30" name="Group 30"/>
            <p:cNvGrpSpPr/>
            <p:nvPr/>
          </p:nvGrpSpPr>
          <p:grpSpPr>
            <a:xfrm>
              <a:off x="4321526" y="2764909"/>
              <a:ext cx="508739" cy="573812"/>
              <a:chOff x="5513440" y="1766202"/>
              <a:chExt cx="429274" cy="484183"/>
            </a:xfrm>
            <a:solidFill>
              <a:srgbClr val="4BACC6"/>
            </a:solidFill>
          </p:grpSpPr>
          <p:sp>
            <p:nvSpPr>
              <p:cNvPr id="40"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rgbClr val="A05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solidFill>
                    <a:schemeClr val="bg1">
                      <a:lumMod val="50000"/>
                    </a:schemeClr>
                  </a:solidFill>
                  <a:cs typeface="+mn-ea"/>
                  <a:sym typeface="+mn-lt"/>
                </a:endParaRPr>
              </a:p>
            </p:txBody>
          </p:sp>
          <p:sp>
            <p:nvSpPr>
              <p:cNvPr id="41"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A05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42"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solidFill>
                <a:srgbClr val="A05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nvGrpSpPr>
            <p:cNvPr id="31" name="Group 34"/>
            <p:cNvGrpSpPr/>
            <p:nvPr/>
          </p:nvGrpSpPr>
          <p:grpSpPr>
            <a:xfrm>
              <a:off x="2366260" y="1943739"/>
              <a:ext cx="381854" cy="310725"/>
              <a:chOff x="1550139" y="1314466"/>
              <a:chExt cx="509139" cy="414300"/>
            </a:xfrm>
            <a:solidFill>
              <a:schemeClr val="bg1"/>
            </a:solidFill>
          </p:grpSpPr>
          <p:sp>
            <p:nvSpPr>
              <p:cNvPr id="37"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8"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9"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sp>
          <p:nvSpPr>
            <p:cNvPr id="32" name="Freeform 63"/>
            <p:cNvSpPr>
              <a:spLocks noEditPoints="1"/>
            </p:cNvSpPr>
            <p:nvPr/>
          </p:nvSpPr>
          <p:spPr bwMode="auto">
            <a:xfrm>
              <a:off x="2448097" y="4026162"/>
              <a:ext cx="214018" cy="289554"/>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bg1"/>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3" name="Freeform 64"/>
            <p:cNvSpPr>
              <a:spLocks noEditPoints="1"/>
            </p:cNvSpPr>
            <p:nvPr/>
          </p:nvSpPr>
          <p:spPr bwMode="auto">
            <a:xfrm>
              <a:off x="6472770" y="3874691"/>
              <a:ext cx="310271" cy="29624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nvGrpSpPr>
            <p:cNvPr id="34" name="Group 40"/>
            <p:cNvGrpSpPr/>
            <p:nvPr/>
          </p:nvGrpSpPr>
          <p:grpSpPr>
            <a:xfrm>
              <a:off x="6461122" y="1824533"/>
              <a:ext cx="353172" cy="262091"/>
              <a:chOff x="5129089" y="3156352"/>
              <a:chExt cx="474198" cy="351905"/>
            </a:xfrm>
            <a:solidFill>
              <a:schemeClr val="bg1"/>
            </a:solidFill>
          </p:grpSpPr>
          <p:sp>
            <p:nvSpPr>
              <p:cNvPr id="35"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36"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活动财务预算</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Oval 5"/>
          <p:cNvSpPr/>
          <p:nvPr/>
        </p:nvSpPr>
        <p:spPr>
          <a:xfrm>
            <a:off x="1005614" y="2341824"/>
            <a:ext cx="510362" cy="510362"/>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lumMod val="95000"/>
                </a:sysClr>
              </a:solidFill>
              <a:effectLst/>
              <a:uLnTx/>
              <a:uFillTx/>
              <a:cs typeface="+mn-ea"/>
              <a:sym typeface="+mn-lt"/>
            </a:endParaRPr>
          </a:p>
        </p:txBody>
      </p:sp>
      <p:sp>
        <p:nvSpPr>
          <p:cNvPr id="11" name="Oval 6"/>
          <p:cNvSpPr/>
          <p:nvPr/>
        </p:nvSpPr>
        <p:spPr>
          <a:xfrm>
            <a:off x="1814467" y="2915924"/>
            <a:ext cx="966784" cy="966784"/>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lumMod val="95000"/>
                </a:sysClr>
              </a:solidFill>
              <a:effectLst/>
              <a:uLnTx/>
              <a:uFillTx/>
              <a:cs typeface="+mn-ea"/>
              <a:sym typeface="+mn-lt"/>
            </a:endParaRPr>
          </a:p>
        </p:txBody>
      </p:sp>
      <p:sp>
        <p:nvSpPr>
          <p:cNvPr id="12" name="Oval 7"/>
          <p:cNvSpPr/>
          <p:nvPr/>
        </p:nvSpPr>
        <p:spPr>
          <a:xfrm>
            <a:off x="3249991" y="2399847"/>
            <a:ext cx="394315" cy="394315"/>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ysClr val="window" lastClr="FFFFFF">
                  <a:lumMod val="95000"/>
                </a:sysClr>
              </a:solidFill>
              <a:effectLst/>
              <a:uLnTx/>
              <a:uFillTx/>
              <a:cs typeface="+mn-ea"/>
              <a:sym typeface="+mn-lt"/>
            </a:endParaRPr>
          </a:p>
        </p:txBody>
      </p:sp>
      <p:sp>
        <p:nvSpPr>
          <p:cNvPr id="13" name="Oval 8"/>
          <p:cNvSpPr/>
          <p:nvPr/>
        </p:nvSpPr>
        <p:spPr>
          <a:xfrm>
            <a:off x="3737568" y="3237397"/>
            <a:ext cx="323838" cy="323838"/>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 lastClr="FFFFFF">
                  <a:lumMod val="95000"/>
                </a:sysClr>
              </a:solidFill>
              <a:effectLst/>
              <a:uLnTx/>
              <a:uFillTx/>
              <a:cs typeface="+mn-ea"/>
              <a:sym typeface="+mn-lt"/>
            </a:endParaRPr>
          </a:p>
        </p:txBody>
      </p:sp>
      <p:sp>
        <p:nvSpPr>
          <p:cNvPr id="15" name="Oval 9"/>
          <p:cNvSpPr/>
          <p:nvPr/>
        </p:nvSpPr>
        <p:spPr>
          <a:xfrm>
            <a:off x="5893133" y="3022784"/>
            <a:ext cx="966784" cy="966784"/>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lumMod val="95000"/>
                </a:sysClr>
              </a:solidFill>
              <a:effectLst/>
              <a:uLnTx/>
              <a:uFillTx/>
              <a:cs typeface="+mn-ea"/>
              <a:sym typeface="+mn-lt"/>
            </a:endParaRPr>
          </a:p>
        </p:txBody>
      </p:sp>
      <p:sp>
        <p:nvSpPr>
          <p:cNvPr id="16" name="Oval 10"/>
          <p:cNvSpPr/>
          <p:nvPr/>
        </p:nvSpPr>
        <p:spPr>
          <a:xfrm>
            <a:off x="5281245" y="2341824"/>
            <a:ext cx="510362" cy="510362"/>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lumMod val="95000"/>
                </a:sysClr>
              </a:solidFill>
              <a:effectLst/>
              <a:uLnTx/>
              <a:uFillTx/>
              <a:cs typeface="+mn-ea"/>
              <a:sym typeface="+mn-lt"/>
            </a:endParaRPr>
          </a:p>
        </p:txBody>
      </p:sp>
      <p:sp>
        <p:nvSpPr>
          <p:cNvPr id="17" name="Oval 11"/>
          <p:cNvSpPr/>
          <p:nvPr/>
        </p:nvSpPr>
        <p:spPr>
          <a:xfrm>
            <a:off x="7261614" y="4034906"/>
            <a:ext cx="323838" cy="323838"/>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dirty="0">
              <a:ln>
                <a:noFill/>
              </a:ln>
              <a:solidFill>
                <a:sysClr val="window" lastClr="FFFFFF">
                  <a:lumMod val="95000"/>
                </a:sysClr>
              </a:solidFill>
              <a:effectLst/>
              <a:uLnTx/>
              <a:uFillTx/>
              <a:cs typeface="+mn-ea"/>
              <a:sym typeface="+mn-lt"/>
            </a:endParaRPr>
          </a:p>
        </p:txBody>
      </p:sp>
      <p:sp>
        <p:nvSpPr>
          <p:cNvPr id="18" name="Oval 12"/>
          <p:cNvSpPr/>
          <p:nvPr/>
        </p:nvSpPr>
        <p:spPr>
          <a:xfrm>
            <a:off x="9631213" y="2780133"/>
            <a:ext cx="966784" cy="966784"/>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lumMod val="95000"/>
                </a:sysClr>
              </a:solidFill>
              <a:effectLst/>
              <a:uLnTx/>
              <a:uFillTx/>
              <a:cs typeface="+mn-ea"/>
              <a:sym typeface="+mn-lt"/>
            </a:endParaRPr>
          </a:p>
        </p:txBody>
      </p:sp>
      <p:sp>
        <p:nvSpPr>
          <p:cNvPr id="19" name="Oval 13"/>
          <p:cNvSpPr/>
          <p:nvPr/>
        </p:nvSpPr>
        <p:spPr>
          <a:xfrm>
            <a:off x="10972265" y="2341824"/>
            <a:ext cx="323838" cy="323838"/>
          </a:xfrm>
          <a:prstGeom prst="ellipse">
            <a:avLst/>
          </a:prstGeom>
          <a:solidFill>
            <a:srgbClr val="A05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dirty="0">
              <a:ln>
                <a:noFill/>
              </a:ln>
              <a:solidFill>
                <a:sysClr val="window" lastClr="FFFFFF">
                  <a:lumMod val="95000"/>
                </a:sysClr>
              </a:solidFill>
              <a:effectLst/>
              <a:uLnTx/>
              <a:uFillTx/>
              <a:cs typeface="+mn-ea"/>
              <a:sym typeface="+mn-lt"/>
            </a:endParaRPr>
          </a:p>
        </p:txBody>
      </p:sp>
      <p:cxnSp>
        <p:nvCxnSpPr>
          <p:cNvPr id="20" name="Straight Connector 14"/>
          <p:cNvCxnSpPr>
            <a:stCxn id="11" idx="1"/>
            <a:endCxn id="8" idx="5"/>
          </p:cNvCxnSpPr>
          <p:nvPr/>
        </p:nvCxnSpPr>
        <p:spPr>
          <a:xfrm flipH="1" flipV="1">
            <a:off x="1441235" y="2777445"/>
            <a:ext cx="514814" cy="280061"/>
          </a:xfrm>
          <a:prstGeom prst="line">
            <a:avLst/>
          </a:prstGeom>
          <a:noFill/>
          <a:ln w="6350" cap="flat" cmpd="sng" algn="ctr">
            <a:solidFill>
              <a:schemeClr val="bg1">
                <a:lumMod val="50000"/>
              </a:schemeClr>
            </a:solidFill>
            <a:prstDash val="solid"/>
            <a:miter lim="800000"/>
          </a:ln>
          <a:effectLst/>
        </p:spPr>
      </p:cxnSp>
      <p:cxnSp>
        <p:nvCxnSpPr>
          <p:cNvPr id="21" name="Straight Connector 15"/>
          <p:cNvCxnSpPr>
            <a:stCxn id="11" idx="7"/>
            <a:endCxn id="12" idx="3"/>
          </p:cNvCxnSpPr>
          <p:nvPr/>
        </p:nvCxnSpPr>
        <p:spPr>
          <a:xfrm flipV="1">
            <a:off x="2639669" y="2736416"/>
            <a:ext cx="668068" cy="321090"/>
          </a:xfrm>
          <a:prstGeom prst="line">
            <a:avLst/>
          </a:prstGeom>
          <a:noFill/>
          <a:ln w="6350" cap="flat" cmpd="sng" algn="ctr">
            <a:solidFill>
              <a:schemeClr val="bg1">
                <a:lumMod val="50000"/>
              </a:schemeClr>
            </a:solidFill>
            <a:prstDash val="solid"/>
            <a:miter lim="800000"/>
          </a:ln>
          <a:effectLst/>
        </p:spPr>
      </p:cxnSp>
      <p:cxnSp>
        <p:nvCxnSpPr>
          <p:cNvPr id="22" name="Straight Connector 16"/>
          <p:cNvCxnSpPr>
            <a:stCxn id="11" idx="6"/>
          </p:cNvCxnSpPr>
          <p:nvPr/>
        </p:nvCxnSpPr>
        <p:spPr>
          <a:xfrm flipV="1">
            <a:off x="2781251" y="3390406"/>
            <a:ext cx="1065236" cy="8910"/>
          </a:xfrm>
          <a:prstGeom prst="line">
            <a:avLst/>
          </a:prstGeom>
          <a:noFill/>
          <a:ln w="6350" cap="flat" cmpd="sng" algn="ctr">
            <a:solidFill>
              <a:schemeClr val="bg1">
                <a:lumMod val="50000"/>
              </a:schemeClr>
            </a:solidFill>
            <a:prstDash val="solid"/>
            <a:miter lim="800000"/>
          </a:ln>
          <a:effectLst/>
        </p:spPr>
      </p:cxnSp>
      <p:cxnSp>
        <p:nvCxnSpPr>
          <p:cNvPr id="23" name="Straight Connector 17"/>
          <p:cNvCxnSpPr>
            <a:stCxn id="15" idx="1"/>
            <a:endCxn id="16" idx="5"/>
          </p:cNvCxnSpPr>
          <p:nvPr/>
        </p:nvCxnSpPr>
        <p:spPr>
          <a:xfrm flipH="1" flipV="1">
            <a:off x="5716866" y="2777445"/>
            <a:ext cx="317849" cy="386921"/>
          </a:xfrm>
          <a:prstGeom prst="line">
            <a:avLst/>
          </a:prstGeom>
          <a:noFill/>
          <a:ln w="6350" cap="flat" cmpd="sng" algn="ctr">
            <a:solidFill>
              <a:schemeClr val="bg1">
                <a:lumMod val="50000"/>
              </a:schemeClr>
            </a:solidFill>
            <a:prstDash val="solid"/>
            <a:miter lim="800000"/>
          </a:ln>
          <a:effectLst/>
        </p:spPr>
      </p:cxnSp>
      <p:cxnSp>
        <p:nvCxnSpPr>
          <p:cNvPr id="24" name="Straight Connector 18"/>
          <p:cNvCxnSpPr>
            <a:stCxn id="15" idx="5"/>
            <a:endCxn id="17" idx="1"/>
          </p:cNvCxnSpPr>
          <p:nvPr/>
        </p:nvCxnSpPr>
        <p:spPr>
          <a:xfrm>
            <a:off x="6718335" y="3847986"/>
            <a:ext cx="590704" cy="234345"/>
          </a:xfrm>
          <a:prstGeom prst="line">
            <a:avLst/>
          </a:prstGeom>
          <a:noFill/>
          <a:ln w="6350" cap="flat" cmpd="sng" algn="ctr">
            <a:solidFill>
              <a:schemeClr val="bg1">
                <a:lumMod val="50000"/>
              </a:schemeClr>
            </a:solidFill>
            <a:prstDash val="solid"/>
            <a:miter lim="800000"/>
          </a:ln>
          <a:effectLst/>
        </p:spPr>
      </p:cxnSp>
      <p:cxnSp>
        <p:nvCxnSpPr>
          <p:cNvPr id="25" name="Straight Connector 19"/>
          <p:cNvCxnSpPr>
            <a:stCxn id="18" idx="7"/>
            <a:endCxn id="19" idx="3"/>
          </p:cNvCxnSpPr>
          <p:nvPr/>
        </p:nvCxnSpPr>
        <p:spPr>
          <a:xfrm flipV="1">
            <a:off x="10456415" y="2618237"/>
            <a:ext cx="563275" cy="303478"/>
          </a:xfrm>
          <a:prstGeom prst="line">
            <a:avLst/>
          </a:prstGeom>
          <a:noFill/>
          <a:ln w="6350" cap="flat" cmpd="sng" algn="ctr">
            <a:solidFill>
              <a:schemeClr val="bg1">
                <a:lumMod val="50000"/>
              </a:schemeClr>
            </a:solidFill>
            <a:prstDash val="solid"/>
            <a:miter lim="800000"/>
          </a:ln>
          <a:effectLst/>
        </p:spPr>
      </p:cxnSp>
      <p:sp>
        <p:nvSpPr>
          <p:cNvPr id="26" name="Rectangle 29"/>
          <p:cNvSpPr/>
          <p:nvPr/>
        </p:nvSpPr>
        <p:spPr>
          <a:xfrm>
            <a:off x="966512" y="4627637"/>
            <a:ext cx="2734264" cy="738664"/>
          </a:xfrm>
          <a:prstGeom prst="rect">
            <a:avLst/>
          </a:prstGeom>
        </p:spPr>
        <p:txBody>
          <a:bodyPr wrap="square">
            <a:spAutoFit/>
          </a:bodyPr>
          <a:lstStyle/>
          <a:p>
            <a:pPr algn="ct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27" name="Rectangle 35"/>
          <p:cNvSpPr/>
          <p:nvPr/>
        </p:nvSpPr>
        <p:spPr>
          <a:xfrm>
            <a:off x="5008267" y="4628294"/>
            <a:ext cx="2734264" cy="738664"/>
          </a:xfrm>
          <a:prstGeom prst="rect">
            <a:avLst/>
          </a:prstGeom>
        </p:spPr>
        <p:txBody>
          <a:bodyPr wrap="square">
            <a:spAutoFit/>
          </a:bodyPr>
          <a:lstStyle/>
          <a:p>
            <a:pPr lvl="0"/>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endParaRPr sz="1400" dirty="0">
              <a:solidFill>
                <a:srgbClr val="FFFFFF">
                  <a:lumMod val="50000"/>
                </a:srgbClr>
              </a:solidFill>
              <a:cs typeface="+mn-ea"/>
              <a:sym typeface="+mn-lt"/>
            </a:endParaRPr>
          </a:p>
        </p:txBody>
      </p:sp>
      <p:sp>
        <p:nvSpPr>
          <p:cNvPr id="28" name="Rectangle 40"/>
          <p:cNvSpPr/>
          <p:nvPr/>
        </p:nvSpPr>
        <p:spPr>
          <a:xfrm>
            <a:off x="8745222" y="4627636"/>
            <a:ext cx="2734264" cy="738664"/>
          </a:xfrm>
          <a:prstGeom prst="rect">
            <a:avLst/>
          </a:prstGeom>
        </p:spPr>
        <p:txBody>
          <a:bodyPr wrap="square">
            <a:spAutoFit/>
          </a:bodyPr>
          <a:lstStyle/>
          <a:p>
            <a:pPr lvl="0"/>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endParaRPr sz="1400" dirty="0">
              <a:solidFill>
                <a:srgbClr val="FFFFFF">
                  <a:lumMod val="50000"/>
                </a:srgbClr>
              </a:solidFill>
              <a:cs typeface="+mn-ea"/>
              <a:sym typeface="+mn-lt"/>
            </a:endParaRPr>
          </a:p>
        </p:txBody>
      </p:sp>
      <p:sp>
        <p:nvSpPr>
          <p:cNvPr id="29" name="Freeform 75"/>
          <p:cNvSpPr>
            <a:spLocks noEditPoints="1"/>
          </p:cNvSpPr>
          <p:nvPr/>
        </p:nvSpPr>
        <p:spPr bwMode="auto">
          <a:xfrm>
            <a:off x="3814512" y="3329773"/>
            <a:ext cx="185738" cy="130175"/>
          </a:xfrm>
          <a:custGeom>
            <a:avLst/>
            <a:gdLst>
              <a:gd name="T0" fmla="*/ 68 w 87"/>
              <a:gd name="T1" fmla="*/ 0 h 61"/>
              <a:gd name="T2" fmla="*/ 4 w 87"/>
              <a:gd name="T3" fmla="*/ 13 h 61"/>
              <a:gd name="T4" fmla="*/ 0 w 87"/>
              <a:gd name="T5" fmla="*/ 22 h 61"/>
              <a:gd name="T6" fmla="*/ 16 w 87"/>
              <a:gd name="T7" fmla="*/ 27 h 61"/>
              <a:gd name="T8" fmla="*/ 20 w 87"/>
              <a:gd name="T9" fmla="*/ 17 h 61"/>
              <a:gd name="T10" fmla="*/ 26 w 87"/>
              <a:gd name="T11" fmla="*/ 7 h 61"/>
              <a:gd name="T12" fmla="*/ 29 w 87"/>
              <a:gd name="T13" fmla="*/ 8 h 61"/>
              <a:gd name="T14" fmla="*/ 23 w 87"/>
              <a:gd name="T15" fmla="*/ 27 h 61"/>
              <a:gd name="T16" fmla="*/ 22 w 87"/>
              <a:gd name="T17" fmla="*/ 27 h 61"/>
              <a:gd name="T18" fmla="*/ 10 w 87"/>
              <a:gd name="T19" fmla="*/ 60 h 61"/>
              <a:gd name="T20" fmla="*/ 76 w 87"/>
              <a:gd name="T21" fmla="*/ 61 h 61"/>
              <a:gd name="T22" fmla="*/ 77 w 87"/>
              <a:gd name="T23" fmla="*/ 59 h 61"/>
              <a:gd name="T24" fmla="*/ 64 w 87"/>
              <a:gd name="T25" fmla="*/ 27 h 61"/>
              <a:gd name="T26" fmla="*/ 58 w 87"/>
              <a:gd name="T27" fmla="*/ 27 h 61"/>
              <a:gd name="T28" fmla="*/ 58 w 87"/>
              <a:gd name="T29" fmla="*/ 7 h 61"/>
              <a:gd name="T30" fmla="*/ 70 w 87"/>
              <a:gd name="T31" fmla="*/ 13 h 61"/>
              <a:gd name="T32" fmla="*/ 66 w 87"/>
              <a:gd name="T33" fmla="*/ 22 h 61"/>
              <a:gd name="T34" fmla="*/ 82 w 87"/>
              <a:gd name="T35" fmla="*/ 27 h 61"/>
              <a:gd name="T36" fmla="*/ 87 w 87"/>
              <a:gd name="T37" fmla="*/ 17 h 61"/>
              <a:gd name="T38" fmla="*/ 50 w 87"/>
              <a:gd name="T39" fmla="*/ 7 h 61"/>
              <a:gd name="T40" fmla="*/ 50 w 87"/>
              <a:gd name="T41" fmla="*/ 27 h 61"/>
              <a:gd name="T42" fmla="*/ 37 w 87"/>
              <a:gd name="T43" fmla="*/ 8 h 61"/>
              <a:gd name="T44" fmla="*/ 50 w 87"/>
              <a:gd name="T45" fmla="*/ 7 h 61"/>
              <a:gd name="T46" fmla="*/ 34 w 87"/>
              <a:gd name="T47" fmla="*/ 54 h 61"/>
              <a:gd name="T48" fmla="*/ 51 w 87"/>
              <a:gd name="T49" fmla="*/ 36 h 61"/>
              <a:gd name="T50" fmla="*/ 37 w 87"/>
              <a:gd name="T51" fmla="*/ 53 h 61"/>
              <a:gd name="T52" fmla="*/ 39 w 87"/>
              <a:gd name="T53" fmla="*/ 55 h 61"/>
              <a:gd name="T54" fmla="*/ 37 w 87"/>
              <a:gd name="T55" fmla="*/ 53 h 61"/>
              <a:gd name="T56" fmla="*/ 42 w 87"/>
              <a:gd name="T57" fmla="*/ 56 h 61"/>
              <a:gd name="T58" fmla="*/ 44 w 87"/>
              <a:gd name="T59" fmla="*/ 54 h 61"/>
              <a:gd name="T60" fmla="*/ 43 w 87"/>
              <a:gd name="T61" fmla="*/ 36 h 61"/>
              <a:gd name="T62" fmla="*/ 41 w 87"/>
              <a:gd name="T63" fmla="*/ 34 h 61"/>
              <a:gd name="T64" fmla="*/ 43 w 87"/>
              <a:gd name="T65" fmla="*/ 36 h 61"/>
              <a:gd name="T66" fmla="*/ 33 w 87"/>
              <a:gd name="T67" fmla="*/ 51 h 61"/>
              <a:gd name="T68" fmla="*/ 35 w 87"/>
              <a:gd name="T69" fmla="*/ 50 h 61"/>
              <a:gd name="T70" fmla="*/ 38 w 87"/>
              <a:gd name="T71" fmla="*/ 38 h 61"/>
              <a:gd name="T72" fmla="*/ 36 w 87"/>
              <a:gd name="T73" fmla="*/ 36 h 61"/>
              <a:gd name="T74" fmla="*/ 38 w 87"/>
              <a:gd name="T75" fmla="*/ 38 h 61"/>
              <a:gd name="T76" fmla="*/ 49 w 87"/>
              <a:gd name="T77" fmla="*/ 40 h 61"/>
              <a:gd name="T78" fmla="*/ 52 w 87"/>
              <a:gd name="T79" fmla="*/ 39 h 61"/>
              <a:gd name="T80" fmla="*/ 50 w 87"/>
              <a:gd name="T81" fmla="*/ 48 h 61"/>
              <a:gd name="T82" fmla="*/ 52 w 87"/>
              <a:gd name="T83" fmla="*/ 51 h 61"/>
              <a:gd name="T84" fmla="*/ 50 w 87"/>
              <a:gd name="T85" fmla="*/ 48 h 61"/>
              <a:gd name="T86" fmla="*/ 51 w 87"/>
              <a:gd name="T87" fmla="*/ 45 h 61"/>
              <a:gd name="T88" fmla="*/ 53 w 87"/>
              <a:gd name="T89" fmla="*/ 44 h 61"/>
              <a:gd name="T90" fmla="*/ 47 w 87"/>
              <a:gd name="T91" fmla="*/ 52 h 61"/>
              <a:gd name="T92" fmla="*/ 48 w 87"/>
              <a:gd name="T93" fmla="*/ 54 h 61"/>
              <a:gd name="T94" fmla="*/ 47 w 87"/>
              <a:gd name="T95" fmla="*/ 52 h 61"/>
              <a:gd name="T96" fmla="*/ 48 w 87"/>
              <a:gd name="T97" fmla="*/ 36 h 61"/>
              <a:gd name="T98" fmla="*/ 45 w 87"/>
              <a:gd name="T99"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61">
                <a:moveTo>
                  <a:pt x="83" y="13"/>
                </a:moveTo>
                <a:cubicBezTo>
                  <a:pt x="82" y="5"/>
                  <a:pt x="75" y="0"/>
                  <a:pt x="68" y="0"/>
                </a:cubicBezTo>
                <a:cubicBezTo>
                  <a:pt x="19" y="0"/>
                  <a:pt x="19" y="0"/>
                  <a:pt x="19" y="0"/>
                </a:cubicBezTo>
                <a:cubicBezTo>
                  <a:pt x="11" y="0"/>
                  <a:pt x="5" y="5"/>
                  <a:pt x="4" y="13"/>
                </a:cubicBezTo>
                <a:cubicBezTo>
                  <a:pt x="2" y="13"/>
                  <a:pt x="0" y="15"/>
                  <a:pt x="0" y="17"/>
                </a:cubicBezTo>
                <a:cubicBezTo>
                  <a:pt x="0" y="22"/>
                  <a:pt x="0" y="22"/>
                  <a:pt x="0" y="22"/>
                </a:cubicBezTo>
                <a:cubicBezTo>
                  <a:pt x="0" y="24"/>
                  <a:pt x="2" y="27"/>
                  <a:pt x="5" y="27"/>
                </a:cubicBezTo>
                <a:cubicBezTo>
                  <a:pt x="16" y="27"/>
                  <a:pt x="16" y="27"/>
                  <a:pt x="16" y="27"/>
                </a:cubicBezTo>
                <a:cubicBezTo>
                  <a:pt x="18" y="27"/>
                  <a:pt x="20" y="24"/>
                  <a:pt x="20" y="22"/>
                </a:cubicBezTo>
                <a:cubicBezTo>
                  <a:pt x="20" y="17"/>
                  <a:pt x="20" y="17"/>
                  <a:pt x="20" y="17"/>
                </a:cubicBezTo>
                <a:cubicBezTo>
                  <a:pt x="20" y="15"/>
                  <a:pt x="19" y="13"/>
                  <a:pt x="17" y="13"/>
                </a:cubicBezTo>
                <a:cubicBezTo>
                  <a:pt x="18" y="9"/>
                  <a:pt x="22" y="7"/>
                  <a:pt x="26" y="7"/>
                </a:cubicBezTo>
                <a:cubicBezTo>
                  <a:pt x="29" y="7"/>
                  <a:pt x="29" y="7"/>
                  <a:pt x="29" y="7"/>
                </a:cubicBezTo>
                <a:cubicBezTo>
                  <a:pt x="29" y="7"/>
                  <a:pt x="29" y="7"/>
                  <a:pt x="29" y="8"/>
                </a:cubicBezTo>
                <a:cubicBezTo>
                  <a:pt x="29" y="27"/>
                  <a:pt x="29" y="27"/>
                  <a:pt x="29" y="27"/>
                </a:cubicBezTo>
                <a:cubicBezTo>
                  <a:pt x="23" y="27"/>
                  <a:pt x="23" y="27"/>
                  <a:pt x="23" y="27"/>
                </a:cubicBezTo>
                <a:cubicBezTo>
                  <a:pt x="23" y="27"/>
                  <a:pt x="22" y="27"/>
                  <a:pt x="22" y="27"/>
                </a:cubicBezTo>
                <a:cubicBezTo>
                  <a:pt x="22" y="27"/>
                  <a:pt x="22" y="27"/>
                  <a:pt x="22" y="27"/>
                </a:cubicBezTo>
                <a:cubicBezTo>
                  <a:pt x="10" y="59"/>
                  <a:pt x="10" y="59"/>
                  <a:pt x="10" y="59"/>
                </a:cubicBezTo>
                <a:cubicBezTo>
                  <a:pt x="9" y="59"/>
                  <a:pt x="10" y="60"/>
                  <a:pt x="10" y="60"/>
                </a:cubicBezTo>
                <a:cubicBezTo>
                  <a:pt x="10" y="61"/>
                  <a:pt x="11" y="61"/>
                  <a:pt x="11" y="61"/>
                </a:cubicBezTo>
                <a:cubicBezTo>
                  <a:pt x="76" y="61"/>
                  <a:pt x="76" y="61"/>
                  <a:pt x="76" y="61"/>
                </a:cubicBezTo>
                <a:cubicBezTo>
                  <a:pt x="76" y="61"/>
                  <a:pt x="76" y="61"/>
                  <a:pt x="77" y="60"/>
                </a:cubicBezTo>
                <a:cubicBezTo>
                  <a:pt x="77" y="60"/>
                  <a:pt x="77" y="59"/>
                  <a:pt x="77" y="59"/>
                </a:cubicBezTo>
                <a:cubicBezTo>
                  <a:pt x="65" y="27"/>
                  <a:pt x="65" y="27"/>
                  <a:pt x="65" y="27"/>
                </a:cubicBezTo>
                <a:cubicBezTo>
                  <a:pt x="65" y="27"/>
                  <a:pt x="65" y="27"/>
                  <a:pt x="64" y="27"/>
                </a:cubicBezTo>
                <a:cubicBezTo>
                  <a:pt x="64" y="27"/>
                  <a:pt x="64" y="27"/>
                  <a:pt x="64" y="27"/>
                </a:cubicBezTo>
                <a:cubicBezTo>
                  <a:pt x="58" y="27"/>
                  <a:pt x="58" y="27"/>
                  <a:pt x="58" y="27"/>
                </a:cubicBezTo>
                <a:cubicBezTo>
                  <a:pt x="58" y="8"/>
                  <a:pt x="58" y="8"/>
                  <a:pt x="58" y="8"/>
                </a:cubicBezTo>
                <a:cubicBezTo>
                  <a:pt x="58" y="7"/>
                  <a:pt x="58" y="7"/>
                  <a:pt x="58" y="7"/>
                </a:cubicBezTo>
                <a:cubicBezTo>
                  <a:pt x="61" y="7"/>
                  <a:pt x="61" y="7"/>
                  <a:pt x="61" y="7"/>
                </a:cubicBezTo>
                <a:cubicBezTo>
                  <a:pt x="65" y="7"/>
                  <a:pt x="68" y="9"/>
                  <a:pt x="70" y="13"/>
                </a:cubicBezTo>
                <a:cubicBezTo>
                  <a:pt x="68" y="13"/>
                  <a:pt x="66" y="15"/>
                  <a:pt x="66" y="17"/>
                </a:cubicBezTo>
                <a:cubicBezTo>
                  <a:pt x="66" y="22"/>
                  <a:pt x="66" y="22"/>
                  <a:pt x="66" y="22"/>
                </a:cubicBezTo>
                <a:cubicBezTo>
                  <a:pt x="66" y="24"/>
                  <a:pt x="68" y="27"/>
                  <a:pt x="71" y="27"/>
                </a:cubicBezTo>
                <a:cubicBezTo>
                  <a:pt x="82" y="27"/>
                  <a:pt x="82" y="27"/>
                  <a:pt x="82" y="27"/>
                </a:cubicBezTo>
                <a:cubicBezTo>
                  <a:pt x="84" y="27"/>
                  <a:pt x="87" y="24"/>
                  <a:pt x="87" y="22"/>
                </a:cubicBezTo>
                <a:cubicBezTo>
                  <a:pt x="87" y="17"/>
                  <a:pt x="87" y="17"/>
                  <a:pt x="87" y="17"/>
                </a:cubicBezTo>
                <a:cubicBezTo>
                  <a:pt x="87" y="15"/>
                  <a:pt x="85" y="13"/>
                  <a:pt x="83" y="13"/>
                </a:cubicBezTo>
                <a:close/>
                <a:moveTo>
                  <a:pt x="50" y="7"/>
                </a:moveTo>
                <a:cubicBezTo>
                  <a:pt x="50" y="7"/>
                  <a:pt x="50" y="7"/>
                  <a:pt x="50" y="8"/>
                </a:cubicBezTo>
                <a:cubicBezTo>
                  <a:pt x="50" y="27"/>
                  <a:pt x="50" y="27"/>
                  <a:pt x="50" y="27"/>
                </a:cubicBezTo>
                <a:cubicBezTo>
                  <a:pt x="37" y="27"/>
                  <a:pt x="37" y="27"/>
                  <a:pt x="37" y="27"/>
                </a:cubicBezTo>
                <a:cubicBezTo>
                  <a:pt x="37" y="8"/>
                  <a:pt x="37" y="8"/>
                  <a:pt x="37" y="8"/>
                </a:cubicBezTo>
                <a:cubicBezTo>
                  <a:pt x="37" y="7"/>
                  <a:pt x="37" y="7"/>
                  <a:pt x="37" y="7"/>
                </a:cubicBezTo>
                <a:lnTo>
                  <a:pt x="50" y="7"/>
                </a:lnTo>
                <a:close/>
                <a:moveTo>
                  <a:pt x="52" y="53"/>
                </a:moveTo>
                <a:cubicBezTo>
                  <a:pt x="47" y="58"/>
                  <a:pt x="39" y="59"/>
                  <a:pt x="34" y="54"/>
                </a:cubicBezTo>
                <a:cubicBezTo>
                  <a:pt x="29" y="50"/>
                  <a:pt x="28" y="42"/>
                  <a:pt x="33" y="37"/>
                </a:cubicBezTo>
                <a:cubicBezTo>
                  <a:pt x="38" y="32"/>
                  <a:pt x="46" y="31"/>
                  <a:pt x="51" y="36"/>
                </a:cubicBezTo>
                <a:cubicBezTo>
                  <a:pt x="56" y="40"/>
                  <a:pt x="56" y="48"/>
                  <a:pt x="52" y="53"/>
                </a:cubicBezTo>
                <a:close/>
                <a:moveTo>
                  <a:pt x="37" y="53"/>
                </a:moveTo>
                <a:cubicBezTo>
                  <a:pt x="37" y="53"/>
                  <a:pt x="36" y="54"/>
                  <a:pt x="37" y="55"/>
                </a:cubicBezTo>
                <a:cubicBezTo>
                  <a:pt x="37" y="55"/>
                  <a:pt x="38" y="55"/>
                  <a:pt x="39" y="55"/>
                </a:cubicBezTo>
                <a:cubicBezTo>
                  <a:pt x="39" y="55"/>
                  <a:pt x="40" y="54"/>
                  <a:pt x="39" y="53"/>
                </a:cubicBezTo>
                <a:cubicBezTo>
                  <a:pt x="39" y="53"/>
                  <a:pt x="38" y="52"/>
                  <a:pt x="37" y="53"/>
                </a:cubicBezTo>
                <a:close/>
                <a:moveTo>
                  <a:pt x="42" y="54"/>
                </a:moveTo>
                <a:cubicBezTo>
                  <a:pt x="41" y="54"/>
                  <a:pt x="41" y="55"/>
                  <a:pt x="42" y="56"/>
                </a:cubicBezTo>
                <a:cubicBezTo>
                  <a:pt x="42" y="56"/>
                  <a:pt x="43" y="56"/>
                  <a:pt x="44" y="56"/>
                </a:cubicBezTo>
                <a:cubicBezTo>
                  <a:pt x="44" y="56"/>
                  <a:pt x="44" y="55"/>
                  <a:pt x="44" y="54"/>
                </a:cubicBezTo>
                <a:cubicBezTo>
                  <a:pt x="44" y="54"/>
                  <a:pt x="43" y="53"/>
                  <a:pt x="42" y="54"/>
                </a:cubicBezTo>
                <a:close/>
                <a:moveTo>
                  <a:pt x="43" y="36"/>
                </a:moveTo>
                <a:cubicBezTo>
                  <a:pt x="43" y="36"/>
                  <a:pt x="43" y="35"/>
                  <a:pt x="43" y="35"/>
                </a:cubicBezTo>
                <a:cubicBezTo>
                  <a:pt x="43" y="34"/>
                  <a:pt x="42" y="34"/>
                  <a:pt x="41" y="34"/>
                </a:cubicBezTo>
                <a:cubicBezTo>
                  <a:pt x="40" y="35"/>
                  <a:pt x="40" y="35"/>
                  <a:pt x="41" y="36"/>
                </a:cubicBezTo>
                <a:cubicBezTo>
                  <a:pt x="41" y="37"/>
                  <a:pt x="42" y="37"/>
                  <a:pt x="43" y="36"/>
                </a:cubicBezTo>
                <a:close/>
                <a:moveTo>
                  <a:pt x="33" y="49"/>
                </a:moveTo>
                <a:cubicBezTo>
                  <a:pt x="33" y="50"/>
                  <a:pt x="33" y="51"/>
                  <a:pt x="33" y="51"/>
                </a:cubicBezTo>
                <a:cubicBezTo>
                  <a:pt x="33" y="52"/>
                  <a:pt x="34" y="52"/>
                  <a:pt x="35" y="52"/>
                </a:cubicBezTo>
                <a:cubicBezTo>
                  <a:pt x="36" y="51"/>
                  <a:pt x="36" y="50"/>
                  <a:pt x="35" y="50"/>
                </a:cubicBezTo>
                <a:cubicBezTo>
                  <a:pt x="35" y="49"/>
                  <a:pt x="34" y="49"/>
                  <a:pt x="33" y="49"/>
                </a:cubicBezTo>
                <a:close/>
                <a:moveTo>
                  <a:pt x="38" y="38"/>
                </a:moveTo>
                <a:cubicBezTo>
                  <a:pt x="38" y="38"/>
                  <a:pt x="38" y="37"/>
                  <a:pt x="38" y="36"/>
                </a:cubicBezTo>
                <a:cubicBezTo>
                  <a:pt x="38" y="36"/>
                  <a:pt x="37" y="35"/>
                  <a:pt x="36" y="36"/>
                </a:cubicBezTo>
                <a:cubicBezTo>
                  <a:pt x="36" y="36"/>
                  <a:pt x="35" y="37"/>
                  <a:pt x="36" y="38"/>
                </a:cubicBezTo>
                <a:cubicBezTo>
                  <a:pt x="36" y="38"/>
                  <a:pt x="37" y="39"/>
                  <a:pt x="38" y="38"/>
                </a:cubicBezTo>
                <a:close/>
                <a:moveTo>
                  <a:pt x="50" y="39"/>
                </a:moveTo>
                <a:cubicBezTo>
                  <a:pt x="49" y="39"/>
                  <a:pt x="49" y="40"/>
                  <a:pt x="49" y="40"/>
                </a:cubicBezTo>
                <a:cubicBezTo>
                  <a:pt x="50" y="41"/>
                  <a:pt x="51" y="41"/>
                  <a:pt x="51" y="41"/>
                </a:cubicBezTo>
                <a:cubicBezTo>
                  <a:pt x="52" y="40"/>
                  <a:pt x="52" y="40"/>
                  <a:pt x="52" y="39"/>
                </a:cubicBezTo>
                <a:cubicBezTo>
                  <a:pt x="51" y="38"/>
                  <a:pt x="50" y="38"/>
                  <a:pt x="50" y="39"/>
                </a:cubicBezTo>
                <a:close/>
                <a:moveTo>
                  <a:pt x="50" y="48"/>
                </a:moveTo>
                <a:cubicBezTo>
                  <a:pt x="50" y="49"/>
                  <a:pt x="50" y="50"/>
                  <a:pt x="50" y="50"/>
                </a:cubicBezTo>
                <a:cubicBezTo>
                  <a:pt x="50" y="51"/>
                  <a:pt x="51" y="51"/>
                  <a:pt x="52" y="51"/>
                </a:cubicBezTo>
                <a:cubicBezTo>
                  <a:pt x="53" y="50"/>
                  <a:pt x="53" y="49"/>
                  <a:pt x="52" y="49"/>
                </a:cubicBezTo>
                <a:cubicBezTo>
                  <a:pt x="52" y="48"/>
                  <a:pt x="51" y="48"/>
                  <a:pt x="50" y="48"/>
                </a:cubicBezTo>
                <a:close/>
                <a:moveTo>
                  <a:pt x="51" y="43"/>
                </a:moveTo>
                <a:cubicBezTo>
                  <a:pt x="51" y="44"/>
                  <a:pt x="51" y="45"/>
                  <a:pt x="51" y="45"/>
                </a:cubicBezTo>
                <a:cubicBezTo>
                  <a:pt x="51" y="46"/>
                  <a:pt x="52" y="46"/>
                  <a:pt x="53" y="46"/>
                </a:cubicBezTo>
                <a:cubicBezTo>
                  <a:pt x="54" y="45"/>
                  <a:pt x="54" y="44"/>
                  <a:pt x="53" y="44"/>
                </a:cubicBezTo>
                <a:cubicBezTo>
                  <a:pt x="53" y="43"/>
                  <a:pt x="52" y="43"/>
                  <a:pt x="51" y="43"/>
                </a:cubicBezTo>
                <a:close/>
                <a:moveTo>
                  <a:pt x="47" y="52"/>
                </a:moveTo>
                <a:cubicBezTo>
                  <a:pt x="46" y="53"/>
                  <a:pt x="46" y="53"/>
                  <a:pt x="47" y="54"/>
                </a:cubicBezTo>
                <a:cubicBezTo>
                  <a:pt x="47" y="55"/>
                  <a:pt x="48" y="55"/>
                  <a:pt x="48" y="54"/>
                </a:cubicBezTo>
                <a:cubicBezTo>
                  <a:pt x="49" y="54"/>
                  <a:pt x="49" y="53"/>
                  <a:pt x="49" y="53"/>
                </a:cubicBezTo>
                <a:cubicBezTo>
                  <a:pt x="48" y="52"/>
                  <a:pt x="48" y="52"/>
                  <a:pt x="47" y="52"/>
                </a:cubicBezTo>
                <a:close/>
                <a:moveTo>
                  <a:pt x="47" y="37"/>
                </a:moveTo>
                <a:cubicBezTo>
                  <a:pt x="48" y="37"/>
                  <a:pt x="48" y="36"/>
                  <a:pt x="48" y="36"/>
                </a:cubicBezTo>
                <a:cubicBezTo>
                  <a:pt x="47" y="35"/>
                  <a:pt x="47" y="35"/>
                  <a:pt x="46" y="35"/>
                </a:cubicBezTo>
                <a:cubicBezTo>
                  <a:pt x="45" y="36"/>
                  <a:pt x="45" y="36"/>
                  <a:pt x="45" y="37"/>
                </a:cubicBezTo>
                <a:cubicBezTo>
                  <a:pt x="46" y="38"/>
                  <a:pt x="47" y="38"/>
                  <a:pt x="47" y="3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0" name="Freeform 92"/>
          <p:cNvSpPr>
            <a:spLocks noEditPoints="1"/>
          </p:cNvSpPr>
          <p:nvPr/>
        </p:nvSpPr>
        <p:spPr bwMode="auto">
          <a:xfrm>
            <a:off x="7325901" y="4118580"/>
            <a:ext cx="195263" cy="184150"/>
          </a:xfrm>
          <a:custGeom>
            <a:avLst/>
            <a:gdLst>
              <a:gd name="T0" fmla="*/ 2 w 91"/>
              <a:gd name="T1" fmla="*/ 68 h 86"/>
              <a:gd name="T2" fmla="*/ 4 w 91"/>
              <a:gd name="T3" fmla="*/ 68 h 86"/>
              <a:gd name="T4" fmla="*/ 7 w 91"/>
              <a:gd name="T5" fmla="*/ 66 h 86"/>
              <a:gd name="T6" fmla="*/ 11 w 91"/>
              <a:gd name="T7" fmla="*/ 59 h 86"/>
              <a:gd name="T8" fmla="*/ 32 w 91"/>
              <a:gd name="T9" fmla="*/ 61 h 86"/>
              <a:gd name="T10" fmla="*/ 36 w 91"/>
              <a:gd name="T11" fmla="*/ 59 h 86"/>
              <a:gd name="T12" fmla="*/ 41 w 91"/>
              <a:gd name="T13" fmla="*/ 53 h 86"/>
              <a:gd name="T14" fmla="*/ 52 w 91"/>
              <a:gd name="T15" fmla="*/ 60 h 86"/>
              <a:gd name="T16" fmla="*/ 54 w 91"/>
              <a:gd name="T17" fmla="*/ 83 h 86"/>
              <a:gd name="T18" fmla="*/ 57 w 91"/>
              <a:gd name="T19" fmla="*/ 86 h 86"/>
              <a:gd name="T20" fmla="*/ 67 w 91"/>
              <a:gd name="T21" fmla="*/ 86 h 86"/>
              <a:gd name="T22" fmla="*/ 70 w 91"/>
              <a:gd name="T23" fmla="*/ 83 h 86"/>
              <a:gd name="T24" fmla="*/ 67 w 91"/>
              <a:gd name="T25" fmla="*/ 79 h 86"/>
              <a:gd name="T26" fmla="*/ 60 w 91"/>
              <a:gd name="T27" fmla="*/ 79 h 86"/>
              <a:gd name="T28" fmla="*/ 58 w 91"/>
              <a:gd name="T29" fmla="*/ 58 h 86"/>
              <a:gd name="T30" fmla="*/ 57 w 91"/>
              <a:gd name="T31" fmla="*/ 56 h 86"/>
              <a:gd name="T32" fmla="*/ 48 w 91"/>
              <a:gd name="T33" fmla="*/ 46 h 86"/>
              <a:gd name="T34" fmla="*/ 58 w 91"/>
              <a:gd name="T35" fmla="*/ 26 h 86"/>
              <a:gd name="T36" fmla="*/ 74 w 91"/>
              <a:gd name="T37" fmla="*/ 32 h 86"/>
              <a:gd name="T38" fmla="*/ 78 w 91"/>
              <a:gd name="T39" fmla="*/ 31 h 86"/>
              <a:gd name="T40" fmla="*/ 89 w 91"/>
              <a:gd name="T41" fmla="*/ 20 h 86"/>
              <a:gd name="T42" fmla="*/ 89 w 91"/>
              <a:gd name="T43" fmla="*/ 15 h 86"/>
              <a:gd name="T44" fmla="*/ 84 w 91"/>
              <a:gd name="T45" fmla="*/ 15 h 86"/>
              <a:gd name="T46" fmla="*/ 74 w 91"/>
              <a:gd name="T47" fmla="*/ 25 h 86"/>
              <a:gd name="T48" fmla="*/ 53 w 91"/>
              <a:gd name="T49" fmla="*/ 15 h 86"/>
              <a:gd name="T50" fmla="*/ 51 w 91"/>
              <a:gd name="T51" fmla="*/ 15 h 86"/>
              <a:gd name="T52" fmla="*/ 25 w 91"/>
              <a:gd name="T53" fmla="*/ 20 h 86"/>
              <a:gd name="T54" fmla="*/ 23 w 91"/>
              <a:gd name="T55" fmla="*/ 24 h 86"/>
              <a:gd name="T56" fmla="*/ 23 w 91"/>
              <a:gd name="T57" fmla="*/ 41 h 86"/>
              <a:gd name="T58" fmla="*/ 26 w 91"/>
              <a:gd name="T59" fmla="*/ 44 h 86"/>
              <a:gd name="T60" fmla="*/ 29 w 91"/>
              <a:gd name="T61" fmla="*/ 41 h 86"/>
              <a:gd name="T62" fmla="*/ 29 w 91"/>
              <a:gd name="T63" fmla="*/ 27 h 86"/>
              <a:gd name="T64" fmla="*/ 48 w 91"/>
              <a:gd name="T65" fmla="*/ 23 h 86"/>
              <a:gd name="T66" fmla="*/ 31 w 91"/>
              <a:gd name="T67" fmla="*/ 54 h 86"/>
              <a:gd name="T68" fmla="*/ 9 w 91"/>
              <a:gd name="T69" fmla="*/ 52 h 86"/>
              <a:gd name="T70" fmla="*/ 6 w 91"/>
              <a:gd name="T71" fmla="*/ 54 h 86"/>
              <a:gd name="T72" fmla="*/ 1 w 91"/>
              <a:gd name="T73" fmla="*/ 63 h 86"/>
              <a:gd name="T74" fmla="*/ 2 w 91"/>
              <a:gd name="T75" fmla="*/ 68 h 86"/>
              <a:gd name="T76" fmla="*/ 67 w 91"/>
              <a:gd name="T77" fmla="*/ 8 h 86"/>
              <a:gd name="T78" fmla="*/ 59 w 91"/>
              <a:gd name="T79" fmla="*/ 0 h 86"/>
              <a:gd name="T80" fmla="*/ 52 w 91"/>
              <a:gd name="T81" fmla="*/ 8 h 86"/>
              <a:gd name="T82" fmla="*/ 59 w 91"/>
              <a:gd name="T83" fmla="*/ 15 h 86"/>
              <a:gd name="T84" fmla="*/ 67 w 91"/>
              <a:gd name="T85"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86">
                <a:moveTo>
                  <a:pt x="2" y="68"/>
                </a:moveTo>
                <a:cubicBezTo>
                  <a:pt x="3" y="68"/>
                  <a:pt x="3" y="68"/>
                  <a:pt x="4" y="68"/>
                </a:cubicBezTo>
                <a:cubicBezTo>
                  <a:pt x="5" y="68"/>
                  <a:pt x="6" y="67"/>
                  <a:pt x="7" y="66"/>
                </a:cubicBezTo>
                <a:cubicBezTo>
                  <a:pt x="11" y="59"/>
                  <a:pt x="11" y="59"/>
                  <a:pt x="11" y="59"/>
                </a:cubicBezTo>
                <a:cubicBezTo>
                  <a:pt x="17" y="61"/>
                  <a:pt x="25" y="62"/>
                  <a:pt x="32" y="61"/>
                </a:cubicBezTo>
                <a:cubicBezTo>
                  <a:pt x="34" y="61"/>
                  <a:pt x="35" y="61"/>
                  <a:pt x="36" y="59"/>
                </a:cubicBezTo>
                <a:cubicBezTo>
                  <a:pt x="37" y="57"/>
                  <a:pt x="39" y="55"/>
                  <a:pt x="41" y="53"/>
                </a:cubicBezTo>
                <a:cubicBezTo>
                  <a:pt x="44" y="56"/>
                  <a:pt x="47" y="59"/>
                  <a:pt x="52" y="60"/>
                </a:cubicBezTo>
                <a:cubicBezTo>
                  <a:pt x="51" y="68"/>
                  <a:pt x="52" y="76"/>
                  <a:pt x="54" y="83"/>
                </a:cubicBezTo>
                <a:cubicBezTo>
                  <a:pt x="54" y="85"/>
                  <a:pt x="55" y="86"/>
                  <a:pt x="57" y="86"/>
                </a:cubicBezTo>
                <a:cubicBezTo>
                  <a:pt x="67" y="86"/>
                  <a:pt x="67" y="86"/>
                  <a:pt x="67" y="86"/>
                </a:cubicBezTo>
                <a:cubicBezTo>
                  <a:pt x="69" y="86"/>
                  <a:pt x="70" y="85"/>
                  <a:pt x="70" y="83"/>
                </a:cubicBezTo>
                <a:cubicBezTo>
                  <a:pt x="70" y="81"/>
                  <a:pt x="69" y="79"/>
                  <a:pt x="67" y="79"/>
                </a:cubicBezTo>
                <a:cubicBezTo>
                  <a:pt x="60" y="79"/>
                  <a:pt x="60" y="79"/>
                  <a:pt x="60" y="79"/>
                </a:cubicBezTo>
                <a:cubicBezTo>
                  <a:pt x="61" y="72"/>
                  <a:pt x="60" y="65"/>
                  <a:pt x="58" y="58"/>
                </a:cubicBezTo>
                <a:cubicBezTo>
                  <a:pt x="58" y="57"/>
                  <a:pt x="58" y="57"/>
                  <a:pt x="57" y="56"/>
                </a:cubicBezTo>
                <a:cubicBezTo>
                  <a:pt x="55" y="52"/>
                  <a:pt x="52" y="49"/>
                  <a:pt x="48" y="46"/>
                </a:cubicBezTo>
                <a:cubicBezTo>
                  <a:pt x="54" y="39"/>
                  <a:pt x="59" y="32"/>
                  <a:pt x="58" y="26"/>
                </a:cubicBezTo>
                <a:cubicBezTo>
                  <a:pt x="63" y="29"/>
                  <a:pt x="68" y="31"/>
                  <a:pt x="74" y="32"/>
                </a:cubicBezTo>
                <a:cubicBezTo>
                  <a:pt x="75" y="33"/>
                  <a:pt x="77" y="32"/>
                  <a:pt x="78" y="31"/>
                </a:cubicBezTo>
                <a:cubicBezTo>
                  <a:pt x="83" y="28"/>
                  <a:pt x="87" y="24"/>
                  <a:pt x="89" y="20"/>
                </a:cubicBezTo>
                <a:cubicBezTo>
                  <a:pt x="91" y="18"/>
                  <a:pt x="91" y="16"/>
                  <a:pt x="89" y="15"/>
                </a:cubicBezTo>
                <a:cubicBezTo>
                  <a:pt x="88" y="13"/>
                  <a:pt x="86" y="13"/>
                  <a:pt x="84" y="15"/>
                </a:cubicBezTo>
                <a:cubicBezTo>
                  <a:pt x="81" y="17"/>
                  <a:pt x="77" y="20"/>
                  <a:pt x="74" y="25"/>
                </a:cubicBezTo>
                <a:cubicBezTo>
                  <a:pt x="68" y="21"/>
                  <a:pt x="61" y="18"/>
                  <a:pt x="53" y="15"/>
                </a:cubicBezTo>
                <a:cubicBezTo>
                  <a:pt x="52" y="15"/>
                  <a:pt x="51" y="15"/>
                  <a:pt x="51" y="15"/>
                </a:cubicBezTo>
                <a:cubicBezTo>
                  <a:pt x="42" y="16"/>
                  <a:pt x="33" y="18"/>
                  <a:pt x="25" y="20"/>
                </a:cubicBezTo>
                <a:cubicBezTo>
                  <a:pt x="24" y="21"/>
                  <a:pt x="23" y="22"/>
                  <a:pt x="23" y="24"/>
                </a:cubicBezTo>
                <a:cubicBezTo>
                  <a:pt x="22" y="29"/>
                  <a:pt x="22" y="35"/>
                  <a:pt x="23" y="41"/>
                </a:cubicBezTo>
                <a:cubicBezTo>
                  <a:pt x="23" y="42"/>
                  <a:pt x="24" y="44"/>
                  <a:pt x="26" y="44"/>
                </a:cubicBezTo>
                <a:cubicBezTo>
                  <a:pt x="28" y="44"/>
                  <a:pt x="29" y="42"/>
                  <a:pt x="29" y="41"/>
                </a:cubicBezTo>
                <a:cubicBezTo>
                  <a:pt x="31" y="36"/>
                  <a:pt x="30" y="31"/>
                  <a:pt x="29" y="27"/>
                </a:cubicBezTo>
                <a:cubicBezTo>
                  <a:pt x="36" y="27"/>
                  <a:pt x="42" y="25"/>
                  <a:pt x="48" y="23"/>
                </a:cubicBezTo>
                <a:cubicBezTo>
                  <a:pt x="40" y="33"/>
                  <a:pt x="35" y="43"/>
                  <a:pt x="31" y="54"/>
                </a:cubicBezTo>
                <a:cubicBezTo>
                  <a:pt x="24" y="52"/>
                  <a:pt x="17" y="52"/>
                  <a:pt x="9" y="52"/>
                </a:cubicBezTo>
                <a:cubicBezTo>
                  <a:pt x="8" y="52"/>
                  <a:pt x="7" y="52"/>
                  <a:pt x="6" y="54"/>
                </a:cubicBezTo>
                <a:cubicBezTo>
                  <a:pt x="1" y="63"/>
                  <a:pt x="1" y="63"/>
                  <a:pt x="1" y="63"/>
                </a:cubicBezTo>
                <a:cubicBezTo>
                  <a:pt x="0" y="65"/>
                  <a:pt x="0" y="67"/>
                  <a:pt x="2" y="68"/>
                </a:cubicBezTo>
                <a:close/>
                <a:moveTo>
                  <a:pt x="67" y="8"/>
                </a:moveTo>
                <a:cubicBezTo>
                  <a:pt x="67" y="4"/>
                  <a:pt x="63" y="0"/>
                  <a:pt x="59" y="0"/>
                </a:cubicBezTo>
                <a:cubicBezTo>
                  <a:pt x="55" y="0"/>
                  <a:pt x="52" y="4"/>
                  <a:pt x="52" y="8"/>
                </a:cubicBezTo>
                <a:cubicBezTo>
                  <a:pt x="52" y="12"/>
                  <a:pt x="55" y="15"/>
                  <a:pt x="59" y="15"/>
                </a:cubicBezTo>
                <a:cubicBezTo>
                  <a:pt x="63" y="15"/>
                  <a:pt x="67" y="12"/>
                  <a:pt x="67" y="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1" name="Freeform 105"/>
          <p:cNvSpPr/>
          <p:nvPr/>
        </p:nvSpPr>
        <p:spPr bwMode="auto">
          <a:xfrm>
            <a:off x="1188631" y="2518509"/>
            <a:ext cx="215900" cy="185738"/>
          </a:xfrm>
          <a:custGeom>
            <a:avLst/>
            <a:gdLst>
              <a:gd name="T0" fmla="*/ 3 w 101"/>
              <a:gd name="T1" fmla="*/ 67 h 87"/>
              <a:gd name="T2" fmla="*/ 44 w 101"/>
              <a:gd name="T3" fmla="*/ 39 h 87"/>
              <a:gd name="T4" fmla="*/ 46 w 101"/>
              <a:gd name="T5" fmla="*/ 19 h 87"/>
              <a:gd name="T6" fmla="*/ 79 w 101"/>
              <a:gd name="T7" fmla="*/ 3 h 87"/>
              <a:gd name="T8" fmla="*/ 64 w 101"/>
              <a:gd name="T9" fmla="*/ 14 h 87"/>
              <a:gd name="T10" fmla="*/ 65 w 101"/>
              <a:gd name="T11" fmla="*/ 36 h 87"/>
              <a:gd name="T12" fmla="*/ 85 w 101"/>
              <a:gd name="T13" fmla="*/ 45 h 87"/>
              <a:gd name="T14" fmla="*/ 101 w 101"/>
              <a:gd name="T15" fmla="*/ 34 h 87"/>
              <a:gd name="T16" fmla="*/ 98 w 101"/>
              <a:gd name="T17" fmla="*/ 43 h 87"/>
              <a:gd name="T18" fmla="*/ 60 w 101"/>
              <a:gd name="T19" fmla="*/ 57 h 87"/>
              <a:gd name="T20" fmla="*/ 58 w 101"/>
              <a:gd name="T21" fmla="*/ 56 h 87"/>
              <a:gd name="T22" fmla="*/ 16 w 101"/>
              <a:gd name="T23" fmla="*/ 86 h 87"/>
              <a:gd name="T24" fmla="*/ 9 w 101"/>
              <a:gd name="T25" fmla="*/ 84 h 87"/>
              <a:gd name="T26" fmla="*/ 2 w 101"/>
              <a:gd name="T27" fmla="*/ 75 h 87"/>
              <a:gd name="T28" fmla="*/ 3 w 101"/>
              <a:gd name="T29"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87">
                <a:moveTo>
                  <a:pt x="3" y="67"/>
                </a:moveTo>
                <a:cubicBezTo>
                  <a:pt x="44" y="39"/>
                  <a:pt x="44" y="39"/>
                  <a:pt x="44" y="39"/>
                </a:cubicBezTo>
                <a:cubicBezTo>
                  <a:pt x="42" y="32"/>
                  <a:pt x="43" y="25"/>
                  <a:pt x="46" y="19"/>
                </a:cubicBezTo>
                <a:cubicBezTo>
                  <a:pt x="52" y="6"/>
                  <a:pt x="66" y="0"/>
                  <a:pt x="79" y="3"/>
                </a:cubicBezTo>
                <a:cubicBezTo>
                  <a:pt x="64" y="14"/>
                  <a:pt x="64" y="14"/>
                  <a:pt x="64" y="14"/>
                </a:cubicBezTo>
                <a:cubicBezTo>
                  <a:pt x="65" y="36"/>
                  <a:pt x="65" y="36"/>
                  <a:pt x="65" y="36"/>
                </a:cubicBezTo>
                <a:cubicBezTo>
                  <a:pt x="85" y="45"/>
                  <a:pt x="85" y="45"/>
                  <a:pt x="85" y="45"/>
                </a:cubicBezTo>
                <a:cubicBezTo>
                  <a:pt x="101" y="34"/>
                  <a:pt x="101" y="34"/>
                  <a:pt x="101" y="34"/>
                </a:cubicBezTo>
                <a:cubicBezTo>
                  <a:pt x="100" y="37"/>
                  <a:pt x="100" y="40"/>
                  <a:pt x="98" y="43"/>
                </a:cubicBezTo>
                <a:cubicBezTo>
                  <a:pt x="92" y="58"/>
                  <a:pt x="74" y="64"/>
                  <a:pt x="60" y="57"/>
                </a:cubicBezTo>
                <a:cubicBezTo>
                  <a:pt x="59" y="57"/>
                  <a:pt x="59" y="57"/>
                  <a:pt x="58" y="56"/>
                </a:cubicBezTo>
                <a:cubicBezTo>
                  <a:pt x="16" y="86"/>
                  <a:pt x="16" y="86"/>
                  <a:pt x="16" y="86"/>
                </a:cubicBezTo>
                <a:cubicBezTo>
                  <a:pt x="13" y="87"/>
                  <a:pt x="10" y="87"/>
                  <a:pt x="9" y="84"/>
                </a:cubicBezTo>
                <a:cubicBezTo>
                  <a:pt x="2" y="75"/>
                  <a:pt x="2" y="75"/>
                  <a:pt x="2" y="75"/>
                </a:cubicBezTo>
                <a:cubicBezTo>
                  <a:pt x="0" y="72"/>
                  <a:pt x="1" y="69"/>
                  <a:pt x="3" y="6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2" name="Freeform 117"/>
          <p:cNvSpPr>
            <a:spLocks noEditPoints="1"/>
          </p:cNvSpPr>
          <p:nvPr/>
        </p:nvSpPr>
        <p:spPr bwMode="auto">
          <a:xfrm>
            <a:off x="5427314" y="2511477"/>
            <a:ext cx="190500" cy="160338"/>
          </a:xfrm>
          <a:custGeom>
            <a:avLst/>
            <a:gdLst>
              <a:gd name="T0" fmla="*/ 32 w 89"/>
              <a:gd name="T1" fmla="*/ 9 h 75"/>
              <a:gd name="T2" fmla="*/ 49 w 89"/>
              <a:gd name="T3" fmla="*/ 13 h 75"/>
              <a:gd name="T4" fmla="*/ 60 w 89"/>
              <a:gd name="T5" fmla="*/ 20 h 75"/>
              <a:gd name="T6" fmla="*/ 54 w 89"/>
              <a:gd name="T7" fmla="*/ 29 h 75"/>
              <a:gd name="T8" fmla="*/ 88 w 89"/>
              <a:gd name="T9" fmla="*/ 29 h 75"/>
              <a:gd name="T10" fmla="*/ 71 w 89"/>
              <a:gd name="T11" fmla="*/ 0 h 75"/>
              <a:gd name="T12" fmla="*/ 66 w 89"/>
              <a:gd name="T13" fmla="*/ 9 h 75"/>
              <a:gd name="T14" fmla="*/ 52 w 89"/>
              <a:gd name="T15" fmla="*/ 4 h 75"/>
              <a:gd name="T16" fmla="*/ 32 w 89"/>
              <a:gd name="T17" fmla="*/ 3 h 75"/>
              <a:gd name="T18" fmla="*/ 13 w 89"/>
              <a:gd name="T19" fmla="*/ 8 h 75"/>
              <a:gd name="T20" fmla="*/ 0 w 89"/>
              <a:gd name="T21" fmla="*/ 22 h 75"/>
              <a:gd name="T22" fmla="*/ 32 w 89"/>
              <a:gd name="T23" fmla="*/ 9 h 75"/>
              <a:gd name="T24" fmla="*/ 58 w 89"/>
              <a:gd name="T25" fmla="*/ 66 h 75"/>
              <a:gd name="T26" fmla="*/ 41 w 89"/>
              <a:gd name="T27" fmla="*/ 61 h 75"/>
              <a:gd name="T28" fmla="*/ 30 w 89"/>
              <a:gd name="T29" fmla="*/ 55 h 75"/>
              <a:gd name="T30" fmla="*/ 35 w 89"/>
              <a:gd name="T31" fmla="*/ 46 h 75"/>
              <a:gd name="T32" fmla="*/ 1 w 89"/>
              <a:gd name="T33" fmla="*/ 45 h 75"/>
              <a:gd name="T34" fmla="*/ 18 w 89"/>
              <a:gd name="T35" fmla="*/ 75 h 75"/>
              <a:gd name="T36" fmla="*/ 24 w 89"/>
              <a:gd name="T37" fmla="*/ 66 h 75"/>
              <a:gd name="T38" fmla="*/ 38 w 89"/>
              <a:gd name="T39" fmla="*/ 71 h 75"/>
              <a:gd name="T40" fmla="*/ 58 w 89"/>
              <a:gd name="T41" fmla="*/ 72 h 75"/>
              <a:gd name="T42" fmla="*/ 77 w 89"/>
              <a:gd name="T43" fmla="*/ 67 h 75"/>
              <a:gd name="T44" fmla="*/ 89 w 89"/>
              <a:gd name="T45" fmla="*/ 53 h 75"/>
              <a:gd name="T46" fmla="*/ 58 w 89"/>
              <a:gd name="T4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75">
                <a:moveTo>
                  <a:pt x="32" y="9"/>
                </a:moveTo>
                <a:cubicBezTo>
                  <a:pt x="38" y="10"/>
                  <a:pt x="44" y="11"/>
                  <a:pt x="49" y="13"/>
                </a:cubicBezTo>
                <a:cubicBezTo>
                  <a:pt x="53" y="15"/>
                  <a:pt x="56" y="17"/>
                  <a:pt x="60" y="20"/>
                </a:cubicBezTo>
                <a:cubicBezTo>
                  <a:pt x="54" y="29"/>
                  <a:pt x="54" y="29"/>
                  <a:pt x="54" y="29"/>
                </a:cubicBezTo>
                <a:cubicBezTo>
                  <a:pt x="88" y="29"/>
                  <a:pt x="88" y="29"/>
                  <a:pt x="88" y="29"/>
                </a:cubicBezTo>
                <a:cubicBezTo>
                  <a:pt x="71" y="0"/>
                  <a:pt x="71" y="0"/>
                  <a:pt x="71" y="0"/>
                </a:cubicBezTo>
                <a:cubicBezTo>
                  <a:pt x="66" y="9"/>
                  <a:pt x="66" y="9"/>
                  <a:pt x="66" y="9"/>
                </a:cubicBezTo>
                <a:cubicBezTo>
                  <a:pt x="62" y="7"/>
                  <a:pt x="57" y="5"/>
                  <a:pt x="52" y="4"/>
                </a:cubicBezTo>
                <a:cubicBezTo>
                  <a:pt x="45" y="3"/>
                  <a:pt x="38" y="2"/>
                  <a:pt x="32" y="3"/>
                </a:cubicBezTo>
                <a:cubicBezTo>
                  <a:pt x="25" y="3"/>
                  <a:pt x="19" y="5"/>
                  <a:pt x="13" y="8"/>
                </a:cubicBezTo>
                <a:cubicBezTo>
                  <a:pt x="7" y="11"/>
                  <a:pt x="2" y="16"/>
                  <a:pt x="0" y="22"/>
                </a:cubicBezTo>
                <a:cubicBezTo>
                  <a:pt x="6" y="10"/>
                  <a:pt x="20" y="8"/>
                  <a:pt x="32" y="9"/>
                </a:cubicBezTo>
                <a:close/>
                <a:moveTo>
                  <a:pt x="58" y="66"/>
                </a:moveTo>
                <a:cubicBezTo>
                  <a:pt x="52" y="65"/>
                  <a:pt x="46" y="64"/>
                  <a:pt x="41" y="61"/>
                </a:cubicBezTo>
                <a:cubicBezTo>
                  <a:pt x="37" y="60"/>
                  <a:pt x="34" y="58"/>
                  <a:pt x="30" y="55"/>
                </a:cubicBezTo>
                <a:cubicBezTo>
                  <a:pt x="35" y="46"/>
                  <a:pt x="35" y="46"/>
                  <a:pt x="35" y="46"/>
                </a:cubicBezTo>
                <a:cubicBezTo>
                  <a:pt x="1" y="45"/>
                  <a:pt x="1" y="45"/>
                  <a:pt x="1" y="45"/>
                </a:cubicBezTo>
                <a:cubicBezTo>
                  <a:pt x="18" y="75"/>
                  <a:pt x="18" y="75"/>
                  <a:pt x="18" y="75"/>
                </a:cubicBezTo>
                <a:cubicBezTo>
                  <a:pt x="24" y="66"/>
                  <a:pt x="24" y="66"/>
                  <a:pt x="24" y="66"/>
                </a:cubicBezTo>
                <a:cubicBezTo>
                  <a:pt x="28" y="67"/>
                  <a:pt x="33" y="70"/>
                  <a:pt x="38" y="71"/>
                </a:cubicBezTo>
                <a:cubicBezTo>
                  <a:pt x="44" y="72"/>
                  <a:pt x="51" y="73"/>
                  <a:pt x="58" y="72"/>
                </a:cubicBezTo>
                <a:cubicBezTo>
                  <a:pt x="64" y="72"/>
                  <a:pt x="71" y="70"/>
                  <a:pt x="77" y="67"/>
                </a:cubicBezTo>
                <a:cubicBezTo>
                  <a:pt x="83" y="64"/>
                  <a:pt x="87" y="59"/>
                  <a:pt x="89" y="53"/>
                </a:cubicBezTo>
                <a:cubicBezTo>
                  <a:pt x="83" y="65"/>
                  <a:pt x="69" y="67"/>
                  <a:pt x="58" y="6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3" name="Freeform 168"/>
          <p:cNvSpPr>
            <a:spLocks noEditPoints="1"/>
          </p:cNvSpPr>
          <p:nvPr/>
        </p:nvSpPr>
        <p:spPr bwMode="auto">
          <a:xfrm>
            <a:off x="11033377" y="2431511"/>
            <a:ext cx="201613" cy="144463"/>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4" name="Freeform 173"/>
          <p:cNvSpPr>
            <a:spLocks noEditPoints="1"/>
          </p:cNvSpPr>
          <p:nvPr/>
        </p:nvSpPr>
        <p:spPr bwMode="auto">
          <a:xfrm>
            <a:off x="2220274" y="3181549"/>
            <a:ext cx="218153" cy="409038"/>
          </a:xfrm>
          <a:custGeom>
            <a:avLst/>
            <a:gdLst>
              <a:gd name="T0" fmla="*/ 5 w 53"/>
              <a:gd name="T1" fmla="*/ 7 h 100"/>
              <a:gd name="T2" fmla="*/ 47 w 53"/>
              <a:gd name="T3" fmla="*/ 59 h 100"/>
              <a:gd name="T4" fmla="*/ 47 w 53"/>
              <a:gd name="T5" fmla="*/ 6 h 100"/>
              <a:gd name="T6" fmla="*/ 0 w 53"/>
              <a:gd name="T7" fmla="*/ 3 h 100"/>
              <a:gd name="T8" fmla="*/ 51 w 53"/>
              <a:gd name="T9" fmla="*/ 100 h 100"/>
              <a:gd name="T10" fmla="*/ 51 w 53"/>
              <a:gd name="T11" fmla="*/ 0 h 100"/>
              <a:gd name="T12" fmla="*/ 31 w 53"/>
              <a:gd name="T13" fmla="*/ 3 h 100"/>
              <a:gd name="T14" fmla="*/ 28 w 53"/>
              <a:gd name="T15" fmla="*/ 1 h 100"/>
              <a:gd name="T16" fmla="*/ 27 w 53"/>
              <a:gd name="T17" fmla="*/ 2 h 100"/>
              <a:gd name="T18" fmla="*/ 26 w 53"/>
              <a:gd name="T19" fmla="*/ 2 h 100"/>
              <a:gd name="T20" fmla="*/ 25 w 53"/>
              <a:gd name="T21" fmla="*/ 1 h 100"/>
              <a:gd name="T22" fmla="*/ 23 w 53"/>
              <a:gd name="T23" fmla="*/ 3 h 100"/>
              <a:gd name="T24" fmla="*/ 5 w 53"/>
              <a:gd name="T25" fmla="*/ 64 h 100"/>
              <a:gd name="T26" fmla="*/ 8 w 53"/>
              <a:gd name="T27" fmla="*/ 69 h 100"/>
              <a:gd name="T28" fmla="*/ 19 w 53"/>
              <a:gd name="T29" fmla="*/ 76 h 100"/>
              <a:gd name="T30" fmla="*/ 7 w 53"/>
              <a:gd name="T31" fmla="*/ 76 h 100"/>
              <a:gd name="T32" fmla="*/ 16 w 53"/>
              <a:gd name="T33" fmla="*/ 71 h 100"/>
              <a:gd name="T34" fmla="*/ 9 w 53"/>
              <a:gd name="T35" fmla="*/ 81 h 100"/>
              <a:gd name="T36" fmla="*/ 19 w 53"/>
              <a:gd name="T37" fmla="*/ 85 h 100"/>
              <a:gd name="T38" fmla="*/ 7 w 53"/>
              <a:gd name="T39" fmla="*/ 85 h 100"/>
              <a:gd name="T40" fmla="*/ 17 w 53"/>
              <a:gd name="T41" fmla="*/ 96 h 100"/>
              <a:gd name="T42" fmla="*/ 7 w 53"/>
              <a:gd name="T43" fmla="*/ 92 h 100"/>
              <a:gd name="T44" fmla="*/ 19 w 53"/>
              <a:gd name="T45" fmla="*/ 92 h 100"/>
              <a:gd name="T46" fmla="*/ 30 w 53"/>
              <a:gd name="T47" fmla="*/ 71 h 100"/>
              <a:gd name="T48" fmla="*/ 30 w 53"/>
              <a:gd name="T49" fmla="*/ 78 h 100"/>
              <a:gd name="T50" fmla="*/ 21 w 53"/>
              <a:gd name="T51" fmla="*/ 74 h 100"/>
              <a:gd name="T52" fmla="*/ 21 w 53"/>
              <a:gd name="T53" fmla="*/ 65 h 100"/>
              <a:gd name="T54" fmla="*/ 32 w 53"/>
              <a:gd name="T55" fmla="*/ 65 h 100"/>
              <a:gd name="T56" fmla="*/ 24 w 53"/>
              <a:gd name="T57" fmla="*/ 70 h 100"/>
              <a:gd name="T58" fmla="*/ 30 w 53"/>
              <a:gd name="T59" fmla="*/ 81 h 100"/>
              <a:gd name="T60" fmla="*/ 30 w 53"/>
              <a:gd name="T61" fmla="*/ 87 h 100"/>
              <a:gd name="T62" fmla="*/ 21 w 53"/>
              <a:gd name="T63" fmla="*/ 83 h 100"/>
              <a:gd name="T64" fmla="*/ 30 w 53"/>
              <a:gd name="T65" fmla="*/ 96 h 100"/>
              <a:gd name="T66" fmla="*/ 21 w 53"/>
              <a:gd name="T67" fmla="*/ 92 h 100"/>
              <a:gd name="T68" fmla="*/ 33 w 53"/>
              <a:gd name="T69" fmla="*/ 92 h 100"/>
              <a:gd name="T70" fmla="*/ 44 w 53"/>
              <a:gd name="T71" fmla="*/ 81 h 100"/>
              <a:gd name="T72" fmla="*/ 44 w 53"/>
              <a:gd name="T73" fmla="*/ 87 h 100"/>
              <a:gd name="T74" fmla="*/ 34 w 53"/>
              <a:gd name="T75" fmla="*/ 83 h 100"/>
              <a:gd name="T76" fmla="*/ 34 w 53"/>
              <a:gd name="T77" fmla="*/ 74 h 100"/>
              <a:gd name="T78" fmla="*/ 47 w 53"/>
              <a:gd name="T79" fmla="*/ 74 h 100"/>
              <a:gd name="T80" fmla="*/ 37 w 53"/>
              <a:gd name="T81" fmla="*/ 78 h 100"/>
              <a:gd name="T82" fmla="*/ 44 w 53"/>
              <a:gd name="T83" fmla="*/ 96 h 100"/>
              <a:gd name="T84" fmla="*/ 35 w 53"/>
              <a:gd name="T85" fmla="*/ 92 h 100"/>
              <a:gd name="T86" fmla="*/ 47 w 53"/>
              <a:gd name="T87" fmla="*/ 92 h 100"/>
              <a:gd name="T88" fmla="*/ 37 w 53"/>
              <a:gd name="T89" fmla="*/ 68 h 100"/>
              <a:gd name="T90" fmla="*/ 45 w 53"/>
              <a:gd name="T91" fmla="*/ 69 h 100"/>
              <a:gd name="T92" fmla="*/ 6 w 53"/>
              <a:gd name="T93" fmla="*/ 60 h 100"/>
              <a:gd name="T94" fmla="*/ 6 w 53"/>
              <a:gd name="T95" fmla="*/ 4 h 100"/>
              <a:gd name="T96" fmla="*/ 50 w 53"/>
              <a:gd name="T97" fmla="*/ 5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100">
                <a:moveTo>
                  <a:pt x="47" y="6"/>
                </a:moveTo>
                <a:cubicBezTo>
                  <a:pt x="6" y="6"/>
                  <a:pt x="6" y="6"/>
                  <a:pt x="6" y="6"/>
                </a:cubicBezTo>
                <a:cubicBezTo>
                  <a:pt x="5" y="6"/>
                  <a:pt x="5" y="6"/>
                  <a:pt x="5" y="7"/>
                </a:cubicBezTo>
                <a:cubicBezTo>
                  <a:pt x="5" y="57"/>
                  <a:pt x="5" y="57"/>
                  <a:pt x="5" y="57"/>
                </a:cubicBezTo>
                <a:cubicBezTo>
                  <a:pt x="5" y="58"/>
                  <a:pt x="5" y="59"/>
                  <a:pt x="6" y="59"/>
                </a:cubicBezTo>
                <a:cubicBezTo>
                  <a:pt x="47" y="59"/>
                  <a:pt x="47" y="59"/>
                  <a:pt x="47" y="59"/>
                </a:cubicBezTo>
                <a:cubicBezTo>
                  <a:pt x="48" y="59"/>
                  <a:pt x="48" y="58"/>
                  <a:pt x="48" y="57"/>
                </a:cubicBezTo>
                <a:cubicBezTo>
                  <a:pt x="48" y="7"/>
                  <a:pt x="48" y="7"/>
                  <a:pt x="48" y="7"/>
                </a:cubicBezTo>
                <a:cubicBezTo>
                  <a:pt x="48" y="6"/>
                  <a:pt x="48" y="6"/>
                  <a:pt x="47" y="6"/>
                </a:cubicBezTo>
                <a:close/>
                <a:moveTo>
                  <a:pt x="51" y="0"/>
                </a:moveTo>
                <a:cubicBezTo>
                  <a:pt x="3" y="0"/>
                  <a:pt x="3" y="0"/>
                  <a:pt x="3" y="0"/>
                </a:cubicBezTo>
                <a:cubicBezTo>
                  <a:pt x="1" y="0"/>
                  <a:pt x="0" y="1"/>
                  <a:pt x="0" y="3"/>
                </a:cubicBezTo>
                <a:cubicBezTo>
                  <a:pt x="0" y="97"/>
                  <a:pt x="0" y="97"/>
                  <a:pt x="0" y="97"/>
                </a:cubicBezTo>
                <a:cubicBezTo>
                  <a:pt x="0" y="99"/>
                  <a:pt x="1" y="100"/>
                  <a:pt x="3" y="100"/>
                </a:cubicBezTo>
                <a:cubicBezTo>
                  <a:pt x="51" y="100"/>
                  <a:pt x="51" y="100"/>
                  <a:pt x="51" y="100"/>
                </a:cubicBezTo>
                <a:cubicBezTo>
                  <a:pt x="52" y="100"/>
                  <a:pt x="53" y="99"/>
                  <a:pt x="53" y="97"/>
                </a:cubicBezTo>
                <a:cubicBezTo>
                  <a:pt x="53" y="3"/>
                  <a:pt x="53" y="3"/>
                  <a:pt x="53" y="3"/>
                </a:cubicBezTo>
                <a:cubicBezTo>
                  <a:pt x="53" y="1"/>
                  <a:pt x="52" y="0"/>
                  <a:pt x="51" y="0"/>
                </a:cubicBezTo>
                <a:close/>
                <a:moveTo>
                  <a:pt x="31" y="1"/>
                </a:moveTo>
                <a:cubicBezTo>
                  <a:pt x="31" y="1"/>
                  <a:pt x="31" y="1"/>
                  <a:pt x="31" y="2"/>
                </a:cubicBezTo>
                <a:cubicBezTo>
                  <a:pt x="31" y="2"/>
                  <a:pt x="31" y="3"/>
                  <a:pt x="31" y="3"/>
                </a:cubicBezTo>
                <a:cubicBezTo>
                  <a:pt x="30" y="3"/>
                  <a:pt x="30" y="2"/>
                  <a:pt x="30" y="2"/>
                </a:cubicBezTo>
                <a:cubicBezTo>
                  <a:pt x="30" y="1"/>
                  <a:pt x="30" y="1"/>
                  <a:pt x="31" y="1"/>
                </a:cubicBezTo>
                <a:close/>
                <a:moveTo>
                  <a:pt x="28" y="1"/>
                </a:moveTo>
                <a:cubicBezTo>
                  <a:pt x="28" y="1"/>
                  <a:pt x="29" y="1"/>
                  <a:pt x="29" y="2"/>
                </a:cubicBezTo>
                <a:cubicBezTo>
                  <a:pt x="29" y="2"/>
                  <a:pt x="28" y="3"/>
                  <a:pt x="28" y="3"/>
                </a:cubicBezTo>
                <a:cubicBezTo>
                  <a:pt x="27" y="3"/>
                  <a:pt x="27" y="2"/>
                  <a:pt x="27" y="2"/>
                </a:cubicBezTo>
                <a:cubicBezTo>
                  <a:pt x="27" y="1"/>
                  <a:pt x="27" y="1"/>
                  <a:pt x="28" y="1"/>
                </a:cubicBezTo>
                <a:close/>
                <a:moveTo>
                  <a:pt x="25" y="1"/>
                </a:moveTo>
                <a:cubicBezTo>
                  <a:pt x="26" y="1"/>
                  <a:pt x="26" y="1"/>
                  <a:pt x="26" y="2"/>
                </a:cubicBezTo>
                <a:cubicBezTo>
                  <a:pt x="26" y="2"/>
                  <a:pt x="26" y="3"/>
                  <a:pt x="25" y="3"/>
                </a:cubicBezTo>
                <a:cubicBezTo>
                  <a:pt x="25" y="3"/>
                  <a:pt x="24" y="2"/>
                  <a:pt x="24" y="2"/>
                </a:cubicBezTo>
                <a:cubicBezTo>
                  <a:pt x="24" y="1"/>
                  <a:pt x="25" y="1"/>
                  <a:pt x="25" y="1"/>
                </a:cubicBezTo>
                <a:close/>
                <a:moveTo>
                  <a:pt x="23" y="1"/>
                </a:moveTo>
                <a:cubicBezTo>
                  <a:pt x="23" y="1"/>
                  <a:pt x="23" y="1"/>
                  <a:pt x="23" y="2"/>
                </a:cubicBezTo>
                <a:cubicBezTo>
                  <a:pt x="23" y="2"/>
                  <a:pt x="23" y="3"/>
                  <a:pt x="23" y="3"/>
                </a:cubicBezTo>
                <a:cubicBezTo>
                  <a:pt x="22" y="3"/>
                  <a:pt x="22" y="2"/>
                  <a:pt x="22" y="2"/>
                </a:cubicBezTo>
                <a:cubicBezTo>
                  <a:pt x="22" y="1"/>
                  <a:pt x="22" y="1"/>
                  <a:pt x="23" y="1"/>
                </a:cubicBezTo>
                <a:close/>
                <a:moveTo>
                  <a:pt x="5" y="64"/>
                </a:moveTo>
                <a:cubicBezTo>
                  <a:pt x="6" y="62"/>
                  <a:pt x="7" y="61"/>
                  <a:pt x="10" y="62"/>
                </a:cubicBezTo>
                <a:cubicBezTo>
                  <a:pt x="13" y="63"/>
                  <a:pt x="17" y="66"/>
                  <a:pt x="16" y="68"/>
                </a:cubicBezTo>
                <a:cubicBezTo>
                  <a:pt x="16" y="70"/>
                  <a:pt x="11" y="70"/>
                  <a:pt x="8" y="69"/>
                </a:cubicBezTo>
                <a:cubicBezTo>
                  <a:pt x="5" y="68"/>
                  <a:pt x="5" y="66"/>
                  <a:pt x="5" y="64"/>
                </a:cubicBezTo>
                <a:close/>
                <a:moveTo>
                  <a:pt x="19" y="74"/>
                </a:moveTo>
                <a:cubicBezTo>
                  <a:pt x="19" y="76"/>
                  <a:pt x="19" y="76"/>
                  <a:pt x="19" y="76"/>
                </a:cubicBezTo>
                <a:cubicBezTo>
                  <a:pt x="19" y="77"/>
                  <a:pt x="18" y="78"/>
                  <a:pt x="16" y="78"/>
                </a:cubicBezTo>
                <a:cubicBezTo>
                  <a:pt x="9" y="78"/>
                  <a:pt x="9" y="78"/>
                  <a:pt x="9" y="78"/>
                </a:cubicBezTo>
                <a:cubicBezTo>
                  <a:pt x="8" y="78"/>
                  <a:pt x="7" y="77"/>
                  <a:pt x="7" y="76"/>
                </a:cubicBezTo>
                <a:cubicBezTo>
                  <a:pt x="7" y="74"/>
                  <a:pt x="7" y="74"/>
                  <a:pt x="7" y="74"/>
                </a:cubicBezTo>
                <a:cubicBezTo>
                  <a:pt x="7" y="73"/>
                  <a:pt x="8" y="71"/>
                  <a:pt x="9" y="71"/>
                </a:cubicBezTo>
                <a:cubicBezTo>
                  <a:pt x="16" y="71"/>
                  <a:pt x="16" y="71"/>
                  <a:pt x="16" y="71"/>
                </a:cubicBezTo>
                <a:cubicBezTo>
                  <a:pt x="18" y="71"/>
                  <a:pt x="19" y="73"/>
                  <a:pt x="19" y="74"/>
                </a:cubicBezTo>
                <a:close/>
                <a:moveTo>
                  <a:pt x="7" y="83"/>
                </a:moveTo>
                <a:cubicBezTo>
                  <a:pt x="7" y="82"/>
                  <a:pt x="8" y="81"/>
                  <a:pt x="9" y="81"/>
                </a:cubicBezTo>
                <a:cubicBezTo>
                  <a:pt x="16" y="81"/>
                  <a:pt x="16" y="81"/>
                  <a:pt x="16" y="81"/>
                </a:cubicBezTo>
                <a:cubicBezTo>
                  <a:pt x="18" y="81"/>
                  <a:pt x="19" y="82"/>
                  <a:pt x="19" y="83"/>
                </a:cubicBezTo>
                <a:cubicBezTo>
                  <a:pt x="19" y="85"/>
                  <a:pt x="19" y="85"/>
                  <a:pt x="19" y="85"/>
                </a:cubicBezTo>
                <a:cubicBezTo>
                  <a:pt x="19" y="86"/>
                  <a:pt x="18" y="87"/>
                  <a:pt x="16" y="87"/>
                </a:cubicBezTo>
                <a:cubicBezTo>
                  <a:pt x="9" y="87"/>
                  <a:pt x="9" y="87"/>
                  <a:pt x="9" y="87"/>
                </a:cubicBezTo>
                <a:cubicBezTo>
                  <a:pt x="8" y="87"/>
                  <a:pt x="7" y="86"/>
                  <a:pt x="7" y="85"/>
                </a:cubicBezTo>
                <a:lnTo>
                  <a:pt x="7" y="83"/>
                </a:lnTo>
                <a:close/>
                <a:moveTo>
                  <a:pt x="19" y="94"/>
                </a:moveTo>
                <a:cubicBezTo>
                  <a:pt x="19" y="95"/>
                  <a:pt x="18" y="96"/>
                  <a:pt x="17" y="96"/>
                </a:cubicBezTo>
                <a:cubicBezTo>
                  <a:pt x="9" y="96"/>
                  <a:pt x="9" y="96"/>
                  <a:pt x="9" y="96"/>
                </a:cubicBezTo>
                <a:cubicBezTo>
                  <a:pt x="8" y="96"/>
                  <a:pt x="7" y="95"/>
                  <a:pt x="7" y="94"/>
                </a:cubicBezTo>
                <a:cubicBezTo>
                  <a:pt x="7" y="92"/>
                  <a:pt x="7" y="92"/>
                  <a:pt x="7" y="92"/>
                </a:cubicBezTo>
                <a:cubicBezTo>
                  <a:pt x="7" y="91"/>
                  <a:pt x="8" y="90"/>
                  <a:pt x="9" y="90"/>
                </a:cubicBezTo>
                <a:cubicBezTo>
                  <a:pt x="17" y="90"/>
                  <a:pt x="17" y="90"/>
                  <a:pt x="17" y="90"/>
                </a:cubicBezTo>
                <a:cubicBezTo>
                  <a:pt x="18" y="90"/>
                  <a:pt x="19" y="91"/>
                  <a:pt x="19" y="92"/>
                </a:cubicBezTo>
                <a:lnTo>
                  <a:pt x="19" y="94"/>
                </a:lnTo>
                <a:close/>
                <a:moveTo>
                  <a:pt x="23" y="71"/>
                </a:moveTo>
                <a:cubicBezTo>
                  <a:pt x="30" y="71"/>
                  <a:pt x="30" y="71"/>
                  <a:pt x="30" y="71"/>
                </a:cubicBezTo>
                <a:cubicBezTo>
                  <a:pt x="32" y="71"/>
                  <a:pt x="33" y="73"/>
                  <a:pt x="33" y="74"/>
                </a:cubicBezTo>
                <a:cubicBezTo>
                  <a:pt x="33" y="76"/>
                  <a:pt x="33" y="76"/>
                  <a:pt x="33" y="76"/>
                </a:cubicBezTo>
                <a:cubicBezTo>
                  <a:pt x="33" y="77"/>
                  <a:pt x="32" y="78"/>
                  <a:pt x="30" y="78"/>
                </a:cubicBezTo>
                <a:cubicBezTo>
                  <a:pt x="23" y="78"/>
                  <a:pt x="23" y="78"/>
                  <a:pt x="23" y="78"/>
                </a:cubicBezTo>
                <a:cubicBezTo>
                  <a:pt x="22" y="78"/>
                  <a:pt x="21" y="77"/>
                  <a:pt x="21" y="76"/>
                </a:cubicBezTo>
                <a:cubicBezTo>
                  <a:pt x="21" y="74"/>
                  <a:pt x="21" y="74"/>
                  <a:pt x="21" y="74"/>
                </a:cubicBezTo>
                <a:cubicBezTo>
                  <a:pt x="21" y="73"/>
                  <a:pt x="22" y="71"/>
                  <a:pt x="23" y="71"/>
                </a:cubicBezTo>
                <a:close/>
                <a:moveTo>
                  <a:pt x="21" y="67"/>
                </a:moveTo>
                <a:cubicBezTo>
                  <a:pt x="21" y="65"/>
                  <a:pt x="21" y="65"/>
                  <a:pt x="21" y="65"/>
                </a:cubicBezTo>
                <a:cubicBezTo>
                  <a:pt x="21" y="63"/>
                  <a:pt x="23" y="62"/>
                  <a:pt x="24" y="62"/>
                </a:cubicBezTo>
                <a:cubicBezTo>
                  <a:pt x="29" y="62"/>
                  <a:pt x="29" y="62"/>
                  <a:pt x="29" y="62"/>
                </a:cubicBezTo>
                <a:cubicBezTo>
                  <a:pt x="30" y="62"/>
                  <a:pt x="32" y="63"/>
                  <a:pt x="32" y="65"/>
                </a:cubicBezTo>
                <a:cubicBezTo>
                  <a:pt x="32" y="67"/>
                  <a:pt x="32" y="67"/>
                  <a:pt x="32" y="67"/>
                </a:cubicBezTo>
                <a:cubicBezTo>
                  <a:pt x="32" y="69"/>
                  <a:pt x="30" y="70"/>
                  <a:pt x="29" y="70"/>
                </a:cubicBezTo>
                <a:cubicBezTo>
                  <a:pt x="24" y="70"/>
                  <a:pt x="24" y="70"/>
                  <a:pt x="24" y="70"/>
                </a:cubicBezTo>
                <a:cubicBezTo>
                  <a:pt x="23" y="70"/>
                  <a:pt x="21" y="69"/>
                  <a:pt x="21" y="67"/>
                </a:cubicBezTo>
                <a:close/>
                <a:moveTo>
                  <a:pt x="23" y="81"/>
                </a:moveTo>
                <a:cubicBezTo>
                  <a:pt x="30" y="81"/>
                  <a:pt x="30" y="81"/>
                  <a:pt x="30" y="81"/>
                </a:cubicBezTo>
                <a:cubicBezTo>
                  <a:pt x="32" y="81"/>
                  <a:pt x="33" y="82"/>
                  <a:pt x="33" y="83"/>
                </a:cubicBezTo>
                <a:cubicBezTo>
                  <a:pt x="33" y="85"/>
                  <a:pt x="33" y="85"/>
                  <a:pt x="33" y="85"/>
                </a:cubicBezTo>
                <a:cubicBezTo>
                  <a:pt x="33" y="86"/>
                  <a:pt x="32" y="87"/>
                  <a:pt x="30" y="87"/>
                </a:cubicBezTo>
                <a:cubicBezTo>
                  <a:pt x="23" y="87"/>
                  <a:pt x="23" y="87"/>
                  <a:pt x="23" y="87"/>
                </a:cubicBezTo>
                <a:cubicBezTo>
                  <a:pt x="22" y="87"/>
                  <a:pt x="21" y="86"/>
                  <a:pt x="21" y="85"/>
                </a:cubicBezTo>
                <a:cubicBezTo>
                  <a:pt x="21" y="83"/>
                  <a:pt x="21" y="83"/>
                  <a:pt x="21" y="83"/>
                </a:cubicBezTo>
                <a:cubicBezTo>
                  <a:pt x="21" y="82"/>
                  <a:pt x="22" y="81"/>
                  <a:pt x="23" y="81"/>
                </a:cubicBezTo>
                <a:close/>
                <a:moveTo>
                  <a:pt x="33" y="94"/>
                </a:moveTo>
                <a:cubicBezTo>
                  <a:pt x="33" y="95"/>
                  <a:pt x="32" y="96"/>
                  <a:pt x="30" y="96"/>
                </a:cubicBezTo>
                <a:cubicBezTo>
                  <a:pt x="23" y="96"/>
                  <a:pt x="23" y="96"/>
                  <a:pt x="23" y="96"/>
                </a:cubicBezTo>
                <a:cubicBezTo>
                  <a:pt x="22" y="96"/>
                  <a:pt x="21" y="95"/>
                  <a:pt x="21" y="94"/>
                </a:cubicBezTo>
                <a:cubicBezTo>
                  <a:pt x="21" y="92"/>
                  <a:pt x="21" y="92"/>
                  <a:pt x="21" y="92"/>
                </a:cubicBezTo>
                <a:cubicBezTo>
                  <a:pt x="21" y="91"/>
                  <a:pt x="22" y="90"/>
                  <a:pt x="23" y="90"/>
                </a:cubicBezTo>
                <a:cubicBezTo>
                  <a:pt x="30" y="90"/>
                  <a:pt x="30" y="90"/>
                  <a:pt x="30" y="90"/>
                </a:cubicBezTo>
                <a:cubicBezTo>
                  <a:pt x="32" y="90"/>
                  <a:pt x="33" y="91"/>
                  <a:pt x="33" y="92"/>
                </a:cubicBezTo>
                <a:lnTo>
                  <a:pt x="33" y="94"/>
                </a:lnTo>
                <a:close/>
                <a:moveTo>
                  <a:pt x="37" y="81"/>
                </a:moveTo>
                <a:cubicBezTo>
                  <a:pt x="44" y="81"/>
                  <a:pt x="44" y="81"/>
                  <a:pt x="44" y="81"/>
                </a:cubicBezTo>
                <a:cubicBezTo>
                  <a:pt x="46" y="81"/>
                  <a:pt x="47" y="82"/>
                  <a:pt x="47" y="83"/>
                </a:cubicBezTo>
                <a:cubicBezTo>
                  <a:pt x="47" y="85"/>
                  <a:pt x="47" y="85"/>
                  <a:pt x="47" y="85"/>
                </a:cubicBezTo>
                <a:cubicBezTo>
                  <a:pt x="47" y="86"/>
                  <a:pt x="46" y="87"/>
                  <a:pt x="44" y="87"/>
                </a:cubicBezTo>
                <a:cubicBezTo>
                  <a:pt x="37" y="87"/>
                  <a:pt x="37" y="87"/>
                  <a:pt x="37" y="87"/>
                </a:cubicBezTo>
                <a:cubicBezTo>
                  <a:pt x="36" y="87"/>
                  <a:pt x="34" y="86"/>
                  <a:pt x="34" y="85"/>
                </a:cubicBezTo>
                <a:cubicBezTo>
                  <a:pt x="34" y="83"/>
                  <a:pt x="34" y="83"/>
                  <a:pt x="34" y="83"/>
                </a:cubicBezTo>
                <a:cubicBezTo>
                  <a:pt x="34" y="82"/>
                  <a:pt x="36" y="81"/>
                  <a:pt x="37" y="81"/>
                </a:cubicBezTo>
                <a:close/>
                <a:moveTo>
                  <a:pt x="34" y="76"/>
                </a:moveTo>
                <a:cubicBezTo>
                  <a:pt x="34" y="74"/>
                  <a:pt x="34" y="74"/>
                  <a:pt x="34" y="74"/>
                </a:cubicBezTo>
                <a:cubicBezTo>
                  <a:pt x="34" y="73"/>
                  <a:pt x="36" y="71"/>
                  <a:pt x="37" y="71"/>
                </a:cubicBezTo>
                <a:cubicBezTo>
                  <a:pt x="44" y="71"/>
                  <a:pt x="44" y="71"/>
                  <a:pt x="44" y="71"/>
                </a:cubicBezTo>
                <a:cubicBezTo>
                  <a:pt x="46" y="71"/>
                  <a:pt x="47" y="73"/>
                  <a:pt x="47" y="74"/>
                </a:cubicBezTo>
                <a:cubicBezTo>
                  <a:pt x="47" y="76"/>
                  <a:pt x="47" y="76"/>
                  <a:pt x="47" y="76"/>
                </a:cubicBezTo>
                <a:cubicBezTo>
                  <a:pt x="47" y="77"/>
                  <a:pt x="46" y="78"/>
                  <a:pt x="44" y="78"/>
                </a:cubicBezTo>
                <a:cubicBezTo>
                  <a:pt x="37" y="78"/>
                  <a:pt x="37" y="78"/>
                  <a:pt x="37" y="78"/>
                </a:cubicBezTo>
                <a:cubicBezTo>
                  <a:pt x="36" y="78"/>
                  <a:pt x="34" y="77"/>
                  <a:pt x="34" y="76"/>
                </a:cubicBezTo>
                <a:close/>
                <a:moveTo>
                  <a:pt x="47" y="94"/>
                </a:moveTo>
                <a:cubicBezTo>
                  <a:pt x="47" y="95"/>
                  <a:pt x="46" y="96"/>
                  <a:pt x="44" y="96"/>
                </a:cubicBezTo>
                <a:cubicBezTo>
                  <a:pt x="37" y="96"/>
                  <a:pt x="37" y="96"/>
                  <a:pt x="37" y="96"/>
                </a:cubicBezTo>
                <a:cubicBezTo>
                  <a:pt x="36" y="96"/>
                  <a:pt x="35" y="95"/>
                  <a:pt x="35" y="94"/>
                </a:cubicBezTo>
                <a:cubicBezTo>
                  <a:pt x="35" y="92"/>
                  <a:pt x="35" y="92"/>
                  <a:pt x="35" y="92"/>
                </a:cubicBezTo>
                <a:cubicBezTo>
                  <a:pt x="35" y="91"/>
                  <a:pt x="36" y="90"/>
                  <a:pt x="37" y="90"/>
                </a:cubicBezTo>
                <a:cubicBezTo>
                  <a:pt x="44" y="90"/>
                  <a:pt x="44" y="90"/>
                  <a:pt x="44" y="90"/>
                </a:cubicBezTo>
                <a:cubicBezTo>
                  <a:pt x="46" y="90"/>
                  <a:pt x="47" y="91"/>
                  <a:pt x="47" y="92"/>
                </a:cubicBezTo>
                <a:lnTo>
                  <a:pt x="47" y="94"/>
                </a:lnTo>
                <a:close/>
                <a:moveTo>
                  <a:pt x="45" y="69"/>
                </a:moveTo>
                <a:cubicBezTo>
                  <a:pt x="42" y="70"/>
                  <a:pt x="38" y="70"/>
                  <a:pt x="37" y="68"/>
                </a:cubicBezTo>
                <a:cubicBezTo>
                  <a:pt x="36" y="66"/>
                  <a:pt x="40" y="63"/>
                  <a:pt x="43" y="62"/>
                </a:cubicBezTo>
                <a:cubicBezTo>
                  <a:pt x="46" y="61"/>
                  <a:pt x="47" y="62"/>
                  <a:pt x="48" y="64"/>
                </a:cubicBezTo>
                <a:cubicBezTo>
                  <a:pt x="49" y="66"/>
                  <a:pt x="48" y="68"/>
                  <a:pt x="45" y="69"/>
                </a:cubicBezTo>
                <a:close/>
                <a:moveTo>
                  <a:pt x="50" y="57"/>
                </a:moveTo>
                <a:cubicBezTo>
                  <a:pt x="50" y="59"/>
                  <a:pt x="49" y="60"/>
                  <a:pt x="47" y="60"/>
                </a:cubicBezTo>
                <a:cubicBezTo>
                  <a:pt x="6" y="60"/>
                  <a:pt x="6" y="60"/>
                  <a:pt x="6" y="60"/>
                </a:cubicBezTo>
                <a:cubicBezTo>
                  <a:pt x="4" y="60"/>
                  <a:pt x="3" y="59"/>
                  <a:pt x="3" y="57"/>
                </a:cubicBezTo>
                <a:cubicBezTo>
                  <a:pt x="3" y="7"/>
                  <a:pt x="3" y="7"/>
                  <a:pt x="3" y="7"/>
                </a:cubicBezTo>
                <a:cubicBezTo>
                  <a:pt x="3" y="5"/>
                  <a:pt x="4" y="4"/>
                  <a:pt x="6" y="4"/>
                </a:cubicBezTo>
                <a:cubicBezTo>
                  <a:pt x="47" y="4"/>
                  <a:pt x="47" y="4"/>
                  <a:pt x="47" y="4"/>
                </a:cubicBezTo>
                <a:cubicBezTo>
                  <a:pt x="49" y="4"/>
                  <a:pt x="50" y="5"/>
                  <a:pt x="50" y="7"/>
                </a:cubicBezTo>
                <a:lnTo>
                  <a:pt x="50" y="5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Freeform 283"/>
          <p:cNvSpPr>
            <a:spLocks noEditPoints="1"/>
          </p:cNvSpPr>
          <p:nvPr/>
        </p:nvSpPr>
        <p:spPr bwMode="auto">
          <a:xfrm>
            <a:off x="9886810" y="3130970"/>
            <a:ext cx="448434" cy="255098"/>
          </a:xfrm>
          <a:custGeom>
            <a:avLst/>
            <a:gdLst>
              <a:gd name="T0" fmla="*/ 33 w 124"/>
              <a:gd name="T1" fmla="*/ 46 h 70"/>
              <a:gd name="T2" fmla="*/ 21 w 124"/>
              <a:gd name="T3" fmla="*/ 58 h 70"/>
              <a:gd name="T4" fmla="*/ 33 w 124"/>
              <a:gd name="T5" fmla="*/ 70 h 70"/>
              <a:gd name="T6" fmla="*/ 45 w 124"/>
              <a:gd name="T7" fmla="*/ 58 h 70"/>
              <a:gd name="T8" fmla="*/ 33 w 124"/>
              <a:gd name="T9" fmla="*/ 46 h 70"/>
              <a:gd name="T10" fmla="*/ 97 w 124"/>
              <a:gd name="T11" fmla="*/ 46 h 70"/>
              <a:gd name="T12" fmla="*/ 85 w 124"/>
              <a:gd name="T13" fmla="*/ 58 h 70"/>
              <a:gd name="T14" fmla="*/ 97 w 124"/>
              <a:gd name="T15" fmla="*/ 70 h 70"/>
              <a:gd name="T16" fmla="*/ 109 w 124"/>
              <a:gd name="T17" fmla="*/ 58 h 70"/>
              <a:gd name="T18" fmla="*/ 97 w 124"/>
              <a:gd name="T19" fmla="*/ 46 h 70"/>
              <a:gd name="T20" fmla="*/ 119 w 124"/>
              <a:gd name="T21" fmla="*/ 16 h 70"/>
              <a:gd name="T22" fmla="*/ 112 w 124"/>
              <a:gd name="T23" fmla="*/ 8 h 70"/>
              <a:gd name="T24" fmla="*/ 80 w 124"/>
              <a:gd name="T25" fmla="*/ 2 h 70"/>
              <a:gd name="T26" fmla="*/ 53 w 124"/>
              <a:gd name="T27" fmla="*/ 1 h 70"/>
              <a:gd name="T28" fmla="*/ 16 w 124"/>
              <a:gd name="T29" fmla="*/ 1 h 70"/>
              <a:gd name="T30" fmla="*/ 7 w 124"/>
              <a:gd name="T31" fmla="*/ 52 h 70"/>
              <a:gd name="T32" fmla="*/ 12 w 124"/>
              <a:gd name="T33" fmla="*/ 57 h 70"/>
              <a:gd name="T34" fmla="*/ 18 w 124"/>
              <a:gd name="T35" fmla="*/ 57 h 70"/>
              <a:gd name="T36" fmla="*/ 18 w 124"/>
              <a:gd name="T37" fmla="*/ 56 h 70"/>
              <a:gd name="T38" fmla="*/ 33 w 124"/>
              <a:gd name="T39" fmla="*/ 42 h 70"/>
              <a:gd name="T40" fmla="*/ 47 w 124"/>
              <a:gd name="T41" fmla="*/ 56 h 70"/>
              <a:gd name="T42" fmla="*/ 47 w 124"/>
              <a:gd name="T43" fmla="*/ 57 h 70"/>
              <a:gd name="T44" fmla="*/ 83 w 124"/>
              <a:gd name="T45" fmla="*/ 57 h 70"/>
              <a:gd name="T46" fmla="*/ 83 w 124"/>
              <a:gd name="T47" fmla="*/ 56 h 70"/>
              <a:gd name="T48" fmla="*/ 97 w 124"/>
              <a:gd name="T49" fmla="*/ 42 h 70"/>
              <a:gd name="T50" fmla="*/ 111 w 124"/>
              <a:gd name="T51" fmla="*/ 56 h 70"/>
              <a:gd name="T52" fmla="*/ 111 w 124"/>
              <a:gd name="T53" fmla="*/ 57 h 70"/>
              <a:gd name="T54" fmla="*/ 117 w 124"/>
              <a:gd name="T55" fmla="*/ 57 h 70"/>
              <a:gd name="T56" fmla="*/ 122 w 124"/>
              <a:gd name="T57" fmla="*/ 52 h 70"/>
              <a:gd name="T58" fmla="*/ 119 w 124"/>
              <a:gd name="T59" fmla="*/ 16 h 70"/>
              <a:gd name="T60" fmla="*/ 28 w 124"/>
              <a:gd name="T61" fmla="*/ 23 h 70"/>
              <a:gd name="T62" fmla="*/ 10 w 124"/>
              <a:gd name="T63" fmla="*/ 23 h 70"/>
              <a:gd name="T64" fmla="*/ 17 w 124"/>
              <a:gd name="T65" fmla="*/ 6 h 70"/>
              <a:gd name="T66" fmla="*/ 27 w 124"/>
              <a:gd name="T67" fmla="*/ 5 h 70"/>
              <a:gd name="T68" fmla="*/ 28 w 124"/>
              <a:gd name="T69" fmla="*/ 5 h 70"/>
              <a:gd name="T70" fmla="*/ 28 w 124"/>
              <a:gd name="T71" fmla="*/ 23 h 70"/>
              <a:gd name="T72" fmla="*/ 48 w 124"/>
              <a:gd name="T73" fmla="*/ 23 h 70"/>
              <a:gd name="T74" fmla="*/ 32 w 124"/>
              <a:gd name="T75" fmla="*/ 23 h 70"/>
              <a:gd name="T76" fmla="*/ 32 w 124"/>
              <a:gd name="T77" fmla="*/ 5 h 70"/>
              <a:gd name="T78" fmla="*/ 39 w 124"/>
              <a:gd name="T79" fmla="*/ 5 h 70"/>
              <a:gd name="T80" fmla="*/ 39 w 124"/>
              <a:gd name="T81" fmla="*/ 5 h 70"/>
              <a:gd name="T82" fmla="*/ 48 w 124"/>
              <a:gd name="T83" fmla="*/ 6 h 70"/>
              <a:gd name="T84" fmla="*/ 48 w 124"/>
              <a:gd name="T85" fmla="*/ 23 h 70"/>
              <a:gd name="T86" fmla="*/ 68 w 124"/>
              <a:gd name="T87" fmla="*/ 23 h 70"/>
              <a:gd name="T88" fmla="*/ 52 w 124"/>
              <a:gd name="T89" fmla="*/ 23 h 70"/>
              <a:gd name="T90" fmla="*/ 52 w 124"/>
              <a:gd name="T91" fmla="*/ 6 h 70"/>
              <a:gd name="T92" fmla="*/ 53 w 124"/>
              <a:gd name="T93" fmla="*/ 6 h 70"/>
              <a:gd name="T94" fmla="*/ 62 w 124"/>
              <a:gd name="T95" fmla="*/ 6 h 70"/>
              <a:gd name="T96" fmla="*/ 68 w 124"/>
              <a:gd name="T97" fmla="*/ 6 h 70"/>
              <a:gd name="T98" fmla="*/ 68 w 124"/>
              <a:gd name="T99" fmla="*/ 23 h 70"/>
              <a:gd name="T100" fmla="*/ 88 w 124"/>
              <a:gd name="T101" fmla="*/ 23 h 70"/>
              <a:gd name="T102" fmla="*/ 73 w 124"/>
              <a:gd name="T103" fmla="*/ 23 h 70"/>
              <a:gd name="T104" fmla="*/ 73 w 124"/>
              <a:gd name="T105" fmla="*/ 6 h 70"/>
              <a:gd name="T106" fmla="*/ 80 w 124"/>
              <a:gd name="T107" fmla="*/ 6 h 70"/>
              <a:gd name="T108" fmla="*/ 85 w 124"/>
              <a:gd name="T109" fmla="*/ 6 h 70"/>
              <a:gd name="T110" fmla="*/ 88 w 124"/>
              <a:gd name="T111" fmla="*/ 6 h 70"/>
              <a:gd name="T112" fmla="*/ 88 w 124"/>
              <a:gd name="T113" fmla="*/ 23 h 70"/>
              <a:gd name="T114" fmla="*/ 93 w 124"/>
              <a:gd name="T115" fmla="*/ 23 h 70"/>
              <a:gd name="T116" fmla="*/ 93 w 124"/>
              <a:gd name="T117" fmla="*/ 7 h 70"/>
              <a:gd name="T118" fmla="*/ 109 w 124"/>
              <a:gd name="T119" fmla="*/ 11 h 70"/>
              <a:gd name="T120" fmla="*/ 115 w 124"/>
              <a:gd name="T121" fmla="*/ 18 h 70"/>
              <a:gd name="T122" fmla="*/ 117 w 124"/>
              <a:gd name="T123" fmla="*/ 23 h 70"/>
              <a:gd name="T124" fmla="*/ 93 w 124"/>
              <a:gd name="T125"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 h="70">
                <a:moveTo>
                  <a:pt x="33" y="46"/>
                </a:moveTo>
                <a:cubicBezTo>
                  <a:pt x="26" y="46"/>
                  <a:pt x="21" y="52"/>
                  <a:pt x="21" y="58"/>
                </a:cubicBezTo>
                <a:cubicBezTo>
                  <a:pt x="21" y="65"/>
                  <a:pt x="26" y="70"/>
                  <a:pt x="33" y="70"/>
                </a:cubicBezTo>
                <a:cubicBezTo>
                  <a:pt x="39" y="70"/>
                  <a:pt x="45" y="65"/>
                  <a:pt x="45" y="58"/>
                </a:cubicBezTo>
                <a:cubicBezTo>
                  <a:pt x="45" y="52"/>
                  <a:pt x="39" y="46"/>
                  <a:pt x="33" y="46"/>
                </a:cubicBezTo>
                <a:close/>
                <a:moveTo>
                  <a:pt x="97" y="46"/>
                </a:moveTo>
                <a:cubicBezTo>
                  <a:pt x="90" y="46"/>
                  <a:pt x="85" y="52"/>
                  <a:pt x="85" y="58"/>
                </a:cubicBezTo>
                <a:cubicBezTo>
                  <a:pt x="85" y="65"/>
                  <a:pt x="90" y="70"/>
                  <a:pt x="97" y="70"/>
                </a:cubicBezTo>
                <a:cubicBezTo>
                  <a:pt x="103" y="70"/>
                  <a:pt x="109" y="65"/>
                  <a:pt x="109" y="58"/>
                </a:cubicBezTo>
                <a:cubicBezTo>
                  <a:pt x="109" y="52"/>
                  <a:pt x="103" y="46"/>
                  <a:pt x="97" y="46"/>
                </a:cubicBezTo>
                <a:close/>
                <a:moveTo>
                  <a:pt x="119" y="16"/>
                </a:moveTo>
                <a:cubicBezTo>
                  <a:pt x="117" y="13"/>
                  <a:pt x="115" y="10"/>
                  <a:pt x="112" y="8"/>
                </a:cubicBezTo>
                <a:cubicBezTo>
                  <a:pt x="103" y="1"/>
                  <a:pt x="91" y="2"/>
                  <a:pt x="80" y="2"/>
                </a:cubicBezTo>
                <a:cubicBezTo>
                  <a:pt x="71" y="1"/>
                  <a:pt x="62" y="1"/>
                  <a:pt x="53" y="1"/>
                </a:cubicBezTo>
                <a:cubicBezTo>
                  <a:pt x="41" y="2"/>
                  <a:pt x="28" y="0"/>
                  <a:pt x="16" y="1"/>
                </a:cubicBezTo>
                <a:cubicBezTo>
                  <a:pt x="0" y="4"/>
                  <a:pt x="7" y="40"/>
                  <a:pt x="7" y="52"/>
                </a:cubicBezTo>
                <a:cubicBezTo>
                  <a:pt x="7" y="54"/>
                  <a:pt x="9" y="57"/>
                  <a:pt x="12" y="57"/>
                </a:cubicBezTo>
                <a:cubicBezTo>
                  <a:pt x="18" y="57"/>
                  <a:pt x="18" y="57"/>
                  <a:pt x="18" y="57"/>
                </a:cubicBezTo>
                <a:cubicBezTo>
                  <a:pt x="18" y="56"/>
                  <a:pt x="18" y="56"/>
                  <a:pt x="18" y="56"/>
                </a:cubicBezTo>
                <a:cubicBezTo>
                  <a:pt x="18" y="48"/>
                  <a:pt x="25" y="42"/>
                  <a:pt x="33" y="42"/>
                </a:cubicBezTo>
                <a:cubicBezTo>
                  <a:pt x="40" y="42"/>
                  <a:pt x="47" y="48"/>
                  <a:pt x="47" y="56"/>
                </a:cubicBezTo>
                <a:cubicBezTo>
                  <a:pt x="47" y="56"/>
                  <a:pt x="47" y="56"/>
                  <a:pt x="47" y="57"/>
                </a:cubicBezTo>
                <a:cubicBezTo>
                  <a:pt x="83" y="57"/>
                  <a:pt x="83" y="57"/>
                  <a:pt x="83" y="57"/>
                </a:cubicBezTo>
                <a:cubicBezTo>
                  <a:pt x="83" y="56"/>
                  <a:pt x="83" y="56"/>
                  <a:pt x="83" y="56"/>
                </a:cubicBezTo>
                <a:cubicBezTo>
                  <a:pt x="83" y="48"/>
                  <a:pt x="89" y="42"/>
                  <a:pt x="97" y="42"/>
                </a:cubicBezTo>
                <a:cubicBezTo>
                  <a:pt x="104" y="42"/>
                  <a:pt x="111" y="48"/>
                  <a:pt x="111" y="56"/>
                </a:cubicBezTo>
                <a:cubicBezTo>
                  <a:pt x="111" y="56"/>
                  <a:pt x="111" y="56"/>
                  <a:pt x="111" y="57"/>
                </a:cubicBezTo>
                <a:cubicBezTo>
                  <a:pt x="117" y="57"/>
                  <a:pt x="117" y="57"/>
                  <a:pt x="117" y="57"/>
                </a:cubicBezTo>
                <a:cubicBezTo>
                  <a:pt x="120" y="57"/>
                  <a:pt x="122" y="54"/>
                  <a:pt x="122" y="52"/>
                </a:cubicBezTo>
                <a:cubicBezTo>
                  <a:pt x="122" y="40"/>
                  <a:pt x="124" y="27"/>
                  <a:pt x="119" y="16"/>
                </a:cubicBezTo>
                <a:close/>
                <a:moveTo>
                  <a:pt x="28" y="23"/>
                </a:moveTo>
                <a:cubicBezTo>
                  <a:pt x="10" y="23"/>
                  <a:pt x="10" y="23"/>
                  <a:pt x="10" y="23"/>
                </a:cubicBezTo>
                <a:cubicBezTo>
                  <a:pt x="10" y="14"/>
                  <a:pt x="12" y="6"/>
                  <a:pt x="17" y="6"/>
                </a:cubicBezTo>
                <a:cubicBezTo>
                  <a:pt x="20" y="5"/>
                  <a:pt x="23" y="5"/>
                  <a:pt x="27" y="5"/>
                </a:cubicBezTo>
                <a:cubicBezTo>
                  <a:pt x="28" y="5"/>
                  <a:pt x="28" y="5"/>
                  <a:pt x="28" y="5"/>
                </a:cubicBezTo>
                <a:lnTo>
                  <a:pt x="28" y="23"/>
                </a:lnTo>
                <a:close/>
                <a:moveTo>
                  <a:pt x="48" y="23"/>
                </a:moveTo>
                <a:cubicBezTo>
                  <a:pt x="32" y="23"/>
                  <a:pt x="32" y="23"/>
                  <a:pt x="32" y="23"/>
                </a:cubicBezTo>
                <a:cubicBezTo>
                  <a:pt x="32" y="5"/>
                  <a:pt x="32" y="5"/>
                  <a:pt x="32" y="5"/>
                </a:cubicBezTo>
                <a:cubicBezTo>
                  <a:pt x="34" y="5"/>
                  <a:pt x="36" y="5"/>
                  <a:pt x="39" y="5"/>
                </a:cubicBezTo>
                <a:cubicBezTo>
                  <a:pt x="39" y="5"/>
                  <a:pt x="39" y="5"/>
                  <a:pt x="39" y="5"/>
                </a:cubicBezTo>
                <a:cubicBezTo>
                  <a:pt x="42" y="6"/>
                  <a:pt x="45" y="6"/>
                  <a:pt x="48" y="6"/>
                </a:cubicBezTo>
                <a:lnTo>
                  <a:pt x="48" y="23"/>
                </a:lnTo>
                <a:close/>
                <a:moveTo>
                  <a:pt x="68" y="23"/>
                </a:moveTo>
                <a:cubicBezTo>
                  <a:pt x="52" y="23"/>
                  <a:pt x="52" y="23"/>
                  <a:pt x="52" y="23"/>
                </a:cubicBezTo>
                <a:cubicBezTo>
                  <a:pt x="52" y="6"/>
                  <a:pt x="52" y="6"/>
                  <a:pt x="52" y="6"/>
                </a:cubicBezTo>
                <a:cubicBezTo>
                  <a:pt x="52" y="6"/>
                  <a:pt x="53" y="6"/>
                  <a:pt x="53" y="6"/>
                </a:cubicBezTo>
                <a:cubicBezTo>
                  <a:pt x="56" y="6"/>
                  <a:pt x="59" y="6"/>
                  <a:pt x="62" y="6"/>
                </a:cubicBezTo>
                <a:cubicBezTo>
                  <a:pt x="64" y="6"/>
                  <a:pt x="66" y="6"/>
                  <a:pt x="68" y="6"/>
                </a:cubicBezTo>
                <a:lnTo>
                  <a:pt x="68" y="23"/>
                </a:lnTo>
                <a:close/>
                <a:moveTo>
                  <a:pt x="88" y="23"/>
                </a:moveTo>
                <a:cubicBezTo>
                  <a:pt x="73" y="23"/>
                  <a:pt x="73" y="23"/>
                  <a:pt x="73" y="23"/>
                </a:cubicBezTo>
                <a:cubicBezTo>
                  <a:pt x="73" y="6"/>
                  <a:pt x="73" y="6"/>
                  <a:pt x="73" y="6"/>
                </a:cubicBezTo>
                <a:cubicBezTo>
                  <a:pt x="75" y="6"/>
                  <a:pt x="78" y="6"/>
                  <a:pt x="80" y="6"/>
                </a:cubicBezTo>
                <a:cubicBezTo>
                  <a:pt x="82" y="6"/>
                  <a:pt x="83" y="6"/>
                  <a:pt x="85" y="6"/>
                </a:cubicBezTo>
                <a:cubicBezTo>
                  <a:pt x="86" y="6"/>
                  <a:pt x="87" y="6"/>
                  <a:pt x="88" y="6"/>
                </a:cubicBezTo>
                <a:lnTo>
                  <a:pt x="88" y="23"/>
                </a:lnTo>
                <a:close/>
                <a:moveTo>
                  <a:pt x="93" y="23"/>
                </a:moveTo>
                <a:cubicBezTo>
                  <a:pt x="93" y="7"/>
                  <a:pt x="93" y="7"/>
                  <a:pt x="93" y="7"/>
                </a:cubicBezTo>
                <a:cubicBezTo>
                  <a:pt x="99" y="7"/>
                  <a:pt x="105" y="8"/>
                  <a:pt x="109" y="11"/>
                </a:cubicBezTo>
                <a:cubicBezTo>
                  <a:pt x="112" y="13"/>
                  <a:pt x="113" y="15"/>
                  <a:pt x="115" y="18"/>
                </a:cubicBezTo>
                <a:cubicBezTo>
                  <a:pt x="116" y="20"/>
                  <a:pt x="116" y="21"/>
                  <a:pt x="117" y="23"/>
                </a:cubicBezTo>
                <a:lnTo>
                  <a:pt x="93" y="2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6" name="Freeform 306"/>
          <p:cNvSpPr>
            <a:spLocks noEditPoints="1"/>
          </p:cNvSpPr>
          <p:nvPr/>
        </p:nvSpPr>
        <p:spPr bwMode="auto">
          <a:xfrm>
            <a:off x="6178437" y="3343807"/>
            <a:ext cx="388939" cy="276203"/>
          </a:xfrm>
          <a:custGeom>
            <a:avLst/>
            <a:gdLst>
              <a:gd name="T0" fmla="*/ 58 w 102"/>
              <a:gd name="T1" fmla="*/ 47 h 73"/>
              <a:gd name="T2" fmla="*/ 56 w 102"/>
              <a:gd name="T3" fmla="*/ 46 h 73"/>
              <a:gd name="T4" fmla="*/ 51 w 102"/>
              <a:gd name="T5" fmla="*/ 47 h 73"/>
              <a:gd name="T6" fmla="*/ 51 w 102"/>
              <a:gd name="T7" fmla="*/ 47 h 73"/>
              <a:gd name="T8" fmla="*/ 46 w 102"/>
              <a:gd name="T9" fmla="*/ 46 h 73"/>
              <a:gd name="T10" fmla="*/ 45 w 102"/>
              <a:gd name="T11" fmla="*/ 47 h 73"/>
              <a:gd name="T12" fmla="*/ 6 w 102"/>
              <a:gd name="T13" fmla="*/ 73 h 73"/>
              <a:gd name="T14" fmla="*/ 5 w 102"/>
              <a:gd name="T15" fmla="*/ 73 h 73"/>
              <a:gd name="T16" fmla="*/ 7 w 102"/>
              <a:gd name="T17" fmla="*/ 73 h 73"/>
              <a:gd name="T18" fmla="*/ 95 w 102"/>
              <a:gd name="T19" fmla="*/ 73 h 73"/>
              <a:gd name="T20" fmla="*/ 97 w 102"/>
              <a:gd name="T21" fmla="*/ 73 h 73"/>
              <a:gd name="T22" fmla="*/ 97 w 102"/>
              <a:gd name="T23" fmla="*/ 73 h 73"/>
              <a:gd name="T24" fmla="*/ 58 w 102"/>
              <a:gd name="T25" fmla="*/ 47 h 73"/>
              <a:gd name="T26" fmla="*/ 95 w 102"/>
              <a:gd name="T27" fmla="*/ 0 h 73"/>
              <a:gd name="T28" fmla="*/ 7 w 102"/>
              <a:gd name="T29" fmla="*/ 0 h 73"/>
              <a:gd name="T30" fmla="*/ 0 w 102"/>
              <a:gd name="T31" fmla="*/ 7 h 73"/>
              <a:gd name="T32" fmla="*/ 0 w 102"/>
              <a:gd name="T33" fmla="*/ 66 h 73"/>
              <a:gd name="T34" fmla="*/ 3 w 102"/>
              <a:gd name="T35" fmla="*/ 72 h 73"/>
              <a:gd name="T36" fmla="*/ 4 w 102"/>
              <a:gd name="T37" fmla="*/ 70 h 73"/>
              <a:gd name="T38" fmla="*/ 42 w 102"/>
              <a:gd name="T39" fmla="*/ 44 h 73"/>
              <a:gd name="T40" fmla="*/ 3 w 102"/>
              <a:gd name="T41" fmla="*/ 13 h 73"/>
              <a:gd name="T42" fmla="*/ 3 w 102"/>
              <a:gd name="T43" fmla="*/ 10 h 73"/>
              <a:gd name="T44" fmla="*/ 6 w 102"/>
              <a:gd name="T45" fmla="*/ 10 h 73"/>
              <a:gd name="T46" fmla="*/ 45 w 102"/>
              <a:gd name="T47" fmla="*/ 41 h 73"/>
              <a:gd name="T48" fmla="*/ 46 w 102"/>
              <a:gd name="T49" fmla="*/ 42 h 73"/>
              <a:gd name="T50" fmla="*/ 51 w 102"/>
              <a:gd name="T51" fmla="*/ 43 h 73"/>
              <a:gd name="T52" fmla="*/ 56 w 102"/>
              <a:gd name="T53" fmla="*/ 42 h 73"/>
              <a:gd name="T54" fmla="*/ 57 w 102"/>
              <a:gd name="T55" fmla="*/ 41 h 73"/>
              <a:gd name="T56" fmla="*/ 96 w 102"/>
              <a:gd name="T57" fmla="*/ 10 h 73"/>
              <a:gd name="T58" fmla="*/ 96 w 102"/>
              <a:gd name="T59" fmla="*/ 10 h 73"/>
              <a:gd name="T60" fmla="*/ 99 w 102"/>
              <a:gd name="T61" fmla="*/ 10 h 73"/>
              <a:gd name="T62" fmla="*/ 99 w 102"/>
              <a:gd name="T63" fmla="*/ 13 h 73"/>
              <a:gd name="T64" fmla="*/ 60 w 102"/>
              <a:gd name="T65" fmla="*/ 44 h 73"/>
              <a:gd name="T66" fmla="*/ 99 w 102"/>
              <a:gd name="T67" fmla="*/ 70 h 73"/>
              <a:gd name="T68" fmla="*/ 99 w 102"/>
              <a:gd name="T69" fmla="*/ 70 h 73"/>
              <a:gd name="T70" fmla="*/ 99 w 102"/>
              <a:gd name="T71" fmla="*/ 72 h 73"/>
              <a:gd name="T72" fmla="*/ 102 w 102"/>
              <a:gd name="T73" fmla="*/ 66 h 73"/>
              <a:gd name="T74" fmla="*/ 102 w 102"/>
              <a:gd name="T75" fmla="*/ 7 h 73"/>
              <a:gd name="T76" fmla="*/ 95 w 102"/>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73">
                <a:moveTo>
                  <a:pt x="58" y="47"/>
                </a:moveTo>
                <a:cubicBezTo>
                  <a:pt x="57" y="47"/>
                  <a:pt x="57" y="46"/>
                  <a:pt x="56" y="46"/>
                </a:cubicBezTo>
                <a:cubicBezTo>
                  <a:pt x="55" y="47"/>
                  <a:pt x="53" y="47"/>
                  <a:pt x="51" y="47"/>
                </a:cubicBezTo>
                <a:cubicBezTo>
                  <a:pt x="51" y="47"/>
                  <a:pt x="51" y="47"/>
                  <a:pt x="51" y="47"/>
                </a:cubicBezTo>
                <a:cubicBezTo>
                  <a:pt x="49" y="47"/>
                  <a:pt x="48" y="47"/>
                  <a:pt x="46" y="46"/>
                </a:cubicBezTo>
                <a:cubicBezTo>
                  <a:pt x="46" y="46"/>
                  <a:pt x="45" y="47"/>
                  <a:pt x="45" y="47"/>
                </a:cubicBezTo>
                <a:cubicBezTo>
                  <a:pt x="6" y="73"/>
                  <a:pt x="6" y="73"/>
                  <a:pt x="6" y="73"/>
                </a:cubicBezTo>
                <a:cubicBezTo>
                  <a:pt x="6" y="73"/>
                  <a:pt x="5" y="73"/>
                  <a:pt x="5" y="73"/>
                </a:cubicBezTo>
                <a:cubicBezTo>
                  <a:pt x="6" y="73"/>
                  <a:pt x="6" y="73"/>
                  <a:pt x="7" y="73"/>
                </a:cubicBezTo>
                <a:cubicBezTo>
                  <a:pt x="95" y="73"/>
                  <a:pt x="95" y="73"/>
                  <a:pt x="95" y="73"/>
                </a:cubicBezTo>
                <a:cubicBezTo>
                  <a:pt x="96" y="73"/>
                  <a:pt x="96" y="73"/>
                  <a:pt x="97" y="73"/>
                </a:cubicBezTo>
                <a:cubicBezTo>
                  <a:pt x="97" y="73"/>
                  <a:pt x="97" y="73"/>
                  <a:pt x="97" y="73"/>
                </a:cubicBezTo>
                <a:lnTo>
                  <a:pt x="58" y="47"/>
                </a:lnTo>
                <a:close/>
                <a:moveTo>
                  <a:pt x="95" y="0"/>
                </a:moveTo>
                <a:cubicBezTo>
                  <a:pt x="7" y="0"/>
                  <a:pt x="7" y="0"/>
                  <a:pt x="7" y="0"/>
                </a:cubicBezTo>
                <a:cubicBezTo>
                  <a:pt x="3" y="0"/>
                  <a:pt x="0" y="3"/>
                  <a:pt x="0" y="7"/>
                </a:cubicBezTo>
                <a:cubicBezTo>
                  <a:pt x="0" y="66"/>
                  <a:pt x="0" y="66"/>
                  <a:pt x="0" y="66"/>
                </a:cubicBezTo>
                <a:cubicBezTo>
                  <a:pt x="0" y="69"/>
                  <a:pt x="1" y="71"/>
                  <a:pt x="3" y="72"/>
                </a:cubicBezTo>
                <a:cubicBezTo>
                  <a:pt x="3" y="71"/>
                  <a:pt x="3" y="70"/>
                  <a:pt x="4" y="70"/>
                </a:cubicBezTo>
                <a:cubicBezTo>
                  <a:pt x="42" y="44"/>
                  <a:pt x="42" y="44"/>
                  <a:pt x="42" y="44"/>
                </a:cubicBezTo>
                <a:cubicBezTo>
                  <a:pt x="3" y="13"/>
                  <a:pt x="3" y="13"/>
                  <a:pt x="3" y="13"/>
                </a:cubicBezTo>
                <a:cubicBezTo>
                  <a:pt x="3" y="12"/>
                  <a:pt x="3" y="11"/>
                  <a:pt x="3" y="10"/>
                </a:cubicBezTo>
                <a:cubicBezTo>
                  <a:pt x="4" y="9"/>
                  <a:pt x="5" y="9"/>
                  <a:pt x="6" y="10"/>
                </a:cubicBezTo>
                <a:cubicBezTo>
                  <a:pt x="45" y="41"/>
                  <a:pt x="45" y="41"/>
                  <a:pt x="45" y="41"/>
                </a:cubicBezTo>
                <a:cubicBezTo>
                  <a:pt x="45" y="41"/>
                  <a:pt x="46" y="42"/>
                  <a:pt x="46" y="42"/>
                </a:cubicBezTo>
                <a:cubicBezTo>
                  <a:pt x="48" y="43"/>
                  <a:pt x="49" y="43"/>
                  <a:pt x="51" y="43"/>
                </a:cubicBezTo>
                <a:cubicBezTo>
                  <a:pt x="53" y="43"/>
                  <a:pt x="55" y="43"/>
                  <a:pt x="56" y="42"/>
                </a:cubicBezTo>
                <a:cubicBezTo>
                  <a:pt x="57" y="42"/>
                  <a:pt x="57" y="41"/>
                  <a:pt x="57" y="41"/>
                </a:cubicBezTo>
                <a:cubicBezTo>
                  <a:pt x="96" y="10"/>
                  <a:pt x="96" y="10"/>
                  <a:pt x="96" y="10"/>
                </a:cubicBezTo>
                <a:cubicBezTo>
                  <a:pt x="96" y="10"/>
                  <a:pt x="96" y="10"/>
                  <a:pt x="96" y="10"/>
                </a:cubicBezTo>
                <a:cubicBezTo>
                  <a:pt x="97" y="9"/>
                  <a:pt x="98" y="9"/>
                  <a:pt x="99" y="10"/>
                </a:cubicBezTo>
                <a:cubicBezTo>
                  <a:pt x="100" y="11"/>
                  <a:pt x="100" y="12"/>
                  <a:pt x="99" y="13"/>
                </a:cubicBezTo>
                <a:cubicBezTo>
                  <a:pt x="60" y="44"/>
                  <a:pt x="60" y="44"/>
                  <a:pt x="60" y="44"/>
                </a:cubicBezTo>
                <a:cubicBezTo>
                  <a:pt x="99" y="70"/>
                  <a:pt x="99" y="70"/>
                  <a:pt x="99" y="70"/>
                </a:cubicBezTo>
                <a:cubicBezTo>
                  <a:pt x="99" y="70"/>
                  <a:pt x="99" y="70"/>
                  <a:pt x="99" y="70"/>
                </a:cubicBezTo>
                <a:cubicBezTo>
                  <a:pt x="99" y="70"/>
                  <a:pt x="100" y="71"/>
                  <a:pt x="99" y="72"/>
                </a:cubicBezTo>
                <a:cubicBezTo>
                  <a:pt x="101" y="70"/>
                  <a:pt x="102" y="69"/>
                  <a:pt x="102" y="66"/>
                </a:cubicBezTo>
                <a:cubicBezTo>
                  <a:pt x="102" y="7"/>
                  <a:pt x="102" y="7"/>
                  <a:pt x="102" y="7"/>
                </a:cubicBezTo>
                <a:cubicBezTo>
                  <a:pt x="102" y="3"/>
                  <a:pt x="99" y="0"/>
                  <a:pt x="95" y="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7" name="Freeform 107"/>
          <p:cNvSpPr>
            <a:spLocks noEditPoints="1"/>
          </p:cNvSpPr>
          <p:nvPr/>
        </p:nvSpPr>
        <p:spPr bwMode="auto">
          <a:xfrm>
            <a:off x="3372870" y="2517393"/>
            <a:ext cx="171450" cy="173038"/>
          </a:xfrm>
          <a:custGeom>
            <a:avLst/>
            <a:gdLst>
              <a:gd name="T0" fmla="*/ 72 w 80"/>
              <a:gd name="T1" fmla="*/ 64 h 81"/>
              <a:gd name="T2" fmla="*/ 63 w 80"/>
              <a:gd name="T3" fmla="*/ 60 h 81"/>
              <a:gd name="T4" fmla="*/ 44 w 80"/>
              <a:gd name="T5" fmla="*/ 41 h 81"/>
              <a:gd name="T6" fmla="*/ 47 w 80"/>
              <a:gd name="T7" fmla="*/ 38 h 81"/>
              <a:gd name="T8" fmla="*/ 47 w 80"/>
              <a:gd name="T9" fmla="*/ 30 h 81"/>
              <a:gd name="T10" fmla="*/ 20 w 80"/>
              <a:gd name="T11" fmla="*/ 2 h 81"/>
              <a:gd name="T12" fmla="*/ 12 w 80"/>
              <a:gd name="T13" fmla="*/ 2 h 81"/>
              <a:gd name="T14" fmla="*/ 2 w 80"/>
              <a:gd name="T15" fmla="*/ 13 h 81"/>
              <a:gd name="T16" fmla="*/ 2 w 80"/>
              <a:gd name="T17" fmla="*/ 20 h 81"/>
              <a:gd name="T18" fmla="*/ 30 w 80"/>
              <a:gd name="T19" fmla="*/ 48 h 81"/>
              <a:gd name="T20" fmla="*/ 37 w 80"/>
              <a:gd name="T21" fmla="*/ 48 h 81"/>
              <a:gd name="T22" fmla="*/ 41 w 80"/>
              <a:gd name="T23" fmla="*/ 44 h 81"/>
              <a:gd name="T24" fmla="*/ 60 w 80"/>
              <a:gd name="T25" fmla="*/ 63 h 81"/>
              <a:gd name="T26" fmla="*/ 64 w 80"/>
              <a:gd name="T27" fmla="*/ 72 h 81"/>
              <a:gd name="T28" fmla="*/ 77 w 80"/>
              <a:gd name="T29" fmla="*/ 81 h 81"/>
              <a:gd name="T30" fmla="*/ 80 w 80"/>
              <a:gd name="T31" fmla="*/ 78 h 81"/>
              <a:gd name="T32" fmla="*/ 72 w 80"/>
              <a:gd name="T33" fmla="*/ 64 h 81"/>
              <a:gd name="T34" fmla="*/ 15 w 80"/>
              <a:gd name="T35" fmla="*/ 5 h 81"/>
              <a:gd name="T36" fmla="*/ 17 w 80"/>
              <a:gd name="T37" fmla="*/ 5 h 81"/>
              <a:gd name="T38" fmla="*/ 45 w 80"/>
              <a:gd name="T39" fmla="*/ 33 h 81"/>
              <a:gd name="T40" fmla="*/ 45 w 80"/>
              <a:gd name="T41" fmla="*/ 35 h 81"/>
              <a:gd name="T42" fmla="*/ 43 w 80"/>
              <a:gd name="T43" fmla="*/ 35 h 81"/>
              <a:gd name="T44" fmla="*/ 15 w 80"/>
              <a:gd name="T45" fmla="*/ 7 h 81"/>
              <a:gd name="T46" fmla="*/ 15 w 80"/>
              <a:gd name="T47" fmla="*/ 5 h 81"/>
              <a:gd name="T48" fmla="*/ 11 w 80"/>
              <a:gd name="T49" fmla="*/ 12 h 81"/>
              <a:gd name="T50" fmla="*/ 13 w 80"/>
              <a:gd name="T51" fmla="*/ 12 h 81"/>
              <a:gd name="T52" fmla="*/ 34 w 80"/>
              <a:gd name="T53" fmla="*/ 33 h 81"/>
              <a:gd name="T54" fmla="*/ 33 w 80"/>
              <a:gd name="T55" fmla="*/ 35 h 81"/>
              <a:gd name="T56" fmla="*/ 11 w 80"/>
              <a:gd name="T57" fmla="*/ 14 h 81"/>
              <a:gd name="T58" fmla="*/ 11 w 80"/>
              <a:gd name="T59" fmla="*/ 12 h 81"/>
              <a:gd name="T60" fmla="*/ 34 w 80"/>
              <a:gd name="T61" fmla="*/ 45 h 81"/>
              <a:gd name="T62" fmla="*/ 33 w 80"/>
              <a:gd name="T63" fmla="*/ 45 h 81"/>
              <a:gd name="T64" fmla="*/ 5 w 80"/>
              <a:gd name="T65" fmla="*/ 17 h 81"/>
              <a:gd name="T66" fmla="*/ 5 w 80"/>
              <a:gd name="T67" fmla="*/ 16 h 81"/>
              <a:gd name="T68" fmla="*/ 6 w 80"/>
              <a:gd name="T69" fmla="*/ 16 h 81"/>
              <a:gd name="T70" fmla="*/ 34 w 80"/>
              <a:gd name="T71" fmla="*/ 44 h 81"/>
              <a:gd name="T72" fmla="*/ 34 w 80"/>
              <a:gd name="T73"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1">
                <a:moveTo>
                  <a:pt x="72" y="64"/>
                </a:moveTo>
                <a:cubicBezTo>
                  <a:pt x="63" y="60"/>
                  <a:pt x="63" y="60"/>
                  <a:pt x="63" y="60"/>
                </a:cubicBezTo>
                <a:cubicBezTo>
                  <a:pt x="44" y="41"/>
                  <a:pt x="44" y="41"/>
                  <a:pt x="44" y="41"/>
                </a:cubicBezTo>
                <a:cubicBezTo>
                  <a:pt x="47" y="38"/>
                  <a:pt x="47" y="38"/>
                  <a:pt x="47" y="38"/>
                </a:cubicBezTo>
                <a:cubicBezTo>
                  <a:pt x="50" y="36"/>
                  <a:pt x="50" y="32"/>
                  <a:pt x="47" y="30"/>
                </a:cubicBezTo>
                <a:cubicBezTo>
                  <a:pt x="20" y="2"/>
                  <a:pt x="20" y="2"/>
                  <a:pt x="20" y="2"/>
                </a:cubicBezTo>
                <a:cubicBezTo>
                  <a:pt x="18" y="0"/>
                  <a:pt x="14" y="0"/>
                  <a:pt x="12" y="2"/>
                </a:cubicBezTo>
                <a:cubicBezTo>
                  <a:pt x="2" y="13"/>
                  <a:pt x="2" y="13"/>
                  <a:pt x="2" y="13"/>
                </a:cubicBezTo>
                <a:cubicBezTo>
                  <a:pt x="0" y="15"/>
                  <a:pt x="0" y="18"/>
                  <a:pt x="2" y="20"/>
                </a:cubicBezTo>
                <a:cubicBezTo>
                  <a:pt x="30" y="48"/>
                  <a:pt x="30" y="48"/>
                  <a:pt x="30" y="48"/>
                </a:cubicBezTo>
                <a:cubicBezTo>
                  <a:pt x="32" y="50"/>
                  <a:pt x="35" y="50"/>
                  <a:pt x="37" y="48"/>
                </a:cubicBezTo>
                <a:cubicBezTo>
                  <a:pt x="41" y="44"/>
                  <a:pt x="41" y="44"/>
                  <a:pt x="41" y="44"/>
                </a:cubicBezTo>
                <a:cubicBezTo>
                  <a:pt x="60" y="63"/>
                  <a:pt x="60" y="63"/>
                  <a:pt x="60" y="63"/>
                </a:cubicBezTo>
                <a:cubicBezTo>
                  <a:pt x="64" y="72"/>
                  <a:pt x="64" y="72"/>
                  <a:pt x="64" y="72"/>
                </a:cubicBezTo>
                <a:cubicBezTo>
                  <a:pt x="77" y="81"/>
                  <a:pt x="77" y="81"/>
                  <a:pt x="77" y="81"/>
                </a:cubicBezTo>
                <a:cubicBezTo>
                  <a:pt x="80" y="78"/>
                  <a:pt x="80" y="78"/>
                  <a:pt x="80" y="78"/>
                </a:cubicBezTo>
                <a:lnTo>
                  <a:pt x="72" y="64"/>
                </a:lnTo>
                <a:close/>
                <a:moveTo>
                  <a:pt x="15" y="5"/>
                </a:moveTo>
                <a:cubicBezTo>
                  <a:pt x="16" y="5"/>
                  <a:pt x="16" y="5"/>
                  <a:pt x="17" y="5"/>
                </a:cubicBezTo>
                <a:cubicBezTo>
                  <a:pt x="45" y="33"/>
                  <a:pt x="45" y="33"/>
                  <a:pt x="45" y="33"/>
                </a:cubicBezTo>
                <a:cubicBezTo>
                  <a:pt x="45" y="34"/>
                  <a:pt x="45" y="34"/>
                  <a:pt x="45" y="35"/>
                </a:cubicBezTo>
                <a:cubicBezTo>
                  <a:pt x="44" y="35"/>
                  <a:pt x="44" y="35"/>
                  <a:pt x="43" y="35"/>
                </a:cubicBezTo>
                <a:cubicBezTo>
                  <a:pt x="15" y="7"/>
                  <a:pt x="15" y="7"/>
                  <a:pt x="15" y="7"/>
                </a:cubicBezTo>
                <a:cubicBezTo>
                  <a:pt x="15" y="6"/>
                  <a:pt x="15" y="6"/>
                  <a:pt x="15" y="5"/>
                </a:cubicBezTo>
                <a:close/>
                <a:moveTo>
                  <a:pt x="11" y="12"/>
                </a:moveTo>
                <a:cubicBezTo>
                  <a:pt x="12" y="12"/>
                  <a:pt x="13" y="12"/>
                  <a:pt x="13" y="12"/>
                </a:cubicBezTo>
                <a:cubicBezTo>
                  <a:pt x="34" y="33"/>
                  <a:pt x="34" y="33"/>
                  <a:pt x="34" y="33"/>
                </a:cubicBezTo>
                <a:cubicBezTo>
                  <a:pt x="33" y="35"/>
                  <a:pt x="33" y="35"/>
                  <a:pt x="33" y="35"/>
                </a:cubicBezTo>
                <a:cubicBezTo>
                  <a:pt x="11" y="14"/>
                  <a:pt x="11" y="14"/>
                  <a:pt x="11" y="14"/>
                </a:cubicBezTo>
                <a:cubicBezTo>
                  <a:pt x="11" y="13"/>
                  <a:pt x="11" y="12"/>
                  <a:pt x="11" y="12"/>
                </a:cubicBezTo>
                <a:close/>
                <a:moveTo>
                  <a:pt x="34" y="45"/>
                </a:moveTo>
                <a:cubicBezTo>
                  <a:pt x="34" y="46"/>
                  <a:pt x="33" y="46"/>
                  <a:pt x="33" y="45"/>
                </a:cubicBezTo>
                <a:cubicBezTo>
                  <a:pt x="5" y="17"/>
                  <a:pt x="5" y="17"/>
                  <a:pt x="5" y="17"/>
                </a:cubicBezTo>
                <a:cubicBezTo>
                  <a:pt x="4" y="17"/>
                  <a:pt x="4" y="16"/>
                  <a:pt x="5" y="16"/>
                </a:cubicBezTo>
                <a:cubicBezTo>
                  <a:pt x="5" y="15"/>
                  <a:pt x="6" y="15"/>
                  <a:pt x="6" y="16"/>
                </a:cubicBezTo>
                <a:cubicBezTo>
                  <a:pt x="34" y="44"/>
                  <a:pt x="34" y="44"/>
                  <a:pt x="34" y="44"/>
                </a:cubicBezTo>
                <a:cubicBezTo>
                  <a:pt x="35" y="44"/>
                  <a:pt x="35" y="45"/>
                  <a:pt x="34" y="4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anim calcmode="lin" valueType="num">
                                      <p:cBhvr>
                                        <p:cTn id="66" dur="250" fill="hold"/>
                                        <p:tgtEl>
                                          <p:spTgt spid="20"/>
                                        </p:tgtEl>
                                        <p:attrNameLst>
                                          <p:attrName>ppt_x</p:attrName>
                                        </p:attrNameLst>
                                      </p:cBhvr>
                                      <p:tavLst>
                                        <p:tav tm="0">
                                          <p:val>
                                            <p:strVal val="#ppt_x"/>
                                          </p:val>
                                        </p:tav>
                                        <p:tav tm="100000">
                                          <p:val>
                                            <p:strVal val="#ppt_x"/>
                                          </p:val>
                                        </p:tav>
                                      </p:tavLst>
                                    </p:anim>
                                    <p:anim calcmode="lin" valueType="num">
                                      <p:cBhvr>
                                        <p:cTn id="67" dur="25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50"/>
                                        <p:tgtEl>
                                          <p:spTgt spid="21"/>
                                        </p:tgtEl>
                                      </p:cBhvr>
                                    </p:animEffect>
                                    <p:anim calcmode="lin" valueType="num">
                                      <p:cBhvr>
                                        <p:cTn id="72" dur="250" fill="hold"/>
                                        <p:tgtEl>
                                          <p:spTgt spid="21"/>
                                        </p:tgtEl>
                                        <p:attrNameLst>
                                          <p:attrName>ppt_x</p:attrName>
                                        </p:attrNameLst>
                                      </p:cBhvr>
                                      <p:tavLst>
                                        <p:tav tm="0">
                                          <p:val>
                                            <p:strVal val="#ppt_x"/>
                                          </p:val>
                                        </p:tav>
                                        <p:tav tm="100000">
                                          <p:val>
                                            <p:strVal val="#ppt_x"/>
                                          </p:val>
                                        </p:tav>
                                      </p:tavLst>
                                    </p:anim>
                                    <p:anim calcmode="lin" valueType="num">
                                      <p:cBhvr>
                                        <p:cTn id="73" dur="25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250"/>
                                        <p:tgtEl>
                                          <p:spTgt spid="26"/>
                                        </p:tgtEl>
                                      </p:cBhvr>
                                    </p:animEffect>
                                    <p:anim calcmode="lin" valueType="num">
                                      <p:cBhvr>
                                        <p:cTn id="102" dur="250" fill="hold"/>
                                        <p:tgtEl>
                                          <p:spTgt spid="26"/>
                                        </p:tgtEl>
                                        <p:attrNameLst>
                                          <p:attrName>ppt_x</p:attrName>
                                        </p:attrNameLst>
                                      </p:cBhvr>
                                      <p:tavLst>
                                        <p:tav tm="0">
                                          <p:val>
                                            <p:strVal val="#ppt_x"/>
                                          </p:val>
                                        </p:tav>
                                        <p:tav tm="100000">
                                          <p:val>
                                            <p:strVal val="#ppt_x"/>
                                          </p:val>
                                        </p:tav>
                                      </p:tavLst>
                                    </p:anim>
                                    <p:anim calcmode="lin" valueType="num">
                                      <p:cBhvr>
                                        <p:cTn id="103" dur="250" fill="hold"/>
                                        <p:tgtEl>
                                          <p:spTgt spid="26"/>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250"/>
                                        <p:tgtEl>
                                          <p:spTgt spid="27"/>
                                        </p:tgtEl>
                                      </p:cBhvr>
                                    </p:animEffect>
                                    <p:anim calcmode="lin" valueType="num">
                                      <p:cBhvr>
                                        <p:cTn id="108" dur="250" fill="hold"/>
                                        <p:tgtEl>
                                          <p:spTgt spid="27"/>
                                        </p:tgtEl>
                                        <p:attrNameLst>
                                          <p:attrName>ppt_x</p:attrName>
                                        </p:attrNameLst>
                                      </p:cBhvr>
                                      <p:tavLst>
                                        <p:tav tm="0">
                                          <p:val>
                                            <p:strVal val="#ppt_x"/>
                                          </p:val>
                                        </p:tav>
                                        <p:tav tm="100000">
                                          <p:val>
                                            <p:strVal val="#ppt_x"/>
                                          </p:val>
                                        </p:tav>
                                      </p:tavLst>
                                    </p:anim>
                                    <p:anim calcmode="lin" valueType="num">
                                      <p:cBhvr>
                                        <p:cTn id="109" dur="250" fill="hold"/>
                                        <p:tgtEl>
                                          <p:spTgt spid="27"/>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250"/>
                                        <p:tgtEl>
                                          <p:spTgt spid="28"/>
                                        </p:tgtEl>
                                      </p:cBhvr>
                                    </p:animEffect>
                                    <p:anim calcmode="lin" valueType="num">
                                      <p:cBhvr>
                                        <p:cTn id="114" dur="250" fill="hold"/>
                                        <p:tgtEl>
                                          <p:spTgt spid="28"/>
                                        </p:tgtEl>
                                        <p:attrNameLst>
                                          <p:attrName>ppt_x</p:attrName>
                                        </p:attrNameLst>
                                      </p:cBhvr>
                                      <p:tavLst>
                                        <p:tav tm="0">
                                          <p:val>
                                            <p:strVal val="#ppt_x"/>
                                          </p:val>
                                        </p:tav>
                                        <p:tav tm="100000">
                                          <p:val>
                                            <p:strVal val="#ppt_x"/>
                                          </p:val>
                                        </p:tav>
                                      </p:tavLst>
                                    </p:anim>
                                    <p:anim calcmode="lin" valueType="num">
                                      <p:cBhvr>
                                        <p:cTn id="115" dur="250" fill="hold"/>
                                        <p:tgtEl>
                                          <p:spTgt spid="28"/>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250"/>
                                        <p:tgtEl>
                                          <p:spTgt spid="29"/>
                                        </p:tgtEl>
                                      </p:cBhvr>
                                    </p:animEffect>
                                    <p:anim calcmode="lin" valueType="num">
                                      <p:cBhvr>
                                        <p:cTn id="120" dur="250" fill="hold"/>
                                        <p:tgtEl>
                                          <p:spTgt spid="29"/>
                                        </p:tgtEl>
                                        <p:attrNameLst>
                                          <p:attrName>ppt_x</p:attrName>
                                        </p:attrNameLst>
                                      </p:cBhvr>
                                      <p:tavLst>
                                        <p:tav tm="0">
                                          <p:val>
                                            <p:strVal val="#ppt_x"/>
                                          </p:val>
                                        </p:tav>
                                        <p:tav tm="100000">
                                          <p:val>
                                            <p:strVal val="#ppt_x"/>
                                          </p:val>
                                        </p:tav>
                                      </p:tavLst>
                                    </p:anim>
                                    <p:anim calcmode="lin" valueType="num">
                                      <p:cBhvr>
                                        <p:cTn id="121" dur="250" fill="hold"/>
                                        <p:tgtEl>
                                          <p:spTgt spid="29"/>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250"/>
                                        <p:tgtEl>
                                          <p:spTgt spid="30"/>
                                        </p:tgtEl>
                                      </p:cBhvr>
                                    </p:animEffect>
                                    <p:anim calcmode="lin" valueType="num">
                                      <p:cBhvr>
                                        <p:cTn id="126" dur="250" fill="hold"/>
                                        <p:tgtEl>
                                          <p:spTgt spid="30"/>
                                        </p:tgtEl>
                                        <p:attrNameLst>
                                          <p:attrName>ppt_x</p:attrName>
                                        </p:attrNameLst>
                                      </p:cBhvr>
                                      <p:tavLst>
                                        <p:tav tm="0">
                                          <p:val>
                                            <p:strVal val="#ppt_x"/>
                                          </p:val>
                                        </p:tav>
                                        <p:tav tm="100000">
                                          <p:val>
                                            <p:strVal val="#ppt_x"/>
                                          </p:val>
                                        </p:tav>
                                      </p:tavLst>
                                    </p:anim>
                                    <p:anim calcmode="lin" valueType="num">
                                      <p:cBhvr>
                                        <p:cTn id="127" dur="250" fill="hold"/>
                                        <p:tgtEl>
                                          <p:spTgt spid="30"/>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42" presetClass="entr" presetSubtype="0"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250"/>
                                        <p:tgtEl>
                                          <p:spTgt spid="31"/>
                                        </p:tgtEl>
                                      </p:cBhvr>
                                    </p:animEffect>
                                    <p:anim calcmode="lin" valueType="num">
                                      <p:cBhvr>
                                        <p:cTn id="132" dur="250" fill="hold"/>
                                        <p:tgtEl>
                                          <p:spTgt spid="31"/>
                                        </p:tgtEl>
                                        <p:attrNameLst>
                                          <p:attrName>ppt_x</p:attrName>
                                        </p:attrNameLst>
                                      </p:cBhvr>
                                      <p:tavLst>
                                        <p:tav tm="0">
                                          <p:val>
                                            <p:strVal val="#ppt_x"/>
                                          </p:val>
                                        </p:tav>
                                        <p:tav tm="100000">
                                          <p:val>
                                            <p:strVal val="#ppt_x"/>
                                          </p:val>
                                        </p:tav>
                                      </p:tavLst>
                                    </p:anim>
                                    <p:anim calcmode="lin" valueType="num">
                                      <p:cBhvr>
                                        <p:cTn id="133" dur="250" fill="hold"/>
                                        <p:tgtEl>
                                          <p:spTgt spid="31"/>
                                        </p:tgtEl>
                                        <p:attrNameLst>
                                          <p:attrName>ppt_y</p:attrName>
                                        </p:attrNameLst>
                                      </p:cBhvr>
                                      <p:tavLst>
                                        <p:tav tm="0">
                                          <p:val>
                                            <p:strVal val="#ppt_y+.1"/>
                                          </p:val>
                                        </p:tav>
                                        <p:tav tm="100000">
                                          <p:val>
                                            <p:strVal val="#ppt_y"/>
                                          </p:val>
                                        </p:tav>
                                      </p:tavLst>
                                    </p:anim>
                                  </p:childTnLst>
                                </p:cTn>
                              </p:par>
                            </p:childTnLst>
                          </p:cTn>
                        </p:par>
                        <p:par>
                          <p:cTn id="134" fill="hold">
                            <p:stCondLst>
                              <p:cond delay="11000"/>
                            </p:stCondLst>
                            <p:childTnLst>
                              <p:par>
                                <p:cTn id="135" presetID="42" presetClass="entr" presetSubtype="0" fill="hold" grpId="0" nodeType="after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250"/>
                                        <p:tgtEl>
                                          <p:spTgt spid="32"/>
                                        </p:tgtEl>
                                      </p:cBhvr>
                                    </p:animEffect>
                                    <p:anim calcmode="lin" valueType="num">
                                      <p:cBhvr>
                                        <p:cTn id="138" dur="250" fill="hold"/>
                                        <p:tgtEl>
                                          <p:spTgt spid="32"/>
                                        </p:tgtEl>
                                        <p:attrNameLst>
                                          <p:attrName>ppt_x</p:attrName>
                                        </p:attrNameLst>
                                      </p:cBhvr>
                                      <p:tavLst>
                                        <p:tav tm="0">
                                          <p:val>
                                            <p:strVal val="#ppt_x"/>
                                          </p:val>
                                        </p:tav>
                                        <p:tav tm="100000">
                                          <p:val>
                                            <p:strVal val="#ppt_x"/>
                                          </p:val>
                                        </p:tav>
                                      </p:tavLst>
                                    </p:anim>
                                    <p:anim calcmode="lin" valueType="num">
                                      <p:cBhvr>
                                        <p:cTn id="139" dur="250" fill="hold"/>
                                        <p:tgtEl>
                                          <p:spTgt spid="32"/>
                                        </p:tgtEl>
                                        <p:attrNameLst>
                                          <p:attrName>ppt_y</p:attrName>
                                        </p:attrNameLst>
                                      </p:cBhvr>
                                      <p:tavLst>
                                        <p:tav tm="0">
                                          <p:val>
                                            <p:strVal val="#ppt_y+.1"/>
                                          </p:val>
                                        </p:tav>
                                        <p:tav tm="100000">
                                          <p:val>
                                            <p:strVal val="#ppt_y"/>
                                          </p:val>
                                        </p:tav>
                                      </p:tavLst>
                                    </p:anim>
                                  </p:childTnLst>
                                </p:cTn>
                              </p:par>
                            </p:childTnLst>
                          </p:cTn>
                        </p:par>
                        <p:par>
                          <p:cTn id="140" fill="hold">
                            <p:stCondLst>
                              <p:cond delay="11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250"/>
                                        <p:tgtEl>
                                          <p:spTgt spid="33"/>
                                        </p:tgtEl>
                                      </p:cBhvr>
                                    </p:animEffect>
                                    <p:anim calcmode="lin" valueType="num">
                                      <p:cBhvr>
                                        <p:cTn id="144" dur="250" fill="hold"/>
                                        <p:tgtEl>
                                          <p:spTgt spid="33"/>
                                        </p:tgtEl>
                                        <p:attrNameLst>
                                          <p:attrName>ppt_x</p:attrName>
                                        </p:attrNameLst>
                                      </p:cBhvr>
                                      <p:tavLst>
                                        <p:tav tm="0">
                                          <p:val>
                                            <p:strVal val="#ppt_x"/>
                                          </p:val>
                                        </p:tav>
                                        <p:tav tm="100000">
                                          <p:val>
                                            <p:strVal val="#ppt_x"/>
                                          </p:val>
                                        </p:tav>
                                      </p:tavLst>
                                    </p:anim>
                                    <p:anim calcmode="lin" valueType="num">
                                      <p:cBhvr>
                                        <p:cTn id="145" dur="250" fill="hold"/>
                                        <p:tgtEl>
                                          <p:spTgt spid="33"/>
                                        </p:tgtEl>
                                        <p:attrNameLst>
                                          <p:attrName>ppt_y</p:attrName>
                                        </p:attrNameLst>
                                      </p:cBhvr>
                                      <p:tavLst>
                                        <p:tav tm="0">
                                          <p:val>
                                            <p:strVal val="#ppt_y+.1"/>
                                          </p:val>
                                        </p:tav>
                                        <p:tav tm="100000">
                                          <p:val>
                                            <p:strVal val="#ppt_y"/>
                                          </p:val>
                                        </p:tav>
                                      </p:tavLst>
                                    </p:anim>
                                  </p:childTnLst>
                                </p:cTn>
                              </p:par>
                            </p:childTnLst>
                          </p:cTn>
                        </p:par>
                        <p:par>
                          <p:cTn id="146" fill="hold">
                            <p:stCondLst>
                              <p:cond delay="12000"/>
                            </p:stCondLst>
                            <p:childTnLst>
                              <p:par>
                                <p:cTn id="147" presetID="42" presetClass="entr" presetSubtype="0"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250"/>
                                        <p:tgtEl>
                                          <p:spTgt spid="34"/>
                                        </p:tgtEl>
                                      </p:cBhvr>
                                    </p:animEffect>
                                    <p:anim calcmode="lin" valueType="num">
                                      <p:cBhvr>
                                        <p:cTn id="150" dur="250" fill="hold"/>
                                        <p:tgtEl>
                                          <p:spTgt spid="34"/>
                                        </p:tgtEl>
                                        <p:attrNameLst>
                                          <p:attrName>ppt_x</p:attrName>
                                        </p:attrNameLst>
                                      </p:cBhvr>
                                      <p:tavLst>
                                        <p:tav tm="0">
                                          <p:val>
                                            <p:strVal val="#ppt_x"/>
                                          </p:val>
                                        </p:tav>
                                        <p:tav tm="100000">
                                          <p:val>
                                            <p:strVal val="#ppt_x"/>
                                          </p:val>
                                        </p:tav>
                                      </p:tavLst>
                                    </p:anim>
                                    <p:anim calcmode="lin" valueType="num">
                                      <p:cBhvr>
                                        <p:cTn id="151" dur="250" fill="hold"/>
                                        <p:tgtEl>
                                          <p:spTgt spid="34"/>
                                        </p:tgtEl>
                                        <p:attrNameLst>
                                          <p:attrName>ppt_y</p:attrName>
                                        </p:attrNameLst>
                                      </p:cBhvr>
                                      <p:tavLst>
                                        <p:tav tm="0">
                                          <p:val>
                                            <p:strVal val="#ppt_y+.1"/>
                                          </p:val>
                                        </p:tav>
                                        <p:tav tm="100000">
                                          <p:val>
                                            <p:strVal val="#ppt_y"/>
                                          </p:val>
                                        </p:tav>
                                      </p:tavLst>
                                    </p:anim>
                                  </p:childTnLst>
                                </p:cTn>
                              </p:par>
                            </p:childTnLst>
                          </p:cTn>
                        </p:par>
                        <p:par>
                          <p:cTn id="152" fill="hold">
                            <p:stCondLst>
                              <p:cond delay="12500"/>
                            </p:stCondLst>
                            <p:childTnLst>
                              <p:par>
                                <p:cTn id="153" presetID="42" presetClass="entr" presetSubtype="0" fill="hold" grpId="0" nodeType="after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fade">
                                      <p:cBhvr>
                                        <p:cTn id="155" dur="250"/>
                                        <p:tgtEl>
                                          <p:spTgt spid="35"/>
                                        </p:tgtEl>
                                      </p:cBhvr>
                                    </p:animEffect>
                                    <p:anim calcmode="lin" valueType="num">
                                      <p:cBhvr>
                                        <p:cTn id="156" dur="250" fill="hold"/>
                                        <p:tgtEl>
                                          <p:spTgt spid="35"/>
                                        </p:tgtEl>
                                        <p:attrNameLst>
                                          <p:attrName>ppt_x</p:attrName>
                                        </p:attrNameLst>
                                      </p:cBhvr>
                                      <p:tavLst>
                                        <p:tav tm="0">
                                          <p:val>
                                            <p:strVal val="#ppt_x"/>
                                          </p:val>
                                        </p:tav>
                                        <p:tav tm="100000">
                                          <p:val>
                                            <p:strVal val="#ppt_x"/>
                                          </p:val>
                                        </p:tav>
                                      </p:tavLst>
                                    </p:anim>
                                    <p:anim calcmode="lin" valueType="num">
                                      <p:cBhvr>
                                        <p:cTn id="157" dur="250" fill="hold"/>
                                        <p:tgtEl>
                                          <p:spTgt spid="35"/>
                                        </p:tgtEl>
                                        <p:attrNameLst>
                                          <p:attrName>ppt_y</p:attrName>
                                        </p:attrNameLst>
                                      </p:cBhvr>
                                      <p:tavLst>
                                        <p:tav tm="0">
                                          <p:val>
                                            <p:strVal val="#ppt_y+.1"/>
                                          </p:val>
                                        </p:tav>
                                        <p:tav tm="100000">
                                          <p:val>
                                            <p:strVal val="#ppt_y"/>
                                          </p:val>
                                        </p:tav>
                                      </p:tavLst>
                                    </p:anim>
                                  </p:childTnLst>
                                </p:cTn>
                              </p:par>
                            </p:childTnLst>
                          </p:cTn>
                        </p:par>
                        <p:par>
                          <p:cTn id="158" fill="hold">
                            <p:stCondLst>
                              <p:cond delay="13000"/>
                            </p:stCondLst>
                            <p:childTnLst>
                              <p:par>
                                <p:cTn id="159" presetID="42" presetClass="entr" presetSubtype="0" fill="hold" grpId="0" nodeType="after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250"/>
                                        <p:tgtEl>
                                          <p:spTgt spid="36"/>
                                        </p:tgtEl>
                                      </p:cBhvr>
                                    </p:animEffect>
                                    <p:anim calcmode="lin" valueType="num">
                                      <p:cBhvr>
                                        <p:cTn id="162" dur="250" fill="hold"/>
                                        <p:tgtEl>
                                          <p:spTgt spid="36"/>
                                        </p:tgtEl>
                                        <p:attrNameLst>
                                          <p:attrName>ppt_x</p:attrName>
                                        </p:attrNameLst>
                                      </p:cBhvr>
                                      <p:tavLst>
                                        <p:tav tm="0">
                                          <p:val>
                                            <p:strVal val="#ppt_x"/>
                                          </p:val>
                                        </p:tav>
                                        <p:tav tm="100000">
                                          <p:val>
                                            <p:strVal val="#ppt_x"/>
                                          </p:val>
                                        </p:tav>
                                      </p:tavLst>
                                    </p:anim>
                                    <p:anim calcmode="lin" valueType="num">
                                      <p:cBhvr>
                                        <p:cTn id="163" dur="250" fill="hold"/>
                                        <p:tgtEl>
                                          <p:spTgt spid="36"/>
                                        </p:tgtEl>
                                        <p:attrNameLst>
                                          <p:attrName>ppt_y</p:attrName>
                                        </p:attrNameLst>
                                      </p:cBhvr>
                                      <p:tavLst>
                                        <p:tav tm="0">
                                          <p:val>
                                            <p:strVal val="#ppt_y+.1"/>
                                          </p:val>
                                        </p:tav>
                                        <p:tav tm="100000">
                                          <p:val>
                                            <p:strVal val="#ppt_y"/>
                                          </p:val>
                                        </p:tav>
                                      </p:tavLst>
                                    </p:anim>
                                  </p:childTnLst>
                                </p:cTn>
                              </p:par>
                            </p:childTnLst>
                          </p:cTn>
                        </p:par>
                        <p:par>
                          <p:cTn id="164" fill="hold">
                            <p:stCondLst>
                              <p:cond delay="13500"/>
                            </p:stCondLst>
                            <p:childTnLst>
                              <p:par>
                                <p:cTn id="165" presetID="42" presetClass="entr" presetSubtype="0" fill="hold" grpId="0" nodeType="after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fade">
                                      <p:cBhvr>
                                        <p:cTn id="167" dur="250"/>
                                        <p:tgtEl>
                                          <p:spTgt spid="37"/>
                                        </p:tgtEl>
                                      </p:cBhvr>
                                    </p:animEffect>
                                    <p:anim calcmode="lin" valueType="num">
                                      <p:cBhvr>
                                        <p:cTn id="168" dur="250" fill="hold"/>
                                        <p:tgtEl>
                                          <p:spTgt spid="37"/>
                                        </p:tgtEl>
                                        <p:attrNameLst>
                                          <p:attrName>ppt_x</p:attrName>
                                        </p:attrNameLst>
                                      </p:cBhvr>
                                      <p:tavLst>
                                        <p:tav tm="0">
                                          <p:val>
                                            <p:strVal val="#ppt_x"/>
                                          </p:val>
                                        </p:tav>
                                        <p:tav tm="100000">
                                          <p:val>
                                            <p:strVal val="#ppt_x"/>
                                          </p:val>
                                        </p:tav>
                                      </p:tavLst>
                                    </p:anim>
                                    <p:anim calcmode="lin" valueType="num">
                                      <p:cBhvr>
                                        <p:cTn id="169" dur="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P spid="18" grpId="0" animBg="1"/>
      <p:bldP spid="19" grpId="0" animBg="1"/>
      <p:bldP spid="26" grpId="0"/>
      <p:bldP spid="27" grpId="0"/>
      <p:bldP spid="28" grpId="0"/>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10;&#10;已生成极高可信度的说明"/>
          <p:cNvPicPr>
            <a:picLocks noChangeAspect="1"/>
          </p:cNvPicPr>
          <p:nvPr/>
        </p:nvPicPr>
        <p:blipFill>
          <a:blip r:embed="rId5"/>
          <a:stretch>
            <a:fillRect/>
          </a:stretch>
        </p:blipFill>
        <p:spPr>
          <a:xfrm>
            <a:off x="0" y="1240"/>
            <a:ext cx="12190413" cy="6857107"/>
          </a:xfrm>
          <a:prstGeom prst="rect">
            <a:avLst/>
          </a:prstGeom>
        </p:spPr>
      </p:pic>
      <p:sp>
        <p:nvSpPr>
          <p:cNvPr id="12" name="矩形 11"/>
          <p:cNvSpPr/>
          <p:nvPr/>
        </p:nvSpPr>
        <p:spPr>
          <a:xfrm>
            <a:off x="444500" y="390525"/>
            <a:ext cx="11301412" cy="60785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MH_Others_1"/>
          <p:cNvSpPr txBox="1"/>
          <p:nvPr>
            <p:custDataLst>
              <p:tags r:id="rId1"/>
            </p:custDataLst>
          </p:nvPr>
        </p:nvSpPr>
        <p:spPr>
          <a:xfrm>
            <a:off x="4788159" y="2007414"/>
            <a:ext cx="707886" cy="2517168"/>
          </a:xfrm>
          <a:prstGeom prst="rect">
            <a:avLst/>
          </a:prstGeom>
          <a:noFill/>
        </p:spPr>
        <p:txBody>
          <a:bodyPr vert="eaVert" wrap="square" lIns="0" tIns="0" rIns="0" bIns="0" anchor="ctr">
            <a:spAutoFit/>
          </a:bodyPr>
          <a:lstStyle/>
          <a:p>
            <a:pPr algn="ctr" eaLnBrk="1" hangingPunct="1">
              <a:defRPr/>
            </a:pPr>
            <a:r>
              <a:rPr lang="zh-CN" altLang="en-US" sz="4600" b="1" noProof="1">
                <a:solidFill>
                  <a:schemeClr val="bg1"/>
                </a:solidFill>
                <a:cs typeface="+mn-ea"/>
                <a:sym typeface="+mn-lt"/>
              </a:rPr>
              <a:t>第四章</a:t>
            </a:r>
          </a:p>
        </p:txBody>
      </p:sp>
      <p:sp>
        <p:nvSpPr>
          <p:cNvPr id="14" name="MH_Others_2"/>
          <p:cNvSpPr txBox="1"/>
          <p:nvPr>
            <p:custDataLst>
              <p:tags r:id="rId2"/>
            </p:custDataLst>
          </p:nvPr>
        </p:nvSpPr>
        <p:spPr>
          <a:xfrm rot="5400000">
            <a:off x="4633572" y="3119431"/>
            <a:ext cx="2151063" cy="369332"/>
          </a:xfrm>
          <a:prstGeom prst="rect">
            <a:avLst/>
          </a:prstGeom>
          <a:noFill/>
        </p:spPr>
        <p:txBody>
          <a:bodyPr lIns="0" tIns="0" rIns="0" bIns="0">
            <a:spAutoFit/>
          </a:bodyPr>
          <a:lstStyle/>
          <a:p>
            <a:pPr algn="ctr" eaLnBrk="1" hangingPunct="1">
              <a:defRPr/>
            </a:pPr>
            <a:r>
              <a:rPr lang="en-US" altLang="zh-CN" sz="2400" b="1" noProof="1">
                <a:solidFill>
                  <a:schemeClr val="bg1"/>
                </a:solidFill>
                <a:cs typeface="+mn-ea"/>
                <a:sym typeface="+mn-lt"/>
              </a:rPr>
              <a:t>CONTENTS</a:t>
            </a:r>
            <a:endParaRPr lang="zh-CN" altLang="en-US" sz="2400" b="1" noProof="1">
              <a:solidFill>
                <a:schemeClr val="bg1"/>
              </a:solidFill>
              <a:cs typeface="+mn-ea"/>
              <a:sym typeface="+mn-lt"/>
            </a:endParaRPr>
          </a:p>
        </p:txBody>
      </p:sp>
      <p:cxnSp>
        <p:nvCxnSpPr>
          <p:cNvPr id="16" name="直接连接符 15"/>
          <p:cNvCxnSpPr/>
          <p:nvPr/>
        </p:nvCxnSpPr>
        <p:spPr>
          <a:xfrm>
            <a:off x="6164071" y="1563693"/>
            <a:ext cx="0" cy="342900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431114" y="1445228"/>
            <a:ext cx="584775" cy="3724500"/>
          </a:xfrm>
          <a:prstGeom prst="rect">
            <a:avLst/>
          </a:prstGeom>
        </p:spPr>
        <p:txBody>
          <a:bodyPr vert="eaVert" wrap="square" lIns="0" tIns="0" rIns="0" bIns="0">
            <a:spAutoFit/>
          </a:bodyPr>
          <a:lstStyle/>
          <a:p>
            <a:pPr algn="ctr" eaLnBrk="1" hangingPunct="1">
              <a:defRPr/>
            </a:pPr>
            <a:r>
              <a:rPr lang="zh-CN" altLang="en-US" sz="3800" b="1" spc="600" noProof="1">
                <a:solidFill>
                  <a:schemeClr val="bg1"/>
                </a:solidFill>
                <a:cs typeface="+mn-ea"/>
                <a:sym typeface="+mn-lt"/>
              </a:rPr>
              <a:t>活动效果展望</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16" presetClass="entr" presetSubtype="2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Horizontal)">
                                      <p:cBhvr>
                                        <p:cTn id="17" dur="500"/>
                                        <p:tgtEl>
                                          <p:spTgt spid="16"/>
                                        </p:tgtEl>
                                      </p:cBhvr>
                                    </p:animEffect>
                                  </p:childTnLst>
                                </p:cTn>
                              </p:par>
                            </p:childTnLst>
                          </p:cTn>
                        </p:par>
                        <p:par>
                          <p:cTn id="18" fill="hold">
                            <p:stCondLst>
                              <p:cond delay="2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by="(-#ppt_w*2)" calcmode="lin" valueType="num">
                                      <p:cBhvr rctx="PPT">
                                        <p:cTn id="27" dur="500" autoRev="1" fill="hold">
                                          <p:stCondLst>
                                            <p:cond delay="0"/>
                                          </p:stCondLst>
                                        </p:cTn>
                                        <p:tgtEl>
                                          <p:spTgt spid="14"/>
                                        </p:tgtEl>
                                        <p:attrNameLst>
                                          <p:attrName>ppt_w</p:attrName>
                                        </p:attrNameLst>
                                      </p:cBhvr>
                                    </p:anim>
                                    <p:anim by="(#ppt_w*0.50)" calcmode="lin" valueType="num">
                                      <p:cBhvr>
                                        <p:cTn id="28" dur="500" decel="50000" autoRev="1" fill="hold">
                                          <p:stCondLst>
                                            <p:cond delay="0"/>
                                          </p:stCondLst>
                                        </p:cTn>
                                        <p:tgtEl>
                                          <p:spTgt spid="14"/>
                                        </p:tgtEl>
                                        <p:attrNameLst>
                                          <p:attrName>ppt_x</p:attrName>
                                        </p:attrNameLst>
                                      </p:cBhvr>
                                    </p:anim>
                                    <p:anim from="(-#ppt_h/2)" to="(#ppt_y)" calcmode="lin" valueType="num">
                                      <p:cBhvr>
                                        <p:cTn id="29" dur="1000" fill="hold">
                                          <p:stCondLst>
                                            <p:cond delay="0"/>
                                          </p:stCondLst>
                                        </p:cTn>
                                        <p:tgtEl>
                                          <p:spTgt spid="14"/>
                                        </p:tgtEl>
                                        <p:attrNameLst>
                                          <p:attrName>ppt_y</p:attrName>
                                        </p:attrNameLst>
                                      </p:cBhvr>
                                    </p:anim>
                                    <p:animRot by="21600000">
                                      <p:cBhvr>
                                        <p:cTn id="30" dur="1000" fill="hold">
                                          <p:stCondLst>
                                            <p:cond delay="0"/>
                                          </p:stCondLst>
                                        </p:cTn>
                                        <p:tgtEl>
                                          <p:spTgt spid="14"/>
                                        </p:tgtEl>
                                        <p:attrNameLst>
                                          <p:attrName>r</p:attrName>
                                        </p:attrNameLst>
                                      </p:cBhvr>
                                    </p:animRot>
                                  </p:childTnLst>
                                </p:cTn>
                              </p:par>
                            </p:childTnLst>
                          </p:cTn>
                        </p:par>
                        <p:par>
                          <p:cTn id="31" fill="hold">
                            <p:stCondLst>
                              <p:cond delay="3200"/>
                            </p:stCondLst>
                            <p:childTnLst>
                              <p:par>
                                <p:cTn id="32" presetID="23" presetClass="entr" presetSubtype="3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4*#ppt_w"/>
                                          </p:val>
                                        </p:tav>
                                        <p:tav tm="100000">
                                          <p:val>
                                            <p:strVal val="#ppt_w"/>
                                          </p:val>
                                        </p:tav>
                                      </p:tavLst>
                                    </p:anim>
                                    <p:anim calcmode="lin" valueType="num">
                                      <p:cBhvr>
                                        <p:cTn id="35"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树&#10;&#10;已生成极高可信度的说明"/>
          <p:cNvPicPr>
            <a:picLocks noChangeAspect="1"/>
          </p:cNvPicPr>
          <p:nvPr/>
        </p:nvPicPr>
        <p:blipFill>
          <a:blip r:embed="rId3"/>
          <a:stretch>
            <a:fillRect/>
          </a:stretch>
        </p:blipFill>
        <p:spPr>
          <a:xfrm>
            <a:off x="0" y="1240"/>
            <a:ext cx="12190413" cy="6857107"/>
          </a:xfrm>
          <a:prstGeom prst="rect">
            <a:avLst/>
          </a:prstGeom>
        </p:spPr>
      </p:pic>
      <p:sp>
        <p:nvSpPr>
          <p:cNvPr id="35" name="矩形 34"/>
          <p:cNvSpPr/>
          <p:nvPr/>
        </p:nvSpPr>
        <p:spPr>
          <a:xfrm>
            <a:off x="444500" y="390525"/>
            <a:ext cx="11301412" cy="60785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p:cNvSpPr/>
          <p:nvPr/>
        </p:nvSpPr>
        <p:spPr>
          <a:xfrm>
            <a:off x="2837670" y="2497343"/>
            <a:ext cx="2139804" cy="86158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4800" b="1" dirty="0">
                <a:solidFill>
                  <a:schemeClr val="bg1"/>
                </a:solidFill>
                <a:cs typeface="+mn-ea"/>
                <a:sym typeface="+mn-lt"/>
              </a:rPr>
              <a:t>目录</a:t>
            </a:r>
            <a:r>
              <a:rPr kumimoji="1" lang="en-US" altLang="zh-CN" sz="4000" dirty="0">
                <a:solidFill>
                  <a:schemeClr val="bg1"/>
                </a:solidFill>
                <a:cs typeface="+mn-ea"/>
                <a:sym typeface="+mn-lt"/>
              </a:rPr>
              <a:t>/</a:t>
            </a:r>
          </a:p>
          <a:p>
            <a:pPr lvl="0" algn="ctr"/>
            <a:r>
              <a:rPr lang="en-US" altLang="zh-CN" sz="2000" dirty="0">
                <a:solidFill>
                  <a:schemeClr val="bg1"/>
                </a:solidFill>
                <a:cs typeface="+mn-ea"/>
                <a:sym typeface="+mn-lt"/>
              </a:rPr>
              <a:t>DIRECTORY</a:t>
            </a:r>
            <a:endParaRPr lang="zh-CN" altLang="en-US" sz="2000" dirty="0">
              <a:solidFill>
                <a:schemeClr val="bg1"/>
              </a:solidFill>
              <a:cs typeface="+mn-ea"/>
              <a:sym typeface="+mn-lt"/>
            </a:endParaRPr>
          </a:p>
        </p:txBody>
      </p:sp>
      <p:grpSp>
        <p:nvGrpSpPr>
          <p:cNvPr id="72" name="组合 71"/>
          <p:cNvGrpSpPr/>
          <p:nvPr/>
        </p:nvGrpSpPr>
        <p:grpSpPr>
          <a:xfrm rot="5400000">
            <a:off x="4039198" y="2822298"/>
            <a:ext cx="2743198" cy="557958"/>
            <a:chOff x="4864591" y="2018580"/>
            <a:chExt cx="4051287" cy="557958"/>
          </a:xfrm>
          <a:noFill/>
        </p:grpSpPr>
        <p:sp>
          <p:nvSpPr>
            <p:cNvPr id="73" name="Freeform 10"/>
            <p:cNvSpPr/>
            <p:nvPr/>
          </p:nvSpPr>
          <p:spPr bwMode="auto">
            <a:xfrm>
              <a:off x="5648683" y="2025235"/>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chemeClr val="bg1"/>
              </a:solidFill>
              <a:round/>
            </a:ln>
          </p:spPr>
          <p:txBody>
            <a:bodyPr lIns="68562" tIns="34281" rIns="68562" bIns="34281"/>
            <a:lstStyle/>
            <a:p>
              <a:endParaRPr lang="zh-CN" altLang="en-US" sz="1200" b="1">
                <a:solidFill>
                  <a:schemeClr val="bg1"/>
                </a:solidFill>
                <a:cs typeface="+mn-ea"/>
                <a:sym typeface="+mn-lt"/>
              </a:endParaRPr>
            </a:p>
          </p:txBody>
        </p:sp>
        <p:sp>
          <p:nvSpPr>
            <p:cNvPr id="74" name="TextBox 105"/>
            <p:cNvSpPr txBox="1">
              <a:spLocks noChangeArrowheads="1"/>
            </p:cNvSpPr>
            <p:nvPr/>
          </p:nvSpPr>
          <p:spPr bwMode="auto">
            <a:xfrm rot="16200000">
              <a:off x="7109717" y="693263"/>
              <a:ext cx="415462" cy="3196861"/>
            </a:xfrm>
            <a:prstGeom prst="rect">
              <a:avLst/>
            </a:prstGeom>
            <a:grpFill/>
            <a:ln w="9525">
              <a:noFill/>
              <a:miter lim="800000"/>
            </a:ln>
          </p:spPr>
          <p:txBody>
            <a:bodyPr vert="eaVert"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spc="600" dirty="0">
                  <a:solidFill>
                    <a:schemeClr val="bg1"/>
                  </a:solidFill>
                  <a:latin typeface="+mn-lt"/>
                  <a:ea typeface="+mn-ea"/>
                  <a:cs typeface="+mn-ea"/>
                  <a:sym typeface="+mn-lt"/>
                </a:rPr>
                <a:t>活动流程简介</a:t>
              </a:r>
              <a:endParaRPr lang="en-US" altLang="zh-CN" b="1" spc="600" dirty="0">
                <a:solidFill>
                  <a:schemeClr val="bg1"/>
                </a:solidFill>
                <a:latin typeface="+mn-lt"/>
                <a:ea typeface="+mn-ea"/>
                <a:cs typeface="+mn-ea"/>
                <a:sym typeface="+mn-lt"/>
              </a:endParaRPr>
            </a:p>
          </p:txBody>
        </p:sp>
        <p:grpSp>
          <p:nvGrpSpPr>
            <p:cNvPr id="75" name="组合 74"/>
            <p:cNvGrpSpPr/>
            <p:nvPr/>
          </p:nvGrpSpPr>
          <p:grpSpPr>
            <a:xfrm>
              <a:off x="4864591" y="2018580"/>
              <a:ext cx="686448" cy="557958"/>
              <a:chOff x="2441589" y="3604590"/>
              <a:chExt cx="686448" cy="557958"/>
            </a:xfrm>
            <a:grpFill/>
          </p:grpSpPr>
          <p:sp>
            <p:nvSpPr>
              <p:cNvPr id="76" name="Rectangle 12"/>
              <p:cNvSpPr>
                <a:spLocks noChangeArrowheads="1"/>
              </p:cNvSpPr>
              <p:nvPr/>
            </p:nvSpPr>
            <p:spPr bwMode="auto">
              <a:xfrm>
                <a:off x="2441589" y="3604590"/>
                <a:ext cx="686448" cy="557958"/>
              </a:xfrm>
              <a:prstGeom prst="rect">
                <a:avLst/>
              </a:prstGeom>
              <a:grpFill/>
              <a:ln>
                <a:solidFill>
                  <a:schemeClr val="bg1"/>
                </a:solid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b="1">
                  <a:solidFill>
                    <a:schemeClr val="bg1"/>
                  </a:solidFill>
                  <a:latin typeface="+mn-lt"/>
                  <a:ea typeface="+mn-ea"/>
                  <a:cs typeface="+mn-ea"/>
                  <a:sym typeface="+mn-lt"/>
                </a:endParaRPr>
              </a:p>
            </p:txBody>
          </p:sp>
          <p:sp>
            <p:nvSpPr>
              <p:cNvPr id="77" name="TextBox 106"/>
              <p:cNvSpPr txBox="1">
                <a:spLocks noChangeArrowheads="1"/>
              </p:cNvSpPr>
              <p:nvPr/>
            </p:nvSpPr>
            <p:spPr bwMode="auto">
              <a:xfrm rot="16200000">
                <a:off x="2663991" y="3601783"/>
                <a:ext cx="290743" cy="556784"/>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latin typeface="+mn-lt"/>
                    <a:ea typeface="+mn-ea"/>
                    <a:cs typeface="+mn-ea"/>
                    <a:sym typeface="+mn-lt"/>
                  </a:rPr>
                  <a:t>1</a:t>
                </a:r>
                <a:endParaRPr lang="zh-CN" altLang="en-US" sz="2000" b="1" dirty="0">
                  <a:solidFill>
                    <a:schemeClr val="bg1"/>
                  </a:solidFill>
                  <a:latin typeface="+mn-lt"/>
                  <a:ea typeface="+mn-ea"/>
                  <a:cs typeface="+mn-ea"/>
                  <a:sym typeface="+mn-lt"/>
                </a:endParaRPr>
              </a:p>
            </p:txBody>
          </p:sp>
        </p:grpSp>
      </p:grpSp>
      <p:grpSp>
        <p:nvGrpSpPr>
          <p:cNvPr id="78" name="组合 77"/>
          <p:cNvGrpSpPr/>
          <p:nvPr/>
        </p:nvGrpSpPr>
        <p:grpSpPr>
          <a:xfrm rot="5400000">
            <a:off x="4844791" y="2822298"/>
            <a:ext cx="2743198" cy="557958"/>
            <a:chOff x="4864591" y="2018580"/>
            <a:chExt cx="4051287" cy="557958"/>
          </a:xfrm>
          <a:noFill/>
        </p:grpSpPr>
        <p:sp>
          <p:nvSpPr>
            <p:cNvPr id="79" name="Freeform 10"/>
            <p:cNvSpPr/>
            <p:nvPr/>
          </p:nvSpPr>
          <p:spPr bwMode="auto">
            <a:xfrm>
              <a:off x="5648683" y="2025235"/>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chemeClr val="bg1"/>
              </a:solidFill>
              <a:round/>
            </a:ln>
          </p:spPr>
          <p:txBody>
            <a:bodyPr lIns="68562" tIns="34281" rIns="68562" bIns="34281"/>
            <a:lstStyle/>
            <a:p>
              <a:endParaRPr lang="zh-CN" altLang="en-US" sz="1200" b="1">
                <a:solidFill>
                  <a:schemeClr val="bg1"/>
                </a:solidFill>
                <a:cs typeface="+mn-ea"/>
                <a:sym typeface="+mn-lt"/>
              </a:endParaRPr>
            </a:p>
          </p:txBody>
        </p:sp>
        <p:sp>
          <p:nvSpPr>
            <p:cNvPr id="80" name="TextBox 105"/>
            <p:cNvSpPr txBox="1">
              <a:spLocks noChangeArrowheads="1"/>
            </p:cNvSpPr>
            <p:nvPr/>
          </p:nvSpPr>
          <p:spPr bwMode="auto">
            <a:xfrm rot="16200000">
              <a:off x="7109717" y="693263"/>
              <a:ext cx="415462" cy="3196861"/>
            </a:xfrm>
            <a:prstGeom prst="rect">
              <a:avLst/>
            </a:prstGeom>
            <a:grpFill/>
            <a:ln w="9525">
              <a:noFill/>
              <a:miter lim="800000"/>
            </a:ln>
          </p:spPr>
          <p:txBody>
            <a:bodyPr vert="eaVert"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spc="600" dirty="0">
                  <a:solidFill>
                    <a:schemeClr val="bg1"/>
                  </a:solidFill>
                  <a:latin typeface="+mn-lt"/>
                  <a:ea typeface="+mn-ea"/>
                  <a:cs typeface="+mn-ea"/>
                  <a:sym typeface="+mn-lt"/>
                </a:rPr>
                <a:t>活动执行保障</a:t>
              </a:r>
              <a:endParaRPr lang="en-US" altLang="zh-CN" b="1" spc="600" dirty="0">
                <a:solidFill>
                  <a:schemeClr val="bg1"/>
                </a:solidFill>
                <a:latin typeface="+mn-lt"/>
                <a:ea typeface="+mn-ea"/>
                <a:cs typeface="+mn-ea"/>
                <a:sym typeface="+mn-lt"/>
              </a:endParaRPr>
            </a:p>
          </p:txBody>
        </p:sp>
        <p:grpSp>
          <p:nvGrpSpPr>
            <p:cNvPr id="81" name="组合 80"/>
            <p:cNvGrpSpPr/>
            <p:nvPr/>
          </p:nvGrpSpPr>
          <p:grpSpPr>
            <a:xfrm>
              <a:off x="4864591" y="2018580"/>
              <a:ext cx="686448" cy="557958"/>
              <a:chOff x="2441589" y="3604590"/>
              <a:chExt cx="686448" cy="557958"/>
            </a:xfrm>
            <a:grpFill/>
          </p:grpSpPr>
          <p:sp>
            <p:nvSpPr>
              <p:cNvPr id="82" name="Rectangle 12"/>
              <p:cNvSpPr>
                <a:spLocks noChangeArrowheads="1"/>
              </p:cNvSpPr>
              <p:nvPr/>
            </p:nvSpPr>
            <p:spPr bwMode="auto">
              <a:xfrm>
                <a:off x="2441589" y="3604590"/>
                <a:ext cx="686448" cy="557958"/>
              </a:xfrm>
              <a:prstGeom prst="rect">
                <a:avLst/>
              </a:prstGeom>
              <a:grpFill/>
              <a:ln>
                <a:solidFill>
                  <a:schemeClr val="bg1"/>
                </a:solid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b="1">
                  <a:solidFill>
                    <a:schemeClr val="bg1"/>
                  </a:solidFill>
                  <a:latin typeface="+mn-lt"/>
                  <a:ea typeface="+mn-ea"/>
                  <a:cs typeface="+mn-ea"/>
                  <a:sym typeface="+mn-lt"/>
                </a:endParaRPr>
              </a:p>
            </p:txBody>
          </p:sp>
          <p:sp>
            <p:nvSpPr>
              <p:cNvPr id="83" name="TextBox 106"/>
              <p:cNvSpPr txBox="1">
                <a:spLocks noChangeArrowheads="1"/>
              </p:cNvSpPr>
              <p:nvPr/>
            </p:nvSpPr>
            <p:spPr bwMode="auto">
              <a:xfrm rot="16200000">
                <a:off x="2663991" y="3601783"/>
                <a:ext cx="290743" cy="556784"/>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latin typeface="+mn-lt"/>
                    <a:ea typeface="+mn-ea"/>
                    <a:cs typeface="+mn-ea"/>
                    <a:sym typeface="+mn-lt"/>
                  </a:rPr>
                  <a:t>2</a:t>
                </a:r>
                <a:endParaRPr lang="zh-CN" altLang="en-US" sz="2000" b="1" dirty="0">
                  <a:solidFill>
                    <a:schemeClr val="bg1"/>
                  </a:solidFill>
                  <a:latin typeface="+mn-lt"/>
                  <a:ea typeface="+mn-ea"/>
                  <a:cs typeface="+mn-ea"/>
                  <a:sym typeface="+mn-lt"/>
                </a:endParaRPr>
              </a:p>
            </p:txBody>
          </p:sp>
        </p:grpSp>
      </p:grpSp>
      <p:grpSp>
        <p:nvGrpSpPr>
          <p:cNvPr id="84" name="组合 83"/>
          <p:cNvGrpSpPr/>
          <p:nvPr/>
        </p:nvGrpSpPr>
        <p:grpSpPr>
          <a:xfrm rot="5400000">
            <a:off x="5650384" y="2822298"/>
            <a:ext cx="2743198" cy="557958"/>
            <a:chOff x="4864591" y="2018580"/>
            <a:chExt cx="4051287" cy="557958"/>
          </a:xfrm>
          <a:noFill/>
        </p:grpSpPr>
        <p:sp>
          <p:nvSpPr>
            <p:cNvPr id="85" name="Freeform 10"/>
            <p:cNvSpPr/>
            <p:nvPr/>
          </p:nvSpPr>
          <p:spPr bwMode="auto">
            <a:xfrm>
              <a:off x="5648683" y="2025235"/>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chemeClr val="bg1"/>
              </a:solidFill>
              <a:round/>
            </a:ln>
          </p:spPr>
          <p:txBody>
            <a:bodyPr lIns="68562" tIns="34281" rIns="68562" bIns="34281"/>
            <a:lstStyle/>
            <a:p>
              <a:endParaRPr lang="zh-CN" altLang="en-US" sz="1200" b="1">
                <a:solidFill>
                  <a:schemeClr val="bg1"/>
                </a:solidFill>
                <a:cs typeface="+mn-ea"/>
                <a:sym typeface="+mn-lt"/>
              </a:endParaRPr>
            </a:p>
          </p:txBody>
        </p:sp>
        <p:sp>
          <p:nvSpPr>
            <p:cNvPr id="86" name="TextBox 105"/>
            <p:cNvSpPr txBox="1">
              <a:spLocks noChangeArrowheads="1"/>
            </p:cNvSpPr>
            <p:nvPr/>
          </p:nvSpPr>
          <p:spPr bwMode="auto">
            <a:xfrm rot="16200000">
              <a:off x="7109717" y="693263"/>
              <a:ext cx="415462" cy="3196861"/>
            </a:xfrm>
            <a:prstGeom prst="rect">
              <a:avLst/>
            </a:prstGeom>
            <a:grpFill/>
            <a:ln w="9525">
              <a:noFill/>
              <a:miter lim="800000"/>
            </a:ln>
          </p:spPr>
          <p:txBody>
            <a:bodyPr vert="eaVert"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spc="600" dirty="0">
                  <a:solidFill>
                    <a:schemeClr val="bg1"/>
                  </a:solidFill>
                  <a:latin typeface="+mn-lt"/>
                  <a:ea typeface="+mn-ea"/>
                  <a:cs typeface="+mn-ea"/>
                  <a:sym typeface="+mn-lt"/>
                </a:rPr>
                <a:t>活动财务预算</a:t>
              </a:r>
              <a:endParaRPr lang="en-US" altLang="zh-CN" b="1" spc="600" dirty="0">
                <a:solidFill>
                  <a:schemeClr val="bg1"/>
                </a:solidFill>
                <a:latin typeface="+mn-lt"/>
                <a:ea typeface="+mn-ea"/>
                <a:cs typeface="+mn-ea"/>
                <a:sym typeface="+mn-lt"/>
              </a:endParaRPr>
            </a:p>
          </p:txBody>
        </p:sp>
        <p:grpSp>
          <p:nvGrpSpPr>
            <p:cNvPr id="87" name="组合 86"/>
            <p:cNvGrpSpPr/>
            <p:nvPr/>
          </p:nvGrpSpPr>
          <p:grpSpPr>
            <a:xfrm>
              <a:off x="4864591" y="2018580"/>
              <a:ext cx="686448" cy="557958"/>
              <a:chOff x="2441589" y="3604590"/>
              <a:chExt cx="686448" cy="557958"/>
            </a:xfrm>
            <a:grpFill/>
          </p:grpSpPr>
          <p:sp>
            <p:nvSpPr>
              <p:cNvPr id="88" name="Rectangle 12"/>
              <p:cNvSpPr>
                <a:spLocks noChangeArrowheads="1"/>
              </p:cNvSpPr>
              <p:nvPr/>
            </p:nvSpPr>
            <p:spPr bwMode="auto">
              <a:xfrm>
                <a:off x="2441589" y="3604590"/>
                <a:ext cx="686448" cy="557958"/>
              </a:xfrm>
              <a:prstGeom prst="rect">
                <a:avLst/>
              </a:prstGeom>
              <a:grpFill/>
              <a:ln>
                <a:solidFill>
                  <a:schemeClr val="bg1"/>
                </a:solid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b="1">
                  <a:solidFill>
                    <a:schemeClr val="bg1"/>
                  </a:solidFill>
                  <a:latin typeface="+mn-lt"/>
                  <a:ea typeface="+mn-ea"/>
                  <a:cs typeface="+mn-ea"/>
                  <a:sym typeface="+mn-lt"/>
                </a:endParaRPr>
              </a:p>
            </p:txBody>
          </p:sp>
          <p:sp>
            <p:nvSpPr>
              <p:cNvPr id="89" name="TextBox 106"/>
              <p:cNvSpPr txBox="1">
                <a:spLocks noChangeArrowheads="1"/>
              </p:cNvSpPr>
              <p:nvPr/>
            </p:nvSpPr>
            <p:spPr bwMode="auto">
              <a:xfrm rot="16200000">
                <a:off x="2663991" y="3601783"/>
                <a:ext cx="290743" cy="556784"/>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latin typeface="+mn-lt"/>
                    <a:ea typeface="+mn-ea"/>
                    <a:cs typeface="+mn-ea"/>
                    <a:sym typeface="+mn-lt"/>
                  </a:rPr>
                  <a:t>3</a:t>
                </a:r>
                <a:endParaRPr lang="zh-CN" altLang="en-US" sz="2000" b="1" dirty="0">
                  <a:solidFill>
                    <a:schemeClr val="bg1"/>
                  </a:solidFill>
                  <a:latin typeface="+mn-lt"/>
                  <a:ea typeface="+mn-ea"/>
                  <a:cs typeface="+mn-ea"/>
                  <a:sym typeface="+mn-lt"/>
                </a:endParaRPr>
              </a:p>
            </p:txBody>
          </p:sp>
        </p:grpSp>
      </p:grpSp>
      <p:grpSp>
        <p:nvGrpSpPr>
          <p:cNvPr id="90" name="组合 89"/>
          <p:cNvGrpSpPr/>
          <p:nvPr/>
        </p:nvGrpSpPr>
        <p:grpSpPr>
          <a:xfrm rot="5400000">
            <a:off x="6455978" y="2822298"/>
            <a:ext cx="2743198" cy="557958"/>
            <a:chOff x="4864591" y="2018580"/>
            <a:chExt cx="4051287" cy="557958"/>
          </a:xfrm>
          <a:noFill/>
        </p:grpSpPr>
        <p:sp>
          <p:nvSpPr>
            <p:cNvPr id="91" name="Freeform 10"/>
            <p:cNvSpPr/>
            <p:nvPr/>
          </p:nvSpPr>
          <p:spPr bwMode="auto">
            <a:xfrm>
              <a:off x="5648683" y="2025235"/>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chemeClr val="bg1"/>
              </a:solidFill>
              <a:round/>
            </a:ln>
          </p:spPr>
          <p:txBody>
            <a:bodyPr lIns="68562" tIns="34281" rIns="68562" bIns="34281"/>
            <a:lstStyle/>
            <a:p>
              <a:endParaRPr lang="zh-CN" altLang="en-US" sz="1200" b="1" dirty="0">
                <a:solidFill>
                  <a:schemeClr val="bg1"/>
                </a:solidFill>
                <a:cs typeface="+mn-ea"/>
                <a:sym typeface="+mn-lt"/>
              </a:endParaRPr>
            </a:p>
          </p:txBody>
        </p:sp>
        <p:sp>
          <p:nvSpPr>
            <p:cNvPr id="92" name="TextBox 105"/>
            <p:cNvSpPr txBox="1">
              <a:spLocks noChangeArrowheads="1"/>
            </p:cNvSpPr>
            <p:nvPr/>
          </p:nvSpPr>
          <p:spPr bwMode="auto">
            <a:xfrm rot="16200000">
              <a:off x="7109717" y="693263"/>
              <a:ext cx="415462" cy="3196861"/>
            </a:xfrm>
            <a:prstGeom prst="rect">
              <a:avLst/>
            </a:prstGeom>
            <a:grpFill/>
            <a:ln w="9525">
              <a:noFill/>
              <a:miter lim="800000"/>
            </a:ln>
          </p:spPr>
          <p:txBody>
            <a:bodyPr vert="eaVert"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spc="600" dirty="0">
                  <a:solidFill>
                    <a:schemeClr val="bg1"/>
                  </a:solidFill>
                  <a:latin typeface="+mn-lt"/>
                  <a:ea typeface="+mn-ea"/>
                  <a:cs typeface="+mn-ea"/>
                  <a:sym typeface="+mn-lt"/>
                </a:rPr>
                <a:t>活动效果展望</a:t>
              </a:r>
              <a:endParaRPr lang="en-US" altLang="zh-CN" b="1" spc="600" dirty="0">
                <a:solidFill>
                  <a:schemeClr val="bg1"/>
                </a:solidFill>
                <a:latin typeface="+mn-lt"/>
                <a:ea typeface="+mn-ea"/>
                <a:cs typeface="+mn-ea"/>
                <a:sym typeface="+mn-lt"/>
              </a:endParaRPr>
            </a:p>
          </p:txBody>
        </p:sp>
        <p:grpSp>
          <p:nvGrpSpPr>
            <p:cNvPr id="93" name="组合 92"/>
            <p:cNvGrpSpPr/>
            <p:nvPr/>
          </p:nvGrpSpPr>
          <p:grpSpPr>
            <a:xfrm>
              <a:off x="4864591" y="2018580"/>
              <a:ext cx="686448" cy="557958"/>
              <a:chOff x="2441589" y="3604590"/>
              <a:chExt cx="686448" cy="557958"/>
            </a:xfrm>
            <a:grpFill/>
          </p:grpSpPr>
          <p:sp>
            <p:nvSpPr>
              <p:cNvPr id="94" name="Rectangle 12"/>
              <p:cNvSpPr>
                <a:spLocks noChangeArrowheads="1"/>
              </p:cNvSpPr>
              <p:nvPr/>
            </p:nvSpPr>
            <p:spPr bwMode="auto">
              <a:xfrm>
                <a:off x="2441589" y="3604590"/>
                <a:ext cx="686448" cy="557958"/>
              </a:xfrm>
              <a:prstGeom prst="rect">
                <a:avLst/>
              </a:prstGeom>
              <a:grpFill/>
              <a:ln>
                <a:solidFill>
                  <a:schemeClr val="bg1"/>
                </a:solid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b="1">
                  <a:solidFill>
                    <a:schemeClr val="bg1"/>
                  </a:solidFill>
                  <a:latin typeface="+mn-lt"/>
                  <a:ea typeface="+mn-ea"/>
                  <a:cs typeface="+mn-ea"/>
                  <a:sym typeface="+mn-lt"/>
                </a:endParaRPr>
              </a:p>
            </p:txBody>
          </p:sp>
          <p:sp>
            <p:nvSpPr>
              <p:cNvPr id="95" name="TextBox 106"/>
              <p:cNvSpPr txBox="1">
                <a:spLocks noChangeArrowheads="1"/>
              </p:cNvSpPr>
              <p:nvPr/>
            </p:nvSpPr>
            <p:spPr bwMode="auto">
              <a:xfrm rot="16200000">
                <a:off x="2663991" y="3601783"/>
                <a:ext cx="290743" cy="556784"/>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latin typeface="+mn-lt"/>
                    <a:ea typeface="+mn-ea"/>
                    <a:cs typeface="+mn-ea"/>
                    <a:sym typeface="+mn-lt"/>
                  </a:rPr>
                  <a:t>4</a:t>
                </a:r>
                <a:endParaRPr lang="zh-CN" altLang="en-US" sz="2000" b="1" dirty="0">
                  <a:solidFill>
                    <a:schemeClr val="bg1"/>
                  </a:solidFill>
                  <a:latin typeface="+mn-lt"/>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250"/>
                                        <p:tgtEl>
                                          <p:spTgt spid="71"/>
                                        </p:tgtEl>
                                      </p:cBhvr>
                                    </p:animEffect>
                                    <p:anim calcmode="lin" valueType="num">
                                      <p:cBhvr>
                                        <p:cTn id="18" dur="1250" fill="hold"/>
                                        <p:tgtEl>
                                          <p:spTgt spid="71"/>
                                        </p:tgtEl>
                                        <p:attrNameLst>
                                          <p:attrName>ppt_x</p:attrName>
                                        </p:attrNameLst>
                                      </p:cBhvr>
                                      <p:tavLst>
                                        <p:tav tm="0">
                                          <p:val>
                                            <p:strVal val="#ppt_x"/>
                                          </p:val>
                                        </p:tav>
                                        <p:tav tm="100000">
                                          <p:val>
                                            <p:strVal val="#ppt_x"/>
                                          </p:val>
                                        </p:tav>
                                      </p:tavLst>
                                    </p:anim>
                                    <p:anim calcmode="lin" valueType="num">
                                      <p:cBhvr>
                                        <p:cTn id="19" dur="125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2" presetClass="entr" presetSubtype="4"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1"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fill="hold"/>
                                        <p:tgtEl>
                                          <p:spTgt spid="78"/>
                                        </p:tgtEl>
                                        <p:attrNameLst>
                                          <p:attrName>ppt_x</p:attrName>
                                        </p:attrNameLst>
                                      </p:cBhvr>
                                      <p:tavLst>
                                        <p:tav tm="0">
                                          <p:val>
                                            <p:strVal val="#ppt_x"/>
                                          </p:val>
                                        </p:tav>
                                        <p:tav tm="100000">
                                          <p:val>
                                            <p:strVal val="#ppt_x"/>
                                          </p:val>
                                        </p:tav>
                                      </p:tavLst>
                                    </p:anim>
                                    <p:anim calcmode="lin" valueType="num">
                                      <p:cBhvr additive="base">
                                        <p:cTn id="29" dur="500" fill="hold"/>
                                        <p:tgtEl>
                                          <p:spTgt spid="78"/>
                                        </p:tgtEl>
                                        <p:attrNameLst>
                                          <p:attrName>ppt_y</p:attrName>
                                        </p:attrNameLst>
                                      </p:cBhvr>
                                      <p:tavLst>
                                        <p:tav tm="0">
                                          <p:val>
                                            <p:strVal val="0-#ppt_h/2"/>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additive="base">
                                        <p:cTn id="33" dur="500" fill="hold"/>
                                        <p:tgtEl>
                                          <p:spTgt spid="84"/>
                                        </p:tgtEl>
                                        <p:attrNameLst>
                                          <p:attrName>ppt_x</p:attrName>
                                        </p:attrNameLst>
                                      </p:cBhvr>
                                      <p:tavLst>
                                        <p:tav tm="0">
                                          <p:val>
                                            <p:strVal val="#ppt_x"/>
                                          </p:val>
                                        </p:tav>
                                        <p:tav tm="100000">
                                          <p:val>
                                            <p:strVal val="#ppt_x"/>
                                          </p:val>
                                        </p:tav>
                                      </p:tavLst>
                                    </p:anim>
                                    <p:anim calcmode="lin" valueType="num">
                                      <p:cBhvr additive="base">
                                        <p:cTn id="34" dur="500" fill="hold"/>
                                        <p:tgtEl>
                                          <p:spTgt spid="84"/>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 calcmode="lin" valueType="num">
                                      <p:cBhvr additive="base">
                                        <p:cTn id="38" dur="500" fill="hold"/>
                                        <p:tgtEl>
                                          <p:spTgt spid="90"/>
                                        </p:tgtEl>
                                        <p:attrNameLst>
                                          <p:attrName>ppt_x</p:attrName>
                                        </p:attrNameLst>
                                      </p:cBhvr>
                                      <p:tavLst>
                                        <p:tav tm="0">
                                          <p:val>
                                            <p:strVal val="#ppt_x"/>
                                          </p:val>
                                        </p:tav>
                                        <p:tav tm="100000">
                                          <p:val>
                                            <p:strVal val="#ppt_x"/>
                                          </p:val>
                                        </p:tav>
                                      </p:tavLst>
                                    </p:anim>
                                    <p:anim calcmode="lin" valueType="num">
                                      <p:cBhvr additive="base">
                                        <p:cTn id="39"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活动效果展望</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flipH="1">
            <a:off x="6046296" y="1980620"/>
            <a:ext cx="4615560" cy="4036927"/>
            <a:chOff x="1535417" y="1526117"/>
            <a:chExt cx="5212200" cy="4503778"/>
          </a:xfrm>
        </p:grpSpPr>
        <p:sp>
          <p:nvSpPr>
            <p:cNvPr id="11" name="Rectangle 3"/>
            <p:cNvSpPr/>
            <p:nvPr/>
          </p:nvSpPr>
          <p:spPr>
            <a:xfrm>
              <a:off x="1535417" y="5140785"/>
              <a:ext cx="5212200" cy="889110"/>
            </a:xfrm>
            <a:prstGeom prst="rect">
              <a:avLst/>
            </a:prstGeom>
            <a:solidFill>
              <a:srgbClr val="A0524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cs typeface="+mn-ea"/>
                <a:sym typeface="+mn-lt"/>
              </a:endParaRPr>
            </a:p>
          </p:txBody>
        </p:sp>
        <p:sp>
          <p:nvSpPr>
            <p:cNvPr id="12" name="Subtitle 2"/>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cs typeface="+mn-ea"/>
                  <a:sym typeface="+mn-lt"/>
                </a:rPr>
                <a:t>详写内容</a:t>
              </a:r>
              <a:r>
                <a:rPr lang="en-US" altLang="zh-CN" sz="1200" dirty="0">
                  <a:solidFill>
                    <a:schemeClr val="bg1"/>
                  </a:solidFill>
                  <a:cs typeface="+mn-ea"/>
                  <a:sym typeface="+mn-lt"/>
                </a:rPr>
                <a:t>……</a:t>
              </a:r>
              <a:r>
                <a:rPr lang="zh-CN" altLang="en-US" sz="1200" dirty="0">
                  <a:solidFill>
                    <a:schemeClr val="bg1"/>
                  </a:solidFill>
                  <a:cs typeface="+mn-ea"/>
                  <a:sym typeface="+mn-lt"/>
                </a:rPr>
                <a:t>点击输入本栏的具体文字，简明扼要的说明分项内容，此为概念图解，请根据具体内容酌情修改。</a:t>
              </a:r>
              <a:endParaRPr lang="en-US" altLang="zh-CN" sz="1200" dirty="0">
                <a:solidFill>
                  <a:schemeClr val="bg1"/>
                </a:solidFill>
                <a:cs typeface="+mn-ea"/>
                <a:sym typeface="+mn-lt"/>
              </a:endParaRPr>
            </a:p>
          </p:txBody>
        </p:sp>
        <p:sp>
          <p:nvSpPr>
            <p:cNvPr id="13" name="Rectangle 3"/>
            <p:cNvSpPr/>
            <p:nvPr/>
          </p:nvSpPr>
          <p:spPr>
            <a:xfrm>
              <a:off x="1535417" y="1526117"/>
              <a:ext cx="5212200" cy="3584715"/>
            </a:xfrm>
            <a:prstGeom prst="rect">
              <a:avLst/>
            </a:prstGeom>
            <a:blipFill dpi="0" rotWithShape="1">
              <a:blip r:embed="rId3"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cs typeface="+mn-ea"/>
                <a:sym typeface="+mn-lt"/>
              </a:endParaRPr>
            </a:p>
          </p:txBody>
        </p:sp>
      </p:grpSp>
      <p:sp>
        <p:nvSpPr>
          <p:cNvPr id="15" name="矩形 39"/>
          <p:cNvSpPr>
            <a:spLocks noChangeArrowheads="1"/>
          </p:cNvSpPr>
          <p:nvPr/>
        </p:nvSpPr>
        <p:spPr bwMode="auto">
          <a:xfrm>
            <a:off x="1409187" y="2075372"/>
            <a:ext cx="372268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sz="1400" dirty="0" err="1">
                <a:solidFill>
                  <a:schemeClr val="bg1">
                    <a:lumMod val="50000"/>
                  </a:schemeClr>
                </a:solidFill>
                <a:latin typeface="+mn-lt"/>
                <a:ea typeface="+mn-ea"/>
                <a:cs typeface="+mn-ea"/>
                <a:sym typeface="+mn-lt"/>
              </a:rPr>
              <a:t>点击此处更换文本</a:t>
            </a:r>
            <a:r>
              <a:rPr lang="zh-CN" altLang="en-US" sz="1400" dirty="0">
                <a:solidFill>
                  <a:schemeClr val="bg1">
                    <a:lumMod val="50000"/>
                  </a:schemeClr>
                </a:solidFill>
                <a:latin typeface="+mn-lt"/>
                <a:ea typeface="+mn-ea"/>
                <a:cs typeface="+mn-ea"/>
                <a:sym typeface="+mn-lt"/>
              </a:rPr>
              <a:t>点击此处更换文本</a:t>
            </a:r>
            <a:endParaRPr sz="1400" dirty="0">
              <a:solidFill>
                <a:schemeClr val="bg1">
                  <a:lumMod val="50000"/>
                </a:schemeClr>
              </a:solidFill>
              <a:latin typeface="+mn-lt"/>
              <a:ea typeface="+mn-ea"/>
              <a:cs typeface="+mn-ea"/>
              <a:sym typeface="+mn-lt"/>
            </a:endParaRPr>
          </a:p>
        </p:txBody>
      </p:sp>
      <p:sp>
        <p:nvSpPr>
          <p:cNvPr id="16" name="矩形 40"/>
          <p:cNvSpPr>
            <a:spLocks noChangeArrowheads="1"/>
          </p:cNvSpPr>
          <p:nvPr/>
        </p:nvSpPr>
        <p:spPr bwMode="auto">
          <a:xfrm>
            <a:off x="1409187" y="3055086"/>
            <a:ext cx="372268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sz="1400" dirty="0" err="1">
                <a:solidFill>
                  <a:srgbClr val="FFFFFF">
                    <a:lumMod val="50000"/>
                  </a:srgbClr>
                </a:solidFill>
                <a:latin typeface="+mn-lt"/>
                <a:ea typeface="+mn-ea"/>
                <a:cs typeface="+mn-ea"/>
                <a:sym typeface="+mn-lt"/>
              </a:rPr>
              <a:t>点击此处更换文本</a:t>
            </a:r>
            <a:r>
              <a:rPr lang="zh-CN" altLang="en-US" sz="1400" dirty="0">
                <a:solidFill>
                  <a:srgbClr val="FFFFFF">
                    <a:lumMod val="50000"/>
                  </a:srgbClr>
                </a:solidFill>
                <a:latin typeface="+mn-lt"/>
                <a:ea typeface="+mn-ea"/>
                <a:cs typeface="+mn-ea"/>
                <a:sym typeface="+mn-lt"/>
              </a:rPr>
              <a:t>点击此处更换文本</a:t>
            </a:r>
            <a:endParaRPr sz="1400" dirty="0">
              <a:solidFill>
                <a:srgbClr val="FFFFFF">
                  <a:lumMod val="50000"/>
                </a:srgbClr>
              </a:solidFill>
              <a:latin typeface="+mn-lt"/>
              <a:ea typeface="+mn-ea"/>
              <a:cs typeface="+mn-ea"/>
              <a:sym typeface="+mn-lt"/>
            </a:endParaRPr>
          </a:p>
        </p:txBody>
      </p:sp>
      <p:sp>
        <p:nvSpPr>
          <p:cNvPr id="17" name="矩形 47"/>
          <p:cNvSpPr>
            <a:spLocks noChangeArrowheads="1"/>
          </p:cNvSpPr>
          <p:nvPr/>
        </p:nvSpPr>
        <p:spPr bwMode="auto">
          <a:xfrm>
            <a:off x="1409187" y="5078239"/>
            <a:ext cx="372268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sz="1400" dirty="0" err="1">
                <a:solidFill>
                  <a:srgbClr val="FFFFFF">
                    <a:lumMod val="50000"/>
                  </a:srgbClr>
                </a:solidFill>
                <a:latin typeface="+mn-lt"/>
                <a:ea typeface="+mn-ea"/>
                <a:cs typeface="+mn-ea"/>
                <a:sym typeface="+mn-lt"/>
              </a:rPr>
              <a:t>点击此处更换文本</a:t>
            </a:r>
            <a:r>
              <a:rPr lang="zh-CN" altLang="en-US" sz="1400" dirty="0">
                <a:solidFill>
                  <a:srgbClr val="FFFFFF">
                    <a:lumMod val="50000"/>
                  </a:srgbClr>
                </a:solidFill>
                <a:latin typeface="+mn-lt"/>
                <a:ea typeface="+mn-ea"/>
                <a:cs typeface="+mn-ea"/>
                <a:sym typeface="+mn-lt"/>
              </a:rPr>
              <a:t>点击此处更换文本</a:t>
            </a:r>
            <a:endParaRPr sz="1400" dirty="0">
              <a:solidFill>
                <a:srgbClr val="FFFFFF">
                  <a:lumMod val="50000"/>
                </a:srgbClr>
              </a:solidFill>
              <a:latin typeface="+mn-lt"/>
              <a:ea typeface="+mn-ea"/>
              <a:cs typeface="+mn-ea"/>
              <a:sym typeface="+mn-lt"/>
            </a:endParaRPr>
          </a:p>
        </p:txBody>
      </p:sp>
      <p:sp>
        <p:nvSpPr>
          <p:cNvPr id="18" name="矩形 40"/>
          <p:cNvSpPr>
            <a:spLocks noChangeArrowheads="1"/>
          </p:cNvSpPr>
          <p:nvPr/>
        </p:nvSpPr>
        <p:spPr bwMode="auto">
          <a:xfrm>
            <a:off x="1372231" y="4037478"/>
            <a:ext cx="372268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sz="1400" dirty="0" err="1">
                <a:solidFill>
                  <a:srgbClr val="FFFFFF">
                    <a:lumMod val="50000"/>
                  </a:srgbClr>
                </a:solidFill>
                <a:latin typeface="+mn-lt"/>
                <a:ea typeface="+mn-ea"/>
                <a:cs typeface="+mn-ea"/>
                <a:sym typeface="+mn-lt"/>
              </a:rPr>
              <a:t>点击此处更换文本</a:t>
            </a:r>
            <a:r>
              <a:rPr lang="zh-CN" altLang="en-US" sz="1400" dirty="0">
                <a:solidFill>
                  <a:srgbClr val="FFFFFF">
                    <a:lumMod val="50000"/>
                  </a:srgbClr>
                </a:solidFill>
                <a:latin typeface="+mn-lt"/>
                <a:ea typeface="+mn-ea"/>
                <a:cs typeface="+mn-ea"/>
                <a:sym typeface="+mn-lt"/>
              </a:rPr>
              <a:t>点击此处更换文本</a:t>
            </a:r>
            <a:endParaRPr sz="1400" dirty="0">
              <a:solidFill>
                <a:srgbClr val="FFFFFF">
                  <a:lumMod val="50000"/>
                </a:srgb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anim calcmode="lin" valueType="num">
                                      <p:cBhvr>
                                        <p:cTn id="18" dur="250" fill="hold"/>
                                        <p:tgtEl>
                                          <p:spTgt spid="15"/>
                                        </p:tgtEl>
                                        <p:attrNameLst>
                                          <p:attrName>ppt_x</p:attrName>
                                        </p:attrNameLst>
                                      </p:cBhvr>
                                      <p:tavLst>
                                        <p:tav tm="0">
                                          <p:val>
                                            <p:strVal val="#ppt_x"/>
                                          </p:val>
                                        </p:tav>
                                        <p:tav tm="100000">
                                          <p:val>
                                            <p:strVal val="#ppt_x"/>
                                          </p:val>
                                        </p:tav>
                                      </p:tavLst>
                                    </p:anim>
                                    <p:anim calcmode="lin" valueType="num">
                                      <p:cBhvr>
                                        <p:cTn id="19" dur="25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anim calcmode="lin" valueType="num">
                                      <p:cBhvr>
                                        <p:cTn id="24" dur="250" fill="hold"/>
                                        <p:tgtEl>
                                          <p:spTgt spid="16"/>
                                        </p:tgtEl>
                                        <p:attrNameLst>
                                          <p:attrName>ppt_x</p:attrName>
                                        </p:attrNameLst>
                                      </p:cBhvr>
                                      <p:tavLst>
                                        <p:tav tm="0">
                                          <p:val>
                                            <p:strVal val="#ppt_x"/>
                                          </p:val>
                                        </p:tav>
                                        <p:tav tm="100000">
                                          <p:val>
                                            <p:strVal val="#ppt_x"/>
                                          </p:val>
                                        </p:tav>
                                      </p:tavLst>
                                    </p:anim>
                                    <p:anim calcmode="lin" valueType="num">
                                      <p:cBhvr>
                                        <p:cTn id="25" dur="25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anim calcmode="lin" valueType="num">
                                      <p:cBhvr>
                                        <p:cTn id="30" dur="250" fill="hold"/>
                                        <p:tgtEl>
                                          <p:spTgt spid="17"/>
                                        </p:tgtEl>
                                        <p:attrNameLst>
                                          <p:attrName>ppt_x</p:attrName>
                                        </p:attrNameLst>
                                      </p:cBhvr>
                                      <p:tavLst>
                                        <p:tav tm="0">
                                          <p:val>
                                            <p:strVal val="#ppt_x"/>
                                          </p:val>
                                        </p:tav>
                                        <p:tav tm="100000">
                                          <p:val>
                                            <p:strVal val="#ppt_x"/>
                                          </p:val>
                                        </p:tav>
                                      </p:tavLst>
                                    </p:anim>
                                    <p:anim calcmode="lin" valueType="num">
                                      <p:cBhvr>
                                        <p:cTn id="31" dur="25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anim calcmode="lin" valueType="num">
                                      <p:cBhvr>
                                        <p:cTn id="36" dur="250" fill="hold"/>
                                        <p:tgtEl>
                                          <p:spTgt spid="18"/>
                                        </p:tgtEl>
                                        <p:attrNameLst>
                                          <p:attrName>ppt_x</p:attrName>
                                        </p:attrNameLst>
                                      </p:cBhvr>
                                      <p:tavLst>
                                        <p:tav tm="0">
                                          <p:val>
                                            <p:strVal val="#ppt_x"/>
                                          </p:val>
                                        </p:tav>
                                        <p:tav tm="100000">
                                          <p:val>
                                            <p:strVal val="#ppt_x"/>
                                          </p:val>
                                        </p:tav>
                                      </p:tavLst>
                                    </p:anim>
                                    <p:anim calcmode="lin" valueType="num">
                                      <p:cBhvr>
                                        <p:cTn id="3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活动效果展望</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椭圆 1"/>
          <p:cNvSpPr>
            <a:spLocks noChangeArrowheads="1"/>
          </p:cNvSpPr>
          <p:nvPr/>
        </p:nvSpPr>
        <p:spPr bwMode="auto">
          <a:xfrm>
            <a:off x="1982185" y="2539961"/>
            <a:ext cx="2194488" cy="2345694"/>
          </a:xfrm>
          <a:custGeom>
            <a:avLst/>
            <a:gdLst>
              <a:gd name="T0" fmla="*/ 935699 w 1751265"/>
              <a:gd name="T1" fmla="*/ 0 h 1872208"/>
              <a:gd name="T2" fmla="*/ 1750506 w 1751265"/>
              <a:gd name="T3" fmla="*/ 476380 h 1872208"/>
              <a:gd name="T4" fmla="*/ 1620326 w 1751265"/>
              <a:gd name="T5" fmla="*/ 950570 h 1872208"/>
              <a:gd name="T6" fmla="*/ 1741216 w 1751265"/>
              <a:gd name="T7" fmla="*/ 1409475 h 1872208"/>
              <a:gd name="T8" fmla="*/ 935699 w 1751265"/>
              <a:gd name="T9" fmla="*/ 1870570 h 1872208"/>
              <a:gd name="T10" fmla="*/ 0 w 1751265"/>
              <a:gd name="T11" fmla="*/ 935285 h 1872208"/>
              <a:gd name="T12" fmla="*/ 935699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05242"/>
          </a:solidFill>
          <a:ln>
            <a:noFill/>
          </a:ln>
        </p:spPr>
        <p:txBody>
          <a:bodyPr anchor="ctr"/>
          <a:lstStyle/>
          <a:p>
            <a:endParaRPr lang="zh-CN" altLang="en-US">
              <a:cs typeface="+mn-ea"/>
              <a:sym typeface="+mn-lt"/>
            </a:endParaRPr>
          </a:p>
        </p:txBody>
      </p:sp>
      <p:sp>
        <p:nvSpPr>
          <p:cNvPr id="11" name="椭圆 1"/>
          <p:cNvSpPr>
            <a:spLocks noChangeArrowheads="1"/>
          </p:cNvSpPr>
          <p:nvPr/>
        </p:nvSpPr>
        <p:spPr bwMode="auto">
          <a:xfrm>
            <a:off x="3965219" y="2555835"/>
            <a:ext cx="2196480" cy="2345696"/>
          </a:xfrm>
          <a:custGeom>
            <a:avLst/>
            <a:gdLst>
              <a:gd name="T0" fmla="*/ 938247 w 1751265"/>
              <a:gd name="T1" fmla="*/ 0 h 1872208"/>
              <a:gd name="T2" fmla="*/ 1755273 w 1751265"/>
              <a:gd name="T3" fmla="*/ 476380 h 1872208"/>
              <a:gd name="T4" fmla="*/ 1624739 w 1751265"/>
              <a:gd name="T5" fmla="*/ 950570 h 1872208"/>
              <a:gd name="T6" fmla="*/ 1745959 w 1751265"/>
              <a:gd name="T7" fmla="*/ 1409475 h 1872208"/>
              <a:gd name="T8" fmla="*/ 938247 w 1751265"/>
              <a:gd name="T9" fmla="*/ 1870570 h 1872208"/>
              <a:gd name="T10" fmla="*/ 0 w 1751265"/>
              <a:gd name="T11" fmla="*/ 935285 h 1872208"/>
              <a:gd name="T12" fmla="*/ 938247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05242"/>
          </a:solidFill>
          <a:ln>
            <a:noFill/>
          </a:ln>
        </p:spPr>
        <p:txBody>
          <a:bodyPr anchor="ctr"/>
          <a:lstStyle/>
          <a:p>
            <a:endParaRPr lang="zh-CN" altLang="en-US">
              <a:cs typeface="+mn-ea"/>
              <a:sym typeface="+mn-lt"/>
            </a:endParaRPr>
          </a:p>
        </p:txBody>
      </p:sp>
      <p:sp>
        <p:nvSpPr>
          <p:cNvPr id="12" name="椭圆 1"/>
          <p:cNvSpPr>
            <a:spLocks noChangeArrowheads="1"/>
          </p:cNvSpPr>
          <p:nvPr/>
        </p:nvSpPr>
        <p:spPr bwMode="auto">
          <a:xfrm>
            <a:off x="6008300" y="2555835"/>
            <a:ext cx="2194492" cy="2345696"/>
          </a:xfrm>
          <a:custGeom>
            <a:avLst/>
            <a:gdLst>
              <a:gd name="T0" fmla="*/ 935699 w 1751265"/>
              <a:gd name="T1" fmla="*/ 0 h 1872208"/>
              <a:gd name="T2" fmla="*/ 1750509 w 1751265"/>
              <a:gd name="T3" fmla="*/ 476380 h 1872208"/>
              <a:gd name="T4" fmla="*/ 1620329 w 1751265"/>
              <a:gd name="T5" fmla="*/ 950570 h 1872208"/>
              <a:gd name="T6" fmla="*/ 1741219 w 1751265"/>
              <a:gd name="T7" fmla="*/ 1409475 h 1872208"/>
              <a:gd name="T8" fmla="*/ 935699 w 1751265"/>
              <a:gd name="T9" fmla="*/ 1870570 h 1872208"/>
              <a:gd name="T10" fmla="*/ 0 w 1751265"/>
              <a:gd name="T11" fmla="*/ 935285 h 1872208"/>
              <a:gd name="T12" fmla="*/ 935699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05242"/>
          </a:solidFill>
          <a:ln>
            <a:noFill/>
          </a:ln>
        </p:spPr>
        <p:txBody>
          <a:bodyPr anchor="ctr"/>
          <a:lstStyle/>
          <a:p>
            <a:endParaRPr lang="zh-CN" altLang="en-US">
              <a:cs typeface="+mn-ea"/>
              <a:sym typeface="+mn-lt"/>
            </a:endParaRPr>
          </a:p>
        </p:txBody>
      </p:sp>
      <p:sp>
        <p:nvSpPr>
          <p:cNvPr id="13" name="TextBox 14"/>
          <p:cNvSpPr>
            <a:spLocks noChangeArrowheads="1"/>
          </p:cNvSpPr>
          <p:nvPr/>
        </p:nvSpPr>
        <p:spPr bwMode="auto">
          <a:xfrm>
            <a:off x="2726656" y="2714712"/>
            <a:ext cx="875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a:solidFill>
                  <a:schemeClr val="bg1"/>
                </a:solidFill>
                <a:cs typeface="+mn-ea"/>
                <a:sym typeface="+mn-lt"/>
              </a:rPr>
              <a:t>01</a:t>
            </a:r>
          </a:p>
        </p:txBody>
      </p:sp>
      <p:sp>
        <p:nvSpPr>
          <p:cNvPr id="15" name="TextBox 15"/>
          <p:cNvSpPr>
            <a:spLocks noChangeArrowheads="1"/>
          </p:cNvSpPr>
          <p:nvPr/>
        </p:nvSpPr>
        <p:spPr bwMode="auto">
          <a:xfrm>
            <a:off x="4738045" y="2714713"/>
            <a:ext cx="895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a:solidFill>
                  <a:schemeClr val="bg1"/>
                </a:solidFill>
                <a:cs typeface="+mn-ea"/>
                <a:sym typeface="+mn-lt"/>
              </a:rPr>
              <a:t>02</a:t>
            </a:r>
          </a:p>
        </p:txBody>
      </p:sp>
      <p:sp>
        <p:nvSpPr>
          <p:cNvPr id="16" name="TextBox 16"/>
          <p:cNvSpPr>
            <a:spLocks noChangeArrowheads="1"/>
          </p:cNvSpPr>
          <p:nvPr/>
        </p:nvSpPr>
        <p:spPr bwMode="auto">
          <a:xfrm>
            <a:off x="6739448" y="2714712"/>
            <a:ext cx="8972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a:solidFill>
                  <a:schemeClr val="bg1"/>
                </a:solidFill>
                <a:cs typeface="+mn-ea"/>
                <a:sym typeface="+mn-lt"/>
              </a:rPr>
              <a:t>03</a:t>
            </a:r>
          </a:p>
        </p:txBody>
      </p:sp>
      <p:sp>
        <p:nvSpPr>
          <p:cNvPr id="17" name="直接连接符 18"/>
          <p:cNvSpPr>
            <a:spLocks noChangeShapeType="1"/>
          </p:cNvSpPr>
          <p:nvPr/>
        </p:nvSpPr>
        <p:spPr bwMode="auto">
          <a:xfrm>
            <a:off x="2256987" y="3372088"/>
            <a:ext cx="1611548" cy="1990"/>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8" name="直接连接符 19"/>
          <p:cNvSpPr>
            <a:spLocks noChangeShapeType="1"/>
          </p:cNvSpPr>
          <p:nvPr/>
        </p:nvSpPr>
        <p:spPr bwMode="auto">
          <a:xfrm>
            <a:off x="4257686" y="3372088"/>
            <a:ext cx="1611548" cy="1990"/>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9" name="直接连接符 20"/>
          <p:cNvSpPr>
            <a:spLocks noChangeShapeType="1"/>
          </p:cNvSpPr>
          <p:nvPr/>
        </p:nvSpPr>
        <p:spPr bwMode="auto">
          <a:xfrm>
            <a:off x="6298978" y="3372088"/>
            <a:ext cx="1611548" cy="1990"/>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0" name="TextBox 22"/>
          <p:cNvSpPr>
            <a:spLocks noChangeArrowheads="1"/>
          </p:cNvSpPr>
          <p:nvPr/>
        </p:nvSpPr>
        <p:spPr bwMode="auto">
          <a:xfrm>
            <a:off x="2165374" y="3454824"/>
            <a:ext cx="2190510"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b="1" dirty="0">
                <a:solidFill>
                  <a:schemeClr val="bg1"/>
                </a:solidFill>
                <a:cs typeface="+mn-ea"/>
                <a:sym typeface="+mn-lt"/>
              </a:rPr>
              <a:t>点此输入标题</a:t>
            </a:r>
          </a:p>
        </p:txBody>
      </p:sp>
      <p:sp>
        <p:nvSpPr>
          <p:cNvPr id="21" name="TextBox 23"/>
          <p:cNvSpPr>
            <a:spLocks noChangeArrowheads="1"/>
          </p:cNvSpPr>
          <p:nvPr/>
        </p:nvSpPr>
        <p:spPr bwMode="auto">
          <a:xfrm>
            <a:off x="2187599" y="3807533"/>
            <a:ext cx="219051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sz="1600">
                <a:solidFill>
                  <a:schemeClr val="bg1"/>
                </a:solidFill>
                <a:cs typeface="+mn-ea"/>
                <a:sym typeface="+mn-lt"/>
              </a:rPr>
              <a:t>点此输入文字</a:t>
            </a:r>
          </a:p>
        </p:txBody>
      </p:sp>
      <p:sp>
        <p:nvSpPr>
          <p:cNvPr id="22" name="TextBox 24"/>
          <p:cNvSpPr>
            <a:spLocks noChangeArrowheads="1"/>
          </p:cNvSpPr>
          <p:nvPr/>
        </p:nvSpPr>
        <p:spPr bwMode="auto">
          <a:xfrm>
            <a:off x="4171036" y="3454824"/>
            <a:ext cx="2188520"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b="1">
                <a:solidFill>
                  <a:schemeClr val="bg1"/>
                </a:solidFill>
                <a:cs typeface="+mn-ea"/>
                <a:sym typeface="+mn-lt"/>
              </a:rPr>
              <a:t>点此输入标题</a:t>
            </a:r>
          </a:p>
        </p:txBody>
      </p:sp>
      <p:sp>
        <p:nvSpPr>
          <p:cNvPr id="23" name="TextBox 25"/>
          <p:cNvSpPr>
            <a:spLocks noChangeArrowheads="1"/>
          </p:cNvSpPr>
          <p:nvPr/>
        </p:nvSpPr>
        <p:spPr bwMode="auto">
          <a:xfrm>
            <a:off x="4193261" y="3807533"/>
            <a:ext cx="218852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sz="1600">
                <a:solidFill>
                  <a:schemeClr val="bg1"/>
                </a:solidFill>
                <a:cs typeface="+mn-ea"/>
                <a:sym typeface="+mn-lt"/>
              </a:rPr>
              <a:t>点此输入文字</a:t>
            </a:r>
          </a:p>
        </p:txBody>
      </p:sp>
      <p:sp>
        <p:nvSpPr>
          <p:cNvPr id="24" name="TextBox 26"/>
          <p:cNvSpPr>
            <a:spLocks noChangeArrowheads="1"/>
          </p:cNvSpPr>
          <p:nvPr/>
        </p:nvSpPr>
        <p:spPr bwMode="auto">
          <a:xfrm>
            <a:off x="6218478" y="3454824"/>
            <a:ext cx="2190510"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b="1">
                <a:solidFill>
                  <a:schemeClr val="bg1"/>
                </a:solidFill>
                <a:cs typeface="+mn-ea"/>
                <a:sym typeface="+mn-lt"/>
              </a:rPr>
              <a:t>点此输入标题</a:t>
            </a:r>
          </a:p>
        </p:txBody>
      </p:sp>
      <p:sp>
        <p:nvSpPr>
          <p:cNvPr id="25" name="TextBox 27"/>
          <p:cNvSpPr>
            <a:spLocks noChangeArrowheads="1"/>
          </p:cNvSpPr>
          <p:nvPr/>
        </p:nvSpPr>
        <p:spPr bwMode="auto">
          <a:xfrm>
            <a:off x="6240904" y="3807533"/>
            <a:ext cx="218852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sz="1600">
                <a:solidFill>
                  <a:schemeClr val="bg1"/>
                </a:solidFill>
                <a:cs typeface="+mn-ea"/>
                <a:sym typeface="+mn-lt"/>
              </a:rPr>
              <a:t>点此输入文字</a:t>
            </a:r>
          </a:p>
        </p:txBody>
      </p:sp>
      <p:sp>
        <p:nvSpPr>
          <p:cNvPr id="26" name="等腰三角形 30"/>
          <p:cNvSpPr>
            <a:spLocks noChangeArrowheads="1"/>
          </p:cNvSpPr>
          <p:nvPr/>
        </p:nvSpPr>
        <p:spPr bwMode="auto">
          <a:xfrm rot="5400000">
            <a:off x="2283705" y="5181299"/>
            <a:ext cx="280462" cy="333897"/>
          </a:xfrm>
          <a:prstGeom prst="triangle">
            <a:avLst>
              <a:gd name="adj" fmla="val 50000"/>
            </a:avLst>
          </a:prstGeom>
          <a:solidFill>
            <a:srgbClr val="A05242"/>
          </a:solidFill>
          <a:ln>
            <a:noFill/>
          </a:ln>
        </p:spPr>
        <p:txBody>
          <a:bodyPr anchor="ctr"/>
          <a:lstStyle/>
          <a:p>
            <a:pPr algn="ctr"/>
            <a:endParaRPr lang="zh-CN" altLang="zh-CN">
              <a:solidFill>
                <a:srgbClr val="FFFFFF"/>
              </a:solidFill>
              <a:cs typeface="+mn-ea"/>
              <a:sym typeface="+mn-lt"/>
            </a:endParaRPr>
          </a:p>
        </p:txBody>
      </p:sp>
      <p:sp>
        <p:nvSpPr>
          <p:cNvPr id="27" name="TextBox 31"/>
          <p:cNvSpPr>
            <a:spLocks noChangeArrowheads="1"/>
          </p:cNvSpPr>
          <p:nvPr/>
        </p:nvSpPr>
        <p:spPr bwMode="auto">
          <a:xfrm>
            <a:off x="2653962" y="5149925"/>
            <a:ext cx="81731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endParaRPr sz="1600" dirty="0">
              <a:solidFill>
                <a:schemeClr val="bg1">
                  <a:lumMod val="50000"/>
                </a:schemeClr>
              </a:solidFill>
              <a:cs typeface="+mn-ea"/>
              <a:sym typeface="+mn-lt"/>
            </a:endParaRPr>
          </a:p>
        </p:txBody>
      </p:sp>
      <p:sp>
        <p:nvSpPr>
          <p:cNvPr id="28" name="椭圆 11"/>
          <p:cNvSpPr>
            <a:spLocks noChangeArrowheads="1"/>
          </p:cNvSpPr>
          <p:nvPr/>
        </p:nvSpPr>
        <p:spPr bwMode="auto">
          <a:xfrm>
            <a:off x="7934103" y="2555835"/>
            <a:ext cx="2347686" cy="2345696"/>
          </a:xfrm>
          <a:prstGeom prst="ellipse">
            <a:avLst/>
          </a:prstGeom>
          <a:solidFill>
            <a:srgbClr val="A05242"/>
          </a:solidFill>
          <a:ln>
            <a:noFill/>
          </a:ln>
        </p:spPr>
        <p:txBody>
          <a:bodyPr anchor="ctr"/>
          <a:lstStyle/>
          <a:p>
            <a:pPr algn="ctr"/>
            <a:endParaRPr lang="zh-CN" altLang="zh-CN">
              <a:solidFill>
                <a:srgbClr val="FFFFFF"/>
              </a:solidFill>
              <a:cs typeface="+mn-ea"/>
              <a:sym typeface="+mn-lt"/>
            </a:endParaRPr>
          </a:p>
        </p:txBody>
      </p:sp>
      <p:sp>
        <p:nvSpPr>
          <p:cNvPr id="29" name="TextBox 17"/>
          <p:cNvSpPr>
            <a:spLocks noChangeArrowheads="1"/>
          </p:cNvSpPr>
          <p:nvPr/>
        </p:nvSpPr>
        <p:spPr bwMode="auto">
          <a:xfrm>
            <a:off x="8756554" y="2714712"/>
            <a:ext cx="903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a:solidFill>
                  <a:schemeClr val="bg1"/>
                </a:solidFill>
                <a:cs typeface="+mn-ea"/>
                <a:sym typeface="+mn-lt"/>
              </a:rPr>
              <a:t>04</a:t>
            </a:r>
          </a:p>
        </p:txBody>
      </p:sp>
      <p:sp>
        <p:nvSpPr>
          <p:cNvPr id="30" name="直接连接符 21"/>
          <p:cNvSpPr>
            <a:spLocks noChangeShapeType="1"/>
          </p:cNvSpPr>
          <p:nvPr/>
        </p:nvSpPr>
        <p:spPr bwMode="auto">
          <a:xfrm>
            <a:off x="8243815" y="3372088"/>
            <a:ext cx="1798566" cy="1990"/>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1" name="TextBox 28"/>
          <p:cNvSpPr>
            <a:spLocks noChangeArrowheads="1"/>
          </p:cNvSpPr>
          <p:nvPr/>
        </p:nvSpPr>
        <p:spPr bwMode="auto">
          <a:xfrm>
            <a:off x="8223687" y="3483399"/>
            <a:ext cx="2188520"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b="1">
                <a:solidFill>
                  <a:schemeClr val="bg1"/>
                </a:solidFill>
                <a:cs typeface="+mn-ea"/>
                <a:sym typeface="+mn-lt"/>
              </a:rPr>
              <a:t>点此输入标题</a:t>
            </a:r>
          </a:p>
        </p:txBody>
      </p:sp>
      <p:sp>
        <p:nvSpPr>
          <p:cNvPr id="32" name="TextBox 29"/>
          <p:cNvSpPr>
            <a:spLocks noChangeArrowheads="1"/>
          </p:cNvSpPr>
          <p:nvPr/>
        </p:nvSpPr>
        <p:spPr bwMode="auto">
          <a:xfrm>
            <a:off x="8245912" y="3836108"/>
            <a:ext cx="2188520" cy="3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pPr>
            <a:r>
              <a:rPr lang="zh-CN" altLang="en-US" sz="1600">
                <a:solidFill>
                  <a:schemeClr val="bg1"/>
                </a:solidFill>
                <a:cs typeface="+mn-ea"/>
                <a:sym typeface="+mn-lt"/>
              </a:rPr>
              <a:t>点此输入文字</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strVal val="4*#ppt_w"/>
                                          </p:val>
                                        </p:tav>
                                        <p:tav tm="100000">
                                          <p:val>
                                            <p:strVal val="#ppt_w"/>
                                          </p:val>
                                        </p:tav>
                                      </p:tavLst>
                                    </p:anim>
                                    <p:anim calcmode="lin" valueType="num">
                                      <p:cBhvr>
                                        <p:cTn id="12" dur="250" fill="hold"/>
                                        <p:tgtEl>
                                          <p:spTgt spid="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50" fill="hold"/>
                                        <p:tgtEl>
                                          <p:spTgt spid="11"/>
                                        </p:tgtEl>
                                        <p:attrNameLst>
                                          <p:attrName>ppt_w</p:attrName>
                                        </p:attrNameLst>
                                      </p:cBhvr>
                                      <p:tavLst>
                                        <p:tav tm="0">
                                          <p:val>
                                            <p:strVal val="4*#ppt_w"/>
                                          </p:val>
                                        </p:tav>
                                        <p:tav tm="100000">
                                          <p:val>
                                            <p:strVal val="#ppt_w"/>
                                          </p:val>
                                        </p:tav>
                                      </p:tavLst>
                                    </p:anim>
                                    <p:anim calcmode="lin" valueType="num">
                                      <p:cBhvr>
                                        <p:cTn id="16" dur="250" fill="hold"/>
                                        <p:tgtEl>
                                          <p:spTgt spid="11"/>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50" fill="hold"/>
                                        <p:tgtEl>
                                          <p:spTgt spid="12"/>
                                        </p:tgtEl>
                                        <p:attrNameLst>
                                          <p:attrName>ppt_w</p:attrName>
                                        </p:attrNameLst>
                                      </p:cBhvr>
                                      <p:tavLst>
                                        <p:tav tm="0">
                                          <p:val>
                                            <p:strVal val="4*#ppt_w"/>
                                          </p:val>
                                        </p:tav>
                                        <p:tav tm="100000">
                                          <p:val>
                                            <p:strVal val="#ppt_w"/>
                                          </p:val>
                                        </p:tav>
                                      </p:tavLst>
                                    </p:anim>
                                    <p:anim calcmode="lin" valueType="num">
                                      <p:cBhvr>
                                        <p:cTn id="20" dur="250" fill="hold"/>
                                        <p:tgtEl>
                                          <p:spTgt spid="12"/>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750"/>
                                  </p:stCondLst>
                                  <p:childTnLst>
                                    <p:set>
                                      <p:cBhvr>
                                        <p:cTn id="22" dur="1" fill="hold">
                                          <p:stCondLst>
                                            <p:cond delay="0"/>
                                          </p:stCondLst>
                                        </p:cTn>
                                        <p:tgtEl>
                                          <p:spTgt spid="28"/>
                                        </p:tgtEl>
                                        <p:attrNameLst>
                                          <p:attrName>style.visibility</p:attrName>
                                        </p:attrNameLst>
                                      </p:cBhvr>
                                      <p:to>
                                        <p:strVal val="visible"/>
                                      </p:to>
                                    </p:set>
                                    <p:anim calcmode="lin" valueType="num">
                                      <p:cBhvr>
                                        <p:cTn id="23" dur="250" fill="hold"/>
                                        <p:tgtEl>
                                          <p:spTgt spid="28"/>
                                        </p:tgtEl>
                                        <p:attrNameLst>
                                          <p:attrName>ppt_w</p:attrName>
                                        </p:attrNameLst>
                                      </p:cBhvr>
                                      <p:tavLst>
                                        <p:tav tm="0">
                                          <p:val>
                                            <p:strVal val="4*#ppt_w"/>
                                          </p:val>
                                        </p:tav>
                                        <p:tav tm="100000">
                                          <p:val>
                                            <p:strVal val="#ppt_w"/>
                                          </p:val>
                                        </p:tav>
                                      </p:tavLst>
                                    </p:anim>
                                    <p:anim calcmode="lin" valueType="num">
                                      <p:cBhvr>
                                        <p:cTn id="24" dur="250" fill="hold"/>
                                        <p:tgtEl>
                                          <p:spTgt spid="28"/>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p:cBhvr>
                                        <p:cTn id="37" dur="500"/>
                                        <p:tgtEl>
                                          <p:spTgt spid="29"/>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17"/>
                                        </p:tgtEl>
                                        <p:attrNameLst>
                                          <p:attrName>style.visibility</p:attrName>
                                        </p:attrNameLst>
                                      </p:cBhvr>
                                      <p:to>
                                        <p:strVal val="visible"/>
                                      </p:to>
                                    </p:set>
                                    <p:animEffect>
                                      <p:cBhvr>
                                        <p:cTn id="40" dur="500"/>
                                        <p:tgtEl>
                                          <p:spTgt spid="17"/>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Effect>
                                      <p:cBhvr>
                                        <p:cTn id="43" dur="500"/>
                                        <p:tgtEl>
                                          <p:spTgt spid="18"/>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19"/>
                                        </p:tgtEl>
                                        <p:attrNameLst>
                                          <p:attrName>style.visibility</p:attrName>
                                        </p:attrNameLst>
                                      </p:cBhvr>
                                      <p:to>
                                        <p:strVal val="visible"/>
                                      </p:to>
                                    </p:set>
                                    <p:animEffect>
                                      <p:cBhvr>
                                        <p:cTn id="46" dur="500"/>
                                        <p:tgtEl>
                                          <p:spTgt spid="19"/>
                                        </p:tgtEl>
                                      </p:cBhvr>
                                    </p:animEffect>
                                  </p:childTnLst>
                                </p:cTn>
                              </p:par>
                              <p:par>
                                <p:cTn id="47" presetID="22" presetClass="entr" presetSubtype="8" fill="hold" grpId="0" nodeType="withEffect">
                                  <p:stCondLst>
                                    <p:cond delay="250"/>
                                  </p:stCondLst>
                                  <p:childTnLst>
                                    <p:set>
                                      <p:cBhvr>
                                        <p:cTn id="48" dur="1" fill="hold">
                                          <p:stCondLst>
                                            <p:cond delay="0"/>
                                          </p:stCondLst>
                                        </p:cTn>
                                        <p:tgtEl>
                                          <p:spTgt spid="30"/>
                                        </p:tgtEl>
                                        <p:attrNameLst>
                                          <p:attrName>style.visibility</p:attrName>
                                        </p:attrNameLst>
                                      </p:cBhvr>
                                      <p:to>
                                        <p:strVal val="visible"/>
                                      </p:to>
                                    </p:set>
                                    <p:animEffect>
                                      <p:cBhvr>
                                        <p:cTn id="49" dur="500"/>
                                        <p:tgtEl>
                                          <p:spTgt spid="30"/>
                                        </p:tgtEl>
                                      </p:cBhvr>
                                    </p:animEffect>
                                  </p:childTnLst>
                                </p:cTn>
                              </p:par>
                            </p:childTnLst>
                          </p:cTn>
                        </p:par>
                        <p:par>
                          <p:cTn id="50" fill="hold">
                            <p:stCondLst>
                              <p:cond delay="1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1"/>
                                        </p:tgtEl>
                                        <p:attrNameLst>
                                          <p:attrName>ppt_y</p:attrName>
                                        </p:attrNameLst>
                                      </p:cBhvr>
                                      <p:tavLst>
                                        <p:tav tm="0">
                                          <p:val>
                                            <p:strVal val="#ppt_y"/>
                                          </p:val>
                                        </p:tav>
                                        <p:tav tm="100000">
                                          <p:val>
                                            <p:strVal val="#ppt_y"/>
                                          </p:val>
                                        </p:tav>
                                      </p:tavLst>
                                    </p:anim>
                                    <p:anim calcmode="lin" valueType="num">
                                      <p:cBhvr>
                                        <p:cTn id="5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57" dur="500" tmFilter="0,0; .5, 1; 1, 1"/>
                                        <p:tgtEl>
                                          <p:spTgt spid="21"/>
                                        </p:tgtEl>
                                      </p:cBhvr>
                                    </p:animEffec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0"/>
                                        </p:tgtEl>
                                        <p:attrNameLst>
                                          <p:attrName>ppt_y</p:attrName>
                                        </p:attrNameLst>
                                      </p:cBhvr>
                                      <p:tavLst>
                                        <p:tav tm="0">
                                          <p:val>
                                            <p:strVal val="#ppt_y"/>
                                          </p:val>
                                        </p:tav>
                                        <p:tav tm="100000">
                                          <p:val>
                                            <p:strVal val="#ppt_y"/>
                                          </p:val>
                                        </p:tav>
                                      </p:tavLst>
                                    </p:anim>
                                    <p:anim calcmode="lin" valueType="num">
                                      <p:cBhvr>
                                        <p:cTn id="6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0"/>
                                        </p:tgtEl>
                                        <p:attrNameLst>
                                          <p:attrName>ppt_w</p:attrName>
                                        </p:attrNameLst>
                                      </p:cBhvr>
                                      <p:tavLst>
                                        <p:tav tm="0">
                                          <p:val>
                                            <p:strVal val="#ppt_w/10"/>
                                          </p:val>
                                        </p:tav>
                                        <p:tav tm="50000">
                                          <p:val>
                                            <p:strVal val="#ppt_w+.01"/>
                                          </p:val>
                                        </p:tav>
                                        <p:tav tm="100000">
                                          <p:val>
                                            <p:strVal val="#ppt_w"/>
                                          </p:val>
                                        </p:tav>
                                      </p:tavLst>
                                    </p:anim>
                                    <p:animEffect>
                                      <p:cBhvr>
                                        <p:cTn id="64" dur="500" tmFilter="0,0; .5, 1; 1, 1"/>
                                        <p:tgtEl>
                                          <p:spTgt spid="20"/>
                                        </p:tgtEl>
                                      </p:cBhvr>
                                    </p:animEffect>
                                  </p:childTnLst>
                                </p:cTn>
                              </p:par>
                            </p:childTnLst>
                          </p:cTn>
                        </p:par>
                        <p:par>
                          <p:cTn id="65" fill="hold">
                            <p:stCondLst>
                              <p:cond delay="2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anim calcmode="lin" valueType="num">
                                      <p:cBhvr>
                                        <p:cTn id="7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72" dur="500" tmFilter="0,0; .5, 1; 1, 1"/>
                                        <p:tgtEl>
                                          <p:spTgt spid="23"/>
                                        </p:tgtEl>
                                      </p:cBhvr>
                                    </p:animEffect>
                                  </p:childTnLst>
                                </p:cTn>
                              </p:par>
                              <p:par>
                                <p:cTn id="73" presetID="41" presetClass="entr" presetSubtype="0" fill="hold" grpId="0" nodeType="withEffect">
                                  <p:stCondLst>
                                    <p:cond delay="0"/>
                                  </p:stCondLst>
                                  <p:iterate type="lt">
                                    <p:tmPct val="10000"/>
                                  </p:iterate>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2"/>
                                        </p:tgtEl>
                                        <p:attrNameLst>
                                          <p:attrName>ppt_y</p:attrName>
                                        </p:attrNameLst>
                                      </p:cBhvr>
                                      <p:tavLst>
                                        <p:tav tm="0">
                                          <p:val>
                                            <p:strVal val="#ppt_y"/>
                                          </p:val>
                                        </p:tav>
                                        <p:tav tm="100000">
                                          <p:val>
                                            <p:strVal val="#ppt_y"/>
                                          </p:val>
                                        </p:tav>
                                      </p:tavLst>
                                    </p:anim>
                                    <p:anim calcmode="lin" valueType="num">
                                      <p:cBhvr>
                                        <p:cTn id="7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79" dur="500" tmFilter="0,0; .5, 1; 1, 1"/>
                                        <p:tgtEl>
                                          <p:spTgt spid="22"/>
                                        </p:tgtEl>
                                      </p:cBhvr>
                                    </p:animEffect>
                                  </p:childTnLst>
                                </p:cTn>
                              </p:par>
                            </p:childTnLst>
                          </p:cTn>
                        </p:par>
                        <p:par>
                          <p:cTn id="80" fill="hold">
                            <p:stCondLst>
                              <p:cond delay="32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5"/>
                                        </p:tgtEl>
                                        <p:attrNameLst>
                                          <p:attrName>ppt_y</p:attrName>
                                        </p:attrNameLst>
                                      </p:cBhvr>
                                      <p:tavLst>
                                        <p:tav tm="0">
                                          <p:val>
                                            <p:strVal val="#ppt_y"/>
                                          </p:val>
                                        </p:tav>
                                        <p:tav tm="100000">
                                          <p:val>
                                            <p:strVal val="#ppt_y"/>
                                          </p:val>
                                        </p:tav>
                                      </p:tavLst>
                                    </p:anim>
                                    <p:anim calcmode="lin" valueType="num">
                                      <p:cBhvr>
                                        <p:cTn id="8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5"/>
                                        </p:tgtEl>
                                        <p:attrNameLst>
                                          <p:attrName>ppt_w</p:attrName>
                                        </p:attrNameLst>
                                      </p:cBhvr>
                                      <p:tavLst>
                                        <p:tav tm="0">
                                          <p:val>
                                            <p:strVal val="#ppt_w/10"/>
                                          </p:val>
                                        </p:tav>
                                        <p:tav tm="50000">
                                          <p:val>
                                            <p:strVal val="#ppt_w+.01"/>
                                          </p:val>
                                        </p:tav>
                                        <p:tav tm="100000">
                                          <p:val>
                                            <p:strVal val="#ppt_w"/>
                                          </p:val>
                                        </p:tav>
                                      </p:tavLst>
                                    </p:anim>
                                    <p:animEffect>
                                      <p:cBhvr>
                                        <p:cTn id="87" dur="500" tmFilter="0,0; .5, 1; 1, 1"/>
                                        <p:tgtEl>
                                          <p:spTgt spid="25"/>
                                        </p:tgtEl>
                                      </p:cBhvr>
                                    </p:animEffect>
                                  </p:childTnLst>
                                </p:cTn>
                              </p:par>
                              <p:par>
                                <p:cTn id="88" presetID="41" presetClass="entr" presetSubtype="0" fill="hold" grpId="0" nodeType="withEffect">
                                  <p:stCondLst>
                                    <p:cond delay="0"/>
                                  </p:stCondLst>
                                  <p:iterate type="lt">
                                    <p:tmPct val="10000"/>
                                  </p:iterate>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24"/>
                                        </p:tgtEl>
                                        <p:attrNameLst>
                                          <p:attrName>ppt_y</p:attrName>
                                        </p:attrNameLst>
                                      </p:cBhvr>
                                      <p:tavLst>
                                        <p:tav tm="0">
                                          <p:val>
                                            <p:strVal val="#ppt_y"/>
                                          </p:val>
                                        </p:tav>
                                        <p:tav tm="100000">
                                          <p:val>
                                            <p:strVal val="#ppt_y"/>
                                          </p:val>
                                        </p:tav>
                                      </p:tavLst>
                                    </p:anim>
                                    <p:anim calcmode="lin" valueType="num">
                                      <p:cBhvr>
                                        <p:cTn id="9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94" dur="500" tmFilter="0,0; .5, 1; 1, 1"/>
                                        <p:tgtEl>
                                          <p:spTgt spid="24"/>
                                        </p:tgtEl>
                                      </p:cBhvr>
                                    </p:animEffect>
                                  </p:childTnLst>
                                </p:cTn>
                              </p:par>
                            </p:childTnLst>
                          </p:cTn>
                        </p:par>
                        <p:par>
                          <p:cTn id="95" fill="hold">
                            <p:stCondLst>
                              <p:cond delay="4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32"/>
                                        </p:tgtEl>
                                        <p:attrNameLst>
                                          <p:attrName>ppt_y</p:attrName>
                                        </p:attrNameLst>
                                      </p:cBhvr>
                                      <p:tavLst>
                                        <p:tav tm="0">
                                          <p:val>
                                            <p:strVal val="#ppt_y"/>
                                          </p:val>
                                        </p:tav>
                                        <p:tav tm="100000">
                                          <p:val>
                                            <p:strVal val="#ppt_y"/>
                                          </p:val>
                                        </p:tav>
                                      </p:tavLst>
                                    </p:anim>
                                    <p:anim calcmode="lin" valueType="num">
                                      <p:cBhvr>
                                        <p:cTn id="100"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32"/>
                                        </p:tgtEl>
                                        <p:attrNameLst>
                                          <p:attrName>ppt_w</p:attrName>
                                        </p:attrNameLst>
                                      </p:cBhvr>
                                      <p:tavLst>
                                        <p:tav tm="0">
                                          <p:val>
                                            <p:strVal val="#ppt_w/10"/>
                                          </p:val>
                                        </p:tav>
                                        <p:tav tm="50000">
                                          <p:val>
                                            <p:strVal val="#ppt_w+.01"/>
                                          </p:val>
                                        </p:tav>
                                        <p:tav tm="100000">
                                          <p:val>
                                            <p:strVal val="#ppt_w"/>
                                          </p:val>
                                        </p:tav>
                                      </p:tavLst>
                                    </p:anim>
                                    <p:animEffect>
                                      <p:cBhvr>
                                        <p:cTn id="102" dur="500" tmFilter="0,0; .5, 1; 1, 1"/>
                                        <p:tgtEl>
                                          <p:spTgt spid="32"/>
                                        </p:tgtEl>
                                      </p:cBhvr>
                                    </p:animEffect>
                                  </p:childTnLst>
                                </p:cTn>
                              </p:par>
                              <p:par>
                                <p:cTn id="103" presetID="41" presetClass="entr" presetSubtype="0" fill="hold" grpId="0" nodeType="withEffect">
                                  <p:stCondLst>
                                    <p:cond delay="0"/>
                                  </p:stCondLst>
                                  <p:iterate type="lt">
                                    <p:tmPct val="10000"/>
                                  </p:iterate>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31"/>
                                        </p:tgtEl>
                                        <p:attrNameLst>
                                          <p:attrName>ppt_y</p:attrName>
                                        </p:attrNameLst>
                                      </p:cBhvr>
                                      <p:tavLst>
                                        <p:tav tm="0">
                                          <p:val>
                                            <p:strVal val="#ppt_y"/>
                                          </p:val>
                                        </p:tav>
                                        <p:tav tm="100000">
                                          <p:val>
                                            <p:strVal val="#ppt_y"/>
                                          </p:val>
                                        </p:tav>
                                      </p:tavLst>
                                    </p:anim>
                                    <p:anim calcmode="lin" valueType="num">
                                      <p:cBhvr>
                                        <p:cTn id="10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109" dur="500" tmFilter="0,0; .5, 1; 1, 1"/>
                                        <p:tgtEl>
                                          <p:spTgt spid="31"/>
                                        </p:tgtEl>
                                      </p:cBhvr>
                                    </p:animEffect>
                                  </p:childTnLst>
                                </p:cTn>
                              </p:par>
                            </p:childTnLst>
                          </p:cTn>
                        </p:par>
                        <p:par>
                          <p:cTn id="110" fill="hold">
                            <p:stCondLst>
                              <p:cond delay="4750"/>
                            </p:stCondLst>
                            <p:childTnLst>
                              <p:par>
                                <p:cTn id="111" presetID="2" presetClass="entr" presetSubtype="8"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ppt_x</p:attrName>
                                        </p:attrNameLst>
                                      </p:cBhvr>
                                      <p:tavLst>
                                        <p:tav tm="0">
                                          <p:val>
                                            <p:strVal val="0-#ppt_w/2"/>
                                          </p:val>
                                        </p:tav>
                                        <p:tav tm="100000">
                                          <p:val>
                                            <p:strVal val="#ppt_x"/>
                                          </p:val>
                                        </p:tav>
                                      </p:tavLst>
                                    </p:anim>
                                    <p:anim calcmode="lin" valueType="num">
                                      <p:cBhvr>
                                        <p:cTn id="114" dur="500" fill="hold"/>
                                        <p:tgtEl>
                                          <p:spTgt spid="26"/>
                                        </p:tgtEl>
                                        <p:attrNameLst>
                                          <p:attrName>ppt_y</p:attrName>
                                        </p:attrNameLst>
                                      </p:cBhvr>
                                      <p:tavLst>
                                        <p:tav tm="0">
                                          <p:val>
                                            <p:strVal val="#ppt_y"/>
                                          </p:val>
                                        </p:tav>
                                        <p:tav tm="100000">
                                          <p:val>
                                            <p:strVal val="#ppt_y"/>
                                          </p:val>
                                        </p:tav>
                                      </p:tavLst>
                                    </p:anim>
                                  </p:childTnLst>
                                </p:cTn>
                              </p:par>
                            </p:childTnLst>
                          </p:cTn>
                        </p:par>
                        <p:par>
                          <p:cTn id="115" fill="hold">
                            <p:stCondLst>
                              <p:cond delay="5250"/>
                            </p:stCondLst>
                            <p:childTnLst>
                              <p:par>
                                <p:cTn id="116" presetID="22" presetClass="entr" presetSubtype="1"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Effect>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bldLvl="0" autoUpdateAnimBg="0"/>
      <p:bldP spid="15" grpId="0" bldLvl="0" autoUpdateAnimBg="0"/>
      <p:bldP spid="16" grpId="0" bldLvl="0" autoUpdateAnimBg="0"/>
      <p:bldP spid="17" grpId="0" animBg="1"/>
      <p:bldP spid="18" grpId="0" animBg="1"/>
      <p:bldP spid="19" grpId="0" animBg="1"/>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nimBg="1" autoUpdateAnimBg="0"/>
      <p:bldP spid="27" grpId="0" bldLvl="0" autoUpdateAnimBg="0"/>
      <p:bldP spid="28" grpId="0" bldLvl="0" animBg="1" autoUpdateAnimBg="0"/>
      <p:bldP spid="29" grpId="0" bldLvl="0" autoUpdateAnimBg="0"/>
      <p:bldP spid="30" grpId="0" animBg="1"/>
      <p:bldP spid="31" grpId="0" bldLvl="0" autoUpdateAnimBg="0"/>
      <p:bldP spid="32"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活动效果展望</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1017440" y="2149180"/>
            <a:ext cx="5225144" cy="3703215"/>
            <a:chOff x="716035" y="2233527"/>
            <a:chExt cx="5756517" cy="4079816"/>
          </a:xfrm>
        </p:grpSpPr>
        <p:grpSp>
          <p:nvGrpSpPr>
            <p:cNvPr id="11" name="Group 23"/>
            <p:cNvGrpSpPr/>
            <p:nvPr/>
          </p:nvGrpSpPr>
          <p:grpSpPr>
            <a:xfrm>
              <a:off x="759985" y="3732911"/>
              <a:ext cx="5710982" cy="2580432"/>
              <a:chOff x="457200" y="2610462"/>
              <a:chExt cx="4299091" cy="1942488"/>
            </a:xfrm>
          </p:grpSpPr>
          <p:sp>
            <p:nvSpPr>
              <p:cNvPr id="17" name="Rectangle 21"/>
              <p:cNvSpPr/>
              <p:nvPr/>
            </p:nvSpPr>
            <p:spPr>
              <a:xfrm>
                <a:off x="457200" y="2610462"/>
                <a:ext cx="3962400" cy="1942488"/>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8" name="Right Triangle 22"/>
              <p:cNvSpPr/>
              <p:nvPr/>
            </p:nvSpPr>
            <p:spPr>
              <a:xfrm flipV="1">
                <a:off x="4082909" y="2610462"/>
                <a:ext cx="673382" cy="673382"/>
              </a:xfrm>
              <a:prstGeom prst="rtTriangle">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sp>
          <p:nvSpPr>
            <p:cNvPr id="12" name="Text Box 10"/>
            <p:cNvSpPr txBox="1">
              <a:spLocks noChangeArrowheads="1"/>
            </p:cNvSpPr>
            <p:nvPr/>
          </p:nvSpPr>
          <p:spPr bwMode="auto">
            <a:xfrm>
              <a:off x="962436" y="3985161"/>
              <a:ext cx="2211139" cy="2017503"/>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dirty="0">
                  <a:solidFill>
                    <a:schemeClr val="bg1"/>
                  </a:solidFill>
                  <a:cs typeface="+mn-ea"/>
                  <a:sym typeface="+mn-lt"/>
                </a:rPr>
                <a:t>Top Down</a:t>
              </a:r>
            </a:p>
            <a:p>
              <a:pPr defTabSz="1087755"/>
              <a:r>
                <a:rPr lang="en-US" sz="1200" dirty="0" err="1">
                  <a:solidFill>
                    <a:schemeClr val="bg1"/>
                  </a:solidFill>
                  <a:cs typeface="+mn-ea"/>
                  <a:sym typeface="+mn-lt"/>
                </a:rPr>
                <a:t>Nullam</a:t>
              </a:r>
              <a:r>
                <a:rPr lang="en-US" sz="1200" dirty="0">
                  <a:solidFill>
                    <a:schemeClr val="bg1"/>
                  </a:solidFill>
                  <a:cs typeface="+mn-ea"/>
                  <a:sym typeface="+mn-lt"/>
                </a:rPr>
                <a:t> </a:t>
              </a:r>
              <a:r>
                <a:rPr lang="en-US" sz="1200" dirty="0" err="1">
                  <a:solidFill>
                    <a:schemeClr val="bg1"/>
                  </a:solidFill>
                  <a:cs typeface="+mn-ea"/>
                  <a:sym typeface="+mn-lt"/>
                </a:rPr>
                <a:t>eu</a:t>
              </a:r>
              <a:r>
                <a:rPr lang="en-US" sz="1200" dirty="0">
                  <a:solidFill>
                    <a:schemeClr val="bg1"/>
                  </a:solidFill>
                  <a:cs typeface="+mn-ea"/>
                  <a:sym typeface="+mn-lt"/>
                </a:rPr>
                <a:t> </a:t>
              </a:r>
              <a:r>
                <a:rPr lang="en-US" sz="1200" dirty="0" err="1">
                  <a:solidFill>
                    <a:schemeClr val="bg1"/>
                  </a:solidFill>
                  <a:cs typeface="+mn-ea"/>
                  <a:sym typeface="+mn-lt"/>
                </a:rPr>
                <a:t>tempor</a:t>
              </a:r>
              <a:r>
                <a:rPr lang="en-US" sz="1200" dirty="0">
                  <a:solidFill>
                    <a:schemeClr val="bg1"/>
                  </a:solidFill>
                  <a:cs typeface="+mn-ea"/>
                  <a:sym typeface="+mn-lt"/>
                </a:rPr>
                <a:t> </a:t>
              </a:r>
              <a:r>
                <a:rPr lang="en-US" sz="1200" dirty="0" err="1">
                  <a:solidFill>
                    <a:schemeClr val="bg1"/>
                  </a:solidFill>
                  <a:cs typeface="+mn-ea"/>
                  <a:sym typeface="+mn-lt"/>
                </a:rPr>
                <a:t>purus</a:t>
              </a:r>
              <a:r>
                <a:rPr lang="en-US" sz="1200" dirty="0">
                  <a:solidFill>
                    <a:schemeClr val="bg1"/>
                  </a:solidFill>
                  <a:cs typeface="+mn-ea"/>
                  <a:sym typeface="+mn-lt"/>
                </a:rPr>
                <a:t>. </a:t>
              </a:r>
              <a:r>
                <a:rPr lang="en-US" sz="1200" dirty="0" err="1">
                  <a:solidFill>
                    <a:schemeClr val="bg1"/>
                  </a:solidFill>
                  <a:cs typeface="+mn-ea"/>
                  <a:sym typeface="+mn-lt"/>
                </a:rPr>
                <a:t>Nunc</a:t>
              </a:r>
              <a:r>
                <a:rPr lang="en-US" sz="1200" dirty="0">
                  <a:solidFill>
                    <a:schemeClr val="bg1"/>
                  </a:solidFill>
                  <a:cs typeface="+mn-ea"/>
                  <a:sym typeface="+mn-lt"/>
                </a:rPr>
                <a:t> a </a:t>
              </a:r>
              <a:r>
                <a:rPr lang="en-US" sz="1200" dirty="0" err="1">
                  <a:solidFill>
                    <a:schemeClr val="bg1"/>
                  </a:solidFill>
                  <a:cs typeface="+mn-ea"/>
                  <a:sym typeface="+mn-lt"/>
                </a:rPr>
                <a:t>leo</a:t>
              </a:r>
              <a:r>
                <a:rPr lang="en-US" sz="1200" dirty="0">
                  <a:solidFill>
                    <a:schemeClr val="bg1"/>
                  </a:solidFill>
                  <a:cs typeface="+mn-ea"/>
                  <a:sym typeface="+mn-lt"/>
                </a:rPr>
                <a:t> magna, sit </a:t>
              </a:r>
              <a:r>
                <a:rPr lang="en-US" sz="1200" dirty="0" err="1">
                  <a:solidFill>
                    <a:schemeClr val="bg1"/>
                  </a:solidFill>
                  <a:cs typeface="+mn-ea"/>
                  <a:sym typeface="+mn-lt"/>
                </a:rPr>
                <a:t>amet</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a:t>
              </a:r>
              <a:r>
                <a:rPr lang="en-US" sz="1200" dirty="0" err="1">
                  <a:solidFill>
                    <a:schemeClr val="bg1"/>
                  </a:solidFill>
                  <a:cs typeface="+mn-ea"/>
                  <a:sym typeface="+mn-lt"/>
                </a:rPr>
                <a:t>risus</a:t>
              </a:r>
              <a:r>
                <a:rPr lang="en-US" sz="1200" dirty="0">
                  <a:solidFill>
                    <a:schemeClr val="bg1"/>
                  </a:solidFill>
                  <a:cs typeface="+mn-ea"/>
                  <a:sym typeface="+mn-lt"/>
                </a:rPr>
                <a:t>. </a:t>
              </a:r>
              <a:r>
                <a:rPr lang="en-US" sz="1200" dirty="0" err="1">
                  <a:solidFill>
                    <a:schemeClr val="bg1"/>
                  </a:solidFill>
                  <a:cs typeface="+mn-ea"/>
                  <a:sym typeface="+mn-lt"/>
                </a:rPr>
                <a:t>Nunc</a:t>
              </a:r>
              <a:r>
                <a:rPr lang="en-US" sz="1200" dirty="0">
                  <a:solidFill>
                    <a:schemeClr val="bg1"/>
                  </a:solidFill>
                  <a:cs typeface="+mn-ea"/>
                  <a:sym typeface="+mn-lt"/>
                </a:rPr>
                <a:t> a </a:t>
              </a:r>
              <a:r>
                <a:rPr lang="en-US" sz="1200" dirty="0" err="1">
                  <a:solidFill>
                    <a:schemeClr val="bg1"/>
                  </a:solidFill>
                  <a:cs typeface="+mn-ea"/>
                  <a:sym typeface="+mn-lt"/>
                </a:rPr>
                <a:t>leo</a:t>
              </a:r>
              <a:r>
                <a:rPr lang="en-US" sz="1200" dirty="0">
                  <a:solidFill>
                    <a:schemeClr val="bg1"/>
                  </a:solidFill>
                  <a:cs typeface="+mn-ea"/>
                  <a:sym typeface="+mn-lt"/>
                </a:rPr>
                <a:t> magna. </a:t>
              </a:r>
              <a:r>
                <a:rPr lang="en-US" sz="1200" dirty="0" err="1">
                  <a:solidFill>
                    <a:schemeClr val="bg1"/>
                  </a:solidFill>
                  <a:cs typeface="+mn-ea"/>
                  <a:sym typeface="+mn-lt"/>
                </a:rPr>
                <a:t>Nullam</a:t>
              </a:r>
              <a:r>
                <a:rPr lang="en-US" sz="1200" dirty="0">
                  <a:solidFill>
                    <a:schemeClr val="bg1"/>
                  </a:solidFill>
                  <a:cs typeface="+mn-ea"/>
                  <a:sym typeface="+mn-lt"/>
                </a:rPr>
                <a:t> </a:t>
              </a:r>
              <a:r>
                <a:rPr lang="en-US" sz="1200" dirty="0" err="1">
                  <a:solidFill>
                    <a:schemeClr val="bg1"/>
                  </a:solidFill>
                  <a:cs typeface="+mn-ea"/>
                  <a:sym typeface="+mn-lt"/>
                </a:rPr>
                <a:t>eu</a:t>
              </a:r>
              <a:r>
                <a:rPr lang="en-US" sz="1200" dirty="0">
                  <a:solidFill>
                    <a:schemeClr val="bg1"/>
                  </a:solidFill>
                  <a:cs typeface="+mn-ea"/>
                  <a:sym typeface="+mn-lt"/>
                </a:rPr>
                <a:t> </a:t>
              </a:r>
              <a:r>
                <a:rPr lang="en-US" sz="1200" dirty="0" err="1">
                  <a:solidFill>
                    <a:schemeClr val="bg1"/>
                  </a:solidFill>
                  <a:cs typeface="+mn-ea"/>
                  <a:sym typeface="+mn-lt"/>
                </a:rPr>
                <a:t>tempor</a:t>
              </a:r>
              <a:r>
                <a:rPr lang="en-US" sz="1200" dirty="0">
                  <a:solidFill>
                    <a:schemeClr val="bg1"/>
                  </a:solidFill>
                  <a:cs typeface="+mn-ea"/>
                  <a:sym typeface="+mn-lt"/>
                </a:rPr>
                <a:t> </a:t>
              </a:r>
              <a:r>
                <a:rPr lang="en-US" sz="1200" dirty="0" err="1">
                  <a:solidFill>
                    <a:schemeClr val="bg1"/>
                  </a:solidFill>
                  <a:cs typeface="+mn-ea"/>
                  <a:sym typeface="+mn-lt"/>
                </a:rPr>
                <a:t>purus</a:t>
              </a:r>
              <a:r>
                <a:rPr lang="en-US" sz="1200" dirty="0">
                  <a:solidFill>
                    <a:schemeClr val="bg1"/>
                  </a:solidFill>
                  <a:cs typeface="+mn-ea"/>
                  <a:sym typeface="+mn-lt"/>
                </a:rPr>
                <a:t>. </a:t>
              </a:r>
              <a:r>
                <a:rPr lang="en-US" sz="1200" dirty="0" err="1">
                  <a:solidFill>
                    <a:schemeClr val="bg1"/>
                  </a:solidFill>
                  <a:cs typeface="+mn-ea"/>
                  <a:sym typeface="+mn-lt"/>
                </a:rPr>
                <a:t>Nunc</a:t>
              </a:r>
              <a:r>
                <a:rPr lang="en-US" sz="1200" dirty="0">
                  <a:solidFill>
                    <a:schemeClr val="bg1"/>
                  </a:solidFill>
                  <a:cs typeface="+mn-ea"/>
                  <a:sym typeface="+mn-lt"/>
                </a:rPr>
                <a:t> a </a:t>
              </a:r>
              <a:r>
                <a:rPr lang="en-US" sz="1200" dirty="0" err="1">
                  <a:solidFill>
                    <a:schemeClr val="bg1"/>
                  </a:solidFill>
                  <a:cs typeface="+mn-ea"/>
                  <a:sym typeface="+mn-lt"/>
                </a:rPr>
                <a:t>leo</a:t>
              </a:r>
              <a:r>
                <a:rPr lang="en-US" sz="1200" dirty="0">
                  <a:solidFill>
                    <a:schemeClr val="bg1"/>
                  </a:solidFill>
                  <a:cs typeface="+mn-ea"/>
                  <a:sym typeface="+mn-lt"/>
                </a:rPr>
                <a:t> magna, sit </a:t>
              </a:r>
              <a:r>
                <a:rPr lang="en-US" sz="1200" dirty="0" err="1">
                  <a:solidFill>
                    <a:schemeClr val="bg1"/>
                  </a:solidFill>
                  <a:cs typeface="+mn-ea"/>
                  <a:sym typeface="+mn-lt"/>
                </a:rPr>
                <a:t>amet</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a:t>
              </a:r>
              <a:r>
                <a:rPr lang="en-US" sz="1200" dirty="0" err="1">
                  <a:solidFill>
                    <a:schemeClr val="bg1"/>
                  </a:solidFill>
                  <a:cs typeface="+mn-ea"/>
                  <a:sym typeface="+mn-lt"/>
                </a:rPr>
                <a:t>risus</a:t>
              </a:r>
              <a:r>
                <a:rPr lang="en-US" sz="1200" dirty="0">
                  <a:solidFill>
                    <a:schemeClr val="bg1"/>
                  </a:solidFill>
                  <a:cs typeface="+mn-ea"/>
                  <a:sym typeface="+mn-lt"/>
                </a:rPr>
                <a:t>. </a:t>
              </a:r>
            </a:p>
          </p:txBody>
        </p:sp>
        <p:sp>
          <p:nvSpPr>
            <p:cNvPr id="13" name="Text Box 10"/>
            <p:cNvSpPr txBox="1">
              <a:spLocks noChangeArrowheads="1"/>
            </p:cNvSpPr>
            <p:nvPr/>
          </p:nvSpPr>
          <p:spPr bwMode="auto">
            <a:xfrm>
              <a:off x="3594294" y="3985161"/>
              <a:ext cx="2211139" cy="2017503"/>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dirty="0">
                  <a:solidFill>
                    <a:schemeClr val="bg1"/>
                  </a:solidFill>
                  <a:cs typeface="+mn-ea"/>
                  <a:sym typeface="+mn-lt"/>
                </a:rPr>
                <a:t>Bottom Line</a:t>
              </a:r>
            </a:p>
            <a:p>
              <a:pPr defTabSz="1087755"/>
              <a:r>
                <a:rPr lang="en-US" sz="1200" dirty="0" err="1">
                  <a:solidFill>
                    <a:schemeClr val="bg1"/>
                  </a:solidFill>
                  <a:cs typeface="+mn-ea"/>
                  <a:sym typeface="+mn-lt"/>
                </a:rPr>
                <a:t>Nullam</a:t>
              </a:r>
              <a:r>
                <a:rPr lang="en-US" sz="1200" dirty="0">
                  <a:solidFill>
                    <a:schemeClr val="bg1"/>
                  </a:solidFill>
                  <a:cs typeface="+mn-ea"/>
                  <a:sym typeface="+mn-lt"/>
                </a:rPr>
                <a:t> </a:t>
              </a:r>
              <a:r>
                <a:rPr lang="en-US" sz="1200" dirty="0" err="1">
                  <a:solidFill>
                    <a:schemeClr val="bg1"/>
                  </a:solidFill>
                  <a:cs typeface="+mn-ea"/>
                  <a:sym typeface="+mn-lt"/>
                </a:rPr>
                <a:t>eu</a:t>
              </a:r>
              <a:r>
                <a:rPr lang="en-US" sz="1200" dirty="0">
                  <a:solidFill>
                    <a:schemeClr val="bg1"/>
                  </a:solidFill>
                  <a:cs typeface="+mn-ea"/>
                  <a:sym typeface="+mn-lt"/>
                </a:rPr>
                <a:t> </a:t>
              </a:r>
              <a:r>
                <a:rPr lang="en-US" sz="1200" dirty="0" err="1">
                  <a:solidFill>
                    <a:schemeClr val="bg1"/>
                  </a:solidFill>
                  <a:cs typeface="+mn-ea"/>
                  <a:sym typeface="+mn-lt"/>
                </a:rPr>
                <a:t>tempor</a:t>
              </a:r>
              <a:r>
                <a:rPr lang="en-US" sz="1200" dirty="0">
                  <a:solidFill>
                    <a:schemeClr val="bg1"/>
                  </a:solidFill>
                  <a:cs typeface="+mn-ea"/>
                  <a:sym typeface="+mn-lt"/>
                </a:rPr>
                <a:t> </a:t>
              </a:r>
              <a:r>
                <a:rPr lang="en-US" sz="1200" dirty="0" err="1">
                  <a:solidFill>
                    <a:schemeClr val="bg1"/>
                  </a:solidFill>
                  <a:cs typeface="+mn-ea"/>
                  <a:sym typeface="+mn-lt"/>
                </a:rPr>
                <a:t>purus</a:t>
              </a:r>
              <a:r>
                <a:rPr lang="en-US" sz="1200" dirty="0">
                  <a:solidFill>
                    <a:schemeClr val="bg1"/>
                  </a:solidFill>
                  <a:cs typeface="+mn-ea"/>
                  <a:sym typeface="+mn-lt"/>
                </a:rPr>
                <a:t>. Nunc a </a:t>
              </a:r>
              <a:r>
                <a:rPr lang="en-US" sz="1200" dirty="0" err="1">
                  <a:solidFill>
                    <a:schemeClr val="bg1"/>
                  </a:solidFill>
                  <a:cs typeface="+mn-ea"/>
                  <a:sym typeface="+mn-lt"/>
                </a:rPr>
                <a:t>leo</a:t>
              </a:r>
              <a:r>
                <a:rPr lang="en-US" sz="1200" dirty="0">
                  <a:solidFill>
                    <a:schemeClr val="bg1"/>
                  </a:solidFill>
                  <a:cs typeface="+mn-ea"/>
                  <a:sym typeface="+mn-lt"/>
                </a:rPr>
                <a:t> magna, sit </a:t>
              </a:r>
              <a:r>
                <a:rPr lang="en-US" sz="1200" dirty="0" err="1">
                  <a:solidFill>
                    <a:schemeClr val="bg1"/>
                  </a:solidFill>
                  <a:cs typeface="+mn-ea"/>
                  <a:sym typeface="+mn-lt"/>
                </a:rPr>
                <a:t>amet</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a:t>
              </a:r>
              <a:r>
                <a:rPr lang="en-US" sz="1200" dirty="0" err="1">
                  <a:solidFill>
                    <a:schemeClr val="bg1"/>
                  </a:solidFill>
                  <a:cs typeface="+mn-ea"/>
                  <a:sym typeface="+mn-lt"/>
                </a:rPr>
                <a:t>risus</a:t>
              </a:r>
              <a:r>
                <a:rPr lang="en-US" sz="1200" dirty="0">
                  <a:solidFill>
                    <a:schemeClr val="bg1"/>
                  </a:solidFill>
                  <a:cs typeface="+mn-ea"/>
                  <a:sym typeface="+mn-lt"/>
                </a:rPr>
                <a:t>. Nunc a </a:t>
              </a:r>
              <a:r>
                <a:rPr lang="en-US" sz="1200" dirty="0" err="1">
                  <a:solidFill>
                    <a:schemeClr val="bg1"/>
                  </a:solidFill>
                  <a:cs typeface="+mn-ea"/>
                  <a:sym typeface="+mn-lt"/>
                </a:rPr>
                <a:t>leo</a:t>
              </a:r>
              <a:r>
                <a:rPr lang="en-US" sz="1200" dirty="0">
                  <a:solidFill>
                    <a:schemeClr val="bg1"/>
                  </a:solidFill>
                  <a:cs typeface="+mn-ea"/>
                  <a:sym typeface="+mn-lt"/>
                </a:rPr>
                <a:t> magna. </a:t>
              </a:r>
              <a:r>
                <a:rPr lang="en-US" sz="1200" dirty="0" err="1">
                  <a:solidFill>
                    <a:schemeClr val="bg1"/>
                  </a:solidFill>
                  <a:cs typeface="+mn-ea"/>
                  <a:sym typeface="+mn-lt"/>
                </a:rPr>
                <a:t>Nullam</a:t>
              </a:r>
              <a:r>
                <a:rPr lang="en-US" sz="1200" dirty="0">
                  <a:solidFill>
                    <a:schemeClr val="bg1"/>
                  </a:solidFill>
                  <a:cs typeface="+mn-ea"/>
                  <a:sym typeface="+mn-lt"/>
                </a:rPr>
                <a:t> </a:t>
              </a:r>
              <a:r>
                <a:rPr lang="en-US" sz="1200" dirty="0" err="1">
                  <a:solidFill>
                    <a:schemeClr val="bg1"/>
                  </a:solidFill>
                  <a:cs typeface="+mn-ea"/>
                  <a:sym typeface="+mn-lt"/>
                </a:rPr>
                <a:t>eu</a:t>
              </a:r>
              <a:r>
                <a:rPr lang="en-US" sz="1200" dirty="0">
                  <a:solidFill>
                    <a:schemeClr val="bg1"/>
                  </a:solidFill>
                  <a:cs typeface="+mn-ea"/>
                  <a:sym typeface="+mn-lt"/>
                </a:rPr>
                <a:t> </a:t>
              </a:r>
              <a:r>
                <a:rPr lang="en-US" sz="1200" dirty="0" err="1">
                  <a:solidFill>
                    <a:schemeClr val="bg1"/>
                  </a:solidFill>
                  <a:cs typeface="+mn-ea"/>
                  <a:sym typeface="+mn-lt"/>
                </a:rPr>
                <a:t>tempor</a:t>
              </a:r>
              <a:r>
                <a:rPr lang="en-US" sz="1200" dirty="0">
                  <a:solidFill>
                    <a:schemeClr val="bg1"/>
                  </a:solidFill>
                  <a:cs typeface="+mn-ea"/>
                  <a:sym typeface="+mn-lt"/>
                </a:rPr>
                <a:t> </a:t>
              </a:r>
              <a:r>
                <a:rPr lang="en-US" sz="1200" dirty="0" err="1">
                  <a:solidFill>
                    <a:schemeClr val="bg1"/>
                  </a:solidFill>
                  <a:cs typeface="+mn-ea"/>
                  <a:sym typeface="+mn-lt"/>
                </a:rPr>
                <a:t>purus</a:t>
              </a:r>
              <a:r>
                <a:rPr lang="en-US" sz="1200" dirty="0">
                  <a:solidFill>
                    <a:schemeClr val="bg1"/>
                  </a:solidFill>
                  <a:cs typeface="+mn-ea"/>
                  <a:sym typeface="+mn-lt"/>
                </a:rPr>
                <a:t>. Nunc a </a:t>
              </a:r>
              <a:r>
                <a:rPr lang="en-US" sz="1200" dirty="0" err="1">
                  <a:solidFill>
                    <a:schemeClr val="bg1"/>
                  </a:solidFill>
                  <a:cs typeface="+mn-ea"/>
                  <a:sym typeface="+mn-lt"/>
                </a:rPr>
                <a:t>leo</a:t>
              </a:r>
              <a:r>
                <a:rPr lang="en-US" sz="1200" dirty="0">
                  <a:solidFill>
                    <a:schemeClr val="bg1"/>
                  </a:solidFill>
                  <a:cs typeface="+mn-ea"/>
                  <a:sym typeface="+mn-lt"/>
                </a:rPr>
                <a:t> magna, sit </a:t>
              </a:r>
              <a:r>
                <a:rPr lang="en-US" sz="1200" dirty="0" err="1">
                  <a:solidFill>
                    <a:schemeClr val="bg1"/>
                  </a:solidFill>
                  <a:cs typeface="+mn-ea"/>
                  <a:sym typeface="+mn-lt"/>
                </a:rPr>
                <a:t>amet</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a:t>
              </a:r>
              <a:r>
                <a:rPr lang="en-US" sz="1200" dirty="0" err="1">
                  <a:solidFill>
                    <a:schemeClr val="bg1"/>
                  </a:solidFill>
                  <a:cs typeface="+mn-ea"/>
                  <a:sym typeface="+mn-lt"/>
                </a:rPr>
                <a:t>risus</a:t>
              </a:r>
              <a:r>
                <a:rPr lang="en-US" sz="1200" dirty="0">
                  <a:solidFill>
                    <a:schemeClr val="bg1"/>
                  </a:solidFill>
                  <a:cs typeface="+mn-ea"/>
                  <a:sym typeface="+mn-lt"/>
                </a:rPr>
                <a:t>. </a:t>
              </a:r>
            </a:p>
          </p:txBody>
        </p:sp>
        <p:cxnSp>
          <p:nvCxnSpPr>
            <p:cNvPr id="15" name="Straight Connector 25"/>
            <p:cNvCxnSpPr/>
            <p:nvPr/>
          </p:nvCxnSpPr>
          <p:spPr>
            <a:xfrm>
              <a:off x="3391843" y="4108943"/>
              <a:ext cx="0" cy="1880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a:off x="716035" y="2233527"/>
              <a:ext cx="5756517" cy="1135904"/>
            </a:xfrm>
            <a:prstGeom prst="rect">
              <a:avLst/>
            </a:prstGeom>
            <a:noFill/>
            <a:ln w="9525">
              <a:noFill/>
              <a:miter lim="800000"/>
            </a:ln>
          </p:spPr>
          <p:txBody>
            <a:bodyPr wrap="square" lIns="45720" tIns="22860" rIns="45720" bIns="22860">
              <a:spAutoFit/>
            </a:bodyPr>
            <a:lstStyle/>
            <a:p>
              <a:r>
                <a:rPr lang="zh-CN" altLang="en-US" b="1" dirty="0">
                  <a:solidFill>
                    <a:schemeClr val="bg1">
                      <a:lumMod val="50000"/>
                    </a:schemeClr>
                  </a:solidFill>
                  <a:cs typeface="+mn-ea"/>
                  <a:sym typeface="+mn-lt"/>
                </a:rPr>
                <a:t>点击此处更换文本</a:t>
              </a:r>
              <a:endParaRPr lang="en-US" altLang="zh-CN" b="1" dirty="0">
                <a:solidFill>
                  <a:schemeClr val="bg1">
                    <a:lumMod val="50000"/>
                  </a:schemeClr>
                </a:solidFill>
                <a:cs typeface="+mn-ea"/>
                <a:sym typeface="+mn-lt"/>
              </a:endParaRPr>
            </a:p>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a:p>
              <a:endParaRPr lang="en-US" altLang="zh-CN" b="1" dirty="0">
                <a:solidFill>
                  <a:schemeClr val="bg1">
                    <a:lumMod val="50000"/>
                  </a:schemeClr>
                </a:solidFill>
                <a:cs typeface="+mn-ea"/>
                <a:sym typeface="+mn-lt"/>
              </a:endParaRPr>
            </a:p>
          </p:txBody>
        </p:sp>
      </p:grpSp>
      <p:sp>
        <p:nvSpPr>
          <p:cNvPr id="19" name="品 2"/>
          <p:cNvSpPr>
            <a:spLocks noChangeArrowheads="1"/>
          </p:cNvSpPr>
          <p:nvPr/>
        </p:nvSpPr>
        <p:spPr bwMode="auto">
          <a:xfrm>
            <a:off x="6624467" y="2152660"/>
            <a:ext cx="4628640" cy="3699736"/>
          </a:xfrm>
          <a:prstGeom prst="rect">
            <a:avLst/>
          </a:prstGeom>
          <a:noFill/>
          <a:ln w="12700">
            <a:solidFill>
              <a:srgbClr val="A05242"/>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mn-lt"/>
              <a:ea typeface="+mn-ea"/>
              <a:cs typeface="+mn-ea"/>
              <a:sym typeface="+mn-lt"/>
            </a:endParaRPr>
          </a:p>
        </p:txBody>
      </p:sp>
      <p:sp>
        <p:nvSpPr>
          <p:cNvPr id="20" name="15"/>
          <p:cNvSpPr>
            <a:spLocks noChangeArrowheads="1"/>
          </p:cNvSpPr>
          <p:nvPr>
            <p:custDataLst>
              <p:tags r:id="rId1"/>
            </p:custDataLst>
          </p:nvPr>
        </p:nvSpPr>
        <p:spPr bwMode="auto">
          <a:xfrm>
            <a:off x="6755735" y="3259615"/>
            <a:ext cx="4322274" cy="172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sz="1200" b="1" dirty="0" err="1">
                <a:solidFill>
                  <a:schemeClr val="bg1">
                    <a:lumMod val="50000"/>
                  </a:schemeClr>
                </a:solidFill>
                <a:latin typeface="+mn-lt"/>
                <a:ea typeface="+mn-ea"/>
                <a:cs typeface="+mn-ea"/>
                <a:sym typeface="+mn-lt"/>
              </a:rPr>
              <a:t>点击此处更换文本</a:t>
            </a:r>
            <a:r>
              <a:rPr lang="zh-CN" altLang="en-US" sz="1200" b="1" dirty="0">
                <a:solidFill>
                  <a:schemeClr val="bg1">
                    <a:lumMod val="50000"/>
                  </a:schemeClr>
                </a:solidFill>
                <a:latin typeface="+mn-lt"/>
                <a:ea typeface="+mn-ea"/>
                <a:cs typeface="+mn-ea"/>
                <a:sym typeface="+mn-lt"/>
              </a:rPr>
              <a:t>点击此处更换文本</a:t>
            </a:r>
            <a:endParaRPr sz="1200" b="1" dirty="0">
              <a:solidFill>
                <a:schemeClr val="bg1">
                  <a:lumMod val="50000"/>
                </a:schemeClr>
              </a:solidFill>
              <a:latin typeface="+mn-lt"/>
              <a:ea typeface="+mn-ea"/>
              <a:cs typeface="+mn-ea"/>
              <a:sym typeface="+mn-lt"/>
            </a:endParaRPr>
          </a:p>
          <a:p>
            <a:r>
              <a:rPr sz="1200" b="1" dirty="0" err="1">
                <a:solidFill>
                  <a:schemeClr val="bg1">
                    <a:lumMod val="50000"/>
                  </a:schemeClr>
                </a:solidFill>
                <a:latin typeface="+mn-lt"/>
                <a:ea typeface="+mn-ea"/>
                <a:cs typeface="+mn-ea"/>
                <a:sym typeface="+mn-lt"/>
              </a:rPr>
              <a:t>点击此处更换文本</a:t>
            </a:r>
            <a:r>
              <a:rPr lang="zh-CN" altLang="en-US" sz="1200" b="1" dirty="0">
                <a:solidFill>
                  <a:schemeClr val="bg1">
                    <a:lumMod val="50000"/>
                  </a:schemeClr>
                </a:solidFill>
                <a:latin typeface="+mn-lt"/>
                <a:ea typeface="+mn-ea"/>
                <a:cs typeface="+mn-ea"/>
                <a:sym typeface="+mn-lt"/>
              </a:rPr>
              <a:t>点击此处更换文本</a:t>
            </a:r>
            <a:endParaRPr sz="1200" b="1" dirty="0">
              <a:solidFill>
                <a:schemeClr val="bg1">
                  <a:lumMod val="50000"/>
                </a:schemeClr>
              </a:solidFill>
              <a:latin typeface="+mn-lt"/>
              <a:ea typeface="+mn-ea"/>
              <a:cs typeface="+mn-ea"/>
              <a:sym typeface="+mn-lt"/>
            </a:endParaRPr>
          </a:p>
          <a:p>
            <a:r>
              <a:rPr sz="1200" b="1" dirty="0" err="1">
                <a:solidFill>
                  <a:schemeClr val="bg1">
                    <a:lumMod val="50000"/>
                  </a:schemeClr>
                </a:solidFill>
                <a:latin typeface="+mn-lt"/>
                <a:ea typeface="+mn-ea"/>
                <a:cs typeface="+mn-ea"/>
                <a:sym typeface="+mn-lt"/>
              </a:rPr>
              <a:t>点击此处更换文本</a:t>
            </a:r>
            <a:r>
              <a:rPr lang="zh-CN" altLang="en-US" sz="1200" b="1" dirty="0">
                <a:solidFill>
                  <a:schemeClr val="bg1">
                    <a:lumMod val="50000"/>
                  </a:schemeClr>
                </a:solidFill>
                <a:latin typeface="+mn-lt"/>
                <a:ea typeface="+mn-ea"/>
                <a:cs typeface="+mn-ea"/>
                <a:sym typeface="+mn-lt"/>
              </a:rPr>
              <a:t>点击此处更换文本</a:t>
            </a:r>
            <a:endParaRPr sz="1200" b="1" dirty="0">
              <a:solidFill>
                <a:schemeClr val="bg1">
                  <a:lumMod val="50000"/>
                </a:schemeClr>
              </a:solidFill>
              <a:latin typeface="+mn-lt"/>
              <a:ea typeface="+mn-ea"/>
              <a:cs typeface="+mn-ea"/>
              <a:sym typeface="+mn-lt"/>
            </a:endParaRPr>
          </a:p>
          <a:p>
            <a:r>
              <a:rPr sz="1200" b="1" dirty="0" err="1">
                <a:solidFill>
                  <a:schemeClr val="bg1">
                    <a:lumMod val="50000"/>
                  </a:schemeClr>
                </a:solidFill>
                <a:latin typeface="+mn-lt"/>
                <a:ea typeface="+mn-ea"/>
                <a:cs typeface="+mn-ea"/>
                <a:sym typeface="+mn-lt"/>
              </a:rPr>
              <a:t>点击此处更换文本</a:t>
            </a:r>
            <a:r>
              <a:rPr lang="zh-CN" altLang="en-US" sz="1200" b="1" dirty="0">
                <a:solidFill>
                  <a:schemeClr val="bg1">
                    <a:lumMod val="50000"/>
                  </a:schemeClr>
                </a:solidFill>
                <a:latin typeface="+mn-lt"/>
                <a:ea typeface="+mn-ea"/>
                <a:cs typeface="+mn-ea"/>
                <a:sym typeface="+mn-lt"/>
              </a:rPr>
              <a:t>点击此处更换文本</a:t>
            </a:r>
            <a:endParaRPr sz="1200" b="1" dirty="0">
              <a:solidFill>
                <a:schemeClr val="bg1">
                  <a:lumMod val="50000"/>
                </a:schemeClr>
              </a:solidFill>
              <a:latin typeface="+mn-lt"/>
              <a:ea typeface="+mn-ea"/>
              <a:cs typeface="+mn-ea"/>
              <a:sym typeface="+mn-lt"/>
            </a:endParaRPr>
          </a:p>
          <a:p>
            <a:r>
              <a:rPr sz="1200" b="1" dirty="0" err="1">
                <a:solidFill>
                  <a:schemeClr val="bg1">
                    <a:lumMod val="50000"/>
                  </a:schemeClr>
                </a:solidFill>
                <a:latin typeface="+mn-lt"/>
                <a:ea typeface="+mn-ea"/>
                <a:cs typeface="+mn-ea"/>
                <a:sym typeface="+mn-lt"/>
              </a:rPr>
              <a:t>点击此处更换文本</a:t>
            </a:r>
            <a:r>
              <a:rPr lang="zh-CN" altLang="en-US" sz="1200" b="1" dirty="0">
                <a:solidFill>
                  <a:schemeClr val="bg1">
                    <a:lumMod val="50000"/>
                  </a:schemeClr>
                </a:solidFill>
                <a:latin typeface="+mn-lt"/>
                <a:ea typeface="+mn-ea"/>
                <a:cs typeface="+mn-ea"/>
                <a:sym typeface="+mn-lt"/>
              </a:rPr>
              <a:t>点击此处更换文本</a:t>
            </a:r>
            <a:endParaRPr sz="1200" b="1" dirty="0">
              <a:solidFill>
                <a:schemeClr val="bg1">
                  <a:lumMod val="50000"/>
                </a:schemeClr>
              </a:solidFill>
              <a:latin typeface="+mn-lt"/>
              <a:ea typeface="+mn-ea"/>
              <a:cs typeface="+mn-ea"/>
              <a:sym typeface="+mn-lt"/>
            </a:endParaRPr>
          </a:p>
          <a:p>
            <a:r>
              <a:rPr sz="1200" b="1" dirty="0" err="1">
                <a:solidFill>
                  <a:schemeClr val="bg1">
                    <a:lumMod val="50000"/>
                  </a:schemeClr>
                </a:solidFill>
                <a:latin typeface="+mn-lt"/>
                <a:ea typeface="+mn-ea"/>
                <a:cs typeface="+mn-ea"/>
                <a:sym typeface="+mn-lt"/>
              </a:rPr>
              <a:t>点击此处更换文本</a:t>
            </a:r>
            <a:r>
              <a:rPr lang="zh-CN" altLang="en-US" sz="1200" b="1" dirty="0">
                <a:solidFill>
                  <a:schemeClr val="bg1">
                    <a:lumMod val="50000"/>
                  </a:schemeClr>
                </a:solidFill>
                <a:latin typeface="+mn-lt"/>
                <a:ea typeface="+mn-ea"/>
                <a:cs typeface="+mn-ea"/>
                <a:sym typeface="+mn-lt"/>
              </a:rPr>
              <a:t>点击此处更换文本</a:t>
            </a:r>
            <a:endParaRPr sz="1200" b="1" dirty="0">
              <a:solidFill>
                <a:schemeClr val="bg1">
                  <a:lumMod val="50000"/>
                </a:schemeClr>
              </a:solidFill>
              <a:latin typeface="+mn-lt"/>
              <a:ea typeface="+mn-ea"/>
              <a:cs typeface="+mn-ea"/>
              <a:sym typeface="+mn-lt"/>
            </a:endParaRPr>
          </a:p>
        </p:txBody>
      </p:sp>
      <p:sp>
        <p:nvSpPr>
          <p:cNvPr id="21" name="12"/>
          <p:cNvSpPr>
            <a:spLocks noChangeArrowheads="1"/>
          </p:cNvSpPr>
          <p:nvPr>
            <p:custDataLst>
              <p:tags r:id="rId2"/>
            </p:custDataLst>
          </p:nvPr>
        </p:nvSpPr>
        <p:spPr bwMode="auto">
          <a:xfrm>
            <a:off x="6755735" y="2598465"/>
            <a:ext cx="4322274"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800" b="1" dirty="0">
                <a:solidFill>
                  <a:schemeClr val="bg1">
                    <a:lumMod val="50000"/>
                  </a:schemeClr>
                </a:solidFill>
                <a:latin typeface="+mn-lt"/>
                <a:ea typeface="+mn-ea"/>
                <a:cs typeface="+mn-ea"/>
                <a:sym typeface="+mn-lt"/>
              </a:rPr>
              <a:t>点击此处更换文本</a:t>
            </a:r>
            <a:endParaRPr lang="en-US" altLang="zh-CN" sz="1800" b="1" dirty="0">
              <a:solidFill>
                <a:schemeClr val="bg1">
                  <a:lumMod val="50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活动效果展望</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1595592" y="2081571"/>
            <a:ext cx="9144979" cy="3242272"/>
            <a:chOff x="2207690" y="2506436"/>
            <a:chExt cx="7778126" cy="2757668"/>
          </a:xfrm>
        </p:grpSpPr>
        <p:sp>
          <p:nvSpPr>
            <p:cNvPr id="11" name="矩形 10"/>
            <p:cNvSpPr/>
            <p:nvPr/>
          </p:nvSpPr>
          <p:spPr>
            <a:xfrm>
              <a:off x="2207690" y="4557311"/>
              <a:ext cx="2147807" cy="706792"/>
            </a:xfrm>
            <a:prstGeom prst="rect">
              <a:avLst/>
            </a:prstGeom>
          </p:spPr>
          <p:txBody>
            <a:bodyPr wrap="square">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2" name="矩形 11"/>
            <p:cNvSpPr/>
            <p:nvPr/>
          </p:nvSpPr>
          <p:spPr>
            <a:xfrm>
              <a:off x="5008726" y="4557311"/>
              <a:ext cx="2147807" cy="706792"/>
            </a:xfrm>
            <a:prstGeom prst="rect">
              <a:avLst/>
            </a:prstGeom>
          </p:spPr>
          <p:txBody>
            <a:bodyPr wrap="square">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3" name="矩形 12"/>
            <p:cNvSpPr/>
            <p:nvPr/>
          </p:nvSpPr>
          <p:spPr>
            <a:xfrm>
              <a:off x="7838009" y="4557311"/>
              <a:ext cx="2147807" cy="706793"/>
            </a:xfrm>
            <a:prstGeom prst="rect">
              <a:avLst/>
            </a:prstGeom>
          </p:spPr>
          <p:txBody>
            <a:bodyPr wrap="square">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grpSp>
          <p:nvGrpSpPr>
            <p:cNvPr id="15" name="组合 14"/>
            <p:cNvGrpSpPr/>
            <p:nvPr/>
          </p:nvGrpSpPr>
          <p:grpSpPr>
            <a:xfrm>
              <a:off x="2345903" y="2506436"/>
              <a:ext cx="1845984" cy="1882776"/>
              <a:chOff x="1000707" y="2419350"/>
              <a:chExt cx="1845984" cy="1882776"/>
            </a:xfrm>
          </p:grpSpPr>
          <p:sp>
            <p:nvSpPr>
              <p:cNvPr id="22" name="Freeform 5"/>
              <p:cNvSpPr>
                <a:spLocks noEditPoints="1"/>
              </p:cNvSpPr>
              <p:nvPr/>
            </p:nvSpPr>
            <p:spPr bwMode="auto">
              <a:xfrm>
                <a:off x="1000707" y="2419350"/>
                <a:ext cx="1845984" cy="1882776"/>
              </a:xfrm>
              <a:custGeom>
                <a:avLst/>
                <a:gdLst>
                  <a:gd name="T0" fmla="*/ 715 w 772"/>
                  <a:gd name="T1" fmla="*/ 270 h 788"/>
                  <a:gd name="T2" fmla="*/ 706 w 772"/>
                  <a:gd name="T3" fmla="*/ 245 h 788"/>
                  <a:gd name="T4" fmla="*/ 529 w 772"/>
                  <a:gd name="T5" fmla="*/ 71 h 788"/>
                  <a:gd name="T6" fmla="*/ 505 w 772"/>
                  <a:gd name="T7" fmla="*/ 60 h 788"/>
                  <a:gd name="T8" fmla="*/ 260 w 772"/>
                  <a:gd name="T9" fmla="*/ 60 h 788"/>
                  <a:gd name="T10" fmla="*/ 233 w 772"/>
                  <a:gd name="T11" fmla="*/ 71 h 788"/>
                  <a:gd name="T12" fmla="*/ 59 w 772"/>
                  <a:gd name="T13" fmla="*/ 246 h 788"/>
                  <a:gd name="T14" fmla="*/ 48 w 772"/>
                  <a:gd name="T15" fmla="*/ 272 h 788"/>
                  <a:gd name="T16" fmla="*/ 0 w 772"/>
                  <a:gd name="T17" fmla="*/ 399 h 788"/>
                  <a:gd name="T18" fmla="*/ 6 w 772"/>
                  <a:gd name="T19" fmla="*/ 434 h 788"/>
                  <a:gd name="T20" fmla="*/ 51 w 772"/>
                  <a:gd name="T21" fmla="*/ 520 h 788"/>
                  <a:gd name="T22" fmla="*/ 59 w 772"/>
                  <a:gd name="T23" fmla="*/ 540 h 788"/>
                  <a:gd name="T24" fmla="*/ 234 w 772"/>
                  <a:gd name="T25" fmla="*/ 717 h 788"/>
                  <a:gd name="T26" fmla="*/ 259 w 772"/>
                  <a:gd name="T27" fmla="*/ 728 h 788"/>
                  <a:gd name="T28" fmla="*/ 506 w 772"/>
                  <a:gd name="T29" fmla="*/ 728 h 788"/>
                  <a:gd name="T30" fmla="*/ 528 w 772"/>
                  <a:gd name="T31" fmla="*/ 718 h 788"/>
                  <a:gd name="T32" fmla="*/ 706 w 772"/>
                  <a:gd name="T33" fmla="*/ 542 h 788"/>
                  <a:gd name="T34" fmla="*/ 716 w 772"/>
                  <a:gd name="T35" fmla="*/ 517 h 788"/>
                  <a:gd name="T36" fmla="*/ 750 w 772"/>
                  <a:gd name="T37" fmla="*/ 463 h 788"/>
                  <a:gd name="T38" fmla="*/ 715 w 772"/>
                  <a:gd name="T39" fmla="*/ 270 h 788"/>
                  <a:gd name="T40" fmla="*/ 541 w 772"/>
                  <a:gd name="T41" fmla="*/ 474 h 788"/>
                  <a:gd name="T42" fmla="*/ 455 w 772"/>
                  <a:gd name="T43" fmla="*/ 556 h 788"/>
                  <a:gd name="T44" fmla="*/ 401 w 772"/>
                  <a:gd name="T45" fmla="*/ 566 h 788"/>
                  <a:gd name="T46" fmla="*/ 381 w 772"/>
                  <a:gd name="T47" fmla="*/ 567 h 788"/>
                  <a:gd name="T48" fmla="*/ 208 w 772"/>
                  <a:gd name="T49" fmla="*/ 394 h 788"/>
                  <a:gd name="T50" fmla="*/ 381 w 772"/>
                  <a:gd name="T51" fmla="*/ 222 h 788"/>
                  <a:gd name="T52" fmla="*/ 396 w 772"/>
                  <a:gd name="T53" fmla="*/ 222 h 788"/>
                  <a:gd name="T54" fmla="*/ 396 w 772"/>
                  <a:gd name="T55" fmla="*/ 222 h 788"/>
                  <a:gd name="T56" fmla="*/ 414 w 772"/>
                  <a:gd name="T57" fmla="*/ 223 h 788"/>
                  <a:gd name="T58" fmla="*/ 514 w 772"/>
                  <a:gd name="T59" fmla="*/ 272 h 788"/>
                  <a:gd name="T60" fmla="*/ 537 w 772"/>
                  <a:gd name="T61" fmla="*/ 313 h 788"/>
                  <a:gd name="T62" fmla="*/ 538 w 772"/>
                  <a:gd name="T63" fmla="*/ 322 h 788"/>
                  <a:gd name="T64" fmla="*/ 518 w 772"/>
                  <a:gd name="T65" fmla="*/ 353 h 788"/>
                  <a:gd name="T66" fmla="*/ 484 w 772"/>
                  <a:gd name="T67" fmla="*/ 355 h 788"/>
                  <a:gd name="T68" fmla="*/ 381 w 772"/>
                  <a:gd name="T69" fmla="*/ 284 h 788"/>
                  <a:gd name="T70" fmla="*/ 271 w 772"/>
                  <a:gd name="T71" fmla="*/ 394 h 788"/>
                  <a:gd name="T72" fmla="*/ 381 w 772"/>
                  <a:gd name="T73" fmla="*/ 504 h 788"/>
                  <a:gd name="T74" fmla="*/ 485 w 772"/>
                  <a:gd name="T75" fmla="*/ 432 h 788"/>
                  <a:gd name="T76" fmla="*/ 515 w 772"/>
                  <a:gd name="T77" fmla="*/ 428 h 788"/>
                  <a:gd name="T78" fmla="*/ 542 w 772"/>
                  <a:gd name="T79" fmla="*/ 458 h 788"/>
                  <a:gd name="T80" fmla="*/ 541 w 772"/>
                  <a:gd name="T81" fmla="*/ 47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2" h="788">
                    <a:moveTo>
                      <a:pt x="715" y="270"/>
                    </a:moveTo>
                    <a:cubicBezTo>
                      <a:pt x="710" y="264"/>
                      <a:pt x="707" y="254"/>
                      <a:pt x="706" y="245"/>
                    </a:cubicBezTo>
                    <a:cubicBezTo>
                      <a:pt x="692" y="146"/>
                      <a:pt x="628" y="83"/>
                      <a:pt x="529" y="71"/>
                    </a:cubicBezTo>
                    <a:cubicBezTo>
                      <a:pt x="521" y="70"/>
                      <a:pt x="511" y="65"/>
                      <a:pt x="505" y="60"/>
                    </a:cubicBezTo>
                    <a:cubicBezTo>
                      <a:pt x="429" y="0"/>
                      <a:pt x="335" y="0"/>
                      <a:pt x="260" y="60"/>
                    </a:cubicBezTo>
                    <a:cubicBezTo>
                      <a:pt x="253" y="66"/>
                      <a:pt x="243" y="70"/>
                      <a:pt x="233" y="71"/>
                    </a:cubicBezTo>
                    <a:cubicBezTo>
                      <a:pt x="136" y="84"/>
                      <a:pt x="72" y="148"/>
                      <a:pt x="59" y="246"/>
                    </a:cubicBezTo>
                    <a:cubicBezTo>
                      <a:pt x="58" y="255"/>
                      <a:pt x="54" y="265"/>
                      <a:pt x="48" y="272"/>
                    </a:cubicBezTo>
                    <a:cubicBezTo>
                      <a:pt x="21" y="309"/>
                      <a:pt x="2" y="348"/>
                      <a:pt x="0" y="399"/>
                    </a:cubicBezTo>
                    <a:cubicBezTo>
                      <a:pt x="2" y="408"/>
                      <a:pt x="1" y="422"/>
                      <a:pt x="6" y="434"/>
                    </a:cubicBezTo>
                    <a:cubicBezTo>
                      <a:pt x="20" y="463"/>
                      <a:pt x="36" y="491"/>
                      <a:pt x="51" y="520"/>
                    </a:cubicBezTo>
                    <a:cubicBezTo>
                      <a:pt x="55" y="526"/>
                      <a:pt x="58" y="533"/>
                      <a:pt x="59" y="540"/>
                    </a:cubicBezTo>
                    <a:cubicBezTo>
                      <a:pt x="72" y="641"/>
                      <a:pt x="134" y="704"/>
                      <a:pt x="234" y="717"/>
                    </a:cubicBezTo>
                    <a:cubicBezTo>
                      <a:pt x="243" y="718"/>
                      <a:pt x="252" y="722"/>
                      <a:pt x="259" y="728"/>
                    </a:cubicBezTo>
                    <a:cubicBezTo>
                      <a:pt x="336" y="788"/>
                      <a:pt x="429" y="788"/>
                      <a:pt x="506" y="728"/>
                    </a:cubicBezTo>
                    <a:cubicBezTo>
                      <a:pt x="512" y="723"/>
                      <a:pt x="520" y="719"/>
                      <a:pt x="528" y="718"/>
                    </a:cubicBezTo>
                    <a:cubicBezTo>
                      <a:pt x="627" y="706"/>
                      <a:pt x="693" y="641"/>
                      <a:pt x="706" y="542"/>
                    </a:cubicBezTo>
                    <a:cubicBezTo>
                      <a:pt x="707" y="533"/>
                      <a:pt x="712" y="525"/>
                      <a:pt x="716" y="517"/>
                    </a:cubicBezTo>
                    <a:cubicBezTo>
                      <a:pt x="727" y="499"/>
                      <a:pt x="743" y="483"/>
                      <a:pt x="750" y="463"/>
                    </a:cubicBezTo>
                    <a:cubicBezTo>
                      <a:pt x="772" y="394"/>
                      <a:pt x="763" y="328"/>
                      <a:pt x="715" y="270"/>
                    </a:cubicBezTo>
                    <a:close/>
                    <a:moveTo>
                      <a:pt x="541" y="474"/>
                    </a:moveTo>
                    <a:cubicBezTo>
                      <a:pt x="529" y="518"/>
                      <a:pt x="496" y="542"/>
                      <a:pt x="455" y="556"/>
                    </a:cubicBezTo>
                    <a:cubicBezTo>
                      <a:pt x="437" y="562"/>
                      <a:pt x="419" y="565"/>
                      <a:pt x="401" y="566"/>
                    </a:cubicBezTo>
                    <a:cubicBezTo>
                      <a:pt x="395" y="567"/>
                      <a:pt x="388" y="567"/>
                      <a:pt x="381" y="567"/>
                    </a:cubicBezTo>
                    <a:cubicBezTo>
                      <a:pt x="286" y="567"/>
                      <a:pt x="208" y="490"/>
                      <a:pt x="208" y="394"/>
                    </a:cubicBezTo>
                    <a:cubicBezTo>
                      <a:pt x="208" y="299"/>
                      <a:pt x="286" y="222"/>
                      <a:pt x="381" y="222"/>
                    </a:cubicBezTo>
                    <a:cubicBezTo>
                      <a:pt x="386" y="222"/>
                      <a:pt x="391" y="222"/>
                      <a:pt x="396" y="222"/>
                    </a:cubicBezTo>
                    <a:cubicBezTo>
                      <a:pt x="396" y="222"/>
                      <a:pt x="396" y="222"/>
                      <a:pt x="396" y="222"/>
                    </a:cubicBezTo>
                    <a:cubicBezTo>
                      <a:pt x="402" y="222"/>
                      <a:pt x="408" y="223"/>
                      <a:pt x="414" y="223"/>
                    </a:cubicBezTo>
                    <a:cubicBezTo>
                      <a:pt x="453" y="228"/>
                      <a:pt x="488" y="242"/>
                      <a:pt x="514" y="272"/>
                    </a:cubicBezTo>
                    <a:cubicBezTo>
                      <a:pt x="524" y="284"/>
                      <a:pt x="532" y="299"/>
                      <a:pt x="537" y="313"/>
                    </a:cubicBezTo>
                    <a:cubicBezTo>
                      <a:pt x="538" y="317"/>
                      <a:pt x="538" y="320"/>
                      <a:pt x="538" y="322"/>
                    </a:cubicBezTo>
                    <a:cubicBezTo>
                      <a:pt x="539" y="336"/>
                      <a:pt x="531" y="346"/>
                      <a:pt x="518" y="353"/>
                    </a:cubicBezTo>
                    <a:cubicBezTo>
                      <a:pt x="506" y="360"/>
                      <a:pt x="494" y="361"/>
                      <a:pt x="484" y="355"/>
                    </a:cubicBezTo>
                    <a:cubicBezTo>
                      <a:pt x="468" y="313"/>
                      <a:pt x="428" y="284"/>
                      <a:pt x="381" y="284"/>
                    </a:cubicBezTo>
                    <a:cubicBezTo>
                      <a:pt x="320" y="284"/>
                      <a:pt x="271" y="333"/>
                      <a:pt x="271" y="394"/>
                    </a:cubicBezTo>
                    <a:cubicBezTo>
                      <a:pt x="271" y="455"/>
                      <a:pt x="320" y="504"/>
                      <a:pt x="381" y="504"/>
                    </a:cubicBezTo>
                    <a:cubicBezTo>
                      <a:pt x="429" y="504"/>
                      <a:pt x="469" y="474"/>
                      <a:pt x="485" y="432"/>
                    </a:cubicBezTo>
                    <a:cubicBezTo>
                      <a:pt x="493" y="425"/>
                      <a:pt x="503" y="424"/>
                      <a:pt x="515" y="428"/>
                    </a:cubicBezTo>
                    <a:cubicBezTo>
                      <a:pt x="529" y="433"/>
                      <a:pt x="539" y="445"/>
                      <a:pt x="542" y="458"/>
                    </a:cubicBezTo>
                    <a:cubicBezTo>
                      <a:pt x="542" y="463"/>
                      <a:pt x="542" y="469"/>
                      <a:pt x="541" y="474"/>
                    </a:cubicBezTo>
                    <a:close/>
                  </a:path>
                </a:pathLst>
              </a:custGeom>
              <a:solidFill>
                <a:srgbClr val="A0524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23" name="任意多边形 19"/>
              <p:cNvSpPr/>
              <p:nvPr/>
            </p:nvSpPr>
            <p:spPr>
              <a:xfrm>
                <a:off x="1862354" y="3285758"/>
                <a:ext cx="56257" cy="160734"/>
              </a:xfrm>
              <a:custGeom>
                <a:avLst/>
                <a:gdLst/>
                <a:ahLst/>
                <a:cxnLst/>
                <a:rect l="l" t="t" r="r" b="b"/>
                <a:pathLst>
                  <a:path w="56257" h="160734">
                    <a:moveTo>
                      <a:pt x="44648" y="0"/>
                    </a:moveTo>
                    <a:lnTo>
                      <a:pt x="56257" y="0"/>
                    </a:lnTo>
                    <a:lnTo>
                      <a:pt x="56257" y="160734"/>
                    </a:lnTo>
                    <a:lnTo>
                      <a:pt x="41077" y="160734"/>
                    </a:lnTo>
                    <a:lnTo>
                      <a:pt x="41077" y="41076"/>
                    </a:lnTo>
                    <a:lnTo>
                      <a:pt x="0" y="41076"/>
                    </a:lnTo>
                    <a:lnTo>
                      <a:pt x="0" y="31254"/>
                    </a:lnTo>
                    <a:cubicBezTo>
                      <a:pt x="26789" y="31849"/>
                      <a:pt x="41672" y="21431"/>
                      <a:pt x="446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5146940" y="2506436"/>
              <a:ext cx="1845984" cy="1882776"/>
              <a:chOff x="4087511" y="2419350"/>
              <a:chExt cx="1845984" cy="1882776"/>
            </a:xfrm>
          </p:grpSpPr>
          <p:sp>
            <p:nvSpPr>
              <p:cNvPr id="20" name="Freeform 5"/>
              <p:cNvSpPr>
                <a:spLocks noEditPoints="1"/>
              </p:cNvSpPr>
              <p:nvPr/>
            </p:nvSpPr>
            <p:spPr bwMode="auto">
              <a:xfrm>
                <a:off x="4087511" y="2419350"/>
                <a:ext cx="1845984" cy="1882776"/>
              </a:xfrm>
              <a:custGeom>
                <a:avLst/>
                <a:gdLst>
                  <a:gd name="T0" fmla="*/ 715 w 772"/>
                  <a:gd name="T1" fmla="*/ 270 h 788"/>
                  <a:gd name="T2" fmla="*/ 706 w 772"/>
                  <a:gd name="T3" fmla="*/ 245 h 788"/>
                  <a:gd name="T4" fmla="*/ 529 w 772"/>
                  <a:gd name="T5" fmla="*/ 71 h 788"/>
                  <a:gd name="T6" fmla="*/ 505 w 772"/>
                  <a:gd name="T7" fmla="*/ 60 h 788"/>
                  <a:gd name="T8" fmla="*/ 260 w 772"/>
                  <a:gd name="T9" fmla="*/ 60 h 788"/>
                  <a:gd name="T10" fmla="*/ 233 w 772"/>
                  <a:gd name="T11" fmla="*/ 71 h 788"/>
                  <a:gd name="T12" fmla="*/ 59 w 772"/>
                  <a:gd name="T13" fmla="*/ 246 h 788"/>
                  <a:gd name="T14" fmla="*/ 48 w 772"/>
                  <a:gd name="T15" fmla="*/ 272 h 788"/>
                  <a:gd name="T16" fmla="*/ 0 w 772"/>
                  <a:gd name="T17" fmla="*/ 399 h 788"/>
                  <a:gd name="T18" fmla="*/ 6 w 772"/>
                  <a:gd name="T19" fmla="*/ 434 h 788"/>
                  <a:gd name="T20" fmla="*/ 51 w 772"/>
                  <a:gd name="T21" fmla="*/ 520 h 788"/>
                  <a:gd name="T22" fmla="*/ 59 w 772"/>
                  <a:gd name="T23" fmla="*/ 540 h 788"/>
                  <a:gd name="T24" fmla="*/ 234 w 772"/>
                  <a:gd name="T25" fmla="*/ 717 h 788"/>
                  <a:gd name="T26" fmla="*/ 259 w 772"/>
                  <a:gd name="T27" fmla="*/ 728 h 788"/>
                  <a:gd name="T28" fmla="*/ 506 w 772"/>
                  <a:gd name="T29" fmla="*/ 728 h 788"/>
                  <a:gd name="T30" fmla="*/ 528 w 772"/>
                  <a:gd name="T31" fmla="*/ 718 h 788"/>
                  <a:gd name="T32" fmla="*/ 706 w 772"/>
                  <a:gd name="T33" fmla="*/ 542 h 788"/>
                  <a:gd name="T34" fmla="*/ 716 w 772"/>
                  <a:gd name="T35" fmla="*/ 517 h 788"/>
                  <a:gd name="T36" fmla="*/ 750 w 772"/>
                  <a:gd name="T37" fmla="*/ 463 h 788"/>
                  <a:gd name="T38" fmla="*/ 715 w 772"/>
                  <a:gd name="T39" fmla="*/ 270 h 788"/>
                  <a:gd name="T40" fmla="*/ 541 w 772"/>
                  <a:gd name="T41" fmla="*/ 474 h 788"/>
                  <a:gd name="T42" fmla="*/ 455 w 772"/>
                  <a:gd name="T43" fmla="*/ 556 h 788"/>
                  <a:gd name="T44" fmla="*/ 401 w 772"/>
                  <a:gd name="T45" fmla="*/ 566 h 788"/>
                  <a:gd name="T46" fmla="*/ 381 w 772"/>
                  <a:gd name="T47" fmla="*/ 567 h 788"/>
                  <a:gd name="T48" fmla="*/ 208 w 772"/>
                  <a:gd name="T49" fmla="*/ 394 h 788"/>
                  <a:gd name="T50" fmla="*/ 381 w 772"/>
                  <a:gd name="T51" fmla="*/ 222 h 788"/>
                  <a:gd name="T52" fmla="*/ 396 w 772"/>
                  <a:gd name="T53" fmla="*/ 222 h 788"/>
                  <a:gd name="T54" fmla="*/ 396 w 772"/>
                  <a:gd name="T55" fmla="*/ 222 h 788"/>
                  <a:gd name="T56" fmla="*/ 414 w 772"/>
                  <a:gd name="T57" fmla="*/ 223 h 788"/>
                  <a:gd name="T58" fmla="*/ 514 w 772"/>
                  <a:gd name="T59" fmla="*/ 272 h 788"/>
                  <a:gd name="T60" fmla="*/ 537 w 772"/>
                  <a:gd name="T61" fmla="*/ 313 h 788"/>
                  <a:gd name="T62" fmla="*/ 538 w 772"/>
                  <a:gd name="T63" fmla="*/ 322 h 788"/>
                  <a:gd name="T64" fmla="*/ 518 w 772"/>
                  <a:gd name="T65" fmla="*/ 353 h 788"/>
                  <a:gd name="T66" fmla="*/ 484 w 772"/>
                  <a:gd name="T67" fmla="*/ 355 h 788"/>
                  <a:gd name="T68" fmla="*/ 381 w 772"/>
                  <a:gd name="T69" fmla="*/ 284 h 788"/>
                  <a:gd name="T70" fmla="*/ 271 w 772"/>
                  <a:gd name="T71" fmla="*/ 394 h 788"/>
                  <a:gd name="T72" fmla="*/ 381 w 772"/>
                  <a:gd name="T73" fmla="*/ 504 h 788"/>
                  <a:gd name="T74" fmla="*/ 485 w 772"/>
                  <a:gd name="T75" fmla="*/ 432 h 788"/>
                  <a:gd name="T76" fmla="*/ 515 w 772"/>
                  <a:gd name="T77" fmla="*/ 428 h 788"/>
                  <a:gd name="T78" fmla="*/ 542 w 772"/>
                  <a:gd name="T79" fmla="*/ 458 h 788"/>
                  <a:gd name="T80" fmla="*/ 541 w 772"/>
                  <a:gd name="T81" fmla="*/ 47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2" h="788">
                    <a:moveTo>
                      <a:pt x="715" y="270"/>
                    </a:moveTo>
                    <a:cubicBezTo>
                      <a:pt x="710" y="264"/>
                      <a:pt x="707" y="254"/>
                      <a:pt x="706" y="245"/>
                    </a:cubicBezTo>
                    <a:cubicBezTo>
                      <a:pt x="692" y="146"/>
                      <a:pt x="628" y="83"/>
                      <a:pt x="529" y="71"/>
                    </a:cubicBezTo>
                    <a:cubicBezTo>
                      <a:pt x="521" y="70"/>
                      <a:pt x="511" y="65"/>
                      <a:pt x="505" y="60"/>
                    </a:cubicBezTo>
                    <a:cubicBezTo>
                      <a:pt x="429" y="0"/>
                      <a:pt x="335" y="0"/>
                      <a:pt x="260" y="60"/>
                    </a:cubicBezTo>
                    <a:cubicBezTo>
                      <a:pt x="253" y="66"/>
                      <a:pt x="243" y="70"/>
                      <a:pt x="233" y="71"/>
                    </a:cubicBezTo>
                    <a:cubicBezTo>
                      <a:pt x="136" y="84"/>
                      <a:pt x="72" y="148"/>
                      <a:pt x="59" y="246"/>
                    </a:cubicBezTo>
                    <a:cubicBezTo>
                      <a:pt x="58" y="255"/>
                      <a:pt x="54" y="265"/>
                      <a:pt x="48" y="272"/>
                    </a:cubicBezTo>
                    <a:cubicBezTo>
                      <a:pt x="21" y="309"/>
                      <a:pt x="2" y="348"/>
                      <a:pt x="0" y="399"/>
                    </a:cubicBezTo>
                    <a:cubicBezTo>
                      <a:pt x="2" y="408"/>
                      <a:pt x="1" y="422"/>
                      <a:pt x="6" y="434"/>
                    </a:cubicBezTo>
                    <a:cubicBezTo>
                      <a:pt x="20" y="463"/>
                      <a:pt x="36" y="491"/>
                      <a:pt x="51" y="520"/>
                    </a:cubicBezTo>
                    <a:cubicBezTo>
                      <a:pt x="55" y="526"/>
                      <a:pt x="58" y="533"/>
                      <a:pt x="59" y="540"/>
                    </a:cubicBezTo>
                    <a:cubicBezTo>
                      <a:pt x="72" y="641"/>
                      <a:pt x="134" y="704"/>
                      <a:pt x="234" y="717"/>
                    </a:cubicBezTo>
                    <a:cubicBezTo>
                      <a:pt x="243" y="718"/>
                      <a:pt x="252" y="722"/>
                      <a:pt x="259" y="728"/>
                    </a:cubicBezTo>
                    <a:cubicBezTo>
                      <a:pt x="336" y="788"/>
                      <a:pt x="429" y="788"/>
                      <a:pt x="506" y="728"/>
                    </a:cubicBezTo>
                    <a:cubicBezTo>
                      <a:pt x="512" y="723"/>
                      <a:pt x="520" y="719"/>
                      <a:pt x="528" y="718"/>
                    </a:cubicBezTo>
                    <a:cubicBezTo>
                      <a:pt x="627" y="706"/>
                      <a:pt x="693" y="641"/>
                      <a:pt x="706" y="542"/>
                    </a:cubicBezTo>
                    <a:cubicBezTo>
                      <a:pt x="707" y="533"/>
                      <a:pt x="712" y="525"/>
                      <a:pt x="716" y="517"/>
                    </a:cubicBezTo>
                    <a:cubicBezTo>
                      <a:pt x="727" y="499"/>
                      <a:pt x="743" y="483"/>
                      <a:pt x="750" y="463"/>
                    </a:cubicBezTo>
                    <a:cubicBezTo>
                      <a:pt x="772" y="394"/>
                      <a:pt x="763" y="328"/>
                      <a:pt x="715" y="270"/>
                    </a:cubicBezTo>
                    <a:close/>
                    <a:moveTo>
                      <a:pt x="541" y="474"/>
                    </a:moveTo>
                    <a:cubicBezTo>
                      <a:pt x="529" y="518"/>
                      <a:pt x="496" y="542"/>
                      <a:pt x="455" y="556"/>
                    </a:cubicBezTo>
                    <a:cubicBezTo>
                      <a:pt x="437" y="562"/>
                      <a:pt x="419" y="565"/>
                      <a:pt x="401" y="566"/>
                    </a:cubicBezTo>
                    <a:cubicBezTo>
                      <a:pt x="395" y="567"/>
                      <a:pt x="388" y="567"/>
                      <a:pt x="381" y="567"/>
                    </a:cubicBezTo>
                    <a:cubicBezTo>
                      <a:pt x="286" y="567"/>
                      <a:pt x="208" y="490"/>
                      <a:pt x="208" y="394"/>
                    </a:cubicBezTo>
                    <a:cubicBezTo>
                      <a:pt x="208" y="299"/>
                      <a:pt x="286" y="222"/>
                      <a:pt x="381" y="222"/>
                    </a:cubicBezTo>
                    <a:cubicBezTo>
                      <a:pt x="386" y="222"/>
                      <a:pt x="391" y="222"/>
                      <a:pt x="396" y="222"/>
                    </a:cubicBezTo>
                    <a:cubicBezTo>
                      <a:pt x="396" y="222"/>
                      <a:pt x="396" y="222"/>
                      <a:pt x="396" y="222"/>
                    </a:cubicBezTo>
                    <a:cubicBezTo>
                      <a:pt x="402" y="222"/>
                      <a:pt x="408" y="223"/>
                      <a:pt x="414" y="223"/>
                    </a:cubicBezTo>
                    <a:cubicBezTo>
                      <a:pt x="453" y="228"/>
                      <a:pt x="488" y="242"/>
                      <a:pt x="514" y="272"/>
                    </a:cubicBezTo>
                    <a:cubicBezTo>
                      <a:pt x="524" y="284"/>
                      <a:pt x="532" y="299"/>
                      <a:pt x="537" y="313"/>
                    </a:cubicBezTo>
                    <a:cubicBezTo>
                      <a:pt x="538" y="317"/>
                      <a:pt x="538" y="320"/>
                      <a:pt x="538" y="322"/>
                    </a:cubicBezTo>
                    <a:cubicBezTo>
                      <a:pt x="539" y="336"/>
                      <a:pt x="531" y="346"/>
                      <a:pt x="518" y="353"/>
                    </a:cubicBezTo>
                    <a:cubicBezTo>
                      <a:pt x="506" y="360"/>
                      <a:pt x="494" y="361"/>
                      <a:pt x="484" y="355"/>
                    </a:cubicBezTo>
                    <a:cubicBezTo>
                      <a:pt x="468" y="313"/>
                      <a:pt x="428" y="284"/>
                      <a:pt x="381" y="284"/>
                    </a:cubicBezTo>
                    <a:cubicBezTo>
                      <a:pt x="320" y="284"/>
                      <a:pt x="271" y="333"/>
                      <a:pt x="271" y="394"/>
                    </a:cubicBezTo>
                    <a:cubicBezTo>
                      <a:pt x="271" y="455"/>
                      <a:pt x="320" y="504"/>
                      <a:pt x="381" y="504"/>
                    </a:cubicBezTo>
                    <a:cubicBezTo>
                      <a:pt x="429" y="504"/>
                      <a:pt x="469" y="474"/>
                      <a:pt x="485" y="432"/>
                    </a:cubicBezTo>
                    <a:cubicBezTo>
                      <a:pt x="493" y="425"/>
                      <a:pt x="503" y="424"/>
                      <a:pt x="515" y="428"/>
                    </a:cubicBezTo>
                    <a:cubicBezTo>
                      <a:pt x="529" y="433"/>
                      <a:pt x="539" y="445"/>
                      <a:pt x="542" y="458"/>
                    </a:cubicBezTo>
                    <a:cubicBezTo>
                      <a:pt x="542" y="463"/>
                      <a:pt x="542" y="469"/>
                      <a:pt x="541" y="474"/>
                    </a:cubicBezTo>
                    <a:close/>
                  </a:path>
                </a:pathLst>
              </a:custGeom>
              <a:solidFill>
                <a:srgbClr val="A0524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2"/>
              <p:cNvSpPr/>
              <p:nvPr/>
            </p:nvSpPr>
            <p:spPr>
              <a:xfrm>
                <a:off x="4956924" y="3280371"/>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2" y="108644"/>
                      <a:pt x="40779" y="113109"/>
                      <a:pt x="36611"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4" y="75902"/>
                      <a:pt x="92273" y="61317"/>
                      <a:pt x="91082" y="44648"/>
                    </a:cubicBezTo>
                    <a:cubicBezTo>
                      <a:pt x="89892" y="24408"/>
                      <a:pt x="77986" y="13394"/>
                      <a:pt x="55364" y="11608"/>
                    </a:cubicBezTo>
                    <a:cubicBezTo>
                      <a:pt x="32742" y="13990"/>
                      <a:pt x="21133" y="27682"/>
                      <a:pt x="20538" y="52685"/>
                    </a:cubicBezTo>
                    <a:lnTo>
                      <a:pt x="5357" y="52685"/>
                    </a:lnTo>
                    <a:cubicBezTo>
                      <a:pt x="6548" y="19347"/>
                      <a:pt x="23812" y="1786"/>
                      <a:pt x="571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7976223" y="2506436"/>
              <a:ext cx="1845984" cy="1882776"/>
              <a:chOff x="6716411" y="2419350"/>
              <a:chExt cx="1845984" cy="1882776"/>
            </a:xfrm>
          </p:grpSpPr>
          <p:sp>
            <p:nvSpPr>
              <p:cNvPr id="18" name="Freeform 5"/>
              <p:cNvSpPr>
                <a:spLocks noEditPoints="1"/>
              </p:cNvSpPr>
              <p:nvPr/>
            </p:nvSpPr>
            <p:spPr bwMode="auto">
              <a:xfrm>
                <a:off x="6716411" y="2419350"/>
                <a:ext cx="1845984" cy="1882776"/>
              </a:xfrm>
              <a:custGeom>
                <a:avLst/>
                <a:gdLst>
                  <a:gd name="T0" fmla="*/ 715 w 772"/>
                  <a:gd name="T1" fmla="*/ 270 h 788"/>
                  <a:gd name="T2" fmla="*/ 706 w 772"/>
                  <a:gd name="T3" fmla="*/ 245 h 788"/>
                  <a:gd name="T4" fmla="*/ 529 w 772"/>
                  <a:gd name="T5" fmla="*/ 71 h 788"/>
                  <a:gd name="T6" fmla="*/ 505 w 772"/>
                  <a:gd name="T7" fmla="*/ 60 h 788"/>
                  <a:gd name="T8" fmla="*/ 260 w 772"/>
                  <a:gd name="T9" fmla="*/ 60 h 788"/>
                  <a:gd name="T10" fmla="*/ 233 w 772"/>
                  <a:gd name="T11" fmla="*/ 71 h 788"/>
                  <a:gd name="T12" fmla="*/ 59 w 772"/>
                  <a:gd name="T13" fmla="*/ 246 h 788"/>
                  <a:gd name="T14" fmla="*/ 48 w 772"/>
                  <a:gd name="T15" fmla="*/ 272 h 788"/>
                  <a:gd name="T16" fmla="*/ 0 w 772"/>
                  <a:gd name="T17" fmla="*/ 399 h 788"/>
                  <a:gd name="T18" fmla="*/ 6 w 772"/>
                  <a:gd name="T19" fmla="*/ 434 h 788"/>
                  <a:gd name="T20" fmla="*/ 51 w 772"/>
                  <a:gd name="T21" fmla="*/ 520 h 788"/>
                  <a:gd name="T22" fmla="*/ 59 w 772"/>
                  <a:gd name="T23" fmla="*/ 540 h 788"/>
                  <a:gd name="T24" fmla="*/ 234 w 772"/>
                  <a:gd name="T25" fmla="*/ 717 h 788"/>
                  <a:gd name="T26" fmla="*/ 259 w 772"/>
                  <a:gd name="T27" fmla="*/ 728 h 788"/>
                  <a:gd name="T28" fmla="*/ 506 w 772"/>
                  <a:gd name="T29" fmla="*/ 728 h 788"/>
                  <a:gd name="T30" fmla="*/ 528 w 772"/>
                  <a:gd name="T31" fmla="*/ 718 h 788"/>
                  <a:gd name="T32" fmla="*/ 706 w 772"/>
                  <a:gd name="T33" fmla="*/ 542 h 788"/>
                  <a:gd name="T34" fmla="*/ 716 w 772"/>
                  <a:gd name="T35" fmla="*/ 517 h 788"/>
                  <a:gd name="T36" fmla="*/ 750 w 772"/>
                  <a:gd name="T37" fmla="*/ 463 h 788"/>
                  <a:gd name="T38" fmla="*/ 715 w 772"/>
                  <a:gd name="T39" fmla="*/ 270 h 788"/>
                  <a:gd name="T40" fmla="*/ 541 w 772"/>
                  <a:gd name="T41" fmla="*/ 474 h 788"/>
                  <a:gd name="T42" fmla="*/ 455 w 772"/>
                  <a:gd name="T43" fmla="*/ 556 h 788"/>
                  <a:gd name="T44" fmla="*/ 401 w 772"/>
                  <a:gd name="T45" fmla="*/ 566 h 788"/>
                  <a:gd name="T46" fmla="*/ 381 w 772"/>
                  <a:gd name="T47" fmla="*/ 567 h 788"/>
                  <a:gd name="T48" fmla="*/ 208 w 772"/>
                  <a:gd name="T49" fmla="*/ 394 h 788"/>
                  <a:gd name="T50" fmla="*/ 381 w 772"/>
                  <a:gd name="T51" fmla="*/ 222 h 788"/>
                  <a:gd name="T52" fmla="*/ 396 w 772"/>
                  <a:gd name="T53" fmla="*/ 222 h 788"/>
                  <a:gd name="T54" fmla="*/ 396 w 772"/>
                  <a:gd name="T55" fmla="*/ 222 h 788"/>
                  <a:gd name="T56" fmla="*/ 414 w 772"/>
                  <a:gd name="T57" fmla="*/ 223 h 788"/>
                  <a:gd name="T58" fmla="*/ 514 w 772"/>
                  <a:gd name="T59" fmla="*/ 272 h 788"/>
                  <a:gd name="T60" fmla="*/ 537 w 772"/>
                  <a:gd name="T61" fmla="*/ 313 h 788"/>
                  <a:gd name="T62" fmla="*/ 538 w 772"/>
                  <a:gd name="T63" fmla="*/ 322 h 788"/>
                  <a:gd name="T64" fmla="*/ 518 w 772"/>
                  <a:gd name="T65" fmla="*/ 353 h 788"/>
                  <a:gd name="T66" fmla="*/ 484 w 772"/>
                  <a:gd name="T67" fmla="*/ 355 h 788"/>
                  <a:gd name="T68" fmla="*/ 381 w 772"/>
                  <a:gd name="T69" fmla="*/ 284 h 788"/>
                  <a:gd name="T70" fmla="*/ 271 w 772"/>
                  <a:gd name="T71" fmla="*/ 394 h 788"/>
                  <a:gd name="T72" fmla="*/ 381 w 772"/>
                  <a:gd name="T73" fmla="*/ 504 h 788"/>
                  <a:gd name="T74" fmla="*/ 485 w 772"/>
                  <a:gd name="T75" fmla="*/ 432 h 788"/>
                  <a:gd name="T76" fmla="*/ 515 w 772"/>
                  <a:gd name="T77" fmla="*/ 428 h 788"/>
                  <a:gd name="T78" fmla="*/ 542 w 772"/>
                  <a:gd name="T79" fmla="*/ 458 h 788"/>
                  <a:gd name="T80" fmla="*/ 541 w 772"/>
                  <a:gd name="T81" fmla="*/ 47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2" h="788">
                    <a:moveTo>
                      <a:pt x="715" y="270"/>
                    </a:moveTo>
                    <a:cubicBezTo>
                      <a:pt x="710" y="264"/>
                      <a:pt x="707" y="254"/>
                      <a:pt x="706" y="245"/>
                    </a:cubicBezTo>
                    <a:cubicBezTo>
                      <a:pt x="692" y="146"/>
                      <a:pt x="628" y="83"/>
                      <a:pt x="529" y="71"/>
                    </a:cubicBezTo>
                    <a:cubicBezTo>
                      <a:pt x="521" y="70"/>
                      <a:pt x="511" y="65"/>
                      <a:pt x="505" y="60"/>
                    </a:cubicBezTo>
                    <a:cubicBezTo>
                      <a:pt x="429" y="0"/>
                      <a:pt x="335" y="0"/>
                      <a:pt x="260" y="60"/>
                    </a:cubicBezTo>
                    <a:cubicBezTo>
                      <a:pt x="253" y="66"/>
                      <a:pt x="243" y="70"/>
                      <a:pt x="233" y="71"/>
                    </a:cubicBezTo>
                    <a:cubicBezTo>
                      <a:pt x="136" y="84"/>
                      <a:pt x="72" y="148"/>
                      <a:pt x="59" y="246"/>
                    </a:cubicBezTo>
                    <a:cubicBezTo>
                      <a:pt x="58" y="255"/>
                      <a:pt x="54" y="265"/>
                      <a:pt x="48" y="272"/>
                    </a:cubicBezTo>
                    <a:cubicBezTo>
                      <a:pt x="21" y="309"/>
                      <a:pt x="2" y="348"/>
                      <a:pt x="0" y="399"/>
                    </a:cubicBezTo>
                    <a:cubicBezTo>
                      <a:pt x="2" y="408"/>
                      <a:pt x="1" y="422"/>
                      <a:pt x="6" y="434"/>
                    </a:cubicBezTo>
                    <a:cubicBezTo>
                      <a:pt x="20" y="463"/>
                      <a:pt x="36" y="491"/>
                      <a:pt x="51" y="520"/>
                    </a:cubicBezTo>
                    <a:cubicBezTo>
                      <a:pt x="55" y="526"/>
                      <a:pt x="58" y="533"/>
                      <a:pt x="59" y="540"/>
                    </a:cubicBezTo>
                    <a:cubicBezTo>
                      <a:pt x="72" y="641"/>
                      <a:pt x="134" y="704"/>
                      <a:pt x="234" y="717"/>
                    </a:cubicBezTo>
                    <a:cubicBezTo>
                      <a:pt x="243" y="718"/>
                      <a:pt x="252" y="722"/>
                      <a:pt x="259" y="728"/>
                    </a:cubicBezTo>
                    <a:cubicBezTo>
                      <a:pt x="336" y="788"/>
                      <a:pt x="429" y="788"/>
                      <a:pt x="506" y="728"/>
                    </a:cubicBezTo>
                    <a:cubicBezTo>
                      <a:pt x="512" y="723"/>
                      <a:pt x="520" y="719"/>
                      <a:pt x="528" y="718"/>
                    </a:cubicBezTo>
                    <a:cubicBezTo>
                      <a:pt x="627" y="706"/>
                      <a:pt x="693" y="641"/>
                      <a:pt x="706" y="542"/>
                    </a:cubicBezTo>
                    <a:cubicBezTo>
                      <a:pt x="707" y="533"/>
                      <a:pt x="712" y="525"/>
                      <a:pt x="716" y="517"/>
                    </a:cubicBezTo>
                    <a:cubicBezTo>
                      <a:pt x="727" y="499"/>
                      <a:pt x="743" y="483"/>
                      <a:pt x="750" y="463"/>
                    </a:cubicBezTo>
                    <a:cubicBezTo>
                      <a:pt x="772" y="394"/>
                      <a:pt x="763" y="328"/>
                      <a:pt x="715" y="270"/>
                    </a:cubicBezTo>
                    <a:close/>
                    <a:moveTo>
                      <a:pt x="541" y="474"/>
                    </a:moveTo>
                    <a:cubicBezTo>
                      <a:pt x="529" y="518"/>
                      <a:pt x="496" y="542"/>
                      <a:pt x="455" y="556"/>
                    </a:cubicBezTo>
                    <a:cubicBezTo>
                      <a:pt x="437" y="562"/>
                      <a:pt x="419" y="565"/>
                      <a:pt x="401" y="566"/>
                    </a:cubicBezTo>
                    <a:cubicBezTo>
                      <a:pt x="395" y="567"/>
                      <a:pt x="388" y="567"/>
                      <a:pt x="381" y="567"/>
                    </a:cubicBezTo>
                    <a:cubicBezTo>
                      <a:pt x="286" y="567"/>
                      <a:pt x="208" y="490"/>
                      <a:pt x="208" y="394"/>
                    </a:cubicBezTo>
                    <a:cubicBezTo>
                      <a:pt x="208" y="299"/>
                      <a:pt x="286" y="222"/>
                      <a:pt x="381" y="222"/>
                    </a:cubicBezTo>
                    <a:cubicBezTo>
                      <a:pt x="386" y="222"/>
                      <a:pt x="391" y="222"/>
                      <a:pt x="396" y="222"/>
                    </a:cubicBezTo>
                    <a:cubicBezTo>
                      <a:pt x="396" y="222"/>
                      <a:pt x="396" y="222"/>
                      <a:pt x="396" y="222"/>
                    </a:cubicBezTo>
                    <a:cubicBezTo>
                      <a:pt x="402" y="222"/>
                      <a:pt x="408" y="223"/>
                      <a:pt x="414" y="223"/>
                    </a:cubicBezTo>
                    <a:cubicBezTo>
                      <a:pt x="453" y="228"/>
                      <a:pt x="488" y="242"/>
                      <a:pt x="514" y="272"/>
                    </a:cubicBezTo>
                    <a:cubicBezTo>
                      <a:pt x="524" y="284"/>
                      <a:pt x="532" y="299"/>
                      <a:pt x="537" y="313"/>
                    </a:cubicBezTo>
                    <a:cubicBezTo>
                      <a:pt x="538" y="317"/>
                      <a:pt x="538" y="320"/>
                      <a:pt x="538" y="322"/>
                    </a:cubicBezTo>
                    <a:cubicBezTo>
                      <a:pt x="539" y="336"/>
                      <a:pt x="531" y="346"/>
                      <a:pt x="518" y="353"/>
                    </a:cubicBezTo>
                    <a:cubicBezTo>
                      <a:pt x="506" y="360"/>
                      <a:pt x="494" y="361"/>
                      <a:pt x="484" y="355"/>
                    </a:cubicBezTo>
                    <a:cubicBezTo>
                      <a:pt x="468" y="313"/>
                      <a:pt x="428" y="284"/>
                      <a:pt x="381" y="284"/>
                    </a:cubicBezTo>
                    <a:cubicBezTo>
                      <a:pt x="320" y="284"/>
                      <a:pt x="271" y="333"/>
                      <a:pt x="271" y="394"/>
                    </a:cubicBezTo>
                    <a:cubicBezTo>
                      <a:pt x="271" y="455"/>
                      <a:pt x="320" y="504"/>
                      <a:pt x="381" y="504"/>
                    </a:cubicBezTo>
                    <a:cubicBezTo>
                      <a:pt x="429" y="504"/>
                      <a:pt x="469" y="474"/>
                      <a:pt x="485" y="432"/>
                    </a:cubicBezTo>
                    <a:cubicBezTo>
                      <a:pt x="493" y="425"/>
                      <a:pt x="503" y="424"/>
                      <a:pt x="515" y="428"/>
                    </a:cubicBezTo>
                    <a:cubicBezTo>
                      <a:pt x="529" y="433"/>
                      <a:pt x="539" y="445"/>
                      <a:pt x="542" y="458"/>
                    </a:cubicBezTo>
                    <a:cubicBezTo>
                      <a:pt x="542" y="463"/>
                      <a:pt x="542" y="469"/>
                      <a:pt x="541" y="474"/>
                    </a:cubicBezTo>
                    <a:close/>
                  </a:path>
                </a:pathLst>
              </a:custGeom>
              <a:solidFill>
                <a:srgbClr val="A0524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25"/>
              <p:cNvSpPr/>
              <p:nvPr/>
            </p:nvSpPr>
            <p:spPr>
              <a:xfrm>
                <a:off x="7565881" y="3259402"/>
                <a:ext cx="108942" cy="162653"/>
              </a:xfrm>
              <a:custGeom>
                <a:avLst/>
                <a:gdLst/>
                <a:ahLst/>
                <a:cxnLst/>
                <a:rect l="l" t="t" r="r" b="b"/>
                <a:pathLst>
                  <a:path w="108942" h="162653">
                    <a:moveTo>
                      <a:pt x="57150" y="0"/>
                    </a:moveTo>
                    <a:cubicBezTo>
                      <a:pt x="86915" y="1190"/>
                      <a:pt x="102393"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0" y="164306"/>
                      <a:pt x="1190" y="148233"/>
                      <a:pt x="0" y="114300"/>
                    </a:cubicBezTo>
                    <a:lnTo>
                      <a:pt x="14287" y="114300"/>
                    </a:lnTo>
                    <a:cubicBezTo>
                      <a:pt x="14883" y="138708"/>
                      <a:pt x="28277" y="151209"/>
                      <a:pt x="54471" y="151804"/>
                    </a:cubicBezTo>
                    <a:cubicBezTo>
                      <a:pt x="78879" y="150018"/>
                      <a:pt x="92273" y="137815"/>
                      <a:pt x="94654" y="115193"/>
                    </a:cubicBezTo>
                    <a:cubicBezTo>
                      <a:pt x="92868" y="92571"/>
                      <a:pt x="75604" y="81855"/>
                      <a:pt x="42862" y="83046"/>
                    </a:cubicBezTo>
                    <a:lnTo>
                      <a:pt x="42862" y="71437"/>
                    </a:lnTo>
                    <a:cubicBezTo>
                      <a:pt x="73223" y="72628"/>
                      <a:pt x="88404" y="62210"/>
                      <a:pt x="88404" y="40183"/>
                    </a:cubicBezTo>
                    <a:cubicBezTo>
                      <a:pt x="87213" y="22324"/>
                      <a:pt x="75902" y="12799"/>
                      <a:pt x="54471" y="11608"/>
                    </a:cubicBezTo>
                    <a:cubicBezTo>
                      <a:pt x="32444" y="13394"/>
                      <a:pt x="20836" y="25003"/>
                      <a:pt x="19645" y="46434"/>
                    </a:cubicBezTo>
                    <a:lnTo>
                      <a:pt x="5358" y="46434"/>
                    </a:lnTo>
                    <a:cubicBezTo>
                      <a:pt x="4762" y="32742"/>
                      <a:pt x="9822" y="20836"/>
                      <a:pt x="20538" y="10715"/>
                    </a:cubicBezTo>
                    <a:cubicBezTo>
                      <a:pt x="28277" y="3572"/>
                      <a:pt x="40481" y="0"/>
                      <a:pt x="571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10;&#10;已生成极高可信度的说明"/>
          <p:cNvPicPr>
            <a:picLocks noChangeAspect="1"/>
          </p:cNvPicPr>
          <p:nvPr/>
        </p:nvPicPr>
        <p:blipFill>
          <a:blip r:embed="rId3"/>
          <a:stretch>
            <a:fillRect/>
          </a:stretch>
        </p:blipFill>
        <p:spPr>
          <a:xfrm>
            <a:off x="0" y="1240"/>
            <a:ext cx="12190413" cy="6857107"/>
          </a:xfrm>
          <a:prstGeom prst="rect">
            <a:avLst/>
          </a:prstGeom>
        </p:spPr>
      </p:pic>
      <p:sp>
        <p:nvSpPr>
          <p:cNvPr id="13" name="TextBox 5"/>
          <p:cNvSpPr txBox="1"/>
          <p:nvPr/>
        </p:nvSpPr>
        <p:spPr>
          <a:xfrm>
            <a:off x="3165110" y="2477869"/>
            <a:ext cx="5883342" cy="861774"/>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000" b="1" spc="300" dirty="0">
                <a:solidFill>
                  <a:schemeClr val="bg1"/>
                </a:solidFill>
                <a:cs typeface="+mn-ea"/>
                <a:sym typeface="+mn-lt"/>
              </a:rPr>
              <a:t>谢谢您的观看指导</a:t>
            </a:r>
            <a:r>
              <a:rPr lang="en-US" altLang="zh-CN" sz="5000" b="1" spc="300" dirty="0">
                <a:solidFill>
                  <a:schemeClr val="bg1"/>
                </a:solidFill>
                <a:cs typeface="+mn-ea"/>
                <a:sym typeface="+mn-lt"/>
              </a:rPr>
              <a:t>!</a:t>
            </a:r>
            <a:endParaRPr lang="zh-CN" altLang="en-US" sz="5000" b="1" spc="300" dirty="0">
              <a:solidFill>
                <a:schemeClr val="bg1"/>
              </a:solidFill>
              <a:cs typeface="+mn-ea"/>
              <a:sym typeface="+mn-lt"/>
            </a:endParaRPr>
          </a:p>
        </p:txBody>
      </p:sp>
      <p:sp>
        <p:nvSpPr>
          <p:cNvPr id="14" name="TextBox 5"/>
          <p:cNvSpPr txBox="1"/>
          <p:nvPr/>
        </p:nvSpPr>
        <p:spPr>
          <a:xfrm>
            <a:off x="3023402" y="3480034"/>
            <a:ext cx="6136421" cy="720197"/>
          </a:xfrm>
          <a:prstGeom prst="rect">
            <a:avLst/>
          </a:prstGeom>
          <a:noFill/>
        </p:spPr>
        <p:txBody>
          <a:bodyPr wrap="square" rtlCol="0">
            <a:spAutoFit/>
          </a:bodyPr>
          <a:lstStyle/>
          <a:p>
            <a:pPr algn="ctr"/>
            <a:r>
              <a:rPr lang="en-US" altLang="zh-CN" sz="680" dirty="0">
                <a:solidFill>
                  <a:schemeClr val="bg1"/>
                </a:solidFill>
                <a:cs typeface="+mn-ea"/>
                <a:sym typeface="+mn-lt"/>
              </a:rPr>
              <a:t>MARKETING &amp; MANAGEMENT FOR </a:t>
            </a:r>
            <a:r>
              <a:rPr lang="en-US" altLang="zh-CN" sz="680" dirty="0" err="1">
                <a:solidFill>
                  <a:schemeClr val="bg1"/>
                </a:solidFill>
                <a:cs typeface="+mn-ea"/>
                <a:sym typeface="+mn-lt"/>
              </a:rPr>
              <a:t>INFOGRAPHICaccusantium</a:t>
            </a:r>
            <a:r>
              <a:rPr lang="en-US" altLang="zh-CN" sz="680" dirty="0">
                <a:solidFill>
                  <a:schemeClr val="bg1"/>
                </a:solidFill>
                <a:cs typeface="+mn-ea"/>
                <a:sym typeface="+mn-lt"/>
              </a:rPr>
              <a:t> </a:t>
            </a:r>
            <a:r>
              <a:rPr lang="en-US" altLang="zh-CN" sz="680" dirty="0" err="1">
                <a:solidFill>
                  <a:schemeClr val="bg1"/>
                </a:solidFill>
                <a:cs typeface="+mn-ea"/>
                <a:sym typeface="+mn-lt"/>
              </a:rPr>
              <a:t>doloremque</a:t>
            </a:r>
            <a:r>
              <a:rPr lang="en-US" altLang="zh-CN" sz="680" dirty="0">
                <a:solidFill>
                  <a:schemeClr val="bg1"/>
                </a:solidFill>
                <a:cs typeface="+mn-ea"/>
                <a:sym typeface="+mn-lt"/>
              </a:rPr>
              <a:t> </a:t>
            </a:r>
            <a:r>
              <a:rPr lang="en-US" altLang="zh-CN" sz="680" dirty="0" err="1">
                <a:solidFill>
                  <a:schemeClr val="bg1"/>
                </a:solidFill>
                <a:cs typeface="+mn-ea"/>
                <a:sym typeface="+mn-lt"/>
              </a:rPr>
              <a:t>laudantium</a:t>
            </a:r>
            <a:r>
              <a:rPr lang="en-US" altLang="zh-CN" sz="680" dirty="0">
                <a:solidFill>
                  <a:schemeClr val="bg1"/>
                </a:solidFill>
                <a:cs typeface="+mn-ea"/>
                <a:sym typeface="+mn-lt"/>
              </a:rPr>
              <a:t>, </a:t>
            </a:r>
            <a:r>
              <a:rPr lang="en-US" altLang="zh-CN" sz="680" dirty="0" err="1">
                <a:solidFill>
                  <a:schemeClr val="bg1"/>
                </a:solidFill>
                <a:cs typeface="+mn-ea"/>
                <a:sym typeface="+mn-lt"/>
              </a:rPr>
              <a:t>totam</a:t>
            </a:r>
            <a:r>
              <a:rPr lang="en-US" altLang="zh-CN" sz="680" dirty="0">
                <a:solidFill>
                  <a:schemeClr val="bg1"/>
                </a:solidFill>
                <a:cs typeface="+mn-ea"/>
                <a:sym typeface="+mn-lt"/>
              </a:rPr>
              <a:t> rem </a:t>
            </a:r>
            <a:r>
              <a:rPr lang="en-US" altLang="zh-CN" sz="680" dirty="0" err="1">
                <a:solidFill>
                  <a:schemeClr val="bg1"/>
                </a:solidFill>
                <a:cs typeface="+mn-ea"/>
                <a:sym typeface="+mn-lt"/>
              </a:rPr>
              <a:t>aperiam</a:t>
            </a:r>
            <a:r>
              <a:rPr lang="en-US" altLang="zh-CN" sz="680" dirty="0">
                <a:solidFill>
                  <a:schemeClr val="bg1"/>
                </a:solidFill>
                <a:cs typeface="+mn-ea"/>
                <a:sym typeface="+mn-lt"/>
              </a:rPr>
              <a:t>, </a:t>
            </a:r>
            <a:r>
              <a:rPr lang="en-US" altLang="zh-CN" sz="680" dirty="0" err="1">
                <a:solidFill>
                  <a:schemeClr val="bg1"/>
                </a:solidFill>
                <a:cs typeface="+mn-ea"/>
                <a:sym typeface="+mn-lt"/>
              </a:rPr>
              <a:t>eaque</a:t>
            </a:r>
            <a:r>
              <a:rPr lang="en-US" altLang="zh-CN" sz="680" dirty="0">
                <a:solidFill>
                  <a:schemeClr val="bg1"/>
                </a:solidFill>
                <a:cs typeface="+mn-ea"/>
                <a:sym typeface="+mn-lt"/>
              </a:rPr>
              <a:t> </a:t>
            </a:r>
            <a:r>
              <a:rPr lang="en-US" altLang="zh-CN" sz="680" dirty="0" err="1">
                <a:solidFill>
                  <a:schemeClr val="bg1"/>
                </a:solidFill>
                <a:cs typeface="+mn-ea"/>
                <a:sym typeface="+mn-lt"/>
              </a:rPr>
              <a:t>ipsa</a:t>
            </a:r>
            <a:r>
              <a:rPr lang="en-US" altLang="zh-CN" sz="680" dirty="0">
                <a:solidFill>
                  <a:schemeClr val="bg1"/>
                </a:solidFill>
                <a:cs typeface="+mn-ea"/>
                <a:sym typeface="+mn-lt"/>
              </a:rPr>
              <a:t> </a:t>
            </a:r>
            <a:r>
              <a:rPr lang="en-US" altLang="zh-CN" sz="680" dirty="0" err="1">
                <a:solidFill>
                  <a:schemeClr val="bg1"/>
                </a:solidFill>
                <a:cs typeface="+mn-ea"/>
                <a:sym typeface="+mn-lt"/>
              </a:rPr>
              <a:t>quae</a:t>
            </a:r>
            <a:r>
              <a:rPr lang="en-US" altLang="zh-CN" sz="680" dirty="0">
                <a:solidFill>
                  <a:schemeClr val="bg1"/>
                </a:solidFill>
                <a:cs typeface="+mn-ea"/>
                <a:sym typeface="+mn-lt"/>
              </a:rPr>
              <a:t> ab </a:t>
            </a:r>
            <a:r>
              <a:rPr lang="en-US" altLang="zh-CN" sz="680" dirty="0" err="1">
                <a:solidFill>
                  <a:schemeClr val="bg1"/>
                </a:solidFill>
                <a:cs typeface="+mn-ea"/>
                <a:sym typeface="+mn-lt"/>
              </a:rPr>
              <a:t>illo</a:t>
            </a:r>
            <a:r>
              <a:rPr lang="en-US" altLang="zh-CN" sz="680" dirty="0">
                <a:solidFill>
                  <a:schemeClr val="bg1"/>
                </a:solidFill>
                <a:cs typeface="+mn-ea"/>
                <a:sym typeface="+mn-lt"/>
              </a:rPr>
              <a:t> </a:t>
            </a:r>
            <a:r>
              <a:rPr lang="en-US" altLang="zh-CN" sz="680" dirty="0" err="1">
                <a:solidFill>
                  <a:schemeClr val="bg1"/>
                </a:solidFill>
                <a:cs typeface="+mn-ea"/>
                <a:sym typeface="+mn-lt"/>
              </a:rPr>
              <a:t>inventore</a:t>
            </a:r>
            <a:r>
              <a:rPr lang="en-US" altLang="zh-CN" sz="680" dirty="0">
                <a:solidFill>
                  <a:schemeClr val="bg1"/>
                </a:solidFill>
                <a:cs typeface="+mn-ea"/>
                <a:sym typeface="+mn-lt"/>
              </a:rPr>
              <a:t> </a:t>
            </a:r>
            <a:r>
              <a:rPr lang="en-US" altLang="zh-CN" sz="680" dirty="0" err="1">
                <a:solidFill>
                  <a:schemeClr val="bg1"/>
                </a:solidFill>
                <a:cs typeface="+mn-ea"/>
                <a:sym typeface="+mn-lt"/>
              </a:rPr>
              <a:t>veritatis</a:t>
            </a:r>
            <a:endParaRPr lang="en-US" altLang="zh-CN" sz="680" dirty="0">
              <a:solidFill>
                <a:schemeClr val="bg1"/>
              </a:solidFill>
              <a:cs typeface="+mn-ea"/>
              <a:sym typeface="+mn-lt"/>
            </a:endParaRPr>
          </a:p>
          <a:p>
            <a:pPr algn="ctr"/>
            <a:r>
              <a:rPr lang="en-US" altLang="zh-CN" sz="680" dirty="0">
                <a:solidFill>
                  <a:schemeClr val="bg1"/>
                </a:solidFill>
                <a:cs typeface="+mn-ea"/>
                <a:sym typeface="+mn-lt"/>
              </a:rPr>
              <a:t>MARKETING &amp; MANAGEMENT FOR </a:t>
            </a:r>
            <a:r>
              <a:rPr lang="en-US" altLang="zh-CN" sz="680" dirty="0" err="1">
                <a:solidFill>
                  <a:schemeClr val="bg1"/>
                </a:solidFill>
                <a:cs typeface="+mn-ea"/>
                <a:sym typeface="+mn-lt"/>
              </a:rPr>
              <a:t>INFOGRAPHICaccusantium</a:t>
            </a:r>
            <a:r>
              <a:rPr lang="en-US" altLang="zh-CN" sz="680" dirty="0">
                <a:solidFill>
                  <a:schemeClr val="bg1"/>
                </a:solidFill>
                <a:cs typeface="+mn-ea"/>
                <a:sym typeface="+mn-lt"/>
              </a:rPr>
              <a:t> </a:t>
            </a:r>
            <a:r>
              <a:rPr lang="en-US" altLang="zh-CN" sz="680" dirty="0" err="1">
                <a:solidFill>
                  <a:schemeClr val="bg1"/>
                </a:solidFill>
                <a:cs typeface="+mn-ea"/>
                <a:sym typeface="+mn-lt"/>
              </a:rPr>
              <a:t>doloremque</a:t>
            </a:r>
            <a:r>
              <a:rPr lang="en-US" altLang="zh-CN" sz="680" dirty="0">
                <a:solidFill>
                  <a:schemeClr val="bg1"/>
                </a:solidFill>
                <a:cs typeface="+mn-ea"/>
                <a:sym typeface="+mn-lt"/>
              </a:rPr>
              <a:t> </a:t>
            </a:r>
            <a:r>
              <a:rPr lang="en-US" altLang="zh-CN" sz="680" dirty="0" err="1">
                <a:solidFill>
                  <a:schemeClr val="bg1"/>
                </a:solidFill>
                <a:cs typeface="+mn-ea"/>
                <a:sym typeface="+mn-lt"/>
              </a:rPr>
              <a:t>laudantium</a:t>
            </a:r>
            <a:r>
              <a:rPr lang="en-US" altLang="zh-CN" sz="680" dirty="0">
                <a:solidFill>
                  <a:schemeClr val="bg1"/>
                </a:solidFill>
                <a:cs typeface="+mn-ea"/>
                <a:sym typeface="+mn-lt"/>
              </a:rPr>
              <a:t>, </a:t>
            </a:r>
            <a:r>
              <a:rPr lang="en-US" altLang="zh-CN" sz="680" dirty="0" err="1">
                <a:solidFill>
                  <a:schemeClr val="bg1"/>
                </a:solidFill>
                <a:cs typeface="+mn-ea"/>
                <a:sym typeface="+mn-lt"/>
              </a:rPr>
              <a:t>totam</a:t>
            </a:r>
            <a:r>
              <a:rPr lang="en-US" altLang="zh-CN" sz="680" dirty="0">
                <a:solidFill>
                  <a:schemeClr val="bg1"/>
                </a:solidFill>
                <a:cs typeface="+mn-ea"/>
                <a:sym typeface="+mn-lt"/>
              </a:rPr>
              <a:t> rem </a:t>
            </a:r>
            <a:r>
              <a:rPr lang="en-US" altLang="zh-CN" sz="680" dirty="0" err="1">
                <a:solidFill>
                  <a:schemeClr val="bg1"/>
                </a:solidFill>
                <a:cs typeface="+mn-ea"/>
                <a:sym typeface="+mn-lt"/>
              </a:rPr>
              <a:t>aperiam</a:t>
            </a:r>
            <a:r>
              <a:rPr lang="en-US" altLang="zh-CN" sz="680" dirty="0">
                <a:solidFill>
                  <a:schemeClr val="bg1"/>
                </a:solidFill>
                <a:cs typeface="+mn-ea"/>
                <a:sym typeface="+mn-lt"/>
              </a:rPr>
              <a:t>, </a:t>
            </a:r>
            <a:r>
              <a:rPr lang="en-US" altLang="zh-CN" sz="680" dirty="0" err="1">
                <a:solidFill>
                  <a:schemeClr val="bg1"/>
                </a:solidFill>
                <a:cs typeface="+mn-ea"/>
                <a:sym typeface="+mn-lt"/>
              </a:rPr>
              <a:t>eaque</a:t>
            </a:r>
            <a:r>
              <a:rPr lang="en-US" altLang="zh-CN" sz="680" dirty="0">
                <a:solidFill>
                  <a:schemeClr val="bg1"/>
                </a:solidFill>
                <a:cs typeface="+mn-ea"/>
                <a:sym typeface="+mn-lt"/>
              </a:rPr>
              <a:t> </a:t>
            </a:r>
            <a:r>
              <a:rPr lang="en-US" altLang="zh-CN" sz="680" dirty="0" err="1">
                <a:solidFill>
                  <a:schemeClr val="bg1"/>
                </a:solidFill>
                <a:cs typeface="+mn-ea"/>
                <a:sym typeface="+mn-lt"/>
              </a:rPr>
              <a:t>ipsa</a:t>
            </a:r>
            <a:r>
              <a:rPr lang="en-US" altLang="zh-CN" sz="680" dirty="0">
                <a:solidFill>
                  <a:schemeClr val="bg1"/>
                </a:solidFill>
                <a:cs typeface="+mn-ea"/>
                <a:sym typeface="+mn-lt"/>
              </a:rPr>
              <a:t> </a:t>
            </a:r>
            <a:r>
              <a:rPr lang="en-US" altLang="zh-CN" sz="680" dirty="0" err="1">
                <a:solidFill>
                  <a:schemeClr val="bg1"/>
                </a:solidFill>
                <a:cs typeface="+mn-ea"/>
                <a:sym typeface="+mn-lt"/>
              </a:rPr>
              <a:t>quae</a:t>
            </a:r>
            <a:r>
              <a:rPr lang="en-US" altLang="zh-CN" sz="680" dirty="0">
                <a:solidFill>
                  <a:schemeClr val="bg1"/>
                </a:solidFill>
                <a:cs typeface="+mn-ea"/>
                <a:sym typeface="+mn-lt"/>
              </a:rPr>
              <a:t> ab </a:t>
            </a:r>
            <a:r>
              <a:rPr lang="en-US" altLang="zh-CN" sz="680" dirty="0" err="1">
                <a:solidFill>
                  <a:schemeClr val="bg1"/>
                </a:solidFill>
                <a:cs typeface="+mn-ea"/>
                <a:sym typeface="+mn-lt"/>
              </a:rPr>
              <a:t>illo</a:t>
            </a:r>
            <a:r>
              <a:rPr lang="en-US" altLang="zh-CN" sz="680" dirty="0">
                <a:solidFill>
                  <a:schemeClr val="bg1"/>
                </a:solidFill>
                <a:cs typeface="+mn-ea"/>
                <a:sym typeface="+mn-lt"/>
              </a:rPr>
              <a:t> </a:t>
            </a:r>
            <a:r>
              <a:rPr lang="en-US" altLang="zh-CN" sz="680" dirty="0" err="1">
                <a:solidFill>
                  <a:schemeClr val="bg1"/>
                </a:solidFill>
                <a:cs typeface="+mn-ea"/>
                <a:sym typeface="+mn-lt"/>
              </a:rPr>
              <a:t>inventore</a:t>
            </a:r>
            <a:r>
              <a:rPr lang="en-US" altLang="zh-CN" sz="680" dirty="0">
                <a:solidFill>
                  <a:schemeClr val="bg1"/>
                </a:solidFill>
                <a:cs typeface="+mn-ea"/>
                <a:sym typeface="+mn-lt"/>
              </a:rPr>
              <a:t> </a:t>
            </a:r>
            <a:r>
              <a:rPr lang="en-US" altLang="zh-CN" sz="680" dirty="0" err="1">
                <a:solidFill>
                  <a:schemeClr val="bg1"/>
                </a:solidFill>
                <a:cs typeface="+mn-ea"/>
                <a:sym typeface="+mn-lt"/>
              </a:rPr>
              <a:t>veritatis</a:t>
            </a:r>
            <a:r>
              <a:rPr lang="en-US" altLang="zh-CN" sz="680" dirty="0">
                <a:solidFill>
                  <a:schemeClr val="bg1"/>
                </a:solidFill>
                <a:cs typeface="+mn-ea"/>
                <a:sym typeface="+mn-lt"/>
              </a:rPr>
              <a:t> MARKETING &amp; MANAGEMENT FOR </a:t>
            </a:r>
            <a:r>
              <a:rPr lang="en-US" altLang="zh-CN" sz="680" dirty="0" err="1">
                <a:solidFill>
                  <a:schemeClr val="bg1"/>
                </a:solidFill>
                <a:cs typeface="+mn-ea"/>
                <a:sym typeface="+mn-lt"/>
              </a:rPr>
              <a:t>INFOGRAPHICaccusantium</a:t>
            </a:r>
            <a:r>
              <a:rPr lang="en-US" altLang="zh-CN" sz="680" dirty="0">
                <a:solidFill>
                  <a:schemeClr val="bg1"/>
                </a:solidFill>
                <a:cs typeface="+mn-ea"/>
                <a:sym typeface="+mn-lt"/>
              </a:rPr>
              <a:t> </a:t>
            </a:r>
            <a:r>
              <a:rPr lang="en-US" altLang="zh-CN" sz="680" dirty="0" err="1">
                <a:solidFill>
                  <a:schemeClr val="bg1"/>
                </a:solidFill>
                <a:cs typeface="+mn-ea"/>
                <a:sym typeface="+mn-lt"/>
              </a:rPr>
              <a:t>doloremque</a:t>
            </a:r>
            <a:r>
              <a:rPr lang="en-US" altLang="zh-CN" sz="680" dirty="0">
                <a:solidFill>
                  <a:schemeClr val="bg1"/>
                </a:solidFill>
                <a:cs typeface="+mn-ea"/>
                <a:sym typeface="+mn-lt"/>
              </a:rPr>
              <a:t> </a:t>
            </a:r>
            <a:r>
              <a:rPr lang="en-US" altLang="zh-CN" sz="680" dirty="0" err="1">
                <a:solidFill>
                  <a:schemeClr val="bg1"/>
                </a:solidFill>
                <a:cs typeface="+mn-ea"/>
                <a:sym typeface="+mn-lt"/>
              </a:rPr>
              <a:t>laudantium</a:t>
            </a:r>
            <a:r>
              <a:rPr lang="en-US" altLang="zh-CN" sz="680" dirty="0">
                <a:solidFill>
                  <a:schemeClr val="bg1"/>
                </a:solidFill>
                <a:cs typeface="+mn-ea"/>
                <a:sym typeface="+mn-lt"/>
              </a:rPr>
              <a:t>, </a:t>
            </a:r>
            <a:r>
              <a:rPr lang="en-US" altLang="zh-CN" sz="680" dirty="0" err="1">
                <a:solidFill>
                  <a:schemeClr val="bg1"/>
                </a:solidFill>
                <a:cs typeface="+mn-ea"/>
                <a:sym typeface="+mn-lt"/>
              </a:rPr>
              <a:t>totam</a:t>
            </a:r>
            <a:r>
              <a:rPr lang="en-US" altLang="zh-CN" sz="680" dirty="0">
                <a:solidFill>
                  <a:schemeClr val="bg1"/>
                </a:solidFill>
                <a:cs typeface="+mn-ea"/>
                <a:sym typeface="+mn-lt"/>
              </a:rPr>
              <a:t> rem </a:t>
            </a:r>
            <a:r>
              <a:rPr lang="en-US" altLang="zh-CN" sz="680" dirty="0" err="1">
                <a:solidFill>
                  <a:schemeClr val="bg1"/>
                </a:solidFill>
                <a:cs typeface="+mn-ea"/>
                <a:sym typeface="+mn-lt"/>
              </a:rPr>
              <a:t>aperiam</a:t>
            </a:r>
            <a:r>
              <a:rPr lang="en-US" altLang="zh-CN" sz="680" dirty="0">
                <a:solidFill>
                  <a:schemeClr val="bg1"/>
                </a:solidFill>
                <a:cs typeface="+mn-ea"/>
                <a:sym typeface="+mn-lt"/>
              </a:rPr>
              <a:t>, </a:t>
            </a:r>
            <a:r>
              <a:rPr lang="en-US" altLang="zh-CN" sz="680" dirty="0" err="1">
                <a:solidFill>
                  <a:schemeClr val="bg1"/>
                </a:solidFill>
                <a:cs typeface="+mn-ea"/>
                <a:sym typeface="+mn-lt"/>
              </a:rPr>
              <a:t>eaque</a:t>
            </a:r>
            <a:r>
              <a:rPr lang="en-US" altLang="zh-CN" sz="680" dirty="0">
                <a:solidFill>
                  <a:schemeClr val="bg1"/>
                </a:solidFill>
                <a:cs typeface="+mn-ea"/>
                <a:sym typeface="+mn-lt"/>
              </a:rPr>
              <a:t> </a:t>
            </a:r>
            <a:r>
              <a:rPr lang="en-US" altLang="zh-CN" sz="680" dirty="0" err="1">
                <a:solidFill>
                  <a:schemeClr val="bg1"/>
                </a:solidFill>
                <a:cs typeface="+mn-ea"/>
                <a:sym typeface="+mn-lt"/>
              </a:rPr>
              <a:t>ipsa</a:t>
            </a:r>
            <a:r>
              <a:rPr lang="en-US" altLang="zh-CN" sz="680" dirty="0">
                <a:solidFill>
                  <a:schemeClr val="bg1"/>
                </a:solidFill>
                <a:cs typeface="+mn-ea"/>
                <a:sym typeface="+mn-lt"/>
              </a:rPr>
              <a:t> </a:t>
            </a:r>
            <a:r>
              <a:rPr lang="en-US" altLang="zh-CN" sz="680" dirty="0" err="1">
                <a:solidFill>
                  <a:schemeClr val="bg1"/>
                </a:solidFill>
                <a:cs typeface="+mn-ea"/>
                <a:sym typeface="+mn-lt"/>
              </a:rPr>
              <a:t>quae</a:t>
            </a:r>
            <a:r>
              <a:rPr lang="en-US" altLang="zh-CN" sz="680" dirty="0">
                <a:solidFill>
                  <a:schemeClr val="bg1"/>
                </a:solidFill>
                <a:cs typeface="+mn-ea"/>
                <a:sym typeface="+mn-lt"/>
              </a:rPr>
              <a:t> ab </a:t>
            </a:r>
            <a:r>
              <a:rPr lang="en-US" altLang="zh-CN" sz="680" dirty="0" err="1">
                <a:solidFill>
                  <a:schemeClr val="bg1"/>
                </a:solidFill>
                <a:cs typeface="+mn-ea"/>
                <a:sym typeface="+mn-lt"/>
              </a:rPr>
              <a:t>illo</a:t>
            </a:r>
            <a:r>
              <a:rPr lang="en-US" altLang="zh-CN" sz="680" dirty="0">
                <a:solidFill>
                  <a:schemeClr val="bg1"/>
                </a:solidFill>
                <a:cs typeface="+mn-ea"/>
                <a:sym typeface="+mn-lt"/>
              </a:rPr>
              <a:t> </a:t>
            </a:r>
            <a:r>
              <a:rPr lang="en-US" altLang="zh-CN" sz="680" dirty="0" err="1">
                <a:solidFill>
                  <a:schemeClr val="bg1"/>
                </a:solidFill>
                <a:cs typeface="+mn-ea"/>
                <a:sym typeface="+mn-lt"/>
              </a:rPr>
              <a:t>inventore</a:t>
            </a:r>
            <a:r>
              <a:rPr lang="en-US" altLang="zh-CN" sz="680" dirty="0">
                <a:solidFill>
                  <a:schemeClr val="bg1"/>
                </a:solidFill>
                <a:cs typeface="+mn-ea"/>
                <a:sym typeface="+mn-lt"/>
              </a:rPr>
              <a:t> </a:t>
            </a:r>
            <a:r>
              <a:rPr lang="en-US" altLang="zh-CN" sz="680" dirty="0" err="1">
                <a:solidFill>
                  <a:schemeClr val="bg1"/>
                </a:solidFill>
                <a:cs typeface="+mn-ea"/>
                <a:sym typeface="+mn-lt"/>
              </a:rPr>
              <a:t>veritatis</a:t>
            </a:r>
            <a:r>
              <a:rPr lang="en-US" altLang="zh-CN" sz="680" dirty="0">
                <a:solidFill>
                  <a:schemeClr val="bg1"/>
                </a:solidFill>
                <a:cs typeface="+mn-ea"/>
                <a:sym typeface="+mn-lt"/>
              </a:rPr>
              <a:t> MARKETING &amp; MANAGEMENT FOR </a:t>
            </a:r>
            <a:r>
              <a:rPr lang="en-US" altLang="zh-CN" sz="680" dirty="0" err="1">
                <a:solidFill>
                  <a:schemeClr val="bg1"/>
                </a:solidFill>
                <a:cs typeface="+mn-ea"/>
                <a:sym typeface="+mn-lt"/>
              </a:rPr>
              <a:t>INFOGRAPHICaccusantium</a:t>
            </a:r>
            <a:r>
              <a:rPr lang="en-US" altLang="zh-CN" sz="680" dirty="0">
                <a:solidFill>
                  <a:schemeClr val="bg1"/>
                </a:solidFill>
                <a:cs typeface="+mn-ea"/>
                <a:sym typeface="+mn-lt"/>
              </a:rPr>
              <a:t> </a:t>
            </a:r>
            <a:r>
              <a:rPr lang="en-US" altLang="zh-CN" sz="680" dirty="0" err="1">
                <a:solidFill>
                  <a:schemeClr val="bg1"/>
                </a:solidFill>
                <a:cs typeface="+mn-ea"/>
                <a:sym typeface="+mn-lt"/>
              </a:rPr>
              <a:t>doloremque</a:t>
            </a:r>
            <a:r>
              <a:rPr lang="en-US" altLang="zh-CN" sz="680" dirty="0">
                <a:solidFill>
                  <a:schemeClr val="bg1"/>
                </a:solidFill>
                <a:cs typeface="+mn-ea"/>
                <a:sym typeface="+mn-lt"/>
              </a:rPr>
              <a:t> </a:t>
            </a:r>
            <a:r>
              <a:rPr lang="en-US" altLang="zh-CN" sz="680" dirty="0" err="1">
                <a:solidFill>
                  <a:schemeClr val="bg1"/>
                </a:solidFill>
                <a:cs typeface="+mn-ea"/>
                <a:sym typeface="+mn-lt"/>
              </a:rPr>
              <a:t>laudantium</a:t>
            </a:r>
            <a:r>
              <a:rPr lang="en-US" altLang="zh-CN" sz="680" dirty="0">
                <a:solidFill>
                  <a:schemeClr val="bg1"/>
                </a:solidFill>
                <a:cs typeface="+mn-ea"/>
                <a:sym typeface="+mn-lt"/>
              </a:rPr>
              <a:t>, </a:t>
            </a:r>
            <a:r>
              <a:rPr lang="en-US" altLang="zh-CN" sz="680" dirty="0" err="1">
                <a:solidFill>
                  <a:schemeClr val="bg1"/>
                </a:solidFill>
                <a:cs typeface="+mn-ea"/>
                <a:sym typeface="+mn-lt"/>
              </a:rPr>
              <a:t>totam</a:t>
            </a:r>
            <a:r>
              <a:rPr lang="en-US" altLang="zh-CN" sz="680" dirty="0">
                <a:solidFill>
                  <a:schemeClr val="bg1"/>
                </a:solidFill>
                <a:cs typeface="+mn-ea"/>
                <a:sym typeface="+mn-lt"/>
              </a:rPr>
              <a:t> rem </a:t>
            </a:r>
            <a:r>
              <a:rPr lang="en-US" altLang="zh-CN" sz="680" dirty="0" err="1">
                <a:solidFill>
                  <a:schemeClr val="bg1"/>
                </a:solidFill>
                <a:cs typeface="+mn-ea"/>
                <a:sym typeface="+mn-lt"/>
              </a:rPr>
              <a:t>aperiam</a:t>
            </a:r>
            <a:r>
              <a:rPr lang="en-US" altLang="zh-CN" sz="680" dirty="0">
                <a:solidFill>
                  <a:schemeClr val="bg1"/>
                </a:solidFill>
                <a:cs typeface="+mn-ea"/>
                <a:sym typeface="+mn-lt"/>
              </a:rPr>
              <a:t>, </a:t>
            </a:r>
            <a:r>
              <a:rPr lang="en-US" altLang="zh-CN" sz="680" dirty="0" err="1">
                <a:solidFill>
                  <a:schemeClr val="bg1"/>
                </a:solidFill>
                <a:cs typeface="+mn-ea"/>
                <a:sym typeface="+mn-lt"/>
              </a:rPr>
              <a:t>eaque</a:t>
            </a:r>
            <a:r>
              <a:rPr lang="en-US" altLang="zh-CN" sz="680" dirty="0">
                <a:solidFill>
                  <a:schemeClr val="bg1"/>
                </a:solidFill>
                <a:cs typeface="+mn-ea"/>
                <a:sym typeface="+mn-lt"/>
              </a:rPr>
              <a:t> </a:t>
            </a:r>
            <a:r>
              <a:rPr lang="en-US" altLang="zh-CN" sz="680" dirty="0" err="1">
                <a:solidFill>
                  <a:schemeClr val="bg1"/>
                </a:solidFill>
                <a:cs typeface="+mn-ea"/>
                <a:sym typeface="+mn-lt"/>
              </a:rPr>
              <a:t>ipsa</a:t>
            </a:r>
            <a:r>
              <a:rPr lang="en-US" altLang="zh-CN" sz="680" dirty="0">
                <a:solidFill>
                  <a:schemeClr val="bg1"/>
                </a:solidFill>
                <a:cs typeface="+mn-ea"/>
                <a:sym typeface="+mn-lt"/>
              </a:rPr>
              <a:t> </a:t>
            </a:r>
            <a:r>
              <a:rPr lang="en-US" altLang="zh-CN" sz="680" dirty="0" err="1">
                <a:solidFill>
                  <a:schemeClr val="bg1"/>
                </a:solidFill>
                <a:cs typeface="+mn-ea"/>
                <a:sym typeface="+mn-lt"/>
              </a:rPr>
              <a:t>quae</a:t>
            </a:r>
            <a:r>
              <a:rPr lang="en-US" altLang="zh-CN" sz="680" dirty="0">
                <a:solidFill>
                  <a:schemeClr val="bg1"/>
                </a:solidFill>
                <a:cs typeface="+mn-ea"/>
                <a:sym typeface="+mn-lt"/>
              </a:rPr>
              <a:t> ab </a:t>
            </a:r>
            <a:r>
              <a:rPr lang="en-US" altLang="zh-CN" sz="680" dirty="0" err="1">
                <a:solidFill>
                  <a:schemeClr val="bg1"/>
                </a:solidFill>
                <a:cs typeface="+mn-ea"/>
                <a:sym typeface="+mn-lt"/>
              </a:rPr>
              <a:t>illo</a:t>
            </a:r>
            <a:r>
              <a:rPr lang="en-US" altLang="zh-CN" sz="680" dirty="0">
                <a:solidFill>
                  <a:schemeClr val="bg1"/>
                </a:solidFill>
                <a:cs typeface="+mn-ea"/>
                <a:sym typeface="+mn-lt"/>
              </a:rPr>
              <a:t> </a:t>
            </a:r>
            <a:r>
              <a:rPr lang="en-US" altLang="zh-CN" sz="680" dirty="0" err="1">
                <a:solidFill>
                  <a:schemeClr val="bg1"/>
                </a:solidFill>
                <a:cs typeface="+mn-ea"/>
                <a:sym typeface="+mn-lt"/>
              </a:rPr>
              <a:t>inventore</a:t>
            </a:r>
            <a:r>
              <a:rPr lang="en-US" altLang="zh-CN" sz="680" dirty="0">
                <a:solidFill>
                  <a:schemeClr val="bg1"/>
                </a:solidFill>
                <a:cs typeface="+mn-ea"/>
                <a:sym typeface="+mn-lt"/>
              </a:rPr>
              <a:t> </a:t>
            </a:r>
            <a:r>
              <a:rPr lang="en-US" altLang="zh-CN" sz="680" dirty="0" err="1">
                <a:solidFill>
                  <a:schemeClr val="bg1"/>
                </a:solidFill>
                <a:cs typeface="+mn-ea"/>
                <a:sym typeface="+mn-lt"/>
              </a:rPr>
              <a:t>veritatis</a:t>
            </a:r>
            <a:r>
              <a:rPr lang="en-US" altLang="zh-CN" sz="680" dirty="0">
                <a:solidFill>
                  <a:schemeClr val="bg1"/>
                </a:solidFill>
                <a:cs typeface="+mn-ea"/>
                <a:sym typeface="+mn-lt"/>
              </a:rPr>
              <a:t> </a:t>
            </a:r>
            <a:endParaRPr lang="en-US" sz="680" dirty="0">
              <a:solidFill>
                <a:schemeClr val="bg1"/>
              </a:solidFill>
              <a:cs typeface="+mn-ea"/>
              <a:sym typeface="+mn-lt"/>
            </a:endParaRPr>
          </a:p>
        </p:txBody>
      </p:sp>
      <p:cxnSp>
        <p:nvCxnSpPr>
          <p:cNvPr id="15" name="直接连接符 14"/>
          <p:cNvCxnSpPr/>
          <p:nvPr/>
        </p:nvCxnSpPr>
        <p:spPr>
          <a:xfrm>
            <a:off x="3257550" y="3376132"/>
            <a:ext cx="5676900"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257552" y="2037839"/>
            <a:ext cx="5676898" cy="784468"/>
          </a:xfrm>
          <a:prstGeom prst="rect">
            <a:avLst/>
          </a:prstGeom>
          <a:noFill/>
        </p:spPr>
        <p:txBody>
          <a:bodyPr wrap="none" rtlCol="0">
            <a:prstTxWarp prst="textArchUp">
              <a:avLst/>
            </a:prstTxWarp>
            <a:spAutoFit/>
          </a:bodyPr>
          <a:lstStyle/>
          <a:p>
            <a:pPr algn="ctr"/>
            <a:r>
              <a:rPr lang="en-US" altLang="zh-CN" sz="8000" dirty="0">
                <a:solidFill>
                  <a:schemeClr val="bg1"/>
                </a:solidFill>
                <a:cs typeface="+mn-ea"/>
                <a:sym typeface="+mn-lt"/>
              </a:rPr>
              <a:t>Christmas activities</a:t>
            </a:r>
            <a:endParaRPr lang="zh-CN" altLang="en-US" sz="8000" dirty="0">
              <a:solidFill>
                <a:schemeClr val="bg1"/>
              </a:solidFill>
              <a:cs typeface="+mn-ea"/>
              <a:sym typeface="+mn-lt"/>
            </a:endParaRPr>
          </a:p>
        </p:txBody>
      </p:sp>
      <p:sp>
        <p:nvSpPr>
          <p:cNvPr id="17" name="矩形 16"/>
          <p:cNvSpPr/>
          <p:nvPr/>
        </p:nvSpPr>
        <p:spPr>
          <a:xfrm>
            <a:off x="444500" y="390525"/>
            <a:ext cx="11301412" cy="60785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2000"/>
                            </p:stCondLst>
                            <p:childTnLst>
                              <p:par>
                                <p:cTn id="15" presetID="16" presetClass="entr" presetSubtype="37"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750"/>
                                        <p:tgtEl>
                                          <p:spTgt spid="15"/>
                                        </p:tgtEl>
                                      </p:cBhvr>
                                    </p:animEffect>
                                  </p:childTnLst>
                                </p:cTn>
                              </p:par>
                            </p:childTnLst>
                          </p:cTn>
                        </p:par>
                        <p:par>
                          <p:cTn id="18" fill="hold">
                            <p:stCondLst>
                              <p:cond delay="3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49"/>
                            </p:stCondLst>
                            <p:childTnLst>
                              <p:par>
                                <p:cTn id="31" presetID="42"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10;&#10;已生成极高可信度的说明"/>
          <p:cNvPicPr>
            <a:picLocks noChangeAspect="1"/>
          </p:cNvPicPr>
          <p:nvPr/>
        </p:nvPicPr>
        <p:blipFill>
          <a:blip r:embed="rId5"/>
          <a:stretch>
            <a:fillRect/>
          </a:stretch>
        </p:blipFill>
        <p:spPr>
          <a:xfrm>
            <a:off x="0" y="1240"/>
            <a:ext cx="12190413" cy="6857107"/>
          </a:xfrm>
          <a:prstGeom prst="rect">
            <a:avLst/>
          </a:prstGeom>
        </p:spPr>
      </p:pic>
      <p:sp>
        <p:nvSpPr>
          <p:cNvPr id="12" name="矩形 11"/>
          <p:cNvSpPr/>
          <p:nvPr/>
        </p:nvSpPr>
        <p:spPr>
          <a:xfrm>
            <a:off x="444500" y="390525"/>
            <a:ext cx="11301412" cy="60785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MH_Others_1"/>
          <p:cNvSpPr txBox="1"/>
          <p:nvPr>
            <p:custDataLst>
              <p:tags r:id="rId1"/>
            </p:custDataLst>
          </p:nvPr>
        </p:nvSpPr>
        <p:spPr>
          <a:xfrm>
            <a:off x="4788159" y="2007414"/>
            <a:ext cx="707886" cy="2517168"/>
          </a:xfrm>
          <a:prstGeom prst="rect">
            <a:avLst/>
          </a:prstGeom>
          <a:noFill/>
        </p:spPr>
        <p:txBody>
          <a:bodyPr vert="eaVert" wrap="square" lIns="0" tIns="0" rIns="0" bIns="0" anchor="ctr">
            <a:spAutoFit/>
          </a:bodyPr>
          <a:lstStyle/>
          <a:p>
            <a:pPr algn="ctr" eaLnBrk="1" hangingPunct="1">
              <a:defRPr/>
            </a:pPr>
            <a:r>
              <a:rPr lang="zh-CN" altLang="en-US" sz="4600" b="1" noProof="1">
                <a:solidFill>
                  <a:schemeClr val="bg1"/>
                </a:solidFill>
                <a:cs typeface="+mn-ea"/>
                <a:sym typeface="+mn-lt"/>
              </a:rPr>
              <a:t>第一章</a:t>
            </a:r>
          </a:p>
        </p:txBody>
      </p:sp>
      <p:sp>
        <p:nvSpPr>
          <p:cNvPr id="14" name="MH_Others_2"/>
          <p:cNvSpPr txBox="1"/>
          <p:nvPr>
            <p:custDataLst>
              <p:tags r:id="rId2"/>
            </p:custDataLst>
          </p:nvPr>
        </p:nvSpPr>
        <p:spPr>
          <a:xfrm rot="5400000">
            <a:off x="4633572" y="3119431"/>
            <a:ext cx="2151063" cy="369332"/>
          </a:xfrm>
          <a:prstGeom prst="rect">
            <a:avLst/>
          </a:prstGeom>
          <a:noFill/>
        </p:spPr>
        <p:txBody>
          <a:bodyPr lIns="0" tIns="0" rIns="0" bIns="0">
            <a:spAutoFit/>
          </a:bodyPr>
          <a:lstStyle/>
          <a:p>
            <a:pPr algn="ctr" eaLnBrk="1" hangingPunct="1">
              <a:defRPr/>
            </a:pPr>
            <a:r>
              <a:rPr lang="en-US" altLang="zh-CN" sz="2400" b="1" noProof="1">
                <a:solidFill>
                  <a:schemeClr val="bg1"/>
                </a:solidFill>
                <a:cs typeface="+mn-ea"/>
                <a:sym typeface="+mn-lt"/>
              </a:rPr>
              <a:t>CONTENTS</a:t>
            </a:r>
            <a:endParaRPr lang="zh-CN" altLang="en-US" sz="2400" b="1" noProof="1">
              <a:solidFill>
                <a:schemeClr val="bg1"/>
              </a:solidFill>
              <a:cs typeface="+mn-ea"/>
              <a:sym typeface="+mn-lt"/>
            </a:endParaRPr>
          </a:p>
        </p:txBody>
      </p:sp>
      <p:cxnSp>
        <p:nvCxnSpPr>
          <p:cNvPr id="16" name="直接连接符 15"/>
          <p:cNvCxnSpPr/>
          <p:nvPr/>
        </p:nvCxnSpPr>
        <p:spPr>
          <a:xfrm>
            <a:off x="6164071" y="1563693"/>
            <a:ext cx="0" cy="342900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431114" y="1445228"/>
            <a:ext cx="584775" cy="3724500"/>
          </a:xfrm>
          <a:prstGeom prst="rect">
            <a:avLst/>
          </a:prstGeom>
        </p:spPr>
        <p:txBody>
          <a:bodyPr vert="eaVert" wrap="square" lIns="0" tIns="0" rIns="0" bIns="0">
            <a:spAutoFit/>
          </a:bodyPr>
          <a:lstStyle/>
          <a:p>
            <a:pPr algn="ctr" eaLnBrk="1" hangingPunct="1">
              <a:defRPr/>
            </a:pPr>
            <a:r>
              <a:rPr lang="zh-CN" altLang="en-US" sz="3800" b="1" spc="600" noProof="1">
                <a:solidFill>
                  <a:schemeClr val="bg1"/>
                </a:solidFill>
                <a:cs typeface="+mn-ea"/>
                <a:sym typeface="+mn-lt"/>
              </a:rPr>
              <a:t>活动流程简介</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16" presetClass="entr" presetSubtype="2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Horizontal)">
                                      <p:cBhvr>
                                        <p:cTn id="17" dur="500"/>
                                        <p:tgtEl>
                                          <p:spTgt spid="16"/>
                                        </p:tgtEl>
                                      </p:cBhvr>
                                    </p:animEffect>
                                  </p:childTnLst>
                                </p:cTn>
                              </p:par>
                            </p:childTnLst>
                          </p:cTn>
                        </p:par>
                        <p:par>
                          <p:cTn id="18" fill="hold">
                            <p:stCondLst>
                              <p:cond delay="2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by="(-#ppt_w*2)" calcmode="lin" valueType="num">
                                      <p:cBhvr rctx="PPT">
                                        <p:cTn id="27" dur="500" autoRev="1" fill="hold">
                                          <p:stCondLst>
                                            <p:cond delay="0"/>
                                          </p:stCondLst>
                                        </p:cTn>
                                        <p:tgtEl>
                                          <p:spTgt spid="14"/>
                                        </p:tgtEl>
                                        <p:attrNameLst>
                                          <p:attrName>ppt_w</p:attrName>
                                        </p:attrNameLst>
                                      </p:cBhvr>
                                    </p:anim>
                                    <p:anim by="(#ppt_w*0.50)" calcmode="lin" valueType="num">
                                      <p:cBhvr>
                                        <p:cTn id="28" dur="500" decel="50000" autoRev="1" fill="hold">
                                          <p:stCondLst>
                                            <p:cond delay="0"/>
                                          </p:stCondLst>
                                        </p:cTn>
                                        <p:tgtEl>
                                          <p:spTgt spid="14"/>
                                        </p:tgtEl>
                                        <p:attrNameLst>
                                          <p:attrName>ppt_x</p:attrName>
                                        </p:attrNameLst>
                                      </p:cBhvr>
                                    </p:anim>
                                    <p:anim from="(-#ppt_h/2)" to="(#ppt_y)" calcmode="lin" valueType="num">
                                      <p:cBhvr>
                                        <p:cTn id="29" dur="1000" fill="hold">
                                          <p:stCondLst>
                                            <p:cond delay="0"/>
                                          </p:stCondLst>
                                        </p:cTn>
                                        <p:tgtEl>
                                          <p:spTgt spid="14"/>
                                        </p:tgtEl>
                                        <p:attrNameLst>
                                          <p:attrName>ppt_y</p:attrName>
                                        </p:attrNameLst>
                                      </p:cBhvr>
                                    </p:anim>
                                    <p:animRot by="21600000">
                                      <p:cBhvr>
                                        <p:cTn id="30" dur="1000" fill="hold">
                                          <p:stCondLst>
                                            <p:cond delay="0"/>
                                          </p:stCondLst>
                                        </p:cTn>
                                        <p:tgtEl>
                                          <p:spTgt spid="14"/>
                                        </p:tgtEl>
                                        <p:attrNameLst>
                                          <p:attrName>r</p:attrName>
                                        </p:attrNameLst>
                                      </p:cBhvr>
                                    </p:animRot>
                                  </p:childTnLst>
                                </p:cTn>
                              </p:par>
                            </p:childTnLst>
                          </p:cTn>
                        </p:par>
                        <p:par>
                          <p:cTn id="31" fill="hold">
                            <p:stCondLst>
                              <p:cond delay="3200"/>
                            </p:stCondLst>
                            <p:childTnLst>
                              <p:par>
                                <p:cTn id="32" presetID="23" presetClass="entr" presetSubtype="3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4*#ppt_w"/>
                                          </p:val>
                                        </p:tav>
                                        <p:tav tm="100000">
                                          <p:val>
                                            <p:strVal val="#ppt_w"/>
                                          </p:val>
                                        </p:tav>
                                      </p:tavLst>
                                    </p:anim>
                                    <p:anim calcmode="lin" valueType="num">
                                      <p:cBhvr>
                                        <p:cTn id="35"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矩形 7"/>
          <p:cNvSpPr/>
          <p:nvPr/>
        </p:nvSpPr>
        <p:spPr>
          <a:xfrm>
            <a:off x="6143739" y="4596912"/>
            <a:ext cx="4793534" cy="1536074"/>
          </a:xfrm>
          <a:prstGeom prst="rect">
            <a:avLst/>
          </a:prstGeom>
          <a:solidFill>
            <a:srgbClr val="A0524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bg1"/>
                </a:solidFill>
                <a:cs typeface="+mn-ea"/>
                <a:sym typeface="+mn-lt"/>
              </a:rPr>
              <a:t>此处添加详细文本描述，建议与标题相关并符合整体语言风格，语言描述尽量简洁生动。尽量将每页幻灯片的字数控制在  </a:t>
            </a:r>
            <a:r>
              <a:rPr lang="en-US" altLang="zh-CN" sz="1400" dirty="0">
                <a:solidFill>
                  <a:schemeClr val="bg1"/>
                </a:solidFill>
                <a:cs typeface="+mn-ea"/>
                <a:sym typeface="+mn-lt"/>
              </a:rPr>
              <a:t>200</a:t>
            </a:r>
            <a:r>
              <a:rPr lang="zh-CN" altLang="en-US" sz="1400" dirty="0">
                <a:solidFill>
                  <a:schemeClr val="bg1"/>
                </a:solidFill>
                <a:cs typeface="+mn-ea"/>
                <a:sym typeface="+mn-lt"/>
              </a:rPr>
              <a:t>字以内</a:t>
            </a:r>
          </a:p>
        </p:txBody>
      </p:sp>
      <p:sp>
        <p:nvSpPr>
          <p:cNvPr id="11" name="Rectangle 30"/>
          <p:cNvSpPr/>
          <p:nvPr/>
        </p:nvSpPr>
        <p:spPr>
          <a:xfrm>
            <a:off x="6143739" y="1827767"/>
            <a:ext cx="4793534" cy="262917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12" name="组合 14"/>
          <p:cNvGrpSpPr/>
          <p:nvPr/>
        </p:nvGrpSpPr>
        <p:grpSpPr bwMode="auto">
          <a:xfrm>
            <a:off x="1453618" y="2039385"/>
            <a:ext cx="4337584" cy="1173352"/>
            <a:chOff x="0" y="0"/>
            <a:chExt cx="3154730" cy="852034"/>
          </a:xfrm>
        </p:grpSpPr>
        <p:sp>
          <p:nvSpPr>
            <p:cNvPr id="13" name="矩形 15"/>
            <p:cNvSpPr>
              <a:spLocks noChangeArrowheads="1"/>
            </p:cNvSpPr>
            <p:nvPr/>
          </p:nvSpPr>
          <p:spPr bwMode="auto">
            <a:xfrm>
              <a:off x="95245" y="72172"/>
              <a:ext cx="358757" cy="229911"/>
            </a:xfrm>
            <a:prstGeom prst="rect">
              <a:avLst/>
            </a:prstGeom>
            <a:solidFill>
              <a:srgbClr val="A05242"/>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cs typeface="+mn-ea"/>
                <a:sym typeface="+mn-lt"/>
              </a:endParaRPr>
            </a:p>
          </p:txBody>
        </p:sp>
        <p:sp>
          <p:nvSpPr>
            <p:cNvPr id="15" name="TextBox 16"/>
            <p:cNvSpPr>
              <a:spLocks noChangeArrowheads="1"/>
            </p:cNvSpPr>
            <p:nvPr/>
          </p:nvSpPr>
          <p:spPr bwMode="auto">
            <a:xfrm>
              <a:off x="0" y="343308"/>
              <a:ext cx="3154730" cy="50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cs typeface="+mn-ea"/>
                  <a:sym typeface="+mn-lt"/>
                </a:rPr>
                <a:t>这里输入简单的文字概述这里输入简单文字概述简单的文字概述这里输入简单的文字概述这里输入简单</a:t>
              </a:r>
            </a:p>
          </p:txBody>
        </p:sp>
        <p:sp>
          <p:nvSpPr>
            <p:cNvPr id="16" name="矩形 17"/>
            <p:cNvSpPr>
              <a:spLocks noChangeArrowheads="1"/>
            </p:cNvSpPr>
            <p:nvPr/>
          </p:nvSpPr>
          <p:spPr bwMode="auto">
            <a:xfrm>
              <a:off x="558773" y="0"/>
              <a:ext cx="2020788" cy="26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cs typeface="+mn-ea"/>
                  <a:sym typeface="+mn-lt"/>
                </a:rPr>
                <a:t>输入相关标题</a:t>
              </a:r>
            </a:p>
          </p:txBody>
        </p:sp>
      </p:grpSp>
      <p:grpSp>
        <p:nvGrpSpPr>
          <p:cNvPr id="17" name="组合 18"/>
          <p:cNvGrpSpPr/>
          <p:nvPr/>
        </p:nvGrpSpPr>
        <p:grpSpPr bwMode="auto">
          <a:xfrm>
            <a:off x="1453616" y="3399630"/>
            <a:ext cx="4439186" cy="1201787"/>
            <a:chOff x="0" y="0"/>
            <a:chExt cx="3228622" cy="874084"/>
          </a:xfrm>
        </p:grpSpPr>
        <p:sp>
          <p:nvSpPr>
            <p:cNvPr id="18" name="矩形 19"/>
            <p:cNvSpPr>
              <a:spLocks noChangeArrowheads="1"/>
            </p:cNvSpPr>
            <p:nvPr/>
          </p:nvSpPr>
          <p:spPr bwMode="auto">
            <a:xfrm>
              <a:off x="95245" y="92989"/>
              <a:ext cx="358757" cy="230264"/>
            </a:xfrm>
            <a:prstGeom prst="rect">
              <a:avLst/>
            </a:prstGeom>
            <a:solidFill>
              <a:srgbClr val="A05242"/>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cs typeface="+mn-ea"/>
                <a:sym typeface="+mn-lt"/>
              </a:endParaRPr>
            </a:p>
          </p:txBody>
        </p:sp>
        <p:sp>
          <p:nvSpPr>
            <p:cNvPr id="19" name="TextBox 20"/>
            <p:cNvSpPr>
              <a:spLocks noChangeArrowheads="1"/>
            </p:cNvSpPr>
            <p:nvPr/>
          </p:nvSpPr>
          <p:spPr bwMode="auto">
            <a:xfrm>
              <a:off x="0" y="364541"/>
              <a:ext cx="3228622" cy="50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cs typeface="+mn-ea"/>
                  <a:sym typeface="+mn-lt"/>
                </a:rPr>
                <a:t>这里输入简单的文字概述这里输入简单文字概述简单的文字概述这里输入简单的文字概述这里输入简单</a:t>
              </a:r>
            </a:p>
          </p:txBody>
        </p:sp>
        <p:sp>
          <p:nvSpPr>
            <p:cNvPr id="20" name="矩形 21"/>
            <p:cNvSpPr>
              <a:spLocks noChangeArrowheads="1"/>
            </p:cNvSpPr>
            <p:nvPr/>
          </p:nvSpPr>
          <p:spPr bwMode="auto">
            <a:xfrm>
              <a:off x="558772" y="0"/>
              <a:ext cx="2020787" cy="26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lumMod val="50000"/>
                    </a:schemeClr>
                  </a:solidFill>
                  <a:cs typeface="+mn-ea"/>
                  <a:sym typeface="+mn-lt"/>
                </a:rPr>
                <a:t>输入相关标题</a:t>
              </a:r>
            </a:p>
          </p:txBody>
        </p:sp>
      </p:grpSp>
      <p:grpSp>
        <p:nvGrpSpPr>
          <p:cNvPr id="21" name="组合 22"/>
          <p:cNvGrpSpPr/>
          <p:nvPr/>
        </p:nvGrpSpPr>
        <p:grpSpPr bwMode="auto">
          <a:xfrm>
            <a:off x="1453616" y="4808998"/>
            <a:ext cx="4439186" cy="1155577"/>
            <a:chOff x="0" y="0"/>
            <a:chExt cx="3228621" cy="840104"/>
          </a:xfrm>
        </p:grpSpPr>
        <p:sp>
          <p:nvSpPr>
            <p:cNvPr id="22" name="矩形 23"/>
            <p:cNvSpPr>
              <a:spLocks noChangeArrowheads="1"/>
            </p:cNvSpPr>
            <p:nvPr/>
          </p:nvSpPr>
          <p:spPr bwMode="auto">
            <a:xfrm>
              <a:off x="95245" y="59234"/>
              <a:ext cx="358757" cy="230264"/>
            </a:xfrm>
            <a:prstGeom prst="rect">
              <a:avLst/>
            </a:prstGeom>
            <a:solidFill>
              <a:srgbClr val="A05242"/>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chemeClr val="bg1">
                    <a:lumMod val="50000"/>
                  </a:schemeClr>
                </a:solidFill>
                <a:cs typeface="+mn-ea"/>
                <a:sym typeface="+mn-lt"/>
              </a:endParaRPr>
            </a:p>
          </p:txBody>
        </p:sp>
        <p:sp>
          <p:nvSpPr>
            <p:cNvPr id="23" name="TextBox 24"/>
            <p:cNvSpPr>
              <a:spLocks noChangeArrowheads="1"/>
            </p:cNvSpPr>
            <p:nvPr/>
          </p:nvSpPr>
          <p:spPr bwMode="auto">
            <a:xfrm>
              <a:off x="0" y="330786"/>
              <a:ext cx="3228621" cy="50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cs typeface="+mn-ea"/>
                  <a:sym typeface="+mn-lt"/>
                </a:rPr>
                <a:t>这里输入简单的文字概述这里输入简单文字概述简单的文字概述这里输入简单的文字概述这里输入简单</a:t>
              </a:r>
            </a:p>
          </p:txBody>
        </p:sp>
        <p:sp>
          <p:nvSpPr>
            <p:cNvPr id="24" name="矩形 25"/>
            <p:cNvSpPr>
              <a:spLocks noChangeArrowheads="1"/>
            </p:cNvSpPr>
            <p:nvPr/>
          </p:nvSpPr>
          <p:spPr bwMode="auto">
            <a:xfrm>
              <a:off x="558772" y="0"/>
              <a:ext cx="2020787"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cs typeface="+mn-ea"/>
                  <a:sym typeface="+mn-lt"/>
                </a:rPr>
                <a:t>输入相关标题</a:t>
              </a:r>
              <a:endParaRPr lang="zh-CN" altLang="en-US"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p:cBhvr>
                                        <p:cTn id="22" dur="750"/>
                                        <p:tgtEl>
                                          <p:spTgt spid="12"/>
                                        </p:tgtEl>
                                      </p:cBhvr>
                                    </p:animEffect>
                                    <p:anim calcmode="lin" valueType="num">
                                      <p:cBhvr>
                                        <p:cTn id="23" dur="750" fill="hold"/>
                                        <p:tgtEl>
                                          <p:spTgt spid="12"/>
                                        </p:tgtEl>
                                        <p:attrNameLst>
                                          <p:attrName>ppt_x</p:attrName>
                                        </p:attrNameLst>
                                      </p:cBhvr>
                                      <p:tavLst>
                                        <p:tav tm="0">
                                          <p:val>
                                            <p:strVal val="#ppt_x"/>
                                          </p:val>
                                        </p:tav>
                                        <p:tav tm="100000">
                                          <p:val>
                                            <p:strVal val="#ppt_x"/>
                                          </p:val>
                                        </p:tav>
                                      </p:tavLst>
                                    </p:anim>
                                    <p:anim calcmode="lin" valueType="num">
                                      <p:cBhvr>
                                        <p:cTn id="24" dur="75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p:cBhvr>
                                        <p:cTn id="28" dur="750"/>
                                        <p:tgtEl>
                                          <p:spTgt spid="17"/>
                                        </p:tgtEl>
                                      </p:cBhvr>
                                    </p:animEffect>
                                    <p:anim calcmode="lin" valueType="num">
                                      <p:cBhvr>
                                        <p:cTn id="29" dur="750" fill="hold"/>
                                        <p:tgtEl>
                                          <p:spTgt spid="17"/>
                                        </p:tgtEl>
                                        <p:attrNameLst>
                                          <p:attrName>ppt_x</p:attrName>
                                        </p:attrNameLst>
                                      </p:cBhvr>
                                      <p:tavLst>
                                        <p:tav tm="0">
                                          <p:val>
                                            <p:strVal val="#ppt_x"/>
                                          </p:val>
                                        </p:tav>
                                        <p:tav tm="100000">
                                          <p:val>
                                            <p:strVal val="#ppt_x"/>
                                          </p:val>
                                        </p:tav>
                                      </p:tavLst>
                                    </p:anim>
                                    <p:anim calcmode="lin" valueType="num">
                                      <p:cBhvr>
                                        <p:cTn id="30" dur="75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p:cBhvr>
                                        <p:cTn id="34" dur="750"/>
                                        <p:tgtEl>
                                          <p:spTgt spid="21"/>
                                        </p:tgtEl>
                                      </p:cBhvr>
                                    </p:animEffect>
                                    <p:anim calcmode="lin" valueType="num">
                                      <p:cBhvr>
                                        <p:cTn id="35" dur="750" fill="hold"/>
                                        <p:tgtEl>
                                          <p:spTgt spid="21"/>
                                        </p:tgtEl>
                                        <p:attrNameLst>
                                          <p:attrName>ppt_x</p:attrName>
                                        </p:attrNameLst>
                                      </p:cBhvr>
                                      <p:tavLst>
                                        <p:tav tm="0">
                                          <p:val>
                                            <p:strVal val="#ppt_x"/>
                                          </p:val>
                                        </p:tav>
                                        <p:tav tm="100000">
                                          <p:val>
                                            <p:strVal val="#ppt_x"/>
                                          </p:val>
                                        </p:tav>
                                      </p:tavLst>
                                    </p:anim>
                                    <p:anim calcmode="lin" valueType="num">
                                      <p:cBhvr>
                                        <p:cTn id="3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cxnSp>
        <p:nvCxnSpPr>
          <p:cNvPr id="8" name="Straight Connector 8"/>
          <p:cNvCxnSpPr/>
          <p:nvPr/>
        </p:nvCxnSpPr>
        <p:spPr>
          <a:xfrm>
            <a:off x="1321662" y="4513896"/>
            <a:ext cx="5029200" cy="0"/>
          </a:xfrm>
          <a:prstGeom prst="line">
            <a:avLst/>
          </a:prstGeom>
          <a:ln w="12700">
            <a:solidFill>
              <a:srgbClr val="A0524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Rectangle 9"/>
          <p:cNvSpPr/>
          <p:nvPr/>
        </p:nvSpPr>
        <p:spPr>
          <a:xfrm>
            <a:off x="1435962" y="2227896"/>
            <a:ext cx="285750" cy="225903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2" name="Rectangle 10"/>
          <p:cNvSpPr/>
          <p:nvPr/>
        </p:nvSpPr>
        <p:spPr>
          <a:xfrm>
            <a:off x="1836012" y="3256595"/>
            <a:ext cx="285750" cy="1224551"/>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3" name="Rectangle 12"/>
          <p:cNvSpPr/>
          <p:nvPr/>
        </p:nvSpPr>
        <p:spPr>
          <a:xfrm>
            <a:off x="2236062" y="2685096"/>
            <a:ext cx="285750" cy="179605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5" name="Rectangle 13"/>
          <p:cNvSpPr/>
          <p:nvPr/>
        </p:nvSpPr>
        <p:spPr>
          <a:xfrm>
            <a:off x="2636326" y="2970846"/>
            <a:ext cx="285750" cy="151029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6" name="Rectangle 14"/>
          <p:cNvSpPr/>
          <p:nvPr/>
        </p:nvSpPr>
        <p:spPr>
          <a:xfrm>
            <a:off x="3036162" y="4571047"/>
            <a:ext cx="285750" cy="142875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7" name="Rectangle 15"/>
          <p:cNvSpPr/>
          <p:nvPr/>
        </p:nvSpPr>
        <p:spPr>
          <a:xfrm>
            <a:off x="3436212" y="4571047"/>
            <a:ext cx="285750" cy="57150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8" name="Rectangle 16"/>
          <p:cNvSpPr/>
          <p:nvPr/>
        </p:nvSpPr>
        <p:spPr>
          <a:xfrm>
            <a:off x="3885402" y="4170996"/>
            <a:ext cx="285750" cy="296525"/>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9" name="Rectangle 17"/>
          <p:cNvSpPr/>
          <p:nvPr/>
        </p:nvSpPr>
        <p:spPr>
          <a:xfrm>
            <a:off x="4285452" y="3828096"/>
            <a:ext cx="285750" cy="64699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20" name="Rectangle 18"/>
          <p:cNvSpPr/>
          <p:nvPr/>
        </p:nvSpPr>
        <p:spPr>
          <a:xfrm>
            <a:off x="4685502" y="3370896"/>
            <a:ext cx="285750" cy="110419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21" name="Rectangle 19"/>
          <p:cNvSpPr/>
          <p:nvPr/>
        </p:nvSpPr>
        <p:spPr>
          <a:xfrm>
            <a:off x="5093562" y="4565910"/>
            <a:ext cx="285750" cy="233736"/>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22" name="Rectangle 20"/>
          <p:cNvSpPr/>
          <p:nvPr/>
        </p:nvSpPr>
        <p:spPr>
          <a:xfrm>
            <a:off x="5493612" y="4565910"/>
            <a:ext cx="285750" cy="119436"/>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23" name="Rectangle 21"/>
          <p:cNvSpPr/>
          <p:nvPr/>
        </p:nvSpPr>
        <p:spPr>
          <a:xfrm>
            <a:off x="5925802" y="3770945"/>
            <a:ext cx="285750" cy="696575"/>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24" name="TextBox 17"/>
          <p:cNvSpPr txBox="1"/>
          <p:nvPr/>
        </p:nvSpPr>
        <p:spPr>
          <a:xfrm>
            <a:off x="1355058" y="1900483"/>
            <a:ext cx="460382" cy="246221"/>
          </a:xfrm>
          <a:prstGeom prst="rect">
            <a:avLst/>
          </a:prstGeom>
          <a:noFill/>
        </p:spPr>
        <p:txBody>
          <a:bodyPr wrap="none" rtlCol="0">
            <a:spAutoFit/>
          </a:bodyPr>
          <a:lstStyle/>
          <a:p>
            <a:r>
              <a:rPr lang="en-US" sz="1000" b="1">
                <a:solidFill>
                  <a:schemeClr val="bg1">
                    <a:lumMod val="50000"/>
                  </a:schemeClr>
                </a:solidFill>
                <a:cs typeface="+mn-ea"/>
                <a:sym typeface="+mn-lt"/>
              </a:rPr>
              <a:t>75%</a:t>
            </a:r>
          </a:p>
        </p:txBody>
      </p:sp>
      <p:sp>
        <p:nvSpPr>
          <p:cNvPr id="25" name="TextBox 18"/>
          <p:cNvSpPr txBox="1"/>
          <p:nvPr/>
        </p:nvSpPr>
        <p:spPr>
          <a:xfrm>
            <a:off x="1755108" y="2953224"/>
            <a:ext cx="460382" cy="246221"/>
          </a:xfrm>
          <a:prstGeom prst="rect">
            <a:avLst/>
          </a:prstGeom>
          <a:noFill/>
        </p:spPr>
        <p:txBody>
          <a:bodyPr wrap="none" rtlCol="0">
            <a:spAutoFit/>
          </a:bodyPr>
          <a:lstStyle/>
          <a:p>
            <a:r>
              <a:rPr lang="en-US" sz="1000" b="1">
                <a:solidFill>
                  <a:schemeClr val="bg1">
                    <a:lumMod val="50000"/>
                  </a:schemeClr>
                </a:solidFill>
                <a:cs typeface="+mn-ea"/>
                <a:sym typeface="+mn-lt"/>
              </a:rPr>
              <a:t>55%</a:t>
            </a:r>
          </a:p>
        </p:txBody>
      </p:sp>
      <p:sp>
        <p:nvSpPr>
          <p:cNvPr id="26" name="TextBox 19"/>
          <p:cNvSpPr txBox="1"/>
          <p:nvPr/>
        </p:nvSpPr>
        <p:spPr>
          <a:xfrm>
            <a:off x="2155158" y="2353150"/>
            <a:ext cx="460382" cy="246221"/>
          </a:xfrm>
          <a:prstGeom prst="rect">
            <a:avLst/>
          </a:prstGeom>
          <a:noFill/>
        </p:spPr>
        <p:txBody>
          <a:bodyPr wrap="none" rtlCol="0">
            <a:spAutoFit/>
          </a:bodyPr>
          <a:lstStyle/>
          <a:p>
            <a:r>
              <a:rPr lang="en-US" sz="1000" b="1">
                <a:solidFill>
                  <a:schemeClr val="bg1">
                    <a:lumMod val="50000"/>
                  </a:schemeClr>
                </a:solidFill>
                <a:cs typeface="+mn-ea"/>
                <a:sym typeface="+mn-lt"/>
              </a:rPr>
              <a:t>63%</a:t>
            </a:r>
          </a:p>
        </p:txBody>
      </p:sp>
      <p:sp>
        <p:nvSpPr>
          <p:cNvPr id="27" name="TextBox 20"/>
          <p:cNvSpPr txBox="1"/>
          <p:nvPr/>
        </p:nvSpPr>
        <p:spPr>
          <a:xfrm>
            <a:off x="2555422" y="2655792"/>
            <a:ext cx="460382" cy="246221"/>
          </a:xfrm>
          <a:prstGeom prst="rect">
            <a:avLst/>
          </a:prstGeom>
          <a:noFill/>
        </p:spPr>
        <p:txBody>
          <a:bodyPr wrap="none" rtlCol="0">
            <a:spAutoFit/>
          </a:bodyPr>
          <a:lstStyle/>
          <a:p>
            <a:r>
              <a:rPr lang="en-US" sz="1000" b="1">
                <a:solidFill>
                  <a:schemeClr val="bg1">
                    <a:lumMod val="50000"/>
                  </a:schemeClr>
                </a:solidFill>
                <a:cs typeface="+mn-ea"/>
                <a:sym typeface="+mn-lt"/>
              </a:rPr>
              <a:t>57%</a:t>
            </a:r>
          </a:p>
        </p:txBody>
      </p:sp>
      <p:sp>
        <p:nvSpPr>
          <p:cNvPr id="28" name="TextBox 21"/>
          <p:cNvSpPr txBox="1"/>
          <p:nvPr/>
        </p:nvSpPr>
        <p:spPr>
          <a:xfrm>
            <a:off x="3804498" y="3856670"/>
            <a:ext cx="460382" cy="246221"/>
          </a:xfrm>
          <a:prstGeom prst="rect">
            <a:avLst/>
          </a:prstGeom>
          <a:noFill/>
        </p:spPr>
        <p:txBody>
          <a:bodyPr wrap="none" rtlCol="0">
            <a:spAutoFit/>
          </a:bodyPr>
          <a:lstStyle/>
          <a:p>
            <a:r>
              <a:rPr lang="en-US" sz="1000" b="1">
                <a:solidFill>
                  <a:schemeClr val="bg1">
                    <a:lumMod val="50000"/>
                  </a:schemeClr>
                </a:solidFill>
                <a:cs typeface="+mn-ea"/>
                <a:sym typeface="+mn-lt"/>
              </a:rPr>
              <a:t>18%</a:t>
            </a:r>
          </a:p>
        </p:txBody>
      </p:sp>
      <p:sp>
        <p:nvSpPr>
          <p:cNvPr id="29" name="TextBox 22"/>
          <p:cNvSpPr txBox="1"/>
          <p:nvPr/>
        </p:nvSpPr>
        <p:spPr>
          <a:xfrm>
            <a:off x="4204548" y="3499483"/>
            <a:ext cx="460382" cy="246221"/>
          </a:xfrm>
          <a:prstGeom prst="rect">
            <a:avLst/>
          </a:prstGeom>
          <a:noFill/>
        </p:spPr>
        <p:txBody>
          <a:bodyPr wrap="none" rtlCol="0">
            <a:spAutoFit/>
          </a:bodyPr>
          <a:lstStyle/>
          <a:p>
            <a:r>
              <a:rPr lang="en-US" sz="1000" b="1">
                <a:solidFill>
                  <a:schemeClr val="bg1">
                    <a:lumMod val="50000"/>
                  </a:schemeClr>
                </a:solidFill>
                <a:cs typeface="+mn-ea"/>
                <a:sym typeface="+mn-lt"/>
              </a:rPr>
              <a:t>23%</a:t>
            </a:r>
          </a:p>
        </p:txBody>
      </p:sp>
      <p:sp>
        <p:nvSpPr>
          <p:cNvPr id="30" name="TextBox 23"/>
          <p:cNvSpPr txBox="1"/>
          <p:nvPr/>
        </p:nvSpPr>
        <p:spPr>
          <a:xfrm>
            <a:off x="4604598" y="3034456"/>
            <a:ext cx="460382" cy="246221"/>
          </a:xfrm>
          <a:prstGeom prst="rect">
            <a:avLst/>
          </a:prstGeom>
          <a:noFill/>
        </p:spPr>
        <p:txBody>
          <a:bodyPr wrap="none" rtlCol="0">
            <a:spAutoFit/>
          </a:bodyPr>
          <a:lstStyle/>
          <a:p>
            <a:r>
              <a:rPr lang="en-US" sz="1000" b="1">
                <a:solidFill>
                  <a:schemeClr val="bg1">
                    <a:lumMod val="50000"/>
                  </a:schemeClr>
                </a:solidFill>
                <a:cs typeface="+mn-ea"/>
                <a:sym typeface="+mn-lt"/>
              </a:rPr>
              <a:t>43%</a:t>
            </a:r>
          </a:p>
        </p:txBody>
      </p:sp>
      <p:sp>
        <p:nvSpPr>
          <p:cNvPr id="31" name="TextBox 24"/>
          <p:cNvSpPr txBox="1"/>
          <p:nvPr/>
        </p:nvSpPr>
        <p:spPr>
          <a:xfrm>
            <a:off x="5844898" y="3452323"/>
            <a:ext cx="460382" cy="246221"/>
          </a:xfrm>
          <a:prstGeom prst="rect">
            <a:avLst/>
          </a:prstGeom>
          <a:noFill/>
        </p:spPr>
        <p:txBody>
          <a:bodyPr wrap="none" rtlCol="0">
            <a:spAutoFit/>
          </a:bodyPr>
          <a:lstStyle/>
          <a:p>
            <a:r>
              <a:rPr lang="en-US" sz="1000" b="1">
                <a:solidFill>
                  <a:schemeClr val="bg1">
                    <a:lumMod val="50000"/>
                  </a:schemeClr>
                </a:solidFill>
                <a:cs typeface="+mn-ea"/>
                <a:sym typeface="+mn-lt"/>
              </a:rPr>
              <a:t>21%</a:t>
            </a:r>
          </a:p>
        </p:txBody>
      </p:sp>
      <p:sp>
        <p:nvSpPr>
          <p:cNvPr id="32" name="TextBox 25"/>
          <p:cNvSpPr txBox="1"/>
          <p:nvPr/>
        </p:nvSpPr>
        <p:spPr>
          <a:xfrm>
            <a:off x="2934419" y="6074963"/>
            <a:ext cx="516488" cy="246221"/>
          </a:xfrm>
          <a:prstGeom prst="rect">
            <a:avLst/>
          </a:prstGeom>
          <a:noFill/>
        </p:spPr>
        <p:txBody>
          <a:bodyPr wrap="none" rtlCol="0">
            <a:spAutoFit/>
          </a:bodyPr>
          <a:lstStyle/>
          <a:p>
            <a:r>
              <a:rPr lang="en-US" sz="1000" b="1">
                <a:solidFill>
                  <a:schemeClr val="bg1">
                    <a:lumMod val="50000"/>
                  </a:schemeClr>
                </a:solidFill>
                <a:cs typeface="+mn-ea"/>
                <a:sym typeface="+mn-lt"/>
              </a:rPr>
              <a:t>-45%</a:t>
            </a:r>
          </a:p>
        </p:txBody>
      </p:sp>
      <p:sp>
        <p:nvSpPr>
          <p:cNvPr id="33" name="TextBox 26"/>
          <p:cNvSpPr txBox="1"/>
          <p:nvPr/>
        </p:nvSpPr>
        <p:spPr>
          <a:xfrm>
            <a:off x="3334469" y="5199697"/>
            <a:ext cx="516488" cy="246221"/>
          </a:xfrm>
          <a:prstGeom prst="rect">
            <a:avLst/>
          </a:prstGeom>
          <a:noFill/>
        </p:spPr>
        <p:txBody>
          <a:bodyPr wrap="none" rtlCol="0">
            <a:spAutoFit/>
          </a:bodyPr>
          <a:lstStyle/>
          <a:p>
            <a:r>
              <a:rPr lang="en-US" sz="1000" b="1">
                <a:solidFill>
                  <a:schemeClr val="bg1">
                    <a:lumMod val="50000"/>
                  </a:schemeClr>
                </a:solidFill>
                <a:cs typeface="+mn-ea"/>
                <a:sym typeface="+mn-lt"/>
              </a:rPr>
              <a:t>-23%</a:t>
            </a:r>
          </a:p>
        </p:txBody>
      </p:sp>
      <p:sp>
        <p:nvSpPr>
          <p:cNvPr id="34" name="TextBox 27"/>
          <p:cNvSpPr txBox="1"/>
          <p:nvPr/>
        </p:nvSpPr>
        <p:spPr>
          <a:xfrm>
            <a:off x="4991819" y="4851659"/>
            <a:ext cx="516488" cy="246221"/>
          </a:xfrm>
          <a:prstGeom prst="rect">
            <a:avLst/>
          </a:prstGeom>
          <a:noFill/>
        </p:spPr>
        <p:txBody>
          <a:bodyPr wrap="none" rtlCol="0">
            <a:spAutoFit/>
          </a:bodyPr>
          <a:lstStyle/>
          <a:p>
            <a:r>
              <a:rPr lang="en-US" sz="1000" b="1">
                <a:solidFill>
                  <a:schemeClr val="bg1">
                    <a:lumMod val="50000"/>
                  </a:schemeClr>
                </a:solidFill>
                <a:cs typeface="+mn-ea"/>
                <a:sym typeface="+mn-lt"/>
              </a:rPr>
              <a:t>-12%</a:t>
            </a:r>
          </a:p>
        </p:txBody>
      </p:sp>
      <p:sp>
        <p:nvSpPr>
          <p:cNvPr id="35" name="TextBox 28"/>
          <p:cNvSpPr txBox="1"/>
          <p:nvPr/>
        </p:nvSpPr>
        <p:spPr>
          <a:xfrm>
            <a:off x="5391869" y="4733686"/>
            <a:ext cx="516488" cy="246221"/>
          </a:xfrm>
          <a:prstGeom prst="rect">
            <a:avLst/>
          </a:prstGeom>
          <a:noFill/>
        </p:spPr>
        <p:txBody>
          <a:bodyPr wrap="none" rtlCol="0">
            <a:spAutoFit/>
          </a:bodyPr>
          <a:lstStyle/>
          <a:p>
            <a:r>
              <a:rPr lang="en-US" sz="1000" b="1">
                <a:solidFill>
                  <a:schemeClr val="bg1">
                    <a:lumMod val="50000"/>
                  </a:schemeClr>
                </a:solidFill>
                <a:cs typeface="+mn-ea"/>
                <a:sym typeface="+mn-lt"/>
              </a:rPr>
              <a:t>-05%</a:t>
            </a:r>
          </a:p>
        </p:txBody>
      </p:sp>
      <p:sp>
        <p:nvSpPr>
          <p:cNvPr id="36" name="Rectangle 42"/>
          <p:cNvSpPr/>
          <p:nvPr/>
        </p:nvSpPr>
        <p:spPr>
          <a:xfrm>
            <a:off x="6865212" y="2046315"/>
            <a:ext cx="254010" cy="254606"/>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mn-ea"/>
                <a:sym typeface="+mn-lt"/>
              </a:rPr>
              <a:t>+</a:t>
            </a:r>
          </a:p>
        </p:txBody>
      </p:sp>
      <p:sp>
        <p:nvSpPr>
          <p:cNvPr id="37" name="TextBox 30"/>
          <p:cNvSpPr txBox="1"/>
          <p:nvPr/>
        </p:nvSpPr>
        <p:spPr>
          <a:xfrm>
            <a:off x="7199061" y="1993199"/>
            <a:ext cx="3830889" cy="553998"/>
          </a:xfrm>
          <a:prstGeom prst="rect">
            <a:avLst/>
          </a:prstGeom>
          <a:noFill/>
        </p:spPr>
        <p:txBody>
          <a:bodyPr wrap="square" rtlCol="0">
            <a:spAutoFit/>
          </a:bodyPr>
          <a:lstStyle/>
          <a:p>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endParaRPr sz="1000" dirty="0">
              <a:solidFill>
                <a:schemeClr val="bg1">
                  <a:lumMod val="50000"/>
                </a:schemeClr>
              </a:solidFill>
              <a:cs typeface="+mn-ea"/>
              <a:sym typeface="+mn-lt"/>
            </a:endParaRPr>
          </a:p>
        </p:txBody>
      </p:sp>
      <p:sp>
        <p:nvSpPr>
          <p:cNvPr id="38" name="Rectangle 40"/>
          <p:cNvSpPr/>
          <p:nvPr/>
        </p:nvSpPr>
        <p:spPr>
          <a:xfrm>
            <a:off x="6865212" y="3589364"/>
            <a:ext cx="254010" cy="254606"/>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mn-ea"/>
                <a:sym typeface="+mn-lt"/>
              </a:rPr>
              <a:t>+</a:t>
            </a:r>
          </a:p>
        </p:txBody>
      </p:sp>
      <p:sp>
        <p:nvSpPr>
          <p:cNvPr id="39" name="TextBox 33"/>
          <p:cNvSpPr txBox="1"/>
          <p:nvPr/>
        </p:nvSpPr>
        <p:spPr>
          <a:xfrm>
            <a:off x="7199061" y="3536248"/>
            <a:ext cx="3830889" cy="553998"/>
          </a:xfrm>
          <a:prstGeom prst="rect">
            <a:avLst/>
          </a:prstGeom>
          <a:noFill/>
        </p:spPr>
        <p:txBody>
          <a:bodyPr wrap="square" rtlCol="0">
            <a:spAutoFit/>
          </a:bodyPr>
          <a:lstStyle/>
          <a:p>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endParaRPr sz="1000" dirty="0">
              <a:solidFill>
                <a:schemeClr val="bg1">
                  <a:lumMod val="50000"/>
                </a:schemeClr>
              </a:solidFill>
              <a:cs typeface="+mn-ea"/>
              <a:sym typeface="+mn-lt"/>
            </a:endParaRPr>
          </a:p>
        </p:txBody>
      </p:sp>
      <p:sp>
        <p:nvSpPr>
          <p:cNvPr id="40" name="Rectangle 38"/>
          <p:cNvSpPr/>
          <p:nvPr/>
        </p:nvSpPr>
        <p:spPr>
          <a:xfrm>
            <a:off x="6865212" y="5132413"/>
            <a:ext cx="254010" cy="254606"/>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mn-ea"/>
                <a:sym typeface="+mn-lt"/>
              </a:rPr>
              <a:t>-</a:t>
            </a:r>
          </a:p>
        </p:txBody>
      </p:sp>
      <p:sp>
        <p:nvSpPr>
          <p:cNvPr id="41" name="TextBox 35"/>
          <p:cNvSpPr txBox="1"/>
          <p:nvPr/>
        </p:nvSpPr>
        <p:spPr>
          <a:xfrm>
            <a:off x="7199061" y="5079297"/>
            <a:ext cx="3830889" cy="553998"/>
          </a:xfrm>
          <a:prstGeom prst="rect">
            <a:avLst/>
          </a:prstGeom>
          <a:noFill/>
        </p:spPr>
        <p:txBody>
          <a:bodyPr wrap="square" rtlCol="0">
            <a:spAutoFit/>
          </a:bodyPr>
          <a:lstStyle/>
          <a:p>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r>
              <a:rPr sz="1000" dirty="0" err="1">
                <a:solidFill>
                  <a:schemeClr val="bg1">
                    <a:lumMod val="50000"/>
                  </a:schemeClr>
                </a:solidFill>
                <a:cs typeface="+mn-ea"/>
                <a:sym typeface="+mn-lt"/>
              </a:rPr>
              <a:t>点击此处更换文本</a:t>
            </a:r>
            <a:r>
              <a:rPr lang="zh-CN" altLang="en-US" sz="1000" dirty="0">
                <a:solidFill>
                  <a:schemeClr val="bg1">
                    <a:lumMod val="50000"/>
                  </a:schemeClr>
                </a:solidFill>
                <a:cs typeface="+mn-ea"/>
                <a:sym typeface="+mn-lt"/>
              </a:rPr>
              <a:t>点击此处更换文本</a:t>
            </a:r>
            <a:endParaRPr sz="1000"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anim calcmode="lin" valueType="num">
                                      <p:cBhvr>
                                        <p:cTn id="82" dur="1000" fill="hold"/>
                                        <p:tgtEl>
                                          <p:spTgt spid="25"/>
                                        </p:tgtEl>
                                        <p:attrNameLst>
                                          <p:attrName>ppt_x</p:attrName>
                                        </p:attrNameLst>
                                      </p:cBhvr>
                                      <p:tavLst>
                                        <p:tav tm="0">
                                          <p:val>
                                            <p:strVal val="#ppt_x"/>
                                          </p:val>
                                        </p:tav>
                                        <p:tav tm="100000">
                                          <p:val>
                                            <p:strVal val="#ppt_x"/>
                                          </p:val>
                                        </p:tav>
                                      </p:tavLst>
                                    </p:anim>
                                    <p:anim calcmode="lin" valueType="num">
                                      <p:cBhvr>
                                        <p:cTn id="83" dur="1000" fill="hold"/>
                                        <p:tgtEl>
                                          <p:spTgt spid="2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000"/>
                                        <p:tgtEl>
                                          <p:spTgt spid="30"/>
                                        </p:tgtEl>
                                      </p:cBhvr>
                                    </p:animEffect>
                                    <p:anim calcmode="lin" valueType="num">
                                      <p:cBhvr>
                                        <p:cTn id="107" dur="1000" fill="hold"/>
                                        <p:tgtEl>
                                          <p:spTgt spid="30"/>
                                        </p:tgtEl>
                                        <p:attrNameLst>
                                          <p:attrName>ppt_x</p:attrName>
                                        </p:attrNameLst>
                                      </p:cBhvr>
                                      <p:tavLst>
                                        <p:tav tm="0">
                                          <p:val>
                                            <p:strVal val="#ppt_x"/>
                                          </p:val>
                                        </p:tav>
                                        <p:tav tm="100000">
                                          <p:val>
                                            <p:strVal val="#ppt_x"/>
                                          </p:val>
                                        </p:tav>
                                      </p:tavLst>
                                    </p:anim>
                                    <p:anim calcmode="lin" valueType="num">
                                      <p:cBhvr>
                                        <p:cTn id="108" dur="1000" fill="hold"/>
                                        <p:tgtEl>
                                          <p:spTgt spid="3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1000"/>
                                        <p:tgtEl>
                                          <p:spTgt spid="33"/>
                                        </p:tgtEl>
                                      </p:cBhvr>
                                    </p:animEffect>
                                    <p:anim calcmode="lin" valueType="num">
                                      <p:cBhvr>
                                        <p:cTn id="122" dur="1000" fill="hold"/>
                                        <p:tgtEl>
                                          <p:spTgt spid="33"/>
                                        </p:tgtEl>
                                        <p:attrNameLst>
                                          <p:attrName>ppt_x</p:attrName>
                                        </p:attrNameLst>
                                      </p:cBhvr>
                                      <p:tavLst>
                                        <p:tav tm="0">
                                          <p:val>
                                            <p:strVal val="#ppt_x"/>
                                          </p:val>
                                        </p:tav>
                                        <p:tav tm="100000">
                                          <p:val>
                                            <p:strVal val="#ppt_x"/>
                                          </p:val>
                                        </p:tav>
                                      </p:tavLst>
                                    </p:anim>
                                    <p:anim calcmode="lin" valueType="num">
                                      <p:cBhvr>
                                        <p:cTn id="123" dur="1000" fill="hold"/>
                                        <p:tgtEl>
                                          <p:spTgt spid="3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1000"/>
                                        <p:tgtEl>
                                          <p:spTgt spid="34"/>
                                        </p:tgtEl>
                                      </p:cBhvr>
                                    </p:animEffect>
                                    <p:anim calcmode="lin" valueType="num">
                                      <p:cBhvr>
                                        <p:cTn id="127" dur="1000" fill="hold"/>
                                        <p:tgtEl>
                                          <p:spTgt spid="34"/>
                                        </p:tgtEl>
                                        <p:attrNameLst>
                                          <p:attrName>ppt_x</p:attrName>
                                        </p:attrNameLst>
                                      </p:cBhvr>
                                      <p:tavLst>
                                        <p:tav tm="0">
                                          <p:val>
                                            <p:strVal val="#ppt_x"/>
                                          </p:val>
                                        </p:tav>
                                        <p:tav tm="100000">
                                          <p:val>
                                            <p:strVal val="#ppt_x"/>
                                          </p:val>
                                        </p:tav>
                                      </p:tavLst>
                                    </p:anim>
                                    <p:anim calcmode="lin" valueType="num">
                                      <p:cBhvr>
                                        <p:cTn id="128" dur="1000" fill="hold"/>
                                        <p:tgtEl>
                                          <p:spTgt spid="34"/>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1000"/>
                                        <p:tgtEl>
                                          <p:spTgt spid="35"/>
                                        </p:tgtEl>
                                      </p:cBhvr>
                                    </p:animEffect>
                                    <p:anim calcmode="lin" valueType="num">
                                      <p:cBhvr>
                                        <p:cTn id="132" dur="1000" fill="hold"/>
                                        <p:tgtEl>
                                          <p:spTgt spid="35"/>
                                        </p:tgtEl>
                                        <p:attrNameLst>
                                          <p:attrName>ppt_x</p:attrName>
                                        </p:attrNameLst>
                                      </p:cBhvr>
                                      <p:tavLst>
                                        <p:tav tm="0">
                                          <p:val>
                                            <p:strVal val="#ppt_x"/>
                                          </p:val>
                                        </p:tav>
                                        <p:tav tm="100000">
                                          <p:val>
                                            <p:strVal val="#ppt_x"/>
                                          </p:val>
                                        </p:tav>
                                      </p:tavLst>
                                    </p:anim>
                                    <p:anim calcmode="lin" valueType="num">
                                      <p:cBhvr>
                                        <p:cTn id="133" dur="1000" fill="hold"/>
                                        <p:tgtEl>
                                          <p:spTgt spid="3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000"/>
                                        <p:tgtEl>
                                          <p:spTgt spid="36"/>
                                        </p:tgtEl>
                                      </p:cBhvr>
                                    </p:animEffect>
                                    <p:anim calcmode="lin" valueType="num">
                                      <p:cBhvr>
                                        <p:cTn id="137" dur="1000" fill="hold"/>
                                        <p:tgtEl>
                                          <p:spTgt spid="36"/>
                                        </p:tgtEl>
                                        <p:attrNameLst>
                                          <p:attrName>ppt_x</p:attrName>
                                        </p:attrNameLst>
                                      </p:cBhvr>
                                      <p:tavLst>
                                        <p:tav tm="0">
                                          <p:val>
                                            <p:strVal val="#ppt_x"/>
                                          </p:val>
                                        </p:tav>
                                        <p:tav tm="100000">
                                          <p:val>
                                            <p:strVal val="#ppt_x"/>
                                          </p:val>
                                        </p:tav>
                                      </p:tavLst>
                                    </p:anim>
                                    <p:anim calcmode="lin" valueType="num">
                                      <p:cBhvr>
                                        <p:cTn id="138" dur="1000" fill="hold"/>
                                        <p:tgtEl>
                                          <p:spTgt spid="3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1000"/>
                                        <p:tgtEl>
                                          <p:spTgt spid="37"/>
                                        </p:tgtEl>
                                      </p:cBhvr>
                                    </p:animEffect>
                                    <p:anim calcmode="lin" valueType="num">
                                      <p:cBhvr>
                                        <p:cTn id="142" dur="1000" fill="hold"/>
                                        <p:tgtEl>
                                          <p:spTgt spid="37"/>
                                        </p:tgtEl>
                                        <p:attrNameLst>
                                          <p:attrName>ppt_x</p:attrName>
                                        </p:attrNameLst>
                                      </p:cBhvr>
                                      <p:tavLst>
                                        <p:tav tm="0">
                                          <p:val>
                                            <p:strVal val="#ppt_x"/>
                                          </p:val>
                                        </p:tav>
                                        <p:tav tm="100000">
                                          <p:val>
                                            <p:strVal val="#ppt_x"/>
                                          </p:val>
                                        </p:tav>
                                      </p:tavLst>
                                    </p:anim>
                                    <p:anim calcmode="lin" valueType="num">
                                      <p:cBhvr>
                                        <p:cTn id="143" dur="1000" fill="hold"/>
                                        <p:tgtEl>
                                          <p:spTgt spid="37"/>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1000"/>
                                        <p:tgtEl>
                                          <p:spTgt spid="38"/>
                                        </p:tgtEl>
                                      </p:cBhvr>
                                    </p:animEffect>
                                    <p:anim calcmode="lin" valueType="num">
                                      <p:cBhvr>
                                        <p:cTn id="147" dur="1000" fill="hold"/>
                                        <p:tgtEl>
                                          <p:spTgt spid="38"/>
                                        </p:tgtEl>
                                        <p:attrNameLst>
                                          <p:attrName>ppt_x</p:attrName>
                                        </p:attrNameLst>
                                      </p:cBhvr>
                                      <p:tavLst>
                                        <p:tav tm="0">
                                          <p:val>
                                            <p:strVal val="#ppt_x"/>
                                          </p:val>
                                        </p:tav>
                                        <p:tav tm="100000">
                                          <p:val>
                                            <p:strVal val="#ppt_x"/>
                                          </p:val>
                                        </p:tav>
                                      </p:tavLst>
                                    </p:anim>
                                    <p:anim calcmode="lin" valueType="num">
                                      <p:cBhvr>
                                        <p:cTn id="148" dur="1000" fill="hold"/>
                                        <p:tgtEl>
                                          <p:spTgt spid="38"/>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1000"/>
                                        <p:tgtEl>
                                          <p:spTgt spid="39"/>
                                        </p:tgtEl>
                                      </p:cBhvr>
                                    </p:animEffect>
                                    <p:anim calcmode="lin" valueType="num">
                                      <p:cBhvr>
                                        <p:cTn id="152" dur="1000" fill="hold"/>
                                        <p:tgtEl>
                                          <p:spTgt spid="39"/>
                                        </p:tgtEl>
                                        <p:attrNameLst>
                                          <p:attrName>ppt_x</p:attrName>
                                        </p:attrNameLst>
                                      </p:cBhvr>
                                      <p:tavLst>
                                        <p:tav tm="0">
                                          <p:val>
                                            <p:strVal val="#ppt_x"/>
                                          </p:val>
                                        </p:tav>
                                        <p:tav tm="100000">
                                          <p:val>
                                            <p:strVal val="#ppt_x"/>
                                          </p:val>
                                        </p:tav>
                                      </p:tavLst>
                                    </p:anim>
                                    <p:anim calcmode="lin" valueType="num">
                                      <p:cBhvr>
                                        <p:cTn id="153" dur="1000" fill="hold"/>
                                        <p:tgtEl>
                                          <p:spTgt spid="39"/>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1000"/>
                                        <p:tgtEl>
                                          <p:spTgt spid="40"/>
                                        </p:tgtEl>
                                      </p:cBhvr>
                                    </p:animEffect>
                                    <p:anim calcmode="lin" valueType="num">
                                      <p:cBhvr>
                                        <p:cTn id="157" dur="1000" fill="hold"/>
                                        <p:tgtEl>
                                          <p:spTgt spid="40"/>
                                        </p:tgtEl>
                                        <p:attrNameLst>
                                          <p:attrName>ppt_x</p:attrName>
                                        </p:attrNameLst>
                                      </p:cBhvr>
                                      <p:tavLst>
                                        <p:tav tm="0">
                                          <p:val>
                                            <p:strVal val="#ppt_x"/>
                                          </p:val>
                                        </p:tav>
                                        <p:tav tm="100000">
                                          <p:val>
                                            <p:strVal val="#ppt_x"/>
                                          </p:val>
                                        </p:tav>
                                      </p:tavLst>
                                    </p:anim>
                                    <p:anim calcmode="lin" valueType="num">
                                      <p:cBhvr>
                                        <p:cTn id="158" dur="1000" fill="hold"/>
                                        <p:tgtEl>
                                          <p:spTgt spid="40"/>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1000"/>
                                        <p:tgtEl>
                                          <p:spTgt spid="41"/>
                                        </p:tgtEl>
                                      </p:cBhvr>
                                    </p:animEffect>
                                    <p:anim calcmode="lin" valueType="num">
                                      <p:cBhvr>
                                        <p:cTn id="162" dur="1000" fill="hold"/>
                                        <p:tgtEl>
                                          <p:spTgt spid="41"/>
                                        </p:tgtEl>
                                        <p:attrNameLst>
                                          <p:attrName>ppt_x</p:attrName>
                                        </p:attrNameLst>
                                      </p:cBhvr>
                                      <p:tavLst>
                                        <p:tav tm="0">
                                          <p:val>
                                            <p:strVal val="#ppt_x"/>
                                          </p:val>
                                        </p:tav>
                                        <p:tav tm="100000">
                                          <p:val>
                                            <p:strVal val="#ppt_x"/>
                                          </p:val>
                                        </p:tav>
                                      </p:tavLst>
                                    </p:anim>
                                    <p:anim calcmode="lin" valueType="num">
                                      <p:cBhvr>
                                        <p:cTn id="16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p:bldP spid="34" grpId="0"/>
      <p:bldP spid="35" grpId="0"/>
      <p:bldP spid="36" grpId="0" animBg="1"/>
      <p:bldP spid="37" grpId="0"/>
      <p:bldP spid="38"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5364877" y="2075372"/>
            <a:ext cx="5417424" cy="3797194"/>
            <a:chOff x="5500688" y="1776413"/>
            <a:chExt cx="6024562" cy="4222750"/>
          </a:xfrm>
        </p:grpSpPr>
        <p:sp>
          <p:nvSpPr>
            <p:cNvPr id="11" name="矩形 10"/>
            <p:cNvSpPr/>
            <p:nvPr/>
          </p:nvSpPr>
          <p:spPr>
            <a:xfrm>
              <a:off x="5500688" y="1797050"/>
              <a:ext cx="2952750" cy="2043113"/>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cs typeface="+mn-ea"/>
                <a:sym typeface="+mn-lt"/>
              </a:endParaRPr>
            </a:p>
          </p:txBody>
        </p:sp>
        <p:pic>
          <p:nvPicPr>
            <p:cNvPr id="12" name="组合 13"/>
            <p:cNvPicPr>
              <a:picLocks noChangeArrowheads="1"/>
            </p:cNvPicPr>
            <p:nvPr/>
          </p:nvPicPr>
          <p:blipFill>
            <a:blip r:embed="rId3"/>
            <a:srcRect/>
            <a:stretch>
              <a:fillRect/>
            </a:stretch>
          </p:blipFill>
          <p:spPr bwMode="auto">
            <a:xfrm>
              <a:off x="5730875" y="21209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a:spLocks noChangeArrowheads="1"/>
            </p:cNvSpPr>
            <p:nvPr/>
          </p:nvSpPr>
          <p:spPr bwMode="auto">
            <a:xfrm>
              <a:off x="5735638" y="2602898"/>
              <a:ext cx="2484437" cy="68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sz="1200" dirty="0" err="1">
                  <a:solidFill>
                    <a:schemeClr val="bg1"/>
                  </a:solidFill>
                  <a:latin typeface="+mn-lt"/>
                  <a:ea typeface="+mn-ea"/>
                  <a:cs typeface="+mn-ea"/>
                  <a:sym typeface="+mn-lt"/>
                </a:rPr>
                <a:t>点击此处更换文本</a:t>
              </a:r>
              <a:r>
                <a:rPr lang="zh-CN" altLang="en-US" sz="1200" dirty="0">
                  <a:solidFill>
                    <a:schemeClr val="bg1"/>
                  </a:solidFill>
                  <a:latin typeface="+mn-lt"/>
                  <a:ea typeface="+mn-ea"/>
                  <a:cs typeface="+mn-ea"/>
                  <a:sym typeface="+mn-lt"/>
                </a:rPr>
                <a:t>点击此处更换文本</a:t>
              </a:r>
              <a:endParaRPr sz="1200" dirty="0">
                <a:solidFill>
                  <a:schemeClr val="bg1"/>
                </a:solidFill>
                <a:latin typeface="+mn-lt"/>
                <a:ea typeface="+mn-ea"/>
                <a:cs typeface="+mn-ea"/>
                <a:sym typeface="+mn-lt"/>
              </a:endParaRPr>
            </a:p>
          </p:txBody>
        </p:sp>
        <p:sp>
          <p:nvSpPr>
            <p:cNvPr id="15" name="文本框 14"/>
            <p:cNvSpPr txBox="1">
              <a:spLocks noChangeArrowheads="1"/>
            </p:cNvSpPr>
            <p:nvPr/>
          </p:nvSpPr>
          <p:spPr bwMode="auto">
            <a:xfrm>
              <a:off x="6359525" y="2112964"/>
              <a:ext cx="1895474" cy="34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FFFF"/>
                  </a:solidFill>
                  <a:latin typeface="+mn-lt"/>
                  <a:ea typeface="+mn-ea"/>
                  <a:cs typeface="+mn-ea"/>
                  <a:sym typeface="+mn-lt"/>
                </a:rPr>
                <a:t>单击此处添加标题</a:t>
              </a:r>
            </a:p>
          </p:txBody>
        </p:sp>
        <p:sp>
          <p:nvSpPr>
            <p:cNvPr id="16" name="矩形 15"/>
            <p:cNvSpPr/>
            <p:nvPr/>
          </p:nvSpPr>
          <p:spPr>
            <a:xfrm>
              <a:off x="5500688" y="3954463"/>
              <a:ext cx="2952750" cy="204470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cs typeface="+mn-ea"/>
                <a:sym typeface="+mn-lt"/>
              </a:endParaRPr>
            </a:p>
          </p:txBody>
        </p:sp>
        <p:sp>
          <p:nvSpPr>
            <p:cNvPr id="17" name="文本框 23"/>
            <p:cNvSpPr txBox="1">
              <a:spLocks noChangeArrowheads="1"/>
            </p:cNvSpPr>
            <p:nvPr/>
          </p:nvSpPr>
          <p:spPr bwMode="auto">
            <a:xfrm>
              <a:off x="5735638" y="4760310"/>
              <a:ext cx="2484437" cy="68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sz="1200" dirty="0" err="1">
                  <a:solidFill>
                    <a:schemeClr val="bg1"/>
                  </a:solidFill>
                  <a:latin typeface="+mn-lt"/>
                  <a:ea typeface="+mn-ea"/>
                  <a:cs typeface="+mn-ea"/>
                  <a:sym typeface="+mn-lt"/>
                </a:rPr>
                <a:t>点击此处更换文本</a:t>
              </a:r>
              <a:r>
                <a:rPr lang="zh-CN" altLang="en-US" sz="1200" dirty="0">
                  <a:solidFill>
                    <a:schemeClr val="bg1"/>
                  </a:solidFill>
                  <a:latin typeface="+mn-lt"/>
                  <a:ea typeface="+mn-ea"/>
                  <a:cs typeface="+mn-ea"/>
                  <a:sym typeface="+mn-lt"/>
                </a:rPr>
                <a:t>点击此处更换文本</a:t>
              </a:r>
              <a:endParaRPr sz="1200" dirty="0">
                <a:solidFill>
                  <a:schemeClr val="bg1"/>
                </a:solidFill>
                <a:latin typeface="+mn-lt"/>
                <a:ea typeface="+mn-ea"/>
                <a:cs typeface="+mn-ea"/>
                <a:sym typeface="+mn-lt"/>
              </a:endParaRPr>
            </a:p>
          </p:txBody>
        </p:sp>
        <p:sp>
          <p:nvSpPr>
            <p:cNvPr id="18" name="文本框 24"/>
            <p:cNvSpPr txBox="1">
              <a:spLocks noChangeArrowheads="1"/>
            </p:cNvSpPr>
            <p:nvPr/>
          </p:nvSpPr>
          <p:spPr bwMode="auto">
            <a:xfrm>
              <a:off x="6359525" y="4270375"/>
              <a:ext cx="1895474" cy="34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mn-lt"/>
                  <a:ea typeface="+mn-ea"/>
                  <a:cs typeface="+mn-ea"/>
                  <a:sym typeface="+mn-lt"/>
                </a:rPr>
                <a:t>单击此处添加标题</a:t>
              </a:r>
            </a:p>
          </p:txBody>
        </p:sp>
        <p:sp>
          <p:nvSpPr>
            <p:cNvPr id="19" name="Freeform 5"/>
            <p:cNvSpPr/>
            <p:nvPr/>
          </p:nvSpPr>
          <p:spPr bwMode="auto">
            <a:xfrm rot="19556407">
              <a:off x="5784850" y="4214813"/>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cs typeface="+mn-ea"/>
                <a:sym typeface="+mn-lt"/>
              </a:endParaRPr>
            </a:p>
          </p:txBody>
        </p:sp>
        <p:sp>
          <p:nvSpPr>
            <p:cNvPr id="20" name="矩形 19"/>
            <p:cNvSpPr/>
            <p:nvPr/>
          </p:nvSpPr>
          <p:spPr>
            <a:xfrm>
              <a:off x="8572500" y="1776413"/>
              <a:ext cx="2952750" cy="204470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cs typeface="+mn-ea"/>
                <a:sym typeface="+mn-lt"/>
              </a:endParaRPr>
            </a:p>
          </p:txBody>
        </p:sp>
        <p:sp>
          <p:nvSpPr>
            <p:cNvPr id="21" name="文本框 28"/>
            <p:cNvSpPr txBox="1">
              <a:spLocks noChangeArrowheads="1"/>
            </p:cNvSpPr>
            <p:nvPr/>
          </p:nvSpPr>
          <p:spPr bwMode="auto">
            <a:xfrm>
              <a:off x="8805863" y="2582261"/>
              <a:ext cx="2484437" cy="68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sz="1200" dirty="0" err="1">
                  <a:solidFill>
                    <a:schemeClr val="bg1"/>
                  </a:solidFill>
                  <a:latin typeface="+mn-lt"/>
                  <a:ea typeface="+mn-ea"/>
                  <a:cs typeface="+mn-ea"/>
                  <a:sym typeface="+mn-lt"/>
                </a:rPr>
                <a:t>点击此处更换文本</a:t>
              </a:r>
              <a:r>
                <a:rPr lang="zh-CN" altLang="en-US" sz="1200" dirty="0">
                  <a:solidFill>
                    <a:schemeClr val="bg1"/>
                  </a:solidFill>
                  <a:latin typeface="+mn-lt"/>
                  <a:ea typeface="+mn-ea"/>
                  <a:cs typeface="+mn-ea"/>
                  <a:sym typeface="+mn-lt"/>
                </a:rPr>
                <a:t>点击此处更换文本</a:t>
              </a:r>
              <a:endParaRPr sz="1200" dirty="0">
                <a:solidFill>
                  <a:schemeClr val="bg1"/>
                </a:solidFill>
                <a:latin typeface="+mn-lt"/>
                <a:ea typeface="+mn-ea"/>
                <a:cs typeface="+mn-ea"/>
                <a:sym typeface="+mn-lt"/>
              </a:endParaRPr>
            </a:p>
          </p:txBody>
        </p:sp>
        <p:sp>
          <p:nvSpPr>
            <p:cNvPr id="22" name="文本框 29"/>
            <p:cNvSpPr txBox="1">
              <a:spLocks noChangeArrowheads="1"/>
            </p:cNvSpPr>
            <p:nvPr/>
          </p:nvSpPr>
          <p:spPr bwMode="auto">
            <a:xfrm>
              <a:off x="9440864" y="2124074"/>
              <a:ext cx="1893888" cy="34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mn-lt"/>
                  <a:ea typeface="+mn-ea"/>
                  <a:cs typeface="+mn-ea"/>
                  <a:sym typeface="+mn-lt"/>
                </a:rPr>
                <a:t>单击此处添加标题</a:t>
              </a:r>
            </a:p>
          </p:txBody>
        </p:sp>
        <p:pic>
          <p:nvPicPr>
            <p:cNvPr id="23" name="组合 31"/>
            <p:cNvPicPr>
              <a:picLocks noChangeArrowheads="1"/>
            </p:cNvPicPr>
            <p:nvPr/>
          </p:nvPicPr>
          <p:blipFill>
            <a:blip r:embed="rId4"/>
            <a:srcRect/>
            <a:stretch>
              <a:fillRect/>
            </a:stretch>
          </p:blipFill>
          <p:spPr bwMode="auto">
            <a:xfrm>
              <a:off x="8961438" y="2078038"/>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8572500" y="3954463"/>
              <a:ext cx="2952750" cy="2044700"/>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cs typeface="+mn-ea"/>
                <a:sym typeface="+mn-lt"/>
              </a:endParaRPr>
            </a:p>
          </p:txBody>
        </p:sp>
        <p:sp>
          <p:nvSpPr>
            <p:cNvPr id="25" name="文本框 36"/>
            <p:cNvSpPr txBox="1">
              <a:spLocks noChangeArrowheads="1"/>
            </p:cNvSpPr>
            <p:nvPr/>
          </p:nvSpPr>
          <p:spPr bwMode="auto">
            <a:xfrm>
              <a:off x="8805863" y="4760310"/>
              <a:ext cx="2484437" cy="68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sz="1200" dirty="0" err="1">
                  <a:solidFill>
                    <a:schemeClr val="bg1"/>
                  </a:solidFill>
                  <a:latin typeface="+mn-lt"/>
                  <a:ea typeface="+mn-ea"/>
                  <a:cs typeface="+mn-ea"/>
                  <a:sym typeface="+mn-lt"/>
                </a:rPr>
                <a:t>点击此处更换文本</a:t>
              </a:r>
              <a:r>
                <a:rPr lang="zh-CN" altLang="en-US" sz="1200" dirty="0">
                  <a:solidFill>
                    <a:schemeClr val="bg1"/>
                  </a:solidFill>
                  <a:latin typeface="+mn-lt"/>
                  <a:ea typeface="+mn-ea"/>
                  <a:cs typeface="+mn-ea"/>
                  <a:sym typeface="+mn-lt"/>
                </a:rPr>
                <a:t>点击此处更换文本</a:t>
              </a:r>
              <a:endParaRPr sz="1200" dirty="0">
                <a:solidFill>
                  <a:schemeClr val="bg1"/>
                </a:solidFill>
                <a:latin typeface="+mn-lt"/>
                <a:ea typeface="+mn-ea"/>
                <a:cs typeface="+mn-ea"/>
                <a:sym typeface="+mn-lt"/>
              </a:endParaRPr>
            </a:p>
          </p:txBody>
        </p:sp>
        <p:sp>
          <p:nvSpPr>
            <p:cNvPr id="26" name="文本框 37"/>
            <p:cNvSpPr txBox="1">
              <a:spLocks noChangeArrowheads="1"/>
            </p:cNvSpPr>
            <p:nvPr/>
          </p:nvSpPr>
          <p:spPr bwMode="auto">
            <a:xfrm>
              <a:off x="9378950" y="4270375"/>
              <a:ext cx="1895474" cy="34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mn-lt"/>
                  <a:ea typeface="+mn-ea"/>
                  <a:cs typeface="+mn-ea"/>
                  <a:sym typeface="+mn-lt"/>
                </a:rPr>
                <a:t>单击此处添加标题</a:t>
              </a:r>
            </a:p>
          </p:txBody>
        </p:sp>
        <p:sp>
          <p:nvSpPr>
            <p:cNvPr id="27" name="Freeform 110"/>
            <p:cNvSpPr>
              <a:spLocks noEditPoints="1"/>
            </p:cNvSpPr>
            <p:nvPr/>
          </p:nvSpPr>
          <p:spPr bwMode="auto">
            <a:xfrm>
              <a:off x="9023350" y="4240213"/>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cs typeface="+mn-ea"/>
                <a:sym typeface="+mn-lt"/>
              </a:endParaRPr>
            </a:p>
          </p:txBody>
        </p:sp>
      </p:grpSp>
      <p:sp>
        <p:nvSpPr>
          <p:cNvPr id="28" name="矩形 39"/>
          <p:cNvSpPr>
            <a:spLocks noChangeArrowheads="1"/>
          </p:cNvSpPr>
          <p:nvPr/>
        </p:nvSpPr>
        <p:spPr bwMode="auto">
          <a:xfrm>
            <a:off x="1409187" y="2075372"/>
            <a:ext cx="372268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sz="1400" dirty="0" err="1">
                <a:solidFill>
                  <a:schemeClr val="bg1">
                    <a:lumMod val="50000"/>
                  </a:schemeClr>
                </a:solidFill>
                <a:latin typeface="+mn-lt"/>
                <a:ea typeface="+mn-ea"/>
                <a:cs typeface="+mn-ea"/>
                <a:sym typeface="+mn-lt"/>
              </a:rPr>
              <a:t>点击此处更换文本</a:t>
            </a:r>
            <a:r>
              <a:rPr lang="zh-CN" altLang="en-US" sz="1400" dirty="0">
                <a:solidFill>
                  <a:schemeClr val="bg1">
                    <a:lumMod val="50000"/>
                  </a:schemeClr>
                </a:solidFill>
                <a:latin typeface="+mn-lt"/>
                <a:ea typeface="+mn-ea"/>
                <a:cs typeface="+mn-ea"/>
                <a:sym typeface="+mn-lt"/>
              </a:rPr>
              <a:t>点击此处更换文本</a:t>
            </a:r>
            <a:endParaRPr sz="1400" dirty="0">
              <a:solidFill>
                <a:schemeClr val="bg1">
                  <a:lumMod val="50000"/>
                </a:schemeClr>
              </a:solidFill>
              <a:latin typeface="+mn-lt"/>
              <a:ea typeface="+mn-ea"/>
              <a:cs typeface="+mn-ea"/>
              <a:sym typeface="+mn-lt"/>
            </a:endParaRPr>
          </a:p>
        </p:txBody>
      </p:sp>
      <p:sp>
        <p:nvSpPr>
          <p:cNvPr id="29" name="矩形 40"/>
          <p:cNvSpPr>
            <a:spLocks noChangeArrowheads="1"/>
          </p:cNvSpPr>
          <p:nvPr/>
        </p:nvSpPr>
        <p:spPr bwMode="auto">
          <a:xfrm>
            <a:off x="1409187" y="3055086"/>
            <a:ext cx="372268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sz="1400" dirty="0" err="1">
                <a:solidFill>
                  <a:srgbClr val="FFFFFF">
                    <a:lumMod val="50000"/>
                  </a:srgbClr>
                </a:solidFill>
                <a:latin typeface="+mn-lt"/>
                <a:ea typeface="+mn-ea"/>
                <a:cs typeface="+mn-ea"/>
                <a:sym typeface="+mn-lt"/>
              </a:rPr>
              <a:t>点击此处更换文本</a:t>
            </a:r>
            <a:r>
              <a:rPr lang="zh-CN" altLang="en-US" sz="1400" dirty="0">
                <a:solidFill>
                  <a:srgbClr val="FFFFFF">
                    <a:lumMod val="50000"/>
                  </a:srgbClr>
                </a:solidFill>
                <a:latin typeface="+mn-lt"/>
                <a:ea typeface="+mn-ea"/>
                <a:cs typeface="+mn-ea"/>
                <a:sym typeface="+mn-lt"/>
              </a:rPr>
              <a:t>点击此处更换文本</a:t>
            </a:r>
            <a:endParaRPr sz="1400" dirty="0">
              <a:solidFill>
                <a:srgbClr val="FFFFFF">
                  <a:lumMod val="50000"/>
                </a:srgbClr>
              </a:solidFill>
              <a:latin typeface="+mn-lt"/>
              <a:ea typeface="+mn-ea"/>
              <a:cs typeface="+mn-ea"/>
              <a:sym typeface="+mn-lt"/>
            </a:endParaRPr>
          </a:p>
        </p:txBody>
      </p:sp>
      <p:sp>
        <p:nvSpPr>
          <p:cNvPr id="30" name="矩形 47"/>
          <p:cNvSpPr>
            <a:spLocks noChangeArrowheads="1"/>
          </p:cNvSpPr>
          <p:nvPr/>
        </p:nvSpPr>
        <p:spPr bwMode="auto">
          <a:xfrm>
            <a:off x="1409187" y="5078239"/>
            <a:ext cx="372268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sz="1400" dirty="0" err="1">
                <a:solidFill>
                  <a:srgbClr val="FFFFFF">
                    <a:lumMod val="50000"/>
                  </a:srgbClr>
                </a:solidFill>
                <a:latin typeface="+mn-lt"/>
                <a:ea typeface="+mn-ea"/>
                <a:cs typeface="+mn-ea"/>
                <a:sym typeface="+mn-lt"/>
              </a:rPr>
              <a:t>点击此处更换文本</a:t>
            </a:r>
            <a:r>
              <a:rPr lang="zh-CN" altLang="en-US" sz="1400" dirty="0">
                <a:solidFill>
                  <a:srgbClr val="FFFFFF">
                    <a:lumMod val="50000"/>
                  </a:srgbClr>
                </a:solidFill>
                <a:latin typeface="+mn-lt"/>
                <a:ea typeface="+mn-ea"/>
                <a:cs typeface="+mn-ea"/>
                <a:sym typeface="+mn-lt"/>
              </a:rPr>
              <a:t>点击此处更换文本</a:t>
            </a:r>
            <a:endParaRPr sz="1400" dirty="0">
              <a:solidFill>
                <a:srgbClr val="FFFFFF">
                  <a:lumMod val="50000"/>
                </a:srgbClr>
              </a:solidFill>
              <a:latin typeface="+mn-lt"/>
              <a:ea typeface="+mn-ea"/>
              <a:cs typeface="+mn-ea"/>
              <a:sym typeface="+mn-lt"/>
            </a:endParaRPr>
          </a:p>
        </p:txBody>
      </p:sp>
      <p:sp>
        <p:nvSpPr>
          <p:cNvPr id="31" name="矩形 40"/>
          <p:cNvSpPr>
            <a:spLocks noChangeArrowheads="1"/>
          </p:cNvSpPr>
          <p:nvPr/>
        </p:nvSpPr>
        <p:spPr bwMode="auto">
          <a:xfrm>
            <a:off x="1372231" y="4037478"/>
            <a:ext cx="3722688"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sz="1400" dirty="0" err="1">
                <a:solidFill>
                  <a:srgbClr val="FFFFFF">
                    <a:lumMod val="50000"/>
                  </a:srgbClr>
                </a:solidFill>
                <a:latin typeface="+mn-lt"/>
                <a:ea typeface="+mn-ea"/>
                <a:cs typeface="+mn-ea"/>
                <a:sym typeface="+mn-lt"/>
              </a:rPr>
              <a:t>点击此处更换文本</a:t>
            </a:r>
            <a:r>
              <a:rPr lang="zh-CN" altLang="en-US" sz="1400" dirty="0">
                <a:solidFill>
                  <a:srgbClr val="FFFFFF">
                    <a:lumMod val="50000"/>
                  </a:srgbClr>
                </a:solidFill>
                <a:latin typeface="+mn-lt"/>
                <a:ea typeface="+mn-ea"/>
                <a:cs typeface="+mn-ea"/>
                <a:sym typeface="+mn-lt"/>
              </a:rPr>
              <a:t>点击此处更换文本</a:t>
            </a:r>
            <a:endParaRPr sz="1400" dirty="0">
              <a:solidFill>
                <a:srgbClr val="FFFFFF">
                  <a:lumMod val="50000"/>
                </a:srgb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50"/>
                                        <p:tgtEl>
                                          <p:spTgt spid="28"/>
                                        </p:tgtEl>
                                      </p:cBhvr>
                                    </p:animEffect>
                                    <p:anim calcmode="lin" valueType="num">
                                      <p:cBhvr>
                                        <p:cTn id="18" dur="250" fill="hold"/>
                                        <p:tgtEl>
                                          <p:spTgt spid="28"/>
                                        </p:tgtEl>
                                        <p:attrNameLst>
                                          <p:attrName>ppt_x</p:attrName>
                                        </p:attrNameLst>
                                      </p:cBhvr>
                                      <p:tavLst>
                                        <p:tav tm="0">
                                          <p:val>
                                            <p:strVal val="#ppt_x"/>
                                          </p:val>
                                        </p:tav>
                                        <p:tav tm="100000">
                                          <p:val>
                                            <p:strVal val="#ppt_x"/>
                                          </p:val>
                                        </p:tav>
                                      </p:tavLst>
                                    </p:anim>
                                    <p:anim calcmode="lin" valueType="num">
                                      <p:cBhvr>
                                        <p:cTn id="19" dur="25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250"/>
                                        <p:tgtEl>
                                          <p:spTgt spid="29"/>
                                        </p:tgtEl>
                                      </p:cBhvr>
                                    </p:animEffect>
                                    <p:anim calcmode="lin" valueType="num">
                                      <p:cBhvr>
                                        <p:cTn id="24" dur="250" fill="hold"/>
                                        <p:tgtEl>
                                          <p:spTgt spid="29"/>
                                        </p:tgtEl>
                                        <p:attrNameLst>
                                          <p:attrName>ppt_x</p:attrName>
                                        </p:attrNameLst>
                                      </p:cBhvr>
                                      <p:tavLst>
                                        <p:tav tm="0">
                                          <p:val>
                                            <p:strVal val="#ppt_x"/>
                                          </p:val>
                                        </p:tav>
                                        <p:tav tm="100000">
                                          <p:val>
                                            <p:strVal val="#ppt_x"/>
                                          </p:val>
                                        </p:tav>
                                      </p:tavLst>
                                    </p:anim>
                                    <p:anim calcmode="lin" valueType="num">
                                      <p:cBhvr>
                                        <p:cTn id="25" dur="25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250"/>
                                        <p:tgtEl>
                                          <p:spTgt spid="30"/>
                                        </p:tgtEl>
                                      </p:cBhvr>
                                    </p:animEffect>
                                    <p:anim calcmode="lin" valueType="num">
                                      <p:cBhvr>
                                        <p:cTn id="30" dur="250" fill="hold"/>
                                        <p:tgtEl>
                                          <p:spTgt spid="30"/>
                                        </p:tgtEl>
                                        <p:attrNameLst>
                                          <p:attrName>ppt_x</p:attrName>
                                        </p:attrNameLst>
                                      </p:cBhvr>
                                      <p:tavLst>
                                        <p:tav tm="0">
                                          <p:val>
                                            <p:strVal val="#ppt_x"/>
                                          </p:val>
                                        </p:tav>
                                        <p:tav tm="100000">
                                          <p:val>
                                            <p:strVal val="#ppt_x"/>
                                          </p:val>
                                        </p:tav>
                                      </p:tavLst>
                                    </p:anim>
                                    <p:anim calcmode="lin" valueType="num">
                                      <p:cBhvr>
                                        <p:cTn id="31" dur="25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250"/>
                                        <p:tgtEl>
                                          <p:spTgt spid="31"/>
                                        </p:tgtEl>
                                      </p:cBhvr>
                                    </p:animEffect>
                                    <p:anim calcmode="lin" valueType="num">
                                      <p:cBhvr>
                                        <p:cTn id="36" dur="250" fill="hold"/>
                                        <p:tgtEl>
                                          <p:spTgt spid="31"/>
                                        </p:tgtEl>
                                        <p:attrNameLst>
                                          <p:attrName>ppt_x</p:attrName>
                                        </p:attrNameLst>
                                      </p:cBhvr>
                                      <p:tavLst>
                                        <p:tav tm="0">
                                          <p:val>
                                            <p:strVal val="#ppt_x"/>
                                          </p:val>
                                        </p:tav>
                                        <p:tav tm="100000">
                                          <p:val>
                                            <p:strVal val="#ppt_x"/>
                                          </p:val>
                                        </p:tav>
                                      </p:tavLst>
                                    </p:anim>
                                    <p:anim calcmode="lin" valueType="num">
                                      <p:cBhvr>
                                        <p:cTn id="37"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303212" y="2040992"/>
            <a:ext cx="11648776" cy="3878255"/>
            <a:chOff x="380032" y="2348812"/>
            <a:chExt cx="11648776" cy="3878255"/>
          </a:xfrm>
        </p:grpSpPr>
        <p:cxnSp>
          <p:nvCxnSpPr>
            <p:cNvPr id="11" name="Straight Connector 80"/>
            <p:cNvCxnSpPr/>
            <p:nvPr/>
          </p:nvCxnSpPr>
          <p:spPr>
            <a:xfrm flipH="1">
              <a:off x="9069022" y="2358943"/>
              <a:ext cx="0" cy="38681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 Box 10"/>
            <p:cNvSpPr txBox="1">
              <a:spLocks noChangeArrowheads="1"/>
            </p:cNvSpPr>
            <p:nvPr/>
          </p:nvSpPr>
          <p:spPr bwMode="auto">
            <a:xfrm flipH="1">
              <a:off x="9250180" y="2731095"/>
              <a:ext cx="2776116" cy="692497"/>
            </a:xfrm>
            <a:prstGeom prst="rect">
              <a:avLst/>
            </a:prstGeom>
            <a:noFill/>
            <a:ln w="9525">
              <a:noFill/>
              <a:miter lim="800000"/>
            </a:ln>
          </p:spPr>
          <p:txBody>
            <a:bodyPr wrap="square" lIns="45720" tIns="22860" rIns="45720" bIns="2286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3" name="Text Box 10"/>
            <p:cNvSpPr txBox="1">
              <a:spLocks noChangeArrowheads="1"/>
            </p:cNvSpPr>
            <p:nvPr/>
          </p:nvSpPr>
          <p:spPr bwMode="auto">
            <a:xfrm flipH="1">
              <a:off x="9250181" y="4375049"/>
              <a:ext cx="2778627" cy="692497"/>
            </a:xfrm>
            <a:prstGeom prst="rect">
              <a:avLst/>
            </a:prstGeom>
            <a:noFill/>
            <a:ln w="9525">
              <a:noFill/>
              <a:miter lim="800000"/>
            </a:ln>
          </p:spPr>
          <p:txBody>
            <a:bodyPr wrap="square" lIns="45720" tIns="22860" rIns="45720" bIns="2286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grpSp>
          <p:nvGrpSpPr>
            <p:cNvPr id="15" name="组合 14"/>
            <p:cNvGrpSpPr/>
            <p:nvPr/>
          </p:nvGrpSpPr>
          <p:grpSpPr>
            <a:xfrm>
              <a:off x="3704778" y="2358943"/>
              <a:ext cx="4999502" cy="3857993"/>
              <a:chOff x="6408665" y="1809469"/>
              <a:chExt cx="2672855" cy="3342631"/>
            </a:xfrm>
          </p:grpSpPr>
          <p:sp>
            <p:nvSpPr>
              <p:cNvPr id="19" name="矩形 18"/>
              <p:cNvSpPr/>
              <p:nvPr/>
            </p:nvSpPr>
            <p:spPr>
              <a:xfrm>
                <a:off x="6408665" y="1809469"/>
                <a:ext cx="2672855" cy="2951147"/>
              </a:xfrm>
              <a:prstGeom prst="rect">
                <a:avLst/>
              </a:prstGeom>
              <a:blipFill dpi="0" rotWithShape="1">
                <a:blip r:embed="rId3"/>
                <a:srcRect/>
                <a:tile tx="0" ty="0" sx="100000" sy="100000" flip="none" algn="l"/>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dirty="0">
                  <a:solidFill>
                    <a:prstClr val="white"/>
                  </a:solidFill>
                  <a:cs typeface="+mn-ea"/>
                  <a:sym typeface="+mn-lt"/>
                </a:endParaRPr>
              </a:p>
            </p:txBody>
          </p:sp>
          <p:sp>
            <p:nvSpPr>
              <p:cNvPr id="20" name="矩形 19"/>
              <p:cNvSpPr/>
              <p:nvPr/>
            </p:nvSpPr>
            <p:spPr>
              <a:xfrm>
                <a:off x="6408665" y="4760616"/>
                <a:ext cx="2672855" cy="391484"/>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21" name="文本框 4"/>
              <p:cNvSpPr txBox="1"/>
              <p:nvPr/>
            </p:nvSpPr>
            <p:spPr>
              <a:xfrm>
                <a:off x="6714937" y="4795034"/>
                <a:ext cx="1942228" cy="298482"/>
              </a:xfrm>
              <a:prstGeom prst="rect">
                <a:avLst/>
              </a:prstGeom>
              <a:noFill/>
            </p:spPr>
            <p:txBody>
              <a:bodyPr wrap="square" lIns="91424" tIns="45712" rIns="91424" bIns="45712" rtlCol="0">
                <a:spAutoFit/>
              </a:bodyPr>
              <a:lstStyle/>
              <a:p>
                <a:pPr algn="ctr" defTabSz="456565">
                  <a:lnSpc>
                    <a:spcPct val="130000"/>
                  </a:lnSpc>
                </a:pPr>
                <a:r>
                  <a:rPr lang="zh-CN" altLang="en-US" sz="1400" dirty="0">
                    <a:solidFill>
                      <a:schemeClr val="bg1"/>
                    </a:solidFill>
                    <a:cs typeface="+mn-ea"/>
                    <a:sym typeface="+mn-lt"/>
                  </a:rPr>
                  <a:t>添加标题</a:t>
                </a:r>
                <a:endParaRPr lang="en-US" altLang="zh-CN" sz="1400" dirty="0">
                  <a:solidFill>
                    <a:schemeClr val="bg1"/>
                  </a:solidFill>
                  <a:cs typeface="+mn-ea"/>
                  <a:sym typeface="+mn-lt"/>
                </a:endParaRPr>
              </a:p>
            </p:txBody>
          </p:sp>
        </p:grpSp>
        <p:cxnSp>
          <p:nvCxnSpPr>
            <p:cNvPr id="16" name="Straight Connector 80"/>
            <p:cNvCxnSpPr/>
            <p:nvPr/>
          </p:nvCxnSpPr>
          <p:spPr>
            <a:xfrm flipH="1">
              <a:off x="3323074" y="2348812"/>
              <a:ext cx="0" cy="38681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Box 10"/>
            <p:cNvSpPr txBox="1">
              <a:spLocks noChangeArrowheads="1"/>
            </p:cNvSpPr>
            <p:nvPr/>
          </p:nvSpPr>
          <p:spPr bwMode="auto">
            <a:xfrm flipH="1">
              <a:off x="380032" y="2731095"/>
              <a:ext cx="2776116" cy="692497"/>
            </a:xfrm>
            <a:prstGeom prst="rect">
              <a:avLst/>
            </a:prstGeom>
            <a:noFill/>
            <a:ln w="9525">
              <a:noFill/>
              <a:miter lim="800000"/>
            </a:ln>
          </p:spPr>
          <p:txBody>
            <a:bodyPr wrap="square" lIns="45720" tIns="22860" rIns="45720" bIns="22860">
              <a:spAutoFit/>
            </a:bodyPr>
            <a:lstStyle/>
            <a:p>
              <a:pPr algn="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8" name="Text Box 10"/>
            <p:cNvSpPr txBox="1">
              <a:spLocks noChangeArrowheads="1"/>
            </p:cNvSpPr>
            <p:nvPr/>
          </p:nvSpPr>
          <p:spPr bwMode="auto">
            <a:xfrm flipH="1">
              <a:off x="380033" y="4375049"/>
              <a:ext cx="2778627" cy="692497"/>
            </a:xfrm>
            <a:prstGeom prst="rect">
              <a:avLst/>
            </a:prstGeom>
            <a:noFill/>
            <a:ln w="9525">
              <a:noFill/>
              <a:miter lim="800000"/>
            </a:ln>
          </p:spPr>
          <p:txBody>
            <a:bodyPr wrap="square" lIns="45720" tIns="22860" rIns="45720" bIns="22860">
              <a:spAutoFit/>
            </a:bodyPr>
            <a:lstStyle/>
            <a:p>
              <a:pPr algn="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321120"/>
            <a:ext cx="10843722" cy="729358"/>
            <a:chOff x="-2655131" y="549901"/>
            <a:chExt cx="10843722" cy="729358"/>
          </a:xfrm>
        </p:grpSpPr>
        <p:sp>
          <p:nvSpPr>
            <p:cNvPr id="7" name="矩形 6"/>
            <p:cNvSpPr/>
            <p:nvPr/>
          </p:nvSpPr>
          <p:spPr>
            <a:xfrm>
              <a:off x="4191718"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A05242"/>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A05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直接连接符 24"/>
          <p:cNvSpPr>
            <a:spLocks noChangeShapeType="1"/>
          </p:cNvSpPr>
          <p:nvPr/>
        </p:nvSpPr>
        <p:spPr bwMode="auto">
          <a:xfrm>
            <a:off x="1122363" y="3575503"/>
            <a:ext cx="10117137" cy="1588"/>
          </a:xfrm>
          <a:prstGeom prst="line">
            <a:avLst/>
          </a:prstGeom>
          <a:noFill/>
          <a:ln w="28575">
            <a:solidFill>
              <a:srgbClr val="A05242"/>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1" name="椭圆 2"/>
          <p:cNvSpPr>
            <a:spLocks noChangeArrowheads="1"/>
          </p:cNvSpPr>
          <p:nvPr/>
        </p:nvSpPr>
        <p:spPr bwMode="auto">
          <a:xfrm>
            <a:off x="5059363" y="2505528"/>
            <a:ext cx="2052637" cy="2052638"/>
          </a:xfrm>
          <a:prstGeom prst="ellipse">
            <a:avLst/>
          </a:prstGeom>
          <a:solidFill>
            <a:srgbClr val="A05242"/>
          </a:solid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12" name="椭圆 3"/>
          <p:cNvSpPr>
            <a:spLocks noChangeArrowheads="1"/>
          </p:cNvSpPr>
          <p:nvPr/>
        </p:nvSpPr>
        <p:spPr bwMode="auto">
          <a:xfrm>
            <a:off x="2905125" y="2867478"/>
            <a:ext cx="1308100" cy="1308100"/>
          </a:xfrm>
          <a:prstGeom prst="ellipse">
            <a:avLst/>
          </a:prstGeom>
          <a:solidFill>
            <a:srgbClr val="A05242"/>
          </a:solid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13" name="椭圆 4"/>
          <p:cNvSpPr>
            <a:spLocks noChangeArrowheads="1"/>
          </p:cNvSpPr>
          <p:nvPr/>
        </p:nvSpPr>
        <p:spPr bwMode="auto">
          <a:xfrm>
            <a:off x="757238" y="2878591"/>
            <a:ext cx="1308100" cy="1308100"/>
          </a:xfrm>
          <a:prstGeom prst="ellipse">
            <a:avLst/>
          </a:prstGeom>
          <a:solidFill>
            <a:srgbClr val="A05242"/>
          </a:solid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15" name="椭圆 5"/>
          <p:cNvSpPr>
            <a:spLocks noChangeArrowheads="1"/>
          </p:cNvSpPr>
          <p:nvPr/>
        </p:nvSpPr>
        <p:spPr bwMode="auto">
          <a:xfrm>
            <a:off x="7954963" y="2877003"/>
            <a:ext cx="1308100" cy="1308100"/>
          </a:xfrm>
          <a:prstGeom prst="ellipse">
            <a:avLst/>
          </a:prstGeom>
          <a:solidFill>
            <a:srgbClr val="A05242"/>
          </a:solid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16" name="椭圆 6"/>
          <p:cNvSpPr>
            <a:spLocks noChangeArrowheads="1"/>
          </p:cNvSpPr>
          <p:nvPr/>
        </p:nvSpPr>
        <p:spPr bwMode="auto">
          <a:xfrm>
            <a:off x="10104438" y="2878591"/>
            <a:ext cx="1308100" cy="1308100"/>
          </a:xfrm>
          <a:prstGeom prst="ellipse">
            <a:avLst/>
          </a:prstGeom>
          <a:solidFill>
            <a:srgbClr val="A05242"/>
          </a:solid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17" name="文本框 13"/>
          <p:cNvSpPr>
            <a:spLocks noChangeArrowheads="1"/>
          </p:cNvSpPr>
          <p:nvPr/>
        </p:nvSpPr>
        <p:spPr bwMode="auto">
          <a:xfrm>
            <a:off x="431798" y="4749801"/>
            <a:ext cx="1402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p:txBody>
      </p:sp>
      <p:sp>
        <p:nvSpPr>
          <p:cNvPr id="18" name="文本框 14"/>
          <p:cNvSpPr>
            <a:spLocks noChangeArrowheads="1"/>
          </p:cNvSpPr>
          <p:nvPr/>
        </p:nvSpPr>
        <p:spPr bwMode="auto">
          <a:xfrm>
            <a:off x="2600323" y="4732339"/>
            <a:ext cx="1402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p:txBody>
      </p:sp>
      <p:sp>
        <p:nvSpPr>
          <p:cNvPr id="19" name="文本框 15"/>
          <p:cNvSpPr>
            <a:spLocks noChangeArrowheads="1"/>
          </p:cNvSpPr>
          <p:nvPr/>
        </p:nvSpPr>
        <p:spPr bwMode="auto">
          <a:xfrm>
            <a:off x="7688714" y="4718051"/>
            <a:ext cx="1402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p:txBody>
      </p:sp>
      <p:sp>
        <p:nvSpPr>
          <p:cNvPr id="20" name="文本框 16"/>
          <p:cNvSpPr>
            <a:spLocks noChangeArrowheads="1"/>
          </p:cNvSpPr>
          <p:nvPr/>
        </p:nvSpPr>
        <p:spPr bwMode="auto">
          <a:xfrm>
            <a:off x="9812789" y="4732339"/>
            <a:ext cx="1402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p:txBody>
      </p:sp>
      <p:sp>
        <p:nvSpPr>
          <p:cNvPr id="21" name="文本框 17"/>
          <p:cNvSpPr>
            <a:spLocks noChangeArrowheads="1"/>
          </p:cNvSpPr>
          <p:nvPr/>
        </p:nvSpPr>
        <p:spPr bwMode="auto">
          <a:xfrm>
            <a:off x="5068886" y="4729164"/>
            <a:ext cx="1402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a:p>
            <a:pPr lvl="0" algn="l"/>
            <a:r>
              <a:rPr lang="zh-CN" altLang="en-US" sz="1200" dirty="0">
                <a:solidFill>
                  <a:srgbClr val="FFFFFF">
                    <a:lumMod val="50000"/>
                  </a:srgbClr>
                </a:solidFill>
                <a:cs typeface="+mn-ea"/>
                <a:sym typeface="+mn-lt"/>
              </a:rPr>
              <a:t>点击此处更换文本</a:t>
            </a:r>
            <a:endParaRPr lang="en-US" altLang="zh-CN" sz="1200" dirty="0">
              <a:solidFill>
                <a:srgbClr val="FFFFFF">
                  <a:lumMod val="50000"/>
                </a:srgbClr>
              </a:solidFill>
              <a:cs typeface="+mn-ea"/>
              <a:sym typeface="+mn-lt"/>
            </a:endParaRPr>
          </a:p>
        </p:txBody>
      </p:sp>
      <p:pic>
        <p:nvPicPr>
          <p:cNvPr id="22" name="图片 25"/>
          <p:cNvPicPr>
            <a:picLocks noChangeAspect="1" noChangeArrowheads="1"/>
          </p:cNvPicPr>
          <p:nvPr/>
        </p:nvPicPr>
        <p:blipFill>
          <a:blip r:embed="rId3" cstate="screen"/>
          <a:srcRect/>
          <a:stretch>
            <a:fillRect/>
          </a:stretch>
        </p:blipFill>
        <p:spPr bwMode="auto">
          <a:xfrm>
            <a:off x="8350250" y="3261178"/>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6"/>
          <p:cNvPicPr>
            <a:picLocks noChangeAspect="1" noChangeArrowheads="1"/>
          </p:cNvPicPr>
          <p:nvPr/>
        </p:nvPicPr>
        <p:blipFill>
          <a:blip r:embed="rId4" cstate="screen"/>
          <a:srcRect/>
          <a:stretch>
            <a:fillRect/>
          </a:stretch>
        </p:blipFill>
        <p:spPr bwMode="auto">
          <a:xfrm>
            <a:off x="3255963" y="3207203"/>
            <a:ext cx="661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7"/>
          <p:cNvPicPr>
            <a:picLocks noChangeAspect="1" noChangeArrowheads="1"/>
          </p:cNvPicPr>
          <p:nvPr/>
        </p:nvPicPr>
        <p:blipFill>
          <a:blip r:embed="rId5" cstate="screen"/>
          <a:srcRect/>
          <a:stretch>
            <a:fillRect/>
          </a:stretch>
        </p:blipFill>
        <p:spPr bwMode="auto">
          <a:xfrm>
            <a:off x="10456863" y="3234191"/>
            <a:ext cx="6000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8"/>
          <p:cNvPicPr>
            <a:picLocks noChangeAspect="1" noChangeArrowheads="1"/>
          </p:cNvPicPr>
          <p:nvPr/>
        </p:nvPicPr>
        <p:blipFill>
          <a:blip r:embed="rId6" cstate="screen"/>
          <a:srcRect/>
          <a:stretch>
            <a:fillRect/>
          </a:stretch>
        </p:blipFill>
        <p:spPr bwMode="auto">
          <a:xfrm>
            <a:off x="5559425" y="3097666"/>
            <a:ext cx="105251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9"/>
          <p:cNvPicPr>
            <a:picLocks noChangeAspect="1" noChangeArrowheads="1"/>
          </p:cNvPicPr>
          <p:nvPr/>
        </p:nvPicPr>
        <p:blipFill>
          <a:blip r:embed="rId7" cstate="screen"/>
          <a:srcRect/>
          <a:stretch>
            <a:fillRect/>
          </a:stretch>
        </p:blipFill>
        <p:spPr bwMode="auto">
          <a:xfrm>
            <a:off x="1095375" y="3234191"/>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anim calcmode="lin" valueType="num">
                                      <p:cBhvr>
                                        <p:cTn id="66" dur="250" fill="hold"/>
                                        <p:tgtEl>
                                          <p:spTgt spid="20"/>
                                        </p:tgtEl>
                                        <p:attrNameLst>
                                          <p:attrName>ppt_x</p:attrName>
                                        </p:attrNameLst>
                                      </p:cBhvr>
                                      <p:tavLst>
                                        <p:tav tm="0">
                                          <p:val>
                                            <p:strVal val="#ppt_x"/>
                                          </p:val>
                                        </p:tav>
                                        <p:tav tm="100000">
                                          <p:val>
                                            <p:strVal val="#ppt_x"/>
                                          </p:val>
                                        </p:tav>
                                      </p:tavLst>
                                    </p:anim>
                                    <p:anim calcmode="lin" valueType="num">
                                      <p:cBhvr>
                                        <p:cTn id="67" dur="25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50"/>
                                        <p:tgtEl>
                                          <p:spTgt spid="21"/>
                                        </p:tgtEl>
                                      </p:cBhvr>
                                    </p:animEffect>
                                    <p:anim calcmode="lin" valueType="num">
                                      <p:cBhvr>
                                        <p:cTn id="72" dur="250" fill="hold"/>
                                        <p:tgtEl>
                                          <p:spTgt spid="21"/>
                                        </p:tgtEl>
                                        <p:attrNameLst>
                                          <p:attrName>ppt_x</p:attrName>
                                        </p:attrNameLst>
                                      </p:cBhvr>
                                      <p:tavLst>
                                        <p:tav tm="0">
                                          <p:val>
                                            <p:strVal val="#ppt_x"/>
                                          </p:val>
                                        </p:tav>
                                        <p:tav tm="100000">
                                          <p:val>
                                            <p:strVal val="#ppt_x"/>
                                          </p:val>
                                        </p:tav>
                                      </p:tavLst>
                                    </p:anim>
                                    <p:anim calcmode="lin" valueType="num">
                                      <p:cBhvr>
                                        <p:cTn id="73" dur="25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250"/>
                                        <p:tgtEl>
                                          <p:spTgt spid="26"/>
                                        </p:tgtEl>
                                      </p:cBhvr>
                                    </p:animEffect>
                                    <p:anim calcmode="lin" valueType="num">
                                      <p:cBhvr>
                                        <p:cTn id="102" dur="250" fill="hold"/>
                                        <p:tgtEl>
                                          <p:spTgt spid="26"/>
                                        </p:tgtEl>
                                        <p:attrNameLst>
                                          <p:attrName>ppt_x</p:attrName>
                                        </p:attrNameLst>
                                      </p:cBhvr>
                                      <p:tavLst>
                                        <p:tav tm="0">
                                          <p:val>
                                            <p:strVal val="#ppt_x"/>
                                          </p:val>
                                        </p:tav>
                                        <p:tav tm="100000">
                                          <p:val>
                                            <p:strVal val="#ppt_x"/>
                                          </p:val>
                                        </p:tav>
                                      </p:tavLst>
                                    </p:anim>
                                    <p:anim calcmode="lin" valueType="num">
                                      <p:cBhvr>
                                        <p:cTn id="103"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树&#10;&#10;已生成极高可信度的说明"/>
          <p:cNvPicPr>
            <a:picLocks noChangeAspect="1"/>
          </p:cNvPicPr>
          <p:nvPr/>
        </p:nvPicPr>
        <p:blipFill>
          <a:blip r:embed="rId5"/>
          <a:stretch>
            <a:fillRect/>
          </a:stretch>
        </p:blipFill>
        <p:spPr>
          <a:xfrm>
            <a:off x="0" y="1240"/>
            <a:ext cx="12190413" cy="6857107"/>
          </a:xfrm>
          <a:prstGeom prst="rect">
            <a:avLst/>
          </a:prstGeom>
        </p:spPr>
      </p:pic>
      <p:sp>
        <p:nvSpPr>
          <p:cNvPr id="12" name="矩形 11"/>
          <p:cNvSpPr/>
          <p:nvPr/>
        </p:nvSpPr>
        <p:spPr>
          <a:xfrm>
            <a:off x="444500" y="390525"/>
            <a:ext cx="11301412" cy="60785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MH_Others_1"/>
          <p:cNvSpPr txBox="1"/>
          <p:nvPr>
            <p:custDataLst>
              <p:tags r:id="rId1"/>
            </p:custDataLst>
          </p:nvPr>
        </p:nvSpPr>
        <p:spPr>
          <a:xfrm>
            <a:off x="4788159" y="2007414"/>
            <a:ext cx="707886" cy="2517168"/>
          </a:xfrm>
          <a:prstGeom prst="rect">
            <a:avLst/>
          </a:prstGeom>
          <a:noFill/>
        </p:spPr>
        <p:txBody>
          <a:bodyPr vert="eaVert" wrap="square" lIns="0" tIns="0" rIns="0" bIns="0" anchor="ctr">
            <a:spAutoFit/>
          </a:bodyPr>
          <a:lstStyle/>
          <a:p>
            <a:pPr algn="ctr" eaLnBrk="1" hangingPunct="1">
              <a:defRPr/>
            </a:pPr>
            <a:r>
              <a:rPr lang="zh-CN" altLang="en-US" sz="4600" b="1" noProof="1">
                <a:solidFill>
                  <a:schemeClr val="bg1"/>
                </a:solidFill>
                <a:cs typeface="+mn-ea"/>
                <a:sym typeface="+mn-lt"/>
              </a:rPr>
              <a:t>第二章</a:t>
            </a:r>
          </a:p>
        </p:txBody>
      </p:sp>
      <p:sp>
        <p:nvSpPr>
          <p:cNvPr id="14" name="MH_Others_2"/>
          <p:cNvSpPr txBox="1"/>
          <p:nvPr>
            <p:custDataLst>
              <p:tags r:id="rId2"/>
            </p:custDataLst>
          </p:nvPr>
        </p:nvSpPr>
        <p:spPr>
          <a:xfrm rot="5400000">
            <a:off x="4633572" y="3119431"/>
            <a:ext cx="2151063" cy="369332"/>
          </a:xfrm>
          <a:prstGeom prst="rect">
            <a:avLst/>
          </a:prstGeom>
          <a:noFill/>
        </p:spPr>
        <p:txBody>
          <a:bodyPr lIns="0" tIns="0" rIns="0" bIns="0">
            <a:spAutoFit/>
          </a:bodyPr>
          <a:lstStyle/>
          <a:p>
            <a:pPr algn="ctr" eaLnBrk="1" hangingPunct="1">
              <a:defRPr/>
            </a:pPr>
            <a:r>
              <a:rPr lang="en-US" altLang="zh-CN" sz="2400" b="1" noProof="1">
                <a:solidFill>
                  <a:schemeClr val="bg1"/>
                </a:solidFill>
                <a:cs typeface="+mn-ea"/>
                <a:sym typeface="+mn-lt"/>
              </a:rPr>
              <a:t>CONTENTS</a:t>
            </a:r>
            <a:endParaRPr lang="zh-CN" altLang="en-US" sz="2400" b="1" noProof="1">
              <a:solidFill>
                <a:schemeClr val="bg1"/>
              </a:solidFill>
              <a:cs typeface="+mn-ea"/>
              <a:sym typeface="+mn-lt"/>
            </a:endParaRPr>
          </a:p>
        </p:txBody>
      </p:sp>
      <p:cxnSp>
        <p:nvCxnSpPr>
          <p:cNvPr id="16" name="直接连接符 15"/>
          <p:cNvCxnSpPr/>
          <p:nvPr/>
        </p:nvCxnSpPr>
        <p:spPr>
          <a:xfrm>
            <a:off x="6164071" y="1563693"/>
            <a:ext cx="0" cy="342900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431114" y="1445228"/>
            <a:ext cx="584775" cy="3724500"/>
          </a:xfrm>
          <a:prstGeom prst="rect">
            <a:avLst/>
          </a:prstGeom>
        </p:spPr>
        <p:txBody>
          <a:bodyPr vert="eaVert" wrap="square" lIns="0" tIns="0" rIns="0" bIns="0">
            <a:spAutoFit/>
          </a:bodyPr>
          <a:lstStyle/>
          <a:p>
            <a:pPr algn="ctr" eaLnBrk="1" hangingPunct="1">
              <a:defRPr/>
            </a:pPr>
            <a:r>
              <a:rPr lang="zh-CN" altLang="en-US" sz="3800" b="1" spc="600" noProof="1">
                <a:solidFill>
                  <a:schemeClr val="bg1"/>
                </a:solidFill>
                <a:cs typeface="+mn-ea"/>
                <a:sym typeface="+mn-lt"/>
              </a:rPr>
              <a:t>活动执行保障</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16" presetClass="entr" presetSubtype="2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Horizontal)">
                                      <p:cBhvr>
                                        <p:cTn id="17" dur="500"/>
                                        <p:tgtEl>
                                          <p:spTgt spid="16"/>
                                        </p:tgtEl>
                                      </p:cBhvr>
                                    </p:animEffect>
                                  </p:childTnLst>
                                </p:cTn>
                              </p:par>
                            </p:childTnLst>
                          </p:cTn>
                        </p:par>
                        <p:par>
                          <p:cTn id="18" fill="hold">
                            <p:stCondLst>
                              <p:cond delay="2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by="(-#ppt_w*2)" calcmode="lin" valueType="num">
                                      <p:cBhvr rctx="PPT">
                                        <p:cTn id="27" dur="500" autoRev="1" fill="hold">
                                          <p:stCondLst>
                                            <p:cond delay="0"/>
                                          </p:stCondLst>
                                        </p:cTn>
                                        <p:tgtEl>
                                          <p:spTgt spid="14"/>
                                        </p:tgtEl>
                                        <p:attrNameLst>
                                          <p:attrName>ppt_w</p:attrName>
                                        </p:attrNameLst>
                                      </p:cBhvr>
                                    </p:anim>
                                    <p:anim by="(#ppt_w*0.50)" calcmode="lin" valueType="num">
                                      <p:cBhvr>
                                        <p:cTn id="28" dur="500" decel="50000" autoRev="1" fill="hold">
                                          <p:stCondLst>
                                            <p:cond delay="0"/>
                                          </p:stCondLst>
                                        </p:cTn>
                                        <p:tgtEl>
                                          <p:spTgt spid="14"/>
                                        </p:tgtEl>
                                        <p:attrNameLst>
                                          <p:attrName>ppt_x</p:attrName>
                                        </p:attrNameLst>
                                      </p:cBhvr>
                                    </p:anim>
                                    <p:anim from="(-#ppt_h/2)" to="(#ppt_y)" calcmode="lin" valueType="num">
                                      <p:cBhvr>
                                        <p:cTn id="29" dur="1000" fill="hold">
                                          <p:stCondLst>
                                            <p:cond delay="0"/>
                                          </p:stCondLst>
                                        </p:cTn>
                                        <p:tgtEl>
                                          <p:spTgt spid="14"/>
                                        </p:tgtEl>
                                        <p:attrNameLst>
                                          <p:attrName>ppt_y</p:attrName>
                                        </p:attrNameLst>
                                      </p:cBhvr>
                                    </p:anim>
                                    <p:animRot by="21600000">
                                      <p:cBhvr>
                                        <p:cTn id="30" dur="1000" fill="hold">
                                          <p:stCondLst>
                                            <p:cond delay="0"/>
                                          </p:stCondLst>
                                        </p:cTn>
                                        <p:tgtEl>
                                          <p:spTgt spid="14"/>
                                        </p:tgtEl>
                                        <p:attrNameLst>
                                          <p:attrName>r</p:attrName>
                                        </p:attrNameLst>
                                      </p:cBhvr>
                                    </p:animRot>
                                  </p:childTnLst>
                                </p:cTn>
                              </p:par>
                            </p:childTnLst>
                          </p:cTn>
                        </p:par>
                        <p:par>
                          <p:cTn id="31" fill="hold">
                            <p:stCondLst>
                              <p:cond delay="3200"/>
                            </p:stCondLst>
                            <p:childTnLst>
                              <p:par>
                                <p:cTn id="32" presetID="23" presetClass="entr" presetSubtype="3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4*#ppt_w"/>
                                          </p:val>
                                        </p:tav>
                                        <p:tav tm="100000">
                                          <p:val>
                                            <p:strVal val="#ppt_w"/>
                                          </p:val>
                                        </p:tav>
                                      </p:tavLst>
                                    </p:anim>
                                    <p:anim calcmode="lin" valueType="num">
                                      <p:cBhvr>
                                        <p:cTn id="35"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b4vxhy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自定义</PresentationFormat>
  <Paragraphs>231</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2022-03-08T06:06:11Z</dcterms:created>
  <dcterms:modified xsi:type="dcterms:W3CDTF">2023-01-10T07:17:31Z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E64CC059776D405C9D2CA7B1E78BE2A7</vt:lpwstr>
  </property>
  <property fmtid="{A09F084E-AD41-489F-8076-AA5BE3082BCA}" pid="100">
    <vt:ui4>5</vt:ui4>
  </property>
  <property fmtid="{64440492-4C8B-11D1-8B70-080036B11A03}" pid="11">
    <vt:lpwstr>www.2ppt.com-爱PPT提供资源下载</vt:lpwstr>
  </property>
</Properties>
</file>