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0"/>
  </p:notesMasterIdLst>
  <p:handoutMasterIdLst>
    <p:handoutMasterId r:id="rId21"/>
  </p:handoutMasterIdLst>
  <p:sldIdLst>
    <p:sldId id="256" r:id="rId2"/>
    <p:sldId id="258" r:id="rId3"/>
    <p:sldId id="259" r:id="rId4"/>
    <p:sldId id="260" r:id="rId5"/>
    <p:sldId id="264" r:id="rId6"/>
    <p:sldId id="265" r:id="rId7"/>
    <p:sldId id="266" r:id="rId8"/>
    <p:sldId id="274" r:id="rId9"/>
    <p:sldId id="261" r:id="rId10"/>
    <p:sldId id="267" r:id="rId11"/>
    <p:sldId id="275" r:id="rId12"/>
    <p:sldId id="268" r:id="rId13"/>
    <p:sldId id="263" r:id="rId14"/>
    <p:sldId id="269" r:id="rId15"/>
    <p:sldId id="270" r:id="rId16"/>
    <p:sldId id="262" r:id="rId17"/>
    <p:sldId id="271" r:id="rId18"/>
    <p:sldId id="272" r:id="rId19"/>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5" d="100"/>
          <a:sy n="115"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dissolve/>
      </p:transition>
    </mc:Choice>
    <mc:Fallback xmlns="">
      <p:transition advClick="0" advTm="0">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advClick="0" advTm="0">
        <p:dissolve/>
      </p:transition>
    </mc:Choice>
    <mc:Fallback xmlns="">
      <p:transition advClick="0" advTm="0">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dissolve/>
      </p:transition>
    </mc:Choice>
    <mc:Fallback xmlns="">
      <p:transition advClick="0" advTm="0">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mc:AlternateContent xmlns:mc="http://schemas.openxmlformats.org/markup-compatibility/2006" xmlns:p14="http://schemas.microsoft.com/office/powerpoint/2010/main">
    <mc:Choice Requires="p14">
      <p:transition advClick="0" advTm="0">
        <p:dissolve/>
      </p:transition>
    </mc:Choice>
    <mc:Fallback xmlns="">
      <p:transition advClick="0" advTm="0">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dissolve/>
      </p:transition>
    </mc:Choice>
    <mc:Fallback xmlns="">
      <p:transition advClick="0" advTm="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dissolve/>
      </p:transition>
    </mc:Choice>
    <mc:Fallback xmlns="">
      <p:transition advClick="0" advTm="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mc:AlternateContent xmlns:mc="http://schemas.openxmlformats.org/markup-compatibility/2006" xmlns:p14="http://schemas.microsoft.com/office/powerpoint/2010/main">
    <mc:Choice Requires="p14">
      <p:transition advClick="0" advTm="0">
        <p:dissolve/>
      </p:transition>
    </mc:Choice>
    <mc:Fallback xmlns="">
      <p:transition advClick="0" advTm="0">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dissolve/>
      </p:transition>
    </mc:Choice>
    <mc:Fallback xmlns="">
      <p:transition advClick="0" advTm="0">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dissolve/>
      </p:transition>
    </mc:Choice>
    <mc:Fallback xmlns="">
      <p:transition advClick="0" advTm="0">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dissolve/>
      </p:transition>
    </mc:Choice>
    <mc:Fallback xmlns="">
      <p:transition advClick="0" advTm="0">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2023-01-10</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advClick="0" advTm="0">
        <p:dissolve/>
      </p:transition>
    </mc:Choice>
    <mc:Fallback xmlns="">
      <p:transition advClick="0" advTm="0">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sp>
        <p:nvSpPr>
          <p:cNvPr id="12" name="文本框 3"/>
          <p:cNvSpPr txBox="1"/>
          <p:nvPr/>
        </p:nvSpPr>
        <p:spPr>
          <a:xfrm>
            <a:off x="3549650" y="2345055"/>
            <a:ext cx="5850890"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dirty="0">
                <a:solidFill>
                  <a:schemeClr val="bg1"/>
                </a:solidFill>
                <a:latin typeface="站酷小薇LOGO体" panose="02010600010101010101" pitchFamily="2" charset="-122"/>
                <a:ea typeface="站酷小薇LOGO体" panose="02010600010101010101" pitchFamily="2" charset="-122"/>
              </a:rPr>
              <a:t>学生心理教育</a:t>
            </a:r>
          </a:p>
        </p:txBody>
      </p:sp>
      <p:sp>
        <p:nvSpPr>
          <p:cNvPr id="13" name="矩形 12"/>
          <p:cNvSpPr/>
          <p:nvPr/>
        </p:nvSpPr>
        <p:spPr>
          <a:xfrm flipH="1">
            <a:off x="3763981" y="3714090"/>
            <a:ext cx="5242162"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rPr>
              <a:t>XXXXX</a:t>
            </a:r>
            <a:r>
              <a:rPr lang="zh-CN" altLang="en-US" sz="1400" dirty="0">
                <a:solidFill>
                  <a:schemeClr val="bg1"/>
                </a:solidFill>
                <a:latin typeface="微软雅黑" panose="020B0503020204020204" pitchFamily="34" charset="-122"/>
                <a:ea typeface="微软雅黑" panose="020B0503020204020204" pitchFamily="34" charset="-122"/>
              </a:rPr>
              <a:t>大学    新生入学教育 心理培训课程</a:t>
            </a:r>
          </a:p>
        </p:txBody>
      </p:sp>
      <p:sp>
        <p:nvSpPr>
          <p:cNvPr id="14" name="圆角矩形 22"/>
          <p:cNvSpPr/>
          <p:nvPr/>
        </p:nvSpPr>
        <p:spPr>
          <a:xfrm>
            <a:off x="4683908" y="4069523"/>
            <a:ext cx="1573375" cy="225721"/>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050" dirty="0">
                <a:solidFill>
                  <a:schemeClr val="bg1"/>
                </a:solidFill>
                <a:latin typeface="微软雅黑" panose="020B0503020204020204" pitchFamily="34" charset="-122"/>
                <a:ea typeface="微软雅黑" panose="020B0503020204020204" pitchFamily="34" charset="-122"/>
              </a:rPr>
              <a:t>汇报人：</a:t>
            </a:r>
            <a:r>
              <a:rPr lang="en-US" altLang="zh-CN" sz="1050" dirty="0">
                <a:solidFill>
                  <a:schemeClr val="bg1"/>
                </a:solidFill>
                <a:latin typeface="微软雅黑" panose="020B0503020204020204" pitchFamily="34" charset="-122"/>
                <a:ea typeface="微软雅黑" panose="020B0503020204020204" pitchFamily="34" charset="-122"/>
              </a:rPr>
              <a:t>XXX</a:t>
            </a:r>
          </a:p>
        </p:txBody>
      </p:sp>
      <p:sp>
        <p:nvSpPr>
          <p:cNvPr id="15" name="圆角矩形 23"/>
          <p:cNvSpPr/>
          <p:nvPr/>
        </p:nvSpPr>
        <p:spPr>
          <a:xfrm>
            <a:off x="6390470" y="4069523"/>
            <a:ext cx="1656184" cy="225721"/>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050" dirty="0">
                <a:solidFill>
                  <a:schemeClr val="bg1"/>
                </a:solidFill>
                <a:latin typeface="微软雅黑" panose="020B0503020204020204" pitchFamily="34" charset="-122"/>
                <a:ea typeface="微软雅黑" panose="020B0503020204020204" pitchFamily="34" charset="-122"/>
              </a:rPr>
              <a:t>汇报日期：</a:t>
            </a:r>
            <a:r>
              <a:rPr lang="en-US" altLang="zh-CN" sz="1050" dirty="0">
                <a:solidFill>
                  <a:schemeClr val="bg1"/>
                </a:solidFill>
                <a:latin typeface="微软雅黑" panose="020B0503020204020204" pitchFamily="34" charset="-122"/>
                <a:ea typeface="微软雅黑" panose="020B0503020204020204" pitchFamily="34" charset="-122"/>
              </a:rPr>
              <a:t>5</a:t>
            </a:r>
            <a:r>
              <a:rPr lang="zh-CN" altLang="en-US" sz="1050" dirty="0">
                <a:solidFill>
                  <a:schemeClr val="bg1"/>
                </a:solidFill>
                <a:latin typeface="微软雅黑" panose="020B0503020204020204" pitchFamily="34" charset="-122"/>
                <a:ea typeface="微软雅黑" panose="020B0503020204020204" pitchFamily="34" charset="-122"/>
              </a:rPr>
              <a:t>月</a:t>
            </a:r>
            <a:r>
              <a:rPr lang="en-US" altLang="zh-CN" sz="1050" dirty="0">
                <a:solidFill>
                  <a:schemeClr val="bg1"/>
                </a:solidFill>
                <a:latin typeface="微软雅黑" panose="020B0503020204020204" pitchFamily="34" charset="-122"/>
                <a:ea typeface="微软雅黑" panose="020B0503020204020204" pitchFamily="34" charset="-122"/>
              </a:rPr>
              <a:t>25</a:t>
            </a:r>
            <a:r>
              <a:rPr lang="zh-CN" altLang="en-US" sz="1050" dirty="0">
                <a:solidFill>
                  <a:schemeClr val="bg1"/>
                </a:solidFill>
                <a:latin typeface="微软雅黑" panose="020B0503020204020204" pitchFamily="34" charset="-122"/>
                <a:ea typeface="微软雅黑" panose="020B0503020204020204" pitchFamily="34" charset="-122"/>
              </a:rPr>
              <a:t>日</a:t>
            </a:r>
          </a:p>
        </p:txBody>
      </p:sp>
      <p:sp>
        <p:nvSpPr>
          <p:cNvPr id="16" name="Rectangle 20"/>
          <p:cNvSpPr>
            <a:spLocks noChangeArrowheads="1"/>
          </p:cNvSpPr>
          <p:nvPr/>
        </p:nvSpPr>
        <p:spPr bwMode="auto">
          <a:xfrm>
            <a:off x="3679579" y="4514215"/>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We have many PowerPoint </a:t>
            </a:r>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templates</a:t>
            </a: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 that has been specifically designed to help anyone that is stepping into the world of PowerPoint for the very first time.</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ldLvl="0" animBg="1"/>
      <p:bldP spid="15" grpId="0" bldLvl="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grpSp>
        <p:nvGrpSpPr>
          <p:cNvPr id="6" name="组合 5"/>
          <p:cNvGrpSpPr/>
          <p:nvPr/>
        </p:nvGrpSpPr>
        <p:grpSpPr>
          <a:xfrm>
            <a:off x="3822700" y="2509520"/>
            <a:ext cx="6429375" cy="3174365"/>
            <a:chOff x="6020" y="3952"/>
            <a:chExt cx="10125" cy="4999"/>
          </a:xfrm>
        </p:grpSpPr>
        <p:sp>
          <p:nvSpPr>
            <p:cNvPr id="20" name="椭圆 19"/>
            <p:cNvSpPr/>
            <p:nvPr/>
          </p:nvSpPr>
          <p:spPr>
            <a:xfrm>
              <a:off x="6020" y="4135"/>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6020" y="5895"/>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6020" y="7760"/>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文本框 3"/>
            <p:cNvSpPr txBox="1"/>
            <p:nvPr/>
          </p:nvSpPr>
          <p:spPr>
            <a:xfrm>
              <a:off x="6781" y="3952"/>
              <a:ext cx="6154" cy="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01.</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13" name="矩形 12"/>
            <p:cNvSpPr/>
            <p:nvPr/>
          </p:nvSpPr>
          <p:spPr>
            <a:xfrm flipH="1">
              <a:off x="6781" y="4597"/>
              <a:ext cx="9365"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我该怎样做才能更好地适应和享受在广外公开学院的新的校园生活呢 </a:t>
              </a:r>
            </a:p>
          </p:txBody>
        </p:sp>
        <p:sp>
          <p:nvSpPr>
            <p:cNvPr id="16" name="文本框 3"/>
            <p:cNvSpPr txBox="1"/>
            <p:nvPr/>
          </p:nvSpPr>
          <p:spPr>
            <a:xfrm>
              <a:off x="6781" y="5740"/>
              <a:ext cx="6154" cy="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02.</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17" name="矩形 16"/>
            <p:cNvSpPr/>
            <p:nvPr/>
          </p:nvSpPr>
          <p:spPr>
            <a:xfrm flipH="1">
              <a:off x="6796" y="6521"/>
              <a:ext cx="8388"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zh-CN" sz="1000" dirty="0">
                  <a:solidFill>
                    <a:schemeClr val="bg1"/>
                  </a:solidFill>
                  <a:latin typeface="微软雅黑" panose="020B0503020204020204" pitchFamily="34" charset="-122"/>
                  <a:ea typeface="微软雅黑" panose="020B0503020204020204" pitchFamily="34" charset="-122"/>
                </a:rPr>
                <a:t>我想回家，我想爸爸妈妈，我不习惯离开父母，我不想继续在学校了</a:t>
              </a:r>
            </a:p>
          </p:txBody>
        </p:sp>
        <p:sp>
          <p:nvSpPr>
            <p:cNvPr id="3" name="文本框 3"/>
            <p:cNvSpPr txBox="1"/>
            <p:nvPr/>
          </p:nvSpPr>
          <p:spPr>
            <a:xfrm>
              <a:off x="6781" y="7817"/>
              <a:ext cx="6154" cy="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03.</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21" name="矩形 20"/>
            <p:cNvSpPr/>
            <p:nvPr/>
          </p:nvSpPr>
          <p:spPr>
            <a:xfrm flipH="1">
              <a:off x="6781" y="8445"/>
              <a:ext cx="8403"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zh-CN" sz="1000" dirty="0">
                  <a:solidFill>
                    <a:schemeClr val="bg1"/>
                  </a:solidFill>
                  <a:latin typeface="微软雅黑" panose="020B0503020204020204" pitchFamily="34" charset="-122"/>
                  <a:ea typeface="微软雅黑" panose="020B0503020204020204" pitchFamily="34" charset="-122"/>
                </a:rPr>
                <a:t>进入大学后，我觉得很迷茫，失去了努力的目标，不知道该怎么办</a:t>
              </a:r>
            </a:p>
          </p:txBody>
        </p:sp>
      </p:grpSp>
      <p:sp>
        <p:nvSpPr>
          <p:cNvPr id="4" name="TextBox 62"/>
          <p:cNvSpPr txBox="1"/>
          <p:nvPr/>
        </p:nvSpPr>
        <p:spPr>
          <a:xfrm>
            <a:off x="3822700" y="1426210"/>
            <a:ext cx="301371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2400" b="1" spc="300" dirty="0">
                <a:solidFill>
                  <a:schemeClr val="bg1"/>
                </a:solidFill>
                <a:latin typeface="微软雅黑" panose="020B0503020204020204" pitchFamily="34" charset="-122"/>
                <a:ea typeface="微软雅黑" panose="020B0503020204020204" pitchFamily="34" charset="-122"/>
                <a:cs typeface="+mn-ea"/>
                <a:sym typeface="+mn-lt"/>
              </a:rPr>
              <a:t>中学生常规心理</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000"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29210"/>
            <a:ext cx="12202795" cy="6915785"/>
          </a:xfrm>
          <a:prstGeom prst="rect">
            <a:avLst/>
          </a:prstGeom>
        </p:spPr>
      </p:pic>
      <p:grpSp>
        <p:nvGrpSpPr>
          <p:cNvPr id="6" name="组合 5"/>
          <p:cNvGrpSpPr/>
          <p:nvPr/>
        </p:nvGrpSpPr>
        <p:grpSpPr>
          <a:xfrm>
            <a:off x="3749040" y="2900045"/>
            <a:ext cx="7125970" cy="3174365"/>
            <a:chOff x="5904" y="4567"/>
            <a:chExt cx="11222" cy="4999"/>
          </a:xfrm>
        </p:grpSpPr>
        <p:sp>
          <p:nvSpPr>
            <p:cNvPr id="24" name="文本框 3"/>
            <p:cNvSpPr txBox="1"/>
            <p:nvPr/>
          </p:nvSpPr>
          <p:spPr>
            <a:xfrm>
              <a:off x="6694" y="4567"/>
              <a:ext cx="6154" cy="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04.</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25" name="矩形 24"/>
            <p:cNvSpPr/>
            <p:nvPr/>
          </p:nvSpPr>
          <p:spPr>
            <a:xfrm flipH="1">
              <a:off x="6738" y="5212"/>
              <a:ext cx="5320" cy="466"/>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我好多科目的考试都没有通过，心理很烦恼 </a:t>
              </a:r>
            </a:p>
          </p:txBody>
        </p:sp>
        <p:sp>
          <p:nvSpPr>
            <p:cNvPr id="28" name="文本框 3"/>
            <p:cNvSpPr txBox="1"/>
            <p:nvPr/>
          </p:nvSpPr>
          <p:spPr>
            <a:xfrm>
              <a:off x="6694" y="6391"/>
              <a:ext cx="6154" cy="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05.</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29" name="矩形 28"/>
            <p:cNvSpPr/>
            <p:nvPr/>
          </p:nvSpPr>
          <p:spPr>
            <a:xfrm flipH="1">
              <a:off x="6738" y="7136"/>
              <a:ext cx="9502"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我很爱面子，最忍受不了别人对我的批评，哪怕是    善意的，我也觉得他们故意让我丢脸，怎么办</a:t>
              </a:r>
            </a:p>
          </p:txBody>
        </p:sp>
        <p:sp>
          <p:nvSpPr>
            <p:cNvPr id="32" name="文本框 3"/>
            <p:cNvSpPr txBox="1"/>
            <p:nvPr/>
          </p:nvSpPr>
          <p:spPr>
            <a:xfrm>
              <a:off x="6694" y="8432"/>
              <a:ext cx="6154" cy="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06.</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33" name="矩形 32"/>
            <p:cNvSpPr/>
            <p:nvPr/>
          </p:nvSpPr>
          <p:spPr>
            <a:xfrm flipH="1">
              <a:off x="6738" y="9060"/>
              <a:ext cx="10388"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我参加了几个社团，可是却发现社团活动占用了很多时间，甚至影响到学习，怎么办</a:t>
              </a:r>
            </a:p>
          </p:txBody>
        </p:sp>
        <p:sp>
          <p:nvSpPr>
            <p:cNvPr id="5" name="椭圆 4"/>
            <p:cNvSpPr/>
            <p:nvPr/>
          </p:nvSpPr>
          <p:spPr>
            <a:xfrm>
              <a:off x="5904" y="4750"/>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5904" y="6510"/>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a:xfrm>
              <a:off x="5904" y="8375"/>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4" name="TextBox 62"/>
          <p:cNvSpPr txBox="1"/>
          <p:nvPr/>
        </p:nvSpPr>
        <p:spPr>
          <a:xfrm>
            <a:off x="3749040" y="1483995"/>
            <a:ext cx="301371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2400" b="1" spc="300" dirty="0">
                <a:solidFill>
                  <a:schemeClr val="bg1"/>
                </a:solidFill>
                <a:latin typeface="微软雅黑" panose="020B0503020204020204" pitchFamily="34" charset="-122"/>
                <a:ea typeface="微软雅黑" panose="020B0503020204020204" pitchFamily="34" charset="-122"/>
                <a:cs typeface="+mn-ea"/>
                <a:sym typeface="+mn-lt"/>
              </a:rPr>
              <a:t>中学生常规心理</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000"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grpSp>
        <p:nvGrpSpPr>
          <p:cNvPr id="30" name="组合 29"/>
          <p:cNvGrpSpPr/>
          <p:nvPr/>
        </p:nvGrpSpPr>
        <p:grpSpPr>
          <a:xfrm>
            <a:off x="2874010" y="2861945"/>
            <a:ext cx="8178165" cy="3068320"/>
            <a:chOff x="4526" y="4507"/>
            <a:chExt cx="12879" cy="4832"/>
          </a:xfrm>
        </p:grpSpPr>
        <p:sp>
          <p:nvSpPr>
            <p:cNvPr id="20" name="椭圆 19"/>
            <p:cNvSpPr/>
            <p:nvPr/>
          </p:nvSpPr>
          <p:spPr>
            <a:xfrm>
              <a:off x="4526" y="4666"/>
              <a:ext cx="546"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4526" y="8291"/>
              <a:ext cx="546"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文本框 3"/>
            <p:cNvSpPr txBox="1"/>
            <p:nvPr/>
          </p:nvSpPr>
          <p:spPr>
            <a:xfrm>
              <a:off x="5246" y="4507"/>
              <a:ext cx="2749"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400" dirty="0">
                  <a:solidFill>
                    <a:schemeClr val="bg1"/>
                  </a:solidFill>
                  <a:latin typeface="微软雅黑" panose="020B0503020204020204" pitchFamily="34" charset="-122"/>
                  <a:ea typeface="微软雅黑" panose="020B0503020204020204" pitchFamily="34" charset="-122"/>
                </a:rPr>
                <a:t>07.</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13" name="矩形 12"/>
            <p:cNvSpPr/>
            <p:nvPr/>
          </p:nvSpPr>
          <p:spPr>
            <a:xfrm flipH="1">
              <a:off x="5246" y="5208"/>
              <a:ext cx="2917" cy="543"/>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我</a:t>
              </a:r>
              <a:r>
                <a:rPr lang="zh-CN" altLang="en-US" sz="1000" dirty="0">
                  <a:solidFill>
                    <a:schemeClr val="bg1"/>
                  </a:solidFill>
                  <a:latin typeface="微软雅黑" panose="020B0503020204020204" pitchFamily="34" charset="-122"/>
                  <a:ea typeface="微软雅黑" panose="020B0503020204020204" pitchFamily="34" charset="-122"/>
                </a:rPr>
                <a:t>应该在大学里谈恋爱吗</a:t>
              </a:r>
            </a:p>
          </p:txBody>
        </p:sp>
        <p:sp>
          <p:nvSpPr>
            <p:cNvPr id="16" name="文本框 3"/>
            <p:cNvSpPr txBox="1"/>
            <p:nvPr/>
          </p:nvSpPr>
          <p:spPr>
            <a:xfrm>
              <a:off x="11211" y="4584"/>
              <a:ext cx="6195"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08.</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17" name="矩形 16"/>
            <p:cNvSpPr/>
            <p:nvPr/>
          </p:nvSpPr>
          <p:spPr>
            <a:xfrm flipH="1">
              <a:off x="11211" y="5285"/>
              <a:ext cx="5356"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失恋了，我痛苦万分，我该怎么办</a:t>
              </a:r>
            </a:p>
          </p:txBody>
        </p:sp>
        <p:sp>
          <p:nvSpPr>
            <p:cNvPr id="2" name="文本框 3"/>
            <p:cNvSpPr txBox="1"/>
            <p:nvPr/>
          </p:nvSpPr>
          <p:spPr>
            <a:xfrm>
              <a:off x="11211" y="8055"/>
              <a:ext cx="6195"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09.</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21" name="矩形 20"/>
            <p:cNvSpPr/>
            <p:nvPr/>
          </p:nvSpPr>
          <p:spPr>
            <a:xfrm flipH="1">
              <a:off x="11211" y="8833"/>
              <a:ext cx="5356"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现在找工作这么难，对我来说，毕业就是失业，怎么办</a:t>
              </a:r>
            </a:p>
          </p:txBody>
        </p:sp>
        <p:sp>
          <p:nvSpPr>
            <p:cNvPr id="24" name="文本框 3"/>
            <p:cNvSpPr txBox="1"/>
            <p:nvPr/>
          </p:nvSpPr>
          <p:spPr>
            <a:xfrm>
              <a:off x="5245" y="8006"/>
              <a:ext cx="2750"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25" name="矩形 24"/>
            <p:cNvSpPr/>
            <p:nvPr/>
          </p:nvSpPr>
          <p:spPr>
            <a:xfrm flipH="1">
              <a:off x="5246" y="8697"/>
              <a:ext cx="4445"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我在求职时总是表现的很紧张，怎么办</a:t>
              </a:r>
            </a:p>
          </p:txBody>
        </p:sp>
        <p:sp>
          <p:nvSpPr>
            <p:cNvPr id="5" name="椭圆 4"/>
            <p:cNvSpPr/>
            <p:nvPr/>
          </p:nvSpPr>
          <p:spPr>
            <a:xfrm>
              <a:off x="10119" y="4666"/>
              <a:ext cx="546"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10119" y="8291"/>
              <a:ext cx="546"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9" name="TextBox 62"/>
          <p:cNvSpPr txBox="1"/>
          <p:nvPr/>
        </p:nvSpPr>
        <p:spPr>
          <a:xfrm>
            <a:off x="3749040" y="1483995"/>
            <a:ext cx="301371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2400" b="1" spc="300" dirty="0">
                <a:solidFill>
                  <a:schemeClr val="bg1"/>
                </a:solidFill>
                <a:latin typeface="微软雅黑" panose="020B0503020204020204" pitchFamily="34" charset="-122"/>
                <a:ea typeface="微软雅黑" panose="020B0503020204020204" pitchFamily="34" charset="-122"/>
                <a:cs typeface="+mn-ea"/>
                <a:sym typeface="+mn-lt"/>
              </a:rPr>
              <a:t>中学生常规心理</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000"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000" fill="hold">
                                          <p:stCondLst>
                                            <p:cond delay="0"/>
                                          </p:stCondLst>
                                        </p:cTn>
                                        <p:tgtEl>
                                          <p:spTgt spid="30"/>
                                        </p:tgtEl>
                                        <p:attrNameLst>
                                          <p:attrName>style.visibility</p:attrName>
                                        </p:attrNameLst>
                                      </p:cBhvr>
                                      <p:to>
                                        <p:strVal val="visible"/>
                                      </p:to>
                                    </p:set>
                                    <p:animEffect transition="in" filter="wipe(left)">
                                      <p:cBhvr>
                                        <p:cTn id="1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sp>
        <p:nvSpPr>
          <p:cNvPr id="17" name="文本框 3"/>
          <p:cNvSpPr txBox="1"/>
          <p:nvPr/>
        </p:nvSpPr>
        <p:spPr>
          <a:xfrm>
            <a:off x="2047469" y="2927153"/>
            <a:ext cx="836392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dirty="0">
                <a:solidFill>
                  <a:schemeClr val="bg1"/>
                </a:solidFill>
                <a:latin typeface="站酷小薇LOGO体" panose="02010600010101010101" pitchFamily="2" charset="-122"/>
                <a:ea typeface="站酷小薇LOGO体" panose="02010600010101010101" pitchFamily="2" charset="-122"/>
              </a:rPr>
              <a:t>中学生心理咨询</a:t>
            </a:r>
          </a:p>
        </p:txBody>
      </p:sp>
      <p:sp>
        <p:nvSpPr>
          <p:cNvPr id="21" name="Rectangle 20"/>
          <p:cNvSpPr>
            <a:spLocks noChangeArrowheads="1"/>
          </p:cNvSpPr>
          <p:nvPr/>
        </p:nvSpPr>
        <p:spPr bwMode="auto">
          <a:xfrm>
            <a:off x="3390824" y="4463828"/>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We have many PowerPoint </a:t>
            </a:r>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templates</a:t>
            </a: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 that has been specifically designed to help anyone that is stepping into the world of PowerPoint for the very first time.</a:t>
            </a:r>
          </a:p>
        </p:txBody>
      </p:sp>
      <p:sp>
        <p:nvSpPr>
          <p:cNvPr id="22" name="文本框 3"/>
          <p:cNvSpPr txBox="1"/>
          <p:nvPr/>
        </p:nvSpPr>
        <p:spPr>
          <a:xfrm>
            <a:off x="2046249" y="1629117"/>
            <a:ext cx="836392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solidFill>
                  <a:schemeClr val="bg1"/>
                </a:solidFill>
                <a:latin typeface="站酷小薇LOGO体" panose="02010600010101010101" pitchFamily="2" charset="-122"/>
                <a:ea typeface="站酷小薇LOGO体" panose="02010600010101010101" pitchFamily="2" charset="-122"/>
              </a:rPr>
              <a:t>03</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grpSp>
        <p:nvGrpSpPr>
          <p:cNvPr id="11" name="组合 10"/>
          <p:cNvGrpSpPr/>
          <p:nvPr/>
        </p:nvGrpSpPr>
        <p:grpSpPr>
          <a:xfrm>
            <a:off x="3484880" y="2785110"/>
            <a:ext cx="5222240" cy="2319020"/>
            <a:chOff x="5488" y="4386"/>
            <a:chExt cx="8224" cy="3652"/>
          </a:xfrm>
        </p:grpSpPr>
        <p:sp>
          <p:nvSpPr>
            <p:cNvPr id="20" name="文本框 3"/>
            <p:cNvSpPr txBox="1"/>
            <p:nvPr/>
          </p:nvSpPr>
          <p:spPr>
            <a:xfrm>
              <a:off x="5488" y="4386"/>
              <a:ext cx="7055" cy="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latin typeface="微软雅黑" panose="020B0503020204020204" pitchFamily="34" charset="-122"/>
                  <a:ea typeface="微软雅黑" panose="020B0503020204020204" pitchFamily="34" charset="-122"/>
                </a:rPr>
                <a:t>大学生心理咨询定义</a:t>
              </a:r>
            </a:p>
          </p:txBody>
        </p:sp>
        <p:sp>
          <p:nvSpPr>
            <p:cNvPr id="21" name="Rectangle 3"/>
            <p:cNvSpPr txBox="1">
              <a:spLocks noChangeArrowheads="1"/>
            </p:cNvSpPr>
            <p:nvPr/>
          </p:nvSpPr>
          <p:spPr>
            <a:xfrm>
              <a:off x="5488" y="5088"/>
              <a:ext cx="8224" cy="2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defRPr/>
              </a:pPr>
              <a:r>
                <a:rPr kumimoji="1" lang="zh-CN" altLang="en-US" sz="1000" dirty="0">
                  <a:solidFill>
                    <a:schemeClr val="bg1"/>
                  </a:solidFill>
                  <a:latin typeface="微软雅黑" panose="020B0503020204020204" pitchFamily="34" charset="-122"/>
                  <a:ea typeface="微软雅黑" panose="020B0503020204020204" pitchFamily="34" charset="-122"/>
                </a:rPr>
                <a:t>心理咨询是指由受过咨询心理学专门训练的专业人员运用心理学知识、理论和技术，针对求询者的各种适应与发展问题，通过与求询者协商、交谈、启发和指导的过程，帮助求询者达到自立自强、增进心理健康水平和提高社会适应能力的目的。</a:t>
              </a:r>
            </a:p>
            <a:p>
              <a:pPr algn="l">
                <a:lnSpc>
                  <a:spcPct val="150000"/>
                </a:lnSpc>
                <a:defRPr/>
              </a:pPr>
              <a:endPar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5488" y="7168"/>
              <a:ext cx="8225" cy="871"/>
            </a:xfrm>
            <a:prstGeom prst="rect">
              <a:avLst/>
            </a:prstGeom>
          </p:spPr>
          <p:txBody>
            <a:bodyPr wrap="square">
              <a:spAutoFit/>
            </a:bodyPr>
            <a:lstStyle/>
            <a:p>
              <a:pPr algn="l">
                <a:lnSpc>
                  <a:spcPct val="150000"/>
                </a:lnSpc>
              </a:pPr>
              <a:r>
                <a:rPr kumimoji="1" lang="zh-CN" altLang="en-US" sz="1000" dirty="0">
                  <a:solidFill>
                    <a:schemeClr val="bg1"/>
                  </a:solidFill>
                  <a:latin typeface="微软雅黑" panose="020B0503020204020204" pitchFamily="34" charset="-122"/>
                  <a:ea typeface="微软雅黑" panose="020B0503020204020204" pitchFamily="34" charset="-122"/>
                </a:rPr>
                <a:t>心理咨询与心理治疗具有一定的区别。心理治疗的工作对象主要是心理障碍者，如神经症、人格障碍、性变态等，帮助求询者消除精神症状、改变病态行为并重整人格。</a:t>
              </a:r>
            </a:p>
          </p:txBody>
        </p:sp>
      </p:grpSp>
      <p:sp>
        <p:nvSpPr>
          <p:cNvPr id="23" name="文本框 22"/>
          <p:cNvSpPr txBox="1"/>
          <p:nvPr/>
        </p:nvSpPr>
        <p:spPr>
          <a:xfrm>
            <a:off x="3577373" y="1540200"/>
            <a:ext cx="2316480" cy="460375"/>
          </a:xfrm>
          <a:prstGeom prst="rect">
            <a:avLst/>
          </a:prstGeom>
          <a:noFill/>
        </p:spPr>
        <p:txBody>
          <a:bodyPr wrap="none" rtlCol="0">
            <a:spAutoFit/>
          </a:bodyPr>
          <a:lstStyle/>
          <a:p>
            <a:r>
              <a:rPr lang="zh-CN" altLang="en-US" sz="2400" b="1" dirty="0">
                <a:solidFill>
                  <a:schemeClr val="bg1"/>
                </a:solidFill>
                <a:latin typeface="+mj-ea"/>
                <a:ea typeface="微软雅黑" panose="020B0503020204020204" pitchFamily="34" charset="-122"/>
              </a:rPr>
              <a:t>大学生心理咨询</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5715" y="-29210"/>
            <a:ext cx="12202795" cy="6915785"/>
          </a:xfrm>
          <a:prstGeom prst="rect">
            <a:avLst/>
          </a:prstGeom>
        </p:spPr>
      </p:pic>
      <p:sp>
        <p:nvSpPr>
          <p:cNvPr id="23" name="文本框 22"/>
          <p:cNvSpPr txBox="1"/>
          <p:nvPr/>
        </p:nvSpPr>
        <p:spPr>
          <a:xfrm>
            <a:off x="3577373" y="1540200"/>
            <a:ext cx="2031325" cy="461665"/>
          </a:xfrm>
          <a:prstGeom prst="rect">
            <a:avLst/>
          </a:prstGeom>
          <a:noFill/>
        </p:spPr>
        <p:txBody>
          <a:bodyPr wrap="none" rtlCol="0">
            <a:spAutoFit/>
          </a:bodyPr>
          <a:lstStyle/>
          <a:p>
            <a:r>
              <a:rPr lang="zh-CN" altLang="en-US" sz="2400" b="1" dirty="0">
                <a:solidFill>
                  <a:schemeClr val="bg1"/>
                </a:solidFill>
                <a:latin typeface="+mj-ea"/>
                <a:ea typeface="微软雅黑" panose="020B0503020204020204" pitchFamily="34" charset="-122"/>
              </a:rPr>
              <a:t>心理咨询内容</a:t>
            </a:r>
          </a:p>
        </p:txBody>
      </p:sp>
      <p:sp>
        <p:nvSpPr>
          <p:cNvPr id="44" name="文本框 43"/>
          <p:cNvSpPr txBox="1"/>
          <p:nvPr/>
        </p:nvSpPr>
        <p:spPr>
          <a:xfrm>
            <a:off x="4024630" y="2570480"/>
            <a:ext cx="6707505" cy="1783715"/>
          </a:xfrm>
          <a:prstGeom prst="rect">
            <a:avLst/>
          </a:prstGeom>
          <a:noFill/>
        </p:spPr>
        <p:txBody>
          <a:bodyPr wrap="square" rtlCol="0">
            <a:spAutoFit/>
          </a:bodyPr>
          <a:lstStyle/>
          <a:p>
            <a:pPr>
              <a:lnSpc>
                <a:spcPct val="200000"/>
              </a:lnSpc>
            </a:pPr>
            <a:r>
              <a:rPr kumimoji="1" lang="zh-CN" altLang="en-US" sz="1100" dirty="0">
                <a:solidFill>
                  <a:schemeClr val="bg1"/>
                </a:solidFill>
                <a:latin typeface="微软雅黑" panose="020B0503020204020204" pitchFamily="34" charset="-122"/>
                <a:ea typeface="微软雅黑" panose="020B0503020204020204" pitchFamily="34" charset="-122"/>
              </a:rPr>
              <a:t>心理咨询与心理治疗具有一定的区别。心理治疗的工作对象主要是心理障碍者，如神经症、人格障碍、性变态等，帮助求询者消除精神症状、改变病态行为并重整人格。</a:t>
            </a:r>
            <a:endParaRPr kumimoji="1" lang="en-US" altLang="zh-CN" sz="1100" dirty="0">
              <a:solidFill>
                <a:schemeClr val="bg1"/>
              </a:solidFill>
              <a:latin typeface="微软雅黑" panose="020B0503020204020204" pitchFamily="34" charset="-122"/>
              <a:ea typeface="微软雅黑" panose="020B0503020204020204" pitchFamily="34" charset="-122"/>
            </a:endParaRPr>
          </a:p>
          <a:p>
            <a:pPr>
              <a:lnSpc>
                <a:spcPct val="200000"/>
              </a:lnSpc>
            </a:pPr>
            <a:r>
              <a:rPr kumimoji="1" lang="zh-CN" altLang="en-US" sz="1100" dirty="0">
                <a:solidFill>
                  <a:schemeClr val="bg1"/>
                </a:solidFill>
                <a:latin typeface="微软雅黑" panose="020B0503020204020204" pitchFamily="34" charset="-122"/>
                <a:ea typeface="微软雅黑" panose="020B0503020204020204" pitchFamily="34" charset="-122"/>
              </a:rPr>
              <a:t>大学心理咨询机构的服务对象主要是人格健全的学生，着重处理大学生在人际关系、学习成才、恋爱交友、成长择业等方面的适应与发展问题。</a:t>
            </a:r>
          </a:p>
          <a:p>
            <a:pPr>
              <a:lnSpc>
                <a:spcPct val="200000"/>
              </a:lnSpc>
            </a:pPr>
            <a:endParaRPr kumimoji="1" lang="zh-CN" altLang="en-US" sz="11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641090" y="4227830"/>
            <a:ext cx="5740400" cy="1222375"/>
            <a:chOff x="3916" y="6385"/>
            <a:chExt cx="9040" cy="1925"/>
          </a:xfrm>
        </p:grpSpPr>
        <p:grpSp>
          <p:nvGrpSpPr>
            <p:cNvPr id="24" name="组合 23"/>
            <p:cNvGrpSpPr/>
            <p:nvPr/>
          </p:nvGrpSpPr>
          <p:grpSpPr>
            <a:xfrm>
              <a:off x="3916" y="7596"/>
              <a:ext cx="2823" cy="714"/>
              <a:chOff x="8875015" y="4840976"/>
              <a:chExt cx="1792400" cy="453572"/>
            </a:xfrm>
          </p:grpSpPr>
          <p:sp>
            <p:nvSpPr>
              <p:cNvPr id="25" name="矩形 24"/>
              <p:cNvSpPr/>
              <p:nvPr/>
            </p:nvSpPr>
            <p:spPr>
              <a:xfrm>
                <a:off x="9328587" y="4944652"/>
                <a:ext cx="1338828" cy="246221"/>
              </a:xfrm>
              <a:prstGeom prst="rect">
                <a:avLst/>
              </a:prstGeom>
              <a:ln>
                <a:noFill/>
              </a:ln>
            </p:spPr>
            <p:txBody>
              <a:bodyPr wrap="non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心理健康与发展咨询</a:t>
                </a:r>
              </a:p>
            </p:txBody>
          </p:sp>
          <p:grpSp>
            <p:nvGrpSpPr>
              <p:cNvPr id="26" name="组合 25"/>
              <p:cNvGrpSpPr/>
              <p:nvPr/>
            </p:nvGrpSpPr>
            <p:grpSpPr>
              <a:xfrm>
                <a:off x="8875015" y="4840976"/>
                <a:ext cx="453572" cy="453572"/>
                <a:chOff x="8875015" y="4840976"/>
                <a:chExt cx="453572" cy="453572"/>
              </a:xfrm>
            </p:grpSpPr>
            <p:sp>
              <p:nvSpPr>
                <p:cNvPr id="27" name="椭圆 26"/>
                <p:cNvSpPr/>
                <p:nvPr/>
              </p:nvSpPr>
              <p:spPr>
                <a:xfrm>
                  <a:off x="8875015" y="4840976"/>
                  <a:ext cx="453572" cy="453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任意多边形 45"/>
                <p:cNvSpPr/>
                <p:nvPr/>
              </p:nvSpPr>
              <p:spPr bwMode="auto">
                <a:xfrm>
                  <a:off x="8994931" y="4975929"/>
                  <a:ext cx="213742" cy="183668"/>
                </a:xfrm>
                <a:custGeom>
                  <a:avLst/>
                  <a:gdLst>
                    <a:gd name="connsiteX0" fmla="*/ 1131888 w 3463925"/>
                    <a:gd name="connsiteY0" fmla="*/ 2093913 h 2976563"/>
                    <a:gd name="connsiteX1" fmla="*/ 1109662 w 3463925"/>
                    <a:gd name="connsiteY1" fmla="*/ 2094703 h 2976563"/>
                    <a:gd name="connsiteX2" fmla="*/ 1089025 w 3463925"/>
                    <a:gd name="connsiteY2" fmla="*/ 2097863 h 2976563"/>
                    <a:gd name="connsiteX3" fmla="*/ 1070769 w 3463925"/>
                    <a:gd name="connsiteY3" fmla="*/ 2103394 h 2976563"/>
                    <a:gd name="connsiteX4" fmla="*/ 1052512 w 3463925"/>
                    <a:gd name="connsiteY4" fmla="*/ 2109714 h 2976563"/>
                    <a:gd name="connsiteX5" fmla="*/ 1035050 w 3463925"/>
                    <a:gd name="connsiteY5" fmla="*/ 2117614 h 2976563"/>
                    <a:gd name="connsiteX6" fmla="*/ 1018381 w 3463925"/>
                    <a:gd name="connsiteY6" fmla="*/ 2127885 h 2976563"/>
                    <a:gd name="connsiteX7" fmla="*/ 1003300 w 3463925"/>
                    <a:gd name="connsiteY7" fmla="*/ 2138155 h 2976563"/>
                    <a:gd name="connsiteX8" fmla="*/ 988219 w 3463925"/>
                    <a:gd name="connsiteY8" fmla="*/ 2150006 h 2976563"/>
                    <a:gd name="connsiteX9" fmla="*/ 976312 w 3463925"/>
                    <a:gd name="connsiteY9" fmla="*/ 2163437 h 2976563"/>
                    <a:gd name="connsiteX10" fmla="*/ 963612 w 3463925"/>
                    <a:gd name="connsiteY10" fmla="*/ 2177657 h 2976563"/>
                    <a:gd name="connsiteX11" fmla="*/ 954088 w 3463925"/>
                    <a:gd name="connsiteY11" fmla="*/ 2191878 h 2976563"/>
                    <a:gd name="connsiteX12" fmla="*/ 944562 w 3463925"/>
                    <a:gd name="connsiteY12" fmla="*/ 2207679 h 2976563"/>
                    <a:gd name="connsiteX13" fmla="*/ 937419 w 3463925"/>
                    <a:gd name="connsiteY13" fmla="*/ 2223480 h 2976563"/>
                    <a:gd name="connsiteX14" fmla="*/ 931069 w 3463925"/>
                    <a:gd name="connsiteY14" fmla="*/ 2240071 h 2976563"/>
                    <a:gd name="connsiteX15" fmla="*/ 927100 w 3463925"/>
                    <a:gd name="connsiteY15" fmla="*/ 2256662 h 2976563"/>
                    <a:gd name="connsiteX16" fmla="*/ 923925 w 3463925"/>
                    <a:gd name="connsiteY16" fmla="*/ 2273253 h 2976563"/>
                    <a:gd name="connsiteX17" fmla="*/ 923925 w 3463925"/>
                    <a:gd name="connsiteY17" fmla="*/ 2289843 h 2976563"/>
                    <a:gd name="connsiteX18" fmla="*/ 924719 w 3463925"/>
                    <a:gd name="connsiteY18" fmla="*/ 2306434 h 2976563"/>
                    <a:gd name="connsiteX19" fmla="*/ 927100 w 3463925"/>
                    <a:gd name="connsiteY19" fmla="*/ 2322235 h 2976563"/>
                    <a:gd name="connsiteX20" fmla="*/ 931862 w 3463925"/>
                    <a:gd name="connsiteY20" fmla="*/ 2338036 h 2976563"/>
                    <a:gd name="connsiteX21" fmla="*/ 938212 w 3463925"/>
                    <a:gd name="connsiteY21" fmla="*/ 2352257 h 2976563"/>
                    <a:gd name="connsiteX22" fmla="*/ 946944 w 3463925"/>
                    <a:gd name="connsiteY22" fmla="*/ 2365687 h 2976563"/>
                    <a:gd name="connsiteX23" fmla="*/ 956469 w 3463925"/>
                    <a:gd name="connsiteY23" fmla="*/ 2377538 h 2976563"/>
                    <a:gd name="connsiteX24" fmla="*/ 968375 w 3463925"/>
                    <a:gd name="connsiteY24" fmla="*/ 2388599 h 2976563"/>
                    <a:gd name="connsiteX25" fmla="*/ 980281 w 3463925"/>
                    <a:gd name="connsiteY25" fmla="*/ 2398079 h 2976563"/>
                    <a:gd name="connsiteX26" fmla="*/ 994569 w 3463925"/>
                    <a:gd name="connsiteY26" fmla="*/ 2407560 h 2976563"/>
                    <a:gd name="connsiteX27" fmla="*/ 1008856 w 3463925"/>
                    <a:gd name="connsiteY27" fmla="*/ 2414670 h 2976563"/>
                    <a:gd name="connsiteX28" fmla="*/ 1025525 w 3463925"/>
                    <a:gd name="connsiteY28" fmla="*/ 2421780 h 2976563"/>
                    <a:gd name="connsiteX29" fmla="*/ 1042988 w 3463925"/>
                    <a:gd name="connsiteY29" fmla="*/ 2425731 h 2976563"/>
                    <a:gd name="connsiteX30" fmla="*/ 1060450 w 3463925"/>
                    <a:gd name="connsiteY30" fmla="*/ 2429681 h 2976563"/>
                    <a:gd name="connsiteX31" fmla="*/ 1079500 w 3463925"/>
                    <a:gd name="connsiteY31" fmla="*/ 2430471 h 2976563"/>
                    <a:gd name="connsiteX32" fmla="*/ 1099344 w 3463925"/>
                    <a:gd name="connsiteY32" fmla="*/ 2432051 h 2976563"/>
                    <a:gd name="connsiteX33" fmla="*/ 1119188 w 3463925"/>
                    <a:gd name="connsiteY33" fmla="*/ 2429681 h 2976563"/>
                    <a:gd name="connsiteX34" fmla="*/ 1139031 w 3463925"/>
                    <a:gd name="connsiteY34" fmla="*/ 2426521 h 2976563"/>
                    <a:gd name="connsiteX35" fmla="*/ 1158875 w 3463925"/>
                    <a:gd name="connsiteY35" fmla="*/ 2421780 h 2976563"/>
                    <a:gd name="connsiteX36" fmla="*/ 1177131 w 3463925"/>
                    <a:gd name="connsiteY36" fmla="*/ 2415460 h 2976563"/>
                    <a:gd name="connsiteX37" fmla="*/ 1194594 w 3463925"/>
                    <a:gd name="connsiteY37" fmla="*/ 2408350 h 2976563"/>
                    <a:gd name="connsiteX38" fmla="*/ 1212056 w 3463925"/>
                    <a:gd name="connsiteY38" fmla="*/ 2398869 h 2976563"/>
                    <a:gd name="connsiteX39" fmla="*/ 1228725 w 3463925"/>
                    <a:gd name="connsiteY39" fmla="*/ 2390179 h 2976563"/>
                    <a:gd name="connsiteX40" fmla="*/ 1243806 w 3463925"/>
                    <a:gd name="connsiteY40" fmla="*/ 2379118 h 2976563"/>
                    <a:gd name="connsiteX41" fmla="*/ 1257300 w 3463925"/>
                    <a:gd name="connsiteY41" fmla="*/ 2366478 h 2976563"/>
                    <a:gd name="connsiteX42" fmla="*/ 1269206 w 3463925"/>
                    <a:gd name="connsiteY42" fmla="*/ 2353047 h 2976563"/>
                    <a:gd name="connsiteX43" fmla="*/ 1281112 w 3463925"/>
                    <a:gd name="connsiteY43" fmla="*/ 2339616 h 2976563"/>
                    <a:gd name="connsiteX44" fmla="*/ 1291431 w 3463925"/>
                    <a:gd name="connsiteY44" fmla="*/ 2324605 h 2976563"/>
                    <a:gd name="connsiteX45" fmla="*/ 1299369 w 3463925"/>
                    <a:gd name="connsiteY45" fmla="*/ 2309594 h 2976563"/>
                    <a:gd name="connsiteX46" fmla="*/ 1305719 w 3463925"/>
                    <a:gd name="connsiteY46" fmla="*/ 2293794 h 2976563"/>
                    <a:gd name="connsiteX47" fmla="*/ 1310481 w 3463925"/>
                    <a:gd name="connsiteY47" fmla="*/ 2277993 h 2976563"/>
                    <a:gd name="connsiteX48" fmla="*/ 1313656 w 3463925"/>
                    <a:gd name="connsiteY48" fmla="*/ 2261402 h 2976563"/>
                    <a:gd name="connsiteX49" fmla="*/ 1314450 w 3463925"/>
                    <a:gd name="connsiteY49" fmla="*/ 2244811 h 2976563"/>
                    <a:gd name="connsiteX50" fmla="*/ 1313656 w 3463925"/>
                    <a:gd name="connsiteY50" fmla="*/ 2227430 h 2976563"/>
                    <a:gd name="connsiteX51" fmla="*/ 1310481 w 3463925"/>
                    <a:gd name="connsiteY51" fmla="*/ 2212419 h 2976563"/>
                    <a:gd name="connsiteX52" fmla="*/ 1306512 w 3463925"/>
                    <a:gd name="connsiteY52" fmla="*/ 2195828 h 2976563"/>
                    <a:gd name="connsiteX53" fmla="*/ 1300162 w 3463925"/>
                    <a:gd name="connsiteY53" fmla="*/ 2181608 h 2976563"/>
                    <a:gd name="connsiteX54" fmla="*/ 1292225 w 3463925"/>
                    <a:gd name="connsiteY54" fmla="*/ 2167387 h 2976563"/>
                    <a:gd name="connsiteX55" fmla="*/ 1282700 w 3463925"/>
                    <a:gd name="connsiteY55" fmla="*/ 2153956 h 2976563"/>
                    <a:gd name="connsiteX56" fmla="*/ 1271588 w 3463925"/>
                    <a:gd name="connsiteY56" fmla="*/ 2142896 h 2976563"/>
                    <a:gd name="connsiteX57" fmla="*/ 1258094 w 3463925"/>
                    <a:gd name="connsiteY57" fmla="*/ 2131835 h 2976563"/>
                    <a:gd name="connsiteX58" fmla="*/ 1244600 w 3463925"/>
                    <a:gd name="connsiteY58" fmla="*/ 2121564 h 2976563"/>
                    <a:gd name="connsiteX59" fmla="*/ 1228725 w 3463925"/>
                    <a:gd name="connsiteY59" fmla="*/ 2113664 h 2976563"/>
                    <a:gd name="connsiteX60" fmla="*/ 1212056 w 3463925"/>
                    <a:gd name="connsiteY60" fmla="*/ 2106554 h 2976563"/>
                    <a:gd name="connsiteX61" fmla="*/ 1193800 w 3463925"/>
                    <a:gd name="connsiteY61" fmla="*/ 2101023 h 2976563"/>
                    <a:gd name="connsiteX62" fmla="*/ 1173956 w 3463925"/>
                    <a:gd name="connsiteY62" fmla="*/ 2097073 h 2976563"/>
                    <a:gd name="connsiteX63" fmla="*/ 1153319 w 3463925"/>
                    <a:gd name="connsiteY63" fmla="*/ 2093913 h 2976563"/>
                    <a:gd name="connsiteX64" fmla="*/ 1430769 w 3463925"/>
                    <a:gd name="connsiteY64" fmla="*/ 2000250 h 2976563"/>
                    <a:gd name="connsiteX65" fmla="*/ 1423588 w 3463925"/>
                    <a:gd name="connsiteY65" fmla="*/ 2001040 h 2976563"/>
                    <a:gd name="connsiteX66" fmla="*/ 1415609 w 3463925"/>
                    <a:gd name="connsiteY66" fmla="*/ 2002619 h 2976563"/>
                    <a:gd name="connsiteX67" fmla="*/ 1407630 w 3463925"/>
                    <a:gd name="connsiteY67" fmla="*/ 2005778 h 2976563"/>
                    <a:gd name="connsiteX68" fmla="*/ 1400449 w 3463925"/>
                    <a:gd name="connsiteY68" fmla="*/ 2008937 h 2976563"/>
                    <a:gd name="connsiteX69" fmla="*/ 1391672 w 3463925"/>
                    <a:gd name="connsiteY69" fmla="*/ 2014466 h 2976563"/>
                    <a:gd name="connsiteX70" fmla="*/ 1383693 w 3463925"/>
                    <a:gd name="connsiteY70" fmla="*/ 2019204 h 2976563"/>
                    <a:gd name="connsiteX71" fmla="*/ 1376512 w 3463925"/>
                    <a:gd name="connsiteY71" fmla="*/ 2024733 h 2976563"/>
                    <a:gd name="connsiteX72" fmla="*/ 1371724 w 3463925"/>
                    <a:gd name="connsiteY72" fmla="*/ 2030261 h 2976563"/>
                    <a:gd name="connsiteX73" fmla="*/ 1365341 w 3463925"/>
                    <a:gd name="connsiteY73" fmla="*/ 2036579 h 2976563"/>
                    <a:gd name="connsiteX74" fmla="*/ 1361351 w 3463925"/>
                    <a:gd name="connsiteY74" fmla="*/ 2043687 h 2976563"/>
                    <a:gd name="connsiteX75" fmla="*/ 1356564 w 3463925"/>
                    <a:gd name="connsiteY75" fmla="*/ 2050795 h 2976563"/>
                    <a:gd name="connsiteX76" fmla="*/ 1354170 w 3463925"/>
                    <a:gd name="connsiteY76" fmla="*/ 2057903 h 2976563"/>
                    <a:gd name="connsiteX77" fmla="*/ 1351777 w 3463925"/>
                    <a:gd name="connsiteY77" fmla="*/ 2065011 h 2976563"/>
                    <a:gd name="connsiteX78" fmla="*/ 1349383 w 3463925"/>
                    <a:gd name="connsiteY78" fmla="*/ 2072119 h 2976563"/>
                    <a:gd name="connsiteX79" fmla="*/ 1348585 w 3463925"/>
                    <a:gd name="connsiteY79" fmla="*/ 2080806 h 2976563"/>
                    <a:gd name="connsiteX80" fmla="*/ 1347787 w 3463925"/>
                    <a:gd name="connsiteY80" fmla="*/ 2087914 h 2976563"/>
                    <a:gd name="connsiteX81" fmla="*/ 1347787 w 3463925"/>
                    <a:gd name="connsiteY81" fmla="*/ 2095022 h 2976563"/>
                    <a:gd name="connsiteX82" fmla="*/ 1348585 w 3463925"/>
                    <a:gd name="connsiteY82" fmla="*/ 2102919 h 2976563"/>
                    <a:gd name="connsiteX83" fmla="*/ 1350979 w 3463925"/>
                    <a:gd name="connsiteY83" fmla="*/ 2110027 h 2976563"/>
                    <a:gd name="connsiteX84" fmla="*/ 1352574 w 3463925"/>
                    <a:gd name="connsiteY84" fmla="*/ 2116345 h 2976563"/>
                    <a:gd name="connsiteX85" fmla="*/ 1355766 w 3463925"/>
                    <a:gd name="connsiteY85" fmla="*/ 2123453 h 2976563"/>
                    <a:gd name="connsiteX86" fmla="*/ 1358958 w 3463925"/>
                    <a:gd name="connsiteY86" fmla="*/ 2129771 h 2976563"/>
                    <a:gd name="connsiteX87" fmla="*/ 1362947 w 3463925"/>
                    <a:gd name="connsiteY87" fmla="*/ 2135300 h 2976563"/>
                    <a:gd name="connsiteX88" fmla="*/ 1366937 w 3463925"/>
                    <a:gd name="connsiteY88" fmla="*/ 2140828 h 2976563"/>
                    <a:gd name="connsiteX89" fmla="*/ 1372522 w 3463925"/>
                    <a:gd name="connsiteY89" fmla="*/ 2144777 h 2976563"/>
                    <a:gd name="connsiteX90" fmla="*/ 1377310 w 3463925"/>
                    <a:gd name="connsiteY90" fmla="*/ 2148726 h 2976563"/>
                    <a:gd name="connsiteX91" fmla="*/ 1383693 w 3463925"/>
                    <a:gd name="connsiteY91" fmla="*/ 2151885 h 2976563"/>
                    <a:gd name="connsiteX92" fmla="*/ 1390076 w 3463925"/>
                    <a:gd name="connsiteY92" fmla="*/ 2154254 h 2976563"/>
                    <a:gd name="connsiteX93" fmla="*/ 1396459 w 3463925"/>
                    <a:gd name="connsiteY93" fmla="*/ 2155833 h 2976563"/>
                    <a:gd name="connsiteX94" fmla="*/ 1403640 w 3463925"/>
                    <a:gd name="connsiteY94" fmla="*/ 2157413 h 2976563"/>
                    <a:gd name="connsiteX95" fmla="*/ 1410822 w 3463925"/>
                    <a:gd name="connsiteY95" fmla="*/ 2157413 h 2976563"/>
                    <a:gd name="connsiteX96" fmla="*/ 1418003 w 3463925"/>
                    <a:gd name="connsiteY96" fmla="*/ 2155833 h 2976563"/>
                    <a:gd name="connsiteX97" fmla="*/ 1425184 w 3463925"/>
                    <a:gd name="connsiteY97" fmla="*/ 2155044 h 2976563"/>
                    <a:gd name="connsiteX98" fmla="*/ 1432365 w 3463925"/>
                    <a:gd name="connsiteY98" fmla="*/ 2152674 h 2976563"/>
                    <a:gd name="connsiteX99" fmla="*/ 1439546 w 3463925"/>
                    <a:gd name="connsiteY99" fmla="*/ 2151095 h 2976563"/>
                    <a:gd name="connsiteX100" fmla="*/ 1446727 w 3463925"/>
                    <a:gd name="connsiteY100" fmla="*/ 2147936 h 2976563"/>
                    <a:gd name="connsiteX101" fmla="*/ 1453908 w 3463925"/>
                    <a:gd name="connsiteY101" fmla="*/ 2143987 h 2976563"/>
                    <a:gd name="connsiteX102" fmla="*/ 1461090 w 3463925"/>
                    <a:gd name="connsiteY102" fmla="*/ 2138459 h 2976563"/>
                    <a:gd name="connsiteX103" fmla="*/ 1467473 w 3463925"/>
                    <a:gd name="connsiteY103" fmla="*/ 2133720 h 2976563"/>
                    <a:gd name="connsiteX104" fmla="*/ 1473058 w 3463925"/>
                    <a:gd name="connsiteY104" fmla="*/ 2127402 h 2976563"/>
                    <a:gd name="connsiteX105" fmla="*/ 1478644 w 3463925"/>
                    <a:gd name="connsiteY105" fmla="*/ 2121084 h 2976563"/>
                    <a:gd name="connsiteX106" fmla="*/ 1483431 w 3463925"/>
                    <a:gd name="connsiteY106" fmla="*/ 2113976 h 2976563"/>
                    <a:gd name="connsiteX107" fmla="*/ 1488218 w 3463925"/>
                    <a:gd name="connsiteY107" fmla="*/ 2106868 h 2976563"/>
                    <a:gd name="connsiteX108" fmla="*/ 1490612 w 3463925"/>
                    <a:gd name="connsiteY108" fmla="*/ 2099760 h 2976563"/>
                    <a:gd name="connsiteX109" fmla="*/ 1493804 w 3463925"/>
                    <a:gd name="connsiteY109" fmla="*/ 2092652 h 2976563"/>
                    <a:gd name="connsiteX110" fmla="*/ 1496995 w 3463925"/>
                    <a:gd name="connsiteY110" fmla="*/ 2085544 h 2976563"/>
                    <a:gd name="connsiteX111" fmla="*/ 1497793 w 3463925"/>
                    <a:gd name="connsiteY111" fmla="*/ 2078437 h 2976563"/>
                    <a:gd name="connsiteX112" fmla="*/ 1499389 w 3463925"/>
                    <a:gd name="connsiteY112" fmla="*/ 2070539 h 2976563"/>
                    <a:gd name="connsiteX113" fmla="*/ 1500187 w 3463925"/>
                    <a:gd name="connsiteY113" fmla="*/ 2063431 h 2976563"/>
                    <a:gd name="connsiteX114" fmla="*/ 1499389 w 3463925"/>
                    <a:gd name="connsiteY114" fmla="*/ 2056323 h 2976563"/>
                    <a:gd name="connsiteX115" fmla="*/ 1497793 w 3463925"/>
                    <a:gd name="connsiteY115" fmla="*/ 2049215 h 2976563"/>
                    <a:gd name="connsiteX116" fmla="*/ 1496995 w 3463925"/>
                    <a:gd name="connsiteY116" fmla="*/ 2042107 h 2976563"/>
                    <a:gd name="connsiteX117" fmla="*/ 1493804 w 3463925"/>
                    <a:gd name="connsiteY117" fmla="*/ 2035789 h 2976563"/>
                    <a:gd name="connsiteX118" fmla="*/ 1490612 w 3463925"/>
                    <a:gd name="connsiteY118" fmla="*/ 2028681 h 2976563"/>
                    <a:gd name="connsiteX119" fmla="*/ 1486623 w 3463925"/>
                    <a:gd name="connsiteY119" fmla="*/ 2023153 h 2976563"/>
                    <a:gd name="connsiteX120" fmla="*/ 1482633 w 3463925"/>
                    <a:gd name="connsiteY120" fmla="*/ 2018415 h 2976563"/>
                    <a:gd name="connsiteX121" fmla="*/ 1477846 w 3463925"/>
                    <a:gd name="connsiteY121" fmla="*/ 2012886 h 2976563"/>
                    <a:gd name="connsiteX122" fmla="*/ 1472260 w 3463925"/>
                    <a:gd name="connsiteY122" fmla="*/ 2008937 h 2976563"/>
                    <a:gd name="connsiteX123" fmla="*/ 1465877 w 3463925"/>
                    <a:gd name="connsiteY123" fmla="*/ 2005778 h 2976563"/>
                    <a:gd name="connsiteX124" fmla="*/ 1460292 w 3463925"/>
                    <a:gd name="connsiteY124" fmla="*/ 2004199 h 2976563"/>
                    <a:gd name="connsiteX125" fmla="*/ 1453111 w 3463925"/>
                    <a:gd name="connsiteY125" fmla="*/ 2001830 h 2976563"/>
                    <a:gd name="connsiteX126" fmla="*/ 1446727 w 3463925"/>
                    <a:gd name="connsiteY126" fmla="*/ 2000250 h 2976563"/>
                    <a:gd name="connsiteX127" fmla="*/ 1439546 w 3463925"/>
                    <a:gd name="connsiteY127" fmla="*/ 2000250 h 2976563"/>
                    <a:gd name="connsiteX128" fmla="*/ 1342170 w 3463925"/>
                    <a:gd name="connsiteY128" fmla="*/ 1662113 h 2976563"/>
                    <a:gd name="connsiteX129" fmla="*/ 1368326 w 3463925"/>
                    <a:gd name="connsiteY129" fmla="*/ 1662113 h 2976563"/>
                    <a:gd name="connsiteX130" fmla="*/ 1391311 w 3463925"/>
                    <a:gd name="connsiteY130" fmla="*/ 1662908 h 2976563"/>
                    <a:gd name="connsiteX131" fmla="*/ 1415090 w 3463925"/>
                    <a:gd name="connsiteY131" fmla="*/ 1663703 h 2976563"/>
                    <a:gd name="connsiteX132" fmla="*/ 1438075 w 3463925"/>
                    <a:gd name="connsiteY132" fmla="*/ 1666088 h 2976563"/>
                    <a:gd name="connsiteX133" fmla="*/ 1460268 w 3463925"/>
                    <a:gd name="connsiteY133" fmla="*/ 1669268 h 2976563"/>
                    <a:gd name="connsiteX134" fmla="*/ 1481668 w 3463925"/>
                    <a:gd name="connsiteY134" fmla="*/ 1673244 h 2976563"/>
                    <a:gd name="connsiteX135" fmla="*/ 1502276 w 3463925"/>
                    <a:gd name="connsiteY135" fmla="*/ 1678014 h 2976563"/>
                    <a:gd name="connsiteX136" fmla="*/ 1522884 w 3463925"/>
                    <a:gd name="connsiteY136" fmla="*/ 1683579 h 2976563"/>
                    <a:gd name="connsiteX137" fmla="*/ 1541907 w 3463925"/>
                    <a:gd name="connsiteY137" fmla="*/ 1688350 h 2976563"/>
                    <a:gd name="connsiteX138" fmla="*/ 1560929 w 3463925"/>
                    <a:gd name="connsiteY138" fmla="*/ 1695505 h 2976563"/>
                    <a:gd name="connsiteX139" fmla="*/ 1579159 w 3463925"/>
                    <a:gd name="connsiteY139" fmla="*/ 1702661 h 2976563"/>
                    <a:gd name="connsiteX140" fmla="*/ 1596596 w 3463925"/>
                    <a:gd name="connsiteY140" fmla="*/ 1709816 h 2976563"/>
                    <a:gd name="connsiteX141" fmla="*/ 1612449 w 3463925"/>
                    <a:gd name="connsiteY141" fmla="*/ 1718562 h 2976563"/>
                    <a:gd name="connsiteX142" fmla="*/ 1629093 w 3463925"/>
                    <a:gd name="connsiteY142" fmla="*/ 1727307 h 2976563"/>
                    <a:gd name="connsiteX143" fmla="*/ 1645738 w 3463925"/>
                    <a:gd name="connsiteY143" fmla="*/ 1736848 h 2976563"/>
                    <a:gd name="connsiteX144" fmla="*/ 1660005 w 3463925"/>
                    <a:gd name="connsiteY144" fmla="*/ 1747184 h 2976563"/>
                    <a:gd name="connsiteX145" fmla="*/ 1674272 w 3463925"/>
                    <a:gd name="connsiteY145" fmla="*/ 1757519 h 2976563"/>
                    <a:gd name="connsiteX146" fmla="*/ 1688539 w 3463925"/>
                    <a:gd name="connsiteY146" fmla="*/ 1768650 h 2976563"/>
                    <a:gd name="connsiteX147" fmla="*/ 1702013 w 3463925"/>
                    <a:gd name="connsiteY147" fmla="*/ 1779781 h 2976563"/>
                    <a:gd name="connsiteX148" fmla="*/ 1713902 w 3463925"/>
                    <a:gd name="connsiteY148" fmla="*/ 1792501 h 2976563"/>
                    <a:gd name="connsiteX149" fmla="*/ 1726584 w 3463925"/>
                    <a:gd name="connsiteY149" fmla="*/ 1804427 h 2976563"/>
                    <a:gd name="connsiteX150" fmla="*/ 1737680 w 3463925"/>
                    <a:gd name="connsiteY150" fmla="*/ 1817148 h 2976563"/>
                    <a:gd name="connsiteX151" fmla="*/ 1748777 w 3463925"/>
                    <a:gd name="connsiteY151" fmla="*/ 1829869 h 2976563"/>
                    <a:gd name="connsiteX152" fmla="*/ 1759081 w 3463925"/>
                    <a:gd name="connsiteY152" fmla="*/ 1843385 h 2976563"/>
                    <a:gd name="connsiteX153" fmla="*/ 1768592 w 3463925"/>
                    <a:gd name="connsiteY153" fmla="*/ 1856901 h 2976563"/>
                    <a:gd name="connsiteX154" fmla="*/ 1777311 w 3463925"/>
                    <a:gd name="connsiteY154" fmla="*/ 1871212 h 2976563"/>
                    <a:gd name="connsiteX155" fmla="*/ 1786030 w 3463925"/>
                    <a:gd name="connsiteY155" fmla="*/ 1885523 h 2976563"/>
                    <a:gd name="connsiteX156" fmla="*/ 1801882 w 3463925"/>
                    <a:gd name="connsiteY156" fmla="*/ 1914144 h 2976563"/>
                    <a:gd name="connsiteX157" fmla="*/ 1814563 w 3463925"/>
                    <a:gd name="connsiteY157" fmla="*/ 1945151 h 2976563"/>
                    <a:gd name="connsiteX158" fmla="*/ 1825660 w 3463925"/>
                    <a:gd name="connsiteY158" fmla="*/ 1976158 h 2976563"/>
                    <a:gd name="connsiteX159" fmla="*/ 1835171 w 3463925"/>
                    <a:gd name="connsiteY159" fmla="*/ 2007165 h 2976563"/>
                    <a:gd name="connsiteX160" fmla="*/ 1842304 w 3463925"/>
                    <a:gd name="connsiteY160" fmla="*/ 2038967 h 2976563"/>
                    <a:gd name="connsiteX161" fmla="*/ 1846268 w 3463925"/>
                    <a:gd name="connsiteY161" fmla="*/ 2070770 h 2976563"/>
                    <a:gd name="connsiteX162" fmla="*/ 1849438 w 3463925"/>
                    <a:gd name="connsiteY162" fmla="*/ 2102572 h 2976563"/>
                    <a:gd name="connsiteX163" fmla="*/ 1849438 w 3463925"/>
                    <a:gd name="connsiteY163" fmla="*/ 2134374 h 2976563"/>
                    <a:gd name="connsiteX164" fmla="*/ 1848645 w 3463925"/>
                    <a:gd name="connsiteY164" fmla="*/ 2166176 h 2976563"/>
                    <a:gd name="connsiteX165" fmla="*/ 1845475 w 3463925"/>
                    <a:gd name="connsiteY165" fmla="*/ 2197183 h 2976563"/>
                    <a:gd name="connsiteX166" fmla="*/ 1839927 w 3463925"/>
                    <a:gd name="connsiteY166" fmla="*/ 2226600 h 2976563"/>
                    <a:gd name="connsiteX167" fmla="*/ 1832793 w 3463925"/>
                    <a:gd name="connsiteY167" fmla="*/ 2256812 h 2976563"/>
                    <a:gd name="connsiteX168" fmla="*/ 1824867 w 3463925"/>
                    <a:gd name="connsiteY168" fmla="*/ 2285434 h 2976563"/>
                    <a:gd name="connsiteX169" fmla="*/ 1813771 w 3463925"/>
                    <a:gd name="connsiteY169" fmla="*/ 2311670 h 2976563"/>
                    <a:gd name="connsiteX170" fmla="*/ 1801089 w 3463925"/>
                    <a:gd name="connsiteY170" fmla="*/ 2337907 h 2976563"/>
                    <a:gd name="connsiteX171" fmla="*/ 1787615 w 3463925"/>
                    <a:gd name="connsiteY171" fmla="*/ 2360963 h 2976563"/>
                    <a:gd name="connsiteX172" fmla="*/ 1771763 w 3463925"/>
                    <a:gd name="connsiteY172" fmla="*/ 2384020 h 2976563"/>
                    <a:gd name="connsiteX173" fmla="*/ 1755118 w 3463925"/>
                    <a:gd name="connsiteY173" fmla="*/ 2405486 h 2976563"/>
                    <a:gd name="connsiteX174" fmla="*/ 1736888 w 3463925"/>
                    <a:gd name="connsiteY174" fmla="*/ 2424568 h 2976563"/>
                    <a:gd name="connsiteX175" fmla="*/ 1717073 w 3463925"/>
                    <a:gd name="connsiteY175" fmla="*/ 2444444 h 2976563"/>
                    <a:gd name="connsiteX176" fmla="*/ 1698050 w 3463925"/>
                    <a:gd name="connsiteY176" fmla="*/ 2463525 h 2976563"/>
                    <a:gd name="connsiteX177" fmla="*/ 1677442 w 3463925"/>
                    <a:gd name="connsiteY177" fmla="*/ 2481016 h 2976563"/>
                    <a:gd name="connsiteX178" fmla="*/ 1656042 w 3463925"/>
                    <a:gd name="connsiteY178" fmla="*/ 2498507 h 2976563"/>
                    <a:gd name="connsiteX179" fmla="*/ 1633056 w 3463925"/>
                    <a:gd name="connsiteY179" fmla="*/ 2515203 h 2976563"/>
                    <a:gd name="connsiteX180" fmla="*/ 1610071 w 3463925"/>
                    <a:gd name="connsiteY180" fmla="*/ 2530309 h 2976563"/>
                    <a:gd name="connsiteX181" fmla="*/ 1586293 w 3463925"/>
                    <a:gd name="connsiteY181" fmla="*/ 2544620 h 2976563"/>
                    <a:gd name="connsiteX182" fmla="*/ 1561722 w 3463925"/>
                    <a:gd name="connsiteY182" fmla="*/ 2558136 h 2976563"/>
                    <a:gd name="connsiteX183" fmla="*/ 1536358 w 3463925"/>
                    <a:gd name="connsiteY183" fmla="*/ 2570857 h 2976563"/>
                    <a:gd name="connsiteX184" fmla="*/ 1510202 w 3463925"/>
                    <a:gd name="connsiteY184" fmla="*/ 2581988 h 2976563"/>
                    <a:gd name="connsiteX185" fmla="*/ 1484046 w 3463925"/>
                    <a:gd name="connsiteY185" fmla="*/ 2592323 h 2976563"/>
                    <a:gd name="connsiteX186" fmla="*/ 1456305 w 3463925"/>
                    <a:gd name="connsiteY186" fmla="*/ 2601864 h 2976563"/>
                    <a:gd name="connsiteX187" fmla="*/ 1428564 w 3463925"/>
                    <a:gd name="connsiteY187" fmla="*/ 2609815 h 2976563"/>
                    <a:gd name="connsiteX188" fmla="*/ 1400823 w 3463925"/>
                    <a:gd name="connsiteY188" fmla="*/ 2616175 h 2976563"/>
                    <a:gd name="connsiteX189" fmla="*/ 1372289 w 3463925"/>
                    <a:gd name="connsiteY189" fmla="*/ 2621740 h 2976563"/>
                    <a:gd name="connsiteX190" fmla="*/ 1342170 w 3463925"/>
                    <a:gd name="connsiteY190" fmla="*/ 2626511 h 2976563"/>
                    <a:gd name="connsiteX191" fmla="*/ 1313636 w 3463925"/>
                    <a:gd name="connsiteY191" fmla="*/ 2628896 h 2976563"/>
                    <a:gd name="connsiteX192" fmla="*/ 1282724 w 3463925"/>
                    <a:gd name="connsiteY192" fmla="*/ 2631281 h 2976563"/>
                    <a:gd name="connsiteX193" fmla="*/ 1253398 w 3463925"/>
                    <a:gd name="connsiteY193" fmla="*/ 2632076 h 2976563"/>
                    <a:gd name="connsiteX194" fmla="*/ 1222486 w 3463925"/>
                    <a:gd name="connsiteY194" fmla="*/ 2631281 h 2976563"/>
                    <a:gd name="connsiteX195" fmla="*/ 1192367 w 3463925"/>
                    <a:gd name="connsiteY195" fmla="*/ 2628101 h 2976563"/>
                    <a:gd name="connsiteX196" fmla="*/ 1161455 w 3463925"/>
                    <a:gd name="connsiteY196" fmla="*/ 2624921 h 2976563"/>
                    <a:gd name="connsiteX197" fmla="*/ 1129751 w 3463925"/>
                    <a:gd name="connsiteY197" fmla="*/ 2620150 h 2976563"/>
                    <a:gd name="connsiteX198" fmla="*/ 1098047 w 3463925"/>
                    <a:gd name="connsiteY198" fmla="*/ 2612995 h 2976563"/>
                    <a:gd name="connsiteX199" fmla="*/ 1066343 w 3463925"/>
                    <a:gd name="connsiteY199" fmla="*/ 2604249 h 2976563"/>
                    <a:gd name="connsiteX200" fmla="*/ 1035431 w 3463925"/>
                    <a:gd name="connsiteY200" fmla="*/ 2595504 h 2976563"/>
                    <a:gd name="connsiteX201" fmla="*/ 1002934 w 3463925"/>
                    <a:gd name="connsiteY201" fmla="*/ 2584373 h 2976563"/>
                    <a:gd name="connsiteX202" fmla="*/ 971230 w 3463925"/>
                    <a:gd name="connsiteY202" fmla="*/ 2570857 h 2976563"/>
                    <a:gd name="connsiteX203" fmla="*/ 938733 w 3463925"/>
                    <a:gd name="connsiteY203" fmla="*/ 2556546 h 2976563"/>
                    <a:gd name="connsiteX204" fmla="*/ 907029 w 3463925"/>
                    <a:gd name="connsiteY204" fmla="*/ 2539850 h 2976563"/>
                    <a:gd name="connsiteX205" fmla="*/ 892762 w 3463925"/>
                    <a:gd name="connsiteY205" fmla="*/ 2530309 h 2976563"/>
                    <a:gd name="connsiteX206" fmla="*/ 880080 w 3463925"/>
                    <a:gd name="connsiteY206" fmla="*/ 2522359 h 2976563"/>
                    <a:gd name="connsiteX207" fmla="*/ 866606 w 3463925"/>
                    <a:gd name="connsiteY207" fmla="*/ 2512818 h 2976563"/>
                    <a:gd name="connsiteX208" fmla="*/ 855509 w 3463925"/>
                    <a:gd name="connsiteY208" fmla="*/ 2503278 h 2976563"/>
                    <a:gd name="connsiteX209" fmla="*/ 843620 w 3463925"/>
                    <a:gd name="connsiteY209" fmla="*/ 2493737 h 2976563"/>
                    <a:gd name="connsiteX210" fmla="*/ 833316 w 3463925"/>
                    <a:gd name="connsiteY210" fmla="*/ 2483401 h 2976563"/>
                    <a:gd name="connsiteX211" fmla="*/ 824598 w 3463925"/>
                    <a:gd name="connsiteY211" fmla="*/ 2472271 h 2976563"/>
                    <a:gd name="connsiteX212" fmla="*/ 815086 w 3463925"/>
                    <a:gd name="connsiteY212" fmla="*/ 2461935 h 2976563"/>
                    <a:gd name="connsiteX213" fmla="*/ 807160 w 3463925"/>
                    <a:gd name="connsiteY213" fmla="*/ 2451599 h 2976563"/>
                    <a:gd name="connsiteX214" fmla="*/ 800027 w 3463925"/>
                    <a:gd name="connsiteY214" fmla="*/ 2440469 h 2976563"/>
                    <a:gd name="connsiteX215" fmla="*/ 787345 w 3463925"/>
                    <a:gd name="connsiteY215" fmla="*/ 2419002 h 2976563"/>
                    <a:gd name="connsiteX216" fmla="*/ 777041 w 3463925"/>
                    <a:gd name="connsiteY216" fmla="*/ 2396741 h 2976563"/>
                    <a:gd name="connsiteX217" fmla="*/ 769115 w 3463925"/>
                    <a:gd name="connsiteY217" fmla="*/ 2376864 h 2976563"/>
                    <a:gd name="connsiteX218" fmla="*/ 762774 w 3463925"/>
                    <a:gd name="connsiteY218" fmla="*/ 2356988 h 2976563"/>
                    <a:gd name="connsiteX219" fmla="*/ 758811 w 3463925"/>
                    <a:gd name="connsiteY219" fmla="*/ 2338702 h 2976563"/>
                    <a:gd name="connsiteX220" fmla="*/ 755641 w 3463925"/>
                    <a:gd name="connsiteY220" fmla="*/ 2322006 h 2976563"/>
                    <a:gd name="connsiteX221" fmla="*/ 754056 w 3463925"/>
                    <a:gd name="connsiteY221" fmla="*/ 2307695 h 2976563"/>
                    <a:gd name="connsiteX222" fmla="*/ 752470 w 3463925"/>
                    <a:gd name="connsiteY222" fmla="*/ 2287024 h 2976563"/>
                    <a:gd name="connsiteX223" fmla="*/ 752470 w 3463925"/>
                    <a:gd name="connsiteY223" fmla="*/ 2279073 h 2976563"/>
                    <a:gd name="connsiteX224" fmla="*/ 751678 w 3463925"/>
                    <a:gd name="connsiteY224" fmla="*/ 2272713 h 2976563"/>
                    <a:gd name="connsiteX225" fmla="*/ 750885 w 3463925"/>
                    <a:gd name="connsiteY225" fmla="*/ 2256812 h 2976563"/>
                    <a:gd name="connsiteX226" fmla="*/ 749300 w 3463925"/>
                    <a:gd name="connsiteY226" fmla="*/ 2228985 h 2976563"/>
                    <a:gd name="connsiteX227" fmla="*/ 750885 w 3463925"/>
                    <a:gd name="connsiteY227" fmla="*/ 2194003 h 2976563"/>
                    <a:gd name="connsiteX228" fmla="*/ 752470 w 3463925"/>
                    <a:gd name="connsiteY228" fmla="*/ 2173331 h 2976563"/>
                    <a:gd name="connsiteX229" fmla="*/ 754848 w 3463925"/>
                    <a:gd name="connsiteY229" fmla="*/ 2151865 h 2976563"/>
                    <a:gd name="connsiteX230" fmla="*/ 758019 w 3463925"/>
                    <a:gd name="connsiteY230" fmla="*/ 2128013 h 2976563"/>
                    <a:gd name="connsiteX231" fmla="*/ 761982 w 3463925"/>
                    <a:gd name="connsiteY231" fmla="*/ 2103367 h 2976563"/>
                    <a:gd name="connsiteX232" fmla="*/ 766737 w 3463925"/>
                    <a:gd name="connsiteY232" fmla="*/ 2078720 h 2976563"/>
                    <a:gd name="connsiteX233" fmla="*/ 773078 w 3463925"/>
                    <a:gd name="connsiteY233" fmla="*/ 2051688 h 2976563"/>
                    <a:gd name="connsiteX234" fmla="*/ 781797 w 3463925"/>
                    <a:gd name="connsiteY234" fmla="*/ 2026247 h 2976563"/>
                    <a:gd name="connsiteX235" fmla="*/ 791308 w 3463925"/>
                    <a:gd name="connsiteY235" fmla="*/ 1998420 h 2976563"/>
                    <a:gd name="connsiteX236" fmla="*/ 803197 w 3463925"/>
                    <a:gd name="connsiteY236" fmla="*/ 1972183 h 2976563"/>
                    <a:gd name="connsiteX237" fmla="*/ 815086 w 3463925"/>
                    <a:gd name="connsiteY237" fmla="*/ 1944356 h 2976563"/>
                    <a:gd name="connsiteX238" fmla="*/ 830938 w 3463925"/>
                    <a:gd name="connsiteY238" fmla="*/ 1917325 h 2976563"/>
                    <a:gd name="connsiteX239" fmla="*/ 847583 w 3463925"/>
                    <a:gd name="connsiteY239" fmla="*/ 1891088 h 2976563"/>
                    <a:gd name="connsiteX240" fmla="*/ 867398 w 3463925"/>
                    <a:gd name="connsiteY240" fmla="*/ 1864851 h 2976563"/>
                    <a:gd name="connsiteX241" fmla="*/ 888799 w 3463925"/>
                    <a:gd name="connsiteY241" fmla="*/ 1839410 h 2976563"/>
                    <a:gd name="connsiteX242" fmla="*/ 901480 w 3463925"/>
                    <a:gd name="connsiteY242" fmla="*/ 1827484 h 2976563"/>
                    <a:gd name="connsiteX243" fmla="*/ 913370 w 3463925"/>
                    <a:gd name="connsiteY243" fmla="*/ 1814763 h 2976563"/>
                    <a:gd name="connsiteX244" fmla="*/ 926844 w 3463925"/>
                    <a:gd name="connsiteY244" fmla="*/ 1803632 h 2976563"/>
                    <a:gd name="connsiteX245" fmla="*/ 940318 w 3463925"/>
                    <a:gd name="connsiteY245" fmla="*/ 1790911 h 2976563"/>
                    <a:gd name="connsiteX246" fmla="*/ 954585 w 3463925"/>
                    <a:gd name="connsiteY246" fmla="*/ 1780576 h 2976563"/>
                    <a:gd name="connsiteX247" fmla="*/ 969645 w 3463925"/>
                    <a:gd name="connsiteY247" fmla="*/ 1769445 h 2976563"/>
                    <a:gd name="connsiteX248" fmla="*/ 985497 w 3463925"/>
                    <a:gd name="connsiteY248" fmla="*/ 1759109 h 2976563"/>
                    <a:gd name="connsiteX249" fmla="*/ 1002934 w 3463925"/>
                    <a:gd name="connsiteY249" fmla="*/ 1748774 h 2976563"/>
                    <a:gd name="connsiteX250" fmla="*/ 1020371 w 3463925"/>
                    <a:gd name="connsiteY250" fmla="*/ 1740028 h 2976563"/>
                    <a:gd name="connsiteX251" fmla="*/ 1037016 w 3463925"/>
                    <a:gd name="connsiteY251" fmla="*/ 1730487 h 2976563"/>
                    <a:gd name="connsiteX252" fmla="*/ 1056831 w 3463925"/>
                    <a:gd name="connsiteY252" fmla="*/ 1721742 h 2976563"/>
                    <a:gd name="connsiteX253" fmla="*/ 1076647 w 3463925"/>
                    <a:gd name="connsiteY253" fmla="*/ 1712996 h 2976563"/>
                    <a:gd name="connsiteX254" fmla="*/ 1096462 w 3463925"/>
                    <a:gd name="connsiteY254" fmla="*/ 1705046 h 2976563"/>
                    <a:gd name="connsiteX255" fmla="*/ 1118655 w 3463925"/>
                    <a:gd name="connsiteY255" fmla="*/ 1697890 h 2976563"/>
                    <a:gd name="connsiteX256" fmla="*/ 1140848 w 3463925"/>
                    <a:gd name="connsiteY256" fmla="*/ 1691530 h 2976563"/>
                    <a:gd name="connsiteX257" fmla="*/ 1163041 w 3463925"/>
                    <a:gd name="connsiteY257" fmla="*/ 1685169 h 2976563"/>
                    <a:gd name="connsiteX258" fmla="*/ 1186819 w 3463925"/>
                    <a:gd name="connsiteY258" fmla="*/ 1680399 h 2976563"/>
                    <a:gd name="connsiteX259" fmla="*/ 1212182 w 3463925"/>
                    <a:gd name="connsiteY259" fmla="*/ 1674834 h 2976563"/>
                    <a:gd name="connsiteX260" fmla="*/ 1238338 w 3463925"/>
                    <a:gd name="connsiteY260" fmla="*/ 1670859 h 2976563"/>
                    <a:gd name="connsiteX261" fmla="*/ 1264494 w 3463925"/>
                    <a:gd name="connsiteY261" fmla="*/ 1666883 h 2976563"/>
                    <a:gd name="connsiteX262" fmla="*/ 1291443 w 3463925"/>
                    <a:gd name="connsiteY262" fmla="*/ 1664498 h 2976563"/>
                    <a:gd name="connsiteX263" fmla="*/ 1317599 w 3463925"/>
                    <a:gd name="connsiteY263" fmla="*/ 1662908 h 2976563"/>
                    <a:gd name="connsiteX264" fmla="*/ 1432302 w 3463925"/>
                    <a:gd name="connsiteY264" fmla="*/ 1412875 h 2976563"/>
                    <a:gd name="connsiteX265" fmla="*/ 1379141 w 3463925"/>
                    <a:gd name="connsiteY265" fmla="*/ 1415255 h 2976563"/>
                    <a:gd name="connsiteX266" fmla="*/ 1325980 w 3463925"/>
                    <a:gd name="connsiteY266" fmla="*/ 1418428 h 2976563"/>
                    <a:gd name="connsiteX267" fmla="*/ 1272819 w 3463925"/>
                    <a:gd name="connsiteY267" fmla="*/ 1423188 h 2976563"/>
                    <a:gd name="connsiteX268" fmla="*/ 1220451 w 3463925"/>
                    <a:gd name="connsiteY268" fmla="*/ 1429534 h 2976563"/>
                    <a:gd name="connsiteX269" fmla="*/ 1168877 w 3463925"/>
                    <a:gd name="connsiteY269" fmla="*/ 1437467 h 2976563"/>
                    <a:gd name="connsiteX270" fmla="*/ 1118890 w 3463925"/>
                    <a:gd name="connsiteY270" fmla="*/ 1447780 h 2976563"/>
                    <a:gd name="connsiteX271" fmla="*/ 1068903 w 3463925"/>
                    <a:gd name="connsiteY271" fmla="*/ 1458093 h 2976563"/>
                    <a:gd name="connsiteX272" fmla="*/ 1020502 w 3463925"/>
                    <a:gd name="connsiteY272" fmla="*/ 1470785 h 2976563"/>
                    <a:gd name="connsiteX273" fmla="*/ 972895 w 3463925"/>
                    <a:gd name="connsiteY273" fmla="*/ 1485065 h 2976563"/>
                    <a:gd name="connsiteX274" fmla="*/ 926875 w 3463925"/>
                    <a:gd name="connsiteY274" fmla="*/ 1500137 h 2976563"/>
                    <a:gd name="connsiteX275" fmla="*/ 881649 w 3463925"/>
                    <a:gd name="connsiteY275" fmla="*/ 1516796 h 2976563"/>
                    <a:gd name="connsiteX276" fmla="*/ 838009 w 3463925"/>
                    <a:gd name="connsiteY276" fmla="*/ 1534249 h 2976563"/>
                    <a:gd name="connsiteX277" fmla="*/ 795956 w 3463925"/>
                    <a:gd name="connsiteY277" fmla="*/ 1553288 h 2976563"/>
                    <a:gd name="connsiteX278" fmla="*/ 754697 w 3463925"/>
                    <a:gd name="connsiteY278" fmla="*/ 1573120 h 2976563"/>
                    <a:gd name="connsiteX279" fmla="*/ 715818 w 3463925"/>
                    <a:gd name="connsiteY279" fmla="*/ 1594539 h 2976563"/>
                    <a:gd name="connsiteX280" fmla="*/ 677733 w 3463925"/>
                    <a:gd name="connsiteY280" fmla="*/ 1616751 h 2976563"/>
                    <a:gd name="connsiteX281" fmla="*/ 642028 w 3463925"/>
                    <a:gd name="connsiteY281" fmla="*/ 1640549 h 2976563"/>
                    <a:gd name="connsiteX282" fmla="*/ 607116 w 3463925"/>
                    <a:gd name="connsiteY282" fmla="*/ 1665141 h 2976563"/>
                    <a:gd name="connsiteX283" fmla="*/ 574584 w 3463925"/>
                    <a:gd name="connsiteY283" fmla="*/ 1690527 h 2976563"/>
                    <a:gd name="connsiteX284" fmla="*/ 543640 w 3463925"/>
                    <a:gd name="connsiteY284" fmla="*/ 1717499 h 2976563"/>
                    <a:gd name="connsiteX285" fmla="*/ 515076 w 3463925"/>
                    <a:gd name="connsiteY285" fmla="*/ 1745264 h 2976563"/>
                    <a:gd name="connsiteX286" fmla="*/ 487305 w 3463925"/>
                    <a:gd name="connsiteY286" fmla="*/ 1773822 h 2976563"/>
                    <a:gd name="connsiteX287" fmla="*/ 462708 w 3463925"/>
                    <a:gd name="connsiteY287" fmla="*/ 1803967 h 2976563"/>
                    <a:gd name="connsiteX288" fmla="*/ 438905 w 3463925"/>
                    <a:gd name="connsiteY288" fmla="*/ 1833319 h 2976563"/>
                    <a:gd name="connsiteX289" fmla="*/ 419069 w 3463925"/>
                    <a:gd name="connsiteY289" fmla="*/ 1864257 h 2976563"/>
                    <a:gd name="connsiteX290" fmla="*/ 400026 w 3463925"/>
                    <a:gd name="connsiteY290" fmla="*/ 1895989 h 2976563"/>
                    <a:gd name="connsiteX291" fmla="*/ 384157 w 3463925"/>
                    <a:gd name="connsiteY291" fmla="*/ 1928514 h 2976563"/>
                    <a:gd name="connsiteX292" fmla="*/ 369875 w 3463925"/>
                    <a:gd name="connsiteY292" fmla="*/ 1961039 h 2976563"/>
                    <a:gd name="connsiteX293" fmla="*/ 363527 w 3463925"/>
                    <a:gd name="connsiteY293" fmla="*/ 1977698 h 2976563"/>
                    <a:gd name="connsiteX294" fmla="*/ 357973 w 3463925"/>
                    <a:gd name="connsiteY294" fmla="*/ 1995150 h 2976563"/>
                    <a:gd name="connsiteX295" fmla="*/ 353212 w 3463925"/>
                    <a:gd name="connsiteY295" fmla="*/ 2012603 h 2976563"/>
                    <a:gd name="connsiteX296" fmla="*/ 349245 w 3463925"/>
                    <a:gd name="connsiteY296" fmla="*/ 2029262 h 2976563"/>
                    <a:gd name="connsiteX297" fmla="*/ 345278 w 3463925"/>
                    <a:gd name="connsiteY297" fmla="*/ 2046714 h 2976563"/>
                    <a:gd name="connsiteX298" fmla="*/ 342104 w 3463925"/>
                    <a:gd name="connsiteY298" fmla="*/ 2064167 h 2976563"/>
                    <a:gd name="connsiteX299" fmla="*/ 339724 w 3463925"/>
                    <a:gd name="connsiteY299" fmla="*/ 2082412 h 2976563"/>
                    <a:gd name="connsiteX300" fmla="*/ 338137 w 3463925"/>
                    <a:gd name="connsiteY300" fmla="*/ 2099865 h 2976563"/>
                    <a:gd name="connsiteX301" fmla="*/ 336550 w 3463925"/>
                    <a:gd name="connsiteY301" fmla="*/ 2117317 h 2976563"/>
                    <a:gd name="connsiteX302" fmla="*/ 336550 w 3463925"/>
                    <a:gd name="connsiteY302" fmla="*/ 2135563 h 2976563"/>
                    <a:gd name="connsiteX303" fmla="*/ 336550 w 3463925"/>
                    <a:gd name="connsiteY303" fmla="*/ 2153808 h 2976563"/>
                    <a:gd name="connsiteX304" fmla="*/ 338137 w 3463925"/>
                    <a:gd name="connsiteY304" fmla="*/ 2171261 h 2976563"/>
                    <a:gd name="connsiteX305" fmla="*/ 339724 w 3463925"/>
                    <a:gd name="connsiteY305" fmla="*/ 2188713 h 2976563"/>
                    <a:gd name="connsiteX306" fmla="*/ 342104 w 3463925"/>
                    <a:gd name="connsiteY306" fmla="*/ 2206166 h 2976563"/>
                    <a:gd name="connsiteX307" fmla="*/ 345278 w 3463925"/>
                    <a:gd name="connsiteY307" fmla="*/ 2223618 h 2976563"/>
                    <a:gd name="connsiteX308" fmla="*/ 349245 w 3463925"/>
                    <a:gd name="connsiteY308" fmla="*/ 2241070 h 2976563"/>
                    <a:gd name="connsiteX309" fmla="*/ 353212 w 3463925"/>
                    <a:gd name="connsiteY309" fmla="*/ 2258523 h 2976563"/>
                    <a:gd name="connsiteX310" fmla="*/ 357973 w 3463925"/>
                    <a:gd name="connsiteY310" fmla="*/ 2275182 h 2976563"/>
                    <a:gd name="connsiteX311" fmla="*/ 363527 w 3463925"/>
                    <a:gd name="connsiteY311" fmla="*/ 2291048 h 2976563"/>
                    <a:gd name="connsiteX312" fmla="*/ 369875 w 3463925"/>
                    <a:gd name="connsiteY312" fmla="*/ 2307707 h 2976563"/>
                    <a:gd name="connsiteX313" fmla="*/ 377016 w 3463925"/>
                    <a:gd name="connsiteY313" fmla="*/ 2324366 h 2976563"/>
                    <a:gd name="connsiteX314" fmla="*/ 384157 w 3463925"/>
                    <a:gd name="connsiteY314" fmla="*/ 2340232 h 2976563"/>
                    <a:gd name="connsiteX315" fmla="*/ 400026 w 3463925"/>
                    <a:gd name="connsiteY315" fmla="*/ 2371963 h 2976563"/>
                    <a:gd name="connsiteX316" fmla="*/ 419069 w 3463925"/>
                    <a:gd name="connsiteY316" fmla="*/ 2402902 h 2976563"/>
                    <a:gd name="connsiteX317" fmla="*/ 438905 w 3463925"/>
                    <a:gd name="connsiteY317" fmla="*/ 2433047 h 2976563"/>
                    <a:gd name="connsiteX318" fmla="*/ 462708 w 3463925"/>
                    <a:gd name="connsiteY318" fmla="*/ 2461605 h 2976563"/>
                    <a:gd name="connsiteX319" fmla="*/ 487305 w 3463925"/>
                    <a:gd name="connsiteY319" fmla="*/ 2489370 h 2976563"/>
                    <a:gd name="connsiteX320" fmla="*/ 515076 w 3463925"/>
                    <a:gd name="connsiteY320" fmla="*/ 2515549 h 2976563"/>
                    <a:gd name="connsiteX321" fmla="*/ 543640 w 3463925"/>
                    <a:gd name="connsiteY321" fmla="*/ 2542521 h 2976563"/>
                    <a:gd name="connsiteX322" fmla="*/ 574584 w 3463925"/>
                    <a:gd name="connsiteY322" fmla="*/ 2567113 h 2976563"/>
                    <a:gd name="connsiteX323" fmla="*/ 607116 w 3463925"/>
                    <a:gd name="connsiteY323" fmla="*/ 2590912 h 2976563"/>
                    <a:gd name="connsiteX324" fmla="*/ 642028 w 3463925"/>
                    <a:gd name="connsiteY324" fmla="*/ 2613124 h 2976563"/>
                    <a:gd name="connsiteX325" fmla="*/ 677733 w 3463925"/>
                    <a:gd name="connsiteY325" fmla="*/ 2634543 h 2976563"/>
                    <a:gd name="connsiteX326" fmla="*/ 715818 w 3463925"/>
                    <a:gd name="connsiteY326" fmla="*/ 2654375 h 2976563"/>
                    <a:gd name="connsiteX327" fmla="*/ 754697 w 3463925"/>
                    <a:gd name="connsiteY327" fmla="*/ 2673414 h 2976563"/>
                    <a:gd name="connsiteX328" fmla="*/ 795956 w 3463925"/>
                    <a:gd name="connsiteY328" fmla="*/ 2690866 h 2976563"/>
                    <a:gd name="connsiteX329" fmla="*/ 838009 w 3463925"/>
                    <a:gd name="connsiteY329" fmla="*/ 2707525 h 2976563"/>
                    <a:gd name="connsiteX330" fmla="*/ 881649 w 3463925"/>
                    <a:gd name="connsiteY330" fmla="*/ 2721805 h 2976563"/>
                    <a:gd name="connsiteX331" fmla="*/ 926875 w 3463925"/>
                    <a:gd name="connsiteY331" fmla="*/ 2735290 h 2976563"/>
                    <a:gd name="connsiteX332" fmla="*/ 972895 w 3463925"/>
                    <a:gd name="connsiteY332" fmla="*/ 2746397 h 2976563"/>
                    <a:gd name="connsiteX333" fmla="*/ 1020502 w 3463925"/>
                    <a:gd name="connsiteY333" fmla="*/ 2756709 h 2976563"/>
                    <a:gd name="connsiteX334" fmla="*/ 1068903 w 3463925"/>
                    <a:gd name="connsiteY334" fmla="*/ 2766229 h 2976563"/>
                    <a:gd name="connsiteX335" fmla="*/ 1118890 w 3463925"/>
                    <a:gd name="connsiteY335" fmla="*/ 2773368 h 2976563"/>
                    <a:gd name="connsiteX336" fmla="*/ 1168877 w 3463925"/>
                    <a:gd name="connsiteY336" fmla="*/ 2778128 h 2976563"/>
                    <a:gd name="connsiteX337" fmla="*/ 1220451 w 3463925"/>
                    <a:gd name="connsiteY337" fmla="*/ 2781301 h 2976563"/>
                    <a:gd name="connsiteX338" fmla="*/ 1272819 w 3463925"/>
                    <a:gd name="connsiteY338" fmla="*/ 2782888 h 2976563"/>
                    <a:gd name="connsiteX339" fmla="*/ 1325980 w 3463925"/>
                    <a:gd name="connsiteY339" fmla="*/ 2782888 h 2976563"/>
                    <a:gd name="connsiteX340" fmla="*/ 1379141 w 3463925"/>
                    <a:gd name="connsiteY340" fmla="*/ 2782095 h 2976563"/>
                    <a:gd name="connsiteX341" fmla="*/ 1432302 w 3463925"/>
                    <a:gd name="connsiteY341" fmla="*/ 2778922 h 2976563"/>
                    <a:gd name="connsiteX342" fmla="*/ 1485463 w 3463925"/>
                    <a:gd name="connsiteY342" fmla="*/ 2773368 h 2976563"/>
                    <a:gd name="connsiteX343" fmla="*/ 1537830 w 3463925"/>
                    <a:gd name="connsiteY343" fmla="*/ 2766229 h 2976563"/>
                    <a:gd name="connsiteX344" fmla="*/ 1589404 w 3463925"/>
                    <a:gd name="connsiteY344" fmla="*/ 2757503 h 2976563"/>
                    <a:gd name="connsiteX345" fmla="*/ 1640185 w 3463925"/>
                    <a:gd name="connsiteY345" fmla="*/ 2746397 h 2976563"/>
                    <a:gd name="connsiteX346" fmla="*/ 1689379 w 3463925"/>
                    <a:gd name="connsiteY346" fmla="*/ 2733704 h 2976563"/>
                    <a:gd name="connsiteX347" fmla="*/ 1737779 w 3463925"/>
                    <a:gd name="connsiteY347" fmla="*/ 2719425 h 2976563"/>
                    <a:gd name="connsiteX348" fmla="*/ 1786180 w 3463925"/>
                    <a:gd name="connsiteY348" fmla="*/ 2704352 h 2976563"/>
                    <a:gd name="connsiteX349" fmla="*/ 1832200 w 3463925"/>
                    <a:gd name="connsiteY349" fmla="*/ 2687693 h 2976563"/>
                    <a:gd name="connsiteX350" fmla="*/ 1877426 w 3463925"/>
                    <a:gd name="connsiteY350" fmla="*/ 2668654 h 2976563"/>
                    <a:gd name="connsiteX351" fmla="*/ 1920272 w 3463925"/>
                    <a:gd name="connsiteY351" fmla="*/ 2648822 h 2976563"/>
                    <a:gd name="connsiteX352" fmla="*/ 1963118 w 3463925"/>
                    <a:gd name="connsiteY352" fmla="*/ 2627403 h 2976563"/>
                    <a:gd name="connsiteX353" fmla="*/ 2003584 w 3463925"/>
                    <a:gd name="connsiteY353" fmla="*/ 2605191 h 2976563"/>
                    <a:gd name="connsiteX354" fmla="*/ 2043257 w 3463925"/>
                    <a:gd name="connsiteY354" fmla="*/ 2581392 h 2976563"/>
                    <a:gd name="connsiteX355" fmla="*/ 2081342 w 3463925"/>
                    <a:gd name="connsiteY355" fmla="*/ 2556800 h 2976563"/>
                    <a:gd name="connsiteX356" fmla="*/ 2117048 w 3463925"/>
                    <a:gd name="connsiteY356" fmla="*/ 2529828 h 2976563"/>
                    <a:gd name="connsiteX357" fmla="*/ 2151959 w 3463925"/>
                    <a:gd name="connsiteY357" fmla="*/ 2503650 h 2976563"/>
                    <a:gd name="connsiteX358" fmla="*/ 2184491 w 3463925"/>
                    <a:gd name="connsiteY358" fmla="*/ 2475884 h 2976563"/>
                    <a:gd name="connsiteX359" fmla="*/ 2215435 w 3463925"/>
                    <a:gd name="connsiteY359" fmla="*/ 2445739 h 2976563"/>
                    <a:gd name="connsiteX360" fmla="*/ 2243999 w 3463925"/>
                    <a:gd name="connsiteY360" fmla="*/ 2416388 h 2976563"/>
                    <a:gd name="connsiteX361" fmla="*/ 2271770 w 3463925"/>
                    <a:gd name="connsiteY361" fmla="*/ 2385449 h 2976563"/>
                    <a:gd name="connsiteX362" fmla="*/ 2296367 w 3463925"/>
                    <a:gd name="connsiteY362" fmla="*/ 2355304 h 2976563"/>
                    <a:gd name="connsiteX363" fmla="*/ 2320170 w 3463925"/>
                    <a:gd name="connsiteY363" fmla="*/ 2321986 h 2976563"/>
                    <a:gd name="connsiteX364" fmla="*/ 2340800 w 3463925"/>
                    <a:gd name="connsiteY364" fmla="*/ 2289461 h 2976563"/>
                    <a:gd name="connsiteX365" fmla="*/ 2359843 w 3463925"/>
                    <a:gd name="connsiteY365" fmla="*/ 2256936 h 2976563"/>
                    <a:gd name="connsiteX366" fmla="*/ 2376505 w 3463925"/>
                    <a:gd name="connsiteY366" fmla="*/ 2222032 h 2976563"/>
                    <a:gd name="connsiteX367" fmla="*/ 2389994 w 3463925"/>
                    <a:gd name="connsiteY367" fmla="*/ 2187920 h 2976563"/>
                    <a:gd name="connsiteX368" fmla="*/ 2401895 w 3463925"/>
                    <a:gd name="connsiteY368" fmla="*/ 2153015 h 2976563"/>
                    <a:gd name="connsiteX369" fmla="*/ 2405863 w 3463925"/>
                    <a:gd name="connsiteY369" fmla="*/ 2135563 h 2976563"/>
                    <a:gd name="connsiteX370" fmla="*/ 2411417 w 3463925"/>
                    <a:gd name="connsiteY370" fmla="*/ 2118110 h 2976563"/>
                    <a:gd name="connsiteX371" fmla="*/ 2414590 w 3463925"/>
                    <a:gd name="connsiteY371" fmla="*/ 2099865 h 2976563"/>
                    <a:gd name="connsiteX372" fmla="*/ 2416971 w 3463925"/>
                    <a:gd name="connsiteY372" fmla="*/ 2082412 h 2976563"/>
                    <a:gd name="connsiteX373" fmla="*/ 2419351 w 3463925"/>
                    <a:gd name="connsiteY373" fmla="*/ 2064167 h 2976563"/>
                    <a:gd name="connsiteX374" fmla="*/ 2421732 w 3463925"/>
                    <a:gd name="connsiteY374" fmla="*/ 2046714 h 2976563"/>
                    <a:gd name="connsiteX375" fmla="*/ 2422525 w 3463925"/>
                    <a:gd name="connsiteY375" fmla="*/ 2027675 h 2976563"/>
                    <a:gd name="connsiteX376" fmla="*/ 2422525 w 3463925"/>
                    <a:gd name="connsiteY376" fmla="*/ 2010223 h 2976563"/>
                    <a:gd name="connsiteX377" fmla="*/ 2422525 w 3463925"/>
                    <a:gd name="connsiteY377" fmla="*/ 1991977 h 2976563"/>
                    <a:gd name="connsiteX378" fmla="*/ 2421732 w 3463925"/>
                    <a:gd name="connsiteY378" fmla="*/ 1974525 h 2976563"/>
                    <a:gd name="connsiteX379" fmla="*/ 2419351 w 3463925"/>
                    <a:gd name="connsiteY379" fmla="*/ 1957072 h 2976563"/>
                    <a:gd name="connsiteX380" fmla="*/ 2416971 w 3463925"/>
                    <a:gd name="connsiteY380" fmla="*/ 1939620 h 2976563"/>
                    <a:gd name="connsiteX381" fmla="*/ 2414590 w 3463925"/>
                    <a:gd name="connsiteY381" fmla="*/ 1923754 h 2976563"/>
                    <a:gd name="connsiteX382" fmla="*/ 2411417 w 3463925"/>
                    <a:gd name="connsiteY382" fmla="*/ 1906302 h 2976563"/>
                    <a:gd name="connsiteX383" fmla="*/ 2405863 w 3463925"/>
                    <a:gd name="connsiteY383" fmla="*/ 1889643 h 2976563"/>
                    <a:gd name="connsiteX384" fmla="*/ 2401895 w 3463925"/>
                    <a:gd name="connsiteY384" fmla="*/ 1872984 h 2976563"/>
                    <a:gd name="connsiteX385" fmla="*/ 2395548 w 3463925"/>
                    <a:gd name="connsiteY385" fmla="*/ 1857118 h 2976563"/>
                    <a:gd name="connsiteX386" fmla="*/ 2389994 w 3463925"/>
                    <a:gd name="connsiteY386" fmla="*/ 1841252 h 2976563"/>
                    <a:gd name="connsiteX387" fmla="*/ 2383646 w 3463925"/>
                    <a:gd name="connsiteY387" fmla="*/ 1826179 h 2976563"/>
                    <a:gd name="connsiteX388" fmla="*/ 2376505 w 3463925"/>
                    <a:gd name="connsiteY388" fmla="*/ 1811107 h 2976563"/>
                    <a:gd name="connsiteX389" fmla="*/ 2367777 w 3463925"/>
                    <a:gd name="connsiteY389" fmla="*/ 1795241 h 2976563"/>
                    <a:gd name="connsiteX390" fmla="*/ 2359843 w 3463925"/>
                    <a:gd name="connsiteY390" fmla="*/ 1780962 h 2976563"/>
                    <a:gd name="connsiteX391" fmla="*/ 2340800 w 3463925"/>
                    <a:gd name="connsiteY391" fmla="*/ 1751610 h 2976563"/>
                    <a:gd name="connsiteX392" fmla="*/ 2320170 w 3463925"/>
                    <a:gd name="connsiteY392" fmla="*/ 1723845 h 2976563"/>
                    <a:gd name="connsiteX393" fmla="*/ 2296367 w 3463925"/>
                    <a:gd name="connsiteY393" fmla="*/ 1696873 h 2976563"/>
                    <a:gd name="connsiteX394" fmla="*/ 2271770 w 3463925"/>
                    <a:gd name="connsiteY394" fmla="*/ 1671488 h 2976563"/>
                    <a:gd name="connsiteX395" fmla="*/ 2243999 w 3463925"/>
                    <a:gd name="connsiteY395" fmla="*/ 1646102 h 2976563"/>
                    <a:gd name="connsiteX396" fmla="*/ 2215435 w 3463925"/>
                    <a:gd name="connsiteY396" fmla="*/ 1622304 h 2976563"/>
                    <a:gd name="connsiteX397" fmla="*/ 2184491 w 3463925"/>
                    <a:gd name="connsiteY397" fmla="*/ 1600885 h 2976563"/>
                    <a:gd name="connsiteX398" fmla="*/ 2151959 w 3463925"/>
                    <a:gd name="connsiteY398" fmla="*/ 1579466 h 2976563"/>
                    <a:gd name="connsiteX399" fmla="*/ 2117048 w 3463925"/>
                    <a:gd name="connsiteY399" fmla="*/ 1558841 h 2976563"/>
                    <a:gd name="connsiteX400" fmla="*/ 2081342 w 3463925"/>
                    <a:gd name="connsiteY400" fmla="*/ 1540595 h 2976563"/>
                    <a:gd name="connsiteX401" fmla="*/ 2043257 w 3463925"/>
                    <a:gd name="connsiteY401" fmla="*/ 1521556 h 2976563"/>
                    <a:gd name="connsiteX402" fmla="*/ 2003584 w 3463925"/>
                    <a:gd name="connsiteY402" fmla="*/ 1505690 h 2976563"/>
                    <a:gd name="connsiteX403" fmla="*/ 1963118 w 3463925"/>
                    <a:gd name="connsiteY403" fmla="*/ 1491411 h 2976563"/>
                    <a:gd name="connsiteX404" fmla="*/ 1920272 w 3463925"/>
                    <a:gd name="connsiteY404" fmla="*/ 1476339 h 2976563"/>
                    <a:gd name="connsiteX405" fmla="*/ 1877426 w 3463925"/>
                    <a:gd name="connsiteY405" fmla="*/ 1464439 h 2976563"/>
                    <a:gd name="connsiteX406" fmla="*/ 1832200 w 3463925"/>
                    <a:gd name="connsiteY406" fmla="*/ 1453333 h 2976563"/>
                    <a:gd name="connsiteX407" fmla="*/ 1786180 w 3463925"/>
                    <a:gd name="connsiteY407" fmla="*/ 1443020 h 2976563"/>
                    <a:gd name="connsiteX408" fmla="*/ 1737779 w 3463925"/>
                    <a:gd name="connsiteY408" fmla="*/ 1435087 h 2976563"/>
                    <a:gd name="connsiteX409" fmla="*/ 1689379 w 3463925"/>
                    <a:gd name="connsiteY409" fmla="*/ 1427154 h 2976563"/>
                    <a:gd name="connsiteX410" fmla="*/ 1640185 w 3463925"/>
                    <a:gd name="connsiteY410" fmla="*/ 1421601 h 2976563"/>
                    <a:gd name="connsiteX411" fmla="*/ 1589404 w 3463925"/>
                    <a:gd name="connsiteY411" fmla="*/ 1417635 h 2976563"/>
                    <a:gd name="connsiteX412" fmla="*/ 1537830 w 3463925"/>
                    <a:gd name="connsiteY412" fmla="*/ 1414462 h 2976563"/>
                    <a:gd name="connsiteX413" fmla="*/ 1485463 w 3463925"/>
                    <a:gd name="connsiteY413" fmla="*/ 1412875 h 2976563"/>
                    <a:gd name="connsiteX414" fmla="*/ 1402186 w 3463925"/>
                    <a:gd name="connsiteY414" fmla="*/ 573088 h 2976563"/>
                    <a:gd name="connsiteX415" fmla="*/ 1433928 w 3463925"/>
                    <a:gd name="connsiteY415" fmla="*/ 573088 h 2976563"/>
                    <a:gd name="connsiteX416" fmla="*/ 1463289 w 3463925"/>
                    <a:gd name="connsiteY416" fmla="*/ 573883 h 2976563"/>
                    <a:gd name="connsiteX417" fmla="*/ 1489476 w 3463925"/>
                    <a:gd name="connsiteY417" fmla="*/ 577060 h 2976563"/>
                    <a:gd name="connsiteX418" fmla="*/ 1514869 w 3463925"/>
                    <a:gd name="connsiteY418" fmla="*/ 581031 h 2976563"/>
                    <a:gd name="connsiteX419" fmla="*/ 1537882 w 3463925"/>
                    <a:gd name="connsiteY419" fmla="*/ 587385 h 2976563"/>
                    <a:gd name="connsiteX420" fmla="*/ 1559308 w 3463925"/>
                    <a:gd name="connsiteY420" fmla="*/ 595328 h 2976563"/>
                    <a:gd name="connsiteX421" fmla="*/ 1579146 w 3463925"/>
                    <a:gd name="connsiteY421" fmla="*/ 604859 h 2976563"/>
                    <a:gd name="connsiteX422" fmla="*/ 1597398 w 3463925"/>
                    <a:gd name="connsiteY422" fmla="*/ 615185 h 2976563"/>
                    <a:gd name="connsiteX423" fmla="*/ 1613268 w 3463925"/>
                    <a:gd name="connsiteY423" fmla="*/ 627099 h 2976563"/>
                    <a:gd name="connsiteX424" fmla="*/ 1629139 w 3463925"/>
                    <a:gd name="connsiteY424" fmla="*/ 639807 h 2976563"/>
                    <a:gd name="connsiteX425" fmla="*/ 1642629 w 3463925"/>
                    <a:gd name="connsiteY425" fmla="*/ 653310 h 2976563"/>
                    <a:gd name="connsiteX426" fmla="*/ 1654532 w 3463925"/>
                    <a:gd name="connsiteY426" fmla="*/ 668401 h 2976563"/>
                    <a:gd name="connsiteX427" fmla="*/ 1664848 w 3463925"/>
                    <a:gd name="connsiteY427" fmla="*/ 683492 h 2976563"/>
                    <a:gd name="connsiteX428" fmla="*/ 1675164 w 3463925"/>
                    <a:gd name="connsiteY428" fmla="*/ 699378 h 2976563"/>
                    <a:gd name="connsiteX429" fmla="*/ 1683100 w 3463925"/>
                    <a:gd name="connsiteY429" fmla="*/ 716852 h 2976563"/>
                    <a:gd name="connsiteX430" fmla="*/ 1690242 w 3463925"/>
                    <a:gd name="connsiteY430" fmla="*/ 732737 h 2976563"/>
                    <a:gd name="connsiteX431" fmla="*/ 1696590 w 3463925"/>
                    <a:gd name="connsiteY431" fmla="*/ 750211 h 2976563"/>
                    <a:gd name="connsiteX432" fmla="*/ 1702145 w 3463925"/>
                    <a:gd name="connsiteY432" fmla="*/ 768480 h 2976563"/>
                    <a:gd name="connsiteX433" fmla="*/ 1706906 w 3463925"/>
                    <a:gd name="connsiteY433" fmla="*/ 785954 h 2976563"/>
                    <a:gd name="connsiteX434" fmla="*/ 1710080 w 3463925"/>
                    <a:gd name="connsiteY434" fmla="*/ 803428 h 2976563"/>
                    <a:gd name="connsiteX435" fmla="*/ 1713254 w 3463925"/>
                    <a:gd name="connsiteY435" fmla="*/ 822490 h 2976563"/>
                    <a:gd name="connsiteX436" fmla="*/ 1714842 w 3463925"/>
                    <a:gd name="connsiteY436" fmla="*/ 839965 h 2976563"/>
                    <a:gd name="connsiteX437" fmla="*/ 1718016 w 3463925"/>
                    <a:gd name="connsiteY437" fmla="*/ 874913 h 2976563"/>
                    <a:gd name="connsiteX438" fmla="*/ 1718809 w 3463925"/>
                    <a:gd name="connsiteY438" fmla="*/ 907478 h 2976563"/>
                    <a:gd name="connsiteX439" fmla="*/ 1707700 w 3463925"/>
                    <a:gd name="connsiteY439" fmla="*/ 957517 h 2976563"/>
                    <a:gd name="connsiteX440" fmla="*/ 1698971 w 3463925"/>
                    <a:gd name="connsiteY440" fmla="*/ 1000408 h 2976563"/>
                    <a:gd name="connsiteX441" fmla="*/ 1695797 w 3463925"/>
                    <a:gd name="connsiteY441" fmla="*/ 1020265 h 2976563"/>
                    <a:gd name="connsiteX442" fmla="*/ 1693416 w 3463925"/>
                    <a:gd name="connsiteY442" fmla="*/ 1037739 h 2976563"/>
                    <a:gd name="connsiteX443" fmla="*/ 1692622 w 3463925"/>
                    <a:gd name="connsiteY443" fmla="*/ 1052830 h 2976563"/>
                    <a:gd name="connsiteX444" fmla="*/ 1693416 w 3463925"/>
                    <a:gd name="connsiteY444" fmla="*/ 1059184 h 2976563"/>
                    <a:gd name="connsiteX445" fmla="*/ 1694210 w 3463925"/>
                    <a:gd name="connsiteY445" fmla="*/ 1065538 h 2976563"/>
                    <a:gd name="connsiteX446" fmla="*/ 1696590 w 3463925"/>
                    <a:gd name="connsiteY446" fmla="*/ 1071893 h 2976563"/>
                    <a:gd name="connsiteX447" fmla="*/ 1698971 w 3463925"/>
                    <a:gd name="connsiteY447" fmla="*/ 1076658 h 2976563"/>
                    <a:gd name="connsiteX448" fmla="*/ 1702145 w 3463925"/>
                    <a:gd name="connsiteY448" fmla="*/ 1080630 h 2976563"/>
                    <a:gd name="connsiteX449" fmla="*/ 1706113 w 3463925"/>
                    <a:gd name="connsiteY449" fmla="*/ 1084601 h 2976563"/>
                    <a:gd name="connsiteX450" fmla="*/ 1710080 w 3463925"/>
                    <a:gd name="connsiteY450" fmla="*/ 1087778 h 2976563"/>
                    <a:gd name="connsiteX451" fmla="*/ 1716429 w 3463925"/>
                    <a:gd name="connsiteY451" fmla="*/ 1090161 h 2976563"/>
                    <a:gd name="connsiteX452" fmla="*/ 1721983 w 3463925"/>
                    <a:gd name="connsiteY452" fmla="*/ 1091750 h 2976563"/>
                    <a:gd name="connsiteX453" fmla="*/ 1729125 w 3463925"/>
                    <a:gd name="connsiteY453" fmla="*/ 1093338 h 2976563"/>
                    <a:gd name="connsiteX454" fmla="*/ 1737854 w 3463925"/>
                    <a:gd name="connsiteY454" fmla="*/ 1093338 h 2976563"/>
                    <a:gd name="connsiteX455" fmla="*/ 1746583 w 3463925"/>
                    <a:gd name="connsiteY455" fmla="*/ 1093338 h 2976563"/>
                    <a:gd name="connsiteX456" fmla="*/ 1769596 w 3463925"/>
                    <a:gd name="connsiteY456" fmla="*/ 1090161 h 2976563"/>
                    <a:gd name="connsiteX457" fmla="*/ 1795783 w 3463925"/>
                    <a:gd name="connsiteY457" fmla="*/ 1083807 h 2976563"/>
                    <a:gd name="connsiteX458" fmla="*/ 1827524 w 3463925"/>
                    <a:gd name="connsiteY458" fmla="*/ 1074276 h 2976563"/>
                    <a:gd name="connsiteX459" fmla="*/ 1849744 w 3463925"/>
                    <a:gd name="connsiteY459" fmla="*/ 1065538 h 2976563"/>
                    <a:gd name="connsiteX460" fmla="*/ 1874343 w 3463925"/>
                    <a:gd name="connsiteY460" fmla="*/ 1056007 h 2976563"/>
                    <a:gd name="connsiteX461" fmla="*/ 1906878 w 3463925"/>
                    <a:gd name="connsiteY461" fmla="*/ 1042505 h 2976563"/>
                    <a:gd name="connsiteX462" fmla="*/ 1946556 w 3463925"/>
                    <a:gd name="connsiteY462" fmla="*/ 1029796 h 2976563"/>
                    <a:gd name="connsiteX463" fmla="*/ 1991787 w 3463925"/>
                    <a:gd name="connsiteY463" fmla="*/ 1013911 h 2976563"/>
                    <a:gd name="connsiteX464" fmla="*/ 2040987 w 3463925"/>
                    <a:gd name="connsiteY464" fmla="*/ 1000408 h 2976563"/>
                    <a:gd name="connsiteX465" fmla="*/ 2067967 w 3463925"/>
                    <a:gd name="connsiteY465" fmla="*/ 993260 h 2976563"/>
                    <a:gd name="connsiteX466" fmla="*/ 2094154 w 3463925"/>
                    <a:gd name="connsiteY466" fmla="*/ 987700 h 2976563"/>
                    <a:gd name="connsiteX467" fmla="*/ 2121928 w 3463925"/>
                    <a:gd name="connsiteY467" fmla="*/ 982140 h 2976563"/>
                    <a:gd name="connsiteX468" fmla="*/ 2150496 w 3463925"/>
                    <a:gd name="connsiteY468" fmla="*/ 977374 h 2976563"/>
                    <a:gd name="connsiteX469" fmla="*/ 2178269 w 3463925"/>
                    <a:gd name="connsiteY469" fmla="*/ 973403 h 2976563"/>
                    <a:gd name="connsiteX470" fmla="*/ 2206837 w 3463925"/>
                    <a:gd name="connsiteY470" fmla="*/ 970226 h 2976563"/>
                    <a:gd name="connsiteX471" fmla="*/ 2236198 w 3463925"/>
                    <a:gd name="connsiteY471" fmla="*/ 967843 h 2976563"/>
                    <a:gd name="connsiteX472" fmla="*/ 2264765 w 3463925"/>
                    <a:gd name="connsiteY472" fmla="*/ 967843 h 2976563"/>
                    <a:gd name="connsiteX473" fmla="*/ 2292539 w 3463925"/>
                    <a:gd name="connsiteY473" fmla="*/ 967843 h 2976563"/>
                    <a:gd name="connsiteX474" fmla="*/ 2319520 w 3463925"/>
                    <a:gd name="connsiteY474" fmla="*/ 970226 h 2976563"/>
                    <a:gd name="connsiteX475" fmla="*/ 2347294 w 3463925"/>
                    <a:gd name="connsiteY475" fmla="*/ 973403 h 2976563"/>
                    <a:gd name="connsiteX476" fmla="*/ 2374274 w 3463925"/>
                    <a:gd name="connsiteY476" fmla="*/ 978168 h 2976563"/>
                    <a:gd name="connsiteX477" fmla="*/ 2399667 w 3463925"/>
                    <a:gd name="connsiteY477" fmla="*/ 985317 h 2976563"/>
                    <a:gd name="connsiteX478" fmla="*/ 2424267 w 3463925"/>
                    <a:gd name="connsiteY478" fmla="*/ 993260 h 2976563"/>
                    <a:gd name="connsiteX479" fmla="*/ 2448073 w 3463925"/>
                    <a:gd name="connsiteY479" fmla="*/ 1005174 h 2976563"/>
                    <a:gd name="connsiteX480" fmla="*/ 2459183 w 3463925"/>
                    <a:gd name="connsiteY480" fmla="*/ 1010734 h 2976563"/>
                    <a:gd name="connsiteX481" fmla="*/ 2470292 w 3463925"/>
                    <a:gd name="connsiteY481" fmla="*/ 1017088 h 2976563"/>
                    <a:gd name="connsiteX482" fmla="*/ 2480608 w 3463925"/>
                    <a:gd name="connsiteY482" fmla="*/ 1024236 h 2976563"/>
                    <a:gd name="connsiteX483" fmla="*/ 2490924 w 3463925"/>
                    <a:gd name="connsiteY483" fmla="*/ 1032179 h 2976563"/>
                    <a:gd name="connsiteX484" fmla="*/ 2501240 w 3463925"/>
                    <a:gd name="connsiteY484" fmla="*/ 1040916 h 2976563"/>
                    <a:gd name="connsiteX485" fmla="*/ 2510763 w 3463925"/>
                    <a:gd name="connsiteY485" fmla="*/ 1049653 h 2976563"/>
                    <a:gd name="connsiteX486" fmla="*/ 2525047 w 3463925"/>
                    <a:gd name="connsiteY486" fmla="*/ 1065538 h 2976563"/>
                    <a:gd name="connsiteX487" fmla="*/ 2536950 w 3463925"/>
                    <a:gd name="connsiteY487" fmla="*/ 1080630 h 2976563"/>
                    <a:gd name="connsiteX488" fmla="*/ 2548059 w 3463925"/>
                    <a:gd name="connsiteY488" fmla="*/ 1096515 h 2976563"/>
                    <a:gd name="connsiteX489" fmla="*/ 2557582 w 3463925"/>
                    <a:gd name="connsiteY489" fmla="*/ 1112401 h 2976563"/>
                    <a:gd name="connsiteX490" fmla="*/ 2565517 w 3463925"/>
                    <a:gd name="connsiteY490" fmla="*/ 1129080 h 2976563"/>
                    <a:gd name="connsiteX491" fmla="*/ 2572659 w 3463925"/>
                    <a:gd name="connsiteY491" fmla="*/ 1144172 h 2976563"/>
                    <a:gd name="connsiteX492" fmla="*/ 2578214 w 3463925"/>
                    <a:gd name="connsiteY492" fmla="*/ 1160851 h 2976563"/>
                    <a:gd name="connsiteX493" fmla="*/ 2582182 w 3463925"/>
                    <a:gd name="connsiteY493" fmla="*/ 1177531 h 2976563"/>
                    <a:gd name="connsiteX494" fmla="*/ 2585356 w 3463925"/>
                    <a:gd name="connsiteY494" fmla="*/ 1193417 h 2976563"/>
                    <a:gd name="connsiteX495" fmla="*/ 2587736 w 3463925"/>
                    <a:gd name="connsiteY495" fmla="*/ 1210096 h 2976563"/>
                    <a:gd name="connsiteX496" fmla="*/ 2589324 w 3463925"/>
                    <a:gd name="connsiteY496" fmla="*/ 1225188 h 2976563"/>
                    <a:gd name="connsiteX497" fmla="*/ 2589324 w 3463925"/>
                    <a:gd name="connsiteY497" fmla="*/ 1241073 h 2976563"/>
                    <a:gd name="connsiteX498" fmla="*/ 2589324 w 3463925"/>
                    <a:gd name="connsiteY498" fmla="*/ 1256164 h 2976563"/>
                    <a:gd name="connsiteX499" fmla="*/ 2588530 w 3463925"/>
                    <a:gd name="connsiteY499" fmla="*/ 1271256 h 2976563"/>
                    <a:gd name="connsiteX500" fmla="*/ 2586149 w 3463925"/>
                    <a:gd name="connsiteY500" fmla="*/ 1287141 h 2976563"/>
                    <a:gd name="connsiteX501" fmla="*/ 2584562 w 3463925"/>
                    <a:gd name="connsiteY501" fmla="*/ 1301438 h 2976563"/>
                    <a:gd name="connsiteX502" fmla="*/ 2578214 w 3463925"/>
                    <a:gd name="connsiteY502" fmla="*/ 1327649 h 2976563"/>
                    <a:gd name="connsiteX503" fmla="*/ 2571072 w 3463925"/>
                    <a:gd name="connsiteY503" fmla="*/ 1353860 h 2976563"/>
                    <a:gd name="connsiteX504" fmla="*/ 2563137 w 3463925"/>
                    <a:gd name="connsiteY504" fmla="*/ 1375306 h 2976563"/>
                    <a:gd name="connsiteX505" fmla="*/ 2555995 w 3463925"/>
                    <a:gd name="connsiteY505" fmla="*/ 1394368 h 2976563"/>
                    <a:gd name="connsiteX506" fmla="*/ 2548059 w 3463925"/>
                    <a:gd name="connsiteY506" fmla="*/ 1410254 h 2976563"/>
                    <a:gd name="connsiteX507" fmla="*/ 2542504 w 3463925"/>
                    <a:gd name="connsiteY507" fmla="*/ 1421374 h 2976563"/>
                    <a:gd name="connsiteX508" fmla="*/ 2536950 w 3463925"/>
                    <a:gd name="connsiteY508" fmla="*/ 1431699 h 2976563"/>
                    <a:gd name="connsiteX509" fmla="*/ 2533776 w 3463925"/>
                    <a:gd name="connsiteY509" fmla="*/ 1434876 h 2976563"/>
                    <a:gd name="connsiteX510" fmla="*/ 2529014 w 3463925"/>
                    <a:gd name="connsiteY510" fmla="*/ 1443613 h 2976563"/>
                    <a:gd name="connsiteX511" fmla="*/ 2525840 w 3463925"/>
                    <a:gd name="connsiteY511" fmla="*/ 1449173 h 2976563"/>
                    <a:gd name="connsiteX512" fmla="*/ 2522666 w 3463925"/>
                    <a:gd name="connsiteY512" fmla="*/ 1456322 h 2976563"/>
                    <a:gd name="connsiteX513" fmla="*/ 2521872 w 3463925"/>
                    <a:gd name="connsiteY513" fmla="*/ 1463470 h 2976563"/>
                    <a:gd name="connsiteX514" fmla="*/ 2521079 w 3463925"/>
                    <a:gd name="connsiteY514" fmla="*/ 1471413 h 2976563"/>
                    <a:gd name="connsiteX515" fmla="*/ 2521872 w 3463925"/>
                    <a:gd name="connsiteY515" fmla="*/ 1480150 h 2976563"/>
                    <a:gd name="connsiteX516" fmla="*/ 2525047 w 3463925"/>
                    <a:gd name="connsiteY516" fmla="*/ 1488093 h 2976563"/>
                    <a:gd name="connsiteX517" fmla="*/ 2529808 w 3463925"/>
                    <a:gd name="connsiteY517" fmla="*/ 1497624 h 2976563"/>
                    <a:gd name="connsiteX518" fmla="*/ 2538537 w 3463925"/>
                    <a:gd name="connsiteY518" fmla="*/ 1504772 h 2976563"/>
                    <a:gd name="connsiteX519" fmla="*/ 2550440 w 3463925"/>
                    <a:gd name="connsiteY519" fmla="*/ 1512715 h 2976563"/>
                    <a:gd name="connsiteX520" fmla="*/ 2564724 w 3463925"/>
                    <a:gd name="connsiteY520" fmla="*/ 1519864 h 2976563"/>
                    <a:gd name="connsiteX521" fmla="*/ 2584562 w 3463925"/>
                    <a:gd name="connsiteY521" fmla="*/ 1526218 h 2976563"/>
                    <a:gd name="connsiteX522" fmla="*/ 2606782 w 3463925"/>
                    <a:gd name="connsiteY522" fmla="*/ 1532572 h 2976563"/>
                    <a:gd name="connsiteX523" fmla="*/ 2621065 w 3463925"/>
                    <a:gd name="connsiteY523" fmla="*/ 1534955 h 2976563"/>
                    <a:gd name="connsiteX524" fmla="*/ 2636936 w 3463925"/>
                    <a:gd name="connsiteY524" fmla="*/ 1539720 h 2976563"/>
                    <a:gd name="connsiteX525" fmla="*/ 2652807 w 3463925"/>
                    <a:gd name="connsiteY525" fmla="*/ 1544486 h 2976563"/>
                    <a:gd name="connsiteX526" fmla="*/ 2670265 w 3463925"/>
                    <a:gd name="connsiteY526" fmla="*/ 1550840 h 2976563"/>
                    <a:gd name="connsiteX527" fmla="*/ 2690103 w 3463925"/>
                    <a:gd name="connsiteY527" fmla="*/ 1557989 h 2976563"/>
                    <a:gd name="connsiteX528" fmla="*/ 2709148 w 3463925"/>
                    <a:gd name="connsiteY528" fmla="*/ 1565931 h 2976563"/>
                    <a:gd name="connsiteX529" fmla="*/ 2729780 w 3463925"/>
                    <a:gd name="connsiteY529" fmla="*/ 1576257 h 2976563"/>
                    <a:gd name="connsiteX530" fmla="*/ 2750412 w 3463925"/>
                    <a:gd name="connsiteY530" fmla="*/ 1586582 h 2976563"/>
                    <a:gd name="connsiteX531" fmla="*/ 2771838 w 3463925"/>
                    <a:gd name="connsiteY531" fmla="*/ 1599291 h 2976563"/>
                    <a:gd name="connsiteX532" fmla="*/ 2793264 w 3463925"/>
                    <a:gd name="connsiteY532" fmla="*/ 1611999 h 2976563"/>
                    <a:gd name="connsiteX533" fmla="*/ 2813896 w 3463925"/>
                    <a:gd name="connsiteY533" fmla="*/ 1626296 h 2976563"/>
                    <a:gd name="connsiteX534" fmla="*/ 2835321 w 3463925"/>
                    <a:gd name="connsiteY534" fmla="*/ 1642976 h 2976563"/>
                    <a:gd name="connsiteX535" fmla="*/ 2855953 w 3463925"/>
                    <a:gd name="connsiteY535" fmla="*/ 1659656 h 2976563"/>
                    <a:gd name="connsiteX536" fmla="*/ 2876585 w 3463925"/>
                    <a:gd name="connsiteY536" fmla="*/ 1677924 h 2976563"/>
                    <a:gd name="connsiteX537" fmla="*/ 2894837 w 3463925"/>
                    <a:gd name="connsiteY537" fmla="*/ 1698575 h 2976563"/>
                    <a:gd name="connsiteX538" fmla="*/ 2913088 w 3463925"/>
                    <a:gd name="connsiteY538" fmla="*/ 1719226 h 2976563"/>
                    <a:gd name="connsiteX539" fmla="*/ 2930546 w 3463925"/>
                    <a:gd name="connsiteY539" fmla="*/ 1741466 h 2976563"/>
                    <a:gd name="connsiteX540" fmla="*/ 2947210 w 3463925"/>
                    <a:gd name="connsiteY540" fmla="*/ 1766088 h 2976563"/>
                    <a:gd name="connsiteX541" fmla="*/ 2961494 w 3463925"/>
                    <a:gd name="connsiteY541" fmla="*/ 1791505 h 2976563"/>
                    <a:gd name="connsiteX542" fmla="*/ 2974984 w 3463925"/>
                    <a:gd name="connsiteY542" fmla="*/ 1818511 h 2976563"/>
                    <a:gd name="connsiteX543" fmla="*/ 2986094 w 3463925"/>
                    <a:gd name="connsiteY543" fmla="*/ 1847104 h 2976563"/>
                    <a:gd name="connsiteX544" fmla="*/ 2995616 w 3463925"/>
                    <a:gd name="connsiteY544" fmla="*/ 1877287 h 2976563"/>
                    <a:gd name="connsiteX545" fmla="*/ 2998790 w 3463925"/>
                    <a:gd name="connsiteY545" fmla="*/ 1892378 h 2976563"/>
                    <a:gd name="connsiteX546" fmla="*/ 3002758 w 3463925"/>
                    <a:gd name="connsiteY546" fmla="*/ 1909058 h 2976563"/>
                    <a:gd name="connsiteX547" fmla="*/ 3004345 w 3463925"/>
                    <a:gd name="connsiteY547" fmla="*/ 1924943 h 2976563"/>
                    <a:gd name="connsiteX548" fmla="*/ 3006726 w 3463925"/>
                    <a:gd name="connsiteY548" fmla="*/ 1941623 h 2976563"/>
                    <a:gd name="connsiteX549" fmla="*/ 3007520 w 3463925"/>
                    <a:gd name="connsiteY549" fmla="*/ 1959097 h 2976563"/>
                    <a:gd name="connsiteX550" fmla="*/ 3008313 w 3463925"/>
                    <a:gd name="connsiteY550" fmla="*/ 1976571 h 2976563"/>
                    <a:gd name="connsiteX551" fmla="*/ 3008313 w 3463925"/>
                    <a:gd name="connsiteY551" fmla="*/ 1994045 h 2976563"/>
                    <a:gd name="connsiteX552" fmla="*/ 3008313 w 3463925"/>
                    <a:gd name="connsiteY552" fmla="*/ 2012314 h 2976563"/>
                    <a:gd name="connsiteX553" fmla="*/ 3006726 w 3463925"/>
                    <a:gd name="connsiteY553" fmla="*/ 2030582 h 2976563"/>
                    <a:gd name="connsiteX554" fmla="*/ 3004345 w 3463925"/>
                    <a:gd name="connsiteY554" fmla="*/ 2050439 h 2976563"/>
                    <a:gd name="connsiteX555" fmla="*/ 3002758 w 3463925"/>
                    <a:gd name="connsiteY555" fmla="*/ 2069501 h 2976563"/>
                    <a:gd name="connsiteX556" fmla="*/ 2998790 w 3463925"/>
                    <a:gd name="connsiteY556" fmla="*/ 2090152 h 2976563"/>
                    <a:gd name="connsiteX557" fmla="*/ 2994029 w 3463925"/>
                    <a:gd name="connsiteY557" fmla="*/ 2110804 h 2976563"/>
                    <a:gd name="connsiteX558" fmla="*/ 2989268 w 3463925"/>
                    <a:gd name="connsiteY558" fmla="*/ 2131455 h 2976563"/>
                    <a:gd name="connsiteX559" fmla="*/ 2982920 w 3463925"/>
                    <a:gd name="connsiteY559" fmla="*/ 2152900 h 2976563"/>
                    <a:gd name="connsiteX560" fmla="*/ 2975778 w 3463925"/>
                    <a:gd name="connsiteY560" fmla="*/ 2174346 h 2976563"/>
                    <a:gd name="connsiteX561" fmla="*/ 2967842 w 3463925"/>
                    <a:gd name="connsiteY561" fmla="*/ 2197380 h 2976563"/>
                    <a:gd name="connsiteX562" fmla="*/ 2959114 w 3463925"/>
                    <a:gd name="connsiteY562" fmla="*/ 2219619 h 2976563"/>
                    <a:gd name="connsiteX563" fmla="*/ 2949591 w 3463925"/>
                    <a:gd name="connsiteY563" fmla="*/ 2241859 h 2976563"/>
                    <a:gd name="connsiteX564" fmla="*/ 2939275 w 3463925"/>
                    <a:gd name="connsiteY564" fmla="*/ 2265687 h 2976563"/>
                    <a:gd name="connsiteX565" fmla="*/ 2927372 w 3463925"/>
                    <a:gd name="connsiteY565" fmla="*/ 2289516 h 2976563"/>
                    <a:gd name="connsiteX566" fmla="*/ 2915469 w 3463925"/>
                    <a:gd name="connsiteY566" fmla="*/ 2311755 h 2976563"/>
                    <a:gd name="connsiteX567" fmla="*/ 2901978 w 3463925"/>
                    <a:gd name="connsiteY567" fmla="*/ 2335583 h 2976563"/>
                    <a:gd name="connsiteX568" fmla="*/ 2887695 w 3463925"/>
                    <a:gd name="connsiteY568" fmla="*/ 2357029 h 2976563"/>
                    <a:gd name="connsiteX569" fmla="*/ 2873411 w 3463925"/>
                    <a:gd name="connsiteY569" fmla="*/ 2380063 h 2976563"/>
                    <a:gd name="connsiteX570" fmla="*/ 2858334 w 3463925"/>
                    <a:gd name="connsiteY570" fmla="*/ 2401508 h 2976563"/>
                    <a:gd name="connsiteX571" fmla="*/ 2842463 w 3463925"/>
                    <a:gd name="connsiteY571" fmla="*/ 2421365 h 2976563"/>
                    <a:gd name="connsiteX572" fmla="*/ 2826592 w 3463925"/>
                    <a:gd name="connsiteY572" fmla="*/ 2443605 h 2976563"/>
                    <a:gd name="connsiteX573" fmla="*/ 2809134 w 3463925"/>
                    <a:gd name="connsiteY573" fmla="*/ 2463462 h 2976563"/>
                    <a:gd name="connsiteX574" fmla="*/ 2790089 w 3463925"/>
                    <a:gd name="connsiteY574" fmla="*/ 2483318 h 2976563"/>
                    <a:gd name="connsiteX575" fmla="*/ 2771838 w 3463925"/>
                    <a:gd name="connsiteY575" fmla="*/ 2503175 h 2976563"/>
                    <a:gd name="connsiteX576" fmla="*/ 2752793 w 3463925"/>
                    <a:gd name="connsiteY576" fmla="*/ 2522238 h 2976563"/>
                    <a:gd name="connsiteX577" fmla="*/ 2732954 w 3463925"/>
                    <a:gd name="connsiteY577" fmla="*/ 2540506 h 2976563"/>
                    <a:gd name="connsiteX578" fmla="*/ 2712322 w 3463925"/>
                    <a:gd name="connsiteY578" fmla="*/ 2559569 h 2976563"/>
                    <a:gd name="connsiteX579" fmla="*/ 2691690 w 3463925"/>
                    <a:gd name="connsiteY579" fmla="*/ 2577837 h 2976563"/>
                    <a:gd name="connsiteX580" fmla="*/ 2670265 w 3463925"/>
                    <a:gd name="connsiteY580" fmla="*/ 2595311 h 2976563"/>
                    <a:gd name="connsiteX581" fmla="*/ 2648046 w 3463925"/>
                    <a:gd name="connsiteY581" fmla="*/ 2612785 h 2976563"/>
                    <a:gd name="connsiteX582" fmla="*/ 2625033 w 3463925"/>
                    <a:gd name="connsiteY582" fmla="*/ 2630259 h 2976563"/>
                    <a:gd name="connsiteX583" fmla="*/ 2579008 w 3463925"/>
                    <a:gd name="connsiteY583" fmla="*/ 2662824 h 2976563"/>
                    <a:gd name="connsiteX584" fmla="*/ 2531395 w 3463925"/>
                    <a:gd name="connsiteY584" fmla="*/ 2693801 h 2976563"/>
                    <a:gd name="connsiteX585" fmla="*/ 2480608 w 3463925"/>
                    <a:gd name="connsiteY585" fmla="*/ 2723190 h 2976563"/>
                    <a:gd name="connsiteX586" fmla="*/ 2429822 w 3463925"/>
                    <a:gd name="connsiteY586" fmla="*/ 2750989 h 2976563"/>
                    <a:gd name="connsiteX587" fmla="*/ 2375861 w 3463925"/>
                    <a:gd name="connsiteY587" fmla="*/ 2776406 h 2976563"/>
                    <a:gd name="connsiteX588" fmla="*/ 2321900 w 3463925"/>
                    <a:gd name="connsiteY588" fmla="*/ 2802617 h 2976563"/>
                    <a:gd name="connsiteX589" fmla="*/ 2266352 w 3463925"/>
                    <a:gd name="connsiteY589" fmla="*/ 2824856 h 2976563"/>
                    <a:gd name="connsiteX590" fmla="*/ 2210011 w 3463925"/>
                    <a:gd name="connsiteY590" fmla="*/ 2846302 h 2976563"/>
                    <a:gd name="connsiteX591" fmla="*/ 2152876 w 3463925"/>
                    <a:gd name="connsiteY591" fmla="*/ 2866159 h 2976563"/>
                    <a:gd name="connsiteX592" fmla="*/ 2095741 w 3463925"/>
                    <a:gd name="connsiteY592" fmla="*/ 2884427 h 2976563"/>
                    <a:gd name="connsiteX593" fmla="*/ 2036226 w 3463925"/>
                    <a:gd name="connsiteY593" fmla="*/ 2901107 h 2976563"/>
                    <a:gd name="connsiteX594" fmla="*/ 1977504 w 3463925"/>
                    <a:gd name="connsiteY594" fmla="*/ 2916198 h 2976563"/>
                    <a:gd name="connsiteX595" fmla="*/ 1917988 w 3463925"/>
                    <a:gd name="connsiteY595" fmla="*/ 2929701 h 2976563"/>
                    <a:gd name="connsiteX596" fmla="*/ 1858472 w 3463925"/>
                    <a:gd name="connsiteY596" fmla="*/ 2940821 h 2976563"/>
                    <a:gd name="connsiteX597" fmla="*/ 1798957 w 3463925"/>
                    <a:gd name="connsiteY597" fmla="*/ 2951146 h 2976563"/>
                    <a:gd name="connsiteX598" fmla="*/ 1739441 w 3463925"/>
                    <a:gd name="connsiteY598" fmla="*/ 2959089 h 2976563"/>
                    <a:gd name="connsiteX599" fmla="*/ 1679926 w 3463925"/>
                    <a:gd name="connsiteY599" fmla="*/ 2966238 h 2976563"/>
                    <a:gd name="connsiteX600" fmla="*/ 1620410 w 3463925"/>
                    <a:gd name="connsiteY600" fmla="*/ 2971797 h 2976563"/>
                    <a:gd name="connsiteX601" fmla="*/ 1562482 w 3463925"/>
                    <a:gd name="connsiteY601" fmla="*/ 2974974 h 2976563"/>
                    <a:gd name="connsiteX602" fmla="*/ 1504553 w 3463925"/>
                    <a:gd name="connsiteY602" fmla="*/ 2976563 h 2976563"/>
                    <a:gd name="connsiteX603" fmla="*/ 1447418 w 3463925"/>
                    <a:gd name="connsiteY603" fmla="*/ 2976563 h 2976563"/>
                    <a:gd name="connsiteX604" fmla="*/ 1391870 w 3463925"/>
                    <a:gd name="connsiteY604" fmla="*/ 2974974 h 2976563"/>
                    <a:gd name="connsiteX605" fmla="*/ 1337116 w 3463925"/>
                    <a:gd name="connsiteY605" fmla="*/ 2971797 h 2976563"/>
                    <a:gd name="connsiteX606" fmla="*/ 1284742 w 3463925"/>
                    <a:gd name="connsiteY606" fmla="*/ 2966238 h 2976563"/>
                    <a:gd name="connsiteX607" fmla="*/ 1232369 w 3463925"/>
                    <a:gd name="connsiteY607" fmla="*/ 2961472 h 2976563"/>
                    <a:gd name="connsiteX608" fmla="*/ 1177614 w 3463925"/>
                    <a:gd name="connsiteY608" fmla="*/ 2955118 h 2976563"/>
                    <a:gd name="connsiteX609" fmla="*/ 1123654 w 3463925"/>
                    <a:gd name="connsiteY609" fmla="*/ 2947969 h 2976563"/>
                    <a:gd name="connsiteX610" fmla="*/ 1069693 w 3463925"/>
                    <a:gd name="connsiteY610" fmla="*/ 2940026 h 2976563"/>
                    <a:gd name="connsiteX611" fmla="*/ 1014939 w 3463925"/>
                    <a:gd name="connsiteY611" fmla="*/ 2929701 h 2976563"/>
                    <a:gd name="connsiteX612" fmla="*/ 960978 w 3463925"/>
                    <a:gd name="connsiteY612" fmla="*/ 2919375 h 2976563"/>
                    <a:gd name="connsiteX613" fmla="*/ 906224 w 3463925"/>
                    <a:gd name="connsiteY613" fmla="*/ 2906667 h 2976563"/>
                    <a:gd name="connsiteX614" fmla="*/ 852263 w 3463925"/>
                    <a:gd name="connsiteY614" fmla="*/ 2893958 h 2976563"/>
                    <a:gd name="connsiteX615" fmla="*/ 797508 w 3463925"/>
                    <a:gd name="connsiteY615" fmla="*/ 2879662 h 2976563"/>
                    <a:gd name="connsiteX616" fmla="*/ 744341 w 3463925"/>
                    <a:gd name="connsiteY616" fmla="*/ 2862982 h 2976563"/>
                    <a:gd name="connsiteX617" fmla="*/ 691174 w 3463925"/>
                    <a:gd name="connsiteY617" fmla="*/ 2845508 h 2976563"/>
                    <a:gd name="connsiteX618" fmla="*/ 639594 w 3463925"/>
                    <a:gd name="connsiteY618" fmla="*/ 2825651 h 2976563"/>
                    <a:gd name="connsiteX619" fmla="*/ 588807 w 3463925"/>
                    <a:gd name="connsiteY619" fmla="*/ 2805794 h 2976563"/>
                    <a:gd name="connsiteX620" fmla="*/ 538021 w 3463925"/>
                    <a:gd name="connsiteY620" fmla="*/ 2781966 h 2976563"/>
                    <a:gd name="connsiteX621" fmla="*/ 490408 w 3463925"/>
                    <a:gd name="connsiteY621" fmla="*/ 2758138 h 2976563"/>
                    <a:gd name="connsiteX622" fmla="*/ 442796 w 3463925"/>
                    <a:gd name="connsiteY622" fmla="*/ 2731926 h 2976563"/>
                    <a:gd name="connsiteX623" fmla="*/ 419783 w 3463925"/>
                    <a:gd name="connsiteY623" fmla="*/ 2718424 h 2976563"/>
                    <a:gd name="connsiteX624" fmla="*/ 396770 w 3463925"/>
                    <a:gd name="connsiteY624" fmla="*/ 2704127 h 2976563"/>
                    <a:gd name="connsiteX625" fmla="*/ 375345 w 3463925"/>
                    <a:gd name="connsiteY625" fmla="*/ 2688241 h 2976563"/>
                    <a:gd name="connsiteX626" fmla="*/ 353126 w 3463925"/>
                    <a:gd name="connsiteY626" fmla="*/ 2673150 h 2976563"/>
                    <a:gd name="connsiteX627" fmla="*/ 332494 w 3463925"/>
                    <a:gd name="connsiteY627" fmla="*/ 2658059 h 2976563"/>
                    <a:gd name="connsiteX628" fmla="*/ 311068 w 3463925"/>
                    <a:gd name="connsiteY628" fmla="*/ 2641379 h 2976563"/>
                    <a:gd name="connsiteX629" fmla="*/ 291229 w 3463925"/>
                    <a:gd name="connsiteY629" fmla="*/ 2624699 h 2976563"/>
                    <a:gd name="connsiteX630" fmla="*/ 270597 w 3463925"/>
                    <a:gd name="connsiteY630" fmla="*/ 2607225 h 2976563"/>
                    <a:gd name="connsiteX631" fmla="*/ 251552 w 3463925"/>
                    <a:gd name="connsiteY631" fmla="*/ 2588957 h 2976563"/>
                    <a:gd name="connsiteX632" fmla="*/ 232507 w 3463925"/>
                    <a:gd name="connsiteY632" fmla="*/ 2570689 h 2976563"/>
                    <a:gd name="connsiteX633" fmla="*/ 214256 w 3463925"/>
                    <a:gd name="connsiteY633" fmla="*/ 2552420 h 2976563"/>
                    <a:gd name="connsiteX634" fmla="*/ 196798 w 3463925"/>
                    <a:gd name="connsiteY634" fmla="*/ 2532564 h 2976563"/>
                    <a:gd name="connsiteX635" fmla="*/ 180927 w 3463925"/>
                    <a:gd name="connsiteY635" fmla="*/ 2511912 h 2976563"/>
                    <a:gd name="connsiteX636" fmla="*/ 164263 w 3463925"/>
                    <a:gd name="connsiteY636" fmla="*/ 2491261 h 2976563"/>
                    <a:gd name="connsiteX637" fmla="*/ 149186 w 3463925"/>
                    <a:gd name="connsiteY637" fmla="*/ 2469816 h 2976563"/>
                    <a:gd name="connsiteX638" fmla="*/ 133315 w 3463925"/>
                    <a:gd name="connsiteY638" fmla="*/ 2448370 h 2976563"/>
                    <a:gd name="connsiteX639" fmla="*/ 119031 w 3463925"/>
                    <a:gd name="connsiteY639" fmla="*/ 2426131 h 2976563"/>
                    <a:gd name="connsiteX640" fmla="*/ 104747 w 3463925"/>
                    <a:gd name="connsiteY640" fmla="*/ 2403097 h 2976563"/>
                    <a:gd name="connsiteX641" fmla="*/ 92051 w 3463925"/>
                    <a:gd name="connsiteY641" fmla="*/ 2380063 h 2976563"/>
                    <a:gd name="connsiteX642" fmla="*/ 80148 w 3463925"/>
                    <a:gd name="connsiteY642" fmla="*/ 2355440 h 2976563"/>
                    <a:gd name="connsiteX643" fmla="*/ 69038 w 3463925"/>
                    <a:gd name="connsiteY643" fmla="*/ 2330818 h 2976563"/>
                    <a:gd name="connsiteX644" fmla="*/ 57928 w 3463925"/>
                    <a:gd name="connsiteY644" fmla="*/ 2304607 h 2976563"/>
                    <a:gd name="connsiteX645" fmla="*/ 48406 w 3463925"/>
                    <a:gd name="connsiteY645" fmla="*/ 2278396 h 2976563"/>
                    <a:gd name="connsiteX646" fmla="*/ 38883 w 3463925"/>
                    <a:gd name="connsiteY646" fmla="*/ 2251390 h 2976563"/>
                    <a:gd name="connsiteX647" fmla="*/ 30948 w 3463925"/>
                    <a:gd name="connsiteY647" fmla="*/ 2223591 h 2976563"/>
                    <a:gd name="connsiteX648" fmla="*/ 23013 w 3463925"/>
                    <a:gd name="connsiteY648" fmla="*/ 2195791 h 2976563"/>
                    <a:gd name="connsiteX649" fmla="*/ 16664 w 3463925"/>
                    <a:gd name="connsiteY649" fmla="*/ 2166403 h 2976563"/>
                    <a:gd name="connsiteX650" fmla="*/ 10316 w 3463925"/>
                    <a:gd name="connsiteY650" fmla="*/ 2137809 h 2976563"/>
                    <a:gd name="connsiteX651" fmla="*/ 6348 w 3463925"/>
                    <a:gd name="connsiteY651" fmla="*/ 2106832 h 2976563"/>
                    <a:gd name="connsiteX652" fmla="*/ 2381 w 3463925"/>
                    <a:gd name="connsiteY652" fmla="*/ 2075856 h 2976563"/>
                    <a:gd name="connsiteX653" fmla="*/ 1587 w 3463925"/>
                    <a:gd name="connsiteY653" fmla="*/ 2061559 h 2976563"/>
                    <a:gd name="connsiteX654" fmla="*/ 0 w 3463925"/>
                    <a:gd name="connsiteY654" fmla="*/ 2044879 h 2976563"/>
                    <a:gd name="connsiteX655" fmla="*/ 0 w 3463925"/>
                    <a:gd name="connsiteY655" fmla="*/ 2022639 h 2976563"/>
                    <a:gd name="connsiteX656" fmla="*/ 2381 w 3463925"/>
                    <a:gd name="connsiteY656" fmla="*/ 1994045 h 2976563"/>
                    <a:gd name="connsiteX657" fmla="*/ 5555 w 3463925"/>
                    <a:gd name="connsiteY657" fmla="*/ 1959097 h 2976563"/>
                    <a:gd name="connsiteX658" fmla="*/ 10316 w 3463925"/>
                    <a:gd name="connsiteY658" fmla="*/ 1920178 h 2976563"/>
                    <a:gd name="connsiteX659" fmla="*/ 19839 w 3463925"/>
                    <a:gd name="connsiteY659" fmla="*/ 1875698 h 2976563"/>
                    <a:gd name="connsiteX660" fmla="*/ 24600 w 3463925"/>
                    <a:gd name="connsiteY660" fmla="*/ 1851076 h 2976563"/>
                    <a:gd name="connsiteX661" fmla="*/ 30948 w 3463925"/>
                    <a:gd name="connsiteY661" fmla="*/ 1826453 h 2976563"/>
                    <a:gd name="connsiteX662" fmla="*/ 38883 w 3463925"/>
                    <a:gd name="connsiteY662" fmla="*/ 1800242 h 2976563"/>
                    <a:gd name="connsiteX663" fmla="*/ 47612 w 3463925"/>
                    <a:gd name="connsiteY663" fmla="*/ 1773237 h 2976563"/>
                    <a:gd name="connsiteX664" fmla="*/ 56341 w 3463925"/>
                    <a:gd name="connsiteY664" fmla="*/ 1745437 h 2976563"/>
                    <a:gd name="connsiteX665" fmla="*/ 67451 w 3463925"/>
                    <a:gd name="connsiteY665" fmla="*/ 1716049 h 2976563"/>
                    <a:gd name="connsiteX666" fmla="*/ 80148 w 3463925"/>
                    <a:gd name="connsiteY666" fmla="*/ 1685867 h 2976563"/>
                    <a:gd name="connsiteX667" fmla="*/ 93638 w 3463925"/>
                    <a:gd name="connsiteY667" fmla="*/ 1655684 h 2976563"/>
                    <a:gd name="connsiteX668" fmla="*/ 107922 w 3463925"/>
                    <a:gd name="connsiteY668" fmla="*/ 1623913 h 2976563"/>
                    <a:gd name="connsiteX669" fmla="*/ 124586 w 3463925"/>
                    <a:gd name="connsiteY669" fmla="*/ 1590554 h 2976563"/>
                    <a:gd name="connsiteX670" fmla="*/ 141250 w 3463925"/>
                    <a:gd name="connsiteY670" fmla="*/ 1557989 h 2976563"/>
                    <a:gd name="connsiteX671" fmla="*/ 161089 w 3463925"/>
                    <a:gd name="connsiteY671" fmla="*/ 1523835 h 2976563"/>
                    <a:gd name="connsiteX672" fmla="*/ 182514 w 3463925"/>
                    <a:gd name="connsiteY672" fmla="*/ 1488887 h 2976563"/>
                    <a:gd name="connsiteX673" fmla="*/ 205527 w 3463925"/>
                    <a:gd name="connsiteY673" fmla="*/ 1453144 h 2976563"/>
                    <a:gd name="connsiteX674" fmla="*/ 230127 w 3463925"/>
                    <a:gd name="connsiteY674" fmla="*/ 1417402 h 2976563"/>
                    <a:gd name="connsiteX675" fmla="*/ 256314 w 3463925"/>
                    <a:gd name="connsiteY675" fmla="*/ 1381660 h 2976563"/>
                    <a:gd name="connsiteX676" fmla="*/ 276152 w 3463925"/>
                    <a:gd name="connsiteY676" fmla="*/ 1355449 h 2976563"/>
                    <a:gd name="connsiteX677" fmla="*/ 298371 w 3463925"/>
                    <a:gd name="connsiteY677" fmla="*/ 1326061 h 2976563"/>
                    <a:gd name="connsiteX678" fmla="*/ 330113 w 3463925"/>
                    <a:gd name="connsiteY678" fmla="*/ 1287141 h 2976563"/>
                    <a:gd name="connsiteX679" fmla="*/ 368996 w 3463925"/>
                    <a:gd name="connsiteY679" fmla="*/ 1239485 h 2976563"/>
                    <a:gd name="connsiteX680" fmla="*/ 416609 w 3463925"/>
                    <a:gd name="connsiteY680" fmla="*/ 1185474 h 2976563"/>
                    <a:gd name="connsiteX681" fmla="*/ 469776 w 3463925"/>
                    <a:gd name="connsiteY681" fmla="*/ 1126698 h 2976563"/>
                    <a:gd name="connsiteX682" fmla="*/ 498344 w 3463925"/>
                    <a:gd name="connsiteY682" fmla="*/ 1097309 h 2976563"/>
                    <a:gd name="connsiteX683" fmla="*/ 529292 w 3463925"/>
                    <a:gd name="connsiteY683" fmla="*/ 1065538 h 2976563"/>
                    <a:gd name="connsiteX684" fmla="*/ 561033 w 3463925"/>
                    <a:gd name="connsiteY684" fmla="*/ 1033768 h 2976563"/>
                    <a:gd name="connsiteX685" fmla="*/ 594362 w 3463925"/>
                    <a:gd name="connsiteY685" fmla="*/ 1001997 h 2976563"/>
                    <a:gd name="connsiteX686" fmla="*/ 628484 w 3463925"/>
                    <a:gd name="connsiteY686" fmla="*/ 968637 h 2976563"/>
                    <a:gd name="connsiteX687" fmla="*/ 664194 w 3463925"/>
                    <a:gd name="connsiteY687" fmla="*/ 936866 h 2976563"/>
                    <a:gd name="connsiteX688" fmla="*/ 702284 w 3463925"/>
                    <a:gd name="connsiteY688" fmla="*/ 905095 h 2976563"/>
                    <a:gd name="connsiteX689" fmla="*/ 740374 w 3463925"/>
                    <a:gd name="connsiteY689" fmla="*/ 873324 h 2976563"/>
                    <a:gd name="connsiteX690" fmla="*/ 779257 w 3463925"/>
                    <a:gd name="connsiteY690" fmla="*/ 842347 h 2976563"/>
                    <a:gd name="connsiteX691" fmla="*/ 820521 w 3463925"/>
                    <a:gd name="connsiteY691" fmla="*/ 812959 h 2976563"/>
                    <a:gd name="connsiteX692" fmla="*/ 860992 w 3463925"/>
                    <a:gd name="connsiteY692" fmla="*/ 784365 h 2976563"/>
                    <a:gd name="connsiteX693" fmla="*/ 903049 w 3463925"/>
                    <a:gd name="connsiteY693" fmla="*/ 755771 h 2976563"/>
                    <a:gd name="connsiteX694" fmla="*/ 946694 w 3463925"/>
                    <a:gd name="connsiteY694" fmla="*/ 729560 h 2976563"/>
                    <a:gd name="connsiteX695" fmla="*/ 989545 w 3463925"/>
                    <a:gd name="connsiteY695" fmla="*/ 704144 h 2976563"/>
                    <a:gd name="connsiteX696" fmla="*/ 1033190 w 3463925"/>
                    <a:gd name="connsiteY696" fmla="*/ 680315 h 2976563"/>
                    <a:gd name="connsiteX697" fmla="*/ 1078422 w 3463925"/>
                    <a:gd name="connsiteY697" fmla="*/ 660458 h 2976563"/>
                    <a:gd name="connsiteX698" fmla="*/ 1123654 w 3463925"/>
                    <a:gd name="connsiteY698" fmla="*/ 640602 h 2976563"/>
                    <a:gd name="connsiteX699" fmla="*/ 1169679 w 3463925"/>
                    <a:gd name="connsiteY699" fmla="*/ 623128 h 2976563"/>
                    <a:gd name="connsiteX700" fmla="*/ 1214911 w 3463925"/>
                    <a:gd name="connsiteY700" fmla="*/ 608831 h 2976563"/>
                    <a:gd name="connsiteX701" fmla="*/ 1256968 w 3463925"/>
                    <a:gd name="connsiteY701" fmla="*/ 597711 h 2976563"/>
                    <a:gd name="connsiteX702" fmla="*/ 1296646 w 3463925"/>
                    <a:gd name="connsiteY702" fmla="*/ 588179 h 2976563"/>
                    <a:gd name="connsiteX703" fmla="*/ 1334736 w 3463925"/>
                    <a:gd name="connsiteY703" fmla="*/ 581031 h 2976563"/>
                    <a:gd name="connsiteX704" fmla="*/ 1369651 w 3463925"/>
                    <a:gd name="connsiteY704" fmla="*/ 576265 h 2976563"/>
                    <a:gd name="connsiteX705" fmla="*/ 2426493 w 3463925"/>
                    <a:gd name="connsiteY705" fmla="*/ 463550 h 2976563"/>
                    <a:gd name="connsiteX706" fmla="*/ 2455068 w 3463925"/>
                    <a:gd name="connsiteY706" fmla="*/ 464346 h 2976563"/>
                    <a:gd name="connsiteX707" fmla="*/ 2484437 w 3463925"/>
                    <a:gd name="connsiteY707" fmla="*/ 465937 h 2976563"/>
                    <a:gd name="connsiteX708" fmla="*/ 2513806 w 3463925"/>
                    <a:gd name="connsiteY708" fmla="*/ 470709 h 2976563"/>
                    <a:gd name="connsiteX709" fmla="*/ 2540793 w 3463925"/>
                    <a:gd name="connsiteY709" fmla="*/ 474686 h 2976563"/>
                    <a:gd name="connsiteX710" fmla="*/ 2570162 w 3463925"/>
                    <a:gd name="connsiteY710" fmla="*/ 481845 h 2976563"/>
                    <a:gd name="connsiteX711" fmla="*/ 2596356 w 3463925"/>
                    <a:gd name="connsiteY711" fmla="*/ 489004 h 2976563"/>
                    <a:gd name="connsiteX712" fmla="*/ 2623343 w 3463925"/>
                    <a:gd name="connsiteY712" fmla="*/ 497754 h 2976563"/>
                    <a:gd name="connsiteX713" fmla="*/ 2649537 w 3463925"/>
                    <a:gd name="connsiteY713" fmla="*/ 508094 h 2976563"/>
                    <a:gd name="connsiteX714" fmla="*/ 2674144 w 3463925"/>
                    <a:gd name="connsiteY714" fmla="*/ 520026 h 2976563"/>
                    <a:gd name="connsiteX715" fmla="*/ 2700337 w 3463925"/>
                    <a:gd name="connsiteY715" fmla="*/ 532752 h 2976563"/>
                    <a:gd name="connsiteX716" fmla="*/ 2723356 w 3463925"/>
                    <a:gd name="connsiteY716" fmla="*/ 546275 h 2976563"/>
                    <a:gd name="connsiteX717" fmla="*/ 2747169 w 3463925"/>
                    <a:gd name="connsiteY717" fmla="*/ 562183 h 2976563"/>
                    <a:gd name="connsiteX718" fmla="*/ 2769394 w 3463925"/>
                    <a:gd name="connsiteY718" fmla="*/ 578092 h 2976563"/>
                    <a:gd name="connsiteX719" fmla="*/ 2791619 w 3463925"/>
                    <a:gd name="connsiteY719" fmla="*/ 594796 h 2976563"/>
                    <a:gd name="connsiteX720" fmla="*/ 2811462 w 3463925"/>
                    <a:gd name="connsiteY720" fmla="*/ 613091 h 2976563"/>
                    <a:gd name="connsiteX721" fmla="*/ 2832100 w 3463925"/>
                    <a:gd name="connsiteY721" fmla="*/ 631386 h 2976563"/>
                    <a:gd name="connsiteX722" fmla="*/ 2851150 w 3463925"/>
                    <a:gd name="connsiteY722" fmla="*/ 652067 h 2976563"/>
                    <a:gd name="connsiteX723" fmla="*/ 2869406 w 3463925"/>
                    <a:gd name="connsiteY723" fmla="*/ 672748 h 2976563"/>
                    <a:gd name="connsiteX724" fmla="*/ 2886869 w 3463925"/>
                    <a:gd name="connsiteY724" fmla="*/ 694224 h 2976563"/>
                    <a:gd name="connsiteX725" fmla="*/ 2901950 w 3463925"/>
                    <a:gd name="connsiteY725" fmla="*/ 717292 h 2976563"/>
                    <a:gd name="connsiteX726" fmla="*/ 2917825 w 3463925"/>
                    <a:gd name="connsiteY726" fmla="*/ 740359 h 2976563"/>
                    <a:gd name="connsiteX727" fmla="*/ 2932112 w 3463925"/>
                    <a:gd name="connsiteY727" fmla="*/ 765017 h 2976563"/>
                    <a:gd name="connsiteX728" fmla="*/ 2944019 w 3463925"/>
                    <a:gd name="connsiteY728" fmla="*/ 789676 h 2976563"/>
                    <a:gd name="connsiteX729" fmla="*/ 2955131 w 3463925"/>
                    <a:gd name="connsiteY729" fmla="*/ 815925 h 2976563"/>
                    <a:gd name="connsiteX730" fmla="*/ 2965450 w 3463925"/>
                    <a:gd name="connsiteY730" fmla="*/ 841379 h 2976563"/>
                    <a:gd name="connsiteX731" fmla="*/ 2974975 w 3463925"/>
                    <a:gd name="connsiteY731" fmla="*/ 867628 h 2976563"/>
                    <a:gd name="connsiteX732" fmla="*/ 2982912 w 3463925"/>
                    <a:gd name="connsiteY732" fmla="*/ 895468 h 2976563"/>
                    <a:gd name="connsiteX733" fmla="*/ 2989262 w 3463925"/>
                    <a:gd name="connsiteY733" fmla="*/ 923308 h 2976563"/>
                    <a:gd name="connsiteX734" fmla="*/ 2994025 w 3463925"/>
                    <a:gd name="connsiteY734" fmla="*/ 951148 h 2976563"/>
                    <a:gd name="connsiteX735" fmla="*/ 2997200 w 3463925"/>
                    <a:gd name="connsiteY735" fmla="*/ 979783 h 2976563"/>
                    <a:gd name="connsiteX736" fmla="*/ 3000375 w 3463925"/>
                    <a:gd name="connsiteY736" fmla="*/ 1010009 h 2976563"/>
                    <a:gd name="connsiteX737" fmla="*/ 3000375 w 3463925"/>
                    <a:gd name="connsiteY737" fmla="*/ 1039440 h 2976563"/>
                    <a:gd name="connsiteX738" fmla="*/ 2999581 w 3463925"/>
                    <a:gd name="connsiteY738" fmla="*/ 1066485 h 2976563"/>
                    <a:gd name="connsiteX739" fmla="*/ 2997200 w 3463925"/>
                    <a:gd name="connsiteY739" fmla="*/ 1092734 h 2976563"/>
                    <a:gd name="connsiteX740" fmla="*/ 2998788 w 3463925"/>
                    <a:gd name="connsiteY740" fmla="*/ 1097506 h 2976563"/>
                    <a:gd name="connsiteX741" fmla="*/ 2997200 w 3463925"/>
                    <a:gd name="connsiteY741" fmla="*/ 1099893 h 2976563"/>
                    <a:gd name="connsiteX742" fmla="*/ 2996406 w 3463925"/>
                    <a:gd name="connsiteY742" fmla="*/ 1103074 h 2976563"/>
                    <a:gd name="connsiteX743" fmla="*/ 2996406 w 3463925"/>
                    <a:gd name="connsiteY743" fmla="*/ 1112620 h 2976563"/>
                    <a:gd name="connsiteX744" fmla="*/ 2995612 w 3463925"/>
                    <a:gd name="connsiteY744" fmla="*/ 1112620 h 2976563"/>
                    <a:gd name="connsiteX745" fmla="*/ 2993231 w 3463925"/>
                    <a:gd name="connsiteY745" fmla="*/ 1123756 h 2976563"/>
                    <a:gd name="connsiteX746" fmla="*/ 2990056 w 3463925"/>
                    <a:gd name="connsiteY746" fmla="*/ 1134096 h 2976563"/>
                    <a:gd name="connsiteX747" fmla="*/ 2986088 w 3463925"/>
                    <a:gd name="connsiteY747" fmla="*/ 1144437 h 2976563"/>
                    <a:gd name="connsiteX748" fmla="*/ 2982119 w 3463925"/>
                    <a:gd name="connsiteY748" fmla="*/ 1153982 h 2976563"/>
                    <a:gd name="connsiteX749" fmla="*/ 2976562 w 3463925"/>
                    <a:gd name="connsiteY749" fmla="*/ 1162732 h 2976563"/>
                    <a:gd name="connsiteX750" fmla="*/ 2971006 w 3463925"/>
                    <a:gd name="connsiteY750" fmla="*/ 1171481 h 2976563"/>
                    <a:gd name="connsiteX751" fmla="*/ 2963862 w 3463925"/>
                    <a:gd name="connsiteY751" fmla="*/ 1179436 h 2976563"/>
                    <a:gd name="connsiteX752" fmla="*/ 2956719 w 3463925"/>
                    <a:gd name="connsiteY752" fmla="*/ 1186594 h 2976563"/>
                    <a:gd name="connsiteX753" fmla="*/ 2947987 w 3463925"/>
                    <a:gd name="connsiteY753" fmla="*/ 1193753 h 2976563"/>
                    <a:gd name="connsiteX754" fmla="*/ 2940050 w 3463925"/>
                    <a:gd name="connsiteY754" fmla="*/ 1198526 h 2976563"/>
                    <a:gd name="connsiteX755" fmla="*/ 2930525 w 3463925"/>
                    <a:gd name="connsiteY755" fmla="*/ 1204094 h 2976563"/>
                    <a:gd name="connsiteX756" fmla="*/ 2921794 w 3463925"/>
                    <a:gd name="connsiteY756" fmla="*/ 1208866 h 2976563"/>
                    <a:gd name="connsiteX757" fmla="*/ 2911475 w 3463925"/>
                    <a:gd name="connsiteY757" fmla="*/ 1212048 h 2976563"/>
                    <a:gd name="connsiteX758" fmla="*/ 2900362 w 3463925"/>
                    <a:gd name="connsiteY758" fmla="*/ 1214434 h 2976563"/>
                    <a:gd name="connsiteX759" fmla="*/ 2890044 w 3463925"/>
                    <a:gd name="connsiteY759" fmla="*/ 1216025 h 2976563"/>
                    <a:gd name="connsiteX760" fmla="*/ 2878137 w 3463925"/>
                    <a:gd name="connsiteY760" fmla="*/ 1216025 h 2976563"/>
                    <a:gd name="connsiteX761" fmla="*/ 2866231 w 3463925"/>
                    <a:gd name="connsiteY761" fmla="*/ 1216025 h 2976563"/>
                    <a:gd name="connsiteX762" fmla="*/ 2855119 w 3463925"/>
                    <a:gd name="connsiteY762" fmla="*/ 1214434 h 2976563"/>
                    <a:gd name="connsiteX763" fmla="*/ 2842419 w 3463925"/>
                    <a:gd name="connsiteY763" fmla="*/ 1211253 h 2976563"/>
                    <a:gd name="connsiteX764" fmla="*/ 2832100 w 3463925"/>
                    <a:gd name="connsiteY764" fmla="*/ 1207276 h 2976563"/>
                    <a:gd name="connsiteX765" fmla="*/ 2820987 w 3463925"/>
                    <a:gd name="connsiteY765" fmla="*/ 1201708 h 2976563"/>
                    <a:gd name="connsiteX766" fmla="*/ 2811462 w 3463925"/>
                    <a:gd name="connsiteY766" fmla="*/ 1196140 h 2976563"/>
                    <a:gd name="connsiteX767" fmla="*/ 2802731 w 3463925"/>
                    <a:gd name="connsiteY767" fmla="*/ 1189776 h 2976563"/>
                    <a:gd name="connsiteX768" fmla="*/ 2794000 w 3463925"/>
                    <a:gd name="connsiteY768" fmla="*/ 1181026 h 2976563"/>
                    <a:gd name="connsiteX769" fmla="*/ 2786062 w 3463925"/>
                    <a:gd name="connsiteY769" fmla="*/ 1173072 h 2976563"/>
                    <a:gd name="connsiteX770" fmla="*/ 2778919 w 3463925"/>
                    <a:gd name="connsiteY770" fmla="*/ 1164322 h 2976563"/>
                    <a:gd name="connsiteX771" fmla="*/ 2772569 w 3463925"/>
                    <a:gd name="connsiteY771" fmla="*/ 1153982 h 2976563"/>
                    <a:gd name="connsiteX772" fmla="*/ 2768600 w 3463925"/>
                    <a:gd name="connsiteY772" fmla="*/ 1143641 h 2976563"/>
                    <a:gd name="connsiteX773" fmla="*/ 2764631 w 3463925"/>
                    <a:gd name="connsiteY773" fmla="*/ 1131710 h 2976563"/>
                    <a:gd name="connsiteX774" fmla="*/ 2761456 w 3463925"/>
                    <a:gd name="connsiteY774" fmla="*/ 1120574 h 2976563"/>
                    <a:gd name="connsiteX775" fmla="*/ 2759869 w 3463925"/>
                    <a:gd name="connsiteY775" fmla="*/ 1109438 h 2976563"/>
                    <a:gd name="connsiteX776" fmla="*/ 2758281 w 3463925"/>
                    <a:gd name="connsiteY776" fmla="*/ 1097506 h 2976563"/>
                    <a:gd name="connsiteX777" fmla="*/ 2759869 w 3463925"/>
                    <a:gd name="connsiteY777" fmla="*/ 1092734 h 2976563"/>
                    <a:gd name="connsiteX778" fmla="*/ 2760662 w 3463925"/>
                    <a:gd name="connsiteY778" fmla="*/ 1090348 h 2976563"/>
                    <a:gd name="connsiteX779" fmla="*/ 2761456 w 3463925"/>
                    <a:gd name="connsiteY779" fmla="*/ 1082393 h 2976563"/>
                    <a:gd name="connsiteX780" fmla="*/ 2758281 w 3463925"/>
                    <a:gd name="connsiteY780" fmla="*/ 1082393 h 2976563"/>
                    <a:gd name="connsiteX781" fmla="*/ 2760662 w 3463925"/>
                    <a:gd name="connsiteY781" fmla="*/ 1060917 h 2976563"/>
                    <a:gd name="connsiteX782" fmla="*/ 2761456 w 3463925"/>
                    <a:gd name="connsiteY782" fmla="*/ 1039440 h 2976563"/>
                    <a:gd name="connsiteX783" fmla="*/ 2761456 w 3463925"/>
                    <a:gd name="connsiteY783" fmla="*/ 1021941 h 2976563"/>
                    <a:gd name="connsiteX784" fmla="*/ 2759869 w 3463925"/>
                    <a:gd name="connsiteY784" fmla="*/ 1004441 h 2976563"/>
                    <a:gd name="connsiteX785" fmla="*/ 2757487 w 3463925"/>
                    <a:gd name="connsiteY785" fmla="*/ 988533 h 2976563"/>
                    <a:gd name="connsiteX786" fmla="*/ 2754312 w 3463925"/>
                    <a:gd name="connsiteY786" fmla="*/ 971829 h 2976563"/>
                    <a:gd name="connsiteX787" fmla="*/ 2751137 w 3463925"/>
                    <a:gd name="connsiteY787" fmla="*/ 955125 h 2976563"/>
                    <a:gd name="connsiteX788" fmla="*/ 2746375 w 3463925"/>
                    <a:gd name="connsiteY788" fmla="*/ 939216 h 2976563"/>
                    <a:gd name="connsiteX789" fmla="*/ 2740819 w 3463925"/>
                    <a:gd name="connsiteY789" fmla="*/ 923308 h 2976563"/>
                    <a:gd name="connsiteX790" fmla="*/ 2735262 w 3463925"/>
                    <a:gd name="connsiteY790" fmla="*/ 908195 h 2976563"/>
                    <a:gd name="connsiteX791" fmla="*/ 2728912 w 3463925"/>
                    <a:gd name="connsiteY791" fmla="*/ 893877 h 2976563"/>
                    <a:gd name="connsiteX792" fmla="*/ 2720181 w 3463925"/>
                    <a:gd name="connsiteY792" fmla="*/ 879559 h 2976563"/>
                    <a:gd name="connsiteX793" fmla="*/ 2713037 w 3463925"/>
                    <a:gd name="connsiteY793" fmla="*/ 865241 h 2976563"/>
                    <a:gd name="connsiteX794" fmla="*/ 2704306 w 3463925"/>
                    <a:gd name="connsiteY794" fmla="*/ 851719 h 2976563"/>
                    <a:gd name="connsiteX795" fmla="*/ 2694781 w 3463925"/>
                    <a:gd name="connsiteY795" fmla="*/ 838197 h 2976563"/>
                    <a:gd name="connsiteX796" fmla="*/ 2684462 w 3463925"/>
                    <a:gd name="connsiteY796" fmla="*/ 826265 h 2976563"/>
                    <a:gd name="connsiteX797" fmla="*/ 2674144 w 3463925"/>
                    <a:gd name="connsiteY797" fmla="*/ 813539 h 2976563"/>
                    <a:gd name="connsiteX798" fmla="*/ 2663031 w 3463925"/>
                    <a:gd name="connsiteY798" fmla="*/ 801607 h 2976563"/>
                    <a:gd name="connsiteX799" fmla="*/ 2651918 w 3463925"/>
                    <a:gd name="connsiteY799" fmla="*/ 789676 h 2976563"/>
                    <a:gd name="connsiteX800" fmla="*/ 2639218 w 3463925"/>
                    <a:gd name="connsiteY800" fmla="*/ 779335 h 2976563"/>
                    <a:gd name="connsiteX801" fmla="*/ 2626518 w 3463925"/>
                    <a:gd name="connsiteY801" fmla="*/ 768995 h 2976563"/>
                    <a:gd name="connsiteX802" fmla="*/ 2613818 w 3463925"/>
                    <a:gd name="connsiteY802" fmla="*/ 760245 h 2976563"/>
                    <a:gd name="connsiteX803" fmla="*/ 2599531 w 3463925"/>
                    <a:gd name="connsiteY803" fmla="*/ 752291 h 2976563"/>
                    <a:gd name="connsiteX804" fmla="*/ 2586037 w 3463925"/>
                    <a:gd name="connsiteY804" fmla="*/ 743541 h 2976563"/>
                    <a:gd name="connsiteX805" fmla="*/ 2570956 w 3463925"/>
                    <a:gd name="connsiteY805" fmla="*/ 736382 h 2976563"/>
                    <a:gd name="connsiteX806" fmla="*/ 2556668 w 3463925"/>
                    <a:gd name="connsiteY806" fmla="*/ 729223 h 2976563"/>
                    <a:gd name="connsiteX807" fmla="*/ 2540793 w 3463925"/>
                    <a:gd name="connsiteY807" fmla="*/ 722860 h 2976563"/>
                    <a:gd name="connsiteX808" fmla="*/ 2525712 w 3463925"/>
                    <a:gd name="connsiteY808" fmla="*/ 718087 h 2976563"/>
                    <a:gd name="connsiteX809" fmla="*/ 2509043 w 3463925"/>
                    <a:gd name="connsiteY809" fmla="*/ 714110 h 2976563"/>
                    <a:gd name="connsiteX810" fmla="*/ 2493962 w 3463925"/>
                    <a:gd name="connsiteY810" fmla="*/ 710133 h 2976563"/>
                    <a:gd name="connsiteX811" fmla="*/ 2476500 w 3463925"/>
                    <a:gd name="connsiteY811" fmla="*/ 706951 h 2976563"/>
                    <a:gd name="connsiteX812" fmla="*/ 2459831 w 3463925"/>
                    <a:gd name="connsiteY812" fmla="*/ 704565 h 2976563"/>
                    <a:gd name="connsiteX813" fmla="*/ 2442368 w 3463925"/>
                    <a:gd name="connsiteY813" fmla="*/ 703770 h 2976563"/>
                    <a:gd name="connsiteX814" fmla="*/ 2426493 w 3463925"/>
                    <a:gd name="connsiteY814" fmla="*/ 702974 h 2976563"/>
                    <a:gd name="connsiteX815" fmla="*/ 2413793 w 3463925"/>
                    <a:gd name="connsiteY815" fmla="*/ 702974 h 2976563"/>
                    <a:gd name="connsiteX816" fmla="*/ 2401887 w 3463925"/>
                    <a:gd name="connsiteY816" fmla="*/ 700588 h 2976563"/>
                    <a:gd name="connsiteX817" fmla="*/ 2390775 w 3463925"/>
                    <a:gd name="connsiteY817" fmla="*/ 697406 h 2976563"/>
                    <a:gd name="connsiteX818" fmla="*/ 2378868 w 3463925"/>
                    <a:gd name="connsiteY818" fmla="*/ 693429 h 2976563"/>
                    <a:gd name="connsiteX819" fmla="*/ 2368550 w 3463925"/>
                    <a:gd name="connsiteY819" fmla="*/ 687861 h 2976563"/>
                    <a:gd name="connsiteX820" fmla="*/ 2359025 w 3463925"/>
                    <a:gd name="connsiteY820" fmla="*/ 682293 h 2976563"/>
                    <a:gd name="connsiteX821" fmla="*/ 2349500 w 3463925"/>
                    <a:gd name="connsiteY821" fmla="*/ 675930 h 2976563"/>
                    <a:gd name="connsiteX822" fmla="*/ 2341562 w 3463925"/>
                    <a:gd name="connsiteY822" fmla="*/ 667975 h 2976563"/>
                    <a:gd name="connsiteX823" fmla="*/ 2334418 w 3463925"/>
                    <a:gd name="connsiteY823" fmla="*/ 659226 h 2976563"/>
                    <a:gd name="connsiteX824" fmla="*/ 2326481 w 3463925"/>
                    <a:gd name="connsiteY824" fmla="*/ 650476 h 2976563"/>
                    <a:gd name="connsiteX825" fmla="*/ 2320925 w 3463925"/>
                    <a:gd name="connsiteY825" fmla="*/ 640135 h 2976563"/>
                    <a:gd name="connsiteX826" fmla="*/ 2315368 w 3463925"/>
                    <a:gd name="connsiteY826" fmla="*/ 629795 h 2976563"/>
                    <a:gd name="connsiteX827" fmla="*/ 2311400 w 3463925"/>
                    <a:gd name="connsiteY827" fmla="*/ 618659 h 2976563"/>
                    <a:gd name="connsiteX828" fmla="*/ 2308225 w 3463925"/>
                    <a:gd name="connsiteY828" fmla="*/ 606727 h 2976563"/>
                    <a:gd name="connsiteX829" fmla="*/ 2307431 w 3463925"/>
                    <a:gd name="connsiteY829" fmla="*/ 595591 h 2976563"/>
                    <a:gd name="connsiteX830" fmla="*/ 2306637 w 3463925"/>
                    <a:gd name="connsiteY830" fmla="*/ 583660 h 2976563"/>
                    <a:gd name="connsiteX831" fmla="*/ 2307431 w 3463925"/>
                    <a:gd name="connsiteY831" fmla="*/ 570933 h 2976563"/>
                    <a:gd name="connsiteX832" fmla="*/ 2308225 w 3463925"/>
                    <a:gd name="connsiteY832" fmla="*/ 559002 h 2976563"/>
                    <a:gd name="connsiteX833" fmla="*/ 2311400 w 3463925"/>
                    <a:gd name="connsiteY833" fmla="*/ 547070 h 2976563"/>
                    <a:gd name="connsiteX834" fmla="*/ 2315368 w 3463925"/>
                    <a:gd name="connsiteY834" fmla="*/ 535934 h 2976563"/>
                    <a:gd name="connsiteX835" fmla="*/ 2320925 w 3463925"/>
                    <a:gd name="connsiteY835" fmla="*/ 525594 h 2976563"/>
                    <a:gd name="connsiteX836" fmla="*/ 2326481 w 3463925"/>
                    <a:gd name="connsiteY836" fmla="*/ 515253 h 2976563"/>
                    <a:gd name="connsiteX837" fmla="*/ 2334418 w 3463925"/>
                    <a:gd name="connsiteY837" fmla="*/ 507299 h 2976563"/>
                    <a:gd name="connsiteX838" fmla="*/ 2341562 w 3463925"/>
                    <a:gd name="connsiteY838" fmla="*/ 497754 h 2976563"/>
                    <a:gd name="connsiteX839" fmla="*/ 2349500 w 3463925"/>
                    <a:gd name="connsiteY839" fmla="*/ 490595 h 2976563"/>
                    <a:gd name="connsiteX840" fmla="*/ 2359025 w 3463925"/>
                    <a:gd name="connsiteY840" fmla="*/ 483436 h 2976563"/>
                    <a:gd name="connsiteX841" fmla="*/ 2368550 w 3463925"/>
                    <a:gd name="connsiteY841" fmla="*/ 477868 h 2976563"/>
                    <a:gd name="connsiteX842" fmla="*/ 2378868 w 3463925"/>
                    <a:gd name="connsiteY842" fmla="*/ 472300 h 2976563"/>
                    <a:gd name="connsiteX843" fmla="*/ 2390775 w 3463925"/>
                    <a:gd name="connsiteY843" fmla="*/ 468323 h 2976563"/>
                    <a:gd name="connsiteX844" fmla="*/ 2401887 w 3463925"/>
                    <a:gd name="connsiteY844" fmla="*/ 465141 h 2976563"/>
                    <a:gd name="connsiteX845" fmla="*/ 2413793 w 3463925"/>
                    <a:gd name="connsiteY845" fmla="*/ 464346 h 2976563"/>
                    <a:gd name="connsiteX846" fmla="*/ 2426494 w 3463925"/>
                    <a:gd name="connsiteY846" fmla="*/ 0 h 2976563"/>
                    <a:gd name="connsiteX847" fmla="*/ 2452688 w 3463925"/>
                    <a:gd name="connsiteY847" fmla="*/ 794 h 2976563"/>
                    <a:gd name="connsiteX848" fmla="*/ 2479675 w 3463925"/>
                    <a:gd name="connsiteY848" fmla="*/ 1589 h 2976563"/>
                    <a:gd name="connsiteX849" fmla="*/ 2505075 w 3463925"/>
                    <a:gd name="connsiteY849" fmla="*/ 3177 h 2976563"/>
                    <a:gd name="connsiteX850" fmla="*/ 2532062 w 3463925"/>
                    <a:gd name="connsiteY850" fmla="*/ 5560 h 2976563"/>
                    <a:gd name="connsiteX851" fmla="*/ 2557462 w 3463925"/>
                    <a:gd name="connsiteY851" fmla="*/ 8737 h 2976563"/>
                    <a:gd name="connsiteX852" fmla="*/ 2584450 w 3463925"/>
                    <a:gd name="connsiteY852" fmla="*/ 11914 h 2976563"/>
                    <a:gd name="connsiteX853" fmla="*/ 2609850 w 3463925"/>
                    <a:gd name="connsiteY853" fmla="*/ 15885 h 2976563"/>
                    <a:gd name="connsiteX854" fmla="*/ 2634456 w 3463925"/>
                    <a:gd name="connsiteY854" fmla="*/ 21444 h 2976563"/>
                    <a:gd name="connsiteX855" fmla="*/ 2659856 w 3463925"/>
                    <a:gd name="connsiteY855" fmla="*/ 26210 h 2976563"/>
                    <a:gd name="connsiteX856" fmla="*/ 2684462 w 3463925"/>
                    <a:gd name="connsiteY856" fmla="*/ 32563 h 2976563"/>
                    <a:gd name="connsiteX857" fmla="*/ 2709069 w 3463925"/>
                    <a:gd name="connsiteY857" fmla="*/ 39711 h 2976563"/>
                    <a:gd name="connsiteX858" fmla="*/ 2733675 w 3463925"/>
                    <a:gd name="connsiteY858" fmla="*/ 46859 h 2976563"/>
                    <a:gd name="connsiteX859" fmla="*/ 2758281 w 3463925"/>
                    <a:gd name="connsiteY859" fmla="*/ 54802 h 2976563"/>
                    <a:gd name="connsiteX860" fmla="*/ 2782094 w 3463925"/>
                    <a:gd name="connsiteY860" fmla="*/ 63538 h 2976563"/>
                    <a:gd name="connsiteX861" fmla="*/ 2805906 w 3463925"/>
                    <a:gd name="connsiteY861" fmla="*/ 72274 h 2976563"/>
                    <a:gd name="connsiteX862" fmla="*/ 2828925 w 3463925"/>
                    <a:gd name="connsiteY862" fmla="*/ 81805 h 2976563"/>
                    <a:gd name="connsiteX863" fmla="*/ 2852738 w 3463925"/>
                    <a:gd name="connsiteY863" fmla="*/ 92130 h 2976563"/>
                    <a:gd name="connsiteX864" fmla="*/ 2875756 w 3463925"/>
                    <a:gd name="connsiteY864" fmla="*/ 102455 h 2976563"/>
                    <a:gd name="connsiteX865" fmla="*/ 2920206 w 3463925"/>
                    <a:gd name="connsiteY865" fmla="*/ 126281 h 2976563"/>
                    <a:gd name="connsiteX866" fmla="*/ 2963862 w 3463925"/>
                    <a:gd name="connsiteY866" fmla="*/ 150902 h 2976563"/>
                    <a:gd name="connsiteX867" fmla="*/ 3005931 w 3463925"/>
                    <a:gd name="connsiteY867" fmla="*/ 177906 h 2976563"/>
                    <a:gd name="connsiteX868" fmla="*/ 3046412 w 3463925"/>
                    <a:gd name="connsiteY868" fmla="*/ 207292 h 2976563"/>
                    <a:gd name="connsiteX869" fmla="*/ 3085306 w 3463925"/>
                    <a:gd name="connsiteY869" fmla="*/ 237473 h 2976563"/>
                    <a:gd name="connsiteX870" fmla="*/ 3123406 w 3463925"/>
                    <a:gd name="connsiteY870" fmla="*/ 270830 h 2976563"/>
                    <a:gd name="connsiteX871" fmla="*/ 3159125 w 3463925"/>
                    <a:gd name="connsiteY871" fmla="*/ 304187 h 2976563"/>
                    <a:gd name="connsiteX872" fmla="*/ 3194050 w 3463925"/>
                    <a:gd name="connsiteY872" fmla="*/ 340721 h 2976563"/>
                    <a:gd name="connsiteX873" fmla="*/ 3225800 w 3463925"/>
                    <a:gd name="connsiteY873" fmla="*/ 378050 h 2976563"/>
                    <a:gd name="connsiteX874" fmla="*/ 3257550 w 3463925"/>
                    <a:gd name="connsiteY874" fmla="*/ 416967 h 2976563"/>
                    <a:gd name="connsiteX875" fmla="*/ 3286919 w 3463925"/>
                    <a:gd name="connsiteY875" fmla="*/ 458266 h 2976563"/>
                    <a:gd name="connsiteX876" fmla="*/ 3313112 w 3463925"/>
                    <a:gd name="connsiteY876" fmla="*/ 500360 h 2976563"/>
                    <a:gd name="connsiteX877" fmla="*/ 3338512 w 3463925"/>
                    <a:gd name="connsiteY877" fmla="*/ 544836 h 2976563"/>
                    <a:gd name="connsiteX878" fmla="*/ 3361531 w 3463925"/>
                    <a:gd name="connsiteY878" fmla="*/ 588518 h 2976563"/>
                    <a:gd name="connsiteX879" fmla="*/ 3371850 w 3463925"/>
                    <a:gd name="connsiteY879" fmla="*/ 612345 h 2976563"/>
                    <a:gd name="connsiteX880" fmla="*/ 3382169 w 3463925"/>
                    <a:gd name="connsiteY880" fmla="*/ 634583 h 2976563"/>
                    <a:gd name="connsiteX881" fmla="*/ 3392488 w 3463925"/>
                    <a:gd name="connsiteY881" fmla="*/ 658410 h 2976563"/>
                    <a:gd name="connsiteX882" fmla="*/ 3400425 w 3463925"/>
                    <a:gd name="connsiteY882" fmla="*/ 682237 h 2976563"/>
                    <a:gd name="connsiteX883" fmla="*/ 3409950 w 3463925"/>
                    <a:gd name="connsiteY883" fmla="*/ 705269 h 2976563"/>
                    <a:gd name="connsiteX884" fmla="*/ 3417094 w 3463925"/>
                    <a:gd name="connsiteY884" fmla="*/ 729890 h 2976563"/>
                    <a:gd name="connsiteX885" fmla="*/ 3424238 w 3463925"/>
                    <a:gd name="connsiteY885" fmla="*/ 754511 h 2976563"/>
                    <a:gd name="connsiteX886" fmla="*/ 3431381 w 3463925"/>
                    <a:gd name="connsiteY886" fmla="*/ 779132 h 2976563"/>
                    <a:gd name="connsiteX887" fmla="*/ 3436938 w 3463925"/>
                    <a:gd name="connsiteY887" fmla="*/ 803753 h 2976563"/>
                    <a:gd name="connsiteX888" fmla="*/ 3442494 w 3463925"/>
                    <a:gd name="connsiteY888" fmla="*/ 829962 h 2976563"/>
                    <a:gd name="connsiteX889" fmla="*/ 3447256 w 3463925"/>
                    <a:gd name="connsiteY889" fmla="*/ 855377 h 2976563"/>
                    <a:gd name="connsiteX890" fmla="*/ 3451225 w 3463925"/>
                    <a:gd name="connsiteY890" fmla="*/ 880792 h 2976563"/>
                    <a:gd name="connsiteX891" fmla="*/ 3455988 w 3463925"/>
                    <a:gd name="connsiteY891" fmla="*/ 907001 h 2976563"/>
                    <a:gd name="connsiteX892" fmla="*/ 3459162 w 3463925"/>
                    <a:gd name="connsiteY892" fmla="*/ 932416 h 2976563"/>
                    <a:gd name="connsiteX893" fmla="*/ 3460750 w 3463925"/>
                    <a:gd name="connsiteY893" fmla="*/ 958626 h 2976563"/>
                    <a:gd name="connsiteX894" fmla="*/ 3463131 w 3463925"/>
                    <a:gd name="connsiteY894" fmla="*/ 985629 h 2976563"/>
                    <a:gd name="connsiteX895" fmla="*/ 3463925 w 3463925"/>
                    <a:gd name="connsiteY895" fmla="*/ 1012633 h 2976563"/>
                    <a:gd name="connsiteX896" fmla="*/ 3463925 w 3463925"/>
                    <a:gd name="connsiteY896" fmla="*/ 1038842 h 2976563"/>
                    <a:gd name="connsiteX897" fmla="*/ 3463131 w 3463925"/>
                    <a:gd name="connsiteY897" fmla="*/ 1077759 h 2976563"/>
                    <a:gd name="connsiteX898" fmla="*/ 3460750 w 3463925"/>
                    <a:gd name="connsiteY898" fmla="*/ 1116676 h 2976563"/>
                    <a:gd name="connsiteX899" fmla="*/ 3456781 w 3463925"/>
                    <a:gd name="connsiteY899" fmla="*/ 1155593 h 2976563"/>
                    <a:gd name="connsiteX900" fmla="*/ 3451225 w 3463925"/>
                    <a:gd name="connsiteY900" fmla="*/ 1193715 h 2976563"/>
                    <a:gd name="connsiteX901" fmla="*/ 3449638 w 3463925"/>
                    <a:gd name="connsiteY901" fmla="*/ 1211188 h 2976563"/>
                    <a:gd name="connsiteX902" fmla="*/ 3446462 w 3463925"/>
                    <a:gd name="connsiteY902" fmla="*/ 1227867 h 2976563"/>
                    <a:gd name="connsiteX903" fmla="*/ 3446462 w 3463925"/>
                    <a:gd name="connsiteY903" fmla="*/ 1228661 h 2976563"/>
                    <a:gd name="connsiteX904" fmla="*/ 3442494 w 3463925"/>
                    <a:gd name="connsiteY904" fmla="*/ 1239780 h 2976563"/>
                    <a:gd name="connsiteX905" fmla="*/ 3438525 w 3463925"/>
                    <a:gd name="connsiteY905" fmla="*/ 1251693 h 2976563"/>
                    <a:gd name="connsiteX906" fmla="*/ 3432969 w 3463925"/>
                    <a:gd name="connsiteY906" fmla="*/ 1262018 h 2976563"/>
                    <a:gd name="connsiteX907" fmla="*/ 3426619 w 3463925"/>
                    <a:gd name="connsiteY907" fmla="*/ 1271549 h 2976563"/>
                    <a:gd name="connsiteX908" fmla="*/ 3421062 w 3463925"/>
                    <a:gd name="connsiteY908" fmla="*/ 1281080 h 2976563"/>
                    <a:gd name="connsiteX909" fmla="*/ 3413919 w 3463925"/>
                    <a:gd name="connsiteY909" fmla="*/ 1289022 h 2976563"/>
                    <a:gd name="connsiteX910" fmla="*/ 3405188 w 3463925"/>
                    <a:gd name="connsiteY910" fmla="*/ 1298553 h 2976563"/>
                    <a:gd name="connsiteX911" fmla="*/ 3396456 w 3463925"/>
                    <a:gd name="connsiteY911" fmla="*/ 1305701 h 2976563"/>
                    <a:gd name="connsiteX912" fmla="*/ 3386931 w 3463925"/>
                    <a:gd name="connsiteY912" fmla="*/ 1312849 h 2976563"/>
                    <a:gd name="connsiteX913" fmla="*/ 3376612 w 3463925"/>
                    <a:gd name="connsiteY913" fmla="*/ 1318408 h 2976563"/>
                    <a:gd name="connsiteX914" fmla="*/ 3366294 w 3463925"/>
                    <a:gd name="connsiteY914" fmla="*/ 1323968 h 2976563"/>
                    <a:gd name="connsiteX915" fmla="*/ 3355181 w 3463925"/>
                    <a:gd name="connsiteY915" fmla="*/ 1327939 h 2976563"/>
                    <a:gd name="connsiteX916" fmla="*/ 3344069 w 3463925"/>
                    <a:gd name="connsiteY916" fmla="*/ 1331116 h 2976563"/>
                    <a:gd name="connsiteX917" fmla="*/ 3332956 w 3463925"/>
                    <a:gd name="connsiteY917" fmla="*/ 1334293 h 2976563"/>
                    <a:gd name="connsiteX918" fmla="*/ 3320256 w 3463925"/>
                    <a:gd name="connsiteY918" fmla="*/ 1335881 h 2976563"/>
                    <a:gd name="connsiteX919" fmla="*/ 3308350 w 3463925"/>
                    <a:gd name="connsiteY919" fmla="*/ 1336675 h 2976563"/>
                    <a:gd name="connsiteX920" fmla="*/ 3292475 w 3463925"/>
                    <a:gd name="connsiteY920" fmla="*/ 1335881 h 2976563"/>
                    <a:gd name="connsiteX921" fmla="*/ 3278981 w 3463925"/>
                    <a:gd name="connsiteY921" fmla="*/ 1333498 h 2976563"/>
                    <a:gd name="connsiteX922" fmla="*/ 3264694 w 3463925"/>
                    <a:gd name="connsiteY922" fmla="*/ 1330321 h 2976563"/>
                    <a:gd name="connsiteX923" fmla="*/ 3251994 w 3463925"/>
                    <a:gd name="connsiteY923" fmla="*/ 1325556 h 2976563"/>
                    <a:gd name="connsiteX924" fmla="*/ 3239294 w 3463925"/>
                    <a:gd name="connsiteY924" fmla="*/ 1319202 h 2976563"/>
                    <a:gd name="connsiteX925" fmla="*/ 3228181 w 3463925"/>
                    <a:gd name="connsiteY925" fmla="*/ 1312054 h 2976563"/>
                    <a:gd name="connsiteX926" fmla="*/ 3217069 w 3463925"/>
                    <a:gd name="connsiteY926" fmla="*/ 1303318 h 2976563"/>
                    <a:gd name="connsiteX927" fmla="*/ 3206750 w 3463925"/>
                    <a:gd name="connsiteY927" fmla="*/ 1294581 h 2976563"/>
                    <a:gd name="connsiteX928" fmla="*/ 3197225 w 3463925"/>
                    <a:gd name="connsiteY928" fmla="*/ 1284257 h 2976563"/>
                    <a:gd name="connsiteX929" fmla="*/ 3189288 w 3463925"/>
                    <a:gd name="connsiteY929" fmla="*/ 1273137 h 2976563"/>
                    <a:gd name="connsiteX930" fmla="*/ 3182144 w 3463925"/>
                    <a:gd name="connsiteY930" fmla="*/ 1262018 h 2976563"/>
                    <a:gd name="connsiteX931" fmla="*/ 3175794 w 3463925"/>
                    <a:gd name="connsiteY931" fmla="*/ 1248517 h 2976563"/>
                    <a:gd name="connsiteX932" fmla="*/ 3171031 w 3463925"/>
                    <a:gd name="connsiteY932" fmla="*/ 1235809 h 2976563"/>
                    <a:gd name="connsiteX933" fmla="*/ 3167856 w 3463925"/>
                    <a:gd name="connsiteY933" fmla="*/ 1221513 h 2976563"/>
                    <a:gd name="connsiteX934" fmla="*/ 3165475 w 3463925"/>
                    <a:gd name="connsiteY934" fmla="*/ 1207217 h 2976563"/>
                    <a:gd name="connsiteX935" fmla="*/ 3164681 w 3463925"/>
                    <a:gd name="connsiteY935" fmla="*/ 1192921 h 2976563"/>
                    <a:gd name="connsiteX936" fmla="*/ 3164681 w 3463925"/>
                    <a:gd name="connsiteY936" fmla="*/ 1184979 h 2976563"/>
                    <a:gd name="connsiteX937" fmla="*/ 3165475 w 3463925"/>
                    <a:gd name="connsiteY937" fmla="*/ 1176242 h 2976563"/>
                    <a:gd name="connsiteX938" fmla="*/ 3164681 w 3463925"/>
                    <a:gd name="connsiteY938" fmla="*/ 1176242 h 2976563"/>
                    <a:gd name="connsiteX939" fmla="*/ 3169444 w 3463925"/>
                    <a:gd name="connsiteY939" fmla="*/ 1142885 h 2976563"/>
                    <a:gd name="connsiteX940" fmla="*/ 3173412 w 3463925"/>
                    <a:gd name="connsiteY940" fmla="*/ 1107939 h 2976563"/>
                    <a:gd name="connsiteX941" fmla="*/ 3175794 w 3463925"/>
                    <a:gd name="connsiteY941" fmla="*/ 1072994 h 2976563"/>
                    <a:gd name="connsiteX942" fmla="*/ 3176588 w 3463925"/>
                    <a:gd name="connsiteY942" fmla="*/ 1038842 h 2976563"/>
                    <a:gd name="connsiteX943" fmla="*/ 3175794 w 3463925"/>
                    <a:gd name="connsiteY943" fmla="*/ 999925 h 2976563"/>
                    <a:gd name="connsiteX944" fmla="*/ 3172619 w 3463925"/>
                    <a:gd name="connsiteY944" fmla="*/ 961803 h 2976563"/>
                    <a:gd name="connsiteX945" fmla="*/ 3168650 w 3463925"/>
                    <a:gd name="connsiteY945" fmla="*/ 924474 h 2976563"/>
                    <a:gd name="connsiteX946" fmla="*/ 3161506 w 3463925"/>
                    <a:gd name="connsiteY946" fmla="*/ 887146 h 2976563"/>
                    <a:gd name="connsiteX947" fmla="*/ 3153569 w 3463925"/>
                    <a:gd name="connsiteY947" fmla="*/ 851406 h 2976563"/>
                    <a:gd name="connsiteX948" fmla="*/ 3143250 w 3463925"/>
                    <a:gd name="connsiteY948" fmla="*/ 815666 h 2976563"/>
                    <a:gd name="connsiteX949" fmla="*/ 3130550 w 3463925"/>
                    <a:gd name="connsiteY949" fmla="*/ 780720 h 2976563"/>
                    <a:gd name="connsiteX950" fmla="*/ 3117056 w 3463925"/>
                    <a:gd name="connsiteY950" fmla="*/ 746569 h 2976563"/>
                    <a:gd name="connsiteX951" fmla="*/ 3102769 w 3463925"/>
                    <a:gd name="connsiteY951" fmla="*/ 712417 h 2976563"/>
                    <a:gd name="connsiteX952" fmla="*/ 3085306 w 3463925"/>
                    <a:gd name="connsiteY952" fmla="*/ 680648 h 2976563"/>
                    <a:gd name="connsiteX953" fmla="*/ 3067844 w 3463925"/>
                    <a:gd name="connsiteY953" fmla="*/ 648879 h 2976563"/>
                    <a:gd name="connsiteX954" fmla="*/ 3048794 w 3463925"/>
                    <a:gd name="connsiteY954" fmla="*/ 619493 h 2976563"/>
                    <a:gd name="connsiteX955" fmla="*/ 3027362 w 3463925"/>
                    <a:gd name="connsiteY955" fmla="*/ 589313 h 2976563"/>
                    <a:gd name="connsiteX956" fmla="*/ 3005931 w 3463925"/>
                    <a:gd name="connsiteY956" fmla="*/ 560721 h 2976563"/>
                    <a:gd name="connsiteX957" fmla="*/ 2982119 w 3463925"/>
                    <a:gd name="connsiteY957" fmla="*/ 534511 h 2976563"/>
                    <a:gd name="connsiteX958" fmla="*/ 2956719 w 3463925"/>
                    <a:gd name="connsiteY958" fmla="*/ 507508 h 2976563"/>
                    <a:gd name="connsiteX959" fmla="*/ 2930525 w 3463925"/>
                    <a:gd name="connsiteY959" fmla="*/ 482887 h 2976563"/>
                    <a:gd name="connsiteX960" fmla="*/ 2902744 w 3463925"/>
                    <a:gd name="connsiteY960" fmla="*/ 459060 h 2976563"/>
                    <a:gd name="connsiteX961" fmla="*/ 2875756 w 3463925"/>
                    <a:gd name="connsiteY961" fmla="*/ 436822 h 2976563"/>
                    <a:gd name="connsiteX962" fmla="*/ 2845594 w 3463925"/>
                    <a:gd name="connsiteY962" fmla="*/ 416172 h 2976563"/>
                    <a:gd name="connsiteX963" fmla="*/ 2814638 w 3463925"/>
                    <a:gd name="connsiteY963" fmla="*/ 395523 h 2976563"/>
                    <a:gd name="connsiteX964" fmla="*/ 2782888 w 3463925"/>
                    <a:gd name="connsiteY964" fmla="*/ 378050 h 2976563"/>
                    <a:gd name="connsiteX965" fmla="*/ 2751138 w 3463925"/>
                    <a:gd name="connsiteY965" fmla="*/ 362165 h 2976563"/>
                    <a:gd name="connsiteX966" fmla="*/ 2717800 w 3463925"/>
                    <a:gd name="connsiteY966" fmla="*/ 346281 h 2976563"/>
                    <a:gd name="connsiteX967" fmla="*/ 2683669 w 3463925"/>
                    <a:gd name="connsiteY967" fmla="*/ 332779 h 2976563"/>
                    <a:gd name="connsiteX968" fmla="*/ 2648744 w 3463925"/>
                    <a:gd name="connsiteY968" fmla="*/ 320866 h 2976563"/>
                    <a:gd name="connsiteX969" fmla="*/ 2613025 w 3463925"/>
                    <a:gd name="connsiteY969" fmla="*/ 310541 h 2976563"/>
                    <a:gd name="connsiteX970" fmla="*/ 2577306 w 3463925"/>
                    <a:gd name="connsiteY970" fmla="*/ 302599 h 2976563"/>
                    <a:gd name="connsiteX971" fmla="*/ 2540000 w 3463925"/>
                    <a:gd name="connsiteY971" fmla="*/ 296245 h 2976563"/>
                    <a:gd name="connsiteX972" fmla="*/ 2501900 w 3463925"/>
                    <a:gd name="connsiteY972" fmla="*/ 291480 h 2976563"/>
                    <a:gd name="connsiteX973" fmla="*/ 2464594 w 3463925"/>
                    <a:gd name="connsiteY973" fmla="*/ 288303 h 2976563"/>
                    <a:gd name="connsiteX974" fmla="*/ 2426494 w 3463925"/>
                    <a:gd name="connsiteY974" fmla="*/ 286714 h 2976563"/>
                    <a:gd name="connsiteX975" fmla="*/ 2410619 w 3463925"/>
                    <a:gd name="connsiteY975" fmla="*/ 286714 h 2976563"/>
                    <a:gd name="connsiteX976" fmla="*/ 2396331 w 3463925"/>
                    <a:gd name="connsiteY976" fmla="*/ 283537 h 2976563"/>
                    <a:gd name="connsiteX977" fmla="*/ 2383631 w 3463925"/>
                    <a:gd name="connsiteY977" fmla="*/ 281155 h 2976563"/>
                    <a:gd name="connsiteX978" fmla="*/ 2370138 w 3463925"/>
                    <a:gd name="connsiteY978" fmla="*/ 275595 h 2976563"/>
                    <a:gd name="connsiteX979" fmla="*/ 2357438 w 3463925"/>
                    <a:gd name="connsiteY979" fmla="*/ 269241 h 2976563"/>
                    <a:gd name="connsiteX980" fmla="*/ 2345531 w 3463925"/>
                    <a:gd name="connsiteY980" fmla="*/ 262093 h 2976563"/>
                    <a:gd name="connsiteX981" fmla="*/ 2335212 w 3463925"/>
                    <a:gd name="connsiteY981" fmla="*/ 254151 h 2976563"/>
                    <a:gd name="connsiteX982" fmla="*/ 2324894 w 3463925"/>
                    <a:gd name="connsiteY982" fmla="*/ 244621 h 2976563"/>
                    <a:gd name="connsiteX983" fmla="*/ 2315369 w 3463925"/>
                    <a:gd name="connsiteY983" fmla="*/ 234296 h 2976563"/>
                    <a:gd name="connsiteX984" fmla="*/ 2307431 w 3463925"/>
                    <a:gd name="connsiteY984" fmla="*/ 224765 h 2976563"/>
                    <a:gd name="connsiteX985" fmla="*/ 2300288 w 3463925"/>
                    <a:gd name="connsiteY985" fmla="*/ 212057 h 2976563"/>
                    <a:gd name="connsiteX986" fmla="*/ 2293938 w 3463925"/>
                    <a:gd name="connsiteY986" fmla="*/ 200144 h 2976563"/>
                    <a:gd name="connsiteX987" fmla="*/ 2289175 w 3463925"/>
                    <a:gd name="connsiteY987" fmla="*/ 186642 h 2976563"/>
                    <a:gd name="connsiteX988" fmla="*/ 2286000 w 3463925"/>
                    <a:gd name="connsiteY988" fmla="*/ 173141 h 2976563"/>
                    <a:gd name="connsiteX989" fmla="*/ 2282825 w 3463925"/>
                    <a:gd name="connsiteY989" fmla="*/ 158845 h 2976563"/>
                    <a:gd name="connsiteX990" fmla="*/ 2282825 w 3463925"/>
                    <a:gd name="connsiteY990" fmla="*/ 143754 h 2976563"/>
                    <a:gd name="connsiteX991" fmla="*/ 2282825 w 3463925"/>
                    <a:gd name="connsiteY991" fmla="*/ 128664 h 2976563"/>
                    <a:gd name="connsiteX992" fmla="*/ 2286000 w 3463925"/>
                    <a:gd name="connsiteY992" fmla="*/ 114368 h 2976563"/>
                    <a:gd name="connsiteX993" fmla="*/ 2289175 w 3463925"/>
                    <a:gd name="connsiteY993" fmla="*/ 101661 h 2976563"/>
                    <a:gd name="connsiteX994" fmla="*/ 2293938 w 3463925"/>
                    <a:gd name="connsiteY994" fmla="*/ 88159 h 2976563"/>
                    <a:gd name="connsiteX995" fmla="*/ 2300288 w 3463925"/>
                    <a:gd name="connsiteY995" fmla="*/ 75451 h 2976563"/>
                    <a:gd name="connsiteX996" fmla="*/ 2307431 w 3463925"/>
                    <a:gd name="connsiteY996" fmla="*/ 63538 h 2976563"/>
                    <a:gd name="connsiteX997" fmla="*/ 2315369 w 3463925"/>
                    <a:gd name="connsiteY997" fmla="*/ 52419 h 2976563"/>
                    <a:gd name="connsiteX998" fmla="*/ 2324894 w 3463925"/>
                    <a:gd name="connsiteY998" fmla="*/ 42094 h 2976563"/>
                    <a:gd name="connsiteX999" fmla="*/ 2335212 w 3463925"/>
                    <a:gd name="connsiteY999" fmla="*/ 32563 h 2976563"/>
                    <a:gd name="connsiteX1000" fmla="*/ 2345531 w 3463925"/>
                    <a:gd name="connsiteY1000" fmla="*/ 24621 h 2976563"/>
                    <a:gd name="connsiteX1001" fmla="*/ 2357438 w 3463925"/>
                    <a:gd name="connsiteY1001" fmla="*/ 17473 h 2976563"/>
                    <a:gd name="connsiteX1002" fmla="*/ 2370138 w 3463925"/>
                    <a:gd name="connsiteY1002" fmla="*/ 11119 h 2976563"/>
                    <a:gd name="connsiteX1003" fmla="*/ 2383631 w 3463925"/>
                    <a:gd name="connsiteY1003" fmla="*/ 7148 h 2976563"/>
                    <a:gd name="connsiteX1004" fmla="*/ 2396331 w 3463925"/>
                    <a:gd name="connsiteY1004" fmla="*/ 3177 h 2976563"/>
                    <a:gd name="connsiteX1005" fmla="*/ 2410619 w 3463925"/>
                    <a:gd name="connsiteY1005" fmla="*/ 794 h 29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l="l" t="t" r="r" b="b"/>
                  <a:pathLst>
                    <a:path w="3463925" h="2976563">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solidFill>
                  <a:srgbClr val="3E5E6E"/>
                </a:solidFill>
                <a:ln>
                  <a:noFill/>
                </a:ln>
              </p:spPr>
              <p:txBody>
                <a:bodyPr vert="horz" wrap="square" lIns="91440" tIns="45720" rIns="91440" bIns="45720" numCol="1" anchor="t" anchorCtr="0" compatLnSpc="1">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3916" y="6414"/>
              <a:ext cx="2419" cy="714"/>
              <a:chOff x="5047117" y="4840976"/>
              <a:chExt cx="1535920" cy="453572"/>
            </a:xfrm>
          </p:grpSpPr>
          <p:sp>
            <p:nvSpPr>
              <p:cNvPr id="30" name="矩形 29"/>
              <p:cNvSpPr/>
              <p:nvPr/>
            </p:nvSpPr>
            <p:spPr>
              <a:xfrm>
                <a:off x="5500689" y="4944652"/>
                <a:ext cx="1082348" cy="246221"/>
              </a:xfrm>
              <a:prstGeom prst="rect">
                <a:avLst/>
              </a:prstGeom>
              <a:ln>
                <a:noFill/>
              </a:ln>
            </p:spPr>
            <p:txBody>
              <a:bodyPr wrap="non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适应与发展咨询</a:t>
                </a:r>
              </a:p>
            </p:txBody>
          </p:sp>
          <p:grpSp>
            <p:nvGrpSpPr>
              <p:cNvPr id="31" name="组合 30"/>
              <p:cNvGrpSpPr/>
              <p:nvPr/>
            </p:nvGrpSpPr>
            <p:grpSpPr>
              <a:xfrm>
                <a:off x="5047117" y="4840976"/>
                <a:ext cx="453572" cy="453572"/>
                <a:chOff x="5047117" y="4840976"/>
                <a:chExt cx="453572" cy="453572"/>
              </a:xfrm>
            </p:grpSpPr>
            <p:sp>
              <p:nvSpPr>
                <p:cNvPr id="32" name="椭圆 31"/>
                <p:cNvSpPr/>
                <p:nvPr/>
              </p:nvSpPr>
              <p:spPr>
                <a:xfrm>
                  <a:off x="5047117" y="4840976"/>
                  <a:ext cx="453572" cy="453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Freeform 11"/>
                <p:cNvSpPr/>
                <p:nvPr/>
              </p:nvSpPr>
              <p:spPr bwMode="auto">
                <a:xfrm>
                  <a:off x="5191767" y="4969217"/>
                  <a:ext cx="164274" cy="197090"/>
                </a:xfrm>
                <a:custGeom>
                  <a:avLst/>
                  <a:gdLst>
                    <a:gd name="T0" fmla="*/ 3120 w 3355"/>
                    <a:gd name="T1" fmla="*/ 2069 h 4024"/>
                    <a:gd name="T2" fmla="*/ 3116 w 3355"/>
                    <a:gd name="T3" fmla="*/ 1939 h 4024"/>
                    <a:gd name="T4" fmla="*/ 3162 w 3355"/>
                    <a:gd name="T5" fmla="*/ 1804 h 4024"/>
                    <a:gd name="T6" fmla="*/ 3152 w 3355"/>
                    <a:gd name="T7" fmla="*/ 1635 h 4024"/>
                    <a:gd name="T8" fmla="*/ 3060 w 3355"/>
                    <a:gd name="T9" fmla="*/ 1487 h 4024"/>
                    <a:gd name="T10" fmla="*/ 3005 w 3355"/>
                    <a:gd name="T11" fmla="*/ 1330 h 4024"/>
                    <a:gd name="T12" fmla="*/ 2992 w 3355"/>
                    <a:gd name="T13" fmla="*/ 1089 h 4024"/>
                    <a:gd name="T14" fmla="*/ 2927 w 3355"/>
                    <a:gd name="T15" fmla="*/ 843 h 4024"/>
                    <a:gd name="T16" fmla="*/ 2710 w 3355"/>
                    <a:gd name="T17" fmla="*/ 467 h 4024"/>
                    <a:gd name="T18" fmla="*/ 2328 w 3355"/>
                    <a:gd name="T19" fmla="*/ 155 h 4024"/>
                    <a:gd name="T20" fmla="*/ 2003 w 3355"/>
                    <a:gd name="T21" fmla="*/ 32 h 4024"/>
                    <a:gd name="T22" fmla="*/ 1744 w 3355"/>
                    <a:gd name="T23" fmla="*/ 0 h 4024"/>
                    <a:gd name="T24" fmla="*/ 1514 w 3355"/>
                    <a:gd name="T25" fmla="*/ 14 h 4024"/>
                    <a:gd name="T26" fmla="*/ 1266 w 3355"/>
                    <a:gd name="T27" fmla="*/ 77 h 4024"/>
                    <a:gd name="T28" fmla="*/ 840 w 3355"/>
                    <a:gd name="T29" fmla="*/ 333 h 4024"/>
                    <a:gd name="T30" fmla="*/ 543 w 3355"/>
                    <a:gd name="T31" fmla="*/ 727 h 4024"/>
                    <a:gd name="T32" fmla="*/ 448 w 3355"/>
                    <a:gd name="T33" fmla="*/ 994 h 4024"/>
                    <a:gd name="T34" fmla="*/ 416 w 3355"/>
                    <a:gd name="T35" fmla="*/ 1251 h 4024"/>
                    <a:gd name="T36" fmla="*/ 421 w 3355"/>
                    <a:gd name="T37" fmla="*/ 1493 h 4024"/>
                    <a:gd name="T38" fmla="*/ 346 w 3355"/>
                    <a:gd name="T39" fmla="*/ 1603 h 4024"/>
                    <a:gd name="T40" fmla="*/ 323 w 3355"/>
                    <a:gd name="T41" fmla="*/ 1744 h 4024"/>
                    <a:gd name="T42" fmla="*/ 364 w 3355"/>
                    <a:gd name="T43" fmla="*/ 1921 h 4024"/>
                    <a:gd name="T44" fmla="*/ 159 w 3355"/>
                    <a:gd name="T45" fmla="*/ 2209 h 4024"/>
                    <a:gd name="T46" fmla="*/ 50 w 3355"/>
                    <a:gd name="T47" fmla="*/ 2462 h 4024"/>
                    <a:gd name="T48" fmla="*/ 3 w 3355"/>
                    <a:gd name="T49" fmla="*/ 2714 h 4024"/>
                    <a:gd name="T50" fmla="*/ 13 w 3355"/>
                    <a:gd name="T51" fmla="*/ 2917 h 4024"/>
                    <a:gd name="T52" fmla="*/ 70 w 3355"/>
                    <a:gd name="T53" fmla="*/ 3039 h 4024"/>
                    <a:gd name="T54" fmla="*/ 149 w 3355"/>
                    <a:gd name="T55" fmla="*/ 3053 h 4024"/>
                    <a:gd name="T56" fmla="*/ 337 w 3355"/>
                    <a:gd name="T57" fmla="*/ 2927 h 4024"/>
                    <a:gd name="T58" fmla="*/ 469 w 3355"/>
                    <a:gd name="T59" fmla="*/ 2924 h 4024"/>
                    <a:gd name="T60" fmla="*/ 598 w 3355"/>
                    <a:gd name="T61" fmla="*/ 3212 h 4024"/>
                    <a:gd name="T62" fmla="*/ 634 w 3355"/>
                    <a:gd name="T63" fmla="*/ 3401 h 4024"/>
                    <a:gd name="T64" fmla="*/ 385 w 3355"/>
                    <a:gd name="T65" fmla="*/ 3565 h 4024"/>
                    <a:gd name="T66" fmla="*/ 328 w 3355"/>
                    <a:gd name="T67" fmla="*/ 3673 h 4024"/>
                    <a:gd name="T68" fmla="*/ 333 w 3355"/>
                    <a:gd name="T69" fmla="*/ 3778 h 4024"/>
                    <a:gd name="T70" fmla="*/ 430 w 3355"/>
                    <a:gd name="T71" fmla="*/ 3898 h 4024"/>
                    <a:gd name="T72" fmla="*/ 607 w 3355"/>
                    <a:gd name="T73" fmla="*/ 3983 h 4024"/>
                    <a:gd name="T74" fmla="*/ 844 w 3355"/>
                    <a:gd name="T75" fmla="*/ 4022 h 4024"/>
                    <a:gd name="T76" fmla="*/ 1094 w 3355"/>
                    <a:gd name="T77" fmla="*/ 4009 h 4024"/>
                    <a:gd name="T78" fmla="*/ 1439 w 3355"/>
                    <a:gd name="T79" fmla="*/ 3901 h 4024"/>
                    <a:gd name="T80" fmla="*/ 1624 w 3355"/>
                    <a:gd name="T81" fmla="*/ 3747 h 4024"/>
                    <a:gd name="T82" fmla="*/ 1848 w 3355"/>
                    <a:gd name="T83" fmla="*/ 3790 h 4024"/>
                    <a:gd name="T84" fmla="*/ 2100 w 3355"/>
                    <a:gd name="T85" fmla="*/ 3941 h 4024"/>
                    <a:gd name="T86" fmla="*/ 2394 w 3355"/>
                    <a:gd name="T87" fmla="*/ 4008 h 4024"/>
                    <a:gd name="T88" fmla="*/ 2645 w 3355"/>
                    <a:gd name="T89" fmla="*/ 4007 h 4024"/>
                    <a:gd name="T90" fmla="*/ 2855 w 3355"/>
                    <a:gd name="T91" fmla="*/ 3952 h 4024"/>
                    <a:gd name="T92" fmla="*/ 2998 w 3355"/>
                    <a:gd name="T93" fmla="*/ 3857 h 4024"/>
                    <a:gd name="T94" fmla="*/ 3052 w 3355"/>
                    <a:gd name="T95" fmla="*/ 3743 h 4024"/>
                    <a:gd name="T96" fmla="*/ 3034 w 3355"/>
                    <a:gd name="T97" fmla="*/ 3632 h 4024"/>
                    <a:gd name="T98" fmla="*/ 2899 w 3355"/>
                    <a:gd name="T99" fmla="*/ 3480 h 4024"/>
                    <a:gd name="T100" fmla="*/ 2688 w 3355"/>
                    <a:gd name="T101" fmla="*/ 3336 h 4024"/>
                    <a:gd name="T102" fmla="*/ 2856 w 3355"/>
                    <a:gd name="T103" fmla="*/ 3084 h 4024"/>
                    <a:gd name="T104" fmla="*/ 2931 w 3355"/>
                    <a:gd name="T105" fmla="*/ 2835 h 4024"/>
                    <a:gd name="T106" fmla="*/ 3123 w 3355"/>
                    <a:gd name="T107" fmla="*/ 3048 h 4024"/>
                    <a:gd name="T108" fmla="*/ 3263 w 3355"/>
                    <a:gd name="T109" fmla="*/ 3117 h 4024"/>
                    <a:gd name="T110" fmla="*/ 3312 w 3355"/>
                    <a:gd name="T111" fmla="*/ 3069 h 4024"/>
                    <a:gd name="T112" fmla="*/ 3353 w 3355"/>
                    <a:gd name="T113" fmla="*/ 2858 h 4024"/>
                    <a:gd name="T114" fmla="*/ 3331 w 3355"/>
                    <a:gd name="T115" fmla="*/ 2578 h 4024"/>
                    <a:gd name="T116" fmla="*/ 3260 w 3355"/>
                    <a:gd name="T117" fmla="*/ 2335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5" h="4024">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solidFill>
                  <a:srgbClr val="3E5E6E"/>
                </a:solidFill>
                <a:ln>
                  <a:noFill/>
                </a:ln>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34" name="组合 33"/>
            <p:cNvGrpSpPr/>
            <p:nvPr/>
          </p:nvGrpSpPr>
          <p:grpSpPr>
            <a:xfrm>
              <a:off x="7226" y="6414"/>
              <a:ext cx="2419" cy="714"/>
              <a:chOff x="6961066" y="4840976"/>
              <a:chExt cx="1535920" cy="453572"/>
            </a:xfrm>
          </p:grpSpPr>
          <p:sp>
            <p:nvSpPr>
              <p:cNvPr id="35" name="矩形 34"/>
              <p:cNvSpPr/>
              <p:nvPr/>
            </p:nvSpPr>
            <p:spPr>
              <a:xfrm>
                <a:off x="7414638" y="4944652"/>
                <a:ext cx="1082348" cy="246221"/>
              </a:xfrm>
              <a:prstGeom prst="rect">
                <a:avLst/>
              </a:prstGeom>
              <a:ln>
                <a:noFill/>
              </a:ln>
            </p:spPr>
            <p:txBody>
              <a:bodyPr wrap="non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学业与发展咨询</a:t>
                </a:r>
              </a:p>
            </p:txBody>
          </p:sp>
          <p:grpSp>
            <p:nvGrpSpPr>
              <p:cNvPr id="36" name="组合 35"/>
              <p:cNvGrpSpPr/>
              <p:nvPr/>
            </p:nvGrpSpPr>
            <p:grpSpPr>
              <a:xfrm>
                <a:off x="6961066" y="4840976"/>
                <a:ext cx="453572" cy="453572"/>
                <a:chOff x="6961066" y="4840976"/>
                <a:chExt cx="453572" cy="453572"/>
              </a:xfrm>
            </p:grpSpPr>
            <p:sp>
              <p:nvSpPr>
                <p:cNvPr id="37" name="椭圆 36"/>
                <p:cNvSpPr/>
                <p:nvPr/>
              </p:nvSpPr>
              <p:spPr>
                <a:xfrm>
                  <a:off x="6961066" y="4840976"/>
                  <a:ext cx="453572" cy="453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8" name="任意多边形 37"/>
                <p:cNvSpPr/>
                <p:nvPr/>
              </p:nvSpPr>
              <p:spPr bwMode="auto">
                <a:xfrm>
                  <a:off x="7067414" y="4968876"/>
                  <a:ext cx="240876" cy="197774"/>
                </a:xfrm>
                <a:custGeom>
                  <a:avLst/>
                  <a:gdLst>
                    <a:gd name="connsiteX0" fmla="*/ 3133724 w 3903662"/>
                    <a:gd name="connsiteY0" fmla="*/ 1558926 h 3205164"/>
                    <a:gd name="connsiteX1" fmla="*/ 3117849 w 3903662"/>
                    <a:gd name="connsiteY1" fmla="*/ 1559722 h 3205164"/>
                    <a:gd name="connsiteX2" fmla="*/ 3101181 w 3903662"/>
                    <a:gd name="connsiteY2" fmla="*/ 1562109 h 3205164"/>
                    <a:gd name="connsiteX3" fmla="*/ 3084512 w 3903662"/>
                    <a:gd name="connsiteY3" fmla="*/ 1566088 h 3205164"/>
                    <a:gd name="connsiteX4" fmla="*/ 3070224 w 3903662"/>
                    <a:gd name="connsiteY4" fmla="*/ 1570862 h 3205164"/>
                    <a:gd name="connsiteX5" fmla="*/ 3055937 w 3903662"/>
                    <a:gd name="connsiteY5" fmla="*/ 1578024 h 3205164"/>
                    <a:gd name="connsiteX6" fmla="*/ 3041649 w 3903662"/>
                    <a:gd name="connsiteY6" fmla="*/ 1586776 h 3205164"/>
                    <a:gd name="connsiteX7" fmla="*/ 3029743 w 3903662"/>
                    <a:gd name="connsiteY7" fmla="*/ 1595529 h 3205164"/>
                    <a:gd name="connsiteX8" fmla="*/ 3017043 w 3903662"/>
                    <a:gd name="connsiteY8" fmla="*/ 1605874 h 3205164"/>
                    <a:gd name="connsiteX9" fmla="*/ 3006724 w 3903662"/>
                    <a:gd name="connsiteY9" fmla="*/ 1617014 h 3205164"/>
                    <a:gd name="connsiteX10" fmla="*/ 2997993 w 3903662"/>
                    <a:gd name="connsiteY10" fmla="*/ 1629745 h 3205164"/>
                    <a:gd name="connsiteX11" fmla="*/ 2989262 w 3903662"/>
                    <a:gd name="connsiteY11" fmla="*/ 1643273 h 3205164"/>
                    <a:gd name="connsiteX12" fmla="*/ 2982118 w 3903662"/>
                    <a:gd name="connsiteY12" fmla="*/ 1656004 h 3205164"/>
                    <a:gd name="connsiteX13" fmla="*/ 2975768 w 3903662"/>
                    <a:gd name="connsiteY13" fmla="*/ 1671918 h 3205164"/>
                    <a:gd name="connsiteX14" fmla="*/ 2971799 w 3903662"/>
                    <a:gd name="connsiteY14" fmla="*/ 1687037 h 3205164"/>
                    <a:gd name="connsiteX15" fmla="*/ 2970212 w 3903662"/>
                    <a:gd name="connsiteY15" fmla="*/ 1702951 h 3205164"/>
                    <a:gd name="connsiteX16" fmla="*/ 2968624 w 3903662"/>
                    <a:gd name="connsiteY16" fmla="*/ 1718866 h 3205164"/>
                    <a:gd name="connsiteX17" fmla="*/ 2970212 w 3903662"/>
                    <a:gd name="connsiteY17" fmla="*/ 1735576 h 3205164"/>
                    <a:gd name="connsiteX18" fmla="*/ 2971799 w 3903662"/>
                    <a:gd name="connsiteY18" fmla="*/ 1750694 h 3205164"/>
                    <a:gd name="connsiteX19" fmla="*/ 2975768 w 3903662"/>
                    <a:gd name="connsiteY19" fmla="*/ 1766609 h 3205164"/>
                    <a:gd name="connsiteX20" fmla="*/ 2982118 w 3903662"/>
                    <a:gd name="connsiteY20" fmla="*/ 1781727 h 3205164"/>
                    <a:gd name="connsiteX21" fmla="*/ 2989262 w 3903662"/>
                    <a:gd name="connsiteY21" fmla="*/ 1796050 h 3205164"/>
                    <a:gd name="connsiteX22" fmla="*/ 2997993 w 3903662"/>
                    <a:gd name="connsiteY22" fmla="*/ 1808782 h 3205164"/>
                    <a:gd name="connsiteX23" fmla="*/ 3006724 w 3903662"/>
                    <a:gd name="connsiteY23" fmla="*/ 1820718 h 3205164"/>
                    <a:gd name="connsiteX24" fmla="*/ 3017043 w 3903662"/>
                    <a:gd name="connsiteY24" fmla="*/ 1833449 h 3205164"/>
                    <a:gd name="connsiteX25" fmla="*/ 3029743 w 3903662"/>
                    <a:gd name="connsiteY25" fmla="*/ 1843794 h 3205164"/>
                    <a:gd name="connsiteX26" fmla="*/ 3041649 w 3903662"/>
                    <a:gd name="connsiteY26" fmla="*/ 1852547 h 3205164"/>
                    <a:gd name="connsiteX27" fmla="*/ 3055937 w 3903662"/>
                    <a:gd name="connsiteY27" fmla="*/ 1859708 h 3205164"/>
                    <a:gd name="connsiteX28" fmla="*/ 3070224 w 3903662"/>
                    <a:gd name="connsiteY28" fmla="*/ 1866869 h 3205164"/>
                    <a:gd name="connsiteX29" fmla="*/ 3084512 w 3903662"/>
                    <a:gd name="connsiteY29" fmla="*/ 1872440 h 3205164"/>
                    <a:gd name="connsiteX30" fmla="*/ 3101181 w 3903662"/>
                    <a:gd name="connsiteY30" fmla="*/ 1876418 h 3205164"/>
                    <a:gd name="connsiteX31" fmla="*/ 3117849 w 3903662"/>
                    <a:gd name="connsiteY31" fmla="*/ 1879601 h 3205164"/>
                    <a:gd name="connsiteX32" fmla="*/ 3133724 w 3903662"/>
                    <a:gd name="connsiteY32" fmla="*/ 1879601 h 3205164"/>
                    <a:gd name="connsiteX33" fmla="*/ 3151187 w 3903662"/>
                    <a:gd name="connsiteY33" fmla="*/ 1879601 h 3205164"/>
                    <a:gd name="connsiteX34" fmla="*/ 3167856 w 3903662"/>
                    <a:gd name="connsiteY34" fmla="*/ 1876418 h 3205164"/>
                    <a:gd name="connsiteX35" fmla="*/ 3184525 w 3903662"/>
                    <a:gd name="connsiteY35" fmla="*/ 1872440 h 3205164"/>
                    <a:gd name="connsiteX36" fmla="*/ 3198812 w 3903662"/>
                    <a:gd name="connsiteY36" fmla="*/ 1866869 h 3205164"/>
                    <a:gd name="connsiteX37" fmla="*/ 3213100 w 3903662"/>
                    <a:gd name="connsiteY37" fmla="*/ 1859708 h 3205164"/>
                    <a:gd name="connsiteX38" fmla="*/ 3227387 w 3903662"/>
                    <a:gd name="connsiteY38" fmla="*/ 1852547 h 3205164"/>
                    <a:gd name="connsiteX39" fmla="*/ 3239293 w 3903662"/>
                    <a:gd name="connsiteY39" fmla="*/ 1843794 h 3205164"/>
                    <a:gd name="connsiteX40" fmla="*/ 3251993 w 3903662"/>
                    <a:gd name="connsiteY40" fmla="*/ 1833449 h 3205164"/>
                    <a:gd name="connsiteX41" fmla="*/ 3262312 w 3903662"/>
                    <a:gd name="connsiteY41" fmla="*/ 1820718 h 3205164"/>
                    <a:gd name="connsiteX42" fmla="*/ 3271043 w 3903662"/>
                    <a:gd name="connsiteY42" fmla="*/ 1808782 h 3205164"/>
                    <a:gd name="connsiteX43" fmla="*/ 3279775 w 3903662"/>
                    <a:gd name="connsiteY43" fmla="*/ 1796050 h 3205164"/>
                    <a:gd name="connsiteX44" fmla="*/ 3286918 w 3903662"/>
                    <a:gd name="connsiteY44" fmla="*/ 1781727 h 3205164"/>
                    <a:gd name="connsiteX45" fmla="*/ 3293268 w 3903662"/>
                    <a:gd name="connsiteY45" fmla="*/ 1766609 h 3205164"/>
                    <a:gd name="connsiteX46" fmla="*/ 3297237 w 3903662"/>
                    <a:gd name="connsiteY46" fmla="*/ 1750694 h 3205164"/>
                    <a:gd name="connsiteX47" fmla="*/ 3298825 w 3903662"/>
                    <a:gd name="connsiteY47" fmla="*/ 1735576 h 3205164"/>
                    <a:gd name="connsiteX48" fmla="*/ 3300412 w 3903662"/>
                    <a:gd name="connsiteY48" fmla="*/ 1718866 h 3205164"/>
                    <a:gd name="connsiteX49" fmla="*/ 3298825 w 3903662"/>
                    <a:gd name="connsiteY49" fmla="*/ 1702951 h 3205164"/>
                    <a:gd name="connsiteX50" fmla="*/ 3297237 w 3903662"/>
                    <a:gd name="connsiteY50" fmla="*/ 1687037 h 3205164"/>
                    <a:gd name="connsiteX51" fmla="*/ 3293268 w 3903662"/>
                    <a:gd name="connsiteY51" fmla="*/ 1671918 h 3205164"/>
                    <a:gd name="connsiteX52" fmla="*/ 3286918 w 3903662"/>
                    <a:gd name="connsiteY52" fmla="*/ 1656004 h 3205164"/>
                    <a:gd name="connsiteX53" fmla="*/ 3279775 w 3903662"/>
                    <a:gd name="connsiteY53" fmla="*/ 1643273 h 3205164"/>
                    <a:gd name="connsiteX54" fmla="*/ 3271043 w 3903662"/>
                    <a:gd name="connsiteY54" fmla="*/ 1629745 h 3205164"/>
                    <a:gd name="connsiteX55" fmla="*/ 3262312 w 3903662"/>
                    <a:gd name="connsiteY55" fmla="*/ 1617014 h 3205164"/>
                    <a:gd name="connsiteX56" fmla="*/ 3251993 w 3903662"/>
                    <a:gd name="connsiteY56" fmla="*/ 1605874 h 3205164"/>
                    <a:gd name="connsiteX57" fmla="*/ 3239293 w 3903662"/>
                    <a:gd name="connsiteY57" fmla="*/ 1595529 h 3205164"/>
                    <a:gd name="connsiteX58" fmla="*/ 3227387 w 3903662"/>
                    <a:gd name="connsiteY58" fmla="*/ 1586776 h 3205164"/>
                    <a:gd name="connsiteX59" fmla="*/ 3213100 w 3903662"/>
                    <a:gd name="connsiteY59" fmla="*/ 1578024 h 3205164"/>
                    <a:gd name="connsiteX60" fmla="*/ 3198812 w 3903662"/>
                    <a:gd name="connsiteY60" fmla="*/ 1570862 h 3205164"/>
                    <a:gd name="connsiteX61" fmla="*/ 3184525 w 3903662"/>
                    <a:gd name="connsiteY61" fmla="*/ 1566088 h 3205164"/>
                    <a:gd name="connsiteX62" fmla="*/ 3167856 w 3903662"/>
                    <a:gd name="connsiteY62" fmla="*/ 1562109 h 3205164"/>
                    <a:gd name="connsiteX63" fmla="*/ 3151187 w 3903662"/>
                    <a:gd name="connsiteY63" fmla="*/ 1559722 h 3205164"/>
                    <a:gd name="connsiteX64" fmla="*/ 2314179 w 3903662"/>
                    <a:gd name="connsiteY64" fmla="*/ 1558926 h 3205164"/>
                    <a:gd name="connsiteX65" fmla="*/ 2296675 w 3903662"/>
                    <a:gd name="connsiteY65" fmla="*/ 1559722 h 3205164"/>
                    <a:gd name="connsiteX66" fmla="*/ 2280762 w 3903662"/>
                    <a:gd name="connsiteY66" fmla="*/ 1562109 h 3205164"/>
                    <a:gd name="connsiteX67" fmla="*/ 2264848 w 3903662"/>
                    <a:gd name="connsiteY67" fmla="*/ 1566088 h 3205164"/>
                    <a:gd name="connsiteX68" fmla="*/ 2249731 w 3903662"/>
                    <a:gd name="connsiteY68" fmla="*/ 1570862 h 3205164"/>
                    <a:gd name="connsiteX69" fmla="*/ 2235409 w 3903662"/>
                    <a:gd name="connsiteY69" fmla="*/ 1578024 h 3205164"/>
                    <a:gd name="connsiteX70" fmla="*/ 2221883 w 3903662"/>
                    <a:gd name="connsiteY70" fmla="*/ 1586776 h 3205164"/>
                    <a:gd name="connsiteX71" fmla="*/ 2208357 w 3903662"/>
                    <a:gd name="connsiteY71" fmla="*/ 1595529 h 3205164"/>
                    <a:gd name="connsiteX72" fmla="*/ 2197218 w 3903662"/>
                    <a:gd name="connsiteY72" fmla="*/ 1605874 h 3205164"/>
                    <a:gd name="connsiteX73" fmla="*/ 2186079 w 3903662"/>
                    <a:gd name="connsiteY73" fmla="*/ 1617014 h 3205164"/>
                    <a:gd name="connsiteX74" fmla="*/ 2176531 w 3903662"/>
                    <a:gd name="connsiteY74" fmla="*/ 1629745 h 3205164"/>
                    <a:gd name="connsiteX75" fmla="*/ 2168574 w 3903662"/>
                    <a:gd name="connsiteY75" fmla="*/ 1643273 h 3205164"/>
                    <a:gd name="connsiteX76" fmla="*/ 2161413 w 3903662"/>
                    <a:gd name="connsiteY76" fmla="*/ 1656004 h 3205164"/>
                    <a:gd name="connsiteX77" fmla="*/ 2155844 w 3903662"/>
                    <a:gd name="connsiteY77" fmla="*/ 1671918 h 3205164"/>
                    <a:gd name="connsiteX78" fmla="*/ 2151866 w 3903662"/>
                    <a:gd name="connsiteY78" fmla="*/ 1687037 h 3205164"/>
                    <a:gd name="connsiteX79" fmla="*/ 2148683 w 3903662"/>
                    <a:gd name="connsiteY79" fmla="*/ 1702951 h 3205164"/>
                    <a:gd name="connsiteX80" fmla="*/ 2147887 w 3903662"/>
                    <a:gd name="connsiteY80" fmla="*/ 1718866 h 3205164"/>
                    <a:gd name="connsiteX81" fmla="*/ 2148683 w 3903662"/>
                    <a:gd name="connsiteY81" fmla="*/ 1735576 h 3205164"/>
                    <a:gd name="connsiteX82" fmla="*/ 2151866 w 3903662"/>
                    <a:gd name="connsiteY82" fmla="*/ 1750694 h 3205164"/>
                    <a:gd name="connsiteX83" fmla="*/ 2155844 w 3903662"/>
                    <a:gd name="connsiteY83" fmla="*/ 1766609 h 3205164"/>
                    <a:gd name="connsiteX84" fmla="*/ 2161413 w 3903662"/>
                    <a:gd name="connsiteY84" fmla="*/ 1781727 h 3205164"/>
                    <a:gd name="connsiteX85" fmla="*/ 2168574 w 3903662"/>
                    <a:gd name="connsiteY85" fmla="*/ 1796050 h 3205164"/>
                    <a:gd name="connsiteX86" fmla="*/ 2176531 w 3903662"/>
                    <a:gd name="connsiteY86" fmla="*/ 1808782 h 3205164"/>
                    <a:gd name="connsiteX87" fmla="*/ 2186079 w 3903662"/>
                    <a:gd name="connsiteY87" fmla="*/ 1820718 h 3205164"/>
                    <a:gd name="connsiteX88" fmla="*/ 2197218 w 3903662"/>
                    <a:gd name="connsiteY88" fmla="*/ 1833449 h 3205164"/>
                    <a:gd name="connsiteX89" fmla="*/ 2208357 w 3903662"/>
                    <a:gd name="connsiteY89" fmla="*/ 1843794 h 3205164"/>
                    <a:gd name="connsiteX90" fmla="*/ 2221883 w 3903662"/>
                    <a:gd name="connsiteY90" fmla="*/ 1852547 h 3205164"/>
                    <a:gd name="connsiteX91" fmla="*/ 2235409 w 3903662"/>
                    <a:gd name="connsiteY91" fmla="*/ 1859708 h 3205164"/>
                    <a:gd name="connsiteX92" fmla="*/ 2249731 w 3903662"/>
                    <a:gd name="connsiteY92" fmla="*/ 1866869 h 3205164"/>
                    <a:gd name="connsiteX93" fmla="*/ 2264848 w 3903662"/>
                    <a:gd name="connsiteY93" fmla="*/ 1872440 h 3205164"/>
                    <a:gd name="connsiteX94" fmla="*/ 2280762 w 3903662"/>
                    <a:gd name="connsiteY94" fmla="*/ 1876418 h 3205164"/>
                    <a:gd name="connsiteX95" fmla="*/ 2296675 w 3903662"/>
                    <a:gd name="connsiteY95" fmla="*/ 1879601 h 3205164"/>
                    <a:gd name="connsiteX96" fmla="*/ 2314179 w 3903662"/>
                    <a:gd name="connsiteY96" fmla="*/ 1879601 h 3205164"/>
                    <a:gd name="connsiteX97" fmla="*/ 2330888 w 3903662"/>
                    <a:gd name="connsiteY97" fmla="*/ 1879601 h 3205164"/>
                    <a:gd name="connsiteX98" fmla="*/ 2347597 w 3903662"/>
                    <a:gd name="connsiteY98" fmla="*/ 1876418 h 3205164"/>
                    <a:gd name="connsiteX99" fmla="*/ 2363510 w 3903662"/>
                    <a:gd name="connsiteY99" fmla="*/ 1872440 h 3205164"/>
                    <a:gd name="connsiteX100" fmla="*/ 2379423 w 3903662"/>
                    <a:gd name="connsiteY100" fmla="*/ 1866869 h 3205164"/>
                    <a:gd name="connsiteX101" fmla="*/ 2393745 w 3903662"/>
                    <a:gd name="connsiteY101" fmla="*/ 1859708 h 3205164"/>
                    <a:gd name="connsiteX102" fmla="*/ 2406475 w 3903662"/>
                    <a:gd name="connsiteY102" fmla="*/ 1852547 h 3205164"/>
                    <a:gd name="connsiteX103" fmla="*/ 2419205 w 3903662"/>
                    <a:gd name="connsiteY103" fmla="*/ 1843794 h 3205164"/>
                    <a:gd name="connsiteX104" fmla="*/ 2431140 w 3903662"/>
                    <a:gd name="connsiteY104" fmla="*/ 1833449 h 3205164"/>
                    <a:gd name="connsiteX105" fmla="*/ 2441484 w 3903662"/>
                    <a:gd name="connsiteY105" fmla="*/ 1820718 h 3205164"/>
                    <a:gd name="connsiteX106" fmla="*/ 2451827 w 3903662"/>
                    <a:gd name="connsiteY106" fmla="*/ 1808782 h 3205164"/>
                    <a:gd name="connsiteX107" fmla="*/ 2460580 w 3903662"/>
                    <a:gd name="connsiteY107" fmla="*/ 1796050 h 3205164"/>
                    <a:gd name="connsiteX108" fmla="*/ 2467740 w 3903662"/>
                    <a:gd name="connsiteY108" fmla="*/ 1781727 h 3205164"/>
                    <a:gd name="connsiteX109" fmla="*/ 2472514 w 3903662"/>
                    <a:gd name="connsiteY109" fmla="*/ 1766609 h 3205164"/>
                    <a:gd name="connsiteX110" fmla="*/ 2476493 w 3903662"/>
                    <a:gd name="connsiteY110" fmla="*/ 1750694 h 3205164"/>
                    <a:gd name="connsiteX111" fmla="*/ 2478880 w 3903662"/>
                    <a:gd name="connsiteY111" fmla="*/ 1735576 h 3205164"/>
                    <a:gd name="connsiteX112" fmla="*/ 2479675 w 3903662"/>
                    <a:gd name="connsiteY112" fmla="*/ 1718866 h 3205164"/>
                    <a:gd name="connsiteX113" fmla="*/ 2478880 w 3903662"/>
                    <a:gd name="connsiteY113" fmla="*/ 1702951 h 3205164"/>
                    <a:gd name="connsiteX114" fmla="*/ 2476493 w 3903662"/>
                    <a:gd name="connsiteY114" fmla="*/ 1687037 h 3205164"/>
                    <a:gd name="connsiteX115" fmla="*/ 2472514 w 3903662"/>
                    <a:gd name="connsiteY115" fmla="*/ 1671918 h 3205164"/>
                    <a:gd name="connsiteX116" fmla="*/ 2467740 w 3903662"/>
                    <a:gd name="connsiteY116" fmla="*/ 1656004 h 3205164"/>
                    <a:gd name="connsiteX117" fmla="*/ 2460580 w 3903662"/>
                    <a:gd name="connsiteY117" fmla="*/ 1643273 h 3205164"/>
                    <a:gd name="connsiteX118" fmla="*/ 2451827 w 3903662"/>
                    <a:gd name="connsiteY118" fmla="*/ 1629745 h 3205164"/>
                    <a:gd name="connsiteX119" fmla="*/ 2441484 w 3903662"/>
                    <a:gd name="connsiteY119" fmla="*/ 1617014 h 3205164"/>
                    <a:gd name="connsiteX120" fmla="*/ 2431140 w 3903662"/>
                    <a:gd name="connsiteY120" fmla="*/ 1605874 h 3205164"/>
                    <a:gd name="connsiteX121" fmla="*/ 2419205 w 3903662"/>
                    <a:gd name="connsiteY121" fmla="*/ 1595529 h 3205164"/>
                    <a:gd name="connsiteX122" fmla="*/ 2406475 w 3903662"/>
                    <a:gd name="connsiteY122" fmla="*/ 1586776 h 3205164"/>
                    <a:gd name="connsiteX123" fmla="*/ 2393745 w 3903662"/>
                    <a:gd name="connsiteY123" fmla="*/ 1578024 h 3205164"/>
                    <a:gd name="connsiteX124" fmla="*/ 2379423 w 3903662"/>
                    <a:gd name="connsiteY124" fmla="*/ 1570862 h 3205164"/>
                    <a:gd name="connsiteX125" fmla="*/ 2363510 w 3903662"/>
                    <a:gd name="connsiteY125" fmla="*/ 1566088 h 3205164"/>
                    <a:gd name="connsiteX126" fmla="*/ 2347597 w 3903662"/>
                    <a:gd name="connsiteY126" fmla="*/ 1562109 h 3205164"/>
                    <a:gd name="connsiteX127" fmla="*/ 2330888 w 3903662"/>
                    <a:gd name="connsiteY127" fmla="*/ 1559722 h 3205164"/>
                    <a:gd name="connsiteX128" fmla="*/ 2694781 w 3903662"/>
                    <a:gd name="connsiteY128" fmla="*/ 1073151 h 3205164"/>
                    <a:gd name="connsiteX129" fmla="*/ 2725737 w 3903662"/>
                    <a:gd name="connsiteY129" fmla="*/ 1073151 h 3205164"/>
                    <a:gd name="connsiteX130" fmla="*/ 2755106 w 3903662"/>
                    <a:gd name="connsiteY130" fmla="*/ 1073151 h 3205164"/>
                    <a:gd name="connsiteX131" fmla="*/ 2786062 w 3903662"/>
                    <a:gd name="connsiteY131" fmla="*/ 1074739 h 3205164"/>
                    <a:gd name="connsiteX132" fmla="*/ 2816224 w 3903662"/>
                    <a:gd name="connsiteY132" fmla="*/ 1076326 h 3205164"/>
                    <a:gd name="connsiteX133" fmla="*/ 2845593 w 3903662"/>
                    <a:gd name="connsiteY133" fmla="*/ 1078708 h 3205164"/>
                    <a:gd name="connsiteX134" fmla="*/ 2874962 w 3903662"/>
                    <a:gd name="connsiteY134" fmla="*/ 1081883 h 3205164"/>
                    <a:gd name="connsiteX135" fmla="*/ 2905124 w 3903662"/>
                    <a:gd name="connsiteY135" fmla="*/ 1085058 h 3205164"/>
                    <a:gd name="connsiteX136" fmla="*/ 2933699 w 3903662"/>
                    <a:gd name="connsiteY136" fmla="*/ 1089026 h 3205164"/>
                    <a:gd name="connsiteX137" fmla="*/ 2962274 w 3903662"/>
                    <a:gd name="connsiteY137" fmla="*/ 1092995 h 3205164"/>
                    <a:gd name="connsiteX138" fmla="*/ 2990849 w 3903662"/>
                    <a:gd name="connsiteY138" fmla="*/ 1099345 h 3205164"/>
                    <a:gd name="connsiteX139" fmla="*/ 3020218 w 3903662"/>
                    <a:gd name="connsiteY139" fmla="*/ 1104108 h 3205164"/>
                    <a:gd name="connsiteX140" fmla="*/ 3074987 w 3903662"/>
                    <a:gd name="connsiteY140" fmla="*/ 1117601 h 3205164"/>
                    <a:gd name="connsiteX141" fmla="*/ 3130550 w 3903662"/>
                    <a:gd name="connsiteY141" fmla="*/ 1132683 h 3205164"/>
                    <a:gd name="connsiteX142" fmla="*/ 3183731 w 3903662"/>
                    <a:gd name="connsiteY142" fmla="*/ 1150145 h 3205164"/>
                    <a:gd name="connsiteX143" fmla="*/ 3236118 w 3903662"/>
                    <a:gd name="connsiteY143" fmla="*/ 1170783 h 3205164"/>
                    <a:gd name="connsiteX144" fmla="*/ 3287712 w 3903662"/>
                    <a:gd name="connsiteY144" fmla="*/ 1192214 h 3205164"/>
                    <a:gd name="connsiteX145" fmla="*/ 3336925 w 3903662"/>
                    <a:gd name="connsiteY145" fmla="*/ 1216026 h 3205164"/>
                    <a:gd name="connsiteX146" fmla="*/ 3383756 w 3903662"/>
                    <a:gd name="connsiteY146" fmla="*/ 1241426 h 3205164"/>
                    <a:gd name="connsiteX147" fmla="*/ 3429793 w 3903662"/>
                    <a:gd name="connsiteY147" fmla="*/ 1269208 h 3205164"/>
                    <a:gd name="connsiteX148" fmla="*/ 3475037 w 3903662"/>
                    <a:gd name="connsiteY148" fmla="*/ 1297783 h 3205164"/>
                    <a:gd name="connsiteX149" fmla="*/ 3517106 w 3903662"/>
                    <a:gd name="connsiteY149" fmla="*/ 1329533 h 3205164"/>
                    <a:gd name="connsiteX150" fmla="*/ 3558381 w 3903662"/>
                    <a:gd name="connsiteY150" fmla="*/ 1361283 h 3205164"/>
                    <a:gd name="connsiteX151" fmla="*/ 3597275 w 3903662"/>
                    <a:gd name="connsiteY151" fmla="*/ 1396208 h 3205164"/>
                    <a:gd name="connsiteX152" fmla="*/ 3616325 w 3903662"/>
                    <a:gd name="connsiteY152" fmla="*/ 1413670 h 3205164"/>
                    <a:gd name="connsiteX153" fmla="*/ 3633787 w 3903662"/>
                    <a:gd name="connsiteY153" fmla="*/ 1432720 h 3205164"/>
                    <a:gd name="connsiteX154" fmla="*/ 3652837 w 3903662"/>
                    <a:gd name="connsiteY154" fmla="*/ 1450976 h 3205164"/>
                    <a:gd name="connsiteX155" fmla="*/ 3670300 w 3903662"/>
                    <a:gd name="connsiteY155" fmla="*/ 1469233 h 3205164"/>
                    <a:gd name="connsiteX156" fmla="*/ 3686175 w 3903662"/>
                    <a:gd name="connsiteY156" fmla="*/ 1489076 h 3205164"/>
                    <a:gd name="connsiteX157" fmla="*/ 3702843 w 3903662"/>
                    <a:gd name="connsiteY157" fmla="*/ 1508126 h 3205164"/>
                    <a:gd name="connsiteX158" fmla="*/ 3717925 w 3903662"/>
                    <a:gd name="connsiteY158" fmla="*/ 1527970 h 3205164"/>
                    <a:gd name="connsiteX159" fmla="*/ 3732212 w 3903662"/>
                    <a:gd name="connsiteY159" fmla="*/ 1548608 h 3205164"/>
                    <a:gd name="connsiteX160" fmla="*/ 3748087 w 3903662"/>
                    <a:gd name="connsiteY160" fmla="*/ 1568451 h 3205164"/>
                    <a:gd name="connsiteX161" fmla="*/ 3761581 w 3903662"/>
                    <a:gd name="connsiteY161" fmla="*/ 1589089 h 3205164"/>
                    <a:gd name="connsiteX162" fmla="*/ 3774281 w 3903662"/>
                    <a:gd name="connsiteY162" fmla="*/ 1609726 h 3205164"/>
                    <a:gd name="connsiteX163" fmla="*/ 3787775 w 3903662"/>
                    <a:gd name="connsiteY163" fmla="*/ 1631158 h 3205164"/>
                    <a:gd name="connsiteX164" fmla="*/ 3798887 w 3903662"/>
                    <a:gd name="connsiteY164" fmla="*/ 1652589 h 3205164"/>
                    <a:gd name="connsiteX165" fmla="*/ 3811587 w 3903662"/>
                    <a:gd name="connsiteY165" fmla="*/ 1675608 h 3205164"/>
                    <a:gd name="connsiteX166" fmla="*/ 3821906 w 3903662"/>
                    <a:gd name="connsiteY166" fmla="*/ 1697832 h 3205164"/>
                    <a:gd name="connsiteX167" fmla="*/ 3832225 w 3903662"/>
                    <a:gd name="connsiteY167" fmla="*/ 1720851 h 3205164"/>
                    <a:gd name="connsiteX168" fmla="*/ 3840956 w 3903662"/>
                    <a:gd name="connsiteY168" fmla="*/ 1743076 h 3205164"/>
                    <a:gd name="connsiteX169" fmla="*/ 3850481 w 3903662"/>
                    <a:gd name="connsiteY169" fmla="*/ 1765301 h 3205164"/>
                    <a:gd name="connsiteX170" fmla="*/ 3858418 w 3903662"/>
                    <a:gd name="connsiteY170" fmla="*/ 1789114 h 3205164"/>
                    <a:gd name="connsiteX171" fmla="*/ 3867150 w 3903662"/>
                    <a:gd name="connsiteY171" fmla="*/ 1812926 h 3205164"/>
                    <a:gd name="connsiteX172" fmla="*/ 3872706 w 3903662"/>
                    <a:gd name="connsiteY172" fmla="*/ 1836739 h 3205164"/>
                    <a:gd name="connsiteX173" fmla="*/ 3879056 w 3903662"/>
                    <a:gd name="connsiteY173" fmla="*/ 1859757 h 3205164"/>
                    <a:gd name="connsiteX174" fmla="*/ 3885406 w 3903662"/>
                    <a:gd name="connsiteY174" fmla="*/ 1884364 h 3205164"/>
                    <a:gd name="connsiteX175" fmla="*/ 3890168 w 3903662"/>
                    <a:gd name="connsiteY175" fmla="*/ 1908970 h 3205164"/>
                    <a:gd name="connsiteX176" fmla="*/ 3894137 w 3903662"/>
                    <a:gd name="connsiteY176" fmla="*/ 1933576 h 3205164"/>
                    <a:gd name="connsiteX177" fmla="*/ 3897312 w 3903662"/>
                    <a:gd name="connsiteY177" fmla="*/ 1958182 h 3205164"/>
                    <a:gd name="connsiteX178" fmla="*/ 3899693 w 3903662"/>
                    <a:gd name="connsiteY178" fmla="*/ 1982789 h 3205164"/>
                    <a:gd name="connsiteX179" fmla="*/ 3902075 w 3903662"/>
                    <a:gd name="connsiteY179" fmla="*/ 2008983 h 3205164"/>
                    <a:gd name="connsiteX180" fmla="*/ 3902868 w 3903662"/>
                    <a:gd name="connsiteY180" fmla="*/ 2033589 h 3205164"/>
                    <a:gd name="connsiteX181" fmla="*/ 3903662 w 3903662"/>
                    <a:gd name="connsiteY181" fmla="*/ 2058989 h 3205164"/>
                    <a:gd name="connsiteX182" fmla="*/ 3902868 w 3903662"/>
                    <a:gd name="connsiteY182" fmla="*/ 2088357 h 3205164"/>
                    <a:gd name="connsiteX183" fmla="*/ 3902075 w 3903662"/>
                    <a:gd name="connsiteY183" fmla="*/ 2118520 h 3205164"/>
                    <a:gd name="connsiteX184" fmla="*/ 3898900 w 3903662"/>
                    <a:gd name="connsiteY184" fmla="*/ 2147889 h 3205164"/>
                    <a:gd name="connsiteX185" fmla="*/ 3895725 w 3903662"/>
                    <a:gd name="connsiteY185" fmla="*/ 2176464 h 3205164"/>
                    <a:gd name="connsiteX186" fmla="*/ 3890168 w 3903662"/>
                    <a:gd name="connsiteY186" fmla="*/ 2205833 h 3205164"/>
                    <a:gd name="connsiteX187" fmla="*/ 3885406 w 3903662"/>
                    <a:gd name="connsiteY187" fmla="*/ 2234407 h 3205164"/>
                    <a:gd name="connsiteX188" fmla="*/ 3878262 w 3903662"/>
                    <a:gd name="connsiteY188" fmla="*/ 2262983 h 3205164"/>
                    <a:gd name="connsiteX189" fmla="*/ 3871118 w 3903662"/>
                    <a:gd name="connsiteY189" fmla="*/ 2290764 h 3205164"/>
                    <a:gd name="connsiteX190" fmla="*/ 3862387 w 3903662"/>
                    <a:gd name="connsiteY190" fmla="*/ 2318545 h 3205164"/>
                    <a:gd name="connsiteX191" fmla="*/ 3852862 w 3903662"/>
                    <a:gd name="connsiteY191" fmla="*/ 2346326 h 3205164"/>
                    <a:gd name="connsiteX192" fmla="*/ 3842543 w 3903662"/>
                    <a:gd name="connsiteY192" fmla="*/ 2372520 h 3205164"/>
                    <a:gd name="connsiteX193" fmla="*/ 3830637 w 3903662"/>
                    <a:gd name="connsiteY193" fmla="*/ 2399507 h 3205164"/>
                    <a:gd name="connsiteX194" fmla="*/ 3819525 w 3903662"/>
                    <a:gd name="connsiteY194" fmla="*/ 2425701 h 3205164"/>
                    <a:gd name="connsiteX195" fmla="*/ 3806031 w 3903662"/>
                    <a:gd name="connsiteY195" fmla="*/ 2451895 h 3205164"/>
                    <a:gd name="connsiteX196" fmla="*/ 3791743 w 3903662"/>
                    <a:gd name="connsiteY196" fmla="*/ 2477295 h 3205164"/>
                    <a:gd name="connsiteX197" fmla="*/ 3777456 w 3903662"/>
                    <a:gd name="connsiteY197" fmla="*/ 2502695 h 3205164"/>
                    <a:gd name="connsiteX198" fmla="*/ 3762375 w 3903662"/>
                    <a:gd name="connsiteY198" fmla="*/ 2527301 h 3205164"/>
                    <a:gd name="connsiteX199" fmla="*/ 3745706 w 3903662"/>
                    <a:gd name="connsiteY199" fmla="*/ 2551908 h 3205164"/>
                    <a:gd name="connsiteX200" fmla="*/ 3728243 w 3903662"/>
                    <a:gd name="connsiteY200" fmla="*/ 2575720 h 3205164"/>
                    <a:gd name="connsiteX201" fmla="*/ 3710781 w 3903662"/>
                    <a:gd name="connsiteY201" fmla="*/ 2599533 h 3205164"/>
                    <a:gd name="connsiteX202" fmla="*/ 3692525 w 3903662"/>
                    <a:gd name="connsiteY202" fmla="*/ 2621758 h 3205164"/>
                    <a:gd name="connsiteX203" fmla="*/ 3672681 w 3903662"/>
                    <a:gd name="connsiteY203" fmla="*/ 2643983 h 3205164"/>
                    <a:gd name="connsiteX204" fmla="*/ 3652837 w 3903662"/>
                    <a:gd name="connsiteY204" fmla="*/ 2667001 h 3205164"/>
                    <a:gd name="connsiteX205" fmla="*/ 3632200 w 3903662"/>
                    <a:gd name="connsiteY205" fmla="*/ 2688433 h 3205164"/>
                    <a:gd name="connsiteX206" fmla="*/ 3610768 w 3903662"/>
                    <a:gd name="connsiteY206" fmla="*/ 2709864 h 3205164"/>
                    <a:gd name="connsiteX207" fmla="*/ 3587750 w 3903662"/>
                    <a:gd name="connsiteY207" fmla="*/ 2730501 h 3205164"/>
                    <a:gd name="connsiteX208" fmla="*/ 3565525 w 3903662"/>
                    <a:gd name="connsiteY208" fmla="*/ 2749551 h 3205164"/>
                    <a:gd name="connsiteX209" fmla="*/ 3541712 w 3903662"/>
                    <a:gd name="connsiteY209" fmla="*/ 2769395 h 3205164"/>
                    <a:gd name="connsiteX210" fmla="*/ 3517106 w 3903662"/>
                    <a:gd name="connsiteY210" fmla="*/ 2789239 h 3205164"/>
                    <a:gd name="connsiteX211" fmla="*/ 3492500 w 3903662"/>
                    <a:gd name="connsiteY211" fmla="*/ 2806701 h 3205164"/>
                    <a:gd name="connsiteX212" fmla="*/ 3467100 w 3903662"/>
                    <a:gd name="connsiteY212" fmla="*/ 2824958 h 3205164"/>
                    <a:gd name="connsiteX213" fmla="*/ 3441700 w 3903662"/>
                    <a:gd name="connsiteY213" fmla="*/ 2842420 h 3205164"/>
                    <a:gd name="connsiteX214" fmla="*/ 3429793 w 3903662"/>
                    <a:gd name="connsiteY214" fmla="*/ 2847976 h 3205164"/>
                    <a:gd name="connsiteX215" fmla="*/ 3544093 w 3903662"/>
                    <a:gd name="connsiteY215" fmla="*/ 3205164 h 3205164"/>
                    <a:gd name="connsiteX216" fmla="*/ 3118643 w 3903662"/>
                    <a:gd name="connsiteY216" fmla="*/ 2987677 h 3205164"/>
                    <a:gd name="connsiteX217" fmla="*/ 3098006 w 3903662"/>
                    <a:gd name="connsiteY217" fmla="*/ 2994027 h 3205164"/>
                    <a:gd name="connsiteX218" fmla="*/ 3053556 w 3903662"/>
                    <a:gd name="connsiteY218" fmla="*/ 3005139 h 3205164"/>
                    <a:gd name="connsiteX219" fmla="*/ 3008312 w 3903662"/>
                    <a:gd name="connsiteY219" fmla="*/ 3015458 h 3205164"/>
                    <a:gd name="connsiteX220" fmla="*/ 2963862 w 3903662"/>
                    <a:gd name="connsiteY220" fmla="*/ 3024983 h 3205164"/>
                    <a:gd name="connsiteX221" fmla="*/ 2916237 w 3903662"/>
                    <a:gd name="connsiteY221" fmla="*/ 3032127 h 3205164"/>
                    <a:gd name="connsiteX222" fmla="*/ 2870199 w 3903662"/>
                    <a:gd name="connsiteY222" fmla="*/ 3036889 h 3205164"/>
                    <a:gd name="connsiteX223" fmla="*/ 2821781 w 3903662"/>
                    <a:gd name="connsiteY223" fmla="*/ 3040858 h 3205164"/>
                    <a:gd name="connsiteX224" fmla="*/ 2774156 w 3903662"/>
                    <a:gd name="connsiteY224" fmla="*/ 3043239 h 3205164"/>
                    <a:gd name="connsiteX225" fmla="*/ 2725737 w 3903662"/>
                    <a:gd name="connsiteY225" fmla="*/ 3044033 h 3205164"/>
                    <a:gd name="connsiteX226" fmla="*/ 2694781 w 3903662"/>
                    <a:gd name="connsiteY226" fmla="*/ 3044033 h 3205164"/>
                    <a:gd name="connsiteX227" fmla="*/ 2665412 w 3903662"/>
                    <a:gd name="connsiteY227" fmla="*/ 3043239 h 3205164"/>
                    <a:gd name="connsiteX228" fmla="*/ 2634456 w 3903662"/>
                    <a:gd name="connsiteY228" fmla="*/ 3040858 h 3205164"/>
                    <a:gd name="connsiteX229" fmla="*/ 2604293 w 3903662"/>
                    <a:gd name="connsiteY229" fmla="*/ 3039270 h 3205164"/>
                    <a:gd name="connsiteX230" fmla="*/ 2574924 w 3903662"/>
                    <a:gd name="connsiteY230" fmla="*/ 3036095 h 3205164"/>
                    <a:gd name="connsiteX231" fmla="*/ 2546349 w 3903662"/>
                    <a:gd name="connsiteY231" fmla="*/ 3032920 h 3205164"/>
                    <a:gd name="connsiteX232" fmla="*/ 2516187 w 3903662"/>
                    <a:gd name="connsiteY232" fmla="*/ 3028951 h 3205164"/>
                    <a:gd name="connsiteX233" fmla="*/ 2487612 w 3903662"/>
                    <a:gd name="connsiteY233" fmla="*/ 3024983 h 3205164"/>
                    <a:gd name="connsiteX234" fmla="*/ 2459037 w 3903662"/>
                    <a:gd name="connsiteY234" fmla="*/ 3019427 h 3205164"/>
                    <a:gd name="connsiteX235" fmla="*/ 2431256 w 3903662"/>
                    <a:gd name="connsiteY235" fmla="*/ 3013077 h 3205164"/>
                    <a:gd name="connsiteX236" fmla="*/ 2374899 w 3903662"/>
                    <a:gd name="connsiteY236" fmla="*/ 3000377 h 3205164"/>
                    <a:gd name="connsiteX237" fmla="*/ 2320924 w 3903662"/>
                    <a:gd name="connsiteY237" fmla="*/ 2984501 h 3205164"/>
                    <a:gd name="connsiteX238" fmla="*/ 2266156 w 3903662"/>
                    <a:gd name="connsiteY238" fmla="*/ 2967039 h 3205164"/>
                    <a:gd name="connsiteX239" fmla="*/ 2215356 w 3903662"/>
                    <a:gd name="connsiteY239" fmla="*/ 2946401 h 3205164"/>
                    <a:gd name="connsiteX240" fmla="*/ 2163762 w 3903662"/>
                    <a:gd name="connsiteY240" fmla="*/ 2924970 h 3205164"/>
                    <a:gd name="connsiteX241" fmla="*/ 2114549 w 3903662"/>
                    <a:gd name="connsiteY241" fmla="*/ 2901951 h 3205164"/>
                    <a:gd name="connsiteX242" fmla="*/ 2066131 w 3903662"/>
                    <a:gd name="connsiteY242" fmla="*/ 2875758 h 3205164"/>
                    <a:gd name="connsiteX243" fmla="*/ 2020093 w 3903662"/>
                    <a:gd name="connsiteY243" fmla="*/ 2847976 h 3205164"/>
                    <a:gd name="connsiteX244" fmla="*/ 1976437 w 3903662"/>
                    <a:gd name="connsiteY244" fmla="*/ 2819401 h 3205164"/>
                    <a:gd name="connsiteX245" fmla="*/ 1932781 w 3903662"/>
                    <a:gd name="connsiteY245" fmla="*/ 2789239 h 3205164"/>
                    <a:gd name="connsiteX246" fmla="*/ 1892299 w 3903662"/>
                    <a:gd name="connsiteY246" fmla="*/ 2755901 h 3205164"/>
                    <a:gd name="connsiteX247" fmla="*/ 1853406 w 3903662"/>
                    <a:gd name="connsiteY247" fmla="*/ 2720976 h 3205164"/>
                    <a:gd name="connsiteX248" fmla="*/ 1834356 w 3903662"/>
                    <a:gd name="connsiteY248" fmla="*/ 2703514 h 3205164"/>
                    <a:gd name="connsiteX249" fmla="*/ 1816099 w 3903662"/>
                    <a:gd name="connsiteY249" fmla="*/ 2685258 h 3205164"/>
                    <a:gd name="connsiteX250" fmla="*/ 1798637 w 3903662"/>
                    <a:gd name="connsiteY250" fmla="*/ 2667001 h 3205164"/>
                    <a:gd name="connsiteX251" fmla="*/ 1781174 w 3903662"/>
                    <a:gd name="connsiteY251" fmla="*/ 2648745 h 3205164"/>
                    <a:gd name="connsiteX252" fmla="*/ 1763712 w 3903662"/>
                    <a:gd name="connsiteY252" fmla="*/ 2628901 h 3205164"/>
                    <a:gd name="connsiteX253" fmla="*/ 1748631 w 3903662"/>
                    <a:gd name="connsiteY253" fmla="*/ 2609058 h 3205164"/>
                    <a:gd name="connsiteX254" fmla="*/ 1731962 w 3903662"/>
                    <a:gd name="connsiteY254" fmla="*/ 2590008 h 3205164"/>
                    <a:gd name="connsiteX255" fmla="*/ 1717674 w 3903662"/>
                    <a:gd name="connsiteY255" fmla="*/ 2569370 h 3205164"/>
                    <a:gd name="connsiteX256" fmla="*/ 1703387 w 3903662"/>
                    <a:gd name="connsiteY256" fmla="*/ 2548733 h 3205164"/>
                    <a:gd name="connsiteX257" fmla="*/ 1689099 w 3903662"/>
                    <a:gd name="connsiteY257" fmla="*/ 2528095 h 3205164"/>
                    <a:gd name="connsiteX258" fmla="*/ 1675606 w 3903662"/>
                    <a:gd name="connsiteY258" fmla="*/ 2508251 h 3205164"/>
                    <a:gd name="connsiteX259" fmla="*/ 1663699 w 3903662"/>
                    <a:gd name="connsiteY259" fmla="*/ 2486026 h 3205164"/>
                    <a:gd name="connsiteX260" fmla="*/ 1650999 w 3903662"/>
                    <a:gd name="connsiteY260" fmla="*/ 2464595 h 3205164"/>
                    <a:gd name="connsiteX261" fmla="*/ 1639887 w 3903662"/>
                    <a:gd name="connsiteY261" fmla="*/ 2442370 h 3205164"/>
                    <a:gd name="connsiteX262" fmla="*/ 1628774 w 3903662"/>
                    <a:gd name="connsiteY262" fmla="*/ 2420145 h 3205164"/>
                    <a:gd name="connsiteX263" fmla="*/ 1618456 w 3903662"/>
                    <a:gd name="connsiteY263" fmla="*/ 2397126 h 3205164"/>
                    <a:gd name="connsiteX264" fmla="*/ 1608931 w 3903662"/>
                    <a:gd name="connsiteY264" fmla="*/ 2374901 h 3205164"/>
                    <a:gd name="connsiteX265" fmla="*/ 1600199 w 3903662"/>
                    <a:gd name="connsiteY265" fmla="*/ 2351883 h 3205164"/>
                    <a:gd name="connsiteX266" fmla="*/ 1591468 w 3903662"/>
                    <a:gd name="connsiteY266" fmla="*/ 2328864 h 3205164"/>
                    <a:gd name="connsiteX267" fmla="*/ 1584324 w 3903662"/>
                    <a:gd name="connsiteY267" fmla="*/ 2305051 h 3205164"/>
                    <a:gd name="connsiteX268" fmla="*/ 1577181 w 3903662"/>
                    <a:gd name="connsiteY268" fmla="*/ 2281239 h 3205164"/>
                    <a:gd name="connsiteX269" fmla="*/ 1570831 w 3903662"/>
                    <a:gd name="connsiteY269" fmla="*/ 2257426 h 3205164"/>
                    <a:gd name="connsiteX270" fmla="*/ 1565274 w 3903662"/>
                    <a:gd name="connsiteY270" fmla="*/ 2232820 h 3205164"/>
                    <a:gd name="connsiteX271" fmla="*/ 1560512 w 3903662"/>
                    <a:gd name="connsiteY271" fmla="*/ 2208214 h 3205164"/>
                    <a:gd name="connsiteX272" fmla="*/ 1556543 w 3903662"/>
                    <a:gd name="connsiteY272" fmla="*/ 2183607 h 3205164"/>
                    <a:gd name="connsiteX273" fmla="*/ 1552574 w 3903662"/>
                    <a:gd name="connsiteY273" fmla="*/ 2159001 h 3205164"/>
                    <a:gd name="connsiteX274" fmla="*/ 1550987 w 3903662"/>
                    <a:gd name="connsiteY274" fmla="*/ 2134395 h 3205164"/>
                    <a:gd name="connsiteX275" fmla="*/ 1548606 w 3903662"/>
                    <a:gd name="connsiteY275" fmla="*/ 2108995 h 3205164"/>
                    <a:gd name="connsiteX276" fmla="*/ 1547812 w 3903662"/>
                    <a:gd name="connsiteY276" fmla="*/ 2084389 h 3205164"/>
                    <a:gd name="connsiteX277" fmla="*/ 1546224 w 3903662"/>
                    <a:gd name="connsiteY277" fmla="*/ 2058989 h 3205164"/>
                    <a:gd name="connsiteX278" fmla="*/ 1547812 w 3903662"/>
                    <a:gd name="connsiteY278" fmla="*/ 2033589 h 3205164"/>
                    <a:gd name="connsiteX279" fmla="*/ 1548606 w 3903662"/>
                    <a:gd name="connsiteY279" fmla="*/ 2008983 h 3205164"/>
                    <a:gd name="connsiteX280" fmla="*/ 1550987 w 3903662"/>
                    <a:gd name="connsiteY280" fmla="*/ 1982789 h 3205164"/>
                    <a:gd name="connsiteX281" fmla="*/ 1552574 w 3903662"/>
                    <a:gd name="connsiteY281" fmla="*/ 1958182 h 3205164"/>
                    <a:gd name="connsiteX282" fmla="*/ 1556543 w 3903662"/>
                    <a:gd name="connsiteY282" fmla="*/ 1933576 h 3205164"/>
                    <a:gd name="connsiteX283" fmla="*/ 1560512 w 3903662"/>
                    <a:gd name="connsiteY283" fmla="*/ 1908970 h 3205164"/>
                    <a:gd name="connsiteX284" fmla="*/ 1565274 w 3903662"/>
                    <a:gd name="connsiteY284" fmla="*/ 1884364 h 3205164"/>
                    <a:gd name="connsiteX285" fmla="*/ 1570831 w 3903662"/>
                    <a:gd name="connsiteY285" fmla="*/ 1859757 h 3205164"/>
                    <a:gd name="connsiteX286" fmla="*/ 1577181 w 3903662"/>
                    <a:gd name="connsiteY286" fmla="*/ 1836739 h 3205164"/>
                    <a:gd name="connsiteX287" fmla="*/ 1584324 w 3903662"/>
                    <a:gd name="connsiteY287" fmla="*/ 1812926 h 3205164"/>
                    <a:gd name="connsiteX288" fmla="*/ 1591468 w 3903662"/>
                    <a:gd name="connsiteY288" fmla="*/ 1789114 h 3205164"/>
                    <a:gd name="connsiteX289" fmla="*/ 1600199 w 3903662"/>
                    <a:gd name="connsiteY289" fmla="*/ 1765301 h 3205164"/>
                    <a:gd name="connsiteX290" fmla="*/ 1608931 w 3903662"/>
                    <a:gd name="connsiteY290" fmla="*/ 1743076 h 3205164"/>
                    <a:gd name="connsiteX291" fmla="*/ 1618456 w 3903662"/>
                    <a:gd name="connsiteY291" fmla="*/ 1720851 h 3205164"/>
                    <a:gd name="connsiteX292" fmla="*/ 1628774 w 3903662"/>
                    <a:gd name="connsiteY292" fmla="*/ 1697832 h 3205164"/>
                    <a:gd name="connsiteX293" fmla="*/ 1639887 w 3903662"/>
                    <a:gd name="connsiteY293" fmla="*/ 1675608 h 3205164"/>
                    <a:gd name="connsiteX294" fmla="*/ 1650999 w 3903662"/>
                    <a:gd name="connsiteY294" fmla="*/ 1652589 h 3205164"/>
                    <a:gd name="connsiteX295" fmla="*/ 1663699 w 3903662"/>
                    <a:gd name="connsiteY295" fmla="*/ 1631158 h 3205164"/>
                    <a:gd name="connsiteX296" fmla="*/ 1675606 w 3903662"/>
                    <a:gd name="connsiteY296" fmla="*/ 1609726 h 3205164"/>
                    <a:gd name="connsiteX297" fmla="*/ 1689099 w 3903662"/>
                    <a:gd name="connsiteY297" fmla="*/ 1589089 h 3205164"/>
                    <a:gd name="connsiteX298" fmla="*/ 1703387 w 3903662"/>
                    <a:gd name="connsiteY298" fmla="*/ 1568451 h 3205164"/>
                    <a:gd name="connsiteX299" fmla="*/ 1717674 w 3903662"/>
                    <a:gd name="connsiteY299" fmla="*/ 1548608 h 3205164"/>
                    <a:gd name="connsiteX300" fmla="*/ 1731962 w 3903662"/>
                    <a:gd name="connsiteY300" fmla="*/ 1527970 h 3205164"/>
                    <a:gd name="connsiteX301" fmla="*/ 1748631 w 3903662"/>
                    <a:gd name="connsiteY301" fmla="*/ 1508126 h 3205164"/>
                    <a:gd name="connsiteX302" fmla="*/ 1763712 w 3903662"/>
                    <a:gd name="connsiteY302" fmla="*/ 1489076 h 3205164"/>
                    <a:gd name="connsiteX303" fmla="*/ 1781174 w 3903662"/>
                    <a:gd name="connsiteY303" fmla="*/ 1469233 h 3205164"/>
                    <a:gd name="connsiteX304" fmla="*/ 1798637 w 3903662"/>
                    <a:gd name="connsiteY304" fmla="*/ 1450976 h 3205164"/>
                    <a:gd name="connsiteX305" fmla="*/ 1816099 w 3903662"/>
                    <a:gd name="connsiteY305" fmla="*/ 1432720 h 3205164"/>
                    <a:gd name="connsiteX306" fmla="*/ 1834356 w 3903662"/>
                    <a:gd name="connsiteY306" fmla="*/ 1413670 h 3205164"/>
                    <a:gd name="connsiteX307" fmla="*/ 1853406 w 3903662"/>
                    <a:gd name="connsiteY307" fmla="*/ 1396208 h 3205164"/>
                    <a:gd name="connsiteX308" fmla="*/ 1892299 w 3903662"/>
                    <a:gd name="connsiteY308" fmla="*/ 1361283 h 3205164"/>
                    <a:gd name="connsiteX309" fmla="*/ 1932781 w 3903662"/>
                    <a:gd name="connsiteY309" fmla="*/ 1329533 h 3205164"/>
                    <a:gd name="connsiteX310" fmla="*/ 1976437 w 3903662"/>
                    <a:gd name="connsiteY310" fmla="*/ 1297783 h 3205164"/>
                    <a:gd name="connsiteX311" fmla="*/ 2020093 w 3903662"/>
                    <a:gd name="connsiteY311" fmla="*/ 1269208 h 3205164"/>
                    <a:gd name="connsiteX312" fmla="*/ 2066131 w 3903662"/>
                    <a:gd name="connsiteY312" fmla="*/ 1241426 h 3205164"/>
                    <a:gd name="connsiteX313" fmla="*/ 2114549 w 3903662"/>
                    <a:gd name="connsiteY313" fmla="*/ 1216026 h 3205164"/>
                    <a:gd name="connsiteX314" fmla="*/ 2163762 w 3903662"/>
                    <a:gd name="connsiteY314" fmla="*/ 1192214 h 3205164"/>
                    <a:gd name="connsiteX315" fmla="*/ 2215356 w 3903662"/>
                    <a:gd name="connsiteY315" fmla="*/ 1170783 h 3205164"/>
                    <a:gd name="connsiteX316" fmla="*/ 2266156 w 3903662"/>
                    <a:gd name="connsiteY316" fmla="*/ 1150145 h 3205164"/>
                    <a:gd name="connsiteX317" fmla="*/ 2320924 w 3903662"/>
                    <a:gd name="connsiteY317" fmla="*/ 1132683 h 3205164"/>
                    <a:gd name="connsiteX318" fmla="*/ 2374899 w 3903662"/>
                    <a:gd name="connsiteY318" fmla="*/ 1117601 h 3205164"/>
                    <a:gd name="connsiteX319" fmla="*/ 2431256 w 3903662"/>
                    <a:gd name="connsiteY319" fmla="*/ 1104108 h 3205164"/>
                    <a:gd name="connsiteX320" fmla="*/ 2459037 w 3903662"/>
                    <a:gd name="connsiteY320" fmla="*/ 1099345 h 3205164"/>
                    <a:gd name="connsiteX321" fmla="*/ 2487612 w 3903662"/>
                    <a:gd name="connsiteY321" fmla="*/ 1092995 h 3205164"/>
                    <a:gd name="connsiteX322" fmla="*/ 2516187 w 3903662"/>
                    <a:gd name="connsiteY322" fmla="*/ 1089026 h 3205164"/>
                    <a:gd name="connsiteX323" fmla="*/ 2546349 w 3903662"/>
                    <a:gd name="connsiteY323" fmla="*/ 1085058 h 3205164"/>
                    <a:gd name="connsiteX324" fmla="*/ 2574924 w 3903662"/>
                    <a:gd name="connsiteY324" fmla="*/ 1081883 h 3205164"/>
                    <a:gd name="connsiteX325" fmla="*/ 2604293 w 3903662"/>
                    <a:gd name="connsiteY325" fmla="*/ 1078708 h 3205164"/>
                    <a:gd name="connsiteX326" fmla="*/ 2634456 w 3903662"/>
                    <a:gd name="connsiteY326" fmla="*/ 1076326 h 3205164"/>
                    <a:gd name="connsiteX327" fmla="*/ 2665412 w 3903662"/>
                    <a:gd name="connsiteY327" fmla="*/ 1074739 h 3205164"/>
                    <a:gd name="connsiteX328" fmla="*/ 1880393 w 3903662"/>
                    <a:gd name="connsiteY328" fmla="*/ 574675 h 3205164"/>
                    <a:gd name="connsiteX329" fmla="*/ 1859756 w 3903662"/>
                    <a:gd name="connsiteY329" fmla="*/ 575469 h 3205164"/>
                    <a:gd name="connsiteX330" fmla="*/ 1839912 w 3903662"/>
                    <a:gd name="connsiteY330" fmla="*/ 578644 h 3205164"/>
                    <a:gd name="connsiteX331" fmla="*/ 1821656 w 3903662"/>
                    <a:gd name="connsiteY331" fmla="*/ 582613 h 3205164"/>
                    <a:gd name="connsiteX332" fmla="*/ 1803400 w 3903662"/>
                    <a:gd name="connsiteY332" fmla="*/ 589757 h 3205164"/>
                    <a:gd name="connsiteX333" fmla="*/ 1785937 w 3903662"/>
                    <a:gd name="connsiteY333" fmla="*/ 596900 h 3205164"/>
                    <a:gd name="connsiteX334" fmla="*/ 1770062 w 3903662"/>
                    <a:gd name="connsiteY334" fmla="*/ 607219 h 3205164"/>
                    <a:gd name="connsiteX335" fmla="*/ 1754981 w 3903662"/>
                    <a:gd name="connsiteY335" fmla="*/ 617538 h 3205164"/>
                    <a:gd name="connsiteX336" fmla="*/ 1740693 w 3903662"/>
                    <a:gd name="connsiteY336" fmla="*/ 629444 h 3205164"/>
                    <a:gd name="connsiteX337" fmla="*/ 1727993 w 3903662"/>
                    <a:gd name="connsiteY337" fmla="*/ 642938 h 3205164"/>
                    <a:gd name="connsiteX338" fmla="*/ 1716881 w 3903662"/>
                    <a:gd name="connsiteY338" fmla="*/ 658813 h 3205164"/>
                    <a:gd name="connsiteX339" fmla="*/ 1708150 w 3903662"/>
                    <a:gd name="connsiteY339" fmla="*/ 673894 h 3205164"/>
                    <a:gd name="connsiteX340" fmla="*/ 1699418 w 3903662"/>
                    <a:gd name="connsiteY340" fmla="*/ 690563 h 3205164"/>
                    <a:gd name="connsiteX341" fmla="*/ 1692275 w 3903662"/>
                    <a:gd name="connsiteY341" fmla="*/ 708025 h 3205164"/>
                    <a:gd name="connsiteX342" fmla="*/ 1687512 w 3903662"/>
                    <a:gd name="connsiteY342" fmla="*/ 726282 h 3205164"/>
                    <a:gd name="connsiteX343" fmla="*/ 1685131 w 3903662"/>
                    <a:gd name="connsiteY343" fmla="*/ 744538 h 3205164"/>
                    <a:gd name="connsiteX344" fmla="*/ 1684337 w 3903662"/>
                    <a:gd name="connsiteY344" fmla="*/ 764382 h 3205164"/>
                    <a:gd name="connsiteX345" fmla="*/ 1685131 w 3903662"/>
                    <a:gd name="connsiteY345" fmla="*/ 783432 h 3205164"/>
                    <a:gd name="connsiteX346" fmla="*/ 1687512 w 3903662"/>
                    <a:gd name="connsiteY346" fmla="*/ 801688 h 3205164"/>
                    <a:gd name="connsiteX347" fmla="*/ 1692275 w 3903662"/>
                    <a:gd name="connsiteY347" fmla="*/ 820738 h 3205164"/>
                    <a:gd name="connsiteX348" fmla="*/ 1699418 w 3903662"/>
                    <a:gd name="connsiteY348" fmla="*/ 838201 h 3205164"/>
                    <a:gd name="connsiteX349" fmla="*/ 1708150 w 3903662"/>
                    <a:gd name="connsiteY349" fmla="*/ 854076 h 3205164"/>
                    <a:gd name="connsiteX350" fmla="*/ 1716881 w 3903662"/>
                    <a:gd name="connsiteY350" fmla="*/ 869951 h 3205164"/>
                    <a:gd name="connsiteX351" fmla="*/ 1727993 w 3903662"/>
                    <a:gd name="connsiteY351" fmla="*/ 885032 h 3205164"/>
                    <a:gd name="connsiteX352" fmla="*/ 1740693 w 3903662"/>
                    <a:gd name="connsiteY352" fmla="*/ 898526 h 3205164"/>
                    <a:gd name="connsiteX353" fmla="*/ 1754981 w 3903662"/>
                    <a:gd name="connsiteY353" fmla="*/ 910432 h 3205164"/>
                    <a:gd name="connsiteX354" fmla="*/ 1770062 w 3903662"/>
                    <a:gd name="connsiteY354" fmla="*/ 920751 h 3205164"/>
                    <a:gd name="connsiteX355" fmla="*/ 1785937 w 3903662"/>
                    <a:gd name="connsiteY355" fmla="*/ 931069 h 3205164"/>
                    <a:gd name="connsiteX356" fmla="*/ 1803400 w 3903662"/>
                    <a:gd name="connsiteY356" fmla="*/ 939801 h 3205164"/>
                    <a:gd name="connsiteX357" fmla="*/ 1821656 w 3903662"/>
                    <a:gd name="connsiteY357" fmla="*/ 945357 h 3205164"/>
                    <a:gd name="connsiteX358" fmla="*/ 1839912 w 3903662"/>
                    <a:gd name="connsiteY358" fmla="*/ 949326 h 3205164"/>
                    <a:gd name="connsiteX359" fmla="*/ 1859756 w 3903662"/>
                    <a:gd name="connsiteY359" fmla="*/ 952501 h 3205164"/>
                    <a:gd name="connsiteX360" fmla="*/ 1880393 w 3903662"/>
                    <a:gd name="connsiteY360" fmla="*/ 954088 h 3205164"/>
                    <a:gd name="connsiteX361" fmla="*/ 1899443 w 3903662"/>
                    <a:gd name="connsiteY361" fmla="*/ 952501 h 3205164"/>
                    <a:gd name="connsiteX362" fmla="*/ 1919287 w 3903662"/>
                    <a:gd name="connsiteY362" fmla="*/ 949326 h 3205164"/>
                    <a:gd name="connsiteX363" fmla="*/ 1937543 w 3903662"/>
                    <a:gd name="connsiteY363" fmla="*/ 945357 h 3205164"/>
                    <a:gd name="connsiteX364" fmla="*/ 1955800 w 3903662"/>
                    <a:gd name="connsiteY364" fmla="*/ 939801 h 3205164"/>
                    <a:gd name="connsiteX365" fmla="*/ 1973262 w 3903662"/>
                    <a:gd name="connsiteY365" fmla="*/ 931069 h 3205164"/>
                    <a:gd name="connsiteX366" fmla="*/ 1988343 w 3903662"/>
                    <a:gd name="connsiteY366" fmla="*/ 920751 h 3205164"/>
                    <a:gd name="connsiteX367" fmla="*/ 2004218 w 3903662"/>
                    <a:gd name="connsiteY367" fmla="*/ 910432 h 3205164"/>
                    <a:gd name="connsiteX368" fmla="*/ 2018506 w 3903662"/>
                    <a:gd name="connsiteY368" fmla="*/ 898526 h 3205164"/>
                    <a:gd name="connsiteX369" fmla="*/ 2030412 w 3903662"/>
                    <a:gd name="connsiteY369" fmla="*/ 885032 h 3205164"/>
                    <a:gd name="connsiteX370" fmla="*/ 2042318 w 3903662"/>
                    <a:gd name="connsiteY370" fmla="*/ 869951 h 3205164"/>
                    <a:gd name="connsiteX371" fmla="*/ 2051050 w 3903662"/>
                    <a:gd name="connsiteY371" fmla="*/ 854076 h 3205164"/>
                    <a:gd name="connsiteX372" fmla="*/ 2059781 w 3903662"/>
                    <a:gd name="connsiteY372" fmla="*/ 838201 h 3205164"/>
                    <a:gd name="connsiteX373" fmla="*/ 2066925 w 3903662"/>
                    <a:gd name="connsiteY373" fmla="*/ 820738 h 3205164"/>
                    <a:gd name="connsiteX374" fmla="*/ 2071687 w 3903662"/>
                    <a:gd name="connsiteY374" fmla="*/ 801688 h 3205164"/>
                    <a:gd name="connsiteX375" fmla="*/ 2074068 w 3903662"/>
                    <a:gd name="connsiteY375" fmla="*/ 783432 h 3205164"/>
                    <a:gd name="connsiteX376" fmla="*/ 2074862 w 3903662"/>
                    <a:gd name="connsiteY376" fmla="*/ 764382 h 3205164"/>
                    <a:gd name="connsiteX377" fmla="*/ 2074068 w 3903662"/>
                    <a:gd name="connsiteY377" fmla="*/ 744538 h 3205164"/>
                    <a:gd name="connsiteX378" fmla="*/ 2071687 w 3903662"/>
                    <a:gd name="connsiteY378" fmla="*/ 726282 h 3205164"/>
                    <a:gd name="connsiteX379" fmla="*/ 2066925 w 3903662"/>
                    <a:gd name="connsiteY379" fmla="*/ 708025 h 3205164"/>
                    <a:gd name="connsiteX380" fmla="*/ 2059781 w 3903662"/>
                    <a:gd name="connsiteY380" fmla="*/ 690563 h 3205164"/>
                    <a:gd name="connsiteX381" fmla="*/ 2051050 w 3903662"/>
                    <a:gd name="connsiteY381" fmla="*/ 673894 h 3205164"/>
                    <a:gd name="connsiteX382" fmla="*/ 2042318 w 3903662"/>
                    <a:gd name="connsiteY382" fmla="*/ 658813 h 3205164"/>
                    <a:gd name="connsiteX383" fmla="*/ 2030412 w 3903662"/>
                    <a:gd name="connsiteY383" fmla="*/ 642938 h 3205164"/>
                    <a:gd name="connsiteX384" fmla="*/ 2018506 w 3903662"/>
                    <a:gd name="connsiteY384" fmla="*/ 629444 h 3205164"/>
                    <a:gd name="connsiteX385" fmla="*/ 2004218 w 3903662"/>
                    <a:gd name="connsiteY385" fmla="*/ 617538 h 3205164"/>
                    <a:gd name="connsiteX386" fmla="*/ 1988343 w 3903662"/>
                    <a:gd name="connsiteY386" fmla="*/ 607219 h 3205164"/>
                    <a:gd name="connsiteX387" fmla="*/ 1973262 w 3903662"/>
                    <a:gd name="connsiteY387" fmla="*/ 596900 h 3205164"/>
                    <a:gd name="connsiteX388" fmla="*/ 1955800 w 3903662"/>
                    <a:gd name="connsiteY388" fmla="*/ 589757 h 3205164"/>
                    <a:gd name="connsiteX389" fmla="*/ 1937543 w 3903662"/>
                    <a:gd name="connsiteY389" fmla="*/ 582613 h 3205164"/>
                    <a:gd name="connsiteX390" fmla="*/ 1919287 w 3903662"/>
                    <a:gd name="connsiteY390" fmla="*/ 578644 h 3205164"/>
                    <a:gd name="connsiteX391" fmla="*/ 1899443 w 3903662"/>
                    <a:gd name="connsiteY391" fmla="*/ 575469 h 3205164"/>
                    <a:gd name="connsiteX392" fmla="*/ 908446 w 3903662"/>
                    <a:gd name="connsiteY392" fmla="*/ 574675 h 3205164"/>
                    <a:gd name="connsiteX393" fmla="*/ 887767 w 3903662"/>
                    <a:gd name="connsiteY393" fmla="*/ 575469 h 3205164"/>
                    <a:gd name="connsiteX394" fmla="*/ 868678 w 3903662"/>
                    <a:gd name="connsiteY394" fmla="*/ 578644 h 3205164"/>
                    <a:gd name="connsiteX395" fmla="*/ 850385 w 3903662"/>
                    <a:gd name="connsiteY395" fmla="*/ 582613 h 3205164"/>
                    <a:gd name="connsiteX396" fmla="*/ 831296 w 3903662"/>
                    <a:gd name="connsiteY396" fmla="*/ 589757 h 3205164"/>
                    <a:gd name="connsiteX397" fmla="*/ 815389 w 3903662"/>
                    <a:gd name="connsiteY397" fmla="*/ 596900 h 3205164"/>
                    <a:gd name="connsiteX398" fmla="*/ 798686 w 3903662"/>
                    <a:gd name="connsiteY398" fmla="*/ 607219 h 3205164"/>
                    <a:gd name="connsiteX399" fmla="*/ 783574 w 3903662"/>
                    <a:gd name="connsiteY399" fmla="*/ 617538 h 3205164"/>
                    <a:gd name="connsiteX400" fmla="*/ 770053 w 3903662"/>
                    <a:gd name="connsiteY400" fmla="*/ 629444 h 3205164"/>
                    <a:gd name="connsiteX401" fmla="*/ 756532 w 3903662"/>
                    <a:gd name="connsiteY401" fmla="*/ 642938 h 3205164"/>
                    <a:gd name="connsiteX402" fmla="*/ 745397 w 3903662"/>
                    <a:gd name="connsiteY402" fmla="*/ 658813 h 3205164"/>
                    <a:gd name="connsiteX403" fmla="*/ 735853 w 3903662"/>
                    <a:gd name="connsiteY403" fmla="*/ 673894 h 3205164"/>
                    <a:gd name="connsiteX404" fmla="*/ 727899 w 3903662"/>
                    <a:gd name="connsiteY404" fmla="*/ 690563 h 3205164"/>
                    <a:gd name="connsiteX405" fmla="*/ 720741 w 3903662"/>
                    <a:gd name="connsiteY405" fmla="*/ 708025 h 3205164"/>
                    <a:gd name="connsiteX406" fmla="*/ 716764 w 3903662"/>
                    <a:gd name="connsiteY406" fmla="*/ 726282 h 3205164"/>
                    <a:gd name="connsiteX407" fmla="*/ 713583 w 3903662"/>
                    <a:gd name="connsiteY407" fmla="*/ 744538 h 3205164"/>
                    <a:gd name="connsiteX408" fmla="*/ 712787 w 3903662"/>
                    <a:gd name="connsiteY408" fmla="*/ 764382 h 3205164"/>
                    <a:gd name="connsiteX409" fmla="*/ 713583 w 3903662"/>
                    <a:gd name="connsiteY409" fmla="*/ 783432 h 3205164"/>
                    <a:gd name="connsiteX410" fmla="*/ 716764 w 3903662"/>
                    <a:gd name="connsiteY410" fmla="*/ 801688 h 3205164"/>
                    <a:gd name="connsiteX411" fmla="*/ 720741 w 3903662"/>
                    <a:gd name="connsiteY411" fmla="*/ 820738 h 3205164"/>
                    <a:gd name="connsiteX412" fmla="*/ 727899 w 3903662"/>
                    <a:gd name="connsiteY412" fmla="*/ 838201 h 3205164"/>
                    <a:gd name="connsiteX413" fmla="*/ 735853 w 3903662"/>
                    <a:gd name="connsiteY413" fmla="*/ 854076 h 3205164"/>
                    <a:gd name="connsiteX414" fmla="*/ 745397 w 3903662"/>
                    <a:gd name="connsiteY414" fmla="*/ 869951 h 3205164"/>
                    <a:gd name="connsiteX415" fmla="*/ 756532 w 3903662"/>
                    <a:gd name="connsiteY415" fmla="*/ 885032 h 3205164"/>
                    <a:gd name="connsiteX416" fmla="*/ 770053 w 3903662"/>
                    <a:gd name="connsiteY416" fmla="*/ 898526 h 3205164"/>
                    <a:gd name="connsiteX417" fmla="*/ 783574 w 3903662"/>
                    <a:gd name="connsiteY417" fmla="*/ 910432 h 3205164"/>
                    <a:gd name="connsiteX418" fmla="*/ 798686 w 3903662"/>
                    <a:gd name="connsiteY418" fmla="*/ 920751 h 3205164"/>
                    <a:gd name="connsiteX419" fmla="*/ 815389 w 3903662"/>
                    <a:gd name="connsiteY419" fmla="*/ 931069 h 3205164"/>
                    <a:gd name="connsiteX420" fmla="*/ 831296 w 3903662"/>
                    <a:gd name="connsiteY420" fmla="*/ 939801 h 3205164"/>
                    <a:gd name="connsiteX421" fmla="*/ 850385 w 3903662"/>
                    <a:gd name="connsiteY421" fmla="*/ 945357 h 3205164"/>
                    <a:gd name="connsiteX422" fmla="*/ 868678 w 3903662"/>
                    <a:gd name="connsiteY422" fmla="*/ 949326 h 3205164"/>
                    <a:gd name="connsiteX423" fmla="*/ 887767 w 3903662"/>
                    <a:gd name="connsiteY423" fmla="*/ 952501 h 3205164"/>
                    <a:gd name="connsiteX424" fmla="*/ 908446 w 3903662"/>
                    <a:gd name="connsiteY424" fmla="*/ 954088 h 3205164"/>
                    <a:gd name="connsiteX425" fmla="*/ 928330 w 3903662"/>
                    <a:gd name="connsiteY425" fmla="*/ 952501 h 3205164"/>
                    <a:gd name="connsiteX426" fmla="*/ 947419 w 3903662"/>
                    <a:gd name="connsiteY426" fmla="*/ 949326 h 3205164"/>
                    <a:gd name="connsiteX427" fmla="*/ 967303 w 3903662"/>
                    <a:gd name="connsiteY427" fmla="*/ 945357 h 3205164"/>
                    <a:gd name="connsiteX428" fmla="*/ 984801 w 3903662"/>
                    <a:gd name="connsiteY428" fmla="*/ 939801 h 3205164"/>
                    <a:gd name="connsiteX429" fmla="*/ 1002299 w 3903662"/>
                    <a:gd name="connsiteY429" fmla="*/ 931069 h 3205164"/>
                    <a:gd name="connsiteX430" fmla="*/ 1018206 w 3903662"/>
                    <a:gd name="connsiteY430" fmla="*/ 920751 h 3205164"/>
                    <a:gd name="connsiteX431" fmla="*/ 1033318 w 3903662"/>
                    <a:gd name="connsiteY431" fmla="*/ 910432 h 3205164"/>
                    <a:gd name="connsiteX432" fmla="*/ 1047634 w 3903662"/>
                    <a:gd name="connsiteY432" fmla="*/ 898526 h 3205164"/>
                    <a:gd name="connsiteX433" fmla="*/ 1059565 w 3903662"/>
                    <a:gd name="connsiteY433" fmla="*/ 885032 h 3205164"/>
                    <a:gd name="connsiteX434" fmla="*/ 1070700 w 3903662"/>
                    <a:gd name="connsiteY434" fmla="*/ 869951 h 3205164"/>
                    <a:gd name="connsiteX435" fmla="*/ 1081039 w 3903662"/>
                    <a:gd name="connsiteY435" fmla="*/ 854076 h 3205164"/>
                    <a:gd name="connsiteX436" fmla="*/ 1089788 w 3903662"/>
                    <a:gd name="connsiteY436" fmla="*/ 838201 h 3205164"/>
                    <a:gd name="connsiteX437" fmla="*/ 1095356 w 3903662"/>
                    <a:gd name="connsiteY437" fmla="*/ 820738 h 3205164"/>
                    <a:gd name="connsiteX438" fmla="*/ 1100923 w 3903662"/>
                    <a:gd name="connsiteY438" fmla="*/ 801688 h 3205164"/>
                    <a:gd name="connsiteX439" fmla="*/ 1104105 w 3903662"/>
                    <a:gd name="connsiteY439" fmla="*/ 783432 h 3205164"/>
                    <a:gd name="connsiteX440" fmla="*/ 1104900 w 3903662"/>
                    <a:gd name="connsiteY440" fmla="*/ 764382 h 3205164"/>
                    <a:gd name="connsiteX441" fmla="*/ 1104105 w 3903662"/>
                    <a:gd name="connsiteY441" fmla="*/ 744538 h 3205164"/>
                    <a:gd name="connsiteX442" fmla="*/ 1100923 w 3903662"/>
                    <a:gd name="connsiteY442" fmla="*/ 726282 h 3205164"/>
                    <a:gd name="connsiteX443" fmla="*/ 1095356 w 3903662"/>
                    <a:gd name="connsiteY443" fmla="*/ 708025 h 3205164"/>
                    <a:gd name="connsiteX444" fmla="*/ 1089788 w 3903662"/>
                    <a:gd name="connsiteY444" fmla="*/ 690563 h 3205164"/>
                    <a:gd name="connsiteX445" fmla="*/ 1081039 w 3903662"/>
                    <a:gd name="connsiteY445" fmla="*/ 673894 h 3205164"/>
                    <a:gd name="connsiteX446" fmla="*/ 1070700 w 3903662"/>
                    <a:gd name="connsiteY446" fmla="*/ 658813 h 3205164"/>
                    <a:gd name="connsiteX447" fmla="*/ 1059565 w 3903662"/>
                    <a:gd name="connsiteY447" fmla="*/ 642938 h 3205164"/>
                    <a:gd name="connsiteX448" fmla="*/ 1047634 w 3903662"/>
                    <a:gd name="connsiteY448" fmla="*/ 629444 h 3205164"/>
                    <a:gd name="connsiteX449" fmla="*/ 1033318 w 3903662"/>
                    <a:gd name="connsiteY449" fmla="*/ 617538 h 3205164"/>
                    <a:gd name="connsiteX450" fmla="*/ 1018206 w 3903662"/>
                    <a:gd name="connsiteY450" fmla="*/ 607219 h 3205164"/>
                    <a:gd name="connsiteX451" fmla="*/ 1002299 w 3903662"/>
                    <a:gd name="connsiteY451" fmla="*/ 596900 h 3205164"/>
                    <a:gd name="connsiteX452" fmla="*/ 984801 w 3903662"/>
                    <a:gd name="connsiteY452" fmla="*/ 589757 h 3205164"/>
                    <a:gd name="connsiteX453" fmla="*/ 967303 w 3903662"/>
                    <a:gd name="connsiteY453" fmla="*/ 582613 h 3205164"/>
                    <a:gd name="connsiteX454" fmla="*/ 947419 w 3903662"/>
                    <a:gd name="connsiteY454" fmla="*/ 578644 h 3205164"/>
                    <a:gd name="connsiteX455" fmla="*/ 928330 w 3903662"/>
                    <a:gd name="connsiteY455" fmla="*/ 575469 h 3205164"/>
                    <a:gd name="connsiteX456" fmla="*/ 1394220 w 3903662"/>
                    <a:gd name="connsiteY456" fmla="*/ 0 h 3205164"/>
                    <a:gd name="connsiteX457" fmla="*/ 1427548 w 3903662"/>
                    <a:gd name="connsiteY457" fmla="*/ 0 h 3205164"/>
                    <a:gd name="connsiteX458" fmla="*/ 1460083 w 3903662"/>
                    <a:gd name="connsiteY458" fmla="*/ 794 h 3205164"/>
                    <a:gd name="connsiteX459" fmla="*/ 1491823 w 3903662"/>
                    <a:gd name="connsiteY459" fmla="*/ 3174 h 3205164"/>
                    <a:gd name="connsiteX460" fmla="*/ 1523564 w 3903662"/>
                    <a:gd name="connsiteY460" fmla="*/ 4761 h 3205164"/>
                    <a:gd name="connsiteX461" fmla="*/ 1587046 w 3903662"/>
                    <a:gd name="connsiteY461" fmla="*/ 11109 h 3205164"/>
                    <a:gd name="connsiteX462" fmla="*/ 1649735 w 3903662"/>
                    <a:gd name="connsiteY462" fmla="*/ 19838 h 3205164"/>
                    <a:gd name="connsiteX463" fmla="*/ 1710836 w 3903662"/>
                    <a:gd name="connsiteY463" fmla="*/ 30947 h 3205164"/>
                    <a:gd name="connsiteX464" fmla="*/ 1771937 w 3903662"/>
                    <a:gd name="connsiteY464" fmla="*/ 42849 h 3205164"/>
                    <a:gd name="connsiteX465" fmla="*/ 1831451 w 3903662"/>
                    <a:gd name="connsiteY465" fmla="*/ 58719 h 3205164"/>
                    <a:gd name="connsiteX466" fmla="*/ 1889379 w 3903662"/>
                    <a:gd name="connsiteY466" fmla="*/ 76176 h 3205164"/>
                    <a:gd name="connsiteX467" fmla="*/ 1946512 w 3903662"/>
                    <a:gd name="connsiteY467" fmla="*/ 95220 h 3205164"/>
                    <a:gd name="connsiteX468" fmla="*/ 2002059 w 3903662"/>
                    <a:gd name="connsiteY468" fmla="*/ 116645 h 3205164"/>
                    <a:gd name="connsiteX469" fmla="*/ 2056812 w 3903662"/>
                    <a:gd name="connsiteY469" fmla="*/ 140450 h 3205164"/>
                    <a:gd name="connsiteX470" fmla="*/ 2109978 w 3903662"/>
                    <a:gd name="connsiteY470" fmla="*/ 165048 h 3205164"/>
                    <a:gd name="connsiteX471" fmla="*/ 2160763 w 3903662"/>
                    <a:gd name="connsiteY471" fmla="*/ 192821 h 3205164"/>
                    <a:gd name="connsiteX472" fmla="*/ 2211549 w 3903662"/>
                    <a:gd name="connsiteY472" fmla="*/ 221387 h 3205164"/>
                    <a:gd name="connsiteX473" fmla="*/ 2259160 w 3903662"/>
                    <a:gd name="connsiteY473" fmla="*/ 252333 h 3205164"/>
                    <a:gd name="connsiteX474" fmla="*/ 2306772 w 3903662"/>
                    <a:gd name="connsiteY474" fmla="*/ 284073 h 3205164"/>
                    <a:gd name="connsiteX475" fmla="*/ 2352002 w 3903662"/>
                    <a:gd name="connsiteY475" fmla="*/ 318987 h 3205164"/>
                    <a:gd name="connsiteX476" fmla="*/ 2394853 w 3903662"/>
                    <a:gd name="connsiteY476" fmla="*/ 353901 h 3205164"/>
                    <a:gd name="connsiteX477" fmla="*/ 2436116 w 3903662"/>
                    <a:gd name="connsiteY477" fmla="*/ 390402 h 3205164"/>
                    <a:gd name="connsiteX478" fmla="*/ 2475792 w 3903662"/>
                    <a:gd name="connsiteY478" fmla="*/ 429284 h 3205164"/>
                    <a:gd name="connsiteX479" fmla="*/ 2513088 w 3903662"/>
                    <a:gd name="connsiteY479" fmla="*/ 469753 h 3205164"/>
                    <a:gd name="connsiteX480" fmla="*/ 2531339 w 3903662"/>
                    <a:gd name="connsiteY480" fmla="*/ 489590 h 3205164"/>
                    <a:gd name="connsiteX481" fmla="*/ 2547209 w 3903662"/>
                    <a:gd name="connsiteY481" fmla="*/ 510221 h 3205164"/>
                    <a:gd name="connsiteX482" fmla="*/ 2564667 w 3903662"/>
                    <a:gd name="connsiteY482" fmla="*/ 531646 h 3205164"/>
                    <a:gd name="connsiteX483" fmla="*/ 2581331 w 3903662"/>
                    <a:gd name="connsiteY483" fmla="*/ 553864 h 3205164"/>
                    <a:gd name="connsiteX484" fmla="*/ 2596407 w 3903662"/>
                    <a:gd name="connsiteY484" fmla="*/ 575288 h 3205164"/>
                    <a:gd name="connsiteX485" fmla="*/ 2612278 w 3903662"/>
                    <a:gd name="connsiteY485" fmla="*/ 597506 h 3205164"/>
                    <a:gd name="connsiteX486" fmla="*/ 2626561 w 3903662"/>
                    <a:gd name="connsiteY486" fmla="*/ 620518 h 3205164"/>
                    <a:gd name="connsiteX487" fmla="*/ 2640845 w 3903662"/>
                    <a:gd name="connsiteY487" fmla="*/ 642736 h 3205164"/>
                    <a:gd name="connsiteX488" fmla="*/ 2654335 w 3903662"/>
                    <a:gd name="connsiteY488" fmla="*/ 666541 h 3205164"/>
                    <a:gd name="connsiteX489" fmla="*/ 2667825 w 3903662"/>
                    <a:gd name="connsiteY489" fmla="*/ 688759 h 3205164"/>
                    <a:gd name="connsiteX490" fmla="*/ 2679727 w 3903662"/>
                    <a:gd name="connsiteY490" fmla="*/ 712564 h 3205164"/>
                    <a:gd name="connsiteX491" fmla="*/ 2690837 w 3903662"/>
                    <a:gd name="connsiteY491" fmla="*/ 735575 h 3205164"/>
                    <a:gd name="connsiteX492" fmla="*/ 2701946 w 3903662"/>
                    <a:gd name="connsiteY492" fmla="*/ 760174 h 3205164"/>
                    <a:gd name="connsiteX493" fmla="*/ 2712262 w 3903662"/>
                    <a:gd name="connsiteY493" fmla="*/ 784772 h 3205164"/>
                    <a:gd name="connsiteX494" fmla="*/ 2722578 w 3903662"/>
                    <a:gd name="connsiteY494" fmla="*/ 809371 h 3205164"/>
                    <a:gd name="connsiteX495" fmla="*/ 2732100 w 3903662"/>
                    <a:gd name="connsiteY495" fmla="*/ 833969 h 3205164"/>
                    <a:gd name="connsiteX496" fmla="*/ 2740035 w 3903662"/>
                    <a:gd name="connsiteY496" fmla="*/ 858568 h 3205164"/>
                    <a:gd name="connsiteX497" fmla="*/ 2748764 w 3903662"/>
                    <a:gd name="connsiteY497" fmla="*/ 884753 h 3205164"/>
                    <a:gd name="connsiteX498" fmla="*/ 2755906 w 3903662"/>
                    <a:gd name="connsiteY498" fmla="*/ 910145 h 3205164"/>
                    <a:gd name="connsiteX499" fmla="*/ 2761460 w 3903662"/>
                    <a:gd name="connsiteY499" fmla="*/ 935537 h 3205164"/>
                    <a:gd name="connsiteX500" fmla="*/ 2767808 w 3903662"/>
                    <a:gd name="connsiteY500" fmla="*/ 961723 h 3205164"/>
                    <a:gd name="connsiteX501" fmla="*/ 2773363 w 3903662"/>
                    <a:gd name="connsiteY501" fmla="*/ 987908 h 3205164"/>
                    <a:gd name="connsiteX502" fmla="*/ 2743209 w 3903662"/>
                    <a:gd name="connsiteY502" fmla="*/ 987115 h 3205164"/>
                    <a:gd name="connsiteX503" fmla="*/ 2713849 w 3903662"/>
                    <a:gd name="connsiteY503" fmla="*/ 987115 h 3205164"/>
                    <a:gd name="connsiteX504" fmla="*/ 2680521 w 3903662"/>
                    <a:gd name="connsiteY504" fmla="*/ 987115 h 3205164"/>
                    <a:gd name="connsiteX505" fmla="*/ 2648780 w 3903662"/>
                    <a:gd name="connsiteY505" fmla="*/ 987908 h 3205164"/>
                    <a:gd name="connsiteX506" fmla="*/ 2616246 w 3903662"/>
                    <a:gd name="connsiteY506" fmla="*/ 990289 h 3205164"/>
                    <a:gd name="connsiteX507" fmla="*/ 2584505 w 3903662"/>
                    <a:gd name="connsiteY507" fmla="*/ 991876 h 3205164"/>
                    <a:gd name="connsiteX508" fmla="*/ 2552764 w 3903662"/>
                    <a:gd name="connsiteY508" fmla="*/ 995050 h 3205164"/>
                    <a:gd name="connsiteX509" fmla="*/ 2521023 w 3903662"/>
                    <a:gd name="connsiteY509" fmla="*/ 999017 h 3205164"/>
                    <a:gd name="connsiteX510" fmla="*/ 2489282 w 3903662"/>
                    <a:gd name="connsiteY510" fmla="*/ 1003778 h 3205164"/>
                    <a:gd name="connsiteX511" fmla="*/ 2458334 w 3903662"/>
                    <a:gd name="connsiteY511" fmla="*/ 1008539 h 3205164"/>
                    <a:gd name="connsiteX512" fmla="*/ 2427387 w 3903662"/>
                    <a:gd name="connsiteY512" fmla="*/ 1014094 h 3205164"/>
                    <a:gd name="connsiteX513" fmla="*/ 2397233 w 3903662"/>
                    <a:gd name="connsiteY513" fmla="*/ 1019648 h 3205164"/>
                    <a:gd name="connsiteX514" fmla="*/ 2366286 w 3903662"/>
                    <a:gd name="connsiteY514" fmla="*/ 1026790 h 3205164"/>
                    <a:gd name="connsiteX515" fmla="*/ 2336132 w 3903662"/>
                    <a:gd name="connsiteY515" fmla="*/ 1033931 h 3205164"/>
                    <a:gd name="connsiteX516" fmla="*/ 2306772 w 3903662"/>
                    <a:gd name="connsiteY516" fmla="*/ 1042660 h 3205164"/>
                    <a:gd name="connsiteX517" fmla="*/ 2276618 w 3903662"/>
                    <a:gd name="connsiteY517" fmla="*/ 1051388 h 3205164"/>
                    <a:gd name="connsiteX518" fmla="*/ 2248051 w 3903662"/>
                    <a:gd name="connsiteY518" fmla="*/ 1060910 h 3205164"/>
                    <a:gd name="connsiteX519" fmla="*/ 2219484 w 3903662"/>
                    <a:gd name="connsiteY519" fmla="*/ 1070432 h 3205164"/>
                    <a:gd name="connsiteX520" fmla="*/ 2191711 w 3903662"/>
                    <a:gd name="connsiteY520" fmla="*/ 1080748 h 3205164"/>
                    <a:gd name="connsiteX521" fmla="*/ 2163144 w 3903662"/>
                    <a:gd name="connsiteY521" fmla="*/ 1091857 h 3205164"/>
                    <a:gd name="connsiteX522" fmla="*/ 2135371 w 3903662"/>
                    <a:gd name="connsiteY522" fmla="*/ 1102966 h 3205164"/>
                    <a:gd name="connsiteX523" fmla="*/ 2109184 w 3903662"/>
                    <a:gd name="connsiteY523" fmla="*/ 1114868 h 3205164"/>
                    <a:gd name="connsiteX524" fmla="*/ 2082205 w 3903662"/>
                    <a:gd name="connsiteY524" fmla="*/ 1127564 h 3205164"/>
                    <a:gd name="connsiteX525" fmla="*/ 2055225 w 3903662"/>
                    <a:gd name="connsiteY525" fmla="*/ 1141054 h 3205164"/>
                    <a:gd name="connsiteX526" fmla="*/ 2029832 w 3903662"/>
                    <a:gd name="connsiteY526" fmla="*/ 1154543 h 3205164"/>
                    <a:gd name="connsiteX527" fmla="*/ 2004439 w 3903662"/>
                    <a:gd name="connsiteY527" fmla="*/ 1168826 h 3205164"/>
                    <a:gd name="connsiteX528" fmla="*/ 1979047 w 3903662"/>
                    <a:gd name="connsiteY528" fmla="*/ 1183109 h 3205164"/>
                    <a:gd name="connsiteX529" fmla="*/ 1954447 w 3903662"/>
                    <a:gd name="connsiteY529" fmla="*/ 1198186 h 3205164"/>
                    <a:gd name="connsiteX530" fmla="*/ 1930642 w 3903662"/>
                    <a:gd name="connsiteY530" fmla="*/ 1213262 h 3205164"/>
                    <a:gd name="connsiteX531" fmla="*/ 1906043 w 3903662"/>
                    <a:gd name="connsiteY531" fmla="*/ 1229926 h 3205164"/>
                    <a:gd name="connsiteX532" fmla="*/ 1883030 w 3903662"/>
                    <a:gd name="connsiteY532" fmla="*/ 1246589 h 3205164"/>
                    <a:gd name="connsiteX533" fmla="*/ 1860018 w 3903662"/>
                    <a:gd name="connsiteY533" fmla="*/ 1262459 h 3205164"/>
                    <a:gd name="connsiteX534" fmla="*/ 1838593 w 3903662"/>
                    <a:gd name="connsiteY534" fmla="*/ 1279916 h 3205164"/>
                    <a:gd name="connsiteX535" fmla="*/ 1815581 w 3903662"/>
                    <a:gd name="connsiteY535" fmla="*/ 1298960 h 3205164"/>
                    <a:gd name="connsiteX536" fmla="*/ 1794949 w 3903662"/>
                    <a:gd name="connsiteY536" fmla="*/ 1317211 h 3205164"/>
                    <a:gd name="connsiteX537" fmla="*/ 1773524 w 3903662"/>
                    <a:gd name="connsiteY537" fmla="*/ 1335461 h 3205164"/>
                    <a:gd name="connsiteX538" fmla="*/ 1754480 w 3903662"/>
                    <a:gd name="connsiteY538" fmla="*/ 1355299 h 3205164"/>
                    <a:gd name="connsiteX539" fmla="*/ 1733848 w 3903662"/>
                    <a:gd name="connsiteY539" fmla="*/ 1374343 h 3205164"/>
                    <a:gd name="connsiteX540" fmla="*/ 1715597 w 3903662"/>
                    <a:gd name="connsiteY540" fmla="*/ 1394181 h 3205164"/>
                    <a:gd name="connsiteX541" fmla="*/ 1696552 w 3903662"/>
                    <a:gd name="connsiteY541" fmla="*/ 1414812 h 3205164"/>
                    <a:gd name="connsiteX542" fmla="*/ 1678301 w 3903662"/>
                    <a:gd name="connsiteY542" fmla="*/ 1434649 h 3205164"/>
                    <a:gd name="connsiteX543" fmla="*/ 1660844 w 3903662"/>
                    <a:gd name="connsiteY543" fmla="*/ 1456867 h 3205164"/>
                    <a:gd name="connsiteX544" fmla="*/ 1644180 w 3903662"/>
                    <a:gd name="connsiteY544" fmla="*/ 1476705 h 3205164"/>
                    <a:gd name="connsiteX545" fmla="*/ 1628309 w 3903662"/>
                    <a:gd name="connsiteY545" fmla="*/ 1499716 h 3205164"/>
                    <a:gd name="connsiteX546" fmla="*/ 1612439 w 3903662"/>
                    <a:gd name="connsiteY546" fmla="*/ 1521141 h 3205164"/>
                    <a:gd name="connsiteX547" fmla="*/ 1597362 w 3903662"/>
                    <a:gd name="connsiteY547" fmla="*/ 1543359 h 3205164"/>
                    <a:gd name="connsiteX548" fmla="*/ 1583079 w 3903662"/>
                    <a:gd name="connsiteY548" fmla="*/ 1566370 h 3205164"/>
                    <a:gd name="connsiteX549" fmla="*/ 1569589 w 3903662"/>
                    <a:gd name="connsiteY549" fmla="*/ 1589382 h 3205164"/>
                    <a:gd name="connsiteX550" fmla="*/ 1556099 w 3903662"/>
                    <a:gd name="connsiteY550" fmla="*/ 1613187 h 3205164"/>
                    <a:gd name="connsiteX551" fmla="*/ 1544196 w 3903662"/>
                    <a:gd name="connsiteY551" fmla="*/ 1636992 h 3205164"/>
                    <a:gd name="connsiteX552" fmla="*/ 1531500 w 3903662"/>
                    <a:gd name="connsiteY552" fmla="*/ 1660797 h 3205164"/>
                    <a:gd name="connsiteX553" fmla="*/ 1521184 w 3903662"/>
                    <a:gd name="connsiteY553" fmla="*/ 1685395 h 3205164"/>
                    <a:gd name="connsiteX554" fmla="*/ 1510075 w 3903662"/>
                    <a:gd name="connsiteY554" fmla="*/ 1709994 h 3205164"/>
                    <a:gd name="connsiteX555" fmla="*/ 1501346 w 3903662"/>
                    <a:gd name="connsiteY555" fmla="*/ 1734592 h 3205164"/>
                    <a:gd name="connsiteX556" fmla="*/ 1491823 w 3903662"/>
                    <a:gd name="connsiteY556" fmla="*/ 1759984 h 3205164"/>
                    <a:gd name="connsiteX557" fmla="*/ 1483888 w 3903662"/>
                    <a:gd name="connsiteY557" fmla="*/ 1785376 h 3205164"/>
                    <a:gd name="connsiteX558" fmla="*/ 1476747 w 3903662"/>
                    <a:gd name="connsiteY558" fmla="*/ 1811562 h 3205164"/>
                    <a:gd name="connsiteX559" fmla="*/ 1470398 w 3903662"/>
                    <a:gd name="connsiteY559" fmla="*/ 1836954 h 3205164"/>
                    <a:gd name="connsiteX560" fmla="*/ 1464050 w 3903662"/>
                    <a:gd name="connsiteY560" fmla="*/ 1862346 h 3205164"/>
                    <a:gd name="connsiteX561" fmla="*/ 1459289 w 3903662"/>
                    <a:gd name="connsiteY561" fmla="*/ 1889325 h 3205164"/>
                    <a:gd name="connsiteX562" fmla="*/ 1453734 w 3903662"/>
                    <a:gd name="connsiteY562" fmla="*/ 1915510 h 3205164"/>
                    <a:gd name="connsiteX563" fmla="*/ 1450560 w 3903662"/>
                    <a:gd name="connsiteY563" fmla="*/ 1942489 h 3205164"/>
                    <a:gd name="connsiteX564" fmla="*/ 1447386 w 3903662"/>
                    <a:gd name="connsiteY564" fmla="*/ 1968675 h 3205164"/>
                    <a:gd name="connsiteX565" fmla="*/ 1445799 w 3903662"/>
                    <a:gd name="connsiteY565" fmla="*/ 1996447 h 3205164"/>
                    <a:gd name="connsiteX566" fmla="*/ 1445006 w 3903662"/>
                    <a:gd name="connsiteY566" fmla="*/ 2023426 h 3205164"/>
                    <a:gd name="connsiteX567" fmla="*/ 1443419 w 3903662"/>
                    <a:gd name="connsiteY567" fmla="*/ 2051199 h 3205164"/>
                    <a:gd name="connsiteX568" fmla="*/ 1445006 w 3903662"/>
                    <a:gd name="connsiteY568" fmla="*/ 2086906 h 3205164"/>
                    <a:gd name="connsiteX569" fmla="*/ 1446593 w 3903662"/>
                    <a:gd name="connsiteY569" fmla="*/ 2122614 h 3205164"/>
                    <a:gd name="connsiteX570" fmla="*/ 1450560 w 3903662"/>
                    <a:gd name="connsiteY570" fmla="*/ 2158321 h 3205164"/>
                    <a:gd name="connsiteX571" fmla="*/ 1454528 w 3903662"/>
                    <a:gd name="connsiteY571" fmla="*/ 2193235 h 3205164"/>
                    <a:gd name="connsiteX572" fmla="*/ 1461670 w 3903662"/>
                    <a:gd name="connsiteY572" fmla="*/ 2228149 h 3205164"/>
                    <a:gd name="connsiteX573" fmla="*/ 1469605 w 3903662"/>
                    <a:gd name="connsiteY573" fmla="*/ 2262270 h 3205164"/>
                    <a:gd name="connsiteX574" fmla="*/ 1478334 w 3903662"/>
                    <a:gd name="connsiteY574" fmla="*/ 2296390 h 3205164"/>
                    <a:gd name="connsiteX575" fmla="*/ 1488649 w 3903662"/>
                    <a:gd name="connsiteY575" fmla="*/ 2329718 h 3205164"/>
                    <a:gd name="connsiteX576" fmla="*/ 1441832 w 3903662"/>
                    <a:gd name="connsiteY576" fmla="*/ 2332098 h 3205164"/>
                    <a:gd name="connsiteX577" fmla="*/ 1394220 w 3903662"/>
                    <a:gd name="connsiteY577" fmla="*/ 2332892 h 3205164"/>
                    <a:gd name="connsiteX578" fmla="*/ 1337086 w 3903662"/>
                    <a:gd name="connsiteY578" fmla="*/ 2332098 h 3205164"/>
                    <a:gd name="connsiteX579" fmla="*/ 1279953 w 3903662"/>
                    <a:gd name="connsiteY579" fmla="*/ 2328924 h 3205164"/>
                    <a:gd name="connsiteX580" fmla="*/ 1223613 w 3903662"/>
                    <a:gd name="connsiteY580" fmla="*/ 2323370 h 3205164"/>
                    <a:gd name="connsiteX581" fmla="*/ 1168066 w 3903662"/>
                    <a:gd name="connsiteY581" fmla="*/ 2317815 h 3205164"/>
                    <a:gd name="connsiteX582" fmla="*/ 1113313 w 3903662"/>
                    <a:gd name="connsiteY582" fmla="*/ 2308293 h 3205164"/>
                    <a:gd name="connsiteX583" fmla="*/ 1059353 w 3903662"/>
                    <a:gd name="connsiteY583" fmla="*/ 2297977 h 3205164"/>
                    <a:gd name="connsiteX584" fmla="*/ 1006187 w 3903662"/>
                    <a:gd name="connsiteY584" fmla="*/ 2286868 h 3205164"/>
                    <a:gd name="connsiteX585" fmla="*/ 953815 w 3903662"/>
                    <a:gd name="connsiteY585" fmla="*/ 2272585 h 3205164"/>
                    <a:gd name="connsiteX586" fmla="*/ 930009 w 3903662"/>
                    <a:gd name="connsiteY586" fmla="*/ 2266237 h 3205164"/>
                    <a:gd name="connsiteX587" fmla="*/ 426122 w 3903662"/>
                    <a:gd name="connsiteY587" fmla="*/ 2522538 h 3205164"/>
                    <a:gd name="connsiteX588" fmla="*/ 560227 w 3903662"/>
                    <a:gd name="connsiteY588" fmla="*/ 2101189 h 3205164"/>
                    <a:gd name="connsiteX589" fmla="*/ 547531 w 3903662"/>
                    <a:gd name="connsiteY589" fmla="*/ 2093254 h 3205164"/>
                    <a:gd name="connsiteX590" fmla="*/ 517377 w 3903662"/>
                    <a:gd name="connsiteY590" fmla="*/ 2072623 h 3205164"/>
                    <a:gd name="connsiteX591" fmla="*/ 486430 w 3903662"/>
                    <a:gd name="connsiteY591" fmla="*/ 2051199 h 3205164"/>
                    <a:gd name="connsiteX592" fmla="*/ 457863 w 3903662"/>
                    <a:gd name="connsiteY592" fmla="*/ 2029774 h 3205164"/>
                    <a:gd name="connsiteX593" fmla="*/ 428503 w 3903662"/>
                    <a:gd name="connsiteY593" fmla="*/ 2006763 h 3205164"/>
                    <a:gd name="connsiteX594" fmla="*/ 399936 w 3903662"/>
                    <a:gd name="connsiteY594" fmla="*/ 1984545 h 3205164"/>
                    <a:gd name="connsiteX595" fmla="*/ 373750 w 3903662"/>
                    <a:gd name="connsiteY595" fmla="*/ 1960740 h 3205164"/>
                    <a:gd name="connsiteX596" fmla="*/ 346770 w 3903662"/>
                    <a:gd name="connsiteY596" fmla="*/ 1936141 h 3205164"/>
                    <a:gd name="connsiteX597" fmla="*/ 321377 w 3903662"/>
                    <a:gd name="connsiteY597" fmla="*/ 1911543 h 3205164"/>
                    <a:gd name="connsiteX598" fmla="*/ 296778 w 3903662"/>
                    <a:gd name="connsiteY598" fmla="*/ 1886151 h 3205164"/>
                    <a:gd name="connsiteX599" fmla="*/ 272972 w 3903662"/>
                    <a:gd name="connsiteY599" fmla="*/ 1859172 h 3205164"/>
                    <a:gd name="connsiteX600" fmla="*/ 250753 w 3903662"/>
                    <a:gd name="connsiteY600" fmla="*/ 1832986 h 3205164"/>
                    <a:gd name="connsiteX601" fmla="*/ 227741 w 3903662"/>
                    <a:gd name="connsiteY601" fmla="*/ 1806007 h 3205164"/>
                    <a:gd name="connsiteX602" fmla="*/ 207110 w 3903662"/>
                    <a:gd name="connsiteY602" fmla="*/ 1777441 h 3205164"/>
                    <a:gd name="connsiteX603" fmla="*/ 187272 w 3903662"/>
                    <a:gd name="connsiteY603" fmla="*/ 1749668 h 3205164"/>
                    <a:gd name="connsiteX604" fmla="*/ 167433 w 3903662"/>
                    <a:gd name="connsiteY604" fmla="*/ 1721102 h 3205164"/>
                    <a:gd name="connsiteX605" fmla="*/ 149182 w 3903662"/>
                    <a:gd name="connsiteY605" fmla="*/ 1690950 h 3205164"/>
                    <a:gd name="connsiteX606" fmla="*/ 131725 w 3903662"/>
                    <a:gd name="connsiteY606" fmla="*/ 1661590 h 3205164"/>
                    <a:gd name="connsiteX607" fmla="*/ 115061 w 3903662"/>
                    <a:gd name="connsiteY607" fmla="*/ 1630644 h 3205164"/>
                    <a:gd name="connsiteX608" fmla="*/ 99984 w 3903662"/>
                    <a:gd name="connsiteY608" fmla="*/ 1599697 h 3205164"/>
                    <a:gd name="connsiteX609" fmla="*/ 85701 w 3903662"/>
                    <a:gd name="connsiteY609" fmla="*/ 1569544 h 3205164"/>
                    <a:gd name="connsiteX610" fmla="*/ 72211 w 3903662"/>
                    <a:gd name="connsiteY610" fmla="*/ 1537804 h 3205164"/>
                    <a:gd name="connsiteX611" fmla="*/ 59514 w 3903662"/>
                    <a:gd name="connsiteY611" fmla="*/ 1506064 h 3205164"/>
                    <a:gd name="connsiteX612" fmla="*/ 48405 w 3903662"/>
                    <a:gd name="connsiteY612" fmla="*/ 1472737 h 3205164"/>
                    <a:gd name="connsiteX613" fmla="*/ 39676 w 3903662"/>
                    <a:gd name="connsiteY613" fmla="*/ 1440204 h 3205164"/>
                    <a:gd name="connsiteX614" fmla="*/ 30154 w 3903662"/>
                    <a:gd name="connsiteY614" fmla="*/ 1407670 h 3205164"/>
                    <a:gd name="connsiteX615" fmla="*/ 22219 w 3903662"/>
                    <a:gd name="connsiteY615" fmla="*/ 1373550 h 3205164"/>
                    <a:gd name="connsiteX616" fmla="*/ 15871 w 3903662"/>
                    <a:gd name="connsiteY616" fmla="*/ 1339429 h 3205164"/>
                    <a:gd name="connsiteX617" fmla="*/ 9522 w 3903662"/>
                    <a:gd name="connsiteY617" fmla="*/ 1306102 h 3205164"/>
                    <a:gd name="connsiteX618" fmla="*/ 5555 w 3903662"/>
                    <a:gd name="connsiteY618" fmla="*/ 1271188 h 3205164"/>
                    <a:gd name="connsiteX619" fmla="*/ 2381 w 3903662"/>
                    <a:gd name="connsiteY619" fmla="*/ 1236274 h 3205164"/>
                    <a:gd name="connsiteX620" fmla="*/ 0 w 3903662"/>
                    <a:gd name="connsiteY620" fmla="*/ 1201360 h 3205164"/>
                    <a:gd name="connsiteX621" fmla="*/ 0 w 3903662"/>
                    <a:gd name="connsiteY621" fmla="*/ 1166446 h 3205164"/>
                    <a:gd name="connsiteX622" fmla="*/ 0 w 3903662"/>
                    <a:gd name="connsiteY622" fmla="*/ 1137086 h 3205164"/>
                    <a:gd name="connsiteX623" fmla="*/ 2381 w 3903662"/>
                    <a:gd name="connsiteY623" fmla="*/ 1106140 h 3205164"/>
                    <a:gd name="connsiteX624" fmla="*/ 4761 w 3903662"/>
                    <a:gd name="connsiteY624" fmla="*/ 1075987 h 3205164"/>
                    <a:gd name="connsiteX625" fmla="*/ 7935 w 3903662"/>
                    <a:gd name="connsiteY625" fmla="*/ 1047421 h 3205164"/>
                    <a:gd name="connsiteX626" fmla="*/ 11903 w 3903662"/>
                    <a:gd name="connsiteY626" fmla="*/ 1018061 h 3205164"/>
                    <a:gd name="connsiteX627" fmla="*/ 15871 w 3903662"/>
                    <a:gd name="connsiteY627" fmla="*/ 989495 h 3205164"/>
                    <a:gd name="connsiteX628" fmla="*/ 22219 w 3903662"/>
                    <a:gd name="connsiteY628" fmla="*/ 959342 h 3205164"/>
                    <a:gd name="connsiteX629" fmla="*/ 27773 w 3903662"/>
                    <a:gd name="connsiteY629" fmla="*/ 931570 h 3205164"/>
                    <a:gd name="connsiteX630" fmla="*/ 36502 w 3903662"/>
                    <a:gd name="connsiteY630" fmla="*/ 903004 h 3205164"/>
                    <a:gd name="connsiteX631" fmla="*/ 44437 w 3903662"/>
                    <a:gd name="connsiteY631" fmla="*/ 875231 h 3205164"/>
                    <a:gd name="connsiteX632" fmla="*/ 52373 w 3903662"/>
                    <a:gd name="connsiteY632" fmla="*/ 846665 h 3205164"/>
                    <a:gd name="connsiteX633" fmla="*/ 62688 w 3903662"/>
                    <a:gd name="connsiteY633" fmla="*/ 819686 h 3205164"/>
                    <a:gd name="connsiteX634" fmla="*/ 73004 w 3903662"/>
                    <a:gd name="connsiteY634" fmla="*/ 792707 h 3205164"/>
                    <a:gd name="connsiteX635" fmla="*/ 84114 w 3903662"/>
                    <a:gd name="connsiteY635" fmla="*/ 765728 h 3205164"/>
                    <a:gd name="connsiteX636" fmla="*/ 96810 w 3903662"/>
                    <a:gd name="connsiteY636" fmla="*/ 738749 h 3205164"/>
                    <a:gd name="connsiteX637" fmla="*/ 110300 w 3903662"/>
                    <a:gd name="connsiteY637" fmla="*/ 712564 h 3205164"/>
                    <a:gd name="connsiteX638" fmla="*/ 122996 w 3903662"/>
                    <a:gd name="connsiteY638" fmla="*/ 686378 h 3205164"/>
                    <a:gd name="connsiteX639" fmla="*/ 138073 w 3903662"/>
                    <a:gd name="connsiteY639" fmla="*/ 660986 h 3205164"/>
                    <a:gd name="connsiteX640" fmla="*/ 153150 w 3903662"/>
                    <a:gd name="connsiteY640" fmla="*/ 635594 h 3205164"/>
                    <a:gd name="connsiteX641" fmla="*/ 168227 w 3903662"/>
                    <a:gd name="connsiteY641" fmla="*/ 610996 h 3205164"/>
                    <a:gd name="connsiteX642" fmla="*/ 184891 w 3903662"/>
                    <a:gd name="connsiteY642" fmla="*/ 586397 h 3205164"/>
                    <a:gd name="connsiteX643" fmla="*/ 202349 w 3903662"/>
                    <a:gd name="connsiteY643" fmla="*/ 561799 h 3205164"/>
                    <a:gd name="connsiteX644" fmla="*/ 219806 w 3903662"/>
                    <a:gd name="connsiteY644" fmla="*/ 537994 h 3205164"/>
                    <a:gd name="connsiteX645" fmla="*/ 238057 w 3903662"/>
                    <a:gd name="connsiteY645" fmla="*/ 514189 h 3205164"/>
                    <a:gd name="connsiteX646" fmla="*/ 257895 w 3903662"/>
                    <a:gd name="connsiteY646" fmla="*/ 491177 h 3205164"/>
                    <a:gd name="connsiteX647" fmla="*/ 276940 w 3903662"/>
                    <a:gd name="connsiteY647" fmla="*/ 468166 h 3205164"/>
                    <a:gd name="connsiteX648" fmla="*/ 297571 w 3903662"/>
                    <a:gd name="connsiteY648" fmla="*/ 445947 h 3205164"/>
                    <a:gd name="connsiteX649" fmla="*/ 318203 w 3903662"/>
                    <a:gd name="connsiteY649" fmla="*/ 424523 h 3205164"/>
                    <a:gd name="connsiteX650" fmla="*/ 340422 w 3903662"/>
                    <a:gd name="connsiteY650" fmla="*/ 403098 h 3205164"/>
                    <a:gd name="connsiteX651" fmla="*/ 361847 w 3903662"/>
                    <a:gd name="connsiteY651" fmla="*/ 382467 h 3205164"/>
                    <a:gd name="connsiteX652" fmla="*/ 384859 w 3903662"/>
                    <a:gd name="connsiteY652" fmla="*/ 361836 h 3205164"/>
                    <a:gd name="connsiteX653" fmla="*/ 408665 w 3903662"/>
                    <a:gd name="connsiteY653" fmla="*/ 341205 h 3205164"/>
                    <a:gd name="connsiteX654" fmla="*/ 433264 w 3903662"/>
                    <a:gd name="connsiteY654" fmla="*/ 322161 h 3205164"/>
                    <a:gd name="connsiteX655" fmla="*/ 456276 w 3903662"/>
                    <a:gd name="connsiteY655" fmla="*/ 303117 h 3205164"/>
                    <a:gd name="connsiteX656" fmla="*/ 482462 w 3903662"/>
                    <a:gd name="connsiteY656" fmla="*/ 284867 h 3205164"/>
                    <a:gd name="connsiteX657" fmla="*/ 507855 w 3903662"/>
                    <a:gd name="connsiteY657" fmla="*/ 266616 h 3205164"/>
                    <a:gd name="connsiteX658" fmla="*/ 533248 w 3903662"/>
                    <a:gd name="connsiteY658" fmla="*/ 249159 h 3205164"/>
                    <a:gd name="connsiteX659" fmla="*/ 560227 w 3903662"/>
                    <a:gd name="connsiteY659" fmla="*/ 231702 h 3205164"/>
                    <a:gd name="connsiteX660" fmla="*/ 588001 w 3903662"/>
                    <a:gd name="connsiteY660" fmla="*/ 215039 h 3205164"/>
                    <a:gd name="connsiteX661" fmla="*/ 615774 w 3903662"/>
                    <a:gd name="connsiteY661" fmla="*/ 199169 h 3205164"/>
                    <a:gd name="connsiteX662" fmla="*/ 642754 w 3903662"/>
                    <a:gd name="connsiteY662" fmla="*/ 183299 h 3205164"/>
                    <a:gd name="connsiteX663" fmla="*/ 672114 w 3903662"/>
                    <a:gd name="connsiteY663" fmla="*/ 169016 h 3205164"/>
                    <a:gd name="connsiteX664" fmla="*/ 700681 w 3903662"/>
                    <a:gd name="connsiteY664" fmla="*/ 154733 h 3205164"/>
                    <a:gd name="connsiteX665" fmla="*/ 730041 w 3903662"/>
                    <a:gd name="connsiteY665" fmla="*/ 140450 h 3205164"/>
                    <a:gd name="connsiteX666" fmla="*/ 760195 w 3903662"/>
                    <a:gd name="connsiteY666" fmla="*/ 127754 h 3205164"/>
                    <a:gd name="connsiteX667" fmla="*/ 789556 w 3903662"/>
                    <a:gd name="connsiteY667" fmla="*/ 115058 h 3205164"/>
                    <a:gd name="connsiteX668" fmla="*/ 820503 w 3903662"/>
                    <a:gd name="connsiteY668" fmla="*/ 103155 h 3205164"/>
                    <a:gd name="connsiteX669" fmla="*/ 852244 w 3903662"/>
                    <a:gd name="connsiteY669" fmla="*/ 92046 h 3205164"/>
                    <a:gd name="connsiteX670" fmla="*/ 883191 w 3903662"/>
                    <a:gd name="connsiteY670" fmla="*/ 80937 h 3205164"/>
                    <a:gd name="connsiteX671" fmla="*/ 914932 w 3903662"/>
                    <a:gd name="connsiteY671" fmla="*/ 70622 h 3205164"/>
                    <a:gd name="connsiteX672" fmla="*/ 947467 w 3903662"/>
                    <a:gd name="connsiteY672" fmla="*/ 61893 h 3205164"/>
                    <a:gd name="connsiteX673" fmla="*/ 980001 w 3903662"/>
                    <a:gd name="connsiteY673" fmla="*/ 52371 h 3205164"/>
                    <a:gd name="connsiteX674" fmla="*/ 1013329 w 3903662"/>
                    <a:gd name="connsiteY674" fmla="*/ 44436 h 3205164"/>
                    <a:gd name="connsiteX675" fmla="*/ 1045864 w 3903662"/>
                    <a:gd name="connsiteY675" fmla="*/ 37295 h 3205164"/>
                    <a:gd name="connsiteX676" fmla="*/ 1079985 w 3903662"/>
                    <a:gd name="connsiteY676" fmla="*/ 29360 h 3205164"/>
                    <a:gd name="connsiteX677" fmla="*/ 1113313 w 3903662"/>
                    <a:gd name="connsiteY677" fmla="*/ 23805 h 3205164"/>
                    <a:gd name="connsiteX678" fmla="*/ 1147434 w 3903662"/>
                    <a:gd name="connsiteY678" fmla="*/ 18251 h 3205164"/>
                    <a:gd name="connsiteX679" fmla="*/ 1182350 w 3903662"/>
                    <a:gd name="connsiteY679" fmla="*/ 13490 h 3205164"/>
                    <a:gd name="connsiteX680" fmla="*/ 1217265 w 3903662"/>
                    <a:gd name="connsiteY680" fmla="*/ 9522 h 3205164"/>
                    <a:gd name="connsiteX681" fmla="*/ 1252180 w 3903662"/>
                    <a:gd name="connsiteY681" fmla="*/ 6348 h 3205164"/>
                    <a:gd name="connsiteX682" fmla="*/ 1287095 w 3903662"/>
                    <a:gd name="connsiteY682" fmla="*/ 3174 h 3205164"/>
                    <a:gd name="connsiteX683" fmla="*/ 1322803 w 3903662"/>
                    <a:gd name="connsiteY683" fmla="*/ 2381 h 3205164"/>
                    <a:gd name="connsiteX684" fmla="*/ 1358512 w 3903662"/>
                    <a:gd name="connsiteY684" fmla="*/ 794 h 320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3903662" h="3205164">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solidFill>
                  <a:srgbClr val="3E5E6E"/>
                </a:solidFill>
                <a:ln>
                  <a:noFill/>
                </a:ln>
              </p:spPr>
              <p:txBody>
                <a:bodyPr vert="horz" wrap="square" lIns="91440" tIns="45720" rIns="91440" bIns="45720" numCol="1" anchor="t" anchorCtr="0" compatLnSpc="1">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39" name="组合 38"/>
            <p:cNvGrpSpPr/>
            <p:nvPr/>
          </p:nvGrpSpPr>
          <p:grpSpPr>
            <a:xfrm>
              <a:off x="7226" y="7595"/>
              <a:ext cx="1813" cy="714"/>
              <a:chOff x="8189205" y="5207562"/>
              <a:chExt cx="1151199" cy="453572"/>
            </a:xfrm>
          </p:grpSpPr>
          <p:sp>
            <p:nvSpPr>
              <p:cNvPr id="40" name="矩形 39"/>
              <p:cNvSpPr/>
              <p:nvPr/>
            </p:nvSpPr>
            <p:spPr>
              <a:xfrm>
                <a:off x="8642777" y="5311873"/>
                <a:ext cx="697627" cy="246221"/>
              </a:xfrm>
              <a:prstGeom prst="rect">
                <a:avLst/>
              </a:prstGeom>
              <a:ln>
                <a:noFill/>
              </a:ln>
            </p:spPr>
            <p:txBody>
              <a:bodyPr wrap="non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危机干预</a:t>
                </a:r>
              </a:p>
            </p:txBody>
          </p:sp>
          <p:grpSp>
            <p:nvGrpSpPr>
              <p:cNvPr id="41" name="组合 40"/>
              <p:cNvGrpSpPr/>
              <p:nvPr/>
            </p:nvGrpSpPr>
            <p:grpSpPr>
              <a:xfrm>
                <a:off x="8189205" y="5207562"/>
                <a:ext cx="453572" cy="453572"/>
                <a:chOff x="8189205" y="5207562"/>
                <a:chExt cx="453572" cy="453572"/>
              </a:xfrm>
            </p:grpSpPr>
            <p:sp>
              <p:nvSpPr>
                <p:cNvPr id="42" name="椭圆 41"/>
                <p:cNvSpPr/>
                <p:nvPr/>
              </p:nvSpPr>
              <p:spPr>
                <a:xfrm>
                  <a:off x="8189205" y="5207562"/>
                  <a:ext cx="453572" cy="453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3" name="任意多边形 51"/>
                <p:cNvSpPr/>
                <p:nvPr/>
              </p:nvSpPr>
              <p:spPr>
                <a:xfrm>
                  <a:off x="8313237" y="5323057"/>
                  <a:ext cx="205509" cy="223852"/>
                </a:xfrm>
                <a:custGeom>
                  <a:avLst/>
                  <a:gdLst>
                    <a:gd name="connsiteX0" fmla="*/ 2215178 w 6296025"/>
                    <a:gd name="connsiteY0" fmla="*/ 4885728 h 6858001"/>
                    <a:gd name="connsiteX1" fmla="*/ 2314185 w 6296025"/>
                    <a:gd name="connsiteY1" fmla="*/ 4890444 h 6858001"/>
                    <a:gd name="connsiteX2" fmla="*/ 2416338 w 6296025"/>
                    <a:gd name="connsiteY2" fmla="*/ 4910872 h 6858001"/>
                    <a:gd name="connsiteX3" fmla="*/ 2416338 w 6296025"/>
                    <a:gd name="connsiteY3" fmla="*/ 5844393 h 6858001"/>
                    <a:gd name="connsiteX4" fmla="*/ 2318902 w 6296025"/>
                    <a:gd name="connsiteY4" fmla="*/ 5864825 h 6858001"/>
                    <a:gd name="connsiteX5" fmla="*/ 2221461 w 6296025"/>
                    <a:gd name="connsiteY5" fmla="*/ 5869538 h 6858001"/>
                    <a:gd name="connsiteX6" fmla="*/ 2058019 w 6296025"/>
                    <a:gd name="connsiteY6" fmla="*/ 5845964 h 6858001"/>
                    <a:gd name="connsiteX7" fmla="*/ 1927576 w 6296025"/>
                    <a:gd name="connsiteY7" fmla="*/ 5768956 h 6858001"/>
                    <a:gd name="connsiteX8" fmla="*/ 1841139 w 6296025"/>
                    <a:gd name="connsiteY8" fmla="*/ 5625943 h 6858001"/>
                    <a:gd name="connsiteX9" fmla="*/ 1809707 w 6296025"/>
                    <a:gd name="connsiteY9" fmla="*/ 5407492 h 6858001"/>
                    <a:gd name="connsiteX10" fmla="*/ 1833281 w 6296025"/>
                    <a:gd name="connsiteY10" fmla="*/ 5207902 h 6858001"/>
                    <a:gd name="connsiteX11" fmla="*/ 1907144 w 6296025"/>
                    <a:gd name="connsiteY11" fmla="*/ 5041315 h 6858001"/>
                    <a:gd name="connsiteX12" fmla="*/ 2034445 w 6296025"/>
                    <a:gd name="connsiteY12" fmla="*/ 4928159 h 6858001"/>
                    <a:gd name="connsiteX13" fmla="*/ 2215178 w 6296025"/>
                    <a:gd name="connsiteY13" fmla="*/ 4885728 h 6858001"/>
                    <a:gd name="connsiteX14" fmla="*/ 3470346 w 6296025"/>
                    <a:gd name="connsiteY14" fmla="*/ 4555691 h 6858001"/>
                    <a:gd name="connsiteX15" fmla="*/ 3247182 w 6296025"/>
                    <a:gd name="connsiteY15" fmla="*/ 4574549 h 6858001"/>
                    <a:gd name="connsiteX16" fmla="*/ 3247182 w 6296025"/>
                    <a:gd name="connsiteY16" fmla="*/ 5448352 h 6858001"/>
                    <a:gd name="connsiteX17" fmla="*/ 3313187 w 6296025"/>
                    <a:gd name="connsiteY17" fmla="*/ 5866392 h 6858001"/>
                    <a:gd name="connsiteX18" fmla="*/ 3490778 w 6296025"/>
                    <a:gd name="connsiteY18" fmla="*/ 6105272 h 6858001"/>
                    <a:gd name="connsiteX19" fmla="*/ 3750089 w 6296025"/>
                    <a:gd name="connsiteY19" fmla="*/ 6212141 h 6858001"/>
                    <a:gd name="connsiteX20" fmla="*/ 4058119 w 6296025"/>
                    <a:gd name="connsiteY20" fmla="*/ 6237285 h 6858001"/>
                    <a:gd name="connsiteX21" fmla="*/ 4402296 w 6296025"/>
                    <a:gd name="connsiteY21" fmla="*/ 6204283 h 6858001"/>
                    <a:gd name="connsiteX22" fmla="*/ 4667891 w 6296025"/>
                    <a:gd name="connsiteY22" fmla="*/ 6136703 h 6858001"/>
                    <a:gd name="connsiteX23" fmla="*/ 4667891 w 6296025"/>
                    <a:gd name="connsiteY23" fmla="*/ 4574549 h 6858001"/>
                    <a:gd name="connsiteX24" fmla="*/ 4444728 w 6296025"/>
                    <a:gd name="connsiteY24" fmla="*/ 4555691 h 6858001"/>
                    <a:gd name="connsiteX25" fmla="*/ 4224706 w 6296025"/>
                    <a:gd name="connsiteY25" fmla="*/ 4574549 h 6858001"/>
                    <a:gd name="connsiteX26" fmla="*/ 4224706 w 6296025"/>
                    <a:gd name="connsiteY26" fmla="*/ 5847531 h 6858001"/>
                    <a:gd name="connsiteX27" fmla="*/ 4029829 w 6296025"/>
                    <a:gd name="connsiteY27" fmla="*/ 5869534 h 6858001"/>
                    <a:gd name="connsiteX28" fmla="*/ 3882099 w 6296025"/>
                    <a:gd name="connsiteY28" fmla="*/ 5849106 h 6858001"/>
                    <a:gd name="connsiteX29" fmla="*/ 3776805 w 6296025"/>
                    <a:gd name="connsiteY29" fmla="*/ 5779955 h 6858001"/>
                    <a:gd name="connsiteX30" fmla="*/ 3713941 w 6296025"/>
                    <a:gd name="connsiteY30" fmla="*/ 5647941 h 6858001"/>
                    <a:gd name="connsiteX31" fmla="*/ 3693509 w 6296025"/>
                    <a:gd name="connsiteY31" fmla="*/ 5435778 h 6858001"/>
                    <a:gd name="connsiteX32" fmla="*/ 3693509 w 6296025"/>
                    <a:gd name="connsiteY32" fmla="*/ 4574549 h 6858001"/>
                    <a:gd name="connsiteX33" fmla="*/ 3470346 w 6296025"/>
                    <a:gd name="connsiteY33" fmla="*/ 4555691 h 6858001"/>
                    <a:gd name="connsiteX34" fmla="*/ 2636358 w 6296025"/>
                    <a:gd name="connsiteY34" fmla="*/ 3886201 h 6858001"/>
                    <a:gd name="connsiteX35" fmla="*/ 2527918 w 6296025"/>
                    <a:gd name="connsiteY35" fmla="*/ 3889343 h 6858001"/>
                    <a:gd name="connsiteX36" fmla="*/ 2416337 w 6296025"/>
                    <a:gd name="connsiteY36" fmla="*/ 3901917 h 6858001"/>
                    <a:gd name="connsiteX37" fmla="*/ 2416337 w 6296025"/>
                    <a:gd name="connsiteY37" fmla="*/ 4568269 h 6858001"/>
                    <a:gd name="connsiteX38" fmla="*/ 2298468 w 6296025"/>
                    <a:gd name="connsiteY38" fmla="*/ 4547837 h 6858001"/>
                    <a:gd name="connsiteX39" fmla="*/ 2180599 w 6296025"/>
                    <a:gd name="connsiteY39" fmla="*/ 4543121 h 6858001"/>
                    <a:gd name="connsiteX40" fmla="*/ 1837997 w 6296025"/>
                    <a:gd name="connsiteY40" fmla="*/ 4610700 h 6858001"/>
                    <a:gd name="connsiteX41" fmla="*/ 1575540 w 6296025"/>
                    <a:gd name="connsiteY41" fmla="*/ 4794574 h 6858001"/>
                    <a:gd name="connsiteX42" fmla="*/ 1408952 w 6296025"/>
                    <a:gd name="connsiteY42" fmla="*/ 5069601 h 6858001"/>
                    <a:gd name="connsiteX43" fmla="*/ 1350805 w 6296025"/>
                    <a:gd name="connsiteY43" fmla="*/ 5407492 h 6858001"/>
                    <a:gd name="connsiteX44" fmla="*/ 1418381 w 6296025"/>
                    <a:gd name="connsiteY44" fmla="*/ 5790959 h 6858001"/>
                    <a:gd name="connsiteX45" fmla="*/ 1602258 w 6296025"/>
                    <a:gd name="connsiteY45" fmla="*/ 6047128 h 6858001"/>
                    <a:gd name="connsiteX46" fmla="*/ 1870998 w 6296025"/>
                    <a:gd name="connsiteY46" fmla="*/ 6191713 h 6858001"/>
                    <a:gd name="connsiteX47" fmla="*/ 2190028 w 6296025"/>
                    <a:gd name="connsiteY47" fmla="*/ 6237289 h 6858001"/>
                    <a:gd name="connsiteX48" fmla="*/ 2559350 w 6296025"/>
                    <a:gd name="connsiteY48" fmla="*/ 6213715 h 6858001"/>
                    <a:gd name="connsiteX49" fmla="*/ 2859525 w 6296025"/>
                    <a:gd name="connsiteY49" fmla="*/ 6146136 h 6858001"/>
                    <a:gd name="connsiteX50" fmla="*/ 2859525 w 6296025"/>
                    <a:gd name="connsiteY50" fmla="*/ 3901917 h 6858001"/>
                    <a:gd name="connsiteX51" fmla="*/ 2746369 w 6296025"/>
                    <a:gd name="connsiteY51" fmla="*/ 3889343 h 6858001"/>
                    <a:gd name="connsiteX52" fmla="*/ 2636358 w 6296025"/>
                    <a:gd name="connsiteY52" fmla="*/ 3886201 h 6858001"/>
                    <a:gd name="connsiteX53" fmla="*/ 3140076 w 6296025"/>
                    <a:gd name="connsiteY53" fmla="*/ 2789238 h 6858001"/>
                    <a:gd name="connsiteX54" fmla="*/ 3211513 w 6296025"/>
                    <a:gd name="connsiteY54" fmla="*/ 2794001 h 6858001"/>
                    <a:gd name="connsiteX55" fmla="*/ 3281363 w 6296025"/>
                    <a:gd name="connsiteY55" fmla="*/ 2805113 h 6858001"/>
                    <a:gd name="connsiteX56" fmla="*/ 3352801 w 6296025"/>
                    <a:gd name="connsiteY56" fmla="*/ 2819401 h 6858001"/>
                    <a:gd name="connsiteX57" fmla="*/ 3425826 w 6296025"/>
                    <a:gd name="connsiteY57" fmla="*/ 2843213 h 6858001"/>
                    <a:gd name="connsiteX58" fmla="*/ 3495676 w 6296025"/>
                    <a:gd name="connsiteY58" fmla="*/ 2867026 h 6858001"/>
                    <a:gd name="connsiteX59" fmla="*/ 3567113 w 6296025"/>
                    <a:gd name="connsiteY59" fmla="*/ 2903538 h 6858001"/>
                    <a:gd name="connsiteX60" fmla="*/ 3602038 w 6296025"/>
                    <a:gd name="connsiteY60" fmla="*/ 2922588 h 6858001"/>
                    <a:gd name="connsiteX61" fmla="*/ 3636963 w 6296025"/>
                    <a:gd name="connsiteY61" fmla="*/ 2943226 h 6858001"/>
                    <a:gd name="connsiteX62" fmla="*/ 3673476 w 6296025"/>
                    <a:gd name="connsiteY62" fmla="*/ 2965451 h 6858001"/>
                    <a:gd name="connsiteX63" fmla="*/ 3708401 w 6296025"/>
                    <a:gd name="connsiteY63" fmla="*/ 2990851 h 6858001"/>
                    <a:gd name="connsiteX64" fmla="*/ 3743326 w 6296025"/>
                    <a:gd name="connsiteY64" fmla="*/ 3016251 h 6858001"/>
                    <a:gd name="connsiteX65" fmla="*/ 3778251 w 6296025"/>
                    <a:gd name="connsiteY65" fmla="*/ 3046413 h 6858001"/>
                    <a:gd name="connsiteX66" fmla="*/ 3811588 w 6296025"/>
                    <a:gd name="connsiteY66" fmla="*/ 3074988 h 6858001"/>
                    <a:gd name="connsiteX67" fmla="*/ 3846513 w 6296025"/>
                    <a:gd name="connsiteY67" fmla="*/ 3106738 h 6858001"/>
                    <a:gd name="connsiteX68" fmla="*/ 3881438 w 6296025"/>
                    <a:gd name="connsiteY68" fmla="*/ 3143251 h 6858001"/>
                    <a:gd name="connsiteX69" fmla="*/ 3914776 w 6296025"/>
                    <a:gd name="connsiteY69" fmla="*/ 3178176 h 6858001"/>
                    <a:gd name="connsiteX70" fmla="*/ 3948113 w 6296025"/>
                    <a:gd name="connsiteY70" fmla="*/ 3216276 h 6858001"/>
                    <a:gd name="connsiteX71" fmla="*/ 3983038 w 6296025"/>
                    <a:gd name="connsiteY71" fmla="*/ 3255963 h 6858001"/>
                    <a:gd name="connsiteX72" fmla="*/ 4016376 w 6296025"/>
                    <a:gd name="connsiteY72" fmla="*/ 3297238 h 6858001"/>
                    <a:gd name="connsiteX73" fmla="*/ 4048126 w 6296025"/>
                    <a:gd name="connsiteY73" fmla="*/ 3341688 h 6858001"/>
                    <a:gd name="connsiteX74" fmla="*/ 4078288 w 6296025"/>
                    <a:gd name="connsiteY74" fmla="*/ 3387726 h 6858001"/>
                    <a:gd name="connsiteX75" fmla="*/ 4111626 w 6296025"/>
                    <a:gd name="connsiteY75" fmla="*/ 3435351 h 6858001"/>
                    <a:gd name="connsiteX76" fmla="*/ 4159251 w 6296025"/>
                    <a:gd name="connsiteY76" fmla="*/ 3500438 h 6858001"/>
                    <a:gd name="connsiteX77" fmla="*/ 4206876 w 6296025"/>
                    <a:gd name="connsiteY77" fmla="*/ 3568701 h 6858001"/>
                    <a:gd name="connsiteX78" fmla="*/ 4260851 w 6296025"/>
                    <a:gd name="connsiteY78" fmla="*/ 3633788 h 6858001"/>
                    <a:gd name="connsiteX79" fmla="*/ 4311651 w 6296025"/>
                    <a:gd name="connsiteY79" fmla="*/ 3697288 h 6858001"/>
                    <a:gd name="connsiteX80" fmla="*/ 4419601 w 6296025"/>
                    <a:gd name="connsiteY80" fmla="*/ 3825876 h 6858001"/>
                    <a:gd name="connsiteX81" fmla="*/ 4532314 w 6296025"/>
                    <a:gd name="connsiteY81" fmla="*/ 3949701 h 6858001"/>
                    <a:gd name="connsiteX82" fmla="*/ 4643439 w 6296025"/>
                    <a:gd name="connsiteY82" fmla="*/ 4068763 h 6858001"/>
                    <a:gd name="connsiteX83" fmla="*/ 4757739 w 6296025"/>
                    <a:gd name="connsiteY83" fmla="*/ 4181476 h 6858001"/>
                    <a:gd name="connsiteX84" fmla="*/ 4865689 w 6296025"/>
                    <a:gd name="connsiteY84" fmla="*/ 4287838 h 6858001"/>
                    <a:gd name="connsiteX85" fmla="*/ 4972051 w 6296025"/>
                    <a:gd name="connsiteY85" fmla="*/ 4389438 h 6858001"/>
                    <a:gd name="connsiteX86" fmla="*/ 5072064 w 6296025"/>
                    <a:gd name="connsiteY86" fmla="*/ 4479926 h 6858001"/>
                    <a:gd name="connsiteX87" fmla="*/ 5164139 w 6296025"/>
                    <a:gd name="connsiteY87" fmla="*/ 4560888 h 6858001"/>
                    <a:gd name="connsiteX88" fmla="*/ 5319714 w 6296025"/>
                    <a:gd name="connsiteY88" fmla="*/ 4691063 h 6858001"/>
                    <a:gd name="connsiteX89" fmla="*/ 5422901 w 6296025"/>
                    <a:gd name="connsiteY89" fmla="*/ 4776788 h 6858001"/>
                    <a:gd name="connsiteX90" fmla="*/ 5461001 w 6296025"/>
                    <a:gd name="connsiteY90" fmla="*/ 4805363 h 6858001"/>
                    <a:gd name="connsiteX91" fmla="*/ 5486401 w 6296025"/>
                    <a:gd name="connsiteY91" fmla="*/ 4830763 h 6858001"/>
                    <a:gd name="connsiteX92" fmla="*/ 5516564 w 6296025"/>
                    <a:gd name="connsiteY92" fmla="*/ 4857751 h 6858001"/>
                    <a:gd name="connsiteX93" fmla="*/ 5554664 w 6296025"/>
                    <a:gd name="connsiteY93" fmla="*/ 4897438 h 6858001"/>
                    <a:gd name="connsiteX94" fmla="*/ 5594351 w 6296025"/>
                    <a:gd name="connsiteY94" fmla="*/ 4951413 h 6858001"/>
                    <a:gd name="connsiteX95" fmla="*/ 5640389 w 6296025"/>
                    <a:gd name="connsiteY95" fmla="*/ 5014913 h 6858001"/>
                    <a:gd name="connsiteX96" fmla="*/ 5662614 w 6296025"/>
                    <a:gd name="connsiteY96" fmla="*/ 5049838 h 6858001"/>
                    <a:gd name="connsiteX97" fmla="*/ 5684839 w 6296025"/>
                    <a:gd name="connsiteY97" fmla="*/ 5089526 h 6858001"/>
                    <a:gd name="connsiteX98" fmla="*/ 5708651 w 6296025"/>
                    <a:gd name="connsiteY98" fmla="*/ 5130801 h 6858001"/>
                    <a:gd name="connsiteX99" fmla="*/ 5727701 w 6296025"/>
                    <a:gd name="connsiteY99" fmla="*/ 5175251 h 6858001"/>
                    <a:gd name="connsiteX100" fmla="*/ 5748339 w 6296025"/>
                    <a:gd name="connsiteY100" fmla="*/ 5222876 h 6858001"/>
                    <a:gd name="connsiteX101" fmla="*/ 5765801 w 6296025"/>
                    <a:gd name="connsiteY101" fmla="*/ 5273676 h 6858001"/>
                    <a:gd name="connsiteX102" fmla="*/ 5781676 w 6296025"/>
                    <a:gd name="connsiteY102" fmla="*/ 5327651 h 6858001"/>
                    <a:gd name="connsiteX103" fmla="*/ 5795964 w 6296025"/>
                    <a:gd name="connsiteY103" fmla="*/ 5383213 h 6858001"/>
                    <a:gd name="connsiteX104" fmla="*/ 5808664 w 6296025"/>
                    <a:gd name="connsiteY104" fmla="*/ 5440363 h 6858001"/>
                    <a:gd name="connsiteX105" fmla="*/ 5816601 w 6296025"/>
                    <a:gd name="connsiteY105" fmla="*/ 5500688 h 6858001"/>
                    <a:gd name="connsiteX106" fmla="*/ 5824539 w 6296025"/>
                    <a:gd name="connsiteY106" fmla="*/ 5567363 h 6858001"/>
                    <a:gd name="connsiteX107" fmla="*/ 5826126 w 6296025"/>
                    <a:gd name="connsiteY107" fmla="*/ 5632451 h 6858001"/>
                    <a:gd name="connsiteX108" fmla="*/ 5826126 w 6296025"/>
                    <a:gd name="connsiteY108" fmla="*/ 5702301 h 6858001"/>
                    <a:gd name="connsiteX109" fmla="*/ 5821364 w 6296025"/>
                    <a:gd name="connsiteY109" fmla="*/ 5773738 h 6858001"/>
                    <a:gd name="connsiteX110" fmla="*/ 5811839 w 6296025"/>
                    <a:gd name="connsiteY110" fmla="*/ 5848351 h 6858001"/>
                    <a:gd name="connsiteX111" fmla="*/ 5799139 w 6296025"/>
                    <a:gd name="connsiteY111" fmla="*/ 5927726 h 6858001"/>
                    <a:gd name="connsiteX112" fmla="*/ 5778501 w 6296025"/>
                    <a:gd name="connsiteY112" fmla="*/ 6008689 h 6858001"/>
                    <a:gd name="connsiteX113" fmla="*/ 5756276 w 6296025"/>
                    <a:gd name="connsiteY113" fmla="*/ 6091239 h 6858001"/>
                    <a:gd name="connsiteX114" fmla="*/ 5726114 w 6296025"/>
                    <a:gd name="connsiteY114" fmla="*/ 6176964 h 6858001"/>
                    <a:gd name="connsiteX115" fmla="*/ 5691189 w 6296025"/>
                    <a:gd name="connsiteY115" fmla="*/ 6265864 h 6858001"/>
                    <a:gd name="connsiteX116" fmla="*/ 5670551 w 6296025"/>
                    <a:gd name="connsiteY116" fmla="*/ 6310314 h 6858001"/>
                    <a:gd name="connsiteX117" fmla="*/ 5649914 w 6296025"/>
                    <a:gd name="connsiteY117" fmla="*/ 6351589 h 6858001"/>
                    <a:gd name="connsiteX118" fmla="*/ 5627689 w 6296025"/>
                    <a:gd name="connsiteY118" fmla="*/ 6391276 h 6858001"/>
                    <a:gd name="connsiteX119" fmla="*/ 5602289 w 6296025"/>
                    <a:gd name="connsiteY119" fmla="*/ 6429376 h 6858001"/>
                    <a:gd name="connsiteX120" fmla="*/ 5576889 w 6296025"/>
                    <a:gd name="connsiteY120" fmla="*/ 6464301 h 6858001"/>
                    <a:gd name="connsiteX121" fmla="*/ 5549901 w 6296025"/>
                    <a:gd name="connsiteY121" fmla="*/ 6499226 h 6858001"/>
                    <a:gd name="connsiteX122" fmla="*/ 5521326 w 6296025"/>
                    <a:gd name="connsiteY122" fmla="*/ 6532564 h 6858001"/>
                    <a:gd name="connsiteX123" fmla="*/ 5491164 w 6296025"/>
                    <a:gd name="connsiteY123" fmla="*/ 6562726 h 6858001"/>
                    <a:gd name="connsiteX124" fmla="*/ 5461001 w 6296025"/>
                    <a:gd name="connsiteY124" fmla="*/ 6591301 h 6858001"/>
                    <a:gd name="connsiteX125" fmla="*/ 5430839 w 6296025"/>
                    <a:gd name="connsiteY125" fmla="*/ 6618289 h 6858001"/>
                    <a:gd name="connsiteX126" fmla="*/ 5397501 w 6296025"/>
                    <a:gd name="connsiteY126" fmla="*/ 6640514 h 6858001"/>
                    <a:gd name="connsiteX127" fmla="*/ 5362576 w 6296025"/>
                    <a:gd name="connsiteY127" fmla="*/ 6665914 h 6858001"/>
                    <a:gd name="connsiteX128" fmla="*/ 5329239 w 6296025"/>
                    <a:gd name="connsiteY128" fmla="*/ 6686551 h 6858001"/>
                    <a:gd name="connsiteX129" fmla="*/ 5294314 w 6296025"/>
                    <a:gd name="connsiteY129" fmla="*/ 6707189 h 6858001"/>
                    <a:gd name="connsiteX130" fmla="*/ 5259389 w 6296025"/>
                    <a:gd name="connsiteY130" fmla="*/ 6726239 h 6858001"/>
                    <a:gd name="connsiteX131" fmla="*/ 5221289 w 6296025"/>
                    <a:gd name="connsiteY131" fmla="*/ 6745289 h 6858001"/>
                    <a:gd name="connsiteX132" fmla="*/ 5183189 w 6296025"/>
                    <a:gd name="connsiteY132" fmla="*/ 6759576 h 6858001"/>
                    <a:gd name="connsiteX133" fmla="*/ 5145089 w 6296025"/>
                    <a:gd name="connsiteY133" fmla="*/ 6775451 h 6858001"/>
                    <a:gd name="connsiteX134" fmla="*/ 5070476 w 6296025"/>
                    <a:gd name="connsiteY134" fmla="*/ 6799264 h 6858001"/>
                    <a:gd name="connsiteX135" fmla="*/ 4989514 w 6296025"/>
                    <a:gd name="connsiteY135" fmla="*/ 6819901 h 6858001"/>
                    <a:gd name="connsiteX136" fmla="*/ 4911726 w 6296025"/>
                    <a:gd name="connsiteY136" fmla="*/ 6835776 h 6858001"/>
                    <a:gd name="connsiteX137" fmla="*/ 4830764 w 6296025"/>
                    <a:gd name="connsiteY137" fmla="*/ 6845301 h 6858001"/>
                    <a:gd name="connsiteX138" fmla="*/ 4749801 w 6296025"/>
                    <a:gd name="connsiteY138" fmla="*/ 6853239 h 6858001"/>
                    <a:gd name="connsiteX139" fmla="*/ 4668839 w 6296025"/>
                    <a:gd name="connsiteY139" fmla="*/ 6858001 h 6858001"/>
                    <a:gd name="connsiteX140" fmla="*/ 4587876 w 6296025"/>
                    <a:gd name="connsiteY140" fmla="*/ 6858001 h 6858001"/>
                    <a:gd name="connsiteX141" fmla="*/ 4510089 w 6296025"/>
                    <a:gd name="connsiteY141" fmla="*/ 6854826 h 6858001"/>
                    <a:gd name="connsiteX142" fmla="*/ 4432301 w 6296025"/>
                    <a:gd name="connsiteY142" fmla="*/ 6850064 h 6858001"/>
                    <a:gd name="connsiteX143" fmla="*/ 4356101 w 6296025"/>
                    <a:gd name="connsiteY143" fmla="*/ 6842126 h 6858001"/>
                    <a:gd name="connsiteX144" fmla="*/ 4286251 w 6296025"/>
                    <a:gd name="connsiteY144" fmla="*/ 6835776 h 6858001"/>
                    <a:gd name="connsiteX145" fmla="*/ 4214813 w 6296025"/>
                    <a:gd name="connsiteY145" fmla="*/ 6824664 h 6858001"/>
                    <a:gd name="connsiteX146" fmla="*/ 4149726 w 6296025"/>
                    <a:gd name="connsiteY146" fmla="*/ 6815139 h 6858001"/>
                    <a:gd name="connsiteX147" fmla="*/ 4030663 w 6296025"/>
                    <a:gd name="connsiteY147" fmla="*/ 6789739 h 6858001"/>
                    <a:gd name="connsiteX148" fmla="*/ 3932238 w 6296025"/>
                    <a:gd name="connsiteY148" fmla="*/ 6767514 h 6858001"/>
                    <a:gd name="connsiteX149" fmla="*/ 3856038 w 6296025"/>
                    <a:gd name="connsiteY149" fmla="*/ 6746876 h 6858001"/>
                    <a:gd name="connsiteX150" fmla="*/ 3790951 w 6296025"/>
                    <a:gd name="connsiteY150" fmla="*/ 6729414 h 6858001"/>
                    <a:gd name="connsiteX151" fmla="*/ 3765551 w 6296025"/>
                    <a:gd name="connsiteY151" fmla="*/ 6721476 h 6858001"/>
                    <a:gd name="connsiteX152" fmla="*/ 3695701 w 6296025"/>
                    <a:gd name="connsiteY152" fmla="*/ 6700839 h 6858001"/>
                    <a:gd name="connsiteX153" fmla="*/ 3644901 w 6296025"/>
                    <a:gd name="connsiteY153" fmla="*/ 6691314 h 6858001"/>
                    <a:gd name="connsiteX154" fmla="*/ 3584576 w 6296025"/>
                    <a:gd name="connsiteY154" fmla="*/ 6678614 h 6858001"/>
                    <a:gd name="connsiteX155" fmla="*/ 3513138 w 6296025"/>
                    <a:gd name="connsiteY155" fmla="*/ 6669089 h 6858001"/>
                    <a:gd name="connsiteX156" fmla="*/ 3438526 w 6296025"/>
                    <a:gd name="connsiteY156" fmla="*/ 6656389 h 6858001"/>
                    <a:gd name="connsiteX157" fmla="*/ 3352801 w 6296025"/>
                    <a:gd name="connsiteY157" fmla="*/ 6648451 h 6858001"/>
                    <a:gd name="connsiteX158" fmla="*/ 3259138 w 6296025"/>
                    <a:gd name="connsiteY158" fmla="*/ 6640514 h 6858001"/>
                    <a:gd name="connsiteX159" fmla="*/ 3163888 w 6296025"/>
                    <a:gd name="connsiteY159" fmla="*/ 6638926 h 6858001"/>
                    <a:gd name="connsiteX160" fmla="*/ 3059114 w 6296025"/>
                    <a:gd name="connsiteY160" fmla="*/ 6638926 h 6858001"/>
                    <a:gd name="connsiteX161" fmla="*/ 2951164 w 6296025"/>
                    <a:gd name="connsiteY161" fmla="*/ 6643689 h 6858001"/>
                    <a:gd name="connsiteX162" fmla="*/ 2838452 w 6296025"/>
                    <a:gd name="connsiteY162" fmla="*/ 6653214 h 6858001"/>
                    <a:gd name="connsiteX163" fmla="*/ 2720977 w 6296025"/>
                    <a:gd name="connsiteY163" fmla="*/ 6669089 h 6858001"/>
                    <a:gd name="connsiteX164" fmla="*/ 2663827 w 6296025"/>
                    <a:gd name="connsiteY164" fmla="*/ 6681789 h 6858001"/>
                    <a:gd name="connsiteX165" fmla="*/ 2603501 w 6296025"/>
                    <a:gd name="connsiteY165" fmla="*/ 6694489 h 6858001"/>
                    <a:gd name="connsiteX166" fmla="*/ 2484439 w 6296025"/>
                    <a:gd name="connsiteY166" fmla="*/ 6716714 h 6858001"/>
                    <a:gd name="connsiteX167" fmla="*/ 2368551 w 6296025"/>
                    <a:gd name="connsiteY167" fmla="*/ 6737351 h 6858001"/>
                    <a:gd name="connsiteX168" fmla="*/ 2257427 w 6296025"/>
                    <a:gd name="connsiteY168" fmla="*/ 6754814 h 6858001"/>
                    <a:gd name="connsiteX169" fmla="*/ 2149476 w 6296025"/>
                    <a:gd name="connsiteY169" fmla="*/ 6767514 h 6858001"/>
                    <a:gd name="connsiteX170" fmla="*/ 2046288 w 6296025"/>
                    <a:gd name="connsiteY170" fmla="*/ 6777039 h 6858001"/>
                    <a:gd name="connsiteX171" fmla="*/ 1947863 w 6296025"/>
                    <a:gd name="connsiteY171" fmla="*/ 6784976 h 6858001"/>
                    <a:gd name="connsiteX172" fmla="*/ 1855788 w 6296025"/>
                    <a:gd name="connsiteY172" fmla="*/ 6788151 h 6858001"/>
                    <a:gd name="connsiteX173" fmla="*/ 1770063 w 6296025"/>
                    <a:gd name="connsiteY173" fmla="*/ 6789739 h 6858001"/>
                    <a:gd name="connsiteX174" fmla="*/ 1622426 w 6296025"/>
                    <a:gd name="connsiteY174" fmla="*/ 6789739 h 6858001"/>
                    <a:gd name="connsiteX175" fmla="*/ 1511301 w 6296025"/>
                    <a:gd name="connsiteY175" fmla="*/ 6788151 h 6858001"/>
                    <a:gd name="connsiteX176" fmla="*/ 1439863 w 6296025"/>
                    <a:gd name="connsiteY176" fmla="*/ 6781801 h 6858001"/>
                    <a:gd name="connsiteX177" fmla="*/ 1414463 w 6296025"/>
                    <a:gd name="connsiteY177" fmla="*/ 6781801 h 6858001"/>
                    <a:gd name="connsiteX178" fmla="*/ 1382713 w 6296025"/>
                    <a:gd name="connsiteY178" fmla="*/ 6780214 h 6858001"/>
                    <a:gd name="connsiteX179" fmla="*/ 1344613 w 6296025"/>
                    <a:gd name="connsiteY179" fmla="*/ 6777039 h 6858001"/>
                    <a:gd name="connsiteX180" fmla="*/ 1296988 w 6296025"/>
                    <a:gd name="connsiteY180" fmla="*/ 6769101 h 6858001"/>
                    <a:gd name="connsiteX181" fmla="*/ 1236663 w 6296025"/>
                    <a:gd name="connsiteY181" fmla="*/ 6756401 h 6858001"/>
                    <a:gd name="connsiteX182" fmla="*/ 1168401 w 6296025"/>
                    <a:gd name="connsiteY182" fmla="*/ 6737351 h 6858001"/>
                    <a:gd name="connsiteX183" fmla="*/ 1131888 w 6296025"/>
                    <a:gd name="connsiteY183" fmla="*/ 6724651 h 6858001"/>
                    <a:gd name="connsiteX184" fmla="*/ 1095376 w 6296025"/>
                    <a:gd name="connsiteY184" fmla="*/ 6708776 h 6858001"/>
                    <a:gd name="connsiteX185" fmla="*/ 1054101 w 6296025"/>
                    <a:gd name="connsiteY185" fmla="*/ 6691314 h 6858001"/>
                    <a:gd name="connsiteX186" fmla="*/ 1016001 w 6296025"/>
                    <a:gd name="connsiteY186" fmla="*/ 6670676 h 6858001"/>
                    <a:gd name="connsiteX187" fmla="*/ 976313 w 6296025"/>
                    <a:gd name="connsiteY187" fmla="*/ 6648451 h 6858001"/>
                    <a:gd name="connsiteX188" fmla="*/ 935038 w 6296025"/>
                    <a:gd name="connsiteY188" fmla="*/ 6623051 h 6858001"/>
                    <a:gd name="connsiteX189" fmla="*/ 892175 w 6296025"/>
                    <a:gd name="connsiteY189" fmla="*/ 6596064 h 6858001"/>
                    <a:gd name="connsiteX190" fmla="*/ 852488 w 6296025"/>
                    <a:gd name="connsiteY190" fmla="*/ 6562726 h 6858001"/>
                    <a:gd name="connsiteX191" fmla="*/ 812800 w 6296025"/>
                    <a:gd name="connsiteY191" fmla="*/ 6527801 h 6858001"/>
                    <a:gd name="connsiteX192" fmla="*/ 771525 w 6296025"/>
                    <a:gd name="connsiteY192" fmla="*/ 6489701 h 6858001"/>
                    <a:gd name="connsiteX193" fmla="*/ 733425 w 6296025"/>
                    <a:gd name="connsiteY193" fmla="*/ 6446839 h 6858001"/>
                    <a:gd name="connsiteX194" fmla="*/ 696913 w 6296025"/>
                    <a:gd name="connsiteY194" fmla="*/ 6399214 h 6858001"/>
                    <a:gd name="connsiteX195" fmla="*/ 658813 w 6296025"/>
                    <a:gd name="connsiteY195" fmla="*/ 6348414 h 6858001"/>
                    <a:gd name="connsiteX196" fmla="*/ 622300 w 6296025"/>
                    <a:gd name="connsiteY196" fmla="*/ 6292851 h 6858001"/>
                    <a:gd name="connsiteX197" fmla="*/ 590550 w 6296025"/>
                    <a:gd name="connsiteY197" fmla="*/ 6232526 h 6858001"/>
                    <a:gd name="connsiteX198" fmla="*/ 557213 w 6296025"/>
                    <a:gd name="connsiteY198" fmla="*/ 6167439 h 6858001"/>
                    <a:gd name="connsiteX199" fmla="*/ 530225 w 6296025"/>
                    <a:gd name="connsiteY199" fmla="*/ 6096001 h 6858001"/>
                    <a:gd name="connsiteX200" fmla="*/ 501650 w 6296025"/>
                    <a:gd name="connsiteY200" fmla="*/ 6022976 h 6858001"/>
                    <a:gd name="connsiteX201" fmla="*/ 476250 w 6296025"/>
                    <a:gd name="connsiteY201" fmla="*/ 5942014 h 6858001"/>
                    <a:gd name="connsiteX202" fmla="*/ 457200 w 6296025"/>
                    <a:gd name="connsiteY202" fmla="*/ 5856289 h 6858001"/>
                    <a:gd name="connsiteX203" fmla="*/ 446088 w 6296025"/>
                    <a:gd name="connsiteY203" fmla="*/ 5811838 h 6858001"/>
                    <a:gd name="connsiteX204" fmla="*/ 438150 w 6296025"/>
                    <a:gd name="connsiteY204" fmla="*/ 5768976 h 6858001"/>
                    <a:gd name="connsiteX205" fmla="*/ 428625 w 6296025"/>
                    <a:gd name="connsiteY205" fmla="*/ 5684838 h 6858001"/>
                    <a:gd name="connsiteX206" fmla="*/ 427038 w 6296025"/>
                    <a:gd name="connsiteY206" fmla="*/ 5602288 h 6858001"/>
                    <a:gd name="connsiteX207" fmla="*/ 428625 w 6296025"/>
                    <a:gd name="connsiteY207" fmla="*/ 5521326 h 6858001"/>
                    <a:gd name="connsiteX208" fmla="*/ 433388 w 6296025"/>
                    <a:gd name="connsiteY208" fmla="*/ 5445126 h 6858001"/>
                    <a:gd name="connsiteX209" fmla="*/ 446088 w 6296025"/>
                    <a:gd name="connsiteY209" fmla="*/ 5370513 h 6858001"/>
                    <a:gd name="connsiteX210" fmla="*/ 463550 w 6296025"/>
                    <a:gd name="connsiteY210" fmla="*/ 5299076 h 6858001"/>
                    <a:gd name="connsiteX211" fmla="*/ 484188 w 6296025"/>
                    <a:gd name="connsiteY211" fmla="*/ 5229226 h 6858001"/>
                    <a:gd name="connsiteX212" fmla="*/ 509588 w 6296025"/>
                    <a:gd name="connsiteY212" fmla="*/ 5160963 h 6858001"/>
                    <a:gd name="connsiteX213" fmla="*/ 536575 w 6296025"/>
                    <a:gd name="connsiteY213" fmla="*/ 5097463 h 6858001"/>
                    <a:gd name="connsiteX214" fmla="*/ 568325 w 6296025"/>
                    <a:gd name="connsiteY214" fmla="*/ 5033963 h 6858001"/>
                    <a:gd name="connsiteX215" fmla="*/ 603250 w 6296025"/>
                    <a:gd name="connsiteY215" fmla="*/ 4973638 h 6858001"/>
                    <a:gd name="connsiteX216" fmla="*/ 638175 w 6296025"/>
                    <a:gd name="connsiteY216" fmla="*/ 4918076 h 6858001"/>
                    <a:gd name="connsiteX217" fmla="*/ 676275 w 6296025"/>
                    <a:gd name="connsiteY217" fmla="*/ 4862513 h 6858001"/>
                    <a:gd name="connsiteX218" fmla="*/ 715963 w 6296025"/>
                    <a:gd name="connsiteY218" fmla="*/ 4810126 h 6858001"/>
                    <a:gd name="connsiteX219" fmla="*/ 758825 w 6296025"/>
                    <a:gd name="connsiteY219" fmla="*/ 4762501 h 6858001"/>
                    <a:gd name="connsiteX220" fmla="*/ 800100 w 6296025"/>
                    <a:gd name="connsiteY220" fmla="*/ 4714876 h 6858001"/>
                    <a:gd name="connsiteX221" fmla="*/ 842963 w 6296025"/>
                    <a:gd name="connsiteY221" fmla="*/ 4668838 h 6858001"/>
                    <a:gd name="connsiteX222" fmla="*/ 885825 w 6296025"/>
                    <a:gd name="connsiteY222" fmla="*/ 4625976 h 6858001"/>
                    <a:gd name="connsiteX223" fmla="*/ 928688 w 6296025"/>
                    <a:gd name="connsiteY223" fmla="*/ 4587876 h 6858001"/>
                    <a:gd name="connsiteX224" fmla="*/ 1009651 w 6296025"/>
                    <a:gd name="connsiteY224" fmla="*/ 4514851 h 6858001"/>
                    <a:gd name="connsiteX225" fmla="*/ 1084263 w 6296025"/>
                    <a:gd name="connsiteY225" fmla="*/ 4454526 h 6858001"/>
                    <a:gd name="connsiteX226" fmla="*/ 1152526 w 6296025"/>
                    <a:gd name="connsiteY226" fmla="*/ 4400551 h 6858001"/>
                    <a:gd name="connsiteX227" fmla="*/ 1208088 w 6296025"/>
                    <a:gd name="connsiteY227" fmla="*/ 4360863 h 6858001"/>
                    <a:gd name="connsiteX228" fmla="*/ 1249363 w 6296025"/>
                    <a:gd name="connsiteY228" fmla="*/ 4327526 h 6858001"/>
                    <a:gd name="connsiteX229" fmla="*/ 1273176 w 6296025"/>
                    <a:gd name="connsiteY229" fmla="*/ 4308476 h 6858001"/>
                    <a:gd name="connsiteX230" fmla="*/ 1292226 w 6296025"/>
                    <a:gd name="connsiteY230" fmla="*/ 4287838 h 6858001"/>
                    <a:gd name="connsiteX231" fmla="*/ 1319213 w 6296025"/>
                    <a:gd name="connsiteY231" fmla="*/ 4262438 h 6858001"/>
                    <a:gd name="connsiteX232" fmla="*/ 1397001 w 6296025"/>
                    <a:gd name="connsiteY232" fmla="*/ 4194176 h 6858001"/>
                    <a:gd name="connsiteX233" fmla="*/ 1500188 w 6296025"/>
                    <a:gd name="connsiteY233" fmla="*/ 4103688 h 6858001"/>
                    <a:gd name="connsiteX234" fmla="*/ 1558926 w 6296025"/>
                    <a:gd name="connsiteY234" fmla="*/ 4051301 h 6858001"/>
                    <a:gd name="connsiteX235" fmla="*/ 1622426 w 6296025"/>
                    <a:gd name="connsiteY235" fmla="*/ 3992563 h 6858001"/>
                    <a:gd name="connsiteX236" fmla="*/ 1690688 w 6296025"/>
                    <a:gd name="connsiteY236" fmla="*/ 3929063 h 6858001"/>
                    <a:gd name="connsiteX237" fmla="*/ 1757363 w 6296025"/>
                    <a:gd name="connsiteY237" fmla="*/ 3860801 h 6858001"/>
                    <a:gd name="connsiteX238" fmla="*/ 1825626 w 6296025"/>
                    <a:gd name="connsiteY238" fmla="*/ 3787776 h 6858001"/>
                    <a:gd name="connsiteX239" fmla="*/ 1897063 w 6296025"/>
                    <a:gd name="connsiteY239" fmla="*/ 3709988 h 6858001"/>
                    <a:gd name="connsiteX240" fmla="*/ 1965326 w 6296025"/>
                    <a:gd name="connsiteY240" fmla="*/ 3624263 h 6858001"/>
                    <a:gd name="connsiteX241" fmla="*/ 2033588 w 6296025"/>
                    <a:gd name="connsiteY241" fmla="*/ 3536951 h 6858001"/>
                    <a:gd name="connsiteX242" fmla="*/ 2098676 w 6296025"/>
                    <a:gd name="connsiteY242" fmla="*/ 3443288 h 6858001"/>
                    <a:gd name="connsiteX243" fmla="*/ 2159002 w 6296025"/>
                    <a:gd name="connsiteY243" fmla="*/ 3346451 h 6858001"/>
                    <a:gd name="connsiteX244" fmla="*/ 2192338 w 6296025"/>
                    <a:gd name="connsiteY244" fmla="*/ 3297238 h 6858001"/>
                    <a:gd name="connsiteX245" fmla="*/ 2227263 w 6296025"/>
                    <a:gd name="connsiteY245" fmla="*/ 3248026 h 6858001"/>
                    <a:gd name="connsiteX246" fmla="*/ 2265363 w 6296025"/>
                    <a:gd name="connsiteY246" fmla="*/ 3200401 h 6858001"/>
                    <a:gd name="connsiteX247" fmla="*/ 2308227 w 6296025"/>
                    <a:gd name="connsiteY247" fmla="*/ 3152776 h 6858001"/>
                    <a:gd name="connsiteX248" fmla="*/ 2352676 w 6296025"/>
                    <a:gd name="connsiteY248" fmla="*/ 3109913 h 6858001"/>
                    <a:gd name="connsiteX249" fmla="*/ 2401888 w 6296025"/>
                    <a:gd name="connsiteY249" fmla="*/ 3067051 h 6858001"/>
                    <a:gd name="connsiteX250" fmla="*/ 2451101 w 6296025"/>
                    <a:gd name="connsiteY250" fmla="*/ 3024188 h 6858001"/>
                    <a:gd name="connsiteX251" fmla="*/ 2505077 w 6296025"/>
                    <a:gd name="connsiteY251" fmla="*/ 2986088 h 6858001"/>
                    <a:gd name="connsiteX252" fmla="*/ 2560639 w 6296025"/>
                    <a:gd name="connsiteY252" fmla="*/ 2951163 h 6858001"/>
                    <a:gd name="connsiteX253" fmla="*/ 2617788 w 6296025"/>
                    <a:gd name="connsiteY253" fmla="*/ 2917826 h 6858001"/>
                    <a:gd name="connsiteX254" fmla="*/ 2678113 w 6296025"/>
                    <a:gd name="connsiteY254" fmla="*/ 2887663 h 6858001"/>
                    <a:gd name="connsiteX255" fmla="*/ 2740027 w 6296025"/>
                    <a:gd name="connsiteY255" fmla="*/ 2862263 h 6858001"/>
                    <a:gd name="connsiteX256" fmla="*/ 2801939 w 6296025"/>
                    <a:gd name="connsiteY256" fmla="*/ 2840038 h 6858001"/>
                    <a:gd name="connsiteX257" fmla="*/ 2868613 w 6296025"/>
                    <a:gd name="connsiteY257" fmla="*/ 2822576 h 6858001"/>
                    <a:gd name="connsiteX258" fmla="*/ 2936877 w 6296025"/>
                    <a:gd name="connsiteY258" fmla="*/ 2806701 h 6858001"/>
                    <a:gd name="connsiteX259" fmla="*/ 3001964 w 6296025"/>
                    <a:gd name="connsiteY259" fmla="*/ 2797176 h 6858001"/>
                    <a:gd name="connsiteX260" fmla="*/ 3071814 w 6296025"/>
                    <a:gd name="connsiteY260" fmla="*/ 2792413 h 6858001"/>
                    <a:gd name="connsiteX261" fmla="*/ 5461000 w 6296025"/>
                    <a:gd name="connsiteY261" fmla="*/ 2081213 h 6858001"/>
                    <a:gd name="connsiteX262" fmla="*/ 5521325 w 6296025"/>
                    <a:gd name="connsiteY262" fmla="*/ 2082801 h 6858001"/>
                    <a:gd name="connsiteX263" fmla="*/ 5576888 w 6296025"/>
                    <a:gd name="connsiteY263" fmla="*/ 2089150 h 6858001"/>
                    <a:gd name="connsiteX264" fmla="*/ 5632450 w 6296025"/>
                    <a:gd name="connsiteY264" fmla="*/ 2098676 h 6858001"/>
                    <a:gd name="connsiteX265" fmla="*/ 5684838 w 6296025"/>
                    <a:gd name="connsiteY265" fmla="*/ 2108201 h 6858001"/>
                    <a:gd name="connsiteX266" fmla="*/ 5734050 w 6296025"/>
                    <a:gd name="connsiteY266" fmla="*/ 2124076 h 6858001"/>
                    <a:gd name="connsiteX267" fmla="*/ 5781675 w 6296025"/>
                    <a:gd name="connsiteY267" fmla="*/ 2141538 h 6858001"/>
                    <a:gd name="connsiteX268" fmla="*/ 5824538 w 6296025"/>
                    <a:gd name="connsiteY268" fmla="*/ 2162175 h 6858001"/>
                    <a:gd name="connsiteX269" fmla="*/ 5867400 w 6296025"/>
                    <a:gd name="connsiteY269" fmla="*/ 2184400 h 6858001"/>
                    <a:gd name="connsiteX270" fmla="*/ 5907088 w 6296025"/>
                    <a:gd name="connsiteY270" fmla="*/ 2209801 h 6858001"/>
                    <a:gd name="connsiteX271" fmla="*/ 5945188 w 6296025"/>
                    <a:gd name="connsiteY271" fmla="*/ 2236788 h 6858001"/>
                    <a:gd name="connsiteX272" fmla="*/ 5980113 w 6296025"/>
                    <a:gd name="connsiteY272" fmla="*/ 2265363 h 6858001"/>
                    <a:gd name="connsiteX273" fmla="*/ 6013450 w 6296025"/>
                    <a:gd name="connsiteY273" fmla="*/ 2295525 h 6858001"/>
                    <a:gd name="connsiteX274" fmla="*/ 6043613 w 6296025"/>
                    <a:gd name="connsiteY274" fmla="*/ 2327276 h 6858001"/>
                    <a:gd name="connsiteX275" fmla="*/ 6072188 w 6296025"/>
                    <a:gd name="connsiteY275" fmla="*/ 2360613 h 6858001"/>
                    <a:gd name="connsiteX276" fmla="*/ 6099175 w 6296025"/>
                    <a:gd name="connsiteY276" fmla="*/ 2393950 h 6858001"/>
                    <a:gd name="connsiteX277" fmla="*/ 6121400 w 6296025"/>
                    <a:gd name="connsiteY277" fmla="*/ 2428875 h 6858001"/>
                    <a:gd name="connsiteX278" fmla="*/ 6145213 w 6296025"/>
                    <a:gd name="connsiteY278" fmla="*/ 2463801 h 6858001"/>
                    <a:gd name="connsiteX279" fmla="*/ 6167438 w 6296025"/>
                    <a:gd name="connsiteY279" fmla="*/ 2500313 h 6858001"/>
                    <a:gd name="connsiteX280" fmla="*/ 6184900 w 6296025"/>
                    <a:gd name="connsiteY280" fmla="*/ 2536825 h 6858001"/>
                    <a:gd name="connsiteX281" fmla="*/ 6202363 w 6296025"/>
                    <a:gd name="connsiteY281" fmla="*/ 2573338 h 6858001"/>
                    <a:gd name="connsiteX282" fmla="*/ 6232525 w 6296025"/>
                    <a:gd name="connsiteY282" fmla="*/ 2643188 h 6858001"/>
                    <a:gd name="connsiteX283" fmla="*/ 6256338 w 6296025"/>
                    <a:gd name="connsiteY283" fmla="*/ 2714626 h 6858001"/>
                    <a:gd name="connsiteX284" fmla="*/ 6273800 w 6296025"/>
                    <a:gd name="connsiteY284" fmla="*/ 2779713 h 6858001"/>
                    <a:gd name="connsiteX285" fmla="*/ 6286500 w 6296025"/>
                    <a:gd name="connsiteY285" fmla="*/ 2836863 h 6858001"/>
                    <a:gd name="connsiteX286" fmla="*/ 6291263 w 6296025"/>
                    <a:gd name="connsiteY286" fmla="*/ 2890838 h 6858001"/>
                    <a:gd name="connsiteX287" fmla="*/ 6292850 w 6296025"/>
                    <a:gd name="connsiteY287" fmla="*/ 2935288 h 6858001"/>
                    <a:gd name="connsiteX288" fmla="*/ 6296025 w 6296025"/>
                    <a:gd name="connsiteY288" fmla="*/ 3046413 h 6858001"/>
                    <a:gd name="connsiteX289" fmla="*/ 6296025 w 6296025"/>
                    <a:gd name="connsiteY289" fmla="*/ 3119438 h 6858001"/>
                    <a:gd name="connsiteX290" fmla="*/ 6296025 w 6296025"/>
                    <a:gd name="connsiteY290" fmla="*/ 3203576 h 6858001"/>
                    <a:gd name="connsiteX291" fmla="*/ 6288088 w 6296025"/>
                    <a:gd name="connsiteY291" fmla="*/ 3290888 h 6858001"/>
                    <a:gd name="connsiteX292" fmla="*/ 6278563 w 6296025"/>
                    <a:gd name="connsiteY292" fmla="*/ 3387726 h 6858001"/>
                    <a:gd name="connsiteX293" fmla="*/ 6270625 w 6296025"/>
                    <a:gd name="connsiteY293" fmla="*/ 3435351 h 6858001"/>
                    <a:gd name="connsiteX294" fmla="*/ 6261100 w 6296025"/>
                    <a:gd name="connsiteY294" fmla="*/ 3482976 h 6858001"/>
                    <a:gd name="connsiteX295" fmla="*/ 6249988 w 6296025"/>
                    <a:gd name="connsiteY295" fmla="*/ 3530601 h 6858001"/>
                    <a:gd name="connsiteX296" fmla="*/ 6235700 w 6296025"/>
                    <a:gd name="connsiteY296" fmla="*/ 3579813 h 6858001"/>
                    <a:gd name="connsiteX297" fmla="*/ 6219825 w 6296025"/>
                    <a:gd name="connsiteY297" fmla="*/ 3627438 h 6858001"/>
                    <a:gd name="connsiteX298" fmla="*/ 6200775 w 6296025"/>
                    <a:gd name="connsiteY298" fmla="*/ 3675063 h 6858001"/>
                    <a:gd name="connsiteX299" fmla="*/ 6180138 w 6296025"/>
                    <a:gd name="connsiteY299" fmla="*/ 3721101 h 6858001"/>
                    <a:gd name="connsiteX300" fmla="*/ 6154738 w 6296025"/>
                    <a:gd name="connsiteY300" fmla="*/ 3763963 h 6858001"/>
                    <a:gd name="connsiteX301" fmla="*/ 6127750 w 6296025"/>
                    <a:gd name="connsiteY301" fmla="*/ 3806826 h 6858001"/>
                    <a:gd name="connsiteX302" fmla="*/ 6096000 w 6296025"/>
                    <a:gd name="connsiteY302" fmla="*/ 3846513 h 6858001"/>
                    <a:gd name="connsiteX303" fmla="*/ 6061075 w 6296025"/>
                    <a:gd name="connsiteY303" fmla="*/ 3884613 h 6858001"/>
                    <a:gd name="connsiteX304" fmla="*/ 6022975 w 6296025"/>
                    <a:gd name="connsiteY304" fmla="*/ 3919538 h 6858001"/>
                    <a:gd name="connsiteX305" fmla="*/ 5983288 w 6296025"/>
                    <a:gd name="connsiteY305" fmla="*/ 3952876 h 6858001"/>
                    <a:gd name="connsiteX306" fmla="*/ 5937250 w 6296025"/>
                    <a:gd name="connsiteY306" fmla="*/ 3983038 h 6858001"/>
                    <a:gd name="connsiteX307" fmla="*/ 5888038 w 6296025"/>
                    <a:gd name="connsiteY307" fmla="*/ 4008438 h 6858001"/>
                    <a:gd name="connsiteX308" fmla="*/ 5832475 w 6296025"/>
                    <a:gd name="connsiteY308" fmla="*/ 4030663 h 6858001"/>
                    <a:gd name="connsiteX309" fmla="*/ 5773738 w 6296025"/>
                    <a:gd name="connsiteY309" fmla="*/ 4048126 h 6858001"/>
                    <a:gd name="connsiteX310" fmla="*/ 5708650 w 6296025"/>
                    <a:gd name="connsiteY310" fmla="*/ 4064001 h 6858001"/>
                    <a:gd name="connsiteX311" fmla="*/ 5640388 w 6296025"/>
                    <a:gd name="connsiteY311" fmla="*/ 4070351 h 6858001"/>
                    <a:gd name="connsiteX312" fmla="*/ 5567363 w 6296025"/>
                    <a:gd name="connsiteY312" fmla="*/ 4076701 h 6858001"/>
                    <a:gd name="connsiteX313" fmla="*/ 5491163 w 6296025"/>
                    <a:gd name="connsiteY313" fmla="*/ 4076701 h 6858001"/>
                    <a:gd name="connsiteX314" fmla="*/ 5421313 w 6296025"/>
                    <a:gd name="connsiteY314" fmla="*/ 4073526 h 6858001"/>
                    <a:gd name="connsiteX315" fmla="*/ 5354638 w 6296025"/>
                    <a:gd name="connsiteY315" fmla="*/ 4065588 h 6858001"/>
                    <a:gd name="connsiteX316" fmla="*/ 5294313 w 6296025"/>
                    <a:gd name="connsiteY316" fmla="*/ 4056063 h 6858001"/>
                    <a:gd name="connsiteX317" fmla="*/ 5237163 w 6296025"/>
                    <a:gd name="connsiteY317" fmla="*/ 4043363 h 6858001"/>
                    <a:gd name="connsiteX318" fmla="*/ 5183188 w 6296025"/>
                    <a:gd name="connsiteY318" fmla="*/ 4027488 h 6858001"/>
                    <a:gd name="connsiteX319" fmla="*/ 5135563 w 6296025"/>
                    <a:gd name="connsiteY319" fmla="*/ 4010026 h 6858001"/>
                    <a:gd name="connsiteX320" fmla="*/ 5087938 w 6296025"/>
                    <a:gd name="connsiteY320" fmla="*/ 3990976 h 6858001"/>
                    <a:gd name="connsiteX321" fmla="*/ 5045075 w 6296025"/>
                    <a:gd name="connsiteY321" fmla="*/ 3967163 h 6858001"/>
                    <a:gd name="connsiteX322" fmla="*/ 5006975 w 6296025"/>
                    <a:gd name="connsiteY322" fmla="*/ 3941763 h 6858001"/>
                    <a:gd name="connsiteX323" fmla="*/ 4972050 w 6296025"/>
                    <a:gd name="connsiteY323" fmla="*/ 3916363 h 6858001"/>
                    <a:gd name="connsiteX324" fmla="*/ 4938713 w 6296025"/>
                    <a:gd name="connsiteY324" fmla="*/ 3886201 h 6858001"/>
                    <a:gd name="connsiteX325" fmla="*/ 4908550 w 6296025"/>
                    <a:gd name="connsiteY325" fmla="*/ 3856038 h 6858001"/>
                    <a:gd name="connsiteX326" fmla="*/ 4881563 w 6296025"/>
                    <a:gd name="connsiteY326" fmla="*/ 3824288 h 6858001"/>
                    <a:gd name="connsiteX327" fmla="*/ 4856163 w 6296025"/>
                    <a:gd name="connsiteY327" fmla="*/ 3790951 h 6858001"/>
                    <a:gd name="connsiteX328" fmla="*/ 4832350 w 6296025"/>
                    <a:gd name="connsiteY328" fmla="*/ 3756026 h 6858001"/>
                    <a:gd name="connsiteX329" fmla="*/ 4814888 w 6296025"/>
                    <a:gd name="connsiteY329" fmla="*/ 3717926 h 6858001"/>
                    <a:gd name="connsiteX330" fmla="*/ 4797425 w 6296025"/>
                    <a:gd name="connsiteY330" fmla="*/ 3683001 h 6858001"/>
                    <a:gd name="connsiteX331" fmla="*/ 4783138 w 6296025"/>
                    <a:gd name="connsiteY331" fmla="*/ 3641726 h 6858001"/>
                    <a:gd name="connsiteX332" fmla="*/ 4770438 w 6296025"/>
                    <a:gd name="connsiteY332" fmla="*/ 3603626 h 6858001"/>
                    <a:gd name="connsiteX333" fmla="*/ 4757738 w 6296025"/>
                    <a:gd name="connsiteY333" fmla="*/ 3563938 h 6858001"/>
                    <a:gd name="connsiteX334" fmla="*/ 4746625 w 6296025"/>
                    <a:gd name="connsiteY334" fmla="*/ 3524251 h 6858001"/>
                    <a:gd name="connsiteX335" fmla="*/ 4740275 w 6296025"/>
                    <a:gd name="connsiteY335" fmla="*/ 3481388 h 6858001"/>
                    <a:gd name="connsiteX336" fmla="*/ 4732338 w 6296025"/>
                    <a:gd name="connsiteY336" fmla="*/ 3440113 h 6858001"/>
                    <a:gd name="connsiteX337" fmla="*/ 4724400 w 6296025"/>
                    <a:gd name="connsiteY337" fmla="*/ 3357563 h 6858001"/>
                    <a:gd name="connsiteX338" fmla="*/ 4716463 w 6296025"/>
                    <a:gd name="connsiteY338" fmla="*/ 3273426 h 6858001"/>
                    <a:gd name="connsiteX339" fmla="*/ 4714875 w 6296025"/>
                    <a:gd name="connsiteY339" fmla="*/ 3192463 h 6858001"/>
                    <a:gd name="connsiteX340" fmla="*/ 4714875 w 6296025"/>
                    <a:gd name="connsiteY340" fmla="*/ 3114676 h 6858001"/>
                    <a:gd name="connsiteX341" fmla="*/ 4716463 w 6296025"/>
                    <a:gd name="connsiteY341" fmla="*/ 3032126 h 6858001"/>
                    <a:gd name="connsiteX342" fmla="*/ 4719638 w 6296025"/>
                    <a:gd name="connsiteY342" fmla="*/ 2947988 h 6858001"/>
                    <a:gd name="connsiteX343" fmla="*/ 4727575 w 6296025"/>
                    <a:gd name="connsiteY343" fmla="*/ 2860675 h 6858001"/>
                    <a:gd name="connsiteX344" fmla="*/ 4740275 w 6296025"/>
                    <a:gd name="connsiteY344" fmla="*/ 2771775 h 6858001"/>
                    <a:gd name="connsiteX345" fmla="*/ 4754563 w 6296025"/>
                    <a:gd name="connsiteY345" fmla="*/ 2686051 h 6858001"/>
                    <a:gd name="connsiteX346" fmla="*/ 4765675 w 6296025"/>
                    <a:gd name="connsiteY346" fmla="*/ 2643188 h 6858001"/>
                    <a:gd name="connsiteX347" fmla="*/ 4776788 w 6296025"/>
                    <a:gd name="connsiteY347" fmla="*/ 2600326 h 6858001"/>
                    <a:gd name="connsiteX348" fmla="*/ 4789488 w 6296025"/>
                    <a:gd name="connsiteY348" fmla="*/ 2557463 h 6858001"/>
                    <a:gd name="connsiteX349" fmla="*/ 4805363 w 6296025"/>
                    <a:gd name="connsiteY349" fmla="*/ 2517776 h 6858001"/>
                    <a:gd name="connsiteX350" fmla="*/ 4822825 w 6296025"/>
                    <a:gd name="connsiteY350" fmla="*/ 2476501 h 6858001"/>
                    <a:gd name="connsiteX351" fmla="*/ 4840288 w 6296025"/>
                    <a:gd name="connsiteY351" fmla="*/ 2438401 h 6858001"/>
                    <a:gd name="connsiteX352" fmla="*/ 4860925 w 6296025"/>
                    <a:gd name="connsiteY352" fmla="*/ 2401888 h 6858001"/>
                    <a:gd name="connsiteX353" fmla="*/ 4883150 w 6296025"/>
                    <a:gd name="connsiteY353" fmla="*/ 2363788 h 6858001"/>
                    <a:gd name="connsiteX354" fmla="*/ 4908550 w 6296025"/>
                    <a:gd name="connsiteY354" fmla="*/ 2327276 h 6858001"/>
                    <a:gd name="connsiteX355" fmla="*/ 4937125 w 6296025"/>
                    <a:gd name="connsiteY355" fmla="*/ 2295525 h 6858001"/>
                    <a:gd name="connsiteX356" fmla="*/ 4964113 w 6296025"/>
                    <a:gd name="connsiteY356" fmla="*/ 2265363 h 6858001"/>
                    <a:gd name="connsiteX357" fmla="*/ 4997450 w 6296025"/>
                    <a:gd name="connsiteY357" fmla="*/ 2235201 h 6858001"/>
                    <a:gd name="connsiteX358" fmla="*/ 5029200 w 6296025"/>
                    <a:gd name="connsiteY358" fmla="*/ 2206625 h 6858001"/>
                    <a:gd name="connsiteX359" fmla="*/ 5065713 w 6296025"/>
                    <a:gd name="connsiteY359" fmla="*/ 2181226 h 6858001"/>
                    <a:gd name="connsiteX360" fmla="*/ 5105400 w 6296025"/>
                    <a:gd name="connsiteY360" fmla="*/ 2162175 h 6858001"/>
                    <a:gd name="connsiteX361" fmla="*/ 5148263 w 6296025"/>
                    <a:gd name="connsiteY361" fmla="*/ 2141538 h 6858001"/>
                    <a:gd name="connsiteX362" fmla="*/ 5191125 w 6296025"/>
                    <a:gd name="connsiteY362" fmla="*/ 2124076 h 6858001"/>
                    <a:gd name="connsiteX363" fmla="*/ 5238750 w 6296025"/>
                    <a:gd name="connsiteY363" fmla="*/ 2108201 h 6858001"/>
                    <a:gd name="connsiteX364" fmla="*/ 5289550 w 6296025"/>
                    <a:gd name="connsiteY364" fmla="*/ 2095500 h 6858001"/>
                    <a:gd name="connsiteX365" fmla="*/ 5341938 w 6296025"/>
                    <a:gd name="connsiteY365" fmla="*/ 2089150 h 6858001"/>
                    <a:gd name="connsiteX366" fmla="*/ 5400675 w 6296025"/>
                    <a:gd name="connsiteY366" fmla="*/ 2082801 h 6858001"/>
                    <a:gd name="connsiteX367" fmla="*/ 749300 w 6296025"/>
                    <a:gd name="connsiteY367" fmla="*/ 1581150 h 6858001"/>
                    <a:gd name="connsiteX368" fmla="*/ 795338 w 6296025"/>
                    <a:gd name="connsiteY368" fmla="*/ 1581150 h 6858001"/>
                    <a:gd name="connsiteX369" fmla="*/ 838200 w 6296025"/>
                    <a:gd name="connsiteY369" fmla="*/ 1585912 h 6858001"/>
                    <a:gd name="connsiteX370" fmla="*/ 877888 w 6296025"/>
                    <a:gd name="connsiteY370" fmla="*/ 1592262 h 6858001"/>
                    <a:gd name="connsiteX371" fmla="*/ 920750 w 6296025"/>
                    <a:gd name="connsiteY371" fmla="*/ 1601788 h 6858001"/>
                    <a:gd name="connsiteX372" fmla="*/ 960438 w 6296025"/>
                    <a:gd name="connsiteY372" fmla="*/ 1614487 h 6858001"/>
                    <a:gd name="connsiteX373" fmla="*/ 998538 w 6296025"/>
                    <a:gd name="connsiteY373" fmla="*/ 1628775 h 6858001"/>
                    <a:gd name="connsiteX374" fmla="*/ 1039813 w 6296025"/>
                    <a:gd name="connsiteY374" fmla="*/ 1646238 h 6858001"/>
                    <a:gd name="connsiteX375" fmla="*/ 1076325 w 6296025"/>
                    <a:gd name="connsiteY375" fmla="*/ 1665287 h 6858001"/>
                    <a:gd name="connsiteX376" fmla="*/ 1112838 w 6296025"/>
                    <a:gd name="connsiteY376" fmla="*/ 1684338 h 6858001"/>
                    <a:gd name="connsiteX377" fmla="*/ 1147763 w 6296025"/>
                    <a:gd name="connsiteY377" fmla="*/ 1709737 h 6858001"/>
                    <a:gd name="connsiteX378" fmla="*/ 1181100 w 6296025"/>
                    <a:gd name="connsiteY378" fmla="*/ 1733550 h 6858001"/>
                    <a:gd name="connsiteX379" fmla="*/ 1216025 w 6296025"/>
                    <a:gd name="connsiteY379" fmla="*/ 1760537 h 6858001"/>
                    <a:gd name="connsiteX380" fmla="*/ 1246188 w 6296025"/>
                    <a:gd name="connsiteY380" fmla="*/ 1787525 h 6858001"/>
                    <a:gd name="connsiteX381" fmla="*/ 1276350 w 6296025"/>
                    <a:gd name="connsiteY381" fmla="*/ 1816100 h 6858001"/>
                    <a:gd name="connsiteX382" fmla="*/ 1306513 w 6296025"/>
                    <a:gd name="connsiteY382" fmla="*/ 1846262 h 6858001"/>
                    <a:gd name="connsiteX383" fmla="*/ 1335088 w 6296025"/>
                    <a:gd name="connsiteY383" fmla="*/ 1879600 h 6858001"/>
                    <a:gd name="connsiteX384" fmla="*/ 1362075 w 6296025"/>
                    <a:gd name="connsiteY384" fmla="*/ 1909762 h 6858001"/>
                    <a:gd name="connsiteX385" fmla="*/ 1409701 w 6296025"/>
                    <a:gd name="connsiteY385" fmla="*/ 1974850 h 6858001"/>
                    <a:gd name="connsiteX386" fmla="*/ 1452563 w 6296025"/>
                    <a:gd name="connsiteY386" fmla="*/ 2043112 h 6858001"/>
                    <a:gd name="connsiteX387" fmla="*/ 1490663 w 6296025"/>
                    <a:gd name="connsiteY387" fmla="*/ 2111375 h 6858001"/>
                    <a:gd name="connsiteX388" fmla="*/ 1520826 w 6296025"/>
                    <a:gd name="connsiteY388" fmla="*/ 2179637 h 6858001"/>
                    <a:gd name="connsiteX389" fmla="*/ 1546226 w 6296025"/>
                    <a:gd name="connsiteY389" fmla="*/ 2244725 h 6858001"/>
                    <a:gd name="connsiteX390" fmla="*/ 1563688 w 6296025"/>
                    <a:gd name="connsiteY390" fmla="*/ 2308225 h 6858001"/>
                    <a:gd name="connsiteX391" fmla="*/ 1571626 w 6296025"/>
                    <a:gd name="connsiteY391" fmla="*/ 2338387 h 6858001"/>
                    <a:gd name="connsiteX392" fmla="*/ 1574801 w 6296025"/>
                    <a:gd name="connsiteY392" fmla="*/ 2365375 h 6858001"/>
                    <a:gd name="connsiteX393" fmla="*/ 1584326 w 6296025"/>
                    <a:gd name="connsiteY393" fmla="*/ 2468562 h 6858001"/>
                    <a:gd name="connsiteX394" fmla="*/ 1589088 w 6296025"/>
                    <a:gd name="connsiteY394" fmla="*/ 2540000 h 6858001"/>
                    <a:gd name="connsiteX395" fmla="*/ 1592263 w 6296025"/>
                    <a:gd name="connsiteY395" fmla="*/ 2620962 h 6858001"/>
                    <a:gd name="connsiteX396" fmla="*/ 1592263 w 6296025"/>
                    <a:gd name="connsiteY396" fmla="*/ 2708275 h 6858001"/>
                    <a:gd name="connsiteX397" fmla="*/ 1584326 w 6296025"/>
                    <a:gd name="connsiteY397" fmla="*/ 2805112 h 6858001"/>
                    <a:gd name="connsiteX398" fmla="*/ 1579563 w 6296025"/>
                    <a:gd name="connsiteY398" fmla="*/ 2852737 h 6858001"/>
                    <a:gd name="connsiteX399" fmla="*/ 1571626 w 6296025"/>
                    <a:gd name="connsiteY399" fmla="*/ 2903537 h 6858001"/>
                    <a:gd name="connsiteX400" fmla="*/ 1563688 w 6296025"/>
                    <a:gd name="connsiteY400" fmla="*/ 2954337 h 6858001"/>
                    <a:gd name="connsiteX401" fmla="*/ 1550988 w 6296025"/>
                    <a:gd name="connsiteY401" fmla="*/ 3003550 h 6858001"/>
                    <a:gd name="connsiteX402" fmla="*/ 1538288 w 6296025"/>
                    <a:gd name="connsiteY402" fmla="*/ 3051175 h 6858001"/>
                    <a:gd name="connsiteX403" fmla="*/ 1524001 w 6296025"/>
                    <a:gd name="connsiteY403" fmla="*/ 3101975 h 6858001"/>
                    <a:gd name="connsiteX404" fmla="*/ 1503363 w 6296025"/>
                    <a:gd name="connsiteY404" fmla="*/ 3152775 h 6858001"/>
                    <a:gd name="connsiteX405" fmla="*/ 1482726 w 6296025"/>
                    <a:gd name="connsiteY405" fmla="*/ 3200400 h 6858001"/>
                    <a:gd name="connsiteX406" fmla="*/ 1460501 w 6296025"/>
                    <a:gd name="connsiteY406" fmla="*/ 3246437 h 6858001"/>
                    <a:gd name="connsiteX407" fmla="*/ 1433513 w 6296025"/>
                    <a:gd name="connsiteY407" fmla="*/ 3290887 h 6858001"/>
                    <a:gd name="connsiteX408" fmla="*/ 1401763 w 6296025"/>
                    <a:gd name="connsiteY408" fmla="*/ 3336925 h 6858001"/>
                    <a:gd name="connsiteX409" fmla="*/ 1366838 w 6296025"/>
                    <a:gd name="connsiteY409" fmla="*/ 3376612 h 6858001"/>
                    <a:gd name="connsiteX410" fmla="*/ 1328738 w 6296025"/>
                    <a:gd name="connsiteY410" fmla="*/ 3417887 h 6858001"/>
                    <a:gd name="connsiteX411" fmla="*/ 1289050 w 6296025"/>
                    <a:gd name="connsiteY411" fmla="*/ 3455987 h 6858001"/>
                    <a:gd name="connsiteX412" fmla="*/ 1243013 w 6296025"/>
                    <a:gd name="connsiteY412" fmla="*/ 3490912 h 6858001"/>
                    <a:gd name="connsiteX413" fmla="*/ 1195388 w 6296025"/>
                    <a:gd name="connsiteY413" fmla="*/ 3521075 h 6858001"/>
                    <a:gd name="connsiteX414" fmla="*/ 1139825 w 6296025"/>
                    <a:gd name="connsiteY414" fmla="*/ 3551237 h 6858001"/>
                    <a:gd name="connsiteX415" fmla="*/ 1082675 w 6296025"/>
                    <a:gd name="connsiteY415" fmla="*/ 3573462 h 6858001"/>
                    <a:gd name="connsiteX416" fmla="*/ 1022350 w 6296025"/>
                    <a:gd name="connsiteY416" fmla="*/ 3597275 h 6858001"/>
                    <a:gd name="connsiteX417" fmla="*/ 954088 w 6296025"/>
                    <a:gd name="connsiteY417" fmla="*/ 3614737 h 6858001"/>
                    <a:gd name="connsiteX418" fmla="*/ 885825 w 6296025"/>
                    <a:gd name="connsiteY418" fmla="*/ 3624262 h 6858001"/>
                    <a:gd name="connsiteX419" fmla="*/ 819150 w 6296025"/>
                    <a:gd name="connsiteY419" fmla="*/ 3632200 h 6858001"/>
                    <a:gd name="connsiteX420" fmla="*/ 757238 w 6296025"/>
                    <a:gd name="connsiteY420" fmla="*/ 3632200 h 6858001"/>
                    <a:gd name="connsiteX421" fmla="*/ 696913 w 6296025"/>
                    <a:gd name="connsiteY421" fmla="*/ 3629025 h 6858001"/>
                    <a:gd name="connsiteX422" fmla="*/ 638175 w 6296025"/>
                    <a:gd name="connsiteY422" fmla="*/ 3619500 h 6858001"/>
                    <a:gd name="connsiteX423" fmla="*/ 582613 w 6296025"/>
                    <a:gd name="connsiteY423" fmla="*/ 3603625 h 6858001"/>
                    <a:gd name="connsiteX424" fmla="*/ 530225 w 6296025"/>
                    <a:gd name="connsiteY424" fmla="*/ 3586162 h 6858001"/>
                    <a:gd name="connsiteX425" fmla="*/ 481013 w 6296025"/>
                    <a:gd name="connsiteY425" fmla="*/ 3563937 h 6858001"/>
                    <a:gd name="connsiteX426" fmla="*/ 433388 w 6296025"/>
                    <a:gd name="connsiteY426" fmla="*/ 3538537 h 6858001"/>
                    <a:gd name="connsiteX427" fmla="*/ 388938 w 6296025"/>
                    <a:gd name="connsiteY427" fmla="*/ 3508375 h 6858001"/>
                    <a:gd name="connsiteX428" fmla="*/ 347663 w 6296025"/>
                    <a:gd name="connsiteY428" fmla="*/ 3475037 h 6858001"/>
                    <a:gd name="connsiteX429" fmla="*/ 307975 w 6296025"/>
                    <a:gd name="connsiteY429" fmla="*/ 3440112 h 6858001"/>
                    <a:gd name="connsiteX430" fmla="*/ 269875 w 6296025"/>
                    <a:gd name="connsiteY430" fmla="*/ 3402012 h 6858001"/>
                    <a:gd name="connsiteX431" fmla="*/ 234950 w 6296025"/>
                    <a:gd name="connsiteY431" fmla="*/ 3359150 h 6858001"/>
                    <a:gd name="connsiteX432" fmla="*/ 204788 w 6296025"/>
                    <a:gd name="connsiteY432" fmla="*/ 3316287 h 6858001"/>
                    <a:gd name="connsiteX433" fmla="*/ 174625 w 6296025"/>
                    <a:gd name="connsiteY433" fmla="*/ 3271837 h 6858001"/>
                    <a:gd name="connsiteX434" fmla="*/ 146050 w 6296025"/>
                    <a:gd name="connsiteY434" fmla="*/ 3225800 h 6858001"/>
                    <a:gd name="connsiteX435" fmla="*/ 120650 w 6296025"/>
                    <a:gd name="connsiteY435" fmla="*/ 3178175 h 6858001"/>
                    <a:gd name="connsiteX436" fmla="*/ 98425 w 6296025"/>
                    <a:gd name="connsiteY436" fmla="*/ 3127375 h 6858001"/>
                    <a:gd name="connsiteX437" fmla="*/ 77788 w 6296025"/>
                    <a:gd name="connsiteY437" fmla="*/ 3076575 h 6858001"/>
                    <a:gd name="connsiteX438" fmla="*/ 60325 w 6296025"/>
                    <a:gd name="connsiteY438" fmla="*/ 3027362 h 6858001"/>
                    <a:gd name="connsiteX439" fmla="*/ 46038 w 6296025"/>
                    <a:gd name="connsiteY439" fmla="*/ 2976562 h 6858001"/>
                    <a:gd name="connsiteX440" fmla="*/ 33338 w 6296025"/>
                    <a:gd name="connsiteY440" fmla="*/ 2925762 h 6858001"/>
                    <a:gd name="connsiteX441" fmla="*/ 20638 w 6296025"/>
                    <a:gd name="connsiteY441" fmla="*/ 2874962 h 6858001"/>
                    <a:gd name="connsiteX442" fmla="*/ 12700 w 6296025"/>
                    <a:gd name="connsiteY442" fmla="*/ 2824162 h 6858001"/>
                    <a:gd name="connsiteX443" fmla="*/ 4763 w 6296025"/>
                    <a:gd name="connsiteY443" fmla="*/ 2774950 h 6858001"/>
                    <a:gd name="connsiteX444" fmla="*/ 3175 w 6296025"/>
                    <a:gd name="connsiteY444" fmla="*/ 2727325 h 6858001"/>
                    <a:gd name="connsiteX445" fmla="*/ 0 w 6296025"/>
                    <a:gd name="connsiteY445" fmla="*/ 2678113 h 6858001"/>
                    <a:gd name="connsiteX446" fmla="*/ 0 w 6296025"/>
                    <a:gd name="connsiteY446" fmla="*/ 2633662 h 6858001"/>
                    <a:gd name="connsiteX447" fmla="*/ 3175 w 6296025"/>
                    <a:gd name="connsiteY447" fmla="*/ 2590800 h 6858001"/>
                    <a:gd name="connsiteX448" fmla="*/ 7938 w 6296025"/>
                    <a:gd name="connsiteY448" fmla="*/ 2547937 h 6858001"/>
                    <a:gd name="connsiteX449" fmla="*/ 12700 w 6296025"/>
                    <a:gd name="connsiteY449" fmla="*/ 2509837 h 6858001"/>
                    <a:gd name="connsiteX450" fmla="*/ 17463 w 6296025"/>
                    <a:gd name="connsiteY450" fmla="*/ 2471737 h 6858001"/>
                    <a:gd name="connsiteX451" fmla="*/ 25400 w 6296025"/>
                    <a:gd name="connsiteY451" fmla="*/ 2428875 h 6858001"/>
                    <a:gd name="connsiteX452" fmla="*/ 38100 w 6296025"/>
                    <a:gd name="connsiteY452" fmla="*/ 2370137 h 6858001"/>
                    <a:gd name="connsiteX453" fmla="*/ 52388 w 6296025"/>
                    <a:gd name="connsiteY453" fmla="*/ 2305050 h 6858001"/>
                    <a:gd name="connsiteX454" fmla="*/ 73025 w 6296025"/>
                    <a:gd name="connsiteY454" fmla="*/ 2230437 h 6858001"/>
                    <a:gd name="connsiteX455" fmla="*/ 101600 w 6296025"/>
                    <a:gd name="connsiteY455" fmla="*/ 2149475 h 6858001"/>
                    <a:gd name="connsiteX456" fmla="*/ 133350 w 6296025"/>
                    <a:gd name="connsiteY456" fmla="*/ 2065337 h 6858001"/>
                    <a:gd name="connsiteX457" fmla="*/ 150813 w 6296025"/>
                    <a:gd name="connsiteY457" fmla="*/ 2025650 h 6858001"/>
                    <a:gd name="connsiteX458" fmla="*/ 174625 w 6296025"/>
                    <a:gd name="connsiteY458" fmla="*/ 1982787 h 6858001"/>
                    <a:gd name="connsiteX459" fmla="*/ 196850 w 6296025"/>
                    <a:gd name="connsiteY459" fmla="*/ 1939925 h 6858001"/>
                    <a:gd name="connsiteX460" fmla="*/ 222250 w 6296025"/>
                    <a:gd name="connsiteY460" fmla="*/ 1898650 h 6858001"/>
                    <a:gd name="connsiteX461" fmla="*/ 247650 w 6296025"/>
                    <a:gd name="connsiteY461" fmla="*/ 1858962 h 6858001"/>
                    <a:gd name="connsiteX462" fmla="*/ 277813 w 6296025"/>
                    <a:gd name="connsiteY462" fmla="*/ 1820862 h 6858001"/>
                    <a:gd name="connsiteX463" fmla="*/ 307975 w 6296025"/>
                    <a:gd name="connsiteY463" fmla="*/ 1785938 h 6858001"/>
                    <a:gd name="connsiteX464" fmla="*/ 342900 w 6296025"/>
                    <a:gd name="connsiteY464" fmla="*/ 1751013 h 6858001"/>
                    <a:gd name="connsiteX465" fmla="*/ 377825 w 6296025"/>
                    <a:gd name="connsiteY465" fmla="*/ 1717675 h 6858001"/>
                    <a:gd name="connsiteX466" fmla="*/ 415925 w 6296025"/>
                    <a:gd name="connsiteY466" fmla="*/ 1687512 h 6858001"/>
                    <a:gd name="connsiteX467" fmla="*/ 458788 w 6296025"/>
                    <a:gd name="connsiteY467" fmla="*/ 1662112 h 6858001"/>
                    <a:gd name="connsiteX468" fmla="*/ 501650 w 6296025"/>
                    <a:gd name="connsiteY468" fmla="*/ 1639888 h 6858001"/>
                    <a:gd name="connsiteX469" fmla="*/ 549275 w 6296025"/>
                    <a:gd name="connsiteY469" fmla="*/ 1619250 h 6858001"/>
                    <a:gd name="connsiteX470" fmla="*/ 598488 w 6296025"/>
                    <a:gd name="connsiteY470" fmla="*/ 1601788 h 6858001"/>
                    <a:gd name="connsiteX471" fmla="*/ 650875 w 6296025"/>
                    <a:gd name="connsiteY471" fmla="*/ 1592262 h 6858001"/>
                    <a:gd name="connsiteX472" fmla="*/ 706438 w 6296025"/>
                    <a:gd name="connsiteY472" fmla="*/ 1584325 h 6858001"/>
                    <a:gd name="connsiteX473" fmla="*/ 4300538 w 6296025"/>
                    <a:gd name="connsiteY473" fmla="*/ 168275 h 6858001"/>
                    <a:gd name="connsiteX474" fmla="*/ 4338638 w 6296025"/>
                    <a:gd name="connsiteY474" fmla="*/ 168275 h 6858001"/>
                    <a:gd name="connsiteX475" fmla="*/ 4376738 w 6296025"/>
                    <a:gd name="connsiteY475" fmla="*/ 171450 h 6858001"/>
                    <a:gd name="connsiteX476" fmla="*/ 4411663 w 6296025"/>
                    <a:gd name="connsiteY476" fmla="*/ 176213 h 6858001"/>
                    <a:gd name="connsiteX477" fmla="*/ 4449763 w 6296025"/>
                    <a:gd name="connsiteY477" fmla="*/ 187325 h 6858001"/>
                    <a:gd name="connsiteX478" fmla="*/ 4484688 w 6296025"/>
                    <a:gd name="connsiteY478" fmla="*/ 200025 h 6858001"/>
                    <a:gd name="connsiteX479" fmla="*/ 4519613 w 6296025"/>
                    <a:gd name="connsiteY479" fmla="*/ 211138 h 6858001"/>
                    <a:gd name="connsiteX480" fmla="*/ 4556126 w 6296025"/>
                    <a:gd name="connsiteY480" fmla="*/ 230188 h 6858001"/>
                    <a:gd name="connsiteX481" fmla="*/ 4591051 w 6296025"/>
                    <a:gd name="connsiteY481" fmla="*/ 247650 h 6858001"/>
                    <a:gd name="connsiteX482" fmla="*/ 4625976 w 6296025"/>
                    <a:gd name="connsiteY482" fmla="*/ 269875 h 6858001"/>
                    <a:gd name="connsiteX483" fmla="*/ 4659314 w 6296025"/>
                    <a:gd name="connsiteY483" fmla="*/ 292100 h 6858001"/>
                    <a:gd name="connsiteX484" fmla="*/ 4691064 w 6296025"/>
                    <a:gd name="connsiteY484" fmla="*/ 315913 h 6858001"/>
                    <a:gd name="connsiteX485" fmla="*/ 4724401 w 6296025"/>
                    <a:gd name="connsiteY485" fmla="*/ 342900 h 6858001"/>
                    <a:gd name="connsiteX486" fmla="*/ 4757739 w 6296025"/>
                    <a:gd name="connsiteY486" fmla="*/ 371475 h 6858001"/>
                    <a:gd name="connsiteX487" fmla="*/ 4787901 w 6296025"/>
                    <a:gd name="connsiteY487" fmla="*/ 401638 h 6858001"/>
                    <a:gd name="connsiteX488" fmla="*/ 4814889 w 6296025"/>
                    <a:gd name="connsiteY488" fmla="*/ 431800 h 6858001"/>
                    <a:gd name="connsiteX489" fmla="*/ 4845051 w 6296025"/>
                    <a:gd name="connsiteY489" fmla="*/ 463550 h 6858001"/>
                    <a:gd name="connsiteX490" fmla="*/ 4870451 w 6296025"/>
                    <a:gd name="connsiteY490" fmla="*/ 496888 h 6858001"/>
                    <a:gd name="connsiteX491" fmla="*/ 4899026 w 6296025"/>
                    <a:gd name="connsiteY491" fmla="*/ 531813 h 6858001"/>
                    <a:gd name="connsiteX492" fmla="*/ 4921251 w 6296025"/>
                    <a:gd name="connsiteY492" fmla="*/ 566738 h 6858001"/>
                    <a:gd name="connsiteX493" fmla="*/ 4946651 w 6296025"/>
                    <a:gd name="connsiteY493" fmla="*/ 604838 h 6858001"/>
                    <a:gd name="connsiteX494" fmla="*/ 4968876 w 6296025"/>
                    <a:gd name="connsiteY494" fmla="*/ 642938 h 6858001"/>
                    <a:gd name="connsiteX495" fmla="*/ 4989514 w 6296025"/>
                    <a:gd name="connsiteY495" fmla="*/ 684212 h 6858001"/>
                    <a:gd name="connsiteX496" fmla="*/ 5006976 w 6296025"/>
                    <a:gd name="connsiteY496" fmla="*/ 723900 h 6858001"/>
                    <a:gd name="connsiteX497" fmla="*/ 5024439 w 6296025"/>
                    <a:gd name="connsiteY497" fmla="*/ 763587 h 6858001"/>
                    <a:gd name="connsiteX498" fmla="*/ 5040314 w 6296025"/>
                    <a:gd name="connsiteY498" fmla="*/ 804863 h 6858001"/>
                    <a:gd name="connsiteX499" fmla="*/ 5054601 w 6296025"/>
                    <a:gd name="connsiteY499" fmla="*/ 844550 h 6858001"/>
                    <a:gd name="connsiteX500" fmla="*/ 5065714 w 6296025"/>
                    <a:gd name="connsiteY500" fmla="*/ 887413 h 6858001"/>
                    <a:gd name="connsiteX501" fmla="*/ 5075239 w 6296025"/>
                    <a:gd name="connsiteY501" fmla="*/ 930275 h 6858001"/>
                    <a:gd name="connsiteX502" fmla="*/ 5084764 w 6296025"/>
                    <a:gd name="connsiteY502" fmla="*/ 973138 h 6858001"/>
                    <a:gd name="connsiteX503" fmla="*/ 5089526 w 6296025"/>
                    <a:gd name="connsiteY503" fmla="*/ 1016000 h 6858001"/>
                    <a:gd name="connsiteX504" fmla="*/ 5092701 w 6296025"/>
                    <a:gd name="connsiteY504" fmla="*/ 1058862 h 6858001"/>
                    <a:gd name="connsiteX505" fmla="*/ 5095876 w 6296025"/>
                    <a:gd name="connsiteY505" fmla="*/ 1100138 h 6858001"/>
                    <a:gd name="connsiteX506" fmla="*/ 5095876 w 6296025"/>
                    <a:gd name="connsiteY506" fmla="*/ 1143000 h 6858001"/>
                    <a:gd name="connsiteX507" fmla="*/ 5092701 w 6296025"/>
                    <a:gd name="connsiteY507" fmla="*/ 1185862 h 6858001"/>
                    <a:gd name="connsiteX508" fmla="*/ 5084764 w 6296025"/>
                    <a:gd name="connsiteY508" fmla="*/ 1228725 h 6858001"/>
                    <a:gd name="connsiteX509" fmla="*/ 5070476 w 6296025"/>
                    <a:gd name="connsiteY509" fmla="*/ 1311275 h 6858001"/>
                    <a:gd name="connsiteX510" fmla="*/ 5046664 w 6296025"/>
                    <a:gd name="connsiteY510" fmla="*/ 1400175 h 6858001"/>
                    <a:gd name="connsiteX511" fmla="*/ 5016501 w 6296025"/>
                    <a:gd name="connsiteY511" fmla="*/ 1487488 h 6858001"/>
                    <a:gd name="connsiteX512" fmla="*/ 4999039 w 6296025"/>
                    <a:gd name="connsiteY512" fmla="*/ 1530350 h 6858001"/>
                    <a:gd name="connsiteX513" fmla="*/ 4981576 w 6296025"/>
                    <a:gd name="connsiteY513" fmla="*/ 1576388 h 6858001"/>
                    <a:gd name="connsiteX514" fmla="*/ 4960939 w 6296025"/>
                    <a:gd name="connsiteY514" fmla="*/ 1619250 h 6858001"/>
                    <a:gd name="connsiteX515" fmla="*/ 4938714 w 6296025"/>
                    <a:gd name="connsiteY515" fmla="*/ 1662113 h 6858001"/>
                    <a:gd name="connsiteX516" fmla="*/ 4916489 w 6296025"/>
                    <a:gd name="connsiteY516" fmla="*/ 1704975 h 6858001"/>
                    <a:gd name="connsiteX517" fmla="*/ 4891089 w 6296025"/>
                    <a:gd name="connsiteY517" fmla="*/ 1744662 h 6858001"/>
                    <a:gd name="connsiteX518" fmla="*/ 4865689 w 6296025"/>
                    <a:gd name="connsiteY518" fmla="*/ 1785938 h 6858001"/>
                    <a:gd name="connsiteX519" fmla="*/ 4838701 w 6296025"/>
                    <a:gd name="connsiteY519" fmla="*/ 1825625 h 6858001"/>
                    <a:gd name="connsiteX520" fmla="*/ 4810126 w 6296025"/>
                    <a:gd name="connsiteY520" fmla="*/ 1863725 h 6858001"/>
                    <a:gd name="connsiteX521" fmla="*/ 4779964 w 6296025"/>
                    <a:gd name="connsiteY521" fmla="*/ 1901825 h 6858001"/>
                    <a:gd name="connsiteX522" fmla="*/ 4746626 w 6296025"/>
                    <a:gd name="connsiteY522" fmla="*/ 1936750 h 6858001"/>
                    <a:gd name="connsiteX523" fmla="*/ 4714876 w 6296025"/>
                    <a:gd name="connsiteY523" fmla="*/ 1970087 h 6858001"/>
                    <a:gd name="connsiteX524" fmla="*/ 4678364 w 6296025"/>
                    <a:gd name="connsiteY524" fmla="*/ 2003425 h 6858001"/>
                    <a:gd name="connsiteX525" fmla="*/ 4643439 w 6296025"/>
                    <a:gd name="connsiteY525" fmla="*/ 2033587 h 6858001"/>
                    <a:gd name="connsiteX526" fmla="*/ 4605339 w 6296025"/>
                    <a:gd name="connsiteY526" fmla="*/ 2060575 h 6858001"/>
                    <a:gd name="connsiteX527" fmla="*/ 4568826 w 6296025"/>
                    <a:gd name="connsiteY527" fmla="*/ 2085975 h 6858001"/>
                    <a:gd name="connsiteX528" fmla="*/ 4527551 w 6296025"/>
                    <a:gd name="connsiteY528" fmla="*/ 2111375 h 6858001"/>
                    <a:gd name="connsiteX529" fmla="*/ 4484688 w 6296025"/>
                    <a:gd name="connsiteY529" fmla="*/ 2132012 h 6858001"/>
                    <a:gd name="connsiteX530" fmla="*/ 4445001 w 6296025"/>
                    <a:gd name="connsiteY530" fmla="*/ 2149475 h 6858001"/>
                    <a:gd name="connsiteX531" fmla="*/ 4398963 w 6296025"/>
                    <a:gd name="connsiteY531" fmla="*/ 2163763 h 6858001"/>
                    <a:gd name="connsiteX532" fmla="*/ 4354513 w 6296025"/>
                    <a:gd name="connsiteY532" fmla="*/ 2176463 h 6858001"/>
                    <a:gd name="connsiteX533" fmla="*/ 4308476 w 6296025"/>
                    <a:gd name="connsiteY533" fmla="*/ 2187575 h 6858001"/>
                    <a:gd name="connsiteX534" fmla="*/ 4260851 w 6296025"/>
                    <a:gd name="connsiteY534" fmla="*/ 2192337 h 6858001"/>
                    <a:gd name="connsiteX535" fmla="*/ 4213226 w 6296025"/>
                    <a:gd name="connsiteY535" fmla="*/ 2193925 h 6858001"/>
                    <a:gd name="connsiteX536" fmla="*/ 4162426 w 6296025"/>
                    <a:gd name="connsiteY536" fmla="*/ 2193925 h 6858001"/>
                    <a:gd name="connsiteX537" fmla="*/ 4111626 w 6296025"/>
                    <a:gd name="connsiteY537" fmla="*/ 2189162 h 6858001"/>
                    <a:gd name="connsiteX538" fmla="*/ 4060826 w 6296025"/>
                    <a:gd name="connsiteY538" fmla="*/ 2181225 h 6858001"/>
                    <a:gd name="connsiteX539" fmla="*/ 4013201 w 6296025"/>
                    <a:gd name="connsiteY539" fmla="*/ 2171700 h 6858001"/>
                    <a:gd name="connsiteX540" fmla="*/ 3967163 w 6296025"/>
                    <a:gd name="connsiteY540" fmla="*/ 2159000 h 6858001"/>
                    <a:gd name="connsiteX541" fmla="*/ 3924301 w 6296025"/>
                    <a:gd name="connsiteY541" fmla="*/ 2143125 h 6858001"/>
                    <a:gd name="connsiteX542" fmla="*/ 3884613 w 6296025"/>
                    <a:gd name="connsiteY542" fmla="*/ 2125663 h 6858001"/>
                    <a:gd name="connsiteX543" fmla="*/ 3844926 w 6296025"/>
                    <a:gd name="connsiteY543" fmla="*/ 2106613 h 6858001"/>
                    <a:gd name="connsiteX544" fmla="*/ 3808413 w 6296025"/>
                    <a:gd name="connsiteY544" fmla="*/ 2085975 h 6858001"/>
                    <a:gd name="connsiteX545" fmla="*/ 3776663 w 6296025"/>
                    <a:gd name="connsiteY545" fmla="*/ 2063751 h 6858001"/>
                    <a:gd name="connsiteX546" fmla="*/ 3743326 w 6296025"/>
                    <a:gd name="connsiteY546" fmla="*/ 2038350 h 6858001"/>
                    <a:gd name="connsiteX547" fmla="*/ 3713163 w 6296025"/>
                    <a:gd name="connsiteY547" fmla="*/ 2009775 h 6858001"/>
                    <a:gd name="connsiteX548" fmla="*/ 3684588 w 6296025"/>
                    <a:gd name="connsiteY548" fmla="*/ 1982788 h 6858001"/>
                    <a:gd name="connsiteX549" fmla="*/ 3660776 w 6296025"/>
                    <a:gd name="connsiteY549" fmla="*/ 1952626 h 6858001"/>
                    <a:gd name="connsiteX550" fmla="*/ 3635376 w 6296025"/>
                    <a:gd name="connsiteY550" fmla="*/ 1919288 h 6858001"/>
                    <a:gd name="connsiteX551" fmla="*/ 3611563 w 6296025"/>
                    <a:gd name="connsiteY551" fmla="*/ 1885950 h 6858001"/>
                    <a:gd name="connsiteX552" fmla="*/ 3592513 w 6296025"/>
                    <a:gd name="connsiteY552" fmla="*/ 1851025 h 6858001"/>
                    <a:gd name="connsiteX553" fmla="*/ 3575051 w 6296025"/>
                    <a:gd name="connsiteY553" fmla="*/ 1816100 h 6858001"/>
                    <a:gd name="connsiteX554" fmla="*/ 3559176 w 6296025"/>
                    <a:gd name="connsiteY554" fmla="*/ 1778000 h 6858001"/>
                    <a:gd name="connsiteX555" fmla="*/ 3543301 w 6296025"/>
                    <a:gd name="connsiteY555" fmla="*/ 1739900 h 6858001"/>
                    <a:gd name="connsiteX556" fmla="*/ 3529013 w 6296025"/>
                    <a:gd name="connsiteY556" fmla="*/ 1700213 h 6858001"/>
                    <a:gd name="connsiteX557" fmla="*/ 3519488 w 6296025"/>
                    <a:gd name="connsiteY557" fmla="*/ 1658938 h 6858001"/>
                    <a:gd name="connsiteX558" fmla="*/ 3508376 w 6296025"/>
                    <a:gd name="connsiteY558" fmla="*/ 1616075 h 6858001"/>
                    <a:gd name="connsiteX559" fmla="*/ 3500438 w 6296025"/>
                    <a:gd name="connsiteY559" fmla="*/ 1576388 h 6858001"/>
                    <a:gd name="connsiteX560" fmla="*/ 3494088 w 6296025"/>
                    <a:gd name="connsiteY560" fmla="*/ 1533525 h 6858001"/>
                    <a:gd name="connsiteX561" fmla="*/ 3489326 w 6296025"/>
                    <a:gd name="connsiteY561" fmla="*/ 1487488 h 6858001"/>
                    <a:gd name="connsiteX562" fmla="*/ 3481388 w 6296025"/>
                    <a:gd name="connsiteY562" fmla="*/ 1400175 h 6858001"/>
                    <a:gd name="connsiteX563" fmla="*/ 3478213 w 6296025"/>
                    <a:gd name="connsiteY563" fmla="*/ 1306513 h 6858001"/>
                    <a:gd name="connsiteX564" fmla="*/ 3482976 w 6296025"/>
                    <a:gd name="connsiteY564" fmla="*/ 1216025 h 6858001"/>
                    <a:gd name="connsiteX565" fmla="*/ 3490913 w 6296025"/>
                    <a:gd name="connsiteY565" fmla="*/ 1119188 h 6858001"/>
                    <a:gd name="connsiteX566" fmla="*/ 3495676 w 6296025"/>
                    <a:gd name="connsiteY566" fmla="*/ 1082675 h 6858001"/>
                    <a:gd name="connsiteX567" fmla="*/ 3503613 w 6296025"/>
                    <a:gd name="connsiteY567" fmla="*/ 1041400 h 6858001"/>
                    <a:gd name="connsiteX568" fmla="*/ 3513138 w 6296025"/>
                    <a:gd name="connsiteY568" fmla="*/ 1001712 h 6858001"/>
                    <a:gd name="connsiteX569" fmla="*/ 3525838 w 6296025"/>
                    <a:gd name="connsiteY569" fmla="*/ 958850 h 6858001"/>
                    <a:gd name="connsiteX570" fmla="*/ 3541713 w 6296025"/>
                    <a:gd name="connsiteY570" fmla="*/ 917576 h 6858001"/>
                    <a:gd name="connsiteX571" fmla="*/ 3559176 w 6296025"/>
                    <a:gd name="connsiteY571" fmla="*/ 874712 h 6858001"/>
                    <a:gd name="connsiteX572" fmla="*/ 3576638 w 6296025"/>
                    <a:gd name="connsiteY572" fmla="*/ 831850 h 6858001"/>
                    <a:gd name="connsiteX573" fmla="*/ 3597276 w 6296025"/>
                    <a:gd name="connsiteY573" fmla="*/ 788988 h 6858001"/>
                    <a:gd name="connsiteX574" fmla="*/ 3619501 w 6296025"/>
                    <a:gd name="connsiteY574" fmla="*/ 746125 h 6858001"/>
                    <a:gd name="connsiteX575" fmla="*/ 3644901 w 6296025"/>
                    <a:gd name="connsiteY575" fmla="*/ 703263 h 6858001"/>
                    <a:gd name="connsiteX576" fmla="*/ 3670301 w 6296025"/>
                    <a:gd name="connsiteY576" fmla="*/ 660400 h 6858001"/>
                    <a:gd name="connsiteX577" fmla="*/ 3697288 w 6296025"/>
                    <a:gd name="connsiteY577" fmla="*/ 620713 h 6858001"/>
                    <a:gd name="connsiteX578" fmla="*/ 3727451 w 6296025"/>
                    <a:gd name="connsiteY578" fmla="*/ 577850 h 6858001"/>
                    <a:gd name="connsiteX579" fmla="*/ 3759201 w 6296025"/>
                    <a:gd name="connsiteY579" fmla="*/ 539750 h 6858001"/>
                    <a:gd name="connsiteX580" fmla="*/ 3789363 w 6296025"/>
                    <a:gd name="connsiteY580" fmla="*/ 500063 h 6858001"/>
                    <a:gd name="connsiteX581" fmla="*/ 3821113 w 6296025"/>
                    <a:gd name="connsiteY581" fmla="*/ 461963 h 6858001"/>
                    <a:gd name="connsiteX582" fmla="*/ 3854451 w 6296025"/>
                    <a:gd name="connsiteY582" fmla="*/ 427038 h 6858001"/>
                    <a:gd name="connsiteX583" fmla="*/ 3889376 w 6296025"/>
                    <a:gd name="connsiteY583" fmla="*/ 390525 h 6858001"/>
                    <a:gd name="connsiteX584" fmla="*/ 3924301 w 6296025"/>
                    <a:gd name="connsiteY584" fmla="*/ 360363 h 6858001"/>
                    <a:gd name="connsiteX585" fmla="*/ 3960813 w 6296025"/>
                    <a:gd name="connsiteY585" fmla="*/ 328613 h 6858001"/>
                    <a:gd name="connsiteX586" fmla="*/ 3997326 w 6296025"/>
                    <a:gd name="connsiteY586" fmla="*/ 300038 h 6858001"/>
                    <a:gd name="connsiteX587" fmla="*/ 4035426 w 6296025"/>
                    <a:gd name="connsiteY587" fmla="*/ 274638 h 6858001"/>
                    <a:gd name="connsiteX588" fmla="*/ 4071938 w 6296025"/>
                    <a:gd name="connsiteY588" fmla="*/ 249238 h 6858001"/>
                    <a:gd name="connsiteX589" fmla="*/ 4108451 w 6296025"/>
                    <a:gd name="connsiteY589" fmla="*/ 230188 h 6858001"/>
                    <a:gd name="connsiteX590" fmla="*/ 4149726 w 6296025"/>
                    <a:gd name="connsiteY590" fmla="*/ 211138 h 6858001"/>
                    <a:gd name="connsiteX591" fmla="*/ 4187826 w 6296025"/>
                    <a:gd name="connsiteY591" fmla="*/ 196850 h 6858001"/>
                    <a:gd name="connsiteX592" fmla="*/ 4224338 w 6296025"/>
                    <a:gd name="connsiteY592" fmla="*/ 184150 h 6858001"/>
                    <a:gd name="connsiteX593" fmla="*/ 4262438 w 6296025"/>
                    <a:gd name="connsiteY593" fmla="*/ 176213 h 6858001"/>
                    <a:gd name="connsiteX594" fmla="*/ 2298701 w 6296025"/>
                    <a:gd name="connsiteY594" fmla="*/ 0 h 6858001"/>
                    <a:gd name="connsiteX595" fmla="*/ 2335213 w 6296025"/>
                    <a:gd name="connsiteY595" fmla="*/ 0 h 6858001"/>
                    <a:gd name="connsiteX596" fmla="*/ 2376489 w 6296025"/>
                    <a:gd name="connsiteY596" fmla="*/ 0 h 6858001"/>
                    <a:gd name="connsiteX597" fmla="*/ 2414589 w 6296025"/>
                    <a:gd name="connsiteY597" fmla="*/ 4762 h 6858001"/>
                    <a:gd name="connsiteX598" fmla="*/ 2451101 w 6296025"/>
                    <a:gd name="connsiteY598" fmla="*/ 9525 h 6858001"/>
                    <a:gd name="connsiteX599" fmla="*/ 2487614 w 6296025"/>
                    <a:gd name="connsiteY599" fmla="*/ 20637 h 6858001"/>
                    <a:gd name="connsiteX600" fmla="*/ 2522539 w 6296025"/>
                    <a:gd name="connsiteY600" fmla="*/ 33338 h 6858001"/>
                    <a:gd name="connsiteX601" fmla="*/ 2557464 w 6296025"/>
                    <a:gd name="connsiteY601" fmla="*/ 46038 h 6858001"/>
                    <a:gd name="connsiteX602" fmla="*/ 2592389 w 6296025"/>
                    <a:gd name="connsiteY602" fmla="*/ 63500 h 6858001"/>
                    <a:gd name="connsiteX603" fmla="*/ 2628901 w 6296025"/>
                    <a:gd name="connsiteY603" fmla="*/ 82550 h 6858001"/>
                    <a:gd name="connsiteX604" fmla="*/ 2660651 w 6296025"/>
                    <a:gd name="connsiteY604" fmla="*/ 103188 h 6858001"/>
                    <a:gd name="connsiteX605" fmla="*/ 2690814 w 6296025"/>
                    <a:gd name="connsiteY605" fmla="*/ 125413 h 6858001"/>
                    <a:gd name="connsiteX606" fmla="*/ 2724151 w 6296025"/>
                    <a:gd name="connsiteY606" fmla="*/ 150812 h 6858001"/>
                    <a:gd name="connsiteX607" fmla="*/ 2754314 w 6296025"/>
                    <a:gd name="connsiteY607" fmla="*/ 179388 h 6858001"/>
                    <a:gd name="connsiteX608" fmla="*/ 2782889 w 6296025"/>
                    <a:gd name="connsiteY608" fmla="*/ 209550 h 6858001"/>
                    <a:gd name="connsiteX609" fmla="*/ 2809876 w 6296025"/>
                    <a:gd name="connsiteY609" fmla="*/ 239713 h 6858001"/>
                    <a:gd name="connsiteX610" fmla="*/ 2838451 w 6296025"/>
                    <a:gd name="connsiteY610" fmla="*/ 274638 h 6858001"/>
                    <a:gd name="connsiteX611" fmla="*/ 2862264 w 6296025"/>
                    <a:gd name="connsiteY611" fmla="*/ 309563 h 6858001"/>
                    <a:gd name="connsiteX612" fmla="*/ 2887664 w 6296025"/>
                    <a:gd name="connsiteY612" fmla="*/ 346075 h 6858001"/>
                    <a:gd name="connsiteX613" fmla="*/ 2911476 w 6296025"/>
                    <a:gd name="connsiteY613" fmla="*/ 384175 h 6858001"/>
                    <a:gd name="connsiteX614" fmla="*/ 2933701 w 6296025"/>
                    <a:gd name="connsiteY614" fmla="*/ 423863 h 6858001"/>
                    <a:gd name="connsiteX615" fmla="*/ 2954339 w 6296025"/>
                    <a:gd name="connsiteY615" fmla="*/ 466725 h 6858001"/>
                    <a:gd name="connsiteX616" fmla="*/ 2973389 w 6296025"/>
                    <a:gd name="connsiteY616" fmla="*/ 509588 h 6858001"/>
                    <a:gd name="connsiteX617" fmla="*/ 2990851 w 6296025"/>
                    <a:gd name="connsiteY617" fmla="*/ 552450 h 6858001"/>
                    <a:gd name="connsiteX618" fmla="*/ 3009901 w 6296025"/>
                    <a:gd name="connsiteY618" fmla="*/ 598488 h 6858001"/>
                    <a:gd name="connsiteX619" fmla="*/ 3024189 w 6296025"/>
                    <a:gd name="connsiteY619" fmla="*/ 646113 h 6858001"/>
                    <a:gd name="connsiteX620" fmla="*/ 3036889 w 6296025"/>
                    <a:gd name="connsiteY620" fmla="*/ 693738 h 6858001"/>
                    <a:gd name="connsiteX621" fmla="*/ 3049589 w 6296025"/>
                    <a:gd name="connsiteY621" fmla="*/ 744538 h 6858001"/>
                    <a:gd name="connsiteX622" fmla="*/ 3057526 w 6296025"/>
                    <a:gd name="connsiteY622" fmla="*/ 793750 h 6858001"/>
                    <a:gd name="connsiteX623" fmla="*/ 3067051 w 6296025"/>
                    <a:gd name="connsiteY623" fmla="*/ 844550 h 6858001"/>
                    <a:gd name="connsiteX624" fmla="*/ 3071814 w 6296025"/>
                    <a:gd name="connsiteY624" fmla="*/ 898525 h 6858001"/>
                    <a:gd name="connsiteX625" fmla="*/ 3078164 w 6296025"/>
                    <a:gd name="connsiteY625" fmla="*/ 950913 h 6858001"/>
                    <a:gd name="connsiteX626" fmla="*/ 3079751 w 6296025"/>
                    <a:gd name="connsiteY626" fmla="*/ 1003300 h 6858001"/>
                    <a:gd name="connsiteX627" fmla="*/ 3082926 w 6296025"/>
                    <a:gd name="connsiteY627" fmla="*/ 1058863 h 6858001"/>
                    <a:gd name="connsiteX628" fmla="*/ 3079751 w 6296025"/>
                    <a:gd name="connsiteY628" fmla="*/ 1112838 h 6858001"/>
                    <a:gd name="connsiteX629" fmla="*/ 3078164 w 6296025"/>
                    <a:gd name="connsiteY629" fmla="*/ 1168400 h 6858001"/>
                    <a:gd name="connsiteX630" fmla="*/ 3071814 w 6296025"/>
                    <a:gd name="connsiteY630" fmla="*/ 1220788 h 6858001"/>
                    <a:gd name="connsiteX631" fmla="*/ 3067051 w 6296025"/>
                    <a:gd name="connsiteY631" fmla="*/ 1271588 h 6858001"/>
                    <a:gd name="connsiteX632" fmla="*/ 3057526 w 6296025"/>
                    <a:gd name="connsiteY632" fmla="*/ 1323976 h 6858001"/>
                    <a:gd name="connsiteX633" fmla="*/ 3049589 w 6296025"/>
                    <a:gd name="connsiteY633" fmla="*/ 1374776 h 6858001"/>
                    <a:gd name="connsiteX634" fmla="*/ 3036889 w 6296025"/>
                    <a:gd name="connsiteY634" fmla="*/ 1422400 h 6858001"/>
                    <a:gd name="connsiteX635" fmla="*/ 3024189 w 6296025"/>
                    <a:gd name="connsiteY635" fmla="*/ 1470026 h 6858001"/>
                    <a:gd name="connsiteX636" fmla="*/ 3009901 w 6296025"/>
                    <a:gd name="connsiteY636" fmla="*/ 1517650 h 6858001"/>
                    <a:gd name="connsiteX637" fmla="*/ 2990851 w 6296025"/>
                    <a:gd name="connsiteY637" fmla="*/ 1563688 h 6858001"/>
                    <a:gd name="connsiteX638" fmla="*/ 2973389 w 6296025"/>
                    <a:gd name="connsiteY638" fmla="*/ 1609725 h 6858001"/>
                    <a:gd name="connsiteX639" fmla="*/ 2954339 w 6296025"/>
                    <a:gd name="connsiteY639" fmla="*/ 1652588 h 6858001"/>
                    <a:gd name="connsiteX640" fmla="*/ 2933701 w 6296025"/>
                    <a:gd name="connsiteY640" fmla="*/ 1692276 h 6858001"/>
                    <a:gd name="connsiteX641" fmla="*/ 2911476 w 6296025"/>
                    <a:gd name="connsiteY641" fmla="*/ 1733551 h 6858001"/>
                    <a:gd name="connsiteX642" fmla="*/ 2887664 w 6296025"/>
                    <a:gd name="connsiteY642" fmla="*/ 1770063 h 6858001"/>
                    <a:gd name="connsiteX643" fmla="*/ 2862264 w 6296025"/>
                    <a:gd name="connsiteY643" fmla="*/ 1808163 h 6858001"/>
                    <a:gd name="connsiteX644" fmla="*/ 2838451 w 6296025"/>
                    <a:gd name="connsiteY644" fmla="*/ 1843088 h 6858001"/>
                    <a:gd name="connsiteX645" fmla="*/ 2809876 w 6296025"/>
                    <a:gd name="connsiteY645" fmla="*/ 1876426 h 6858001"/>
                    <a:gd name="connsiteX646" fmla="*/ 2782889 w 6296025"/>
                    <a:gd name="connsiteY646" fmla="*/ 1909763 h 6858001"/>
                    <a:gd name="connsiteX647" fmla="*/ 2754314 w 6296025"/>
                    <a:gd name="connsiteY647" fmla="*/ 1936751 h 6858001"/>
                    <a:gd name="connsiteX648" fmla="*/ 2724151 w 6296025"/>
                    <a:gd name="connsiteY648" fmla="*/ 1965326 h 6858001"/>
                    <a:gd name="connsiteX649" fmla="*/ 2690814 w 6296025"/>
                    <a:gd name="connsiteY649" fmla="*/ 1990726 h 6858001"/>
                    <a:gd name="connsiteX650" fmla="*/ 2660651 w 6296025"/>
                    <a:gd name="connsiteY650" fmla="*/ 2014538 h 6858001"/>
                    <a:gd name="connsiteX651" fmla="*/ 2628901 w 6296025"/>
                    <a:gd name="connsiteY651" fmla="*/ 2035175 h 6858001"/>
                    <a:gd name="connsiteX652" fmla="*/ 2592389 w 6296025"/>
                    <a:gd name="connsiteY652" fmla="*/ 2055813 h 6858001"/>
                    <a:gd name="connsiteX653" fmla="*/ 2557464 w 6296025"/>
                    <a:gd name="connsiteY653" fmla="*/ 2070101 h 6858001"/>
                    <a:gd name="connsiteX654" fmla="*/ 2522539 w 6296025"/>
                    <a:gd name="connsiteY654" fmla="*/ 2085975 h 6858001"/>
                    <a:gd name="connsiteX655" fmla="*/ 2487614 w 6296025"/>
                    <a:gd name="connsiteY655" fmla="*/ 2095500 h 6858001"/>
                    <a:gd name="connsiteX656" fmla="*/ 2451101 w 6296025"/>
                    <a:gd name="connsiteY656" fmla="*/ 2106613 h 6858001"/>
                    <a:gd name="connsiteX657" fmla="*/ 2414589 w 6296025"/>
                    <a:gd name="connsiteY657" fmla="*/ 2112963 h 6858001"/>
                    <a:gd name="connsiteX658" fmla="*/ 2376489 w 6296025"/>
                    <a:gd name="connsiteY658" fmla="*/ 2116138 h 6858001"/>
                    <a:gd name="connsiteX659" fmla="*/ 2335213 w 6296025"/>
                    <a:gd name="connsiteY659" fmla="*/ 2119313 h 6858001"/>
                    <a:gd name="connsiteX660" fmla="*/ 2298701 w 6296025"/>
                    <a:gd name="connsiteY660" fmla="*/ 2116138 h 6858001"/>
                    <a:gd name="connsiteX661" fmla="*/ 2260601 w 6296025"/>
                    <a:gd name="connsiteY661" fmla="*/ 2112963 h 6858001"/>
                    <a:gd name="connsiteX662" fmla="*/ 2224088 w 6296025"/>
                    <a:gd name="connsiteY662" fmla="*/ 2106613 h 6858001"/>
                    <a:gd name="connsiteX663" fmla="*/ 2187576 w 6296025"/>
                    <a:gd name="connsiteY663" fmla="*/ 2095500 h 6858001"/>
                    <a:gd name="connsiteX664" fmla="*/ 2151063 w 6296025"/>
                    <a:gd name="connsiteY664" fmla="*/ 2085975 h 6858001"/>
                    <a:gd name="connsiteX665" fmla="*/ 2116138 w 6296025"/>
                    <a:gd name="connsiteY665" fmla="*/ 2070101 h 6858001"/>
                    <a:gd name="connsiteX666" fmla="*/ 2081213 w 6296025"/>
                    <a:gd name="connsiteY666" fmla="*/ 2055813 h 6858001"/>
                    <a:gd name="connsiteX667" fmla="*/ 2047876 w 6296025"/>
                    <a:gd name="connsiteY667" fmla="*/ 2035175 h 6858001"/>
                    <a:gd name="connsiteX668" fmla="*/ 2012951 w 6296025"/>
                    <a:gd name="connsiteY668" fmla="*/ 2014538 h 6858001"/>
                    <a:gd name="connsiteX669" fmla="*/ 1982788 w 6296025"/>
                    <a:gd name="connsiteY669" fmla="*/ 1990726 h 6858001"/>
                    <a:gd name="connsiteX670" fmla="*/ 1949451 w 6296025"/>
                    <a:gd name="connsiteY670" fmla="*/ 1965326 h 6858001"/>
                    <a:gd name="connsiteX671" fmla="*/ 1919288 w 6296025"/>
                    <a:gd name="connsiteY671" fmla="*/ 1936751 h 6858001"/>
                    <a:gd name="connsiteX672" fmla="*/ 1892301 w 6296025"/>
                    <a:gd name="connsiteY672" fmla="*/ 1909763 h 6858001"/>
                    <a:gd name="connsiteX673" fmla="*/ 1863726 w 6296025"/>
                    <a:gd name="connsiteY673" fmla="*/ 1876426 h 6858001"/>
                    <a:gd name="connsiteX674" fmla="*/ 1836738 w 6296025"/>
                    <a:gd name="connsiteY674" fmla="*/ 1843088 h 6858001"/>
                    <a:gd name="connsiteX675" fmla="*/ 1811338 w 6296025"/>
                    <a:gd name="connsiteY675" fmla="*/ 1808163 h 6858001"/>
                    <a:gd name="connsiteX676" fmla="*/ 1785938 w 6296025"/>
                    <a:gd name="connsiteY676" fmla="*/ 1770063 h 6858001"/>
                    <a:gd name="connsiteX677" fmla="*/ 1763713 w 6296025"/>
                    <a:gd name="connsiteY677" fmla="*/ 1733551 h 6858001"/>
                    <a:gd name="connsiteX678" fmla="*/ 1739901 w 6296025"/>
                    <a:gd name="connsiteY678" fmla="*/ 1692276 h 6858001"/>
                    <a:gd name="connsiteX679" fmla="*/ 1720851 w 6296025"/>
                    <a:gd name="connsiteY679" fmla="*/ 1652588 h 6858001"/>
                    <a:gd name="connsiteX680" fmla="*/ 1700213 w 6296025"/>
                    <a:gd name="connsiteY680" fmla="*/ 1609725 h 6858001"/>
                    <a:gd name="connsiteX681" fmla="*/ 1682751 w 6296025"/>
                    <a:gd name="connsiteY681" fmla="*/ 1563688 h 6858001"/>
                    <a:gd name="connsiteX682" fmla="*/ 1665288 w 6296025"/>
                    <a:gd name="connsiteY682" fmla="*/ 1517650 h 6858001"/>
                    <a:gd name="connsiteX683" fmla="*/ 1649413 w 6296025"/>
                    <a:gd name="connsiteY683" fmla="*/ 1470026 h 6858001"/>
                    <a:gd name="connsiteX684" fmla="*/ 1636713 w 6296025"/>
                    <a:gd name="connsiteY684" fmla="*/ 1422400 h 6858001"/>
                    <a:gd name="connsiteX685" fmla="*/ 1624013 w 6296025"/>
                    <a:gd name="connsiteY685" fmla="*/ 1374776 h 6858001"/>
                    <a:gd name="connsiteX686" fmla="*/ 1614488 w 6296025"/>
                    <a:gd name="connsiteY686" fmla="*/ 1323976 h 6858001"/>
                    <a:gd name="connsiteX687" fmla="*/ 1606551 w 6296025"/>
                    <a:gd name="connsiteY687" fmla="*/ 1271588 h 6858001"/>
                    <a:gd name="connsiteX688" fmla="*/ 1601788 w 6296025"/>
                    <a:gd name="connsiteY688" fmla="*/ 1220788 h 6858001"/>
                    <a:gd name="connsiteX689" fmla="*/ 1597026 w 6296025"/>
                    <a:gd name="connsiteY689" fmla="*/ 1168400 h 6858001"/>
                    <a:gd name="connsiteX690" fmla="*/ 1592263 w 6296025"/>
                    <a:gd name="connsiteY690" fmla="*/ 1112838 h 6858001"/>
                    <a:gd name="connsiteX691" fmla="*/ 1592263 w 6296025"/>
                    <a:gd name="connsiteY691" fmla="*/ 1058863 h 6858001"/>
                    <a:gd name="connsiteX692" fmla="*/ 1592263 w 6296025"/>
                    <a:gd name="connsiteY692" fmla="*/ 1003300 h 6858001"/>
                    <a:gd name="connsiteX693" fmla="*/ 1597026 w 6296025"/>
                    <a:gd name="connsiteY693" fmla="*/ 950913 h 6858001"/>
                    <a:gd name="connsiteX694" fmla="*/ 1601788 w 6296025"/>
                    <a:gd name="connsiteY694" fmla="*/ 898525 h 6858001"/>
                    <a:gd name="connsiteX695" fmla="*/ 1606551 w 6296025"/>
                    <a:gd name="connsiteY695" fmla="*/ 844550 h 6858001"/>
                    <a:gd name="connsiteX696" fmla="*/ 1614488 w 6296025"/>
                    <a:gd name="connsiteY696" fmla="*/ 793750 h 6858001"/>
                    <a:gd name="connsiteX697" fmla="*/ 1624013 w 6296025"/>
                    <a:gd name="connsiteY697" fmla="*/ 744538 h 6858001"/>
                    <a:gd name="connsiteX698" fmla="*/ 1636713 w 6296025"/>
                    <a:gd name="connsiteY698" fmla="*/ 693738 h 6858001"/>
                    <a:gd name="connsiteX699" fmla="*/ 1649413 w 6296025"/>
                    <a:gd name="connsiteY699" fmla="*/ 646113 h 6858001"/>
                    <a:gd name="connsiteX700" fmla="*/ 1665288 w 6296025"/>
                    <a:gd name="connsiteY700" fmla="*/ 598488 h 6858001"/>
                    <a:gd name="connsiteX701" fmla="*/ 1682751 w 6296025"/>
                    <a:gd name="connsiteY701" fmla="*/ 552450 h 6858001"/>
                    <a:gd name="connsiteX702" fmla="*/ 1700213 w 6296025"/>
                    <a:gd name="connsiteY702" fmla="*/ 509588 h 6858001"/>
                    <a:gd name="connsiteX703" fmla="*/ 1720851 w 6296025"/>
                    <a:gd name="connsiteY703" fmla="*/ 466725 h 6858001"/>
                    <a:gd name="connsiteX704" fmla="*/ 1739901 w 6296025"/>
                    <a:gd name="connsiteY704" fmla="*/ 423863 h 6858001"/>
                    <a:gd name="connsiteX705" fmla="*/ 1763713 w 6296025"/>
                    <a:gd name="connsiteY705" fmla="*/ 384175 h 6858001"/>
                    <a:gd name="connsiteX706" fmla="*/ 1785938 w 6296025"/>
                    <a:gd name="connsiteY706" fmla="*/ 346075 h 6858001"/>
                    <a:gd name="connsiteX707" fmla="*/ 1811338 w 6296025"/>
                    <a:gd name="connsiteY707" fmla="*/ 309563 h 6858001"/>
                    <a:gd name="connsiteX708" fmla="*/ 1836738 w 6296025"/>
                    <a:gd name="connsiteY708" fmla="*/ 274638 h 6858001"/>
                    <a:gd name="connsiteX709" fmla="*/ 1863726 w 6296025"/>
                    <a:gd name="connsiteY709" fmla="*/ 239713 h 6858001"/>
                    <a:gd name="connsiteX710" fmla="*/ 1892301 w 6296025"/>
                    <a:gd name="connsiteY710" fmla="*/ 209550 h 6858001"/>
                    <a:gd name="connsiteX711" fmla="*/ 1919288 w 6296025"/>
                    <a:gd name="connsiteY711" fmla="*/ 179388 h 6858001"/>
                    <a:gd name="connsiteX712" fmla="*/ 1949451 w 6296025"/>
                    <a:gd name="connsiteY712" fmla="*/ 150812 h 6858001"/>
                    <a:gd name="connsiteX713" fmla="*/ 1982788 w 6296025"/>
                    <a:gd name="connsiteY713" fmla="*/ 125413 h 6858001"/>
                    <a:gd name="connsiteX714" fmla="*/ 2012951 w 6296025"/>
                    <a:gd name="connsiteY714" fmla="*/ 103188 h 6858001"/>
                    <a:gd name="connsiteX715" fmla="*/ 2047876 w 6296025"/>
                    <a:gd name="connsiteY715" fmla="*/ 82550 h 6858001"/>
                    <a:gd name="connsiteX716" fmla="*/ 2081213 w 6296025"/>
                    <a:gd name="connsiteY716" fmla="*/ 63500 h 6858001"/>
                    <a:gd name="connsiteX717" fmla="*/ 2116138 w 6296025"/>
                    <a:gd name="connsiteY717" fmla="*/ 46038 h 6858001"/>
                    <a:gd name="connsiteX718" fmla="*/ 2151063 w 6296025"/>
                    <a:gd name="connsiteY718" fmla="*/ 33338 h 6858001"/>
                    <a:gd name="connsiteX719" fmla="*/ 2187576 w 6296025"/>
                    <a:gd name="connsiteY719" fmla="*/ 20637 h 6858001"/>
                    <a:gd name="connsiteX720" fmla="*/ 2224088 w 6296025"/>
                    <a:gd name="connsiteY720" fmla="*/ 9525 h 6858001"/>
                    <a:gd name="connsiteX721" fmla="*/ 2260601 w 6296025"/>
                    <a:gd name="connsiteY721" fmla="*/ 476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l="l" t="t" r="r" b="b"/>
                  <a:pathLst>
                    <a:path w="6296025" h="6858001">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solidFill>
                  <a:srgbClr val="3E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10537" y="6385"/>
              <a:ext cx="2419" cy="714"/>
              <a:chOff x="8189205" y="5208197"/>
              <a:chExt cx="1535920" cy="453572"/>
            </a:xfrm>
          </p:grpSpPr>
          <p:sp>
            <p:nvSpPr>
              <p:cNvPr id="47" name="矩形 46"/>
              <p:cNvSpPr/>
              <p:nvPr/>
            </p:nvSpPr>
            <p:spPr>
              <a:xfrm>
                <a:off x="8642777" y="5311873"/>
                <a:ext cx="1082348" cy="246221"/>
              </a:xfrm>
              <a:prstGeom prst="rect">
                <a:avLst/>
              </a:prstGeom>
              <a:ln>
                <a:noFill/>
              </a:ln>
            </p:spPr>
            <p:txBody>
              <a:bodyPr wrap="non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择业与发展咨询</a:t>
                </a:r>
              </a:p>
            </p:txBody>
          </p:sp>
          <p:grpSp>
            <p:nvGrpSpPr>
              <p:cNvPr id="48" name="组合 47"/>
              <p:cNvGrpSpPr/>
              <p:nvPr/>
            </p:nvGrpSpPr>
            <p:grpSpPr>
              <a:xfrm>
                <a:off x="8189205" y="5208197"/>
                <a:ext cx="453572" cy="453572"/>
                <a:chOff x="8189205" y="5208197"/>
                <a:chExt cx="453572" cy="453572"/>
              </a:xfrm>
            </p:grpSpPr>
            <p:sp>
              <p:nvSpPr>
                <p:cNvPr id="49" name="椭圆 48"/>
                <p:cNvSpPr/>
                <p:nvPr/>
              </p:nvSpPr>
              <p:spPr>
                <a:xfrm>
                  <a:off x="8189205" y="5208197"/>
                  <a:ext cx="453572" cy="453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0" name="任意多边形 51"/>
                <p:cNvSpPr/>
                <p:nvPr/>
              </p:nvSpPr>
              <p:spPr>
                <a:xfrm>
                  <a:off x="8313237" y="5323057"/>
                  <a:ext cx="205509" cy="223852"/>
                </a:xfrm>
                <a:custGeom>
                  <a:avLst/>
                  <a:gdLst>
                    <a:gd name="connsiteX0" fmla="*/ 2215178 w 6296025"/>
                    <a:gd name="connsiteY0" fmla="*/ 4885728 h 6858001"/>
                    <a:gd name="connsiteX1" fmla="*/ 2314185 w 6296025"/>
                    <a:gd name="connsiteY1" fmla="*/ 4890444 h 6858001"/>
                    <a:gd name="connsiteX2" fmla="*/ 2416338 w 6296025"/>
                    <a:gd name="connsiteY2" fmla="*/ 4910872 h 6858001"/>
                    <a:gd name="connsiteX3" fmla="*/ 2416338 w 6296025"/>
                    <a:gd name="connsiteY3" fmla="*/ 5844393 h 6858001"/>
                    <a:gd name="connsiteX4" fmla="*/ 2318902 w 6296025"/>
                    <a:gd name="connsiteY4" fmla="*/ 5864825 h 6858001"/>
                    <a:gd name="connsiteX5" fmla="*/ 2221461 w 6296025"/>
                    <a:gd name="connsiteY5" fmla="*/ 5869538 h 6858001"/>
                    <a:gd name="connsiteX6" fmla="*/ 2058019 w 6296025"/>
                    <a:gd name="connsiteY6" fmla="*/ 5845964 h 6858001"/>
                    <a:gd name="connsiteX7" fmla="*/ 1927576 w 6296025"/>
                    <a:gd name="connsiteY7" fmla="*/ 5768956 h 6858001"/>
                    <a:gd name="connsiteX8" fmla="*/ 1841139 w 6296025"/>
                    <a:gd name="connsiteY8" fmla="*/ 5625943 h 6858001"/>
                    <a:gd name="connsiteX9" fmla="*/ 1809707 w 6296025"/>
                    <a:gd name="connsiteY9" fmla="*/ 5407492 h 6858001"/>
                    <a:gd name="connsiteX10" fmla="*/ 1833281 w 6296025"/>
                    <a:gd name="connsiteY10" fmla="*/ 5207902 h 6858001"/>
                    <a:gd name="connsiteX11" fmla="*/ 1907144 w 6296025"/>
                    <a:gd name="connsiteY11" fmla="*/ 5041315 h 6858001"/>
                    <a:gd name="connsiteX12" fmla="*/ 2034445 w 6296025"/>
                    <a:gd name="connsiteY12" fmla="*/ 4928159 h 6858001"/>
                    <a:gd name="connsiteX13" fmla="*/ 2215178 w 6296025"/>
                    <a:gd name="connsiteY13" fmla="*/ 4885728 h 6858001"/>
                    <a:gd name="connsiteX14" fmla="*/ 3470346 w 6296025"/>
                    <a:gd name="connsiteY14" fmla="*/ 4555691 h 6858001"/>
                    <a:gd name="connsiteX15" fmla="*/ 3247182 w 6296025"/>
                    <a:gd name="connsiteY15" fmla="*/ 4574549 h 6858001"/>
                    <a:gd name="connsiteX16" fmla="*/ 3247182 w 6296025"/>
                    <a:gd name="connsiteY16" fmla="*/ 5448352 h 6858001"/>
                    <a:gd name="connsiteX17" fmla="*/ 3313187 w 6296025"/>
                    <a:gd name="connsiteY17" fmla="*/ 5866392 h 6858001"/>
                    <a:gd name="connsiteX18" fmla="*/ 3490778 w 6296025"/>
                    <a:gd name="connsiteY18" fmla="*/ 6105272 h 6858001"/>
                    <a:gd name="connsiteX19" fmla="*/ 3750089 w 6296025"/>
                    <a:gd name="connsiteY19" fmla="*/ 6212141 h 6858001"/>
                    <a:gd name="connsiteX20" fmla="*/ 4058119 w 6296025"/>
                    <a:gd name="connsiteY20" fmla="*/ 6237285 h 6858001"/>
                    <a:gd name="connsiteX21" fmla="*/ 4402296 w 6296025"/>
                    <a:gd name="connsiteY21" fmla="*/ 6204283 h 6858001"/>
                    <a:gd name="connsiteX22" fmla="*/ 4667891 w 6296025"/>
                    <a:gd name="connsiteY22" fmla="*/ 6136703 h 6858001"/>
                    <a:gd name="connsiteX23" fmla="*/ 4667891 w 6296025"/>
                    <a:gd name="connsiteY23" fmla="*/ 4574549 h 6858001"/>
                    <a:gd name="connsiteX24" fmla="*/ 4444728 w 6296025"/>
                    <a:gd name="connsiteY24" fmla="*/ 4555691 h 6858001"/>
                    <a:gd name="connsiteX25" fmla="*/ 4224706 w 6296025"/>
                    <a:gd name="connsiteY25" fmla="*/ 4574549 h 6858001"/>
                    <a:gd name="connsiteX26" fmla="*/ 4224706 w 6296025"/>
                    <a:gd name="connsiteY26" fmla="*/ 5847531 h 6858001"/>
                    <a:gd name="connsiteX27" fmla="*/ 4029829 w 6296025"/>
                    <a:gd name="connsiteY27" fmla="*/ 5869534 h 6858001"/>
                    <a:gd name="connsiteX28" fmla="*/ 3882099 w 6296025"/>
                    <a:gd name="connsiteY28" fmla="*/ 5849106 h 6858001"/>
                    <a:gd name="connsiteX29" fmla="*/ 3776805 w 6296025"/>
                    <a:gd name="connsiteY29" fmla="*/ 5779955 h 6858001"/>
                    <a:gd name="connsiteX30" fmla="*/ 3713941 w 6296025"/>
                    <a:gd name="connsiteY30" fmla="*/ 5647941 h 6858001"/>
                    <a:gd name="connsiteX31" fmla="*/ 3693509 w 6296025"/>
                    <a:gd name="connsiteY31" fmla="*/ 5435778 h 6858001"/>
                    <a:gd name="connsiteX32" fmla="*/ 3693509 w 6296025"/>
                    <a:gd name="connsiteY32" fmla="*/ 4574549 h 6858001"/>
                    <a:gd name="connsiteX33" fmla="*/ 3470346 w 6296025"/>
                    <a:gd name="connsiteY33" fmla="*/ 4555691 h 6858001"/>
                    <a:gd name="connsiteX34" fmla="*/ 2636358 w 6296025"/>
                    <a:gd name="connsiteY34" fmla="*/ 3886201 h 6858001"/>
                    <a:gd name="connsiteX35" fmla="*/ 2527918 w 6296025"/>
                    <a:gd name="connsiteY35" fmla="*/ 3889343 h 6858001"/>
                    <a:gd name="connsiteX36" fmla="*/ 2416337 w 6296025"/>
                    <a:gd name="connsiteY36" fmla="*/ 3901917 h 6858001"/>
                    <a:gd name="connsiteX37" fmla="*/ 2416337 w 6296025"/>
                    <a:gd name="connsiteY37" fmla="*/ 4568269 h 6858001"/>
                    <a:gd name="connsiteX38" fmla="*/ 2298468 w 6296025"/>
                    <a:gd name="connsiteY38" fmla="*/ 4547837 h 6858001"/>
                    <a:gd name="connsiteX39" fmla="*/ 2180599 w 6296025"/>
                    <a:gd name="connsiteY39" fmla="*/ 4543121 h 6858001"/>
                    <a:gd name="connsiteX40" fmla="*/ 1837997 w 6296025"/>
                    <a:gd name="connsiteY40" fmla="*/ 4610700 h 6858001"/>
                    <a:gd name="connsiteX41" fmla="*/ 1575540 w 6296025"/>
                    <a:gd name="connsiteY41" fmla="*/ 4794574 h 6858001"/>
                    <a:gd name="connsiteX42" fmla="*/ 1408952 w 6296025"/>
                    <a:gd name="connsiteY42" fmla="*/ 5069601 h 6858001"/>
                    <a:gd name="connsiteX43" fmla="*/ 1350805 w 6296025"/>
                    <a:gd name="connsiteY43" fmla="*/ 5407492 h 6858001"/>
                    <a:gd name="connsiteX44" fmla="*/ 1418381 w 6296025"/>
                    <a:gd name="connsiteY44" fmla="*/ 5790959 h 6858001"/>
                    <a:gd name="connsiteX45" fmla="*/ 1602258 w 6296025"/>
                    <a:gd name="connsiteY45" fmla="*/ 6047128 h 6858001"/>
                    <a:gd name="connsiteX46" fmla="*/ 1870998 w 6296025"/>
                    <a:gd name="connsiteY46" fmla="*/ 6191713 h 6858001"/>
                    <a:gd name="connsiteX47" fmla="*/ 2190028 w 6296025"/>
                    <a:gd name="connsiteY47" fmla="*/ 6237289 h 6858001"/>
                    <a:gd name="connsiteX48" fmla="*/ 2559350 w 6296025"/>
                    <a:gd name="connsiteY48" fmla="*/ 6213715 h 6858001"/>
                    <a:gd name="connsiteX49" fmla="*/ 2859525 w 6296025"/>
                    <a:gd name="connsiteY49" fmla="*/ 6146136 h 6858001"/>
                    <a:gd name="connsiteX50" fmla="*/ 2859525 w 6296025"/>
                    <a:gd name="connsiteY50" fmla="*/ 3901917 h 6858001"/>
                    <a:gd name="connsiteX51" fmla="*/ 2746369 w 6296025"/>
                    <a:gd name="connsiteY51" fmla="*/ 3889343 h 6858001"/>
                    <a:gd name="connsiteX52" fmla="*/ 2636358 w 6296025"/>
                    <a:gd name="connsiteY52" fmla="*/ 3886201 h 6858001"/>
                    <a:gd name="connsiteX53" fmla="*/ 3140076 w 6296025"/>
                    <a:gd name="connsiteY53" fmla="*/ 2789238 h 6858001"/>
                    <a:gd name="connsiteX54" fmla="*/ 3211513 w 6296025"/>
                    <a:gd name="connsiteY54" fmla="*/ 2794001 h 6858001"/>
                    <a:gd name="connsiteX55" fmla="*/ 3281363 w 6296025"/>
                    <a:gd name="connsiteY55" fmla="*/ 2805113 h 6858001"/>
                    <a:gd name="connsiteX56" fmla="*/ 3352801 w 6296025"/>
                    <a:gd name="connsiteY56" fmla="*/ 2819401 h 6858001"/>
                    <a:gd name="connsiteX57" fmla="*/ 3425826 w 6296025"/>
                    <a:gd name="connsiteY57" fmla="*/ 2843213 h 6858001"/>
                    <a:gd name="connsiteX58" fmla="*/ 3495676 w 6296025"/>
                    <a:gd name="connsiteY58" fmla="*/ 2867026 h 6858001"/>
                    <a:gd name="connsiteX59" fmla="*/ 3567113 w 6296025"/>
                    <a:gd name="connsiteY59" fmla="*/ 2903538 h 6858001"/>
                    <a:gd name="connsiteX60" fmla="*/ 3602038 w 6296025"/>
                    <a:gd name="connsiteY60" fmla="*/ 2922588 h 6858001"/>
                    <a:gd name="connsiteX61" fmla="*/ 3636963 w 6296025"/>
                    <a:gd name="connsiteY61" fmla="*/ 2943226 h 6858001"/>
                    <a:gd name="connsiteX62" fmla="*/ 3673476 w 6296025"/>
                    <a:gd name="connsiteY62" fmla="*/ 2965451 h 6858001"/>
                    <a:gd name="connsiteX63" fmla="*/ 3708401 w 6296025"/>
                    <a:gd name="connsiteY63" fmla="*/ 2990851 h 6858001"/>
                    <a:gd name="connsiteX64" fmla="*/ 3743326 w 6296025"/>
                    <a:gd name="connsiteY64" fmla="*/ 3016251 h 6858001"/>
                    <a:gd name="connsiteX65" fmla="*/ 3778251 w 6296025"/>
                    <a:gd name="connsiteY65" fmla="*/ 3046413 h 6858001"/>
                    <a:gd name="connsiteX66" fmla="*/ 3811588 w 6296025"/>
                    <a:gd name="connsiteY66" fmla="*/ 3074988 h 6858001"/>
                    <a:gd name="connsiteX67" fmla="*/ 3846513 w 6296025"/>
                    <a:gd name="connsiteY67" fmla="*/ 3106738 h 6858001"/>
                    <a:gd name="connsiteX68" fmla="*/ 3881438 w 6296025"/>
                    <a:gd name="connsiteY68" fmla="*/ 3143251 h 6858001"/>
                    <a:gd name="connsiteX69" fmla="*/ 3914776 w 6296025"/>
                    <a:gd name="connsiteY69" fmla="*/ 3178176 h 6858001"/>
                    <a:gd name="connsiteX70" fmla="*/ 3948113 w 6296025"/>
                    <a:gd name="connsiteY70" fmla="*/ 3216276 h 6858001"/>
                    <a:gd name="connsiteX71" fmla="*/ 3983038 w 6296025"/>
                    <a:gd name="connsiteY71" fmla="*/ 3255963 h 6858001"/>
                    <a:gd name="connsiteX72" fmla="*/ 4016376 w 6296025"/>
                    <a:gd name="connsiteY72" fmla="*/ 3297238 h 6858001"/>
                    <a:gd name="connsiteX73" fmla="*/ 4048126 w 6296025"/>
                    <a:gd name="connsiteY73" fmla="*/ 3341688 h 6858001"/>
                    <a:gd name="connsiteX74" fmla="*/ 4078288 w 6296025"/>
                    <a:gd name="connsiteY74" fmla="*/ 3387726 h 6858001"/>
                    <a:gd name="connsiteX75" fmla="*/ 4111626 w 6296025"/>
                    <a:gd name="connsiteY75" fmla="*/ 3435351 h 6858001"/>
                    <a:gd name="connsiteX76" fmla="*/ 4159251 w 6296025"/>
                    <a:gd name="connsiteY76" fmla="*/ 3500438 h 6858001"/>
                    <a:gd name="connsiteX77" fmla="*/ 4206876 w 6296025"/>
                    <a:gd name="connsiteY77" fmla="*/ 3568701 h 6858001"/>
                    <a:gd name="connsiteX78" fmla="*/ 4260851 w 6296025"/>
                    <a:gd name="connsiteY78" fmla="*/ 3633788 h 6858001"/>
                    <a:gd name="connsiteX79" fmla="*/ 4311651 w 6296025"/>
                    <a:gd name="connsiteY79" fmla="*/ 3697288 h 6858001"/>
                    <a:gd name="connsiteX80" fmla="*/ 4419601 w 6296025"/>
                    <a:gd name="connsiteY80" fmla="*/ 3825876 h 6858001"/>
                    <a:gd name="connsiteX81" fmla="*/ 4532314 w 6296025"/>
                    <a:gd name="connsiteY81" fmla="*/ 3949701 h 6858001"/>
                    <a:gd name="connsiteX82" fmla="*/ 4643439 w 6296025"/>
                    <a:gd name="connsiteY82" fmla="*/ 4068763 h 6858001"/>
                    <a:gd name="connsiteX83" fmla="*/ 4757739 w 6296025"/>
                    <a:gd name="connsiteY83" fmla="*/ 4181476 h 6858001"/>
                    <a:gd name="connsiteX84" fmla="*/ 4865689 w 6296025"/>
                    <a:gd name="connsiteY84" fmla="*/ 4287838 h 6858001"/>
                    <a:gd name="connsiteX85" fmla="*/ 4972051 w 6296025"/>
                    <a:gd name="connsiteY85" fmla="*/ 4389438 h 6858001"/>
                    <a:gd name="connsiteX86" fmla="*/ 5072064 w 6296025"/>
                    <a:gd name="connsiteY86" fmla="*/ 4479926 h 6858001"/>
                    <a:gd name="connsiteX87" fmla="*/ 5164139 w 6296025"/>
                    <a:gd name="connsiteY87" fmla="*/ 4560888 h 6858001"/>
                    <a:gd name="connsiteX88" fmla="*/ 5319714 w 6296025"/>
                    <a:gd name="connsiteY88" fmla="*/ 4691063 h 6858001"/>
                    <a:gd name="connsiteX89" fmla="*/ 5422901 w 6296025"/>
                    <a:gd name="connsiteY89" fmla="*/ 4776788 h 6858001"/>
                    <a:gd name="connsiteX90" fmla="*/ 5461001 w 6296025"/>
                    <a:gd name="connsiteY90" fmla="*/ 4805363 h 6858001"/>
                    <a:gd name="connsiteX91" fmla="*/ 5486401 w 6296025"/>
                    <a:gd name="connsiteY91" fmla="*/ 4830763 h 6858001"/>
                    <a:gd name="connsiteX92" fmla="*/ 5516564 w 6296025"/>
                    <a:gd name="connsiteY92" fmla="*/ 4857751 h 6858001"/>
                    <a:gd name="connsiteX93" fmla="*/ 5554664 w 6296025"/>
                    <a:gd name="connsiteY93" fmla="*/ 4897438 h 6858001"/>
                    <a:gd name="connsiteX94" fmla="*/ 5594351 w 6296025"/>
                    <a:gd name="connsiteY94" fmla="*/ 4951413 h 6858001"/>
                    <a:gd name="connsiteX95" fmla="*/ 5640389 w 6296025"/>
                    <a:gd name="connsiteY95" fmla="*/ 5014913 h 6858001"/>
                    <a:gd name="connsiteX96" fmla="*/ 5662614 w 6296025"/>
                    <a:gd name="connsiteY96" fmla="*/ 5049838 h 6858001"/>
                    <a:gd name="connsiteX97" fmla="*/ 5684839 w 6296025"/>
                    <a:gd name="connsiteY97" fmla="*/ 5089526 h 6858001"/>
                    <a:gd name="connsiteX98" fmla="*/ 5708651 w 6296025"/>
                    <a:gd name="connsiteY98" fmla="*/ 5130801 h 6858001"/>
                    <a:gd name="connsiteX99" fmla="*/ 5727701 w 6296025"/>
                    <a:gd name="connsiteY99" fmla="*/ 5175251 h 6858001"/>
                    <a:gd name="connsiteX100" fmla="*/ 5748339 w 6296025"/>
                    <a:gd name="connsiteY100" fmla="*/ 5222876 h 6858001"/>
                    <a:gd name="connsiteX101" fmla="*/ 5765801 w 6296025"/>
                    <a:gd name="connsiteY101" fmla="*/ 5273676 h 6858001"/>
                    <a:gd name="connsiteX102" fmla="*/ 5781676 w 6296025"/>
                    <a:gd name="connsiteY102" fmla="*/ 5327651 h 6858001"/>
                    <a:gd name="connsiteX103" fmla="*/ 5795964 w 6296025"/>
                    <a:gd name="connsiteY103" fmla="*/ 5383213 h 6858001"/>
                    <a:gd name="connsiteX104" fmla="*/ 5808664 w 6296025"/>
                    <a:gd name="connsiteY104" fmla="*/ 5440363 h 6858001"/>
                    <a:gd name="connsiteX105" fmla="*/ 5816601 w 6296025"/>
                    <a:gd name="connsiteY105" fmla="*/ 5500688 h 6858001"/>
                    <a:gd name="connsiteX106" fmla="*/ 5824539 w 6296025"/>
                    <a:gd name="connsiteY106" fmla="*/ 5567363 h 6858001"/>
                    <a:gd name="connsiteX107" fmla="*/ 5826126 w 6296025"/>
                    <a:gd name="connsiteY107" fmla="*/ 5632451 h 6858001"/>
                    <a:gd name="connsiteX108" fmla="*/ 5826126 w 6296025"/>
                    <a:gd name="connsiteY108" fmla="*/ 5702301 h 6858001"/>
                    <a:gd name="connsiteX109" fmla="*/ 5821364 w 6296025"/>
                    <a:gd name="connsiteY109" fmla="*/ 5773738 h 6858001"/>
                    <a:gd name="connsiteX110" fmla="*/ 5811839 w 6296025"/>
                    <a:gd name="connsiteY110" fmla="*/ 5848351 h 6858001"/>
                    <a:gd name="connsiteX111" fmla="*/ 5799139 w 6296025"/>
                    <a:gd name="connsiteY111" fmla="*/ 5927726 h 6858001"/>
                    <a:gd name="connsiteX112" fmla="*/ 5778501 w 6296025"/>
                    <a:gd name="connsiteY112" fmla="*/ 6008689 h 6858001"/>
                    <a:gd name="connsiteX113" fmla="*/ 5756276 w 6296025"/>
                    <a:gd name="connsiteY113" fmla="*/ 6091239 h 6858001"/>
                    <a:gd name="connsiteX114" fmla="*/ 5726114 w 6296025"/>
                    <a:gd name="connsiteY114" fmla="*/ 6176964 h 6858001"/>
                    <a:gd name="connsiteX115" fmla="*/ 5691189 w 6296025"/>
                    <a:gd name="connsiteY115" fmla="*/ 6265864 h 6858001"/>
                    <a:gd name="connsiteX116" fmla="*/ 5670551 w 6296025"/>
                    <a:gd name="connsiteY116" fmla="*/ 6310314 h 6858001"/>
                    <a:gd name="connsiteX117" fmla="*/ 5649914 w 6296025"/>
                    <a:gd name="connsiteY117" fmla="*/ 6351589 h 6858001"/>
                    <a:gd name="connsiteX118" fmla="*/ 5627689 w 6296025"/>
                    <a:gd name="connsiteY118" fmla="*/ 6391276 h 6858001"/>
                    <a:gd name="connsiteX119" fmla="*/ 5602289 w 6296025"/>
                    <a:gd name="connsiteY119" fmla="*/ 6429376 h 6858001"/>
                    <a:gd name="connsiteX120" fmla="*/ 5576889 w 6296025"/>
                    <a:gd name="connsiteY120" fmla="*/ 6464301 h 6858001"/>
                    <a:gd name="connsiteX121" fmla="*/ 5549901 w 6296025"/>
                    <a:gd name="connsiteY121" fmla="*/ 6499226 h 6858001"/>
                    <a:gd name="connsiteX122" fmla="*/ 5521326 w 6296025"/>
                    <a:gd name="connsiteY122" fmla="*/ 6532564 h 6858001"/>
                    <a:gd name="connsiteX123" fmla="*/ 5491164 w 6296025"/>
                    <a:gd name="connsiteY123" fmla="*/ 6562726 h 6858001"/>
                    <a:gd name="connsiteX124" fmla="*/ 5461001 w 6296025"/>
                    <a:gd name="connsiteY124" fmla="*/ 6591301 h 6858001"/>
                    <a:gd name="connsiteX125" fmla="*/ 5430839 w 6296025"/>
                    <a:gd name="connsiteY125" fmla="*/ 6618289 h 6858001"/>
                    <a:gd name="connsiteX126" fmla="*/ 5397501 w 6296025"/>
                    <a:gd name="connsiteY126" fmla="*/ 6640514 h 6858001"/>
                    <a:gd name="connsiteX127" fmla="*/ 5362576 w 6296025"/>
                    <a:gd name="connsiteY127" fmla="*/ 6665914 h 6858001"/>
                    <a:gd name="connsiteX128" fmla="*/ 5329239 w 6296025"/>
                    <a:gd name="connsiteY128" fmla="*/ 6686551 h 6858001"/>
                    <a:gd name="connsiteX129" fmla="*/ 5294314 w 6296025"/>
                    <a:gd name="connsiteY129" fmla="*/ 6707189 h 6858001"/>
                    <a:gd name="connsiteX130" fmla="*/ 5259389 w 6296025"/>
                    <a:gd name="connsiteY130" fmla="*/ 6726239 h 6858001"/>
                    <a:gd name="connsiteX131" fmla="*/ 5221289 w 6296025"/>
                    <a:gd name="connsiteY131" fmla="*/ 6745289 h 6858001"/>
                    <a:gd name="connsiteX132" fmla="*/ 5183189 w 6296025"/>
                    <a:gd name="connsiteY132" fmla="*/ 6759576 h 6858001"/>
                    <a:gd name="connsiteX133" fmla="*/ 5145089 w 6296025"/>
                    <a:gd name="connsiteY133" fmla="*/ 6775451 h 6858001"/>
                    <a:gd name="connsiteX134" fmla="*/ 5070476 w 6296025"/>
                    <a:gd name="connsiteY134" fmla="*/ 6799264 h 6858001"/>
                    <a:gd name="connsiteX135" fmla="*/ 4989514 w 6296025"/>
                    <a:gd name="connsiteY135" fmla="*/ 6819901 h 6858001"/>
                    <a:gd name="connsiteX136" fmla="*/ 4911726 w 6296025"/>
                    <a:gd name="connsiteY136" fmla="*/ 6835776 h 6858001"/>
                    <a:gd name="connsiteX137" fmla="*/ 4830764 w 6296025"/>
                    <a:gd name="connsiteY137" fmla="*/ 6845301 h 6858001"/>
                    <a:gd name="connsiteX138" fmla="*/ 4749801 w 6296025"/>
                    <a:gd name="connsiteY138" fmla="*/ 6853239 h 6858001"/>
                    <a:gd name="connsiteX139" fmla="*/ 4668839 w 6296025"/>
                    <a:gd name="connsiteY139" fmla="*/ 6858001 h 6858001"/>
                    <a:gd name="connsiteX140" fmla="*/ 4587876 w 6296025"/>
                    <a:gd name="connsiteY140" fmla="*/ 6858001 h 6858001"/>
                    <a:gd name="connsiteX141" fmla="*/ 4510089 w 6296025"/>
                    <a:gd name="connsiteY141" fmla="*/ 6854826 h 6858001"/>
                    <a:gd name="connsiteX142" fmla="*/ 4432301 w 6296025"/>
                    <a:gd name="connsiteY142" fmla="*/ 6850064 h 6858001"/>
                    <a:gd name="connsiteX143" fmla="*/ 4356101 w 6296025"/>
                    <a:gd name="connsiteY143" fmla="*/ 6842126 h 6858001"/>
                    <a:gd name="connsiteX144" fmla="*/ 4286251 w 6296025"/>
                    <a:gd name="connsiteY144" fmla="*/ 6835776 h 6858001"/>
                    <a:gd name="connsiteX145" fmla="*/ 4214813 w 6296025"/>
                    <a:gd name="connsiteY145" fmla="*/ 6824664 h 6858001"/>
                    <a:gd name="connsiteX146" fmla="*/ 4149726 w 6296025"/>
                    <a:gd name="connsiteY146" fmla="*/ 6815139 h 6858001"/>
                    <a:gd name="connsiteX147" fmla="*/ 4030663 w 6296025"/>
                    <a:gd name="connsiteY147" fmla="*/ 6789739 h 6858001"/>
                    <a:gd name="connsiteX148" fmla="*/ 3932238 w 6296025"/>
                    <a:gd name="connsiteY148" fmla="*/ 6767514 h 6858001"/>
                    <a:gd name="connsiteX149" fmla="*/ 3856038 w 6296025"/>
                    <a:gd name="connsiteY149" fmla="*/ 6746876 h 6858001"/>
                    <a:gd name="connsiteX150" fmla="*/ 3790951 w 6296025"/>
                    <a:gd name="connsiteY150" fmla="*/ 6729414 h 6858001"/>
                    <a:gd name="connsiteX151" fmla="*/ 3765551 w 6296025"/>
                    <a:gd name="connsiteY151" fmla="*/ 6721476 h 6858001"/>
                    <a:gd name="connsiteX152" fmla="*/ 3695701 w 6296025"/>
                    <a:gd name="connsiteY152" fmla="*/ 6700839 h 6858001"/>
                    <a:gd name="connsiteX153" fmla="*/ 3644901 w 6296025"/>
                    <a:gd name="connsiteY153" fmla="*/ 6691314 h 6858001"/>
                    <a:gd name="connsiteX154" fmla="*/ 3584576 w 6296025"/>
                    <a:gd name="connsiteY154" fmla="*/ 6678614 h 6858001"/>
                    <a:gd name="connsiteX155" fmla="*/ 3513138 w 6296025"/>
                    <a:gd name="connsiteY155" fmla="*/ 6669089 h 6858001"/>
                    <a:gd name="connsiteX156" fmla="*/ 3438526 w 6296025"/>
                    <a:gd name="connsiteY156" fmla="*/ 6656389 h 6858001"/>
                    <a:gd name="connsiteX157" fmla="*/ 3352801 w 6296025"/>
                    <a:gd name="connsiteY157" fmla="*/ 6648451 h 6858001"/>
                    <a:gd name="connsiteX158" fmla="*/ 3259138 w 6296025"/>
                    <a:gd name="connsiteY158" fmla="*/ 6640514 h 6858001"/>
                    <a:gd name="connsiteX159" fmla="*/ 3163888 w 6296025"/>
                    <a:gd name="connsiteY159" fmla="*/ 6638926 h 6858001"/>
                    <a:gd name="connsiteX160" fmla="*/ 3059114 w 6296025"/>
                    <a:gd name="connsiteY160" fmla="*/ 6638926 h 6858001"/>
                    <a:gd name="connsiteX161" fmla="*/ 2951164 w 6296025"/>
                    <a:gd name="connsiteY161" fmla="*/ 6643689 h 6858001"/>
                    <a:gd name="connsiteX162" fmla="*/ 2838452 w 6296025"/>
                    <a:gd name="connsiteY162" fmla="*/ 6653214 h 6858001"/>
                    <a:gd name="connsiteX163" fmla="*/ 2720977 w 6296025"/>
                    <a:gd name="connsiteY163" fmla="*/ 6669089 h 6858001"/>
                    <a:gd name="connsiteX164" fmla="*/ 2663827 w 6296025"/>
                    <a:gd name="connsiteY164" fmla="*/ 6681789 h 6858001"/>
                    <a:gd name="connsiteX165" fmla="*/ 2603501 w 6296025"/>
                    <a:gd name="connsiteY165" fmla="*/ 6694489 h 6858001"/>
                    <a:gd name="connsiteX166" fmla="*/ 2484439 w 6296025"/>
                    <a:gd name="connsiteY166" fmla="*/ 6716714 h 6858001"/>
                    <a:gd name="connsiteX167" fmla="*/ 2368551 w 6296025"/>
                    <a:gd name="connsiteY167" fmla="*/ 6737351 h 6858001"/>
                    <a:gd name="connsiteX168" fmla="*/ 2257427 w 6296025"/>
                    <a:gd name="connsiteY168" fmla="*/ 6754814 h 6858001"/>
                    <a:gd name="connsiteX169" fmla="*/ 2149476 w 6296025"/>
                    <a:gd name="connsiteY169" fmla="*/ 6767514 h 6858001"/>
                    <a:gd name="connsiteX170" fmla="*/ 2046288 w 6296025"/>
                    <a:gd name="connsiteY170" fmla="*/ 6777039 h 6858001"/>
                    <a:gd name="connsiteX171" fmla="*/ 1947863 w 6296025"/>
                    <a:gd name="connsiteY171" fmla="*/ 6784976 h 6858001"/>
                    <a:gd name="connsiteX172" fmla="*/ 1855788 w 6296025"/>
                    <a:gd name="connsiteY172" fmla="*/ 6788151 h 6858001"/>
                    <a:gd name="connsiteX173" fmla="*/ 1770063 w 6296025"/>
                    <a:gd name="connsiteY173" fmla="*/ 6789739 h 6858001"/>
                    <a:gd name="connsiteX174" fmla="*/ 1622426 w 6296025"/>
                    <a:gd name="connsiteY174" fmla="*/ 6789739 h 6858001"/>
                    <a:gd name="connsiteX175" fmla="*/ 1511301 w 6296025"/>
                    <a:gd name="connsiteY175" fmla="*/ 6788151 h 6858001"/>
                    <a:gd name="connsiteX176" fmla="*/ 1439863 w 6296025"/>
                    <a:gd name="connsiteY176" fmla="*/ 6781801 h 6858001"/>
                    <a:gd name="connsiteX177" fmla="*/ 1414463 w 6296025"/>
                    <a:gd name="connsiteY177" fmla="*/ 6781801 h 6858001"/>
                    <a:gd name="connsiteX178" fmla="*/ 1382713 w 6296025"/>
                    <a:gd name="connsiteY178" fmla="*/ 6780214 h 6858001"/>
                    <a:gd name="connsiteX179" fmla="*/ 1344613 w 6296025"/>
                    <a:gd name="connsiteY179" fmla="*/ 6777039 h 6858001"/>
                    <a:gd name="connsiteX180" fmla="*/ 1296988 w 6296025"/>
                    <a:gd name="connsiteY180" fmla="*/ 6769101 h 6858001"/>
                    <a:gd name="connsiteX181" fmla="*/ 1236663 w 6296025"/>
                    <a:gd name="connsiteY181" fmla="*/ 6756401 h 6858001"/>
                    <a:gd name="connsiteX182" fmla="*/ 1168401 w 6296025"/>
                    <a:gd name="connsiteY182" fmla="*/ 6737351 h 6858001"/>
                    <a:gd name="connsiteX183" fmla="*/ 1131888 w 6296025"/>
                    <a:gd name="connsiteY183" fmla="*/ 6724651 h 6858001"/>
                    <a:gd name="connsiteX184" fmla="*/ 1095376 w 6296025"/>
                    <a:gd name="connsiteY184" fmla="*/ 6708776 h 6858001"/>
                    <a:gd name="connsiteX185" fmla="*/ 1054101 w 6296025"/>
                    <a:gd name="connsiteY185" fmla="*/ 6691314 h 6858001"/>
                    <a:gd name="connsiteX186" fmla="*/ 1016001 w 6296025"/>
                    <a:gd name="connsiteY186" fmla="*/ 6670676 h 6858001"/>
                    <a:gd name="connsiteX187" fmla="*/ 976313 w 6296025"/>
                    <a:gd name="connsiteY187" fmla="*/ 6648451 h 6858001"/>
                    <a:gd name="connsiteX188" fmla="*/ 935038 w 6296025"/>
                    <a:gd name="connsiteY188" fmla="*/ 6623051 h 6858001"/>
                    <a:gd name="connsiteX189" fmla="*/ 892175 w 6296025"/>
                    <a:gd name="connsiteY189" fmla="*/ 6596064 h 6858001"/>
                    <a:gd name="connsiteX190" fmla="*/ 852488 w 6296025"/>
                    <a:gd name="connsiteY190" fmla="*/ 6562726 h 6858001"/>
                    <a:gd name="connsiteX191" fmla="*/ 812800 w 6296025"/>
                    <a:gd name="connsiteY191" fmla="*/ 6527801 h 6858001"/>
                    <a:gd name="connsiteX192" fmla="*/ 771525 w 6296025"/>
                    <a:gd name="connsiteY192" fmla="*/ 6489701 h 6858001"/>
                    <a:gd name="connsiteX193" fmla="*/ 733425 w 6296025"/>
                    <a:gd name="connsiteY193" fmla="*/ 6446839 h 6858001"/>
                    <a:gd name="connsiteX194" fmla="*/ 696913 w 6296025"/>
                    <a:gd name="connsiteY194" fmla="*/ 6399214 h 6858001"/>
                    <a:gd name="connsiteX195" fmla="*/ 658813 w 6296025"/>
                    <a:gd name="connsiteY195" fmla="*/ 6348414 h 6858001"/>
                    <a:gd name="connsiteX196" fmla="*/ 622300 w 6296025"/>
                    <a:gd name="connsiteY196" fmla="*/ 6292851 h 6858001"/>
                    <a:gd name="connsiteX197" fmla="*/ 590550 w 6296025"/>
                    <a:gd name="connsiteY197" fmla="*/ 6232526 h 6858001"/>
                    <a:gd name="connsiteX198" fmla="*/ 557213 w 6296025"/>
                    <a:gd name="connsiteY198" fmla="*/ 6167439 h 6858001"/>
                    <a:gd name="connsiteX199" fmla="*/ 530225 w 6296025"/>
                    <a:gd name="connsiteY199" fmla="*/ 6096001 h 6858001"/>
                    <a:gd name="connsiteX200" fmla="*/ 501650 w 6296025"/>
                    <a:gd name="connsiteY200" fmla="*/ 6022976 h 6858001"/>
                    <a:gd name="connsiteX201" fmla="*/ 476250 w 6296025"/>
                    <a:gd name="connsiteY201" fmla="*/ 5942014 h 6858001"/>
                    <a:gd name="connsiteX202" fmla="*/ 457200 w 6296025"/>
                    <a:gd name="connsiteY202" fmla="*/ 5856289 h 6858001"/>
                    <a:gd name="connsiteX203" fmla="*/ 446088 w 6296025"/>
                    <a:gd name="connsiteY203" fmla="*/ 5811838 h 6858001"/>
                    <a:gd name="connsiteX204" fmla="*/ 438150 w 6296025"/>
                    <a:gd name="connsiteY204" fmla="*/ 5768976 h 6858001"/>
                    <a:gd name="connsiteX205" fmla="*/ 428625 w 6296025"/>
                    <a:gd name="connsiteY205" fmla="*/ 5684838 h 6858001"/>
                    <a:gd name="connsiteX206" fmla="*/ 427038 w 6296025"/>
                    <a:gd name="connsiteY206" fmla="*/ 5602288 h 6858001"/>
                    <a:gd name="connsiteX207" fmla="*/ 428625 w 6296025"/>
                    <a:gd name="connsiteY207" fmla="*/ 5521326 h 6858001"/>
                    <a:gd name="connsiteX208" fmla="*/ 433388 w 6296025"/>
                    <a:gd name="connsiteY208" fmla="*/ 5445126 h 6858001"/>
                    <a:gd name="connsiteX209" fmla="*/ 446088 w 6296025"/>
                    <a:gd name="connsiteY209" fmla="*/ 5370513 h 6858001"/>
                    <a:gd name="connsiteX210" fmla="*/ 463550 w 6296025"/>
                    <a:gd name="connsiteY210" fmla="*/ 5299076 h 6858001"/>
                    <a:gd name="connsiteX211" fmla="*/ 484188 w 6296025"/>
                    <a:gd name="connsiteY211" fmla="*/ 5229226 h 6858001"/>
                    <a:gd name="connsiteX212" fmla="*/ 509588 w 6296025"/>
                    <a:gd name="connsiteY212" fmla="*/ 5160963 h 6858001"/>
                    <a:gd name="connsiteX213" fmla="*/ 536575 w 6296025"/>
                    <a:gd name="connsiteY213" fmla="*/ 5097463 h 6858001"/>
                    <a:gd name="connsiteX214" fmla="*/ 568325 w 6296025"/>
                    <a:gd name="connsiteY214" fmla="*/ 5033963 h 6858001"/>
                    <a:gd name="connsiteX215" fmla="*/ 603250 w 6296025"/>
                    <a:gd name="connsiteY215" fmla="*/ 4973638 h 6858001"/>
                    <a:gd name="connsiteX216" fmla="*/ 638175 w 6296025"/>
                    <a:gd name="connsiteY216" fmla="*/ 4918076 h 6858001"/>
                    <a:gd name="connsiteX217" fmla="*/ 676275 w 6296025"/>
                    <a:gd name="connsiteY217" fmla="*/ 4862513 h 6858001"/>
                    <a:gd name="connsiteX218" fmla="*/ 715963 w 6296025"/>
                    <a:gd name="connsiteY218" fmla="*/ 4810126 h 6858001"/>
                    <a:gd name="connsiteX219" fmla="*/ 758825 w 6296025"/>
                    <a:gd name="connsiteY219" fmla="*/ 4762501 h 6858001"/>
                    <a:gd name="connsiteX220" fmla="*/ 800100 w 6296025"/>
                    <a:gd name="connsiteY220" fmla="*/ 4714876 h 6858001"/>
                    <a:gd name="connsiteX221" fmla="*/ 842963 w 6296025"/>
                    <a:gd name="connsiteY221" fmla="*/ 4668838 h 6858001"/>
                    <a:gd name="connsiteX222" fmla="*/ 885825 w 6296025"/>
                    <a:gd name="connsiteY222" fmla="*/ 4625976 h 6858001"/>
                    <a:gd name="connsiteX223" fmla="*/ 928688 w 6296025"/>
                    <a:gd name="connsiteY223" fmla="*/ 4587876 h 6858001"/>
                    <a:gd name="connsiteX224" fmla="*/ 1009651 w 6296025"/>
                    <a:gd name="connsiteY224" fmla="*/ 4514851 h 6858001"/>
                    <a:gd name="connsiteX225" fmla="*/ 1084263 w 6296025"/>
                    <a:gd name="connsiteY225" fmla="*/ 4454526 h 6858001"/>
                    <a:gd name="connsiteX226" fmla="*/ 1152526 w 6296025"/>
                    <a:gd name="connsiteY226" fmla="*/ 4400551 h 6858001"/>
                    <a:gd name="connsiteX227" fmla="*/ 1208088 w 6296025"/>
                    <a:gd name="connsiteY227" fmla="*/ 4360863 h 6858001"/>
                    <a:gd name="connsiteX228" fmla="*/ 1249363 w 6296025"/>
                    <a:gd name="connsiteY228" fmla="*/ 4327526 h 6858001"/>
                    <a:gd name="connsiteX229" fmla="*/ 1273176 w 6296025"/>
                    <a:gd name="connsiteY229" fmla="*/ 4308476 h 6858001"/>
                    <a:gd name="connsiteX230" fmla="*/ 1292226 w 6296025"/>
                    <a:gd name="connsiteY230" fmla="*/ 4287838 h 6858001"/>
                    <a:gd name="connsiteX231" fmla="*/ 1319213 w 6296025"/>
                    <a:gd name="connsiteY231" fmla="*/ 4262438 h 6858001"/>
                    <a:gd name="connsiteX232" fmla="*/ 1397001 w 6296025"/>
                    <a:gd name="connsiteY232" fmla="*/ 4194176 h 6858001"/>
                    <a:gd name="connsiteX233" fmla="*/ 1500188 w 6296025"/>
                    <a:gd name="connsiteY233" fmla="*/ 4103688 h 6858001"/>
                    <a:gd name="connsiteX234" fmla="*/ 1558926 w 6296025"/>
                    <a:gd name="connsiteY234" fmla="*/ 4051301 h 6858001"/>
                    <a:gd name="connsiteX235" fmla="*/ 1622426 w 6296025"/>
                    <a:gd name="connsiteY235" fmla="*/ 3992563 h 6858001"/>
                    <a:gd name="connsiteX236" fmla="*/ 1690688 w 6296025"/>
                    <a:gd name="connsiteY236" fmla="*/ 3929063 h 6858001"/>
                    <a:gd name="connsiteX237" fmla="*/ 1757363 w 6296025"/>
                    <a:gd name="connsiteY237" fmla="*/ 3860801 h 6858001"/>
                    <a:gd name="connsiteX238" fmla="*/ 1825626 w 6296025"/>
                    <a:gd name="connsiteY238" fmla="*/ 3787776 h 6858001"/>
                    <a:gd name="connsiteX239" fmla="*/ 1897063 w 6296025"/>
                    <a:gd name="connsiteY239" fmla="*/ 3709988 h 6858001"/>
                    <a:gd name="connsiteX240" fmla="*/ 1965326 w 6296025"/>
                    <a:gd name="connsiteY240" fmla="*/ 3624263 h 6858001"/>
                    <a:gd name="connsiteX241" fmla="*/ 2033588 w 6296025"/>
                    <a:gd name="connsiteY241" fmla="*/ 3536951 h 6858001"/>
                    <a:gd name="connsiteX242" fmla="*/ 2098676 w 6296025"/>
                    <a:gd name="connsiteY242" fmla="*/ 3443288 h 6858001"/>
                    <a:gd name="connsiteX243" fmla="*/ 2159002 w 6296025"/>
                    <a:gd name="connsiteY243" fmla="*/ 3346451 h 6858001"/>
                    <a:gd name="connsiteX244" fmla="*/ 2192338 w 6296025"/>
                    <a:gd name="connsiteY244" fmla="*/ 3297238 h 6858001"/>
                    <a:gd name="connsiteX245" fmla="*/ 2227263 w 6296025"/>
                    <a:gd name="connsiteY245" fmla="*/ 3248026 h 6858001"/>
                    <a:gd name="connsiteX246" fmla="*/ 2265363 w 6296025"/>
                    <a:gd name="connsiteY246" fmla="*/ 3200401 h 6858001"/>
                    <a:gd name="connsiteX247" fmla="*/ 2308227 w 6296025"/>
                    <a:gd name="connsiteY247" fmla="*/ 3152776 h 6858001"/>
                    <a:gd name="connsiteX248" fmla="*/ 2352676 w 6296025"/>
                    <a:gd name="connsiteY248" fmla="*/ 3109913 h 6858001"/>
                    <a:gd name="connsiteX249" fmla="*/ 2401888 w 6296025"/>
                    <a:gd name="connsiteY249" fmla="*/ 3067051 h 6858001"/>
                    <a:gd name="connsiteX250" fmla="*/ 2451101 w 6296025"/>
                    <a:gd name="connsiteY250" fmla="*/ 3024188 h 6858001"/>
                    <a:gd name="connsiteX251" fmla="*/ 2505077 w 6296025"/>
                    <a:gd name="connsiteY251" fmla="*/ 2986088 h 6858001"/>
                    <a:gd name="connsiteX252" fmla="*/ 2560639 w 6296025"/>
                    <a:gd name="connsiteY252" fmla="*/ 2951163 h 6858001"/>
                    <a:gd name="connsiteX253" fmla="*/ 2617788 w 6296025"/>
                    <a:gd name="connsiteY253" fmla="*/ 2917826 h 6858001"/>
                    <a:gd name="connsiteX254" fmla="*/ 2678113 w 6296025"/>
                    <a:gd name="connsiteY254" fmla="*/ 2887663 h 6858001"/>
                    <a:gd name="connsiteX255" fmla="*/ 2740027 w 6296025"/>
                    <a:gd name="connsiteY255" fmla="*/ 2862263 h 6858001"/>
                    <a:gd name="connsiteX256" fmla="*/ 2801939 w 6296025"/>
                    <a:gd name="connsiteY256" fmla="*/ 2840038 h 6858001"/>
                    <a:gd name="connsiteX257" fmla="*/ 2868613 w 6296025"/>
                    <a:gd name="connsiteY257" fmla="*/ 2822576 h 6858001"/>
                    <a:gd name="connsiteX258" fmla="*/ 2936877 w 6296025"/>
                    <a:gd name="connsiteY258" fmla="*/ 2806701 h 6858001"/>
                    <a:gd name="connsiteX259" fmla="*/ 3001964 w 6296025"/>
                    <a:gd name="connsiteY259" fmla="*/ 2797176 h 6858001"/>
                    <a:gd name="connsiteX260" fmla="*/ 3071814 w 6296025"/>
                    <a:gd name="connsiteY260" fmla="*/ 2792413 h 6858001"/>
                    <a:gd name="connsiteX261" fmla="*/ 5461000 w 6296025"/>
                    <a:gd name="connsiteY261" fmla="*/ 2081213 h 6858001"/>
                    <a:gd name="connsiteX262" fmla="*/ 5521325 w 6296025"/>
                    <a:gd name="connsiteY262" fmla="*/ 2082801 h 6858001"/>
                    <a:gd name="connsiteX263" fmla="*/ 5576888 w 6296025"/>
                    <a:gd name="connsiteY263" fmla="*/ 2089150 h 6858001"/>
                    <a:gd name="connsiteX264" fmla="*/ 5632450 w 6296025"/>
                    <a:gd name="connsiteY264" fmla="*/ 2098676 h 6858001"/>
                    <a:gd name="connsiteX265" fmla="*/ 5684838 w 6296025"/>
                    <a:gd name="connsiteY265" fmla="*/ 2108201 h 6858001"/>
                    <a:gd name="connsiteX266" fmla="*/ 5734050 w 6296025"/>
                    <a:gd name="connsiteY266" fmla="*/ 2124076 h 6858001"/>
                    <a:gd name="connsiteX267" fmla="*/ 5781675 w 6296025"/>
                    <a:gd name="connsiteY267" fmla="*/ 2141538 h 6858001"/>
                    <a:gd name="connsiteX268" fmla="*/ 5824538 w 6296025"/>
                    <a:gd name="connsiteY268" fmla="*/ 2162175 h 6858001"/>
                    <a:gd name="connsiteX269" fmla="*/ 5867400 w 6296025"/>
                    <a:gd name="connsiteY269" fmla="*/ 2184400 h 6858001"/>
                    <a:gd name="connsiteX270" fmla="*/ 5907088 w 6296025"/>
                    <a:gd name="connsiteY270" fmla="*/ 2209801 h 6858001"/>
                    <a:gd name="connsiteX271" fmla="*/ 5945188 w 6296025"/>
                    <a:gd name="connsiteY271" fmla="*/ 2236788 h 6858001"/>
                    <a:gd name="connsiteX272" fmla="*/ 5980113 w 6296025"/>
                    <a:gd name="connsiteY272" fmla="*/ 2265363 h 6858001"/>
                    <a:gd name="connsiteX273" fmla="*/ 6013450 w 6296025"/>
                    <a:gd name="connsiteY273" fmla="*/ 2295525 h 6858001"/>
                    <a:gd name="connsiteX274" fmla="*/ 6043613 w 6296025"/>
                    <a:gd name="connsiteY274" fmla="*/ 2327276 h 6858001"/>
                    <a:gd name="connsiteX275" fmla="*/ 6072188 w 6296025"/>
                    <a:gd name="connsiteY275" fmla="*/ 2360613 h 6858001"/>
                    <a:gd name="connsiteX276" fmla="*/ 6099175 w 6296025"/>
                    <a:gd name="connsiteY276" fmla="*/ 2393950 h 6858001"/>
                    <a:gd name="connsiteX277" fmla="*/ 6121400 w 6296025"/>
                    <a:gd name="connsiteY277" fmla="*/ 2428875 h 6858001"/>
                    <a:gd name="connsiteX278" fmla="*/ 6145213 w 6296025"/>
                    <a:gd name="connsiteY278" fmla="*/ 2463801 h 6858001"/>
                    <a:gd name="connsiteX279" fmla="*/ 6167438 w 6296025"/>
                    <a:gd name="connsiteY279" fmla="*/ 2500313 h 6858001"/>
                    <a:gd name="connsiteX280" fmla="*/ 6184900 w 6296025"/>
                    <a:gd name="connsiteY280" fmla="*/ 2536825 h 6858001"/>
                    <a:gd name="connsiteX281" fmla="*/ 6202363 w 6296025"/>
                    <a:gd name="connsiteY281" fmla="*/ 2573338 h 6858001"/>
                    <a:gd name="connsiteX282" fmla="*/ 6232525 w 6296025"/>
                    <a:gd name="connsiteY282" fmla="*/ 2643188 h 6858001"/>
                    <a:gd name="connsiteX283" fmla="*/ 6256338 w 6296025"/>
                    <a:gd name="connsiteY283" fmla="*/ 2714626 h 6858001"/>
                    <a:gd name="connsiteX284" fmla="*/ 6273800 w 6296025"/>
                    <a:gd name="connsiteY284" fmla="*/ 2779713 h 6858001"/>
                    <a:gd name="connsiteX285" fmla="*/ 6286500 w 6296025"/>
                    <a:gd name="connsiteY285" fmla="*/ 2836863 h 6858001"/>
                    <a:gd name="connsiteX286" fmla="*/ 6291263 w 6296025"/>
                    <a:gd name="connsiteY286" fmla="*/ 2890838 h 6858001"/>
                    <a:gd name="connsiteX287" fmla="*/ 6292850 w 6296025"/>
                    <a:gd name="connsiteY287" fmla="*/ 2935288 h 6858001"/>
                    <a:gd name="connsiteX288" fmla="*/ 6296025 w 6296025"/>
                    <a:gd name="connsiteY288" fmla="*/ 3046413 h 6858001"/>
                    <a:gd name="connsiteX289" fmla="*/ 6296025 w 6296025"/>
                    <a:gd name="connsiteY289" fmla="*/ 3119438 h 6858001"/>
                    <a:gd name="connsiteX290" fmla="*/ 6296025 w 6296025"/>
                    <a:gd name="connsiteY290" fmla="*/ 3203576 h 6858001"/>
                    <a:gd name="connsiteX291" fmla="*/ 6288088 w 6296025"/>
                    <a:gd name="connsiteY291" fmla="*/ 3290888 h 6858001"/>
                    <a:gd name="connsiteX292" fmla="*/ 6278563 w 6296025"/>
                    <a:gd name="connsiteY292" fmla="*/ 3387726 h 6858001"/>
                    <a:gd name="connsiteX293" fmla="*/ 6270625 w 6296025"/>
                    <a:gd name="connsiteY293" fmla="*/ 3435351 h 6858001"/>
                    <a:gd name="connsiteX294" fmla="*/ 6261100 w 6296025"/>
                    <a:gd name="connsiteY294" fmla="*/ 3482976 h 6858001"/>
                    <a:gd name="connsiteX295" fmla="*/ 6249988 w 6296025"/>
                    <a:gd name="connsiteY295" fmla="*/ 3530601 h 6858001"/>
                    <a:gd name="connsiteX296" fmla="*/ 6235700 w 6296025"/>
                    <a:gd name="connsiteY296" fmla="*/ 3579813 h 6858001"/>
                    <a:gd name="connsiteX297" fmla="*/ 6219825 w 6296025"/>
                    <a:gd name="connsiteY297" fmla="*/ 3627438 h 6858001"/>
                    <a:gd name="connsiteX298" fmla="*/ 6200775 w 6296025"/>
                    <a:gd name="connsiteY298" fmla="*/ 3675063 h 6858001"/>
                    <a:gd name="connsiteX299" fmla="*/ 6180138 w 6296025"/>
                    <a:gd name="connsiteY299" fmla="*/ 3721101 h 6858001"/>
                    <a:gd name="connsiteX300" fmla="*/ 6154738 w 6296025"/>
                    <a:gd name="connsiteY300" fmla="*/ 3763963 h 6858001"/>
                    <a:gd name="connsiteX301" fmla="*/ 6127750 w 6296025"/>
                    <a:gd name="connsiteY301" fmla="*/ 3806826 h 6858001"/>
                    <a:gd name="connsiteX302" fmla="*/ 6096000 w 6296025"/>
                    <a:gd name="connsiteY302" fmla="*/ 3846513 h 6858001"/>
                    <a:gd name="connsiteX303" fmla="*/ 6061075 w 6296025"/>
                    <a:gd name="connsiteY303" fmla="*/ 3884613 h 6858001"/>
                    <a:gd name="connsiteX304" fmla="*/ 6022975 w 6296025"/>
                    <a:gd name="connsiteY304" fmla="*/ 3919538 h 6858001"/>
                    <a:gd name="connsiteX305" fmla="*/ 5983288 w 6296025"/>
                    <a:gd name="connsiteY305" fmla="*/ 3952876 h 6858001"/>
                    <a:gd name="connsiteX306" fmla="*/ 5937250 w 6296025"/>
                    <a:gd name="connsiteY306" fmla="*/ 3983038 h 6858001"/>
                    <a:gd name="connsiteX307" fmla="*/ 5888038 w 6296025"/>
                    <a:gd name="connsiteY307" fmla="*/ 4008438 h 6858001"/>
                    <a:gd name="connsiteX308" fmla="*/ 5832475 w 6296025"/>
                    <a:gd name="connsiteY308" fmla="*/ 4030663 h 6858001"/>
                    <a:gd name="connsiteX309" fmla="*/ 5773738 w 6296025"/>
                    <a:gd name="connsiteY309" fmla="*/ 4048126 h 6858001"/>
                    <a:gd name="connsiteX310" fmla="*/ 5708650 w 6296025"/>
                    <a:gd name="connsiteY310" fmla="*/ 4064001 h 6858001"/>
                    <a:gd name="connsiteX311" fmla="*/ 5640388 w 6296025"/>
                    <a:gd name="connsiteY311" fmla="*/ 4070351 h 6858001"/>
                    <a:gd name="connsiteX312" fmla="*/ 5567363 w 6296025"/>
                    <a:gd name="connsiteY312" fmla="*/ 4076701 h 6858001"/>
                    <a:gd name="connsiteX313" fmla="*/ 5491163 w 6296025"/>
                    <a:gd name="connsiteY313" fmla="*/ 4076701 h 6858001"/>
                    <a:gd name="connsiteX314" fmla="*/ 5421313 w 6296025"/>
                    <a:gd name="connsiteY314" fmla="*/ 4073526 h 6858001"/>
                    <a:gd name="connsiteX315" fmla="*/ 5354638 w 6296025"/>
                    <a:gd name="connsiteY315" fmla="*/ 4065588 h 6858001"/>
                    <a:gd name="connsiteX316" fmla="*/ 5294313 w 6296025"/>
                    <a:gd name="connsiteY316" fmla="*/ 4056063 h 6858001"/>
                    <a:gd name="connsiteX317" fmla="*/ 5237163 w 6296025"/>
                    <a:gd name="connsiteY317" fmla="*/ 4043363 h 6858001"/>
                    <a:gd name="connsiteX318" fmla="*/ 5183188 w 6296025"/>
                    <a:gd name="connsiteY318" fmla="*/ 4027488 h 6858001"/>
                    <a:gd name="connsiteX319" fmla="*/ 5135563 w 6296025"/>
                    <a:gd name="connsiteY319" fmla="*/ 4010026 h 6858001"/>
                    <a:gd name="connsiteX320" fmla="*/ 5087938 w 6296025"/>
                    <a:gd name="connsiteY320" fmla="*/ 3990976 h 6858001"/>
                    <a:gd name="connsiteX321" fmla="*/ 5045075 w 6296025"/>
                    <a:gd name="connsiteY321" fmla="*/ 3967163 h 6858001"/>
                    <a:gd name="connsiteX322" fmla="*/ 5006975 w 6296025"/>
                    <a:gd name="connsiteY322" fmla="*/ 3941763 h 6858001"/>
                    <a:gd name="connsiteX323" fmla="*/ 4972050 w 6296025"/>
                    <a:gd name="connsiteY323" fmla="*/ 3916363 h 6858001"/>
                    <a:gd name="connsiteX324" fmla="*/ 4938713 w 6296025"/>
                    <a:gd name="connsiteY324" fmla="*/ 3886201 h 6858001"/>
                    <a:gd name="connsiteX325" fmla="*/ 4908550 w 6296025"/>
                    <a:gd name="connsiteY325" fmla="*/ 3856038 h 6858001"/>
                    <a:gd name="connsiteX326" fmla="*/ 4881563 w 6296025"/>
                    <a:gd name="connsiteY326" fmla="*/ 3824288 h 6858001"/>
                    <a:gd name="connsiteX327" fmla="*/ 4856163 w 6296025"/>
                    <a:gd name="connsiteY327" fmla="*/ 3790951 h 6858001"/>
                    <a:gd name="connsiteX328" fmla="*/ 4832350 w 6296025"/>
                    <a:gd name="connsiteY328" fmla="*/ 3756026 h 6858001"/>
                    <a:gd name="connsiteX329" fmla="*/ 4814888 w 6296025"/>
                    <a:gd name="connsiteY329" fmla="*/ 3717926 h 6858001"/>
                    <a:gd name="connsiteX330" fmla="*/ 4797425 w 6296025"/>
                    <a:gd name="connsiteY330" fmla="*/ 3683001 h 6858001"/>
                    <a:gd name="connsiteX331" fmla="*/ 4783138 w 6296025"/>
                    <a:gd name="connsiteY331" fmla="*/ 3641726 h 6858001"/>
                    <a:gd name="connsiteX332" fmla="*/ 4770438 w 6296025"/>
                    <a:gd name="connsiteY332" fmla="*/ 3603626 h 6858001"/>
                    <a:gd name="connsiteX333" fmla="*/ 4757738 w 6296025"/>
                    <a:gd name="connsiteY333" fmla="*/ 3563938 h 6858001"/>
                    <a:gd name="connsiteX334" fmla="*/ 4746625 w 6296025"/>
                    <a:gd name="connsiteY334" fmla="*/ 3524251 h 6858001"/>
                    <a:gd name="connsiteX335" fmla="*/ 4740275 w 6296025"/>
                    <a:gd name="connsiteY335" fmla="*/ 3481388 h 6858001"/>
                    <a:gd name="connsiteX336" fmla="*/ 4732338 w 6296025"/>
                    <a:gd name="connsiteY336" fmla="*/ 3440113 h 6858001"/>
                    <a:gd name="connsiteX337" fmla="*/ 4724400 w 6296025"/>
                    <a:gd name="connsiteY337" fmla="*/ 3357563 h 6858001"/>
                    <a:gd name="connsiteX338" fmla="*/ 4716463 w 6296025"/>
                    <a:gd name="connsiteY338" fmla="*/ 3273426 h 6858001"/>
                    <a:gd name="connsiteX339" fmla="*/ 4714875 w 6296025"/>
                    <a:gd name="connsiteY339" fmla="*/ 3192463 h 6858001"/>
                    <a:gd name="connsiteX340" fmla="*/ 4714875 w 6296025"/>
                    <a:gd name="connsiteY340" fmla="*/ 3114676 h 6858001"/>
                    <a:gd name="connsiteX341" fmla="*/ 4716463 w 6296025"/>
                    <a:gd name="connsiteY341" fmla="*/ 3032126 h 6858001"/>
                    <a:gd name="connsiteX342" fmla="*/ 4719638 w 6296025"/>
                    <a:gd name="connsiteY342" fmla="*/ 2947988 h 6858001"/>
                    <a:gd name="connsiteX343" fmla="*/ 4727575 w 6296025"/>
                    <a:gd name="connsiteY343" fmla="*/ 2860675 h 6858001"/>
                    <a:gd name="connsiteX344" fmla="*/ 4740275 w 6296025"/>
                    <a:gd name="connsiteY344" fmla="*/ 2771775 h 6858001"/>
                    <a:gd name="connsiteX345" fmla="*/ 4754563 w 6296025"/>
                    <a:gd name="connsiteY345" fmla="*/ 2686051 h 6858001"/>
                    <a:gd name="connsiteX346" fmla="*/ 4765675 w 6296025"/>
                    <a:gd name="connsiteY346" fmla="*/ 2643188 h 6858001"/>
                    <a:gd name="connsiteX347" fmla="*/ 4776788 w 6296025"/>
                    <a:gd name="connsiteY347" fmla="*/ 2600326 h 6858001"/>
                    <a:gd name="connsiteX348" fmla="*/ 4789488 w 6296025"/>
                    <a:gd name="connsiteY348" fmla="*/ 2557463 h 6858001"/>
                    <a:gd name="connsiteX349" fmla="*/ 4805363 w 6296025"/>
                    <a:gd name="connsiteY349" fmla="*/ 2517776 h 6858001"/>
                    <a:gd name="connsiteX350" fmla="*/ 4822825 w 6296025"/>
                    <a:gd name="connsiteY350" fmla="*/ 2476501 h 6858001"/>
                    <a:gd name="connsiteX351" fmla="*/ 4840288 w 6296025"/>
                    <a:gd name="connsiteY351" fmla="*/ 2438401 h 6858001"/>
                    <a:gd name="connsiteX352" fmla="*/ 4860925 w 6296025"/>
                    <a:gd name="connsiteY352" fmla="*/ 2401888 h 6858001"/>
                    <a:gd name="connsiteX353" fmla="*/ 4883150 w 6296025"/>
                    <a:gd name="connsiteY353" fmla="*/ 2363788 h 6858001"/>
                    <a:gd name="connsiteX354" fmla="*/ 4908550 w 6296025"/>
                    <a:gd name="connsiteY354" fmla="*/ 2327276 h 6858001"/>
                    <a:gd name="connsiteX355" fmla="*/ 4937125 w 6296025"/>
                    <a:gd name="connsiteY355" fmla="*/ 2295525 h 6858001"/>
                    <a:gd name="connsiteX356" fmla="*/ 4964113 w 6296025"/>
                    <a:gd name="connsiteY356" fmla="*/ 2265363 h 6858001"/>
                    <a:gd name="connsiteX357" fmla="*/ 4997450 w 6296025"/>
                    <a:gd name="connsiteY357" fmla="*/ 2235201 h 6858001"/>
                    <a:gd name="connsiteX358" fmla="*/ 5029200 w 6296025"/>
                    <a:gd name="connsiteY358" fmla="*/ 2206625 h 6858001"/>
                    <a:gd name="connsiteX359" fmla="*/ 5065713 w 6296025"/>
                    <a:gd name="connsiteY359" fmla="*/ 2181226 h 6858001"/>
                    <a:gd name="connsiteX360" fmla="*/ 5105400 w 6296025"/>
                    <a:gd name="connsiteY360" fmla="*/ 2162175 h 6858001"/>
                    <a:gd name="connsiteX361" fmla="*/ 5148263 w 6296025"/>
                    <a:gd name="connsiteY361" fmla="*/ 2141538 h 6858001"/>
                    <a:gd name="connsiteX362" fmla="*/ 5191125 w 6296025"/>
                    <a:gd name="connsiteY362" fmla="*/ 2124076 h 6858001"/>
                    <a:gd name="connsiteX363" fmla="*/ 5238750 w 6296025"/>
                    <a:gd name="connsiteY363" fmla="*/ 2108201 h 6858001"/>
                    <a:gd name="connsiteX364" fmla="*/ 5289550 w 6296025"/>
                    <a:gd name="connsiteY364" fmla="*/ 2095500 h 6858001"/>
                    <a:gd name="connsiteX365" fmla="*/ 5341938 w 6296025"/>
                    <a:gd name="connsiteY365" fmla="*/ 2089150 h 6858001"/>
                    <a:gd name="connsiteX366" fmla="*/ 5400675 w 6296025"/>
                    <a:gd name="connsiteY366" fmla="*/ 2082801 h 6858001"/>
                    <a:gd name="connsiteX367" fmla="*/ 749300 w 6296025"/>
                    <a:gd name="connsiteY367" fmla="*/ 1581150 h 6858001"/>
                    <a:gd name="connsiteX368" fmla="*/ 795338 w 6296025"/>
                    <a:gd name="connsiteY368" fmla="*/ 1581150 h 6858001"/>
                    <a:gd name="connsiteX369" fmla="*/ 838200 w 6296025"/>
                    <a:gd name="connsiteY369" fmla="*/ 1585912 h 6858001"/>
                    <a:gd name="connsiteX370" fmla="*/ 877888 w 6296025"/>
                    <a:gd name="connsiteY370" fmla="*/ 1592262 h 6858001"/>
                    <a:gd name="connsiteX371" fmla="*/ 920750 w 6296025"/>
                    <a:gd name="connsiteY371" fmla="*/ 1601788 h 6858001"/>
                    <a:gd name="connsiteX372" fmla="*/ 960438 w 6296025"/>
                    <a:gd name="connsiteY372" fmla="*/ 1614487 h 6858001"/>
                    <a:gd name="connsiteX373" fmla="*/ 998538 w 6296025"/>
                    <a:gd name="connsiteY373" fmla="*/ 1628775 h 6858001"/>
                    <a:gd name="connsiteX374" fmla="*/ 1039813 w 6296025"/>
                    <a:gd name="connsiteY374" fmla="*/ 1646238 h 6858001"/>
                    <a:gd name="connsiteX375" fmla="*/ 1076325 w 6296025"/>
                    <a:gd name="connsiteY375" fmla="*/ 1665287 h 6858001"/>
                    <a:gd name="connsiteX376" fmla="*/ 1112838 w 6296025"/>
                    <a:gd name="connsiteY376" fmla="*/ 1684338 h 6858001"/>
                    <a:gd name="connsiteX377" fmla="*/ 1147763 w 6296025"/>
                    <a:gd name="connsiteY377" fmla="*/ 1709737 h 6858001"/>
                    <a:gd name="connsiteX378" fmla="*/ 1181100 w 6296025"/>
                    <a:gd name="connsiteY378" fmla="*/ 1733550 h 6858001"/>
                    <a:gd name="connsiteX379" fmla="*/ 1216025 w 6296025"/>
                    <a:gd name="connsiteY379" fmla="*/ 1760537 h 6858001"/>
                    <a:gd name="connsiteX380" fmla="*/ 1246188 w 6296025"/>
                    <a:gd name="connsiteY380" fmla="*/ 1787525 h 6858001"/>
                    <a:gd name="connsiteX381" fmla="*/ 1276350 w 6296025"/>
                    <a:gd name="connsiteY381" fmla="*/ 1816100 h 6858001"/>
                    <a:gd name="connsiteX382" fmla="*/ 1306513 w 6296025"/>
                    <a:gd name="connsiteY382" fmla="*/ 1846262 h 6858001"/>
                    <a:gd name="connsiteX383" fmla="*/ 1335088 w 6296025"/>
                    <a:gd name="connsiteY383" fmla="*/ 1879600 h 6858001"/>
                    <a:gd name="connsiteX384" fmla="*/ 1362075 w 6296025"/>
                    <a:gd name="connsiteY384" fmla="*/ 1909762 h 6858001"/>
                    <a:gd name="connsiteX385" fmla="*/ 1409701 w 6296025"/>
                    <a:gd name="connsiteY385" fmla="*/ 1974850 h 6858001"/>
                    <a:gd name="connsiteX386" fmla="*/ 1452563 w 6296025"/>
                    <a:gd name="connsiteY386" fmla="*/ 2043112 h 6858001"/>
                    <a:gd name="connsiteX387" fmla="*/ 1490663 w 6296025"/>
                    <a:gd name="connsiteY387" fmla="*/ 2111375 h 6858001"/>
                    <a:gd name="connsiteX388" fmla="*/ 1520826 w 6296025"/>
                    <a:gd name="connsiteY388" fmla="*/ 2179637 h 6858001"/>
                    <a:gd name="connsiteX389" fmla="*/ 1546226 w 6296025"/>
                    <a:gd name="connsiteY389" fmla="*/ 2244725 h 6858001"/>
                    <a:gd name="connsiteX390" fmla="*/ 1563688 w 6296025"/>
                    <a:gd name="connsiteY390" fmla="*/ 2308225 h 6858001"/>
                    <a:gd name="connsiteX391" fmla="*/ 1571626 w 6296025"/>
                    <a:gd name="connsiteY391" fmla="*/ 2338387 h 6858001"/>
                    <a:gd name="connsiteX392" fmla="*/ 1574801 w 6296025"/>
                    <a:gd name="connsiteY392" fmla="*/ 2365375 h 6858001"/>
                    <a:gd name="connsiteX393" fmla="*/ 1584326 w 6296025"/>
                    <a:gd name="connsiteY393" fmla="*/ 2468562 h 6858001"/>
                    <a:gd name="connsiteX394" fmla="*/ 1589088 w 6296025"/>
                    <a:gd name="connsiteY394" fmla="*/ 2540000 h 6858001"/>
                    <a:gd name="connsiteX395" fmla="*/ 1592263 w 6296025"/>
                    <a:gd name="connsiteY395" fmla="*/ 2620962 h 6858001"/>
                    <a:gd name="connsiteX396" fmla="*/ 1592263 w 6296025"/>
                    <a:gd name="connsiteY396" fmla="*/ 2708275 h 6858001"/>
                    <a:gd name="connsiteX397" fmla="*/ 1584326 w 6296025"/>
                    <a:gd name="connsiteY397" fmla="*/ 2805112 h 6858001"/>
                    <a:gd name="connsiteX398" fmla="*/ 1579563 w 6296025"/>
                    <a:gd name="connsiteY398" fmla="*/ 2852737 h 6858001"/>
                    <a:gd name="connsiteX399" fmla="*/ 1571626 w 6296025"/>
                    <a:gd name="connsiteY399" fmla="*/ 2903537 h 6858001"/>
                    <a:gd name="connsiteX400" fmla="*/ 1563688 w 6296025"/>
                    <a:gd name="connsiteY400" fmla="*/ 2954337 h 6858001"/>
                    <a:gd name="connsiteX401" fmla="*/ 1550988 w 6296025"/>
                    <a:gd name="connsiteY401" fmla="*/ 3003550 h 6858001"/>
                    <a:gd name="connsiteX402" fmla="*/ 1538288 w 6296025"/>
                    <a:gd name="connsiteY402" fmla="*/ 3051175 h 6858001"/>
                    <a:gd name="connsiteX403" fmla="*/ 1524001 w 6296025"/>
                    <a:gd name="connsiteY403" fmla="*/ 3101975 h 6858001"/>
                    <a:gd name="connsiteX404" fmla="*/ 1503363 w 6296025"/>
                    <a:gd name="connsiteY404" fmla="*/ 3152775 h 6858001"/>
                    <a:gd name="connsiteX405" fmla="*/ 1482726 w 6296025"/>
                    <a:gd name="connsiteY405" fmla="*/ 3200400 h 6858001"/>
                    <a:gd name="connsiteX406" fmla="*/ 1460501 w 6296025"/>
                    <a:gd name="connsiteY406" fmla="*/ 3246437 h 6858001"/>
                    <a:gd name="connsiteX407" fmla="*/ 1433513 w 6296025"/>
                    <a:gd name="connsiteY407" fmla="*/ 3290887 h 6858001"/>
                    <a:gd name="connsiteX408" fmla="*/ 1401763 w 6296025"/>
                    <a:gd name="connsiteY408" fmla="*/ 3336925 h 6858001"/>
                    <a:gd name="connsiteX409" fmla="*/ 1366838 w 6296025"/>
                    <a:gd name="connsiteY409" fmla="*/ 3376612 h 6858001"/>
                    <a:gd name="connsiteX410" fmla="*/ 1328738 w 6296025"/>
                    <a:gd name="connsiteY410" fmla="*/ 3417887 h 6858001"/>
                    <a:gd name="connsiteX411" fmla="*/ 1289050 w 6296025"/>
                    <a:gd name="connsiteY411" fmla="*/ 3455987 h 6858001"/>
                    <a:gd name="connsiteX412" fmla="*/ 1243013 w 6296025"/>
                    <a:gd name="connsiteY412" fmla="*/ 3490912 h 6858001"/>
                    <a:gd name="connsiteX413" fmla="*/ 1195388 w 6296025"/>
                    <a:gd name="connsiteY413" fmla="*/ 3521075 h 6858001"/>
                    <a:gd name="connsiteX414" fmla="*/ 1139825 w 6296025"/>
                    <a:gd name="connsiteY414" fmla="*/ 3551237 h 6858001"/>
                    <a:gd name="connsiteX415" fmla="*/ 1082675 w 6296025"/>
                    <a:gd name="connsiteY415" fmla="*/ 3573462 h 6858001"/>
                    <a:gd name="connsiteX416" fmla="*/ 1022350 w 6296025"/>
                    <a:gd name="connsiteY416" fmla="*/ 3597275 h 6858001"/>
                    <a:gd name="connsiteX417" fmla="*/ 954088 w 6296025"/>
                    <a:gd name="connsiteY417" fmla="*/ 3614737 h 6858001"/>
                    <a:gd name="connsiteX418" fmla="*/ 885825 w 6296025"/>
                    <a:gd name="connsiteY418" fmla="*/ 3624262 h 6858001"/>
                    <a:gd name="connsiteX419" fmla="*/ 819150 w 6296025"/>
                    <a:gd name="connsiteY419" fmla="*/ 3632200 h 6858001"/>
                    <a:gd name="connsiteX420" fmla="*/ 757238 w 6296025"/>
                    <a:gd name="connsiteY420" fmla="*/ 3632200 h 6858001"/>
                    <a:gd name="connsiteX421" fmla="*/ 696913 w 6296025"/>
                    <a:gd name="connsiteY421" fmla="*/ 3629025 h 6858001"/>
                    <a:gd name="connsiteX422" fmla="*/ 638175 w 6296025"/>
                    <a:gd name="connsiteY422" fmla="*/ 3619500 h 6858001"/>
                    <a:gd name="connsiteX423" fmla="*/ 582613 w 6296025"/>
                    <a:gd name="connsiteY423" fmla="*/ 3603625 h 6858001"/>
                    <a:gd name="connsiteX424" fmla="*/ 530225 w 6296025"/>
                    <a:gd name="connsiteY424" fmla="*/ 3586162 h 6858001"/>
                    <a:gd name="connsiteX425" fmla="*/ 481013 w 6296025"/>
                    <a:gd name="connsiteY425" fmla="*/ 3563937 h 6858001"/>
                    <a:gd name="connsiteX426" fmla="*/ 433388 w 6296025"/>
                    <a:gd name="connsiteY426" fmla="*/ 3538537 h 6858001"/>
                    <a:gd name="connsiteX427" fmla="*/ 388938 w 6296025"/>
                    <a:gd name="connsiteY427" fmla="*/ 3508375 h 6858001"/>
                    <a:gd name="connsiteX428" fmla="*/ 347663 w 6296025"/>
                    <a:gd name="connsiteY428" fmla="*/ 3475037 h 6858001"/>
                    <a:gd name="connsiteX429" fmla="*/ 307975 w 6296025"/>
                    <a:gd name="connsiteY429" fmla="*/ 3440112 h 6858001"/>
                    <a:gd name="connsiteX430" fmla="*/ 269875 w 6296025"/>
                    <a:gd name="connsiteY430" fmla="*/ 3402012 h 6858001"/>
                    <a:gd name="connsiteX431" fmla="*/ 234950 w 6296025"/>
                    <a:gd name="connsiteY431" fmla="*/ 3359150 h 6858001"/>
                    <a:gd name="connsiteX432" fmla="*/ 204788 w 6296025"/>
                    <a:gd name="connsiteY432" fmla="*/ 3316287 h 6858001"/>
                    <a:gd name="connsiteX433" fmla="*/ 174625 w 6296025"/>
                    <a:gd name="connsiteY433" fmla="*/ 3271837 h 6858001"/>
                    <a:gd name="connsiteX434" fmla="*/ 146050 w 6296025"/>
                    <a:gd name="connsiteY434" fmla="*/ 3225800 h 6858001"/>
                    <a:gd name="connsiteX435" fmla="*/ 120650 w 6296025"/>
                    <a:gd name="connsiteY435" fmla="*/ 3178175 h 6858001"/>
                    <a:gd name="connsiteX436" fmla="*/ 98425 w 6296025"/>
                    <a:gd name="connsiteY436" fmla="*/ 3127375 h 6858001"/>
                    <a:gd name="connsiteX437" fmla="*/ 77788 w 6296025"/>
                    <a:gd name="connsiteY437" fmla="*/ 3076575 h 6858001"/>
                    <a:gd name="connsiteX438" fmla="*/ 60325 w 6296025"/>
                    <a:gd name="connsiteY438" fmla="*/ 3027362 h 6858001"/>
                    <a:gd name="connsiteX439" fmla="*/ 46038 w 6296025"/>
                    <a:gd name="connsiteY439" fmla="*/ 2976562 h 6858001"/>
                    <a:gd name="connsiteX440" fmla="*/ 33338 w 6296025"/>
                    <a:gd name="connsiteY440" fmla="*/ 2925762 h 6858001"/>
                    <a:gd name="connsiteX441" fmla="*/ 20638 w 6296025"/>
                    <a:gd name="connsiteY441" fmla="*/ 2874962 h 6858001"/>
                    <a:gd name="connsiteX442" fmla="*/ 12700 w 6296025"/>
                    <a:gd name="connsiteY442" fmla="*/ 2824162 h 6858001"/>
                    <a:gd name="connsiteX443" fmla="*/ 4763 w 6296025"/>
                    <a:gd name="connsiteY443" fmla="*/ 2774950 h 6858001"/>
                    <a:gd name="connsiteX444" fmla="*/ 3175 w 6296025"/>
                    <a:gd name="connsiteY444" fmla="*/ 2727325 h 6858001"/>
                    <a:gd name="connsiteX445" fmla="*/ 0 w 6296025"/>
                    <a:gd name="connsiteY445" fmla="*/ 2678113 h 6858001"/>
                    <a:gd name="connsiteX446" fmla="*/ 0 w 6296025"/>
                    <a:gd name="connsiteY446" fmla="*/ 2633662 h 6858001"/>
                    <a:gd name="connsiteX447" fmla="*/ 3175 w 6296025"/>
                    <a:gd name="connsiteY447" fmla="*/ 2590800 h 6858001"/>
                    <a:gd name="connsiteX448" fmla="*/ 7938 w 6296025"/>
                    <a:gd name="connsiteY448" fmla="*/ 2547937 h 6858001"/>
                    <a:gd name="connsiteX449" fmla="*/ 12700 w 6296025"/>
                    <a:gd name="connsiteY449" fmla="*/ 2509837 h 6858001"/>
                    <a:gd name="connsiteX450" fmla="*/ 17463 w 6296025"/>
                    <a:gd name="connsiteY450" fmla="*/ 2471737 h 6858001"/>
                    <a:gd name="connsiteX451" fmla="*/ 25400 w 6296025"/>
                    <a:gd name="connsiteY451" fmla="*/ 2428875 h 6858001"/>
                    <a:gd name="connsiteX452" fmla="*/ 38100 w 6296025"/>
                    <a:gd name="connsiteY452" fmla="*/ 2370137 h 6858001"/>
                    <a:gd name="connsiteX453" fmla="*/ 52388 w 6296025"/>
                    <a:gd name="connsiteY453" fmla="*/ 2305050 h 6858001"/>
                    <a:gd name="connsiteX454" fmla="*/ 73025 w 6296025"/>
                    <a:gd name="connsiteY454" fmla="*/ 2230437 h 6858001"/>
                    <a:gd name="connsiteX455" fmla="*/ 101600 w 6296025"/>
                    <a:gd name="connsiteY455" fmla="*/ 2149475 h 6858001"/>
                    <a:gd name="connsiteX456" fmla="*/ 133350 w 6296025"/>
                    <a:gd name="connsiteY456" fmla="*/ 2065337 h 6858001"/>
                    <a:gd name="connsiteX457" fmla="*/ 150813 w 6296025"/>
                    <a:gd name="connsiteY457" fmla="*/ 2025650 h 6858001"/>
                    <a:gd name="connsiteX458" fmla="*/ 174625 w 6296025"/>
                    <a:gd name="connsiteY458" fmla="*/ 1982787 h 6858001"/>
                    <a:gd name="connsiteX459" fmla="*/ 196850 w 6296025"/>
                    <a:gd name="connsiteY459" fmla="*/ 1939925 h 6858001"/>
                    <a:gd name="connsiteX460" fmla="*/ 222250 w 6296025"/>
                    <a:gd name="connsiteY460" fmla="*/ 1898650 h 6858001"/>
                    <a:gd name="connsiteX461" fmla="*/ 247650 w 6296025"/>
                    <a:gd name="connsiteY461" fmla="*/ 1858962 h 6858001"/>
                    <a:gd name="connsiteX462" fmla="*/ 277813 w 6296025"/>
                    <a:gd name="connsiteY462" fmla="*/ 1820862 h 6858001"/>
                    <a:gd name="connsiteX463" fmla="*/ 307975 w 6296025"/>
                    <a:gd name="connsiteY463" fmla="*/ 1785938 h 6858001"/>
                    <a:gd name="connsiteX464" fmla="*/ 342900 w 6296025"/>
                    <a:gd name="connsiteY464" fmla="*/ 1751013 h 6858001"/>
                    <a:gd name="connsiteX465" fmla="*/ 377825 w 6296025"/>
                    <a:gd name="connsiteY465" fmla="*/ 1717675 h 6858001"/>
                    <a:gd name="connsiteX466" fmla="*/ 415925 w 6296025"/>
                    <a:gd name="connsiteY466" fmla="*/ 1687512 h 6858001"/>
                    <a:gd name="connsiteX467" fmla="*/ 458788 w 6296025"/>
                    <a:gd name="connsiteY467" fmla="*/ 1662112 h 6858001"/>
                    <a:gd name="connsiteX468" fmla="*/ 501650 w 6296025"/>
                    <a:gd name="connsiteY468" fmla="*/ 1639888 h 6858001"/>
                    <a:gd name="connsiteX469" fmla="*/ 549275 w 6296025"/>
                    <a:gd name="connsiteY469" fmla="*/ 1619250 h 6858001"/>
                    <a:gd name="connsiteX470" fmla="*/ 598488 w 6296025"/>
                    <a:gd name="connsiteY470" fmla="*/ 1601788 h 6858001"/>
                    <a:gd name="connsiteX471" fmla="*/ 650875 w 6296025"/>
                    <a:gd name="connsiteY471" fmla="*/ 1592262 h 6858001"/>
                    <a:gd name="connsiteX472" fmla="*/ 706438 w 6296025"/>
                    <a:gd name="connsiteY472" fmla="*/ 1584325 h 6858001"/>
                    <a:gd name="connsiteX473" fmla="*/ 4300538 w 6296025"/>
                    <a:gd name="connsiteY473" fmla="*/ 168275 h 6858001"/>
                    <a:gd name="connsiteX474" fmla="*/ 4338638 w 6296025"/>
                    <a:gd name="connsiteY474" fmla="*/ 168275 h 6858001"/>
                    <a:gd name="connsiteX475" fmla="*/ 4376738 w 6296025"/>
                    <a:gd name="connsiteY475" fmla="*/ 171450 h 6858001"/>
                    <a:gd name="connsiteX476" fmla="*/ 4411663 w 6296025"/>
                    <a:gd name="connsiteY476" fmla="*/ 176213 h 6858001"/>
                    <a:gd name="connsiteX477" fmla="*/ 4449763 w 6296025"/>
                    <a:gd name="connsiteY477" fmla="*/ 187325 h 6858001"/>
                    <a:gd name="connsiteX478" fmla="*/ 4484688 w 6296025"/>
                    <a:gd name="connsiteY478" fmla="*/ 200025 h 6858001"/>
                    <a:gd name="connsiteX479" fmla="*/ 4519613 w 6296025"/>
                    <a:gd name="connsiteY479" fmla="*/ 211138 h 6858001"/>
                    <a:gd name="connsiteX480" fmla="*/ 4556126 w 6296025"/>
                    <a:gd name="connsiteY480" fmla="*/ 230188 h 6858001"/>
                    <a:gd name="connsiteX481" fmla="*/ 4591051 w 6296025"/>
                    <a:gd name="connsiteY481" fmla="*/ 247650 h 6858001"/>
                    <a:gd name="connsiteX482" fmla="*/ 4625976 w 6296025"/>
                    <a:gd name="connsiteY482" fmla="*/ 269875 h 6858001"/>
                    <a:gd name="connsiteX483" fmla="*/ 4659314 w 6296025"/>
                    <a:gd name="connsiteY483" fmla="*/ 292100 h 6858001"/>
                    <a:gd name="connsiteX484" fmla="*/ 4691064 w 6296025"/>
                    <a:gd name="connsiteY484" fmla="*/ 315913 h 6858001"/>
                    <a:gd name="connsiteX485" fmla="*/ 4724401 w 6296025"/>
                    <a:gd name="connsiteY485" fmla="*/ 342900 h 6858001"/>
                    <a:gd name="connsiteX486" fmla="*/ 4757739 w 6296025"/>
                    <a:gd name="connsiteY486" fmla="*/ 371475 h 6858001"/>
                    <a:gd name="connsiteX487" fmla="*/ 4787901 w 6296025"/>
                    <a:gd name="connsiteY487" fmla="*/ 401638 h 6858001"/>
                    <a:gd name="connsiteX488" fmla="*/ 4814889 w 6296025"/>
                    <a:gd name="connsiteY488" fmla="*/ 431800 h 6858001"/>
                    <a:gd name="connsiteX489" fmla="*/ 4845051 w 6296025"/>
                    <a:gd name="connsiteY489" fmla="*/ 463550 h 6858001"/>
                    <a:gd name="connsiteX490" fmla="*/ 4870451 w 6296025"/>
                    <a:gd name="connsiteY490" fmla="*/ 496888 h 6858001"/>
                    <a:gd name="connsiteX491" fmla="*/ 4899026 w 6296025"/>
                    <a:gd name="connsiteY491" fmla="*/ 531813 h 6858001"/>
                    <a:gd name="connsiteX492" fmla="*/ 4921251 w 6296025"/>
                    <a:gd name="connsiteY492" fmla="*/ 566738 h 6858001"/>
                    <a:gd name="connsiteX493" fmla="*/ 4946651 w 6296025"/>
                    <a:gd name="connsiteY493" fmla="*/ 604838 h 6858001"/>
                    <a:gd name="connsiteX494" fmla="*/ 4968876 w 6296025"/>
                    <a:gd name="connsiteY494" fmla="*/ 642938 h 6858001"/>
                    <a:gd name="connsiteX495" fmla="*/ 4989514 w 6296025"/>
                    <a:gd name="connsiteY495" fmla="*/ 684212 h 6858001"/>
                    <a:gd name="connsiteX496" fmla="*/ 5006976 w 6296025"/>
                    <a:gd name="connsiteY496" fmla="*/ 723900 h 6858001"/>
                    <a:gd name="connsiteX497" fmla="*/ 5024439 w 6296025"/>
                    <a:gd name="connsiteY497" fmla="*/ 763587 h 6858001"/>
                    <a:gd name="connsiteX498" fmla="*/ 5040314 w 6296025"/>
                    <a:gd name="connsiteY498" fmla="*/ 804863 h 6858001"/>
                    <a:gd name="connsiteX499" fmla="*/ 5054601 w 6296025"/>
                    <a:gd name="connsiteY499" fmla="*/ 844550 h 6858001"/>
                    <a:gd name="connsiteX500" fmla="*/ 5065714 w 6296025"/>
                    <a:gd name="connsiteY500" fmla="*/ 887413 h 6858001"/>
                    <a:gd name="connsiteX501" fmla="*/ 5075239 w 6296025"/>
                    <a:gd name="connsiteY501" fmla="*/ 930275 h 6858001"/>
                    <a:gd name="connsiteX502" fmla="*/ 5084764 w 6296025"/>
                    <a:gd name="connsiteY502" fmla="*/ 973138 h 6858001"/>
                    <a:gd name="connsiteX503" fmla="*/ 5089526 w 6296025"/>
                    <a:gd name="connsiteY503" fmla="*/ 1016000 h 6858001"/>
                    <a:gd name="connsiteX504" fmla="*/ 5092701 w 6296025"/>
                    <a:gd name="connsiteY504" fmla="*/ 1058862 h 6858001"/>
                    <a:gd name="connsiteX505" fmla="*/ 5095876 w 6296025"/>
                    <a:gd name="connsiteY505" fmla="*/ 1100138 h 6858001"/>
                    <a:gd name="connsiteX506" fmla="*/ 5095876 w 6296025"/>
                    <a:gd name="connsiteY506" fmla="*/ 1143000 h 6858001"/>
                    <a:gd name="connsiteX507" fmla="*/ 5092701 w 6296025"/>
                    <a:gd name="connsiteY507" fmla="*/ 1185862 h 6858001"/>
                    <a:gd name="connsiteX508" fmla="*/ 5084764 w 6296025"/>
                    <a:gd name="connsiteY508" fmla="*/ 1228725 h 6858001"/>
                    <a:gd name="connsiteX509" fmla="*/ 5070476 w 6296025"/>
                    <a:gd name="connsiteY509" fmla="*/ 1311275 h 6858001"/>
                    <a:gd name="connsiteX510" fmla="*/ 5046664 w 6296025"/>
                    <a:gd name="connsiteY510" fmla="*/ 1400175 h 6858001"/>
                    <a:gd name="connsiteX511" fmla="*/ 5016501 w 6296025"/>
                    <a:gd name="connsiteY511" fmla="*/ 1487488 h 6858001"/>
                    <a:gd name="connsiteX512" fmla="*/ 4999039 w 6296025"/>
                    <a:gd name="connsiteY512" fmla="*/ 1530350 h 6858001"/>
                    <a:gd name="connsiteX513" fmla="*/ 4981576 w 6296025"/>
                    <a:gd name="connsiteY513" fmla="*/ 1576388 h 6858001"/>
                    <a:gd name="connsiteX514" fmla="*/ 4960939 w 6296025"/>
                    <a:gd name="connsiteY514" fmla="*/ 1619250 h 6858001"/>
                    <a:gd name="connsiteX515" fmla="*/ 4938714 w 6296025"/>
                    <a:gd name="connsiteY515" fmla="*/ 1662113 h 6858001"/>
                    <a:gd name="connsiteX516" fmla="*/ 4916489 w 6296025"/>
                    <a:gd name="connsiteY516" fmla="*/ 1704975 h 6858001"/>
                    <a:gd name="connsiteX517" fmla="*/ 4891089 w 6296025"/>
                    <a:gd name="connsiteY517" fmla="*/ 1744662 h 6858001"/>
                    <a:gd name="connsiteX518" fmla="*/ 4865689 w 6296025"/>
                    <a:gd name="connsiteY518" fmla="*/ 1785938 h 6858001"/>
                    <a:gd name="connsiteX519" fmla="*/ 4838701 w 6296025"/>
                    <a:gd name="connsiteY519" fmla="*/ 1825625 h 6858001"/>
                    <a:gd name="connsiteX520" fmla="*/ 4810126 w 6296025"/>
                    <a:gd name="connsiteY520" fmla="*/ 1863725 h 6858001"/>
                    <a:gd name="connsiteX521" fmla="*/ 4779964 w 6296025"/>
                    <a:gd name="connsiteY521" fmla="*/ 1901825 h 6858001"/>
                    <a:gd name="connsiteX522" fmla="*/ 4746626 w 6296025"/>
                    <a:gd name="connsiteY522" fmla="*/ 1936750 h 6858001"/>
                    <a:gd name="connsiteX523" fmla="*/ 4714876 w 6296025"/>
                    <a:gd name="connsiteY523" fmla="*/ 1970087 h 6858001"/>
                    <a:gd name="connsiteX524" fmla="*/ 4678364 w 6296025"/>
                    <a:gd name="connsiteY524" fmla="*/ 2003425 h 6858001"/>
                    <a:gd name="connsiteX525" fmla="*/ 4643439 w 6296025"/>
                    <a:gd name="connsiteY525" fmla="*/ 2033587 h 6858001"/>
                    <a:gd name="connsiteX526" fmla="*/ 4605339 w 6296025"/>
                    <a:gd name="connsiteY526" fmla="*/ 2060575 h 6858001"/>
                    <a:gd name="connsiteX527" fmla="*/ 4568826 w 6296025"/>
                    <a:gd name="connsiteY527" fmla="*/ 2085975 h 6858001"/>
                    <a:gd name="connsiteX528" fmla="*/ 4527551 w 6296025"/>
                    <a:gd name="connsiteY528" fmla="*/ 2111375 h 6858001"/>
                    <a:gd name="connsiteX529" fmla="*/ 4484688 w 6296025"/>
                    <a:gd name="connsiteY529" fmla="*/ 2132012 h 6858001"/>
                    <a:gd name="connsiteX530" fmla="*/ 4445001 w 6296025"/>
                    <a:gd name="connsiteY530" fmla="*/ 2149475 h 6858001"/>
                    <a:gd name="connsiteX531" fmla="*/ 4398963 w 6296025"/>
                    <a:gd name="connsiteY531" fmla="*/ 2163763 h 6858001"/>
                    <a:gd name="connsiteX532" fmla="*/ 4354513 w 6296025"/>
                    <a:gd name="connsiteY532" fmla="*/ 2176463 h 6858001"/>
                    <a:gd name="connsiteX533" fmla="*/ 4308476 w 6296025"/>
                    <a:gd name="connsiteY533" fmla="*/ 2187575 h 6858001"/>
                    <a:gd name="connsiteX534" fmla="*/ 4260851 w 6296025"/>
                    <a:gd name="connsiteY534" fmla="*/ 2192337 h 6858001"/>
                    <a:gd name="connsiteX535" fmla="*/ 4213226 w 6296025"/>
                    <a:gd name="connsiteY535" fmla="*/ 2193925 h 6858001"/>
                    <a:gd name="connsiteX536" fmla="*/ 4162426 w 6296025"/>
                    <a:gd name="connsiteY536" fmla="*/ 2193925 h 6858001"/>
                    <a:gd name="connsiteX537" fmla="*/ 4111626 w 6296025"/>
                    <a:gd name="connsiteY537" fmla="*/ 2189162 h 6858001"/>
                    <a:gd name="connsiteX538" fmla="*/ 4060826 w 6296025"/>
                    <a:gd name="connsiteY538" fmla="*/ 2181225 h 6858001"/>
                    <a:gd name="connsiteX539" fmla="*/ 4013201 w 6296025"/>
                    <a:gd name="connsiteY539" fmla="*/ 2171700 h 6858001"/>
                    <a:gd name="connsiteX540" fmla="*/ 3967163 w 6296025"/>
                    <a:gd name="connsiteY540" fmla="*/ 2159000 h 6858001"/>
                    <a:gd name="connsiteX541" fmla="*/ 3924301 w 6296025"/>
                    <a:gd name="connsiteY541" fmla="*/ 2143125 h 6858001"/>
                    <a:gd name="connsiteX542" fmla="*/ 3884613 w 6296025"/>
                    <a:gd name="connsiteY542" fmla="*/ 2125663 h 6858001"/>
                    <a:gd name="connsiteX543" fmla="*/ 3844926 w 6296025"/>
                    <a:gd name="connsiteY543" fmla="*/ 2106613 h 6858001"/>
                    <a:gd name="connsiteX544" fmla="*/ 3808413 w 6296025"/>
                    <a:gd name="connsiteY544" fmla="*/ 2085975 h 6858001"/>
                    <a:gd name="connsiteX545" fmla="*/ 3776663 w 6296025"/>
                    <a:gd name="connsiteY545" fmla="*/ 2063751 h 6858001"/>
                    <a:gd name="connsiteX546" fmla="*/ 3743326 w 6296025"/>
                    <a:gd name="connsiteY546" fmla="*/ 2038350 h 6858001"/>
                    <a:gd name="connsiteX547" fmla="*/ 3713163 w 6296025"/>
                    <a:gd name="connsiteY547" fmla="*/ 2009775 h 6858001"/>
                    <a:gd name="connsiteX548" fmla="*/ 3684588 w 6296025"/>
                    <a:gd name="connsiteY548" fmla="*/ 1982788 h 6858001"/>
                    <a:gd name="connsiteX549" fmla="*/ 3660776 w 6296025"/>
                    <a:gd name="connsiteY549" fmla="*/ 1952626 h 6858001"/>
                    <a:gd name="connsiteX550" fmla="*/ 3635376 w 6296025"/>
                    <a:gd name="connsiteY550" fmla="*/ 1919288 h 6858001"/>
                    <a:gd name="connsiteX551" fmla="*/ 3611563 w 6296025"/>
                    <a:gd name="connsiteY551" fmla="*/ 1885950 h 6858001"/>
                    <a:gd name="connsiteX552" fmla="*/ 3592513 w 6296025"/>
                    <a:gd name="connsiteY552" fmla="*/ 1851025 h 6858001"/>
                    <a:gd name="connsiteX553" fmla="*/ 3575051 w 6296025"/>
                    <a:gd name="connsiteY553" fmla="*/ 1816100 h 6858001"/>
                    <a:gd name="connsiteX554" fmla="*/ 3559176 w 6296025"/>
                    <a:gd name="connsiteY554" fmla="*/ 1778000 h 6858001"/>
                    <a:gd name="connsiteX555" fmla="*/ 3543301 w 6296025"/>
                    <a:gd name="connsiteY555" fmla="*/ 1739900 h 6858001"/>
                    <a:gd name="connsiteX556" fmla="*/ 3529013 w 6296025"/>
                    <a:gd name="connsiteY556" fmla="*/ 1700213 h 6858001"/>
                    <a:gd name="connsiteX557" fmla="*/ 3519488 w 6296025"/>
                    <a:gd name="connsiteY557" fmla="*/ 1658938 h 6858001"/>
                    <a:gd name="connsiteX558" fmla="*/ 3508376 w 6296025"/>
                    <a:gd name="connsiteY558" fmla="*/ 1616075 h 6858001"/>
                    <a:gd name="connsiteX559" fmla="*/ 3500438 w 6296025"/>
                    <a:gd name="connsiteY559" fmla="*/ 1576388 h 6858001"/>
                    <a:gd name="connsiteX560" fmla="*/ 3494088 w 6296025"/>
                    <a:gd name="connsiteY560" fmla="*/ 1533525 h 6858001"/>
                    <a:gd name="connsiteX561" fmla="*/ 3489326 w 6296025"/>
                    <a:gd name="connsiteY561" fmla="*/ 1487488 h 6858001"/>
                    <a:gd name="connsiteX562" fmla="*/ 3481388 w 6296025"/>
                    <a:gd name="connsiteY562" fmla="*/ 1400175 h 6858001"/>
                    <a:gd name="connsiteX563" fmla="*/ 3478213 w 6296025"/>
                    <a:gd name="connsiteY563" fmla="*/ 1306513 h 6858001"/>
                    <a:gd name="connsiteX564" fmla="*/ 3482976 w 6296025"/>
                    <a:gd name="connsiteY564" fmla="*/ 1216025 h 6858001"/>
                    <a:gd name="connsiteX565" fmla="*/ 3490913 w 6296025"/>
                    <a:gd name="connsiteY565" fmla="*/ 1119188 h 6858001"/>
                    <a:gd name="connsiteX566" fmla="*/ 3495676 w 6296025"/>
                    <a:gd name="connsiteY566" fmla="*/ 1082675 h 6858001"/>
                    <a:gd name="connsiteX567" fmla="*/ 3503613 w 6296025"/>
                    <a:gd name="connsiteY567" fmla="*/ 1041400 h 6858001"/>
                    <a:gd name="connsiteX568" fmla="*/ 3513138 w 6296025"/>
                    <a:gd name="connsiteY568" fmla="*/ 1001712 h 6858001"/>
                    <a:gd name="connsiteX569" fmla="*/ 3525838 w 6296025"/>
                    <a:gd name="connsiteY569" fmla="*/ 958850 h 6858001"/>
                    <a:gd name="connsiteX570" fmla="*/ 3541713 w 6296025"/>
                    <a:gd name="connsiteY570" fmla="*/ 917576 h 6858001"/>
                    <a:gd name="connsiteX571" fmla="*/ 3559176 w 6296025"/>
                    <a:gd name="connsiteY571" fmla="*/ 874712 h 6858001"/>
                    <a:gd name="connsiteX572" fmla="*/ 3576638 w 6296025"/>
                    <a:gd name="connsiteY572" fmla="*/ 831850 h 6858001"/>
                    <a:gd name="connsiteX573" fmla="*/ 3597276 w 6296025"/>
                    <a:gd name="connsiteY573" fmla="*/ 788988 h 6858001"/>
                    <a:gd name="connsiteX574" fmla="*/ 3619501 w 6296025"/>
                    <a:gd name="connsiteY574" fmla="*/ 746125 h 6858001"/>
                    <a:gd name="connsiteX575" fmla="*/ 3644901 w 6296025"/>
                    <a:gd name="connsiteY575" fmla="*/ 703263 h 6858001"/>
                    <a:gd name="connsiteX576" fmla="*/ 3670301 w 6296025"/>
                    <a:gd name="connsiteY576" fmla="*/ 660400 h 6858001"/>
                    <a:gd name="connsiteX577" fmla="*/ 3697288 w 6296025"/>
                    <a:gd name="connsiteY577" fmla="*/ 620713 h 6858001"/>
                    <a:gd name="connsiteX578" fmla="*/ 3727451 w 6296025"/>
                    <a:gd name="connsiteY578" fmla="*/ 577850 h 6858001"/>
                    <a:gd name="connsiteX579" fmla="*/ 3759201 w 6296025"/>
                    <a:gd name="connsiteY579" fmla="*/ 539750 h 6858001"/>
                    <a:gd name="connsiteX580" fmla="*/ 3789363 w 6296025"/>
                    <a:gd name="connsiteY580" fmla="*/ 500063 h 6858001"/>
                    <a:gd name="connsiteX581" fmla="*/ 3821113 w 6296025"/>
                    <a:gd name="connsiteY581" fmla="*/ 461963 h 6858001"/>
                    <a:gd name="connsiteX582" fmla="*/ 3854451 w 6296025"/>
                    <a:gd name="connsiteY582" fmla="*/ 427038 h 6858001"/>
                    <a:gd name="connsiteX583" fmla="*/ 3889376 w 6296025"/>
                    <a:gd name="connsiteY583" fmla="*/ 390525 h 6858001"/>
                    <a:gd name="connsiteX584" fmla="*/ 3924301 w 6296025"/>
                    <a:gd name="connsiteY584" fmla="*/ 360363 h 6858001"/>
                    <a:gd name="connsiteX585" fmla="*/ 3960813 w 6296025"/>
                    <a:gd name="connsiteY585" fmla="*/ 328613 h 6858001"/>
                    <a:gd name="connsiteX586" fmla="*/ 3997326 w 6296025"/>
                    <a:gd name="connsiteY586" fmla="*/ 300038 h 6858001"/>
                    <a:gd name="connsiteX587" fmla="*/ 4035426 w 6296025"/>
                    <a:gd name="connsiteY587" fmla="*/ 274638 h 6858001"/>
                    <a:gd name="connsiteX588" fmla="*/ 4071938 w 6296025"/>
                    <a:gd name="connsiteY588" fmla="*/ 249238 h 6858001"/>
                    <a:gd name="connsiteX589" fmla="*/ 4108451 w 6296025"/>
                    <a:gd name="connsiteY589" fmla="*/ 230188 h 6858001"/>
                    <a:gd name="connsiteX590" fmla="*/ 4149726 w 6296025"/>
                    <a:gd name="connsiteY590" fmla="*/ 211138 h 6858001"/>
                    <a:gd name="connsiteX591" fmla="*/ 4187826 w 6296025"/>
                    <a:gd name="connsiteY591" fmla="*/ 196850 h 6858001"/>
                    <a:gd name="connsiteX592" fmla="*/ 4224338 w 6296025"/>
                    <a:gd name="connsiteY592" fmla="*/ 184150 h 6858001"/>
                    <a:gd name="connsiteX593" fmla="*/ 4262438 w 6296025"/>
                    <a:gd name="connsiteY593" fmla="*/ 176213 h 6858001"/>
                    <a:gd name="connsiteX594" fmla="*/ 2298701 w 6296025"/>
                    <a:gd name="connsiteY594" fmla="*/ 0 h 6858001"/>
                    <a:gd name="connsiteX595" fmla="*/ 2335213 w 6296025"/>
                    <a:gd name="connsiteY595" fmla="*/ 0 h 6858001"/>
                    <a:gd name="connsiteX596" fmla="*/ 2376489 w 6296025"/>
                    <a:gd name="connsiteY596" fmla="*/ 0 h 6858001"/>
                    <a:gd name="connsiteX597" fmla="*/ 2414589 w 6296025"/>
                    <a:gd name="connsiteY597" fmla="*/ 4762 h 6858001"/>
                    <a:gd name="connsiteX598" fmla="*/ 2451101 w 6296025"/>
                    <a:gd name="connsiteY598" fmla="*/ 9525 h 6858001"/>
                    <a:gd name="connsiteX599" fmla="*/ 2487614 w 6296025"/>
                    <a:gd name="connsiteY599" fmla="*/ 20637 h 6858001"/>
                    <a:gd name="connsiteX600" fmla="*/ 2522539 w 6296025"/>
                    <a:gd name="connsiteY600" fmla="*/ 33338 h 6858001"/>
                    <a:gd name="connsiteX601" fmla="*/ 2557464 w 6296025"/>
                    <a:gd name="connsiteY601" fmla="*/ 46038 h 6858001"/>
                    <a:gd name="connsiteX602" fmla="*/ 2592389 w 6296025"/>
                    <a:gd name="connsiteY602" fmla="*/ 63500 h 6858001"/>
                    <a:gd name="connsiteX603" fmla="*/ 2628901 w 6296025"/>
                    <a:gd name="connsiteY603" fmla="*/ 82550 h 6858001"/>
                    <a:gd name="connsiteX604" fmla="*/ 2660651 w 6296025"/>
                    <a:gd name="connsiteY604" fmla="*/ 103188 h 6858001"/>
                    <a:gd name="connsiteX605" fmla="*/ 2690814 w 6296025"/>
                    <a:gd name="connsiteY605" fmla="*/ 125413 h 6858001"/>
                    <a:gd name="connsiteX606" fmla="*/ 2724151 w 6296025"/>
                    <a:gd name="connsiteY606" fmla="*/ 150812 h 6858001"/>
                    <a:gd name="connsiteX607" fmla="*/ 2754314 w 6296025"/>
                    <a:gd name="connsiteY607" fmla="*/ 179388 h 6858001"/>
                    <a:gd name="connsiteX608" fmla="*/ 2782889 w 6296025"/>
                    <a:gd name="connsiteY608" fmla="*/ 209550 h 6858001"/>
                    <a:gd name="connsiteX609" fmla="*/ 2809876 w 6296025"/>
                    <a:gd name="connsiteY609" fmla="*/ 239713 h 6858001"/>
                    <a:gd name="connsiteX610" fmla="*/ 2838451 w 6296025"/>
                    <a:gd name="connsiteY610" fmla="*/ 274638 h 6858001"/>
                    <a:gd name="connsiteX611" fmla="*/ 2862264 w 6296025"/>
                    <a:gd name="connsiteY611" fmla="*/ 309563 h 6858001"/>
                    <a:gd name="connsiteX612" fmla="*/ 2887664 w 6296025"/>
                    <a:gd name="connsiteY612" fmla="*/ 346075 h 6858001"/>
                    <a:gd name="connsiteX613" fmla="*/ 2911476 w 6296025"/>
                    <a:gd name="connsiteY613" fmla="*/ 384175 h 6858001"/>
                    <a:gd name="connsiteX614" fmla="*/ 2933701 w 6296025"/>
                    <a:gd name="connsiteY614" fmla="*/ 423863 h 6858001"/>
                    <a:gd name="connsiteX615" fmla="*/ 2954339 w 6296025"/>
                    <a:gd name="connsiteY615" fmla="*/ 466725 h 6858001"/>
                    <a:gd name="connsiteX616" fmla="*/ 2973389 w 6296025"/>
                    <a:gd name="connsiteY616" fmla="*/ 509588 h 6858001"/>
                    <a:gd name="connsiteX617" fmla="*/ 2990851 w 6296025"/>
                    <a:gd name="connsiteY617" fmla="*/ 552450 h 6858001"/>
                    <a:gd name="connsiteX618" fmla="*/ 3009901 w 6296025"/>
                    <a:gd name="connsiteY618" fmla="*/ 598488 h 6858001"/>
                    <a:gd name="connsiteX619" fmla="*/ 3024189 w 6296025"/>
                    <a:gd name="connsiteY619" fmla="*/ 646113 h 6858001"/>
                    <a:gd name="connsiteX620" fmla="*/ 3036889 w 6296025"/>
                    <a:gd name="connsiteY620" fmla="*/ 693738 h 6858001"/>
                    <a:gd name="connsiteX621" fmla="*/ 3049589 w 6296025"/>
                    <a:gd name="connsiteY621" fmla="*/ 744538 h 6858001"/>
                    <a:gd name="connsiteX622" fmla="*/ 3057526 w 6296025"/>
                    <a:gd name="connsiteY622" fmla="*/ 793750 h 6858001"/>
                    <a:gd name="connsiteX623" fmla="*/ 3067051 w 6296025"/>
                    <a:gd name="connsiteY623" fmla="*/ 844550 h 6858001"/>
                    <a:gd name="connsiteX624" fmla="*/ 3071814 w 6296025"/>
                    <a:gd name="connsiteY624" fmla="*/ 898525 h 6858001"/>
                    <a:gd name="connsiteX625" fmla="*/ 3078164 w 6296025"/>
                    <a:gd name="connsiteY625" fmla="*/ 950913 h 6858001"/>
                    <a:gd name="connsiteX626" fmla="*/ 3079751 w 6296025"/>
                    <a:gd name="connsiteY626" fmla="*/ 1003300 h 6858001"/>
                    <a:gd name="connsiteX627" fmla="*/ 3082926 w 6296025"/>
                    <a:gd name="connsiteY627" fmla="*/ 1058863 h 6858001"/>
                    <a:gd name="connsiteX628" fmla="*/ 3079751 w 6296025"/>
                    <a:gd name="connsiteY628" fmla="*/ 1112838 h 6858001"/>
                    <a:gd name="connsiteX629" fmla="*/ 3078164 w 6296025"/>
                    <a:gd name="connsiteY629" fmla="*/ 1168400 h 6858001"/>
                    <a:gd name="connsiteX630" fmla="*/ 3071814 w 6296025"/>
                    <a:gd name="connsiteY630" fmla="*/ 1220788 h 6858001"/>
                    <a:gd name="connsiteX631" fmla="*/ 3067051 w 6296025"/>
                    <a:gd name="connsiteY631" fmla="*/ 1271588 h 6858001"/>
                    <a:gd name="connsiteX632" fmla="*/ 3057526 w 6296025"/>
                    <a:gd name="connsiteY632" fmla="*/ 1323976 h 6858001"/>
                    <a:gd name="connsiteX633" fmla="*/ 3049589 w 6296025"/>
                    <a:gd name="connsiteY633" fmla="*/ 1374776 h 6858001"/>
                    <a:gd name="connsiteX634" fmla="*/ 3036889 w 6296025"/>
                    <a:gd name="connsiteY634" fmla="*/ 1422400 h 6858001"/>
                    <a:gd name="connsiteX635" fmla="*/ 3024189 w 6296025"/>
                    <a:gd name="connsiteY635" fmla="*/ 1470026 h 6858001"/>
                    <a:gd name="connsiteX636" fmla="*/ 3009901 w 6296025"/>
                    <a:gd name="connsiteY636" fmla="*/ 1517650 h 6858001"/>
                    <a:gd name="connsiteX637" fmla="*/ 2990851 w 6296025"/>
                    <a:gd name="connsiteY637" fmla="*/ 1563688 h 6858001"/>
                    <a:gd name="connsiteX638" fmla="*/ 2973389 w 6296025"/>
                    <a:gd name="connsiteY638" fmla="*/ 1609725 h 6858001"/>
                    <a:gd name="connsiteX639" fmla="*/ 2954339 w 6296025"/>
                    <a:gd name="connsiteY639" fmla="*/ 1652588 h 6858001"/>
                    <a:gd name="connsiteX640" fmla="*/ 2933701 w 6296025"/>
                    <a:gd name="connsiteY640" fmla="*/ 1692276 h 6858001"/>
                    <a:gd name="connsiteX641" fmla="*/ 2911476 w 6296025"/>
                    <a:gd name="connsiteY641" fmla="*/ 1733551 h 6858001"/>
                    <a:gd name="connsiteX642" fmla="*/ 2887664 w 6296025"/>
                    <a:gd name="connsiteY642" fmla="*/ 1770063 h 6858001"/>
                    <a:gd name="connsiteX643" fmla="*/ 2862264 w 6296025"/>
                    <a:gd name="connsiteY643" fmla="*/ 1808163 h 6858001"/>
                    <a:gd name="connsiteX644" fmla="*/ 2838451 w 6296025"/>
                    <a:gd name="connsiteY644" fmla="*/ 1843088 h 6858001"/>
                    <a:gd name="connsiteX645" fmla="*/ 2809876 w 6296025"/>
                    <a:gd name="connsiteY645" fmla="*/ 1876426 h 6858001"/>
                    <a:gd name="connsiteX646" fmla="*/ 2782889 w 6296025"/>
                    <a:gd name="connsiteY646" fmla="*/ 1909763 h 6858001"/>
                    <a:gd name="connsiteX647" fmla="*/ 2754314 w 6296025"/>
                    <a:gd name="connsiteY647" fmla="*/ 1936751 h 6858001"/>
                    <a:gd name="connsiteX648" fmla="*/ 2724151 w 6296025"/>
                    <a:gd name="connsiteY648" fmla="*/ 1965326 h 6858001"/>
                    <a:gd name="connsiteX649" fmla="*/ 2690814 w 6296025"/>
                    <a:gd name="connsiteY649" fmla="*/ 1990726 h 6858001"/>
                    <a:gd name="connsiteX650" fmla="*/ 2660651 w 6296025"/>
                    <a:gd name="connsiteY650" fmla="*/ 2014538 h 6858001"/>
                    <a:gd name="connsiteX651" fmla="*/ 2628901 w 6296025"/>
                    <a:gd name="connsiteY651" fmla="*/ 2035175 h 6858001"/>
                    <a:gd name="connsiteX652" fmla="*/ 2592389 w 6296025"/>
                    <a:gd name="connsiteY652" fmla="*/ 2055813 h 6858001"/>
                    <a:gd name="connsiteX653" fmla="*/ 2557464 w 6296025"/>
                    <a:gd name="connsiteY653" fmla="*/ 2070101 h 6858001"/>
                    <a:gd name="connsiteX654" fmla="*/ 2522539 w 6296025"/>
                    <a:gd name="connsiteY654" fmla="*/ 2085975 h 6858001"/>
                    <a:gd name="connsiteX655" fmla="*/ 2487614 w 6296025"/>
                    <a:gd name="connsiteY655" fmla="*/ 2095500 h 6858001"/>
                    <a:gd name="connsiteX656" fmla="*/ 2451101 w 6296025"/>
                    <a:gd name="connsiteY656" fmla="*/ 2106613 h 6858001"/>
                    <a:gd name="connsiteX657" fmla="*/ 2414589 w 6296025"/>
                    <a:gd name="connsiteY657" fmla="*/ 2112963 h 6858001"/>
                    <a:gd name="connsiteX658" fmla="*/ 2376489 w 6296025"/>
                    <a:gd name="connsiteY658" fmla="*/ 2116138 h 6858001"/>
                    <a:gd name="connsiteX659" fmla="*/ 2335213 w 6296025"/>
                    <a:gd name="connsiteY659" fmla="*/ 2119313 h 6858001"/>
                    <a:gd name="connsiteX660" fmla="*/ 2298701 w 6296025"/>
                    <a:gd name="connsiteY660" fmla="*/ 2116138 h 6858001"/>
                    <a:gd name="connsiteX661" fmla="*/ 2260601 w 6296025"/>
                    <a:gd name="connsiteY661" fmla="*/ 2112963 h 6858001"/>
                    <a:gd name="connsiteX662" fmla="*/ 2224088 w 6296025"/>
                    <a:gd name="connsiteY662" fmla="*/ 2106613 h 6858001"/>
                    <a:gd name="connsiteX663" fmla="*/ 2187576 w 6296025"/>
                    <a:gd name="connsiteY663" fmla="*/ 2095500 h 6858001"/>
                    <a:gd name="connsiteX664" fmla="*/ 2151063 w 6296025"/>
                    <a:gd name="connsiteY664" fmla="*/ 2085975 h 6858001"/>
                    <a:gd name="connsiteX665" fmla="*/ 2116138 w 6296025"/>
                    <a:gd name="connsiteY665" fmla="*/ 2070101 h 6858001"/>
                    <a:gd name="connsiteX666" fmla="*/ 2081213 w 6296025"/>
                    <a:gd name="connsiteY666" fmla="*/ 2055813 h 6858001"/>
                    <a:gd name="connsiteX667" fmla="*/ 2047876 w 6296025"/>
                    <a:gd name="connsiteY667" fmla="*/ 2035175 h 6858001"/>
                    <a:gd name="connsiteX668" fmla="*/ 2012951 w 6296025"/>
                    <a:gd name="connsiteY668" fmla="*/ 2014538 h 6858001"/>
                    <a:gd name="connsiteX669" fmla="*/ 1982788 w 6296025"/>
                    <a:gd name="connsiteY669" fmla="*/ 1990726 h 6858001"/>
                    <a:gd name="connsiteX670" fmla="*/ 1949451 w 6296025"/>
                    <a:gd name="connsiteY670" fmla="*/ 1965326 h 6858001"/>
                    <a:gd name="connsiteX671" fmla="*/ 1919288 w 6296025"/>
                    <a:gd name="connsiteY671" fmla="*/ 1936751 h 6858001"/>
                    <a:gd name="connsiteX672" fmla="*/ 1892301 w 6296025"/>
                    <a:gd name="connsiteY672" fmla="*/ 1909763 h 6858001"/>
                    <a:gd name="connsiteX673" fmla="*/ 1863726 w 6296025"/>
                    <a:gd name="connsiteY673" fmla="*/ 1876426 h 6858001"/>
                    <a:gd name="connsiteX674" fmla="*/ 1836738 w 6296025"/>
                    <a:gd name="connsiteY674" fmla="*/ 1843088 h 6858001"/>
                    <a:gd name="connsiteX675" fmla="*/ 1811338 w 6296025"/>
                    <a:gd name="connsiteY675" fmla="*/ 1808163 h 6858001"/>
                    <a:gd name="connsiteX676" fmla="*/ 1785938 w 6296025"/>
                    <a:gd name="connsiteY676" fmla="*/ 1770063 h 6858001"/>
                    <a:gd name="connsiteX677" fmla="*/ 1763713 w 6296025"/>
                    <a:gd name="connsiteY677" fmla="*/ 1733551 h 6858001"/>
                    <a:gd name="connsiteX678" fmla="*/ 1739901 w 6296025"/>
                    <a:gd name="connsiteY678" fmla="*/ 1692276 h 6858001"/>
                    <a:gd name="connsiteX679" fmla="*/ 1720851 w 6296025"/>
                    <a:gd name="connsiteY679" fmla="*/ 1652588 h 6858001"/>
                    <a:gd name="connsiteX680" fmla="*/ 1700213 w 6296025"/>
                    <a:gd name="connsiteY680" fmla="*/ 1609725 h 6858001"/>
                    <a:gd name="connsiteX681" fmla="*/ 1682751 w 6296025"/>
                    <a:gd name="connsiteY681" fmla="*/ 1563688 h 6858001"/>
                    <a:gd name="connsiteX682" fmla="*/ 1665288 w 6296025"/>
                    <a:gd name="connsiteY682" fmla="*/ 1517650 h 6858001"/>
                    <a:gd name="connsiteX683" fmla="*/ 1649413 w 6296025"/>
                    <a:gd name="connsiteY683" fmla="*/ 1470026 h 6858001"/>
                    <a:gd name="connsiteX684" fmla="*/ 1636713 w 6296025"/>
                    <a:gd name="connsiteY684" fmla="*/ 1422400 h 6858001"/>
                    <a:gd name="connsiteX685" fmla="*/ 1624013 w 6296025"/>
                    <a:gd name="connsiteY685" fmla="*/ 1374776 h 6858001"/>
                    <a:gd name="connsiteX686" fmla="*/ 1614488 w 6296025"/>
                    <a:gd name="connsiteY686" fmla="*/ 1323976 h 6858001"/>
                    <a:gd name="connsiteX687" fmla="*/ 1606551 w 6296025"/>
                    <a:gd name="connsiteY687" fmla="*/ 1271588 h 6858001"/>
                    <a:gd name="connsiteX688" fmla="*/ 1601788 w 6296025"/>
                    <a:gd name="connsiteY688" fmla="*/ 1220788 h 6858001"/>
                    <a:gd name="connsiteX689" fmla="*/ 1597026 w 6296025"/>
                    <a:gd name="connsiteY689" fmla="*/ 1168400 h 6858001"/>
                    <a:gd name="connsiteX690" fmla="*/ 1592263 w 6296025"/>
                    <a:gd name="connsiteY690" fmla="*/ 1112838 h 6858001"/>
                    <a:gd name="connsiteX691" fmla="*/ 1592263 w 6296025"/>
                    <a:gd name="connsiteY691" fmla="*/ 1058863 h 6858001"/>
                    <a:gd name="connsiteX692" fmla="*/ 1592263 w 6296025"/>
                    <a:gd name="connsiteY692" fmla="*/ 1003300 h 6858001"/>
                    <a:gd name="connsiteX693" fmla="*/ 1597026 w 6296025"/>
                    <a:gd name="connsiteY693" fmla="*/ 950913 h 6858001"/>
                    <a:gd name="connsiteX694" fmla="*/ 1601788 w 6296025"/>
                    <a:gd name="connsiteY694" fmla="*/ 898525 h 6858001"/>
                    <a:gd name="connsiteX695" fmla="*/ 1606551 w 6296025"/>
                    <a:gd name="connsiteY695" fmla="*/ 844550 h 6858001"/>
                    <a:gd name="connsiteX696" fmla="*/ 1614488 w 6296025"/>
                    <a:gd name="connsiteY696" fmla="*/ 793750 h 6858001"/>
                    <a:gd name="connsiteX697" fmla="*/ 1624013 w 6296025"/>
                    <a:gd name="connsiteY697" fmla="*/ 744538 h 6858001"/>
                    <a:gd name="connsiteX698" fmla="*/ 1636713 w 6296025"/>
                    <a:gd name="connsiteY698" fmla="*/ 693738 h 6858001"/>
                    <a:gd name="connsiteX699" fmla="*/ 1649413 w 6296025"/>
                    <a:gd name="connsiteY699" fmla="*/ 646113 h 6858001"/>
                    <a:gd name="connsiteX700" fmla="*/ 1665288 w 6296025"/>
                    <a:gd name="connsiteY700" fmla="*/ 598488 h 6858001"/>
                    <a:gd name="connsiteX701" fmla="*/ 1682751 w 6296025"/>
                    <a:gd name="connsiteY701" fmla="*/ 552450 h 6858001"/>
                    <a:gd name="connsiteX702" fmla="*/ 1700213 w 6296025"/>
                    <a:gd name="connsiteY702" fmla="*/ 509588 h 6858001"/>
                    <a:gd name="connsiteX703" fmla="*/ 1720851 w 6296025"/>
                    <a:gd name="connsiteY703" fmla="*/ 466725 h 6858001"/>
                    <a:gd name="connsiteX704" fmla="*/ 1739901 w 6296025"/>
                    <a:gd name="connsiteY704" fmla="*/ 423863 h 6858001"/>
                    <a:gd name="connsiteX705" fmla="*/ 1763713 w 6296025"/>
                    <a:gd name="connsiteY705" fmla="*/ 384175 h 6858001"/>
                    <a:gd name="connsiteX706" fmla="*/ 1785938 w 6296025"/>
                    <a:gd name="connsiteY706" fmla="*/ 346075 h 6858001"/>
                    <a:gd name="connsiteX707" fmla="*/ 1811338 w 6296025"/>
                    <a:gd name="connsiteY707" fmla="*/ 309563 h 6858001"/>
                    <a:gd name="connsiteX708" fmla="*/ 1836738 w 6296025"/>
                    <a:gd name="connsiteY708" fmla="*/ 274638 h 6858001"/>
                    <a:gd name="connsiteX709" fmla="*/ 1863726 w 6296025"/>
                    <a:gd name="connsiteY709" fmla="*/ 239713 h 6858001"/>
                    <a:gd name="connsiteX710" fmla="*/ 1892301 w 6296025"/>
                    <a:gd name="connsiteY710" fmla="*/ 209550 h 6858001"/>
                    <a:gd name="connsiteX711" fmla="*/ 1919288 w 6296025"/>
                    <a:gd name="connsiteY711" fmla="*/ 179388 h 6858001"/>
                    <a:gd name="connsiteX712" fmla="*/ 1949451 w 6296025"/>
                    <a:gd name="connsiteY712" fmla="*/ 150812 h 6858001"/>
                    <a:gd name="connsiteX713" fmla="*/ 1982788 w 6296025"/>
                    <a:gd name="connsiteY713" fmla="*/ 125413 h 6858001"/>
                    <a:gd name="connsiteX714" fmla="*/ 2012951 w 6296025"/>
                    <a:gd name="connsiteY714" fmla="*/ 103188 h 6858001"/>
                    <a:gd name="connsiteX715" fmla="*/ 2047876 w 6296025"/>
                    <a:gd name="connsiteY715" fmla="*/ 82550 h 6858001"/>
                    <a:gd name="connsiteX716" fmla="*/ 2081213 w 6296025"/>
                    <a:gd name="connsiteY716" fmla="*/ 63500 h 6858001"/>
                    <a:gd name="connsiteX717" fmla="*/ 2116138 w 6296025"/>
                    <a:gd name="connsiteY717" fmla="*/ 46038 h 6858001"/>
                    <a:gd name="connsiteX718" fmla="*/ 2151063 w 6296025"/>
                    <a:gd name="connsiteY718" fmla="*/ 33338 h 6858001"/>
                    <a:gd name="connsiteX719" fmla="*/ 2187576 w 6296025"/>
                    <a:gd name="connsiteY719" fmla="*/ 20637 h 6858001"/>
                    <a:gd name="connsiteX720" fmla="*/ 2224088 w 6296025"/>
                    <a:gd name="connsiteY720" fmla="*/ 9525 h 6858001"/>
                    <a:gd name="connsiteX721" fmla="*/ 2260601 w 6296025"/>
                    <a:gd name="connsiteY721" fmla="*/ 476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l="l" t="t" r="r" b="b"/>
                  <a:pathLst>
                    <a:path w="6296025" h="6858001">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solidFill>
                  <a:srgbClr val="3E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sp>
        <p:nvSpPr>
          <p:cNvPr id="7" name="椭圆 6"/>
          <p:cNvSpPr/>
          <p:nvPr/>
        </p:nvSpPr>
        <p:spPr>
          <a:xfrm>
            <a:off x="3677920" y="2778760"/>
            <a:ext cx="346710" cy="344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 name="椭圆 2"/>
          <p:cNvSpPr/>
          <p:nvPr/>
        </p:nvSpPr>
        <p:spPr>
          <a:xfrm>
            <a:off x="3677920" y="3414395"/>
            <a:ext cx="346710" cy="344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dissolve">
                                      <p:cBhvr>
                                        <p:cTn id="11" dur="500"/>
                                        <p:tgtEl>
                                          <p:spTgt spid="4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sp>
        <p:nvSpPr>
          <p:cNvPr id="17" name="文本框 3"/>
          <p:cNvSpPr txBox="1"/>
          <p:nvPr/>
        </p:nvSpPr>
        <p:spPr>
          <a:xfrm>
            <a:off x="2047469" y="2927153"/>
            <a:ext cx="836392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dirty="0">
                <a:solidFill>
                  <a:schemeClr val="bg1"/>
                </a:solidFill>
                <a:latin typeface="站酷小薇LOGO体" panose="02010600010101010101" pitchFamily="2" charset="-122"/>
                <a:ea typeface="站酷小薇LOGO体" panose="02010600010101010101" pitchFamily="2" charset="-122"/>
              </a:rPr>
              <a:t>中学生心理忠告</a:t>
            </a:r>
          </a:p>
        </p:txBody>
      </p:sp>
      <p:sp>
        <p:nvSpPr>
          <p:cNvPr id="21" name="Rectangle 20"/>
          <p:cNvSpPr>
            <a:spLocks noChangeArrowheads="1"/>
          </p:cNvSpPr>
          <p:nvPr/>
        </p:nvSpPr>
        <p:spPr bwMode="auto">
          <a:xfrm>
            <a:off x="3390824" y="4463828"/>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We have many PowerPoint </a:t>
            </a:r>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templates</a:t>
            </a: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 that has been specifically designed to help anyone that is stepping into the world of PowerPoint for the very first time.</a:t>
            </a:r>
          </a:p>
        </p:txBody>
      </p:sp>
      <p:sp>
        <p:nvSpPr>
          <p:cNvPr id="22" name="文本框 3"/>
          <p:cNvSpPr txBox="1"/>
          <p:nvPr/>
        </p:nvSpPr>
        <p:spPr>
          <a:xfrm>
            <a:off x="2046249" y="1629117"/>
            <a:ext cx="836392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solidFill>
                  <a:schemeClr val="bg1"/>
                </a:solidFill>
                <a:latin typeface="站酷小薇LOGO体" panose="02010600010101010101" pitchFamily="2" charset="-122"/>
                <a:ea typeface="站酷小薇LOGO体" panose="02010600010101010101" pitchFamily="2" charset="-122"/>
              </a:rPr>
              <a:t>04</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sp>
        <p:nvSpPr>
          <p:cNvPr id="22" name="Rectangle 3"/>
          <p:cNvSpPr txBox="1">
            <a:spLocks noChangeArrowheads="1"/>
          </p:cNvSpPr>
          <p:nvPr/>
        </p:nvSpPr>
        <p:spPr>
          <a:xfrm>
            <a:off x="2631440" y="3159760"/>
            <a:ext cx="3204210" cy="1217930"/>
          </a:xfrm>
          <a:prstGeom prst="rect">
            <a:avLst/>
          </a:prstGeom>
        </p:spPr>
        <p:txBody>
          <a:bodyPr vert="horz" lIns="91440" tIns="45720" rIns="91440" bIns="45720" rtlCol="0">
            <a:normAutofit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进入大学，就是一个新的环境，接触新的人，你的所有过去对于他们来说是一张白纸，这是你最好的重新塑造自己形象的时候，改掉以前的缺点，没进入一个新的环境，都应该以全新的形象出现。</a:t>
            </a:r>
          </a:p>
        </p:txBody>
      </p:sp>
      <p:sp>
        <p:nvSpPr>
          <p:cNvPr id="29" name="Rectangle 3"/>
          <p:cNvSpPr txBox="1">
            <a:spLocks noChangeArrowheads="1"/>
          </p:cNvSpPr>
          <p:nvPr/>
        </p:nvSpPr>
        <p:spPr>
          <a:xfrm>
            <a:off x="7490460" y="3160395"/>
            <a:ext cx="3318510" cy="12179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如果你大学期间很少去图书馆，你就等于浪费了一大笔财富。所以要经常去那里，随意翻翻，都有收获。</a:t>
            </a:r>
          </a:p>
        </p:txBody>
      </p:sp>
      <p:sp>
        <p:nvSpPr>
          <p:cNvPr id="36" name="Rectangle 3"/>
          <p:cNvSpPr txBox="1">
            <a:spLocks noChangeArrowheads="1"/>
          </p:cNvSpPr>
          <p:nvPr/>
        </p:nvSpPr>
        <p:spPr>
          <a:xfrm>
            <a:off x="2631440" y="5153025"/>
            <a:ext cx="3209925" cy="12179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zh-CN" sz="1000" dirty="0">
                <a:solidFill>
                  <a:schemeClr val="bg1"/>
                </a:solidFill>
                <a:latin typeface="微软雅黑" panose="020B0503020204020204" pitchFamily="34" charset="-122"/>
                <a:ea typeface="微软雅黑" panose="020B0503020204020204" pitchFamily="34" charset="-122"/>
              </a:rPr>
              <a:t>不论男人还是女人</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如果在大学里还把容貌当作重要的东西而过分重视的话</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可能不会吃亏</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但是早晚会吃亏。</a:t>
            </a:r>
          </a:p>
        </p:txBody>
      </p:sp>
      <p:sp>
        <p:nvSpPr>
          <p:cNvPr id="43" name="Rectangle 3"/>
          <p:cNvSpPr txBox="1">
            <a:spLocks noChangeArrowheads="1"/>
          </p:cNvSpPr>
          <p:nvPr/>
        </p:nvSpPr>
        <p:spPr>
          <a:xfrm>
            <a:off x="7489825" y="5153025"/>
            <a:ext cx="3325495" cy="12179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你有足够的理由佩服每天早起的人</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不信的话</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你去做</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做到后会发现有很多人佩服你呢。</a:t>
            </a:r>
          </a:p>
        </p:txBody>
      </p:sp>
      <p:sp>
        <p:nvSpPr>
          <p:cNvPr id="44" name="矩形 43"/>
          <p:cNvSpPr/>
          <p:nvPr/>
        </p:nvSpPr>
        <p:spPr>
          <a:xfrm>
            <a:off x="2909262" y="4685265"/>
            <a:ext cx="1415772" cy="46166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忠告之三</a:t>
            </a:r>
          </a:p>
        </p:txBody>
      </p:sp>
      <p:sp>
        <p:nvSpPr>
          <p:cNvPr id="2" name="矩形 1"/>
          <p:cNvSpPr/>
          <p:nvPr/>
        </p:nvSpPr>
        <p:spPr>
          <a:xfrm>
            <a:off x="2903547" y="2698985"/>
            <a:ext cx="1402080" cy="46037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忠告之一</a:t>
            </a:r>
          </a:p>
        </p:txBody>
      </p:sp>
      <p:sp>
        <p:nvSpPr>
          <p:cNvPr id="3" name="矩形 2"/>
          <p:cNvSpPr/>
          <p:nvPr/>
        </p:nvSpPr>
        <p:spPr>
          <a:xfrm>
            <a:off x="7951797" y="2698985"/>
            <a:ext cx="1402080" cy="46037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忠告之二</a:t>
            </a:r>
          </a:p>
        </p:txBody>
      </p:sp>
      <p:sp>
        <p:nvSpPr>
          <p:cNvPr id="4" name="矩形 3"/>
          <p:cNvSpPr/>
          <p:nvPr/>
        </p:nvSpPr>
        <p:spPr>
          <a:xfrm>
            <a:off x="7957512" y="4692885"/>
            <a:ext cx="1402080" cy="46037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忠告之四</a:t>
            </a:r>
          </a:p>
        </p:txBody>
      </p:sp>
      <p:sp>
        <p:nvSpPr>
          <p:cNvPr id="5" name="文本框 3"/>
          <p:cNvSpPr txBox="1"/>
          <p:nvPr/>
        </p:nvSpPr>
        <p:spPr>
          <a:xfrm>
            <a:off x="3479800" y="1426210"/>
            <a:ext cx="253428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400" b="1" dirty="0">
                <a:solidFill>
                  <a:schemeClr val="bg1"/>
                </a:solidFill>
                <a:latin typeface="站酷小薇LOGO体" panose="02010600010101010101" pitchFamily="2" charset="-122"/>
                <a:ea typeface="站酷小薇LOGO体" panose="02010600010101010101" pitchFamily="2" charset="-122"/>
              </a:rPr>
              <a:t>中学生心理忠告</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grpId="0" nodeType="withEffect">
                                  <p:stCondLst>
                                    <p:cond delay="20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250"/>
                                        <p:tgtEl>
                                          <p:spTgt spid="22"/>
                                        </p:tgtEl>
                                      </p:cBhvr>
                                    </p:animEffect>
                                    <p:anim calcmode="lin" valueType="num">
                                      <p:cBhvr>
                                        <p:cTn id="11" dur="1250" fill="hold"/>
                                        <p:tgtEl>
                                          <p:spTgt spid="22"/>
                                        </p:tgtEl>
                                        <p:attrNameLst>
                                          <p:attrName>ppt_x</p:attrName>
                                        </p:attrNameLst>
                                      </p:cBhvr>
                                      <p:tavLst>
                                        <p:tav tm="0">
                                          <p:val>
                                            <p:strVal val="#ppt_x"/>
                                          </p:val>
                                        </p:tav>
                                        <p:tav tm="100000">
                                          <p:val>
                                            <p:strVal val="#ppt_x"/>
                                          </p:val>
                                        </p:tav>
                                      </p:tavLst>
                                    </p:anim>
                                    <p:anim calcmode="lin" valueType="num">
                                      <p:cBhvr>
                                        <p:cTn id="12" dur="125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250"/>
                                        <p:tgtEl>
                                          <p:spTgt spid="29"/>
                                        </p:tgtEl>
                                      </p:cBhvr>
                                    </p:animEffect>
                                    <p:anim calcmode="lin" valueType="num">
                                      <p:cBhvr>
                                        <p:cTn id="16" dur="1250" fill="hold"/>
                                        <p:tgtEl>
                                          <p:spTgt spid="29"/>
                                        </p:tgtEl>
                                        <p:attrNameLst>
                                          <p:attrName>ppt_x</p:attrName>
                                        </p:attrNameLst>
                                      </p:cBhvr>
                                      <p:tavLst>
                                        <p:tav tm="0">
                                          <p:val>
                                            <p:strVal val="#ppt_x"/>
                                          </p:val>
                                        </p:tav>
                                        <p:tav tm="100000">
                                          <p:val>
                                            <p:strVal val="#ppt_x"/>
                                          </p:val>
                                        </p:tav>
                                      </p:tavLst>
                                    </p:anim>
                                    <p:anim calcmode="lin" valueType="num">
                                      <p:cBhvr>
                                        <p:cTn id="17" dur="1250" fill="hold"/>
                                        <p:tgtEl>
                                          <p:spTgt spid="2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250"/>
                                        <p:tgtEl>
                                          <p:spTgt spid="36"/>
                                        </p:tgtEl>
                                      </p:cBhvr>
                                    </p:animEffect>
                                    <p:anim calcmode="lin" valueType="num">
                                      <p:cBhvr>
                                        <p:cTn id="26" dur="1250" fill="hold"/>
                                        <p:tgtEl>
                                          <p:spTgt spid="36"/>
                                        </p:tgtEl>
                                        <p:attrNameLst>
                                          <p:attrName>ppt_x</p:attrName>
                                        </p:attrNameLst>
                                      </p:cBhvr>
                                      <p:tavLst>
                                        <p:tav tm="0">
                                          <p:val>
                                            <p:strVal val="#ppt_x"/>
                                          </p:val>
                                        </p:tav>
                                        <p:tav tm="100000">
                                          <p:val>
                                            <p:strVal val="#ppt_x"/>
                                          </p:val>
                                        </p:tav>
                                      </p:tavLst>
                                    </p:anim>
                                    <p:anim calcmode="lin" valueType="num">
                                      <p:cBhvr>
                                        <p:cTn id="27" dur="1250" fill="hold"/>
                                        <p:tgtEl>
                                          <p:spTgt spid="3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250"/>
                                        <p:tgtEl>
                                          <p:spTgt spid="43"/>
                                        </p:tgtEl>
                                      </p:cBhvr>
                                    </p:animEffect>
                                    <p:anim calcmode="lin" valueType="num">
                                      <p:cBhvr>
                                        <p:cTn id="31" dur="1250" fill="hold"/>
                                        <p:tgtEl>
                                          <p:spTgt spid="43"/>
                                        </p:tgtEl>
                                        <p:attrNameLst>
                                          <p:attrName>ppt_x</p:attrName>
                                        </p:attrNameLst>
                                      </p:cBhvr>
                                      <p:tavLst>
                                        <p:tav tm="0">
                                          <p:val>
                                            <p:strVal val="#ppt_x"/>
                                          </p:val>
                                        </p:tav>
                                        <p:tav tm="100000">
                                          <p:val>
                                            <p:strVal val="#ppt_x"/>
                                          </p:val>
                                        </p:tav>
                                      </p:tavLst>
                                    </p:anim>
                                    <p:anim calcmode="lin" valueType="num">
                                      <p:cBhvr>
                                        <p:cTn id="32" dur="125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6" grpId="0"/>
      <p:bldP spid="43" grpId="0"/>
      <p:bldP spid="44" grpId="0"/>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33655" y="-29210"/>
            <a:ext cx="12233910" cy="6915785"/>
          </a:xfrm>
          <a:prstGeom prst="rect">
            <a:avLst/>
          </a:prstGeom>
        </p:spPr>
      </p:pic>
      <p:sp>
        <p:nvSpPr>
          <p:cNvPr id="51" name="Rectangle 3"/>
          <p:cNvSpPr txBox="1">
            <a:spLocks noChangeArrowheads="1"/>
          </p:cNvSpPr>
          <p:nvPr/>
        </p:nvSpPr>
        <p:spPr>
          <a:xfrm>
            <a:off x="3324860" y="2958465"/>
            <a:ext cx="3116580" cy="12179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好好利用在公共场合说话的机会，展示或者锻炼，都可以。</a:t>
            </a:r>
          </a:p>
        </p:txBody>
      </p:sp>
      <p:sp>
        <p:nvSpPr>
          <p:cNvPr id="58" name="Rectangle 3"/>
          <p:cNvSpPr txBox="1">
            <a:spLocks noChangeArrowheads="1"/>
          </p:cNvSpPr>
          <p:nvPr/>
        </p:nvSpPr>
        <p:spPr>
          <a:xfrm>
            <a:off x="7751445" y="2959100"/>
            <a:ext cx="3150235" cy="1217930"/>
          </a:xfrm>
          <a:prstGeom prst="rect">
            <a:avLst/>
          </a:prstGeom>
        </p:spPr>
        <p:txBody>
          <a:bodyPr vert="horz" lIns="91440" tIns="45720" rIns="91440" bIns="45720" rtlCol="0">
            <a:normAutofit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如果你发现很久了你一直是一个人去食堂吃饭或者去上自习，别在意，大学里一个人是正常的，你觉得孤独？你的朋友是怕你觉得你没有自由的空间，所以别以为你没有朋友。</a:t>
            </a:r>
          </a:p>
        </p:txBody>
      </p:sp>
      <p:sp>
        <p:nvSpPr>
          <p:cNvPr id="65" name="Rectangle 3"/>
          <p:cNvSpPr txBox="1">
            <a:spLocks noChangeArrowheads="1"/>
          </p:cNvSpPr>
          <p:nvPr/>
        </p:nvSpPr>
        <p:spPr>
          <a:xfrm>
            <a:off x="3319145" y="5027930"/>
            <a:ext cx="3204845" cy="1217930"/>
          </a:xfrm>
          <a:prstGeom prst="rect">
            <a:avLst/>
          </a:prstGeom>
        </p:spPr>
        <p:txBody>
          <a:bodyPr vert="horz" lIns="91440" tIns="45720" rIns="91440" bIns="45720" rtlCol="0">
            <a:normAutofit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学习，永远别忘记她。不管别人怎么说大学是个提高综合能力的地方云云，如果你学习失败了，你就什么也不是</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不排除意外，但你考虑好了吗？你会是那个意外吗？</a:t>
            </a:r>
          </a:p>
        </p:txBody>
      </p:sp>
      <p:sp>
        <p:nvSpPr>
          <p:cNvPr id="72" name="Rectangle 3"/>
          <p:cNvSpPr txBox="1">
            <a:spLocks noChangeArrowheads="1"/>
          </p:cNvSpPr>
          <p:nvPr/>
        </p:nvSpPr>
        <p:spPr>
          <a:xfrm>
            <a:off x="7745095" y="5027930"/>
            <a:ext cx="3239135" cy="12179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很多事情当你再回忆时会发现其实没什么。所以，不管你当时多么生气愤怒或者别的，都告诉自己不必这样，你会发现其实真的不必。</a:t>
            </a:r>
          </a:p>
        </p:txBody>
      </p:sp>
      <p:sp>
        <p:nvSpPr>
          <p:cNvPr id="2" name="矩形 1"/>
          <p:cNvSpPr/>
          <p:nvPr/>
        </p:nvSpPr>
        <p:spPr>
          <a:xfrm>
            <a:off x="3388687" y="2382120"/>
            <a:ext cx="1402080" cy="46037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忠告之一</a:t>
            </a:r>
          </a:p>
        </p:txBody>
      </p:sp>
      <p:sp>
        <p:nvSpPr>
          <p:cNvPr id="3" name="矩形 2"/>
          <p:cNvSpPr/>
          <p:nvPr/>
        </p:nvSpPr>
        <p:spPr>
          <a:xfrm>
            <a:off x="7744787" y="2388470"/>
            <a:ext cx="1402080" cy="46037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忠告之二</a:t>
            </a:r>
          </a:p>
        </p:txBody>
      </p:sp>
      <p:sp>
        <p:nvSpPr>
          <p:cNvPr id="4" name="矩形 3"/>
          <p:cNvSpPr/>
          <p:nvPr/>
        </p:nvSpPr>
        <p:spPr>
          <a:xfrm>
            <a:off x="3395037" y="4561440"/>
            <a:ext cx="1402080" cy="46037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忠告之一</a:t>
            </a:r>
          </a:p>
        </p:txBody>
      </p:sp>
      <p:sp>
        <p:nvSpPr>
          <p:cNvPr id="5" name="矩形 4"/>
          <p:cNvSpPr/>
          <p:nvPr/>
        </p:nvSpPr>
        <p:spPr>
          <a:xfrm>
            <a:off x="7751137" y="4567790"/>
            <a:ext cx="1402080" cy="46037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忠告之二</a:t>
            </a:r>
          </a:p>
        </p:txBody>
      </p:sp>
      <p:sp>
        <p:nvSpPr>
          <p:cNvPr id="6" name="文本框 3"/>
          <p:cNvSpPr txBox="1"/>
          <p:nvPr/>
        </p:nvSpPr>
        <p:spPr>
          <a:xfrm>
            <a:off x="3479800" y="1426210"/>
            <a:ext cx="253428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400" b="1" dirty="0">
                <a:solidFill>
                  <a:schemeClr val="bg1"/>
                </a:solidFill>
                <a:latin typeface="站酷小薇LOGO体" panose="02010600010101010101" pitchFamily="2" charset="-122"/>
                <a:ea typeface="站酷小薇LOGO体" panose="02010600010101010101" pitchFamily="2" charset="-122"/>
              </a:rPr>
              <a:t>中学生心理忠告</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2" presetClass="entr" presetSubtype="0" fill="hold" grpId="0" nodeType="withEffect">
                                  <p:stCondLst>
                                    <p:cond delay="200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1250"/>
                                        <p:tgtEl>
                                          <p:spTgt spid="51"/>
                                        </p:tgtEl>
                                      </p:cBhvr>
                                    </p:animEffect>
                                    <p:anim calcmode="lin" valueType="num">
                                      <p:cBhvr>
                                        <p:cTn id="11" dur="1250" fill="hold"/>
                                        <p:tgtEl>
                                          <p:spTgt spid="51"/>
                                        </p:tgtEl>
                                        <p:attrNameLst>
                                          <p:attrName>ppt_x</p:attrName>
                                        </p:attrNameLst>
                                      </p:cBhvr>
                                      <p:tavLst>
                                        <p:tav tm="0">
                                          <p:val>
                                            <p:strVal val="#ppt_x"/>
                                          </p:val>
                                        </p:tav>
                                        <p:tav tm="100000">
                                          <p:val>
                                            <p:strVal val="#ppt_x"/>
                                          </p:val>
                                        </p:tav>
                                      </p:tavLst>
                                    </p:anim>
                                    <p:anim calcmode="lin" valueType="num">
                                      <p:cBhvr>
                                        <p:cTn id="12" dur="1250" fill="hold"/>
                                        <p:tgtEl>
                                          <p:spTgt spid="5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250"/>
                                        <p:tgtEl>
                                          <p:spTgt spid="58"/>
                                        </p:tgtEl>
                                      </p:cBhvr>
                                    </p:animEffect>
                                    <p:anim calcmode="lin" valueType="num">
                                      <p:cBhvr>
                                        <p:cTn id="16" dur="1250" fill="hold"/>
                                        <p:tgtEl>
                                          <p:spTgt spid="58"/>
                                        </p:tgtEl>
                                        <p:attrNameLst>
                                          <p:attrName>ppt_x</p:attrName>
                                        </p:attrNameLst>
                                      </p:cBhvr>
                                      <p:tavLst>
                                        <p:tav tm="0">
                                          <p:val>
                                            <p:strVal val="#ppt_x"/>
                                          </p:val>
                                        </p:tav>
                                        <p:tav tm="100000">
                                          <p:val>
                                            <p:strVal val="#ppt_x"/>
                                          </p:val>
                                        </p:tav>
                                      </p:tavLst>
                                    </p:anim>
                                    <p:anim calcmode="lin" valueType="num">
                                      <p:cBhvr>
                                        <p:cTn id="17" dur="1250" fill="hold"/>
                                        <p:tgtEl>
                                          <p:spTgt spid="5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250"/>
                                        <p:tgtEl>
                                          <p:spTgt spid="65"/>
                                        </p:tgtEl>
                                      </p:cBhvr>
                                    </p:animEffect>
                                    <p:anim calcmode="lin" valueType="num">
                                      <p:cBhvr>
                                        <p:cTn id="21" dur="1250" fill="hold"/>
                                        <p:tgtEl>
                                          <p:spTgt spid="65"/>
                                        </p:tgtEl>
                                        <p:attrNameLst>
                                          <p:attrName>ppt_x</p:attrName>
                                        </p:attrNameLst>
                                      </p:cBhvr>
                                      <p:tavLst>
                                        <p:tav tm="0">
                                          <p:val>
                                            <p:strVal val="#ppt_x"/>
                                          </p:val>
                                        </p:tav>
                                        <p:tav tm="100000">
                                          <p:val>
                                            <p:strVal val="#ppt_x"/>
                                          </p:val>
                                        </p:tav>
                                      </p:tavLst>
                                    </p:anim>
                                    <p:anim calcmode="lin" valueType="num">
                                      <p:cBhvr>
                                        <p:cTn id="22" dur="1250" fill="hold"/>
                                        <p:tgtEl>
                                          <p:spTgt spid="6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1250"/>
                                        <p:tgtEl>
                                          <p:spTgt spid="72"/>
                                        </p:tgtEl>
                                      </p:cBhvr>
                                    </p:animEffect>
                                    <p:anim calcmode="lin" valueType="num">
                                      <p:cBhvr>
                                        <p:cTn id="26" dur="1250" fill="hold"/>
                                        <p:tgtEl>
                                          <p:spTgt spid="72"/>
                                        </p:tgtEl>
                                        <p:attrNameLst>
                                          <p:attrName>ppt_x</p:attrName>
                                        </p:attrNameLst>
                                      </p:cBhvr>
                                      <p:tavLst>
                                        <p:tav tm="0">
                                          <p:val>
                                            <p:strVal val="#ppt_x"/>
                                          </p:val>
                                        </p:tav>
                                        <p:tav tm="100000">
                                          <p:val>
                                            <p:strVal val="#ppt_x"/>
                                          </p:val>
                                        </p:tav>
                                      </p:tavLst>
                                    </p:anim>
                                    <p:anim calcmode="lin" valueType="num">
                                      <p:cBhvr>
                                        <p:cTn id="27" dur="1250" fill="hold"/>
                                        <p:tgtEl>
                                          <p:spTgt spid="7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8" grpId="0"/>
      <p:bldP spid="65" grpId="0"/>
      <p:bldP spid="72" grpId="0"/>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sp>
        <p:nvSpPr>
          <p:cNvPr id="10" name="文本框 9"/>
          <p:cNvSpPr txBox="1"/>
          <p:nvPr/>
        </p:nvSpPr>
        <p:spPr>
          <a:xfrm>
            <a:off x="3519521" y="2342692"/>
            <a:ext cx="1415772" cy="830997"/>
          </a:xfrm>
          <a:prstGeom prst="rect">
            <a:avLst/>
          </a:prstGeom>
          <a:noFill/>
        </p:spPr>
        <p:txBody>
          <a:bodyPr wrap="none" rtlCol="0">
            <a:spAutoFit/>
          </a:bodyPr>
          <a:lstStyle/>
          <a:p>
            <a:r>
              <a:rPr lang="zh-CN" altLang="en-US" sz="4800" dirty="0">
                <a:solidFill>
                  <a:schemeClr val="bg1"/>
                </a:solidFill>
              </a:rPr>
              <a:t>简介</a:t>
            </a:r>
          </a:p>
        </p:txBody>
      </p:sp>
      <p:sp>
        <p:nvSpPr>
          <p:cNvPr id="2" name="文本框 1"/>
          <p:cNvSpPr txBox="1"/>
          <p:nvPr/>
        </p:nvSpPr>
        <p:spPr>
          <a:xfrm>
            <a:off x="4935293" y="2653968"/>
            <a:ext cx="1415772" cy="461665"/>
          </a:xfrm>
          <a:prstGeom prst="rect">
            <a:avLst/>
          </a:prstGeom>
          <a:noFill/>
        </p:spPr>
        <p:txBody>
          <a:bodyPr wrap="none" rtlCol="0">
            <a:spAutoFit/>
          </a:bodyPr>
          <a:lstStyle/>
          <a:p>
            <a:r>
              <a:rPr lang="zh-CN" altLang="en-US" sz="2400" dirty="0">
                <a:solidFill>
                  <a:schemeClr val="bg1"/>
                </a:solidFill>
              </a:rPr>
              <a:t>心理健康</a:t>
            </a:r>
          </a:p>
        </p:txBody>
      </p:sp>
      <p:sp>
        <p:nvSpPr>
          <p:cNvPr id="3" name="文本框 2"/>
          <p:cNvSpPr txBox="1"/>
          <p:nvPr/>
        </p:nvSpPr>
        <p:spPr>
          <a:xfrm>
            <a:off x="3548549" y="3115633"/>
            <a:ext cx="1737399" cy="461665"/>
          </a:xfrm>
          <a:prstGeom prst="rect">
            <a:avLst/>
          </a:prstGeom>
          <a:noFill/>
        </p:spPr>
        <p:txBody>
          <a:bodyPr wrap="none" rtlCol="0">
            <a:spAutoFit/>
          </a:bodyPr>
          <a:lstStyle/>
          <a:p>
            <a:r>
              <a:rPr lang="en-US" altLang="zh-CN" sz="2400" dirty="0">
                <a:solidFill>
                  <a:schemeClr val="bg1"/>
                </a:solidFill>
              </a:rPr>
              <a:t>WELCOME</a:t>
            </a:r>
          </a:p>
        </p:txBody>
      </p:sp>
      <p:sp>
        <p:nvSpPr>
          <p:cNvPr id="18" name="文本框 17"/>
          <p:cNvSpPr txBox="1"/>
          <p:nvPr/>
        </p:nvSpPr>
        <p:spPr>
          <a:xfrm>
            <a:off x="3606800" y="3586480"/>
            <a:ext cx="5861050" cy="1322070"/>
          </a:xfrm>
          <a:prstGeom prst="rect">
            <a:avLst/>
          </a:prstGeom>
          <a:noFill/>
        </p:spPr>
        <p:txBody>
          <a:bodyPr wrap="square" rtlCol="0">
            <a:spAutoFit/>
          </a:bodyPr>
          <a:lstStyle/>
          <a:p>
            <a:pPr algn="just">
              <a:lnSpc>
                <a:spcPct val="200000"/>
              </a:lnSpc>
              <a:spcAft>
                <a:spcPts val="600"/>
              </a:spcAft>
            </a:pPr>
            <a:r>
              <a:rPr lang="zh-CN" altLang="en-US" sz="1000" dirty="0">
                <a:solidFill>
                  <a:schemeClr val="bg1"/>
                </a:solidFill>
                <a:latin typeface="微软雅黑" panose="020B0503020204020204" pitchFamily="34" charset="-122"/>
                <a:ea typeface="微软雅黑" panose="020B0503020204020204" pitchFamily="34" charset="-122"/>
              </a:rPr>
              <a:t>为引导大学生关注自身的心理健康，</a:t>
            </a:r>
            <a:r>
              <a:rPr lang="en-US" altLang="zh-CN" sz="1000" dirty="0">
                <a:solidFill>
                  <a:schemeClr val="bg1"/>
                </a:solidFill>
                <a:latin typeface="微软雅黑" panose="020B0503020204020204" pitchFamily="34" charset="-122"/>
                <a:ea typeface="微软雅黑" panose="020B0503020204020204" pitchFamily="34" charset="-122"/>
              </a:rPr>
              <a:t>2000</a:t>
            </a:r>
            <a:r>
              <a:rPr lang="zh-CN" altLang="en-US" sz="1000" dirty="0">
                <a:solidFill>
                  <a:schemeClr val="bg1"/>
                </a:solidFill>
                <a:latin typeface="微软雅黑" panose="020B0503020204020204" pitchFamily="34" charset="-122"/>
                <a:ea typeface="微软雅黑" panose="020B0503020204020204" pitchFamily="34" charset="-122"/>
              </a:rPr>
              <a:t>年，</a:t>
            </a:r>
            <a:r>
              <a:rPr lang="en-US" altLang="zh-CN" sz="1000" dirty="0">
                <a:solidFill>
                  <a:schemeClr val="bg1"/>
                </a:solidFill>
                <a:latin typeface="微软雅黑" panose="020B0503020204020204" pitchFamily="34" charset="-122"/>
                <a:ea typeface="微软雅黑" panose="020B0503020204020204" pitchFamily="34" charset="-122"/>
              </a:rPr>
              <a:t>“5.25</a:t>
            </a:r>
            <a:r>
              <a:rPr lang="zh-CN" altLang="en-US" sz="1000" dirty="0">
                <a:solidFill>
                  <a:schemeClr val="bg1"/>
                </a:solidFill>
                <a:latin typeface="微软雅黑" panose="020B0503020204020204" pitchFamily="34" charset="-122"/>
                <a:ea typeface="微软雅黑" panose="020B0503020204020204" pitchFamily="34" charset="-122"/>
              </a:rPr>
              <a:t>全国大学生心理健康节</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在北京师范大学拉开帷幕，健康节取</a:t>
            </a:r>
            <a:r>
              <a:rPr lang="en-US" altLang="zh-CN" sz="1000" dirty="0">
                <a:solidFill>
                  <a:schemeClr val="bg1"/>
                </a:solidFill>
                <a:latin typeface="微软雅黑" panose="020B0503020204020204" pitchFamily="34" charset="-122"/>
                <a:ea typeface="微软雅黑" panose="020B0503020204020204" pitchFamily="34" charset="-122"/>
              </a:rPr>
              <a:t>“5.25”</a:t>
            </a:r>
            <a:r>
              <a:rPr lang="zh-CN" altLang="en-US" sz="1000" dirty="0">
                <a:solidFill>
                  <a:schemeClr val="bg1"/>
                </a:solidFill>
                <a:latin typeface="微软雅黑" panose="020B0503020204020204" pitchFamily="34" charset="-122"/>
                <a:ea typeface="微软雅黑" panose="020B0503020204020204" pitchFamily="34" charset="-122"/>
              </a:rPr>
              <a:t>的谐音</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我爱我</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，意为关爱自我的心理成长和健康，活动的主题是大学生人际交往和互助问题，口号为</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我爱我</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走出心灵的孤岛</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 此后</a:t>
            </a:r>
            <a:r>
              <a:rPr lang="en-US" altLang="zh-CN" sz="1000" dirty="0">
                <a:solidFill>
                  <a:schemeClr val="bg1"/>
                </a:solidFill>
                <a:latin typeface="微软雅黑" panose="020B0503020204020204" pitchFamily="34" charset="-122"/>
                <a:ea typeface="微软雅黑" panose="020B0503020204020204" pitchFamily="34" charset="-122"/>
              </a:rPr>
              <a:t>(2004</a:t>
            </a:r>
            <a:r>
              <a:rPr lang="zh-CN" altLang="en-US" sz="1000" dirty="0">
                <a:solidFill>
                  <a:schemeClr val="bg1"/>
                </a:solidFill>
                <a:latin typeface="微软雅黑" panose="020B0503020204020204" pitchFamily="34" charset="-122"/>
                <a:ea typeface="微软雅黑" panose="020B0503020204020204" pitchFamily="34" charset="-122"/>
              </a:rPr>
              <a:t>年</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，教育部，团中央，全国学联办公室向全国大学生发出倡议，把每年的</a:t>
            </a:r>
            <a:r>
              <a:rPr lang="en-US" altLang="zh-CN" sz="1000" dirty="0">
                <a:solidFill>
                  <a:schemeClr val="bg1"/>
                </a:solidFill>
                <a:latin typeface="微软雅黑" panose="020B0503020204020204" pitchFamily="34" charset="-122"/>
                <a:ea typeface="微软雅黑" panose="020B0503020204020204" pitchFamily="34" charset="-122"/>
              </a:rPr>
              <a:t>5</a:t>
            </a:r>
            <a:r>
              <a:rPr lang="zh-CN" altLang="en-US" sz="1000" dirty="0">
                <a:solidFill>
                  <a:schemeClr val="bg1"/>
                </a:solidFill>
                <a:latin typeface="微软雅黑" panose="020B0503020204020204" pitchFamily="34" charset="-122"/>
                <a:ea typeface="微软雅黑" panose="020B0503020204020204" pitchFamily="34" charset="-122"/>
              </a:rPr>
              <a:t>月</a:t>
            </a:r>
            <a:r>
              <a:rPr lang="en-US" altLang="zh-CN" sz="1000" dirty="0">
                <a:solidFill>
                  <a:schemeClr val="bg1"/>
                </a:solidFill>
                <a:latin typeface="微软雅黑" panose="020B0503020204020204" pitchFamily="34" charset="-122"/>
                <a:ea typeface="微软雅黑" panose="020B0503020204020204" pitchFamily="34" charset="-122"/>
              </a:rPr>
              <a:t>25</a:t>
            </a:r>
            <a:r>
              <a:rPr lang="zh-CN" altLang="en-US" sz="1000" dirty="0">
                <a:solidFill>
                  <a:schemeClr val="bg1"/>
                </a:solidFill>
                <a:latin typeface="微软雅黑" panose="020B0503020204020204" pitchFamily="34" charset="-122"/>
                <a:ea typeface="微软雅黑" panose="020B0503020204020204" pitchFamily="34" charset="-122"/>
              </a:rPr>
              <a:t>日确定为全国大学生心理健康日。</a:t>
            </a:r>
            <a:endParaRPr lang="zh-CN" altLang="en-US" sz="1000" spc="3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5715" y="-29210"/>
            <a:ext cx="12202795" cy="6915785"/>
          </a:xfrm>
          <a:prstGeom prst="rect">
            <a:avLst/>
          </a:prstGeom>
        </p:spPr>
      </p:pic>
      <p:sp>
        <p:nvSpPr>
          <p:cNvPr id="48" name="圆角矩形 22"/>
          <p:cNvSpPr/>
          <p:nvPr/>
        </p:nvSpPr>
        <p:spPr>
          <a:xfrm>
            <a:off x="3042285" y="2774950"/>
            <a:ext cx="1233805" cy="2592705"/>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7200" dirty="0">
                <a:solidFill>
                  <a:schemeClr val="bg1"/>
                </a:solidFill>
                <a:latin typeface="微软雅黑" panose="020B0503020204020204" pitchFamily="34" charset="-122"/>
                <a:ea typeface="微软雅黑" panose="020B0503020204020204" pitchFamily="34" charset="-122"/>
              </a:rPr>
              <a:t>目录</a:t>
            </a:r>
          </a:p>
        </p:txBody>
      </p:sp>
      <p:grpSp>
        <p:nvGrpSpPr>
          <p:cNvPr id="11" name="组合 10"/>
          <p:cNvGrpSpPr/>
          <p:nvPr/>
        </p:nvGrpSpPr>
        <p:grpSpPr>
          <a:xfrm>
            <a:off x="5454015" y="2524760"/>
            <a:ext cx="4844415" cy="3429635"/>
            <a:chOff x="8589" y="3976"/>
            <a:chExt cx="7629" cy="5401"/>
          </a:xfrm>
        </p:grpSpPr>
        <p:sp>
          <p:nvSpPr>
            <p:cNvPr id="44" name="TextBox 62"/>
            <p:cNvSpPr txBox="1"/>
            <p:nvPr/>
          </p:nvSpPr>
          <p:spPr>
            <a:xfrm>
              <a:off x="12266" y="4233"/>
              <a:ext cx="3953" cy="6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spc="300" dirty="0">
                  <a:solidFill>
                    <a:schemeClr val="bg1"/>
                  </a:solidFill>
                  <a:latin typeface="微软雅黑" panose="020B0503020204020204" pitchFamily="34" charset="-122"/>
                  <a:ea typeface="微软雅黑" panose="020B0503020204020204" pitchFamily="34" charset="-122"/>
                  <a:cs typeface="+mn-ea"/>
                  <a:sym typeface="+mn-lt"/>
                </a:rPr>
                <a:t>心理健康的定义</a:t>
              </a:r>
            </a:p>
          </p:txBody>
        </p:sp>
        <p:sp>
          <p:nvSpPr>
            <p:cNvPr id="45" name="TextBox 62"/>
            <p:cNvSpPr txBox="1"/>
            <p:nvPr/>
          </p:nvSpPr>
          <p:spPr>
            <a:xfrm>
              <a:off x="12268" y="5755"/>
              <a:ext cx="3951" cy="6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spc="300" dirty="0">
                  <a:solidFill>
                    <a:schemeClr val="bg1"/>
                  </a:solidFill>
                  <a:latin typeface="微软雅黑" panose="020B0503020204020204" pitchFamily="34" charset="-122"/>
                  <a:ea typeface="微软雅黑" panose="020B0503020204020204" pitchFamily="34" charset="-122"/>
                  <a:cs typeface="+mn-ea"/>
                  <a:sym typeface="+mn-lt"/>
                </a:rPr>
                <a:t>中学生常规心理</a:t>
              </a:r>
            </a:p>
          </p:txBody>
        </p:sp>
        <p:sp>
          <p:nvSpPr>
            <p:cNvPr id="46" name="TextBox 62"/>
            <p:cNvSpPr txBox="1"/>
            <p:nvPr/>
          </p:nvSpPr>
          <p:spPr>
            <a:xfrm>
              <a:off x="12266" y="7187"/>
              <a:ext cx="3953" cy="6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spc="300" dirty="0">
                  <a:solidFill>
                    <a:schemeClr val="bg1"/>
                  </a:solidFill>
                  <a:latin typeface="微软雅黑" panose="020B0503020204020204" pitchFamily="34" charset="-122"/>
                  <a:ea typeface="微软雅黑" panose="020B0503020204020204" pitchFamily="34" charset="-122"/>
                  <a:cs typeface="+mn-ea"/>
                  <a:sym typeface="+mn-lt"/>
                </a:rPr>
                <a:t>中学生心理咨询</a:t>
              </a:r>
            </a:p>
          </p:txBody>
        </p:sp>
        <p:sp>
          <p:nvSpPr>
            <p:cNvPr id="47" name="TextBox 62"/>
            <p:cNvSpPr txBox="1"/>
            <p:nvPr/>
          </p:nvSpPr>
          <p:spPr>
            <a:xfrm>
              <a:off x="12266" y="8710"/>
              <a:ext cx="3951" cy="6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spc="300" dirty="0">
                  <a:solidFill>
                    <a:schemeClr val="bg1"/>
                  </a:solidFill>
                  <a:latin typeface="微软雅黑" panose="020B0503020204020204" pitchFamily="34" charset="-122"/>
                  <a:ea typeface="微软雅黑" panose="020B0503020204020204" pitchFamily="34" charset="-122"/>
                  <a:cs typeface="+mn-ea"/>
                  <a:sym typeface="+mn-lt"/>
                </a:rPr>
                <a:t>中学生心理忠告</a:t>
              </a:r>
            </a:p>
          </p:txBody>
        </p:sp>
        <p:sp>
          <p:nvSpPr>
            <p:cNvPr id="4" name="圆角矩形 22"/>
            <p:cNvSpPr/>
            <p:nvPr/>
          </p:nvSpPr>
          <p:spPr>
            <a:xfrm>
              <a:off x="8589" y="3976"/>
              <a:ext cx="3259" cy="924"/>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solidFill>
                    <a:schemeClr val="bg1"/>
                  </a:solidFill>
                  <a:latin typeface="微软雅黑" panose="020B0503020204020204" pitchFamily="34" charset="-122"/>
                  <a:ea typeface="微软雅黑" panose="020B0503020204020204" pitchFamily="34" charset="-122"/>
                </a:rPr>
                <a:t>第壹章</a:t>
              </a:r>
            </a:p>
          </p:txBody>
        </p:sp>
        <p:sp>
          <p:nvSpPr>
            <p:cNvPr id="5" name="圆角矩形 22"/>
            <p:cNvSpPr/>
            <p:nvPr/>
          </p:nvSpPr>
          <p:spPr>
            <a:xfrm>
              <a:off x="8589" y="5498"/>
              <a:ext cx="3259" cy="924"/>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solidFill>
                    <a:schemeClr val="bg1"/>
                  </a:solidFill>
                  <a:latin typeface="微软雅黑" panose="020B0503020204020204" pitchFamily="34" charset="-122"/>
                  <a:ea typeface="微软雅黑" panose="020B0503020204020204" pitchFamily="34" charset="-122"/>
                </a:rPr>
                <a:t>第贰章</a:t>
              </a:r>
            </a:p>
          </p:txBody>
        </p:sp>
        <p:sp>
          <p:nvSpPr>
            <p:cNvPr id="6" name="圆角矩形 22"/>
            <p:cNvSpPr/>
            <p:nvPr/>
          </p:nvSpPr>
          <p:spPr>
            <a:xfrm>
              <a:off x="8590" y="6930"/>
              <a:ext cx="3259" cy="924"/>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solidFill>
                    <a:schemeClr val="bg1"/>
                  </a:solidFill>
                  <a:latin typeface="微软雅黑" panose="020B0503020204020204" pitchFamily="34" charset="-122"/>
                  <a:ea typeface="微软雅黑" panose="020B0503020204020204" pitchFamily="34" charset="-122"/>
                </a:rPr>
                <a:t>第叁章</a:t>
              </a:r>
            </a:p>
          </p:txBody>
        </p:sp>
        <p:sp>
          <p:nvSpPr>
            <p:cNvPr id="8" name="圆角矩形 22"/>
            <p:cNvSpPr/>
            <p:nvPr/>
          </p:nvSpPr>
          <p:spPr>
            <a:xfrm>
              <a:off x="8589" y="8453"/>
              <a:ext cx="3259" cy="924"/>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solidFill>
                    <a:schemeClr val="bg1"/>
                  </a:solidFill>
                  <a:latin typeface="微软雅黑" panose="020B0503020204020204" pitchFamily="34" charset="-122"/>
                  <a:ea typeface="微软雅黑" panose="020B0503020204020204" pitchFamily="34" charset="-122"/>
                </a:rPr>
                <a:t>第肆章</a:t>
              </a:r>
            </a:p>
          </p:txBody>
        </p:sp>
      </p:gr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sp>
        <p:nvSpPr>
          <p:cNvPr id="17" name="文本框 3"/>
          <p:cNvSpPr txBox="1"/>
          <p:nvPr/>
        </p:nvSpPr>
        <p:spPr>
          <a:xfrm>
            <a:off x="2047469" y="2927153"/>
            <a:ext cx="8363926"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dirty="0">
                <a:solidFill>
                  <a:schemeClr val="bg1"/>
                </a:solidFill>
                <a:latin typeface="站酷小薇LOGO体" panose="02010600010101010101" pitchFamily="2" charset="-122"/>
                <a:ea typeface="站酷小薇LOGO体" panose="02010600010101010101" pitchFamily="2" charset="-122"/>
              </a:rPr>
              <a:t>心理健康的定义</a:t>
            </a:r>
          </a:p>
        </p:txBody>
      </p:sp>
      <p:sp>
        <p:nvSpPr>
          <p:cNvPr id="21" name="Rectangle 20"/>
          <p:cNvSpPr>
            <a:spLocks noChangeArrowheads="1"/>
          </p:cNvSpPr>
          <p:nvPr/>
        </p:nvSpPr>
        <p:spPr bwMode="auto">
          <a:xfrm>
            <a:off x="3390824" y="4463828"/>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We have many PowerPoint </a:t>
            </a:r>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templates</a:t>
            </a: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 that has been specifically designed to help anyone that is stepping into the world of PowerPoint for the very first time.</a:t>
            </a:r>
          </a:p>
        </p:txBody>
      </p:sp>
      <p:sp>
        <p:nvSpPr>
          <p:cNvPr id="22" name="文本框 3"/>
          <p:cNvSpPr txBox="1"/>
          <p:nvPr/>
        </p:nvSpPr>
        <p:spPr>
          <a:xfrm>
            <a:off x="2046249" y="1629117"/>
            <a:ext cx="8363926"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solidFill>
                  <a:schemeClr val="bg1"/>
                </a:solidFill>
                <a:latin typeface="站酷小薇LOGO体" panose="02010600010101010101" pitchFamily="2" charset="-122"/>
                <a:ea typeface="站酷小薇LOGO体" panose="02010600010101010101" pitchFamily="2" charset="-122"/>
              </a:rPr>
              <a:t>01</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grpSp>
        <p:nvGrpSpPr>
          <p:cNvPr id="41" name="组合 40"/>
          <p:cNvGrpSpPr/>
          <p:nvPr/>
        </p:nvGrpSpPr>
        <p:grpSpPr>
          <a:xfrm>
            <a:off x="3427095" y="1094740"/>
            <a:ext cx="6215380" cy="4509770"/>
            <a:chOff x="5397" y="1724"/>
            <a:chExt cx="9788" cy="7102"/>
          </a:xfrm>
        </p:grpSpPr>
        <p:grpSp>
          <p:nvGrpSpPr>
            <p:cNvPr id="5" name="组合 4"/>
            <p:cNvGrpSpPr/>
            <p:nvPr/>
          </p:nvGrpSpPr>
          <p:grpSpPr>
            <a:xfrm>
              <a:off x="5397" y="3252"/>
              <a:ext cx="4450" cy="5573"/>
              <a:chOff x="3579" y="3252"/>
              <a:chExt cx="3609" cy="5573"/>
            </a:xfrm>
          </p:grpSpPr>
          <p:grpSp>
            <p:nvGrpSpPr>
              <p:cNvPr id="29" name="组合 28"/>
              <p:cNvGrpSpPr/>
              <p:nvPr/>
            </p:nvGrpSpPr>
            <p:grpSpPr>
              <a:xfrm>
                <a:off x="3579" y="3252"/>
                <a:ext cx="3517" cy="1947"/>
                <a:chOff x="1648376" y="5158752"/>
                <a:chExt cx="2069797" cy="993076"/>
              </a:xfrm>
            </p:grpSpPr>
            <p:sp>
              <p:nvSpPr>
                <p:cNvPr id="30" name="TextBox 62"/>
                <p:cNvSpPr txBox="1"/>
                <p:nvPr/>
              </p:nvSpPr>
              <p:spPr>
                <a:xfrm>
                  <a:off x="1648376" y="5158752"/>
                  <a:ext cx="2069797" cy="2805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rPr>
                    <a:t>心理健康的定义</a:t>
                  </a:r>
                  <a:r>
                    <a:rPr lang="en-US" altLang="zh-CN" sz="1400" b="1" spc="300" dirty="0">
                      <a:solidFill>
                        <a:schemeClr val="bg1"/>
                      </a:solidFill>
                      <a:latin typeface="微软雅黑" panose="020B0503020204020204" pitchFamily="34" charset="-122"/>
                      <a:ea typeface="微软雅黑" panose="020B0503020204020204" pitchFamily="34" charset="-122"/>
                      <a:cs typeface="+mn-ea"/>
                      <a:sym typeface="+mn-lt"/>
                    </a:rPr>
                    <a:t>1</a:t>
                  </a:r>
                </a:p>
              </p:txBody>
            </p:sp>
            <p:sp>
              <p:nvSpPr>
                <p:cNvPr id="31" name="Rectangle 64"/>
                <p:cNvSpPr/>
                <p:nvPr/>
              </p:nvSpPr>
              <p:spPr>
                <a:xfrm>
                  <a:off x="1702380" y="5522296"/>
                  <a:ext cx="1961788" cy="6295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kumimoji="1" lang="en-US" altLang="zh-CN"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01.</a:t>
                  </a: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健康不仅仅是没有疾病和衰弱的表现</a:t>
                  </a:r>
                  <a:r>
                    <a:rPr kumimoji="1" lang="en-US" altLang="zh-CN"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健康乃是身体上、心理上和社会适应方面良好而完满的状态（</a:t>
                  </a:r>
                  <a:r>
                    <a:rPr kumimoji="1" lang="en-US" altLang="zh-CN"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1948</a:t>
                  </a: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，世界卫生组织</a:t>
                  </a:r>
                  <a:r>
                    <a:rPr kumimoji="1" lang="en-US" altLang="zh-CN"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WHO</a:t>
                  </a: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endParaRPr kumimoji="1" lang="zh-CN" altLang="en-US" sz="1000" spc="3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mn-ea"/>
                    <a:sym typeface="+mn-lt"/>
                  </a:endParaRPr>
                </a:p>
              </p:txBody>
            </p:sp>
          </p:grpSp>
          <p:grpSp>
            <p:nvGrpSpPr>
              <p:cNvPr id="32" name="组合 31"/>
              <p:cNvGrpSpPr/>
              <p:nvPr/>
            </p:nvGrpSpPr>
            <p:grpSpPr>
              <a:xfrm>
                <a:off x="3671" y="6537"/>
                <a:ext cx="3517" cy="2288"/>
                <a:chOff x="1648376" y="5355696"/>
                <a:chExt cx="2069797" cy="1167217"/>
              </a:xfrm>
            </p:grpSpPr>
            <p:sp>
              <p:nvSpPr>
                <p:cNvPr id="33" name="TextBox 62"/>
                <p:cNvSpPr txBox="1"/>
                <p:nvPr/>
              </p:nvSpPr>
              <p:spPr>
                <a:xfrm>
                  <a:off x="1648376" y="5355696"/>
                  <a:ext cx="2069797" cy="2806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rPr>
                    <a:t>心理健康的定义</a:t>
                  </a:r>
                  <a:r>
                    <a:rPr lang="en-US" altLang="zh-CN" sz="1400" b="1" spc="300" dirty="0">
                      <a:solidFill>
                        <a:schemeClr val="bg1"/>
                      </a:solidFill>
                      <a:latin typeface="微软雅黑" panose="020B0503020204020204" pitchFamily="34" charset="-122"/>
                      <a:ea typeface="微软雅黑" panose="020B0503020204020204" pitchFamily="34" charset="-122"/>
                      <a:cs typeface="+mn-ea"/>
                      <a:sym typeface="+mn-lt"/>
                    </a:rPr>
                    <a:t>2</a:t>
                  </a:r>
                </a:p>
              </p:txBody>
            </p:sp>
            <p:sp>
              <p:nvSpPr>
                <p:cNvPr id="34" name="Rectangle 64"/>
                <p:cNvSpPr/>
                <p:nvPr/>
              </p:nvSpPr>
              <p:spPr>
                <a:xfrm>
                  <a:off x="1702380" y="5522296"/>
                  <a:ext cx="1961788" cy="100061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kumimoji="1" lang="en-US" altLang="zh-CN"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02.</a:t>
                  </a: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衡量一个人是否健康，必须从生理、心理、行为等因素分析。</a:t>
                  </a:r>
                  <a:r>
                    <a:rPr kumimoji="1" lang="zh-CN" altLang="en-US" sz="1000" dirty="0">
                      <a:solidFill>
                        <a:schemeClr val="bg1"/>
                      </a:solidFill>
                      <a:latin typeface="微软雅黑" panose="020B0503020204020204" pitchFamily="34" charset="-122"/>
                      <a:ea typeface="微软雅黑" panose="020B0503020204020204" pitchFamily="34" charset="-122"/>
                    </a:rPr>
                    <a:t>在这种状态下，人的生命具有活力，人的潜能得到开发，人的价值能够实现。</a:t>
                  </a:r>
                </a:p>
              </p:txBody>
            </p:sp>
          </p:grpSp>
        </p:grpSp>
        <p:grpSp>
          <p:nvGrpSpPr>
            <p:cNvPr id="7" name="组合 6"/>
            <p:cNvGrpSpPr/>
            <p:nvPr/>
          </p:nvGrpSpPr>
          <p:grpSpPr>
            <a:xfrm>
              <a:off x="10735" y="3252"/>
              <a:ext cx="4450" cy="5574"/>
              <a:chOff x="12007" y="3252"/>
              <a:chExt cx="3609" cy="5574"/>
            </a:xfrm>
          </p:grpSpPr>
          <p:grpSp>
            <p:nvGrpSpPr>
              <p:cNvPr id="35" name="组合 34"/>
              <p:cNvGrpSpPr/>
              <p:nvPr/>
            </p:nvGrpSpPr>
            <p:grpSpPr>
              <a:xfrm>
                <a:off x="12099" y="3252"/>
                <a:ext cx="3517" cy="1946"/>
                <a:chOff x="1648376" y="5158752"/>
                <a:chExt cx="2069797" cy="993202"/>
              </a:xfrm>
            </p:grpSpPr>
            <p:sp>
              <p:nvSpPr>
                <p:cNvPr id="36" name="TextBox 62"/>
                <p:cNvSpPr txBox="1"/>
                <p:nvPr/>
              </p:nvSpPr>
              <p:spPr>
                <a:xfrm>
                  <a:off x="1648376" y="5158752"/>
                  <a:ext cx="2069797" cy="2806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rPr>
                    <a:t>心理健康的定义</a:t>
                  </a:r>
                  <a:r>
                    <a:rPr lang="en-US" altLang="zh-CN" sz="1400" b="1" spc="300" dirty="0">
                      <a:solidFill>
                        <a:schemeClr val="bg1"/>
                      </a:solidFill>
                      <a:latin typeface="微软雅黑" panose="020B0503020204020204" pitchFamily="34" charset="-122"/>
                      <a:ea typeface="微软雅黑" panose="020B0503020204020204" pitchFamily="34" charset="-122"/>
                      <a:cs typeface="+mn-ea"/>
                      <a:sym typeface="+mn-lt"/>
                    </a:rPr>
                    <a:t>3</a:t>
                  </a:r>
                </a:p>
              </p:txBody>
            </p:sp>
            <p:sp>
              <p:nvSpPr>
                <p:cNvPr id="37" name="Rectangle 64"/>
                <p:cNvSpPr/>
                <p:nvPr/>
              </p:nvSpPr>
              <p:spPr>
                <a:xfrm>
                  <a:off x="1702380" y="5522296"/>
                  <a:ext cx="1961788" cy="6296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kumimoji="1" lang="en-US" altLang="zh-CN"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03.</a:t>
                  </a:r>
                  <a:r>
                    <a:rPr kumimoji="1" lang="zh-CN" altLang="en-US" sz="1000" dirty="0">
                      <a:solidFill>
                        <a:schemeClr val="bg1"/>
                      </a:solidFill>
                      <a:latin typeface="微软雅黑" panose="020B0503020204020204" pitchFamily="34" charset="-122"/>
                      <a:ea typeface="微软雅黑" panose="020B0503020204020204" pitchFamily="34" charset="-122"/>
                    </a:rPr>
                    <a:t>心理健康是指个体对环境的高效而满意的适应，在这种状态下，人的生命具有活力，人的潜能得到开发，人的价值能够实现。</a:t>
                  </a:r>
                </a:p>
              </p:txBody>
            </p:sp>
          </p:grpSp>
          <p:grpSp>
            <p:nvGrpSpPr>
              <p:cNvPr id="38" name="组合 37"/>
              <p:cNvGrpSpPr/>
              <p:nvPr/>
            </p:nvGrpSpPr>
            <p:grpSpPr>
              <a:xfrm>
                <a:off x="12007" y="6515"/>
                <a:ext cx="3517" cy="2311"/>
                <a:chOff x="1648376" y="5158752"/>
                <a:chExt cx="2069797" cy="1178777"/>
              </a:xfrm>
            </p:grpSpPr>
            <p:sp>
              <p:nvSpPr>
                <p:cNvPr id="39" name="TextBox 62"/>
                <p:cNvSpPr txBox="1"/>
                <p:nvPr/>
              </p:nvSpPr>
              <p:spPr>
                <a:xfrm>
                  <a:off x="1648376" y="5158752"/>
                  <a:ext cx="2069797" cy="2805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rPr>
                    <a:t>心理健康的定义</a:t>
                  </a:r>
                  <a:r>
                    <a:rPr lang="en-US" altLang="zh-CN" sz="1400" b="1" spc="300" dirty="0">
                      <a:solidFill>
                        <a:schemeClr val="bg1"/>
                      </a:solidFill>
                      <a:latin typeface="微软雅黑" panose="020B0503020204020204" pitchFamily="34" charset="-122"/>
                      <a:ea typeface="微软雅黑" panose="020B0503020204020204" pitchFamily="34" charset="-122"/>
                      <a:cs typeface="+mn-ea"/>
                      <a:sym typeface="+mn-lt"/>
                    </a:rPr>
                    <a:t>4</a:t>
                  </a:r>
                </a:p>
              </p:txBody>
            </p:sp>
            <p:sp>
              <p:nvSpPr>
                <p:cNvPr id="40" name="Rectangle 64"/>
                <p:cNvSpPr/>
                <p:nvPr/>
              </p:nvSpPr>
              <p:spPr>
                <a:xfrm>
                  <a:off x="1702380" y="5522296"/>
                  <a:ext cx="1961788" cy="81523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kumimoji="1" lang="en-US" altLang="zh-CN"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04.</a:t>
                  </a:r>
                  <a:r>
                    <a:rPr kumimoji="1" lang="zh-CN" altLang="en-US" sz="1000" dirty="0">
                      <a:solidFill>
                        <a:schemeClr val="bg1"/>
                      </a:solidFill>
                      <a:latin typeface="微软雅黑" panose="020B0503020204020204" pitchFamily="34" charset="-122"/>
                      <a:ea typeface="微软雅黑" panose="020B0503020204020204" pitchFamily="34" charset="-122"/>
                    </a:rPr>
                    <a:t>忧愁、顾虑和悲观可以使人得病；积极愉快、坚强的意志和乐观的情绪可以战胜疾病</a:t>
                  </a:r>
                  <a:r>
                    <a:rPr kumimoji="1" lang="en-US" altLang="zh-CN" sz="1000" dirty="0">
                      <a:solidFill>
                        <a:schemeClr val="bg1"/>
                      </a:solidFill>
                      <a:latin typeface="微软雅黑" panose="020B0503020204020204" pitchFamily="34" charset="-122"/>
                      <a:ea typeface="微软雅黑" panose="020B0503020204020204" pitchFamily="34" charset="-122"/>
                    </a:rPr>
                    <a:t>,</a:t>
                  </a:r>
                  <a:r>
                    <a:rPr kumimoji="1" lang="zh-CN" altLang="en-US" sz="1000" dirty="0">
                      <a:solidFill>
                        <a:schemeClr val="bg1"/>
                      </a:solidFill>
                      <a:latin typeface="微软雅黑" panose="020B0503020204020204" pitchFamily="34" charset="-122"/>
                      <a:ea typeface="微软雅黑" panose="020B0503020204020204" pitchFamily="34" charset="-122"/>
                    </a:rPr>
                    <a:t>更可以使人强壮和长寿。</a:t>
                  </a:r>
                  <a:r>
                    <a:rPr kumimoji="1" lang="en-US" altLang="zh-CN" sz="1000" dirty="0">
                      <a:solidFill>
                        <a:schemeClr val="bg1"/>
                      </a:solidFill>
                      <a:latin typeface="微软雅黑" panose="020B0503020204020204" pitchFamily="34" charset="-122"/>
                      <a:ea typeface="微软雅黑" panose="020B0503020204020204" pitchFamily="34" charset="-122"/>
                    </a:rPr>
                    <a:t>——</a:t>
                  </a:r>
                  <a:r>
                    <a:rPr kumimoji="1" lang="zh-CN" altLang="en-US" sz="1000" dirty="0">
                      <a:solidFill>
                        <a:schemeClr val="bg1"/>
                      </a:solidFill>
                      <a:latin typeface="微软雅黑" panose="020B0503020204020204" pitchFamily="34" charset="-122"/>
                      <a:ea typeface="微软雅黑" panose="020B0503020204020204" pitchFamily="34" charset="-122"/>
                    </a:rPr>
                    <a:t>俄国生理学家巴普洛</a:t>
                  </a:r>
                </a:p>
              </p:txBody>
            </p:sp>
          </p:grpSp>
        </p:grpSp>
        <p:sp>
          <p:nvSpPr>
            <p:cNvPr id="28" name="TextBox 62"/>
            <p:cNvSpPr txBox="1"/>
            <p:nvPr/>
          </p:nvSpPr>
          <p:spPr>
            <a:xfrm>
              <a:off x="5510" y="1724"/>
              <a:ext cx="4746" cy="8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spc="300" dirty="0">
                  <a:solidFill>
                    <a:schemeClr val="bg1"/>
                  </a:solidFill>
                  <a:latin typeface="微软雅黑" panose="020B0503020204020204" pitchFamily="34" charset="-122"/>
                  <a:ea typeface="微软雅黑" panose="020B0503020204020204" pitchFamily="34" charset="-122"/>
                  <a:cs typeface="+mn-ea"/>
                  <a:sym typeface="+mn-lt"/>
                </a:rPr>
                <a:t>心理健康的定义</a:t>
              </a:r>
              <a:endParaRPr lang="en-US" altLang="zh-CN" sz="24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41"/>
                                        </p:tgtEl>
                                        <p:attrNameLst>
                                          <p:attrName>style.visibility</p:attrName>
                                        </p:attrNameLst>
                                      </p:cBhvr>
                                      <p:to>
                                        <p:strVal val="visible"/>
                                      </p:to>
                                    </p:set>
                                    <p:animEffect transition="in" filter="wipe(up)">
                                      <p:cBhvr>
                                        <p:cTn id="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5715" y="-28575"/>
            <a:ext cx="12202795" cy="6915785"/>
          </a:xfrm>
          <a:prstGeom prst="rect">
            <a:avLst/>
          </a:prstGeom>
        </p:spPr>
      </p:pic>
      <p:grpSp>
        <p:nvGrpSpPr>
          <p:cNvPr id="37" name="组合 36"/>
          <p:cNvGrpSpPr/>
          <p:nvPr/>
        </p:nvGrpSpPr>
        <p:grpSpPr>
          <a:xfrm>
            <a:off x="3556000" y="1956435"/>
            <a:ext cx="6557010" cy="3816985"/>
            <a:chOff x="5600" y="3081"/>
            <a:chExt cx="10326" cy="6011"/>
          </a:xfrm>
        </p:grpSpPr>
        <p:grpSp>
          <p:nvGrpSpPr>
            <p:cNvPr id="2" name="组合 1"/>
            <p:cNvGrpSpPr/>
            <p:nvPr/>
          </p:nvGrpSpPr>
          <p:grpSpPr>
            <a:xfrm>
              <a:off x="5600" y="4880"/>
              <a:ext cx="10326" cy="4212"/>
              <a:chOff x="6169" y="3812"/>
              <a:chExt cx="10326" cy="4212"/>
            </a:xfrm>
          </p:grpSpPr>
          <p:sp>
            <p:nvSpPr>
              <p:cNvPr id="3" name="椭圆 2"/>
              <p:cNvSpPr/>
              <p:nvPr/>
            </p:nvSpPr>
            <p:spPr>
              <a:xfrm>
                <a:off x="6169" y="3983"/>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11416" y="3983"/>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椭圆 4"/>
              <p:cNvSpPr/>
              <p:nvPr/>
            </p:nvSpPr>
            <p:spPr>
              <a:xfrm>
                <a:off x="11416" y="6857"/>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904" y="3812"/>
                <a:ext cx="3660" cy="1405"/>
                <a:chOff x="1307567" y="5158752"/>
                <a:chExt cx="2525753" cy="892234"/>
              </a:xfrm>
            </p:grpSpPr>
            <p:sp>
              <p:nvSpPr>
                <p:cNvPr id="8" name="TextBox 62"/>
                <p:cNvSpPr txBox="1"/>
                <p:nvPr/>
              </p:nvSpPr>
              <p:spPr>
                <a:xfrm>
                  <a:off x="1307567" y="5158752"/>
                  <a:ext cx="2069797" cy="3341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rPr>
                    <a:t>心理健康标志</a:t>
                  </a:r>
                  <a:r>
                    <a:rPr lang="en-US" altLang="zh-CN" sz="1400" b="1" spc="300" dirty="0">
                      <a:solidFill>
                        <a:schemeClr val="bg1"/>
                      </a:solidFill>
                      <a:latin typeface="微软雅黑" panose="020B0503020204020204" pitchFamily="34" charset="-122"/>
                      <a:ea typeface="微软雅黑" panose="020B0503020204020204" pitchFamily="34" charset="-122"/>
                      <a:cs typeface="+mn-ea"/>
                      <a:sym typeface="+mn-lt"/>
                    </a:rPr>
                    <a:t>1</a:t>
                  </a:r>
                </a:p>
              </p:txBody>
            </p:sp>
            <p:sp>
              <p:nvSpPr>
                <p:cNvPr id="10" name="Rectangle 64"/>
                <p:cNvSpPr/>
                <p:nvPr/>
              </p:nvSpPr>
              <p:spPr>
                <a:xfrm>
                  <a:off x="1307567" y="5521361"/>
                  <a:ext cx="2525753" cy="52962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000" dirty="0">
                      <a:solidFill>
                        <a:schemeClr val="bg1"/>
                      </a:solidFill>
                      <a:latin typeface="微软雅黑" panose="020B0503020204020204" pitchFamily="34" charset="-122"/>
                      <a:ea typeface="微软雅黑" panose="020B0503020204020204" pitchFamily="34" charset="-122"/>
                    </a:rPr>
                    <a:t>01.</a:t>
                  </a:r>
                  <a:r>
                    <a:rPr kumimoji="1" lang="zh-CN" altLang="en-US" sz="1000" dirty="0">
                      <a:solidFill>
                        <a:schemeClr val="bg1"/>
                      </a:solidFill>
                      <a:latin typeface="微软雅黑" panose="020B0503020204020204" pitchFamily="34" charset="-122"/>
                      <a:ea typeface="微软雅黑" panose="020B0503020204020204" pitchFamily="34" charset="-122"/>
                    </a:rPr>
                    <a:t>身体、智力、情绪，十分调和</a:t>
                  </a:r>
                </a:p>
                <a:p>
                  <a:pPr>
                    <a:lnSpc>
                      <a:spcPct val="150000"/>
                    </a:lnSpc>
                  </a:pPr>
                  <a:r>
                    <a:rPr lang="zh-CN" altLang="en-US" sz="900" spc="300" dirty="0">
                      <a:solidFill>
                        <a:schemeClr val="bg1"/>
                      </a:solidFill>
                      <a:latin typeface="微软雅黑" panose="020B0503020204020204" pitchFamily="34" charset="-122"/>
                      <a:ea typeface="微软雅黑" panose="020B0503020204020204" pitchFamily="34" charset="-122"/>
                      <a:cs typeface="+mn-ea"/>
                      <a:sym typeface="+mn-lt"/>
                    </a:rPr>
                    <a:t>。</a:t>
                  </a:r>
                </a:p>
              </p:txBody>
            </p:sp>
          </p:grpSp>
          <p:grpSp>
            <p:nvGrpSpPr>
              <p:cNvPr id="11" name="组合 10"/>
              <p:cNvGrpSpPr/>
              <p:nvPr/>
            </p:nvGrpSpPr>
            <p:grpSpPr>
              <a:xfrm>
                <a:off x="12329" y="3897"/>
                <a:ext cx="3408" cy="1201"/>
                <a:chOff x="1307567" y="5158752"/>
                <a:chExt cx="2352000" cy="762903"/>
              </a:xfrm>
            </p:grpSpPr>
            <p:sp>
              <p:nvSpPr>
                <p:cNvPr id="12" name="TextBox 62"/>
                <p:cNvSpPr txBox="1"/>
                <p:nvPr/>
              </p:nvSpPr>
              <p:spPr>
                <a:xfrm>
                  <a:off x="1307567" y="5158752"/>
                  <a:ext cx="2069797" cy="3341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rPr>
                    <a:t>心理健康标志</a:t>
                  </a:r>
                  <a:r>
                    <a:rPr lang="en-US" altLang="zh-CN" sz="1400" b="1" spc="300" dirty="0">
                      <a:solidFill>
                        <a:schemeClr val="bg1"/>
                      </a:solidFill>
                      <a:latin typeface="微软雅黑" panose="020B0503020204020204" pitchFamily="34" charset="-122"/>
                      <a:ea typeface="微软雅黑" panose="020B0503020204020204" pitchFamily="34" charset="-122"/>
                      <a:cs typeface="+mn-ea"/>
                      <a:sym typeface="+mn-lt"/>
                    </a:rPr>
                    <a:t>2</a:t>
                  </a:r>
                </a:p>
              </p:txBody>
            </p:sp>
            <p:sp>
              <p:nvSpPr>
                <p:cNvPr id="13" name="Rectangle 64"/>
                <p:cNvSpPr/>
                <p:nvPr/>
              </p:nvSpPr>
              <p:spPr>
                <a:xfrm>
                  <a:off x="1307567" y="5521545"/>
                  <a:ext cx="2352000" cy="4001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a:solidFill>
                        <a:schemeClr val="bg1"/>
                      </a:solidFill>
                      <a:latin typeface="微软雅黑" panose="020B0503020204020204" pitchFamily="34" charset="-122"/>
                      <a:ea typeface="微软雅黑" panose="020B0503020204020204" pitchFamily="34" charset="-122"/>
                    </a:rPr>
                    <a:t>02.</a:t>
                  </a:r>
                  <a:r>
                    <a:rPr kumimoji="1" lang="zh-CN" altLang="en-US" sz="1000" dirty="0">
                      <a:solidFill>
                        <a:schemeClr val="bg1"/>
                      </a:solidFill>
                      <a:latin typeface="微软雅黑" panose="020B0503020204020204" pitchFamily="34" charset="-122"/>
                      <a:ea typeface="微软雅黑" panose="020B0503020204020204" pitchFamily="34" charset="-122"/>
                    </a:rPr>
                    <a:t>适应环境、人际关系中彼此能谦让</a:t>
                  </a:r>
                </a:p>
              </p:txBody>
            </p:sp>
          </p:grpSp>
          <p:grpSp>
            <p:nvGrpSpPr>
              <p:cNvPr id="14" name="组合 13"/>
              <p:cNvGrpSpPr/>
              <p:nvPr/>
            </p:nvGrpSpPr>
            <p:grpSpPr>
              <a:xfrm>
                <a:off x="7083" y="6738"/>
                <a:ext cx="2999" cy="959"/>
                <a:chOff x="1307567" y="5158752"/>
                <a:chExt cx="2069797" cy="609014"/>
              </a:xfrm>
            </p:grpSpPr>
            <p:sp>
              <p:nvSpPr>
                <p:cNvPr id="15" name="TextBox 62"/>
                <p:cNvSpPr txBox="1"/>
                <p:nvPr/>
              </p:nvSpPr>
              <p:spPr>
                <a:xfrm>
                  <a:off x="1307567" y="5158752"/>
                  <a:ext cx="2069797" cy="299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b="1" spc="300" dirty="0">
                      <a:solidFill>
                        <a:schemeClr val="bg1"/>
                      </a:solidFill>
                      <a:latin typeface="微软雅黑" panose="020B0503020204020204" pitchFamily="34" charset="-122"/>
                      <a:ea typeface="微软雅黑" panose="020B0503020204020204" pitchFamily="34" charset="-122"/>
                      <a:cs typeface="+mn-ea"/>
                      <a:sym typeface="+mn-lt"/>
                    </a:rPr>
                    <a:t>心理健康标志</a:t>
                  </a:r>
                  <a:r>
                    <a:rPr lang="en-US" altLang="zh-CN" sz="1200" b="1" spc="300" dirty="0">
                      <a:solidFill>
                        <a:schemeClr val="bg1"/>
                      </a:solidFill>
                      <a:latin typeface="微软雅黑" panose="020B0503020204020204" pitchFamily="34" charset="-122"/>
                      <a:ea typeface="微软雅黑" panose="020B0503020204020204" pitchFamily="34" charset="-122"/>
                      <a:cs typeface="+mn-ea"/>
                      <a:sym typeface="+mn-lt"/>
                    </a:rPr>
                    <a:t>3</a:t>
                  </a:r>
                </a:p>
              </p:txBody>
            </p:sp>
            <p:sp>
              <p:nvSpPr>
                <p:cNvPr id="16" name="Rectangle 64"/>
                <p:cNvSpPr/>
                <p:nvPr/>
              </p:nvSpPr>
              <p:spPr>
                <a:xfrm>
                  <a:off x="1307567" y="5521545"/>
                  <a:ext cx="1159737"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0" dirty="0">
                      <a:solidFill>
                        <a:schemeClr val="bg1"/>
                      </a:solidFill>
                      <a:latin typeface="微软雅黑" panose="020B0503020204020204" pitchFamily="34" charset="-122"/>
                      <a:ea typeface="微软雅黑" panose="020B0503020204020204" pitchFamily="34" charset="-122"/>
                    </a:rPr>
                    <a:t>03.</a:t>
                  </a:r>
                  <a:r>
                    <a:rPr kumimoji="1" lang="zh-CN" altLang="en-US" sz="1000" dirty="0">
                      <a:solidFill>
                        <a:schemeClr val="bg1"/>
                      </a:solidFill>
                      <a:latin typeface="微软雅黑" panose="020B0503020204020204" pitchFamily="34" charset="-122"/>
                      <a:ea typeface="微软雅黑" panose="020B0503020204020204" pitchFamily="34" charset="-122"/>
                    </a:rPr>
                    <a:t>有幸福感</a:t>
                  </a:r>
                </a:p>
              </p:txBody>
            </p:sp>
          </p:grpSp>
          <p:grpSp>
            <p:nvGrpSpPr>
              <p:cNvPr id="17" name="组合 16"/>
              <p:cNvGrpSpPr/>
              <p:nvPr/>
            </p:nvGrpSpPr>
            <p:grpSpPr>
              <a:xfrm>
                <a:off x="12508" y="6823"/>
                <a:ext cx="3987" cy="1201"/>
                <a:chOff x="1307567" y="5158752"/>
                <a:chExt cx="2751414" cy="762902"/>
              </a:xfrm>
            </p:grpSpPr>
            <p:sp>
              <p:nvSpPr>
                <p:cNvPr id="18" name="TextBox 62"/>
                <p:cNvSpPr txBox="1"/>
                <p:nvPr/>
              </p:nvSpPr>
              <p:spPr>
                <a:xfrm>
                  <a:off x="1307567" y="5158752"/>
                  <a:ext cx="2069797" cy="299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b="1" spc="300" dirty="0">
                      <a:solidFill>
                        <a:schemeClr val="bg1"/>
                      </a:solidFill>
                      <a:latin typeface="微软雅黑" panose="020B0503020204020204" pitchFamily="34" charset="-122"/>
                      <a:ea typeface="微软雅黑" panose="020B0503020204020204" pitchFamily="34" charset="-122"/>
                      <a:cs typeface="+mn-ea"/>
                      <a:sym typeface="+mn-lt"/>
                    </a:rPr>
                    <a:t>心理健康标志</a:t>
                  </a:r>
                  <a:r>
                    <a:rPr lang="en-US" altLang="zh-CN" sz="1200" b="1" spc="300" dirty="0">
                      <a:solidFill>
                        <a:schemeClr val="bg1"/>
                      </a:solidFill>
                      <a:latin typeface="微软雅黑" panose="020B0503020204020204" pitchFamily="34" charset="-122"/>
                      <a:ea typeface="微软雅黑" panose="020B0503020204020204" pitchFamily="34" charset="-122"/>
                      <a:cs typeface="+mn-ea"/>
                      <a:sym typeface="+mn-lt"/>
                    </a:rPr>
                    <a:t>4</a:t>
                  </a:r>
                </a:p>
              </p:txBody>
            </p:sp>
            <p:sp>
              <p:nvSpPr>
                <p:cNvPr id="19" name="Rectangle 64"/>
                <p:cNvSpPr/>
                <p:nvPr/>
              </p:nvSpPr>
              <p:spPr>
                <a:xfrm>
                  <a:off x="1307567" y="5521544"/>
                  <a:ext cx="2751414" cy="4001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a:solidFill>
                        <a:schemeClr val="bg1"/>
                      </a:solidFill>
                      <a:latin typeface="微软雅黑" panose="020B0503020204020204" pitchFamily="34" charset="-122"/>
                      <a:ea typeface="微软雅黑" panose="020B0503020204020204" pitchFamily="34" charset="-122"/>
                    </a:rPr>
                    <a:t>04.</a:t>
                  </a:r>
                  <a:r>
                    <a:rPr kumimoji="1" lang="zh-CN" altLang="en-US" sz="1000" dirty="0">
                      <a:solidFill>
                        <a:schemeClr val="bg1"/>
                      </a:solidFill>
                      <a:latin typeface="微软雅黑" panose="020B0503020204020204" pitchFamily="34" charset="-122"/>
                      <a:ea typeface="微软雅黑" panose="020B0503020204020204" pitchFamily="34" charset="-122"/>
                    </a:rPr>
                    <a:t>在工作和职业中能充分发挥自己的能力，过有效率的生活</a:t>
                  </a:r>
                </a:p>
              </p:txBody>
            </p:sp>
          </p:grpSp>
        </p:grpSp>
        <p:sp>
          <p:nvSpPr>
            <p:cNvPr id="22" name="椭圆 21"/>
            <p:cNvSpPr/>
            <p:nvPr/>
          </p:nvSpPr>
          <p:spPr>
            <a:xfrm>
              <a:off x="5600" y="7925"/>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TextBox 62"/>
            <p:cNvSpPr txBox="1"/>
            <p:nvPr/>
          </p:nvSpPr>
          <p:spPr>
            <a:xfrm>
              <a:off x="5600" y="3081"/>
              <a:ext cx="3987" cy="8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spc="300" dirty="0">
                  <a:solidFill>
                    <a:schemeClr val="bg1"/>
                  </a:solidFill>
                  <a:latin typeface="微软雅黑" panose="020B0503020204020204" pitchFamily="34" charset="-122"/>
                  <a:ea typeface="微软雅黑" panose="020B0503020204020204" pitchFamily="34" charset="-122"/>
                  <a:cs typeface="+mn-ea"/>
                  <a:sym typeface="+mn-lt"/>
                </a:rPr>
                <a:t>心理健康标志</a:t>
              </a:r>
              <a:endParaRPr lang="en-US" altLang="zh-CN" sz="24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37"/>
                                        </p:tgtEl>
                                        <p:attrNameLst>
                                          <p:attrName>style.visibility</p:attrName>
                                        </p:attrNameLst>
                                      </p:cBhvr>
                                      <p:to>
                                        <p:strVal val="visible"/>
                                      </p:to>
                                    </p:set>
                                    <p:animEffect transition="in" filter="wipe(up)">
                                      <p:cBhvr>
                                        <p:cTn id="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grpSp>
        <p:nvGrpSpPr>
          <p:cNvPr id="67" name="组合 66"/>
          <p:cNvGrpSpPr/>
          <p:nvPr/>
        </p:nvGrpSpPr>
        <p:grpSpPr>
          <a:xfrm>
            <a:off x="1088390" y="3279775"/>
            <a:ext cx="10216515" cy="1527810"/>
            <a:chOff x="1714" y="5165"/>
            <a:chExt cx="16089" cy="2406"/>
          </a:xfrm>
        </p:grpSpPr>
        <p:grpSp>
          <p:nvGrpSpPr>
            <p:cNvPr id="3" name="组合 2"/>
            <p:cNvGrpSpPr/>
            <p:nvPr/>
          </p:nvGrpSpPr>
          <p:grpSpPr>
            <a:xfrm>
              <a:off x="1865" y="5165"/>
              <a:ext cx="15677" cy="2407"/>
              <a:chOff x="1118682" y="4209201"/>
              <a:chExt cx="9954635" cy="1528258"/>
            </a:xfrm>
          </p:grpSpPr>
          <p:grpSp>
            <p:nvGrpSpPr>
              <p:cNvPr id="4" name="组合 3"/>
              <p:cNvGrpSpPr/>
              <p:nvPr/>
            </p:nvGrpSpPr>
            <p:grpSpPr>
              <a:xfrm>
                <a:off x="8135045" y="4209201"/>
                <a:ext cx="2938272" cy="1528258"/>
                <a:chOff x="8135045" y="4209201"/>
                <a:chExt cx="2938272" cy="1528258"/>
              </a:xfrm>
            </p:grpSpPr>
            <p:sp>
              <p:nvSpPr>
                <p:cNvPr id="7" name="矩形 6"/>
                <p:cNvSpPr/>
                <p:nvPr/>
              </p:nvSpPr>
              <p:spPr>
                <a:xfrm>
                  <a:off x="8135045" y="4209201"/>
                  <a:ext cx="2938272" cy="312778"/>
                </a:xfrm>
                <a:prstGeom prst="rect">
                  <a:avLst/>
                </a:prstGeom>
              </p:spPr>
              <p:txBody>
                <a:bodyPr wrap="square">
                  <a:spAutoFit/>
                </a:bodyPr>
                <a:lstStyle/>
                <a:p>
                  <a:pPr>
                    <a:lnSpc>
                      <a:spcPct val="110000"/>
                    </a:lnSpc>
                    <a:defRPr/>
                  </a:pPr>
                  <a:r>
                    <a:rPr kumimoji="1" lang="zh-CN" altLang="en-US" sz="1400" dirty="0">
                      <a:solidFill>
                        <a:schemeClr val="bg1"/>
                      </a:solidFill>
                      <a:latin typeface="微软雅黑" panose="020B0503020204020204" pitchFamily="34" charset="-122"/>
                      <a:ea typeface="微软雅黑" panose="020B0503020204020204" pitchFamily="34" charset="-122"/>
                    </a:rPr>
                    <a:t>能保持良好的环境适应能力</a:t>
                  </a:r>
                </a:p>
              </p:txBody>
            </p:sp>
            <p:grpSp>
              <p:nvGrpSpPr>
                <p:cNvPr id="8" name="组合 7"/>
                <p:cNvGrpSpPr/>
                <p:nvPr/>
              </p:nvGrpSpPr>
              <p:grpSpPr>
                <a:xfrm>
                  <a:off x="8894693" y="5542196"/>
                  <a:ext cx="1418977" cy="195263"/>
                  <a:chOff x="8728075" y="5671837"/>
                  <a:chExt cx="1418977" cy="195263"/>
                </a:xfrm>
              </p:grpSpPr>
              <p:sp>
                <p:nvSpPr>
                  <p:cNvPr id="6" name="五角星 5"/>
                  <p:cNvSpPr/>
                  <p:nvPr/>
                </p:nvSpPr>
                <p:spPr>
                  <a:xfrm>
                    <a:off x="8728075"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8" name="五角星 27"/>
                  <p:cNvSpPr/>
                  <p:nvPr/>
                </p:nvSpPr>
                <p:spPr>
                  <a:xfrm>
                    <a:off x="9034003"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9" name="五角星 28"/>
                  <p:cNvSpPr/>
                  <p:nvPr/>
                </p:nvSpPr>
                <p:spPr>
                  <a:xfrm>
                    <a:off x="9339932"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0" name="五角星 29"/>
                  <p:cNvSpPr/>
                  <p:nvPr/>
                </p:nvSpPr>
                <p:spPr>
                  <a:xfrm>
                    <a:off x="9645860"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3" name="五角星 30"/>
                  <p:cNvSpPr/>
                  <p:nvPr/>
                </p:nvSpPr>
                <p:spPr>
                  <a:xfrm>
                    <a:off x="9951789"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44" name="组合 43"/>
              <p:cNvGrpSpPr/>
              <p:nvPr/>
            </p:nvGrpSpPr>
            <p:grpSpPr>
              <a:xfrm>
                <a:off x="4626864" y="4209201"/>
                <a:ext cx="2938272" cy="1528258"/>
                <a:chOff x="4626864" y="4209201"/>
                <a:chExt cx="2938272" cy="1528258"/>
              </a:xfrm>
            </p:grpSpPr>
            <p:sp>
              <p:nvSpPr>
                <p:cNvPr id="46" name="矩形 45"/>
                <p:cNvSpPr/>
                <p:nvPr/>
              </p:nvSpPr>
              <p:spPr>
                <a:xfrm>
                  <a:off x="4626864" y="4209201"/>
                  <a:ext cx="2938272" cy="312778"/>
                </a:xfrm>
                <a:prstGeom prst="rect">
                  <a:avLst/>
                </a:prstGeom>
              </p:spPr>
              <p:txBody>
                <a:bodyPr wrap="square">
                  <a:spAutoFit/>
                </a:bodyPr>
                <a:lstStyle/>
                <a:p>
                  <a:pPr>
                    <a:lnSpc>
                      <a:spcPct val="110000"/>
                    </a:lnSpc>
                    <a:defRPr/>
                  </a:pPr>
                  <a:r>
                    <a:rPr kumimoji="1" lang="zh-CN" altLang="en-US" sz="1400" dirty="0">
                      <a:solidFill>
                        <a:schemeClr val="bg1"/>
                      </a:solidFill>
                      <a:latin typeface="微软雅黑" panose="020B0503020204020204" pitchFamily="34" charset="-122"/>
                      <a:ea typeface="微软雅黑" panose="020B0503020204020204" pitchFamily="34" charset="-122"/>
                    </a:rPr>
                    <a:t>能保持完整统一的人格品</a:t>
                  </a:r>
                </a:p>
              </p:txBody>
            </p:sp>
            <p:grpSp>
              <p:nvGrpSpPr>
                <p:cNvPr id="47" name="组合 46"/>
                <p:cNvGrpSpPr/>
                <p:nvPr/>
              </p:nvGrpSpPr>
              <p:grpSpPr>
                <a:xfrm>
                  <a:off x="5386512" y="5542196"/>
                  <a:ext cx="1418977" cy="195263"/>
                  <a:chOff x="8728075" y="5671837"/>
                  <a:chExt cx="1418977" cy="195263"/>
                </a:xfrm>
              </p:grpSpPr>
              <p:sp>
                <p:nvSpPr>
                  <p:cNvPr id="48" name="五角星 33"/>
                  <p:cNvSpPr/>
                  <p:nvPr/>
                </p:nvSpPr>
                <p:spPr>
                  <a:xfrm>
                    <a:off x="8728075"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9" name="五角星 34"/>
                  <p:cNvSpPr/>
                  <p:nvPr/>
                </p:nvSpPr>
                <p:spPr>
                  <a:xfrm>
                    <a:off x="9034003"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0" name="五角星 35"/>
                  <p:cNvSpPr/>
                  <p:nvPr/>
                </p:nvSpPr>
                <p:spPr>
                  <a:xfrm>
                    <a:off x="9339932"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1" name="五角星 36"/>
                  <p:cNvSpPr/>
                  <p:nvPr/>
                </p:nvSpPr>
                <p:spPr>
                  <a:xfrm>
                    <a:off x="9645860"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2" name="五角星 37"/>
                  <p:cNvSpPr/>
                  <p:nvPr/>
                </p:nvSpPr>
                <p:spPr>
                  <a:xfrm>
                    <a:off x="9951789"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53" name="组合 52"/>
              <p:cNvGrpSpPr/>
              <p:nvPr/>
            </p:nvGrpSpPr>
            <p:grpSpPr>
              <a:xfrm>
                <a:off x="1118682" y="4209201"/>
                <a:ext cx="2938272" cy="1528258"/>
                <a:chOff x="1118682" y="4209201"/>
                <a:chExt cx="2938272" cy="1528258"/>
              </a:xfrm>
            </p:grpSpPr>
            <p:sp>
              <p:nvSpPr>
                <p:cNvPr id="55" name="矩形 54"/>
                <p:cNvSpPr/>
                <p:nvPr/>
              </p:nvSpPr>
              <p:spPr>
                <a:xfrm>
                  <a:off x="1118682" y="4209201"/>
                  <a:ext cx="2938272" cy="312778"/>
                </a:xfrm>
                <a:prstGeom prst="rect">
                  <a:avLst/>
                </a:prstGeom>
              </p:spPr>
              <p:txBody>
                <a:bodyPr wrap="square">
                  <a:spAutoFit/>
                </a:bodyPr>
                <a:lstStyle/>
                <a:p>
                  <a:pPr>
                    <a:lnSpc>
                      <a:spcPct val="110000"/>
                    </a:lnSpc>
                    <a:defRPr/>
                  </a:pPr>
                  <a:r>
                    <a:rPr kumimoji="1" lang="zh-CN" altLang="en-US" sz="1400" dirty="0">
                      <a:solidFill>
                        <a:schemeClr val="bg1"/>
                      </a:solidFill>
                      <a:latin typeface="微软雅黑" panose="020B0503020204020204" pitchFamily="34" charset="-122"/>
                      <a:ea typeface="微软雅黑" panose="020B0503020204020204" pitchFamily="34" charset="-122"/>
                    </a:rPr>
                    <a:t>能保持和谐的人际关系并乐于交往</a:t>
                  </a:r>
                </a:p>
              </p:txBody>
            </p:sp>
            <p:grpSp>
              <p:nvGrpSpPr>
                <p:cNvPr id="56" name="组合 55"/>
                <p:cNvGrpSpPr/>
                <p:nvPr/>
              </p:nvGrpSpPr>
              <p:grpSpPr>
                <a:xfrm>
                  <a:off x="1878330" y="5542196"/>
                  <a:ext cx="1418977" cy="195263"/>
                  <a:chOff x="8728075" y="5671837"/>
                  <a:chExt cx="1418977" cy="195263"/>
                </a:xfrm>
              </p:grpSpPr>
              <p:sp>
                <p:nvSpPr>
                  <p:cNvPr id="57" name="五角星 40"/>
                  <p:cNvSpPr/>
                  <p:nvPr/>
                </p:nvSpPr>
                <p:spPr>
                  <a:xfrm>
                    <a:off x="8728075"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8" name="五角星 41"/>
                  <p:cNvSpPr/>
                  <p:nvPr/>
                </p:nvSpPr>
                <p:spPr>
                  <a:xfrm>
                    <a:off x="9034003"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9" name="五角星 42"/>
                  <p:cNvSpPr/>
                  <p:nvPr/>
                </p:nvSpPr>
                <p:spPr>
                  <a:xfrm>
                    <a:off x="9339932"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0" name="五角星 43"/>
                  <p:cNvSpPr/>
                  <p:nvPr/>
                </p:nvSpPr>
                <p:spPr>
                  <a:xfrm>
                    <a:off x="9645860"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1" name="五角星 44"/>
                  <p:cNvSpPr/>
                  <p:nvPr/>
                </p:nvSpPr>
                <p:spPr>
                  <a:xfrm>
                    <a:off x="9951789"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sp>
          <p:nvSpPr>
            <p:cNvPr id="62" name="矩形 61"/>
            <p:cNvSpPr/>
            <p:nvPr/>
          </p:nvSpPr>
          <p:spPr>
            <a:xfrm>
              <a:off x="1714" y="6035"/>
              <a:ext cx="5128" cy="1193"/>
            </a:xfrm>
            <a:prstGeom prst="rect">
              <a:avLst/>
            </a:prstGeom>
          </p:spPr>
          <p:txBody>
            <a:bodyPr wrap="square">
              <a:spAutoFit/>
            </a:bodyPr>
            <a:lstStyle/>
            <a:p>
              <a:pPr>
                <a:lnSpc>
                  <a:spcPct val="150000"/>
                </a:lnSpc>
                <a:defRPr/>
              </a:pP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衡量一个人是否健康，必须从生理、心理、行为等因素分析。</a:t>
              </a:r>
              <a:r>
                <a:rPr kumimoji="1" lang="zh-CN" altLang="en-US" sz="1000" dirty="0">
                  <a:solidFill>
                    <a:schemeClr val="bg1"/>
                  </a:solidFill>
                  <a:latin typeface="微软雅黑" panose="020B0503020204020204" pitchFamily="34" charset="-122"/>
                  <a:ea typeface="微软雅黑" panose="020B0503020204020204" pitchFamily="34" charset="-122"/>
                </a:rPr>
                <a:t>在这种状态下，人的生命具有活力，人的潜能得到开发。</a:t>
              </a:r>
              <a:endPar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63" name="矩形 62"/>
            <p:cNvSpPr/>
            <p:nvPr/>
          </p:nvSpPr>
          <p:spPr>
            <a:xfrm>
              <a:off x="7139" y="6026"/>
              <a:ext cx="5128" cy="1193"/>
            </a:xfrm>
            <a:prstGeom prst="rect">
              <a:avLst/>
            </a:prstGeom>
          </p:spPr>
          <p:txBody>
            <a:bodyPr wrap="square">
              <a:spAutoFit/>
            </a:bodyPr>
            <a:lstStyle/>
            <a:p>
              <a:pPr>
                <a:lnSpc>
                  <a:spcPct val="150000"/>
                </a:lnSpc>
                <a:defRPr/>
              </a:pP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衡量一个人是否健康，必须从生理、心理、行为等因素分析。</a:t>
              </a:r>
              <a:r>
                <a:rPr kumimoji="1" lang="zh-CN" altLang="en-US" sz="1000" dirty="0">
                  <a:solidFill>
                    <a:schemeClr val="bg1"/>
                  </a:solidFill>
                  <a:latin typeface="微软雅黑" panose="020B0503020204020204" pitchFamily="34" charset="-122"/>
                  <a:ea typeface="微软雅黑" panose="020B0503020204020204" pitchFamily="34" charset="-122"/>
                </a:rPr>
                <a:t>在这种状态下，人的生命具有活力，人的潜能得到开发。</a:t>
              </a:r>
              <a:endPar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64" name="矩形 63"/>
            <p:cNvSpPr/>
            <p:nvPr/>
          </p:nvSpPr>
          <p:spPr>
            <a:xfrm>
              <a:off x="12675" y="6026"/>
              <a:ext cx="5128" cy="1193"/>
            </a:xfrm>
            <a:prstGeom prst="rect">
              <a:avLst/>
            </a:prstGeom>
          </p:spPr>
          <p:txBody>
            <a:bodyPr wrap="square">
              <a:spAutoFit/>
            </a:bodyPr>
            <a:lstStyle/>
            <a:p>
              <a:pPr>
                <a:lnSpc>
                  <a:spcPct val="150000"/>
                </a:lnSpc>
                <a:defRPr/>
              </a:pP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衡量一个人是否健康，必须从生理、心理、行为等因素分析。</a:t>
              </a:r>
              <a:r>
                <a:rPr kumimoji="1" lang="zh-CN" altLang="en-US" sz="1000" dirty="0">
                  <a:solidFill>
                    <a:schemeClr val="bg1"/>
                  </a:solidFill>
                  <a:latin typeface="微软雅黑" panose="020B0503020204020204" pitchFamily="34" charset="-122"/>
                  <a:ea typeface="微软雅黑" panose="020B0503020204020204" pitchFamily="34" charset="-122"/>
                </a:rPr>
                <a:t>在这种状态下，人的生命具有活力，人的潜能得到开发。</a:t>
              </a:r>
              <a:endPar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sp>
        <p:nvSpPr>
          <p:cNvPr id="65" name="文本框 3"/>
          <p:cNvSpPr txBox="1"/>
          <p:nvPr/>
        </p:nvSpPr>
        <p:spPr>
          <a:xfrm>
            <a:off x="3167366" y="1160777"/>
            <a:ext cx="4051950"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bg1"/>
                </a:solidFill>
                <a:latin typeface="站酷小薇LOGO体" panose="02010600010101010101" pitchFamily="2" charset="-122"/>
                <a:ea typeface="站酷小薇LOGO体" panose="02010600010101010101" pitchFamily="2" charset="-122"/>
              </a:rPr>
              <a:t>心理健康的六大标准</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grpSp>
        <p:nvGrpSpPr>
          <p:cNvPr id="5" name="组合 4"/>
          <p:cNvGrpSpPr/>
          <p:nvPr/>
        </p:nvGrpSpPr>
        <p:grpSpPr>
          <a:xfrm>
            <a:off x="1203960" y="3219450"/>
            <a:ext cx="10216515" cy="1527810"/>
            <a:chOff x="1896" y="5070"/>
            <a:chExt cx="16089" cy="2406"/>
          </a:xfrm>
        </p:grpSpPr>
        <p:grpSp>
          <p:nvGrpSpPr>
            <p:cNvPr id="3" name="组合 2"/>
            <p:cNvGrpSpPr/>
            <p:nvPr/>
          </p:nvGrpSpPr>
          <p:grpSpPr>
            <a:xfrm>
              <a:off x="2047" y="5070"/>
              <a:ext cx="15677" cy="2407"/>
              <a:chOff x="1118682" y="4209201"/>
              <a:chExt cx="9954635" cy="1528258"/>
            </a:xfrm>
          </p:grpSpPr>
          <p:grpSp>
            <p:nvGrpSpPr>
              <p:cNvPr id="4" name="组合 3"/>
              <p:cNvGrpSpPr/>
              <p:nvPr/>
            </p:nvGrpSpPr>
            <p:grpSpPr>
              <a:xfrm>
                <a:off x="8135045" y="4209201"/>
                <a:ext cx="2938272" cy="1528258"/>
                <a:chOff x="8135045" y="4209201"/>
                <a:chExt cx="2938272" cy="1528258"/>
              </a:xfrm>
            </p:grpSpPr>
            <p:sp>
              <p:nvSpPr>
                <p:cNvPr id="7" name="矩形 6"/>
                <p:cNvSpPr/>
                <p:nvPr/>
              </p:nvSpPr>
              <p:spPr>
                <a:xfrm>
                  <a:off x="8135045" y="4209201"/>
                  <a:ext cx="2938272" cy="312778"/>
                </a:xfrm>
                <a:prstGeom prst="rect">
                  <a:avLst/>
                </a:prstGeom>
              </p:spPr>
              <p:txBody>
                <a:bodyPr wrap="square">
                  <a:spAutoFit/>
                </a:bodyPr>
                <a:lstStyle/>
                <a:p>
                  <a:pPr>
                    <a:lnSpc>
                      <a:spcPct val="110000"/>
                    </a:lnSpc>
                    <a:defRPr/>
                  </a:pPr>
                  <a:r>
                    <a:rPr kumimoji="1" lang="zh-CN" altLang="en-US" sz="1400" dirty="0">
                      <a:solidFill>
                        <a:schemeClr val="bg1"/>
                      </a:solidFill>
                      <a:latin typeface="微软雅黑" panose="020B0503020204020204" pitchFamily="34" charset="-122"/>
                      <a:ea typeface="微软雅黑" panose="020B0503020204020204" pitchFamily="34" charset="-122"/>
                    </a:rPr>
                    <a:t>能保持良好的环境适应能力</a:t>
                  </a:r>
                </a:p>
              </p:txBody>
            </p:sp>
            <p:grpSp>
              <p:nvGrpSpPr>
                <p:cNvPr id="8" name="组合 7"/>
                <p:cNvGrpSpPr/>
                <p:nvPr/>
              </p:nvGrpSpPr>
              <p:grpSpPr>
                <a:xfrm>
                  <a:off x="8894693" y="5542196"/>
                  <a:ext cx="1418977" cy="195263"/>
                  <a:chOff x="8728075" y="5671837"/>
                  <a:chExt cx="1418977" cy="195263"/>
                </a:xfrm>
              </p:grpSpPr>
              <p:sp>
                <p:nvSpPr>
                  <p:cNvPr id="6" name="五角星 5"/>
                  <p:cNvSpPr/>
                  <p:nvPr/>
                </p:nvSpPr>
                <p:spPr>
                  <a:xfrm>
                    <a:off x="8728075"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8" name="五角星 27"/>
                  <p:cNvSpPr/>
                  <p:nvPr/>
                </p:nvSpPr>
                <p:spPr>
                  <a:xfrm>
                    <a:off x="9034003"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9" name="五角星 28"/>
                  <p:cNvSpPr/>
                  <p:nvPr/>
                </p:nvSpPr>
                <p:spPr>
                  <a:xfrm>
                    <a:off x="9339932"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0" name="五角星 29"/>
                  <p:cNvSpPr/>
                  <p:nvPr/>
                </p:nvSpPr>
                <p:spPr>
                  <a:xfrm>
                    <a:off x="9645860"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3" name="五角星 30"/>
                  <p:cNvSpPr/>
                  <p:nvPr/>
                </p:nvSpPr>
                <p:spPr>
                  <a:xfrm>
                    <a:off x="9951789"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44" name="组合 43"/>
              <p:cNvGrpSpPr/>
              <p:nvPr/>
            </p:nvGrpSpPr>
            <p:grpSpPr>
              <a:xfrm>
                <a:off x="4626864" y="4209201"/>
                <a:ext cx="2938272" cy="1528258"/>
                <a:chOff x="4626864" y="4209201"/>
                <a:chExt cx="2938272" cy="1528258"/>
              </a:xfrm>
            </p:grpSpPr>
            <p:sp>
              <p:nvSpPr>
                <p:cNvPr id="46" name="矩形 45"/>
                <p:cNvSpPr/>
                <p:nvPr/>
              </p:nvSpPr>
              <p:spPr>
                <a:xfrm>
                  <a:off x="4626864" y="4209201"/>
                  <a:ext cx="2938272" cy="312778"/>
                </a:xfrm>
                <a:prstGeom prst="rect">
                  <a:avLst/>
                </a:prstGeom>
              </p:spPr>
              <p:txBody>
                <a:bodyPr wrap="square">
                  <a:spAutoFit/>
                </a:bodyPr>
                <a:lstStyle/>
                <a:p>
                  <a:pPr>
                    <a:lnSpc>
                      <a:spcPct val="110000"/>
                    </a:lnSpc>
                    <a:defRPr/>
                  </a:pPr>
                  <a:r>
                    <a:rPr kumimoji="1" lang="zh-CN" altLang="en-US" sz="1400" dirty="0">
                      <a:solidFill>
                        <a:schemeClr val="bg1"/>
                      </a:solidFill>
                      <a:latin typeface="微软雅黑" panose="020B0503020204020204" pitchFamily="34" charset="-122"/>
                      <a:ea typeface="微软雅黑" panose="020B0503020204020204" pitchFamily="34" charset="-122"/>
                    </a:rPr>
                    <a:t>能保持完整统一的人格品</a:t>
                  </a:r>
                </a:p>
              </p:txBody>
            </p:sp>
            <p:grpSp>
              <p:nvGrpSpPr>
                <p:cNvPr id="47" name="组合 46"/>
                <p:cNvGrpSpPr/>
                <p:nvPr/>
              </p:nvGrpSpPr>
              <p:grpSpPr>
                <a:xfrm>
                  <a:off x="5386512" y="5542196"/>
                  <a:ext cx="1418977" cy="195263"/>
                  <a:chOff x="8728075" y="5671837"/>
                  <a:chExt cx="1418977" cy="195263"/>
                </a:xfrm>
              </p:grpSpPr>
              <p:sp>
                <p:nvSpPr>
                  <p:cNvPr id="48" name="五角星 33"/>
                  <p:cNvSpPr/>
                  <p:nvPr/>
                </p:nvSpPr>
                <p:spPr>
                  <a:xfrm>
                    <a:off x="8728075"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9" name="五角星 34"/>
                  <p:cNvSpPr/>
                  <p:nvPr/>
                </p:nvSpPr>
                <p:spPr>
                  <a:xfrm>
                    <a:off x="9034003"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0" name="五角星 35"/>
                  <p:cNvSpPr/>
                  <p:nvPr/>
                </p:nvSpPr>
                <p:spPr>
                  <a:xfrm>
                    <a:off x="9339932"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1" name="五角星 36"/>
                  <p:cNvSpPr/>
                  <p:nvPr/>
                </p:nvSpPr>
                <p:spPr>
                  <a:xfrm>
                    <a:off x="9645860"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2" name="五角星 37"/>
                  <p:cNvSpPr/>
                  <p:nvPr/>
                </p:nvSpPr>
                <p:spPr>
                  <a:xfrm>
                    <a:off x="9951789"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53" name="组合 52"/>
              <p:cNvGrpSpPr/>
              <p:nvPr/>
            </p:nvGrpSpPr>
            <p:grpSpPr>
              <a:xfrm>
                <a:off x="1118682" y="4209201"/>
                <a:ext cx="2938272" cy="1528258"/>
                <a:chOff x="1118682" y="4209201"/>
                <a:chExt cx="2938272" cy="1528258"/>
              </a:xfrm>
            </p:grpSpPr>
            <p:sp>
              <p:nvSpPr>
                <p:cNvPr id="55" name="矩形 54"/>
                <p:cNvSpPr/>
                <p:nvPr/>
              </p:nvSpPr>
              <p:spPr>
                <a:xfrm>
                  <a:off x="1118682" y="4209201"/>
                  <a:ext cx="2938272" cy="312778"/>
                </a:xfrm>
                <a:prstGeom prst="rect">
                  <a:avLst/>
                </a:prstGeom>
              </p:spPr>
              <p:txBody>
                <a:bodyPr wrap="square">
                  <a:spAutoFit/>
                </a:bodyPr>
                <a:lstStyle/>
                <a:p>
                  <a:pPr>
                    <a:lnSpc>
                      <a:spcPct val="110000"/>
                    </a:lnSpc>
                    <a:defRPr/>
                  </a:pPr>
                  <a:r>
                    <a:rPr kumimoji="1" lang="zh-CN" altLang="en-US" sz="1400" dirty="0">
                      <a:solidFill>
                        <a:schemeClr val="bg1"/>
                      </a:solidFill>
                      <a:latin typeface="微软雅黑" panose="020B0503020204020204" pitchFamily="34" charset="-122"/>
                      <a:ea typeface="微软雅黑" panose="020B0503020204020204" pitchFamily="34" charset="-122"/>
                    </a:rPr>
                    <a:t>能保持和谐的人际关系并乐于交往</a:t>
                  </a:r>
                </a:p>
              </p:txBody>
            </p:sp>
            <p:grpSp>
              <p:nvGrpSpPr>
                <p:cNvPr id="56" name="组合 55"/>
                <p:cNvGrpSpPr/>
                <p:nvPr/>
              </p:nvGrpSpPr>
              <p:grpSpPr>
                <a:xfrm>
                  <a:off x="1878330" y="5542196"/>
                  <a:ext cx="1418977" cy="195263"/>
                  <a:chOff x="8728075" y="5671837"/>
                  <a:chExt cx="1418977" cy="195263"/>
                </a:xfrm>
              </p:grpSpPr>
              <p:sp>
                <p:nvSpPr>
                  <p:cNvPr id="57" name="五角星 40"/>
                  <p:cNvSpPr/>
                  <p:nvPr/>
                </p:nvSpPr>
                <p:spPr>
                  <a:xfrm>
                    <a:off x="8728075"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8" name="五角星 41"/>
                  <p:cNvSpPr/>
                  <p:nvPr/>
                </p:nvSpPr>
                <p:spPr>
                  <a:xfrm>
                    <a:off x="9034003"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9" name="五角星 42"/>
                  <p:cNvSpPr/>
                  <p:nvPr/>
                </p:nvSpPr>
                <p:spPr>
                  <a:xfrm>
                    <a:off x="9339932"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0" name="五角星 43"/>
                  <p:cNvSpPr/>
                  <p:nvPr/>
                </p:nvSpPr>
                <p:spPr>
                  <a:xfrm>
                    <a:off x="9645860"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1" name="五角星 44"/>
                  <p:cNvSpPr/>
                  <p:nvPr/>
                </p:nvSpPr>
                <p:spPr>
                  <a:xfrm>
                    <a:off x="9951789"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sp>
          <p:nvSpPr>
            <p:cNvPr id="62" name="矩形 61"/>
            <p:cNvSpPr/>
            <p:nvPr/>
          </p:nvSpPr>
          <p:spPr>
            <a:xfrm>
              <a:off x="1896" y="5940"/>
              <a:ext cx="5128" cy="1193"/>
            </a:xfrm>
            <a:prstGeom prst="rect">
              <a:avLst/>
            </a:prstGeom>
          </p:spPr>
          <p:txBody>
            <a:bodyPr wrap="square">
              <a:spAutoFit/>
            </a:bodyPr>
            <a:lstStyle/>
            <a:p>
              <a:pPr>
                <a:lnSpc>
                  <a:spcPct val="150000"/>
                </a:lnSpc>
                <a:defRPr/>
              </a:pP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衡量一个人是否健康，必须从生理、心理、行为等因素分析。</a:t>
              </a:r>
              <a:r>
                <a:rPr kumimoji="1" lang="zh-CN" altLang="en-US" sz="1000" dirty="0">
                  <a:solidFill>
                    <a:schemeClr val="bg1"/>
                  </a:solidFill>
                  <a:latin typeface="微软雅黑" panose="020B0503020204020204" pitchFamily="34" charset="-122"/>
                  <a:ea typeface="微软雅黑" panose="020B0503020204020204" pitchFamily="34" charset="-122"/>
                </a:rPr>
                <a:t>在这种状态下，人的生命具有活力，人的潜能得到开发。</a:t>
              </a:r>
              <a:endPar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63" name="矩形 62"/>
            <p:cNvSpPr/>
            <p:nvPr/>
          </p:nvSpPr>
          <p:spPr>
            <a:xfrm>
              <a:off x="7321" y="5931"/>
              <a:ext cx="5128" cy="1193"/>
            </a:xfrm>
            <a:prstGeom prst="rect">
              <a:avLst/>
            </a:prstGeom>
          </p:spPr>
          <p:txBody>
            <a:bodyPr wrap="square">
              <a:spAutoFit/>
            </a:bodyPr>
            <a:lstStyle/>
            <a:p>
              <a:pPr>
                <a:lnSpc>
                  <a:spcPct val="150000"/>
                </a:lnSpc>
                <a:defRPr/>
              </a:pP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衡量一个人是否健康，必须从生理、心理、行为等因素分析。</a:t>
              </a:r>
              <a:r>
                <a:rPr kumimoji="1" lang="zh-CN" altLang="en-US" sz="1000" dirty="0">
                  <a:solidFill>
                    <a:schemeClr val="bg1"/>
                  </a:solidFill>
                  <a:latin typeface="微软雅黑" panose="020B0503020204020204" pitchFamily="34" charset="-122"/>
                  <a:ea typeface="微软雅黑" panose="020B0503020204020204" pitchFamily="34" charset="-122"/>
                </a:rPr>
                <a:t>在这种状态下，人的生命具有活力，人的潜能得到开发。</a:t>
              </a:r>
              <a:endPar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64" name="矩形 63"/>
            <p:cNvSpPr/>
            <p:nvPr/>
          </p:nvSpPr>
          <p:spPr>
            <a:xfrm>
              <a:off x="12857" y="5931"/>
              <a:ext cx="5128" cy="1193"/>
            </a:xfrm>
            <a:prstGeom prst="rect">
              <a:avLst/>
            </a:prstGeom>
          </p:spPr>
          <p:txBody>
            <a:bodyPr wrap="square">
              <a:spAutoFit/>
            </a:bodyPr>
            <a:lstStyle/>
            <a:p>
              <a:pPr>
                <a:lnSpc>
                  <a:spcPct val="150000"/>
                </a:lnSpc>
                <a:defRPr/>
              </a:pP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衡量一个人是否健康，必须从生理、心理、行为等因素分析。</a:t>
              </a:r>
              <a:r>
                <a:rPr kumimoji="1" lang="zh-CN" altLang="en-US" sz="1000" dirty="0">
                  <a:solidFill>
                    <a:schemeClr val="bg1"/>
                  </a:solidFill>
                  <a:latin typeface="微软雅黑" panose="020B0503020204020204" pitchFamily="34" charset="-122"/>
                  <a:ea typeface="微软雅黑" panose="020B0503020204020204" pitchFamily="34" charset="-122"/>
                </a:rPr>
                <a:t>在这种状态下，人的生命具有活力，人的潜能得到开发。</a:t>
              </a:r>
              <a:endPar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sp>
        <p:nvSpPr>
          <p:cNvPr id="65" name="文本框 3"/>
          <p:cNvSpPr txBox="1"/>
          <p:nvPr/>
        </p:nvSpPr>
        <p:spPr>
          <a:xfrm>
            <a:off x="3173081" y="1245232"/>
            <a:ext cx="4051950"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bg1"/>
                </a:solidFill>
                <a:latin typeface="站酷小薇LOGO体" panose="02010600010101010101" pitchFamily="2" charset="-122"/>
                <a:ea typeface="站酷小薇LOGO体" panose="02010600010101010101" pitchFamily="2" charset="-122"/>
              </a:rPr>
              <a:t>心理健康的六大标准</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sp>
        <p:nvSpPr>
          <p:cNvPr id="17" name="文本框 3"/>
          <p:cNvSpPr txBox="1"/>
          <p:nvPr/>
        </p:nvSpPr>
        <p:spPr>
          <a:xfrm>
            <a:off x="2047469" y="2927153"/>
            <a:ext cx="836392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dirty="0">
                <a:solidFill>
                  <a:schemeClr val="bg1"/>
                </a:solidFill>
                <a:latin typeface="站酷小薇LOGO体" panose="02010600010101010101" pitchFamily="2" charset="-122"/>
                <a:ea typeface="站酷小薇LOGO体" panose="02010600010101010101" pitchFamily="2" charset="-122"/>
              </a:rPr>
              <a:t>中学生常规心理</a:t>
            </a:r>
          </a:p>
        </p:txBody>
      </p:sp>
      <p:sp>
        <p:nvSpPr>
          <p:cNvPr id="21" name="Rectangle 20"/>
          <p:cNvSpPr>
            <a:spLocks noChangeArrowheads="1"/>
          </p:cNvSpPr>
          <p:nvPr/>
        </p:nvSpPr>
        <p:spPr bwMode="auto">
          <a:xfrm>
            <a:off x="3390824" y="4463828"/>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We have many PowerPoint </a:t>
            </a:r>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templates</a:t>
            </a: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 that has been specifically designed to help anyone that is stepping into the world of PowerPoint for the very first time.</a:t>
            </a:r>
          </a:p>
        </p:txBody>
      </p:sp>
      <p:sp>
        <p:nvSpPr>
          <p:cNvPr id="22" name="文本框 3"/>
          <p:cNvSpPr txBox="1"/>
          <p:nvPr/>
        </p:nvSpPr>
        <p:spPr>
          <a:xfrm>
            <a:off x="2046249" y="1629117"/>
            <a:ext cx="836392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solidFill>
                  <a:schemeClr val="bg1"/>
                </a:solidFill>
                <a:latin typeface="站酷小薇LOGO体" panose="02010600010101010101" pitchFamily="2" charset="-122"/>
                <a:ea typeface="站酷小薇LOGO体" panose="02010600010101010101" pitchFamily="2" charset="-122"/>
              </a:rPr>
              <a:t>02</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1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1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1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1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1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1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1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1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1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2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2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heme/theme1.xml><?xml version="1.0" encoding="utf-8"?>
<a:theme xmlns:a="http://schemas.openxmlformats.org/drawingml/2006/main" name="www.2ppt.com">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宽屏</PresentationFormat>
  <Paragraphs>135</Paragraphs>
  <Slides>18</Slides>
  <Notes>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黑体</vt:lpstr>
      <vt:lpstr>宋体</vt:lpstr>
      <vt:lpstr>微软雅黑</vt:lpstr>
      <vt:lpstr>站酷小薇LOGO体</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2018-03-01T02:03:00Z</dcterms:created>
  <dcterms:modified xsi:type="dcterms:W3CDTF">2023-01-10T07:17:39Z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TemplateUUID">
    <vt:lpwstr>v1.0_mb_Ah8R3HP1Z03Vyt33ibRqVw==</vt:lpwstr>
  </property>
  <property fmtid="{D5CDD505-2E9C-101B-9397-08002B2CF9AE}" pid="4" name="ICV">
    <vt:lpwstr>0166194EC7CD42D1A8C9D0BC73BE9BB7</vt:lpwstr>
  </property>
  <property fmtid="{A09F084E-AD41-489F-8076-AA5BE3082BCA}" pid="100">
    <vt:ui4>5</vt:ui4>
  </property>
  <property fmtid="{64440492-4C8B-11D1-8B70-080036B11A03}" pid="11">
    <vt:lpwstr>www.2ppt.com-爱PPT提供资源下载</vt:lpwstr>
  </property>
</Properties>
</file>