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496" r:id="rId3"/>
    <p:sldId id="477" r:id="rId4"/>
    <p:sldId id="491" r:id="rId5"/>
    <p:sldId id="501" r:id="rId6"/>
    <p:sldId id="502" r:id="rId7"/>
    <p:sldId id="500" r:id="rId8"/>
    <p:sldId id="504" r:id="rId9"/>
    <p:sldId id="498" r:id="rId10"/>
    <p:sldId id="499" r:id="rId11"/>
    <p:sldId id="503" r:id="rId12"/>
    <p:sldId id="505" r:id="rId13"/>
    <p:sldId id="492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00"/>
    <a:srgbClr val="CC00FF"/>
    <a:srgbClr val="F8ADC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1166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C01AC2-50A4-4594-8658-7BB7062B26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46C837A-8DEA-40F0-8D84-EF066A83EE7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0975C47-A63B-4728-828D-56EEF0AC95B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F03DC86-A054-40B4-8CFE-FD8D4D7680F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369D28F-E1F6-4631-9270-0A33211E33F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B51DD59-C109-4744-9347-AC75A06C799A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55B17D5-7976-4D6F-A7A0-DC465E2B79A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8C4A98-2DFA-4913-A50A-7337CD225B44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C77F6C6-B946-4326-BD07-8ECB50992D1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09A037D-4907-48C7-B73F-C7E8FB2D91C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0A15AD0-FFDB-4C9B-A806-99EFB4DCFCB7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806ED1-D728-4A71-AA87-EF48AFC001F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3CAF723-6DAD-48BF-A156-1622F5AB7595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24914DF-140F-4BBC-A96A-D78FACDE577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6424CD0-0E2A-4BB3-AB9A-79785E2AA20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734F3B-6E9D-4D7C-89E0-6014075B1C5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004048" y="476672"/>
            <a:ext cx="3660453" cy="272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420888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738388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1373188" y="83661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416706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19A9-EB9A-4F8E-BAEF-EF19BB0BE9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CCE0-9390-4FDE-8539-E9614212DE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E52D4-7816-4626-A761-463A07228B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DA6-4F2F-4BBD-9602-1F9FF11ACC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5AD1-FDDE-44C5-AEFF-CA8896C219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B967-E3A8-4D1D-956E-889BE26FA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5AD1-FDDE-44C5-AEFF-CA8896C219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B967-E3A8-4D1D-956E-889BE26FA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33C8-9590-4DA3-A38E-03A0DBBEF8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1E0C8-72A1-4D67-B7FF-1191A0E2F0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FEDC-15D8-40A4-9E8E-1CAECBC3FF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631CB-95CD-4853-A5C2-46A3D13BC9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7A29-D26E-4FD4-AE96-C46E6591AB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4A3E-5EFE-40B5-811E-EDD092D193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EC20-F15E-4986-8CD1-3FBA9AD7EB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E325-53B5-42C6-817E-B7DAB90F61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D24B-80F0-4073-A53F-6D8C270160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603B-A919-437C-BED3-7123689B0F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8404 w 9164371"/>
              <a:gd name="T1" fmla="*/ 3 h 1402412"/>
              <a:gd name="T2" fmla="*/ 9167942 w 9164371"/>
              <a:gd name="T3" fmla="*/ 600 h 1402412"/>
              <a:gd name="T4" fmla="*/ 9152613 w 9164371"/>
              <a:gd name="T5" fmla="*/ 573 h 1402412"/>
              <a:gd name="T6" fmla="*/ 6507170 w 9164371"/>
              <a:gd name="T7" fmla="*/ 570 h 1402412"/>
              <a:gd name="T8" fmla="*/ 3117706 w 9164371"/>
              <a:gd name="T9" fmla="*/ 456 h 1402412"/>
              <a:gd name="T10" fmla="*/ 8750 w 9164371"/>
              <a:gd name="T11" fmla="*/ 633 h 1402412"/>
              <a:gd name="T12" fmla="*/ 0 w 9164371"/>
              <a:gd name="T13" fmla="*/ 636 h 1402412"/>
              <a:gd name="T14" fmla="*/ 0 w 9164371"/>
              <a:gd name="T15" fmla="*/ 47 h 1402412"/>
              <a:gd name="T16" fmla="*/ 6435 w 9164371"/>
              <a:gd name="T17" fmla="*/ 86 h 1402412"/>
              <a:gd name="T18" fmla="*/ 2210446 w 9164371"/>
              <a:gd name="T19" fmla="*/ 6 h 1402412"/>
              <a:gd name="T20" fmla="*/ 6453436 w 9164371"/>
              <a:gd name="T21" fmla="*/ 155 h 1402412"/>
              <a:gd name="T22" fmla="*/ 9178789 w 9164371"/>
              <a:gd name="T23" fmla="*/ 0 h 1402412"/>
              <a:gd name="T24" fmla="*/ 915840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1E52D4-7816-4626-A761-463A07228B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BF9A6DA6-4F2F-4BBD-9602-1F9FF11ACC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38485;&#26053;&#29256;\5&#19979;\Unit2%20&#31532;2&#35838;&#26102;&#25945;&#23398;&#35838;&#20214;\05_128k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E:\&#38485;&#26053;&#29256;\5&#19979;\Unit2%20&#31532;2&#35838;&#26102;&#25945;&#23398;&#35838;&#20214;\04_128k.mp3" TargetMode="External"/><Relationship Id="rId1" Type="http://schemas.microsoft.com/office/2007/relationships/media" Target="file:///E:\&#38485;&#26053;&#29256;\5&#19979;\Unit2%20&#31532;2&#35838;&#26102;&#25945;&#23398;&#35838;&#20214;\04_128k.mp3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E:\&#38485;&#26053;&#29256;\5&#19979;\Unit2%20&#31532;2&#35838;&#26102;&#25945;&#23398;&#35838;&#20214;\05_128k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2&#35838;&#26102;&#25945;&#23398;&#35838;&#20214;\Unit2_PartA_Let&#8217;s_talk&#35838;&#25991;&#24405;&#38899;_128k.mp3" TargetMode="External"/><Relationship Id="rId1" Type="http://schemas.microsoft.com/office/2007/relationships/media" Target="file:///E:\&#38485;&#26053;&#29256;\5&#19979;\Unit2%20&#31532;2&#35838;&#26102;&#25945;&#23398;&#35838;&#20214;\Unit2_PartA_Let&#8217;s_talk&#35838;&#25991;&#24405;&#38899;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file:///E:\&#38485;&#26053;&#29256;\5&#19979;\Unit2%20&#31532;2&#35838;&#26102;&#25945;&#23398;&#35838;&#20214;\02_128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2&#35838;&#26102;&#25945;&#23398;&#35838;&#20214;\01_128k.mp3" TargetMode="External"/><Relationship Id="rId1" Type="http://schemas.microsoft.com/office/2007/relationships/media" Target="file:///E:\&#38485;&#26053;&#29256;\5&#19979;\Unit2%20&#31532;2&#35838;&#26102;&#25945;&#23398;&#35838;&#20214;\01_128k.mp3" TargetMode="External"/><Relationship Id="rId6" Type="http://schemas.openxmlformats.org/officeDocument/2006/relationships/audio" Target="file:///E:\&#38485;&#26053;&#29256;\5&#19979;\Unit2%20&#31532;2&#35838;&#26102;&#25945;&#23398;&#35838;&#20214;\03_128k.mp3" TargetMode="External"/><Relationship Id="rId5" Type="http://schemas.microsoft.com/office/2007/relationships/media" Target="file:///E:\&#38485;&#26053;&#29256;\5&#19979;\Unit2%20&#31532;2&#35838;&#26102;&#25945;&#23398;&#35838;&#20214;\03_128k.mp3" TargetMode="External"/><Relationship Id="rId10" Type="http://schemas.openxmlformats.org/officeDocument/2006/relationships/image" Target="../media/image14.png"/><Relationship Id="rId4" Type="http://schemas.openxmlformats.org/officeDocument/2006/relationships/audio" Target="file:///E:\&#38485;&#26053;&#29256;\5&#19979;\Unit2%20&#31532;2&#35838;&#26102;&#25945;&#23398;&#35838;&#20214;\02_128k.mp3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59632" y="3527896"/>
            <a:ext cx="66611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Spring is Coming!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3"/>
          <p:cNvSpPr txBox="1"/>
          <p:nvPr/>
        </p:nvSpPr>
        <p:spPr>
          <a:xfrm>
            <a:off x="5536282" y="4725144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0294" y="6033642"/>
            <a:ext cx="915429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67619" y="4077072"/>
            <a:ext cx="2875423" cy="276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39813" y="1711325"/>
            <a:ext cx="72818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Su Nan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I plant trees with my parents every year on Tree Planting Day. Sometimes we ride bikes.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Li Shan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interesting!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0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17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5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07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44564" y="1492584"/>
            <a:ext cx="5111997" cy="492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7287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2867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25" y="2349500"/>
            <a:ext cx="49688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1476375" y="987425"/>
            <a:ext cx="1608138" cy="8159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sp>
        <p:nvSpPr>
          <p:cNvPr id="11" name="矩形 10"/>
          <p:cNvSpPr/>
          <p:nvPr/>
        </p:nvSpPr>
        <p:spPr>
          <a:xfrm>
            <a:off x="3417888" y="1103313"/>
            <a:ext cx="2236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编创新对话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5327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47021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24" y="2898469"/>
            <a:ext cx="2088232" cy="167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17057" y="2558033"/>
            <a:ext cx="1940291" cy="201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06742" y="4868944"/>
            <a:ext cx="1632579" cy="157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88609" y="4770403"/>
            <a:ext cx="1537214" cy="170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35250" y="4569490"/>
            <a:ext cx="1926004" cy="184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4741033"/>
            <a:ext cx="2017926" cy="171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224991" y="2592981"/>
            <a:ext cx="1936263" cy="19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741759" y="2853636"/>
            <a:ext cx="1789301" cy="176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467146" y="2834618"/>
            <a:ext cx="1888616" cy="171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45813" y="4482371"/>
            <a:ext cx="1560929" cy="194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89038" y="1281113"/>
            <a:ext cx="588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What do you do in spring?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214438" y="1887538"/>
            <a:ext cx="77866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In spring, I often … Sometimes 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12900" y="1887538"/>
            <a:ext cx="1758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句子：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31950" y="2789238"/>
            <a:ext cx="5903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What do you do in spring?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11325" y="3724275"/>
            <a:ext cx="5903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often… Sometimes 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62980" y="2492896"/>
            <a:ext cx="70180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熟读课文“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r>
              <a:rPr lang="zh-CN" altLang="en-US" sz="2800" dirty="0">
                <a:ea typeface="黑体" panose="02010609060101010101" pitchFamily="49" charset="-122"/>
                <a:cs typeface="Arial" panose="020B0604020202020204" pitchFamily="34" charset="0"/>
              </a:rPr>
              <a:t> 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部分。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learn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925509" y="1590109"/>
            <a:ext cx="4918697" cy="393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response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925509" y="1843074"/>
            <a:ext cx="5035289" cy="384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182365" y="1945806"/>
            <a:ext cx="4764982" cy="395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93066" y="1843074"/>
            <a:ext cx="5300173" cy="437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8845" y="4533012"/>
            <a:ext cx="2701587" cy="218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tick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&gt;&gt;Warming-up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31686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5447" y="2412989"/>
            <a:ext cx="2662777" cy="233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2099" y="2142015"/>
            <a:ext cx="2557733" cy="28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7704" y="4680128"/>
            <a:ext cx="2838517" cy="199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1188" y="1425575"/>
            <a:ext cx="8929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Which is your </a:t>
            </a:r>
            <a:r>
              <a:rPr lang="en-US" altLang="zh-CN" sz="36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favourite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season? Why?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394" y="328498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2952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75000" y="804863"/>
            <a:ext cx="583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do in…?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26866" y="2894269"/>
            <a:ext cx="3312368" cy="342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09925" y="1571625"/>
            <a:ext cx="5934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often …with my friends.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Sometime we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9672" y="2935512"/>
            <a:ext cx="3848042" cy="370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671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4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131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576263" y="1597025"/>
            <a:ext cx="7281862" cy="2755900"/>
            <a:chOff x="576263" y="1597025"/>
            <a:chExt cx="7281862" cy="275590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76263" y="1597025"/>
              <a:ext cx="7281862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514350" indent="-514350">
                <a:lnSpc>
                  <a:spcPct val="150000"/>
                </a:lnSpc>
                <a:buFontTx/>
                <a:buAutoNum type="arabicPeriod"/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Is spring coming</a:t>
              </a:r>
              <a:r>
                <a:rPr lang="en-US" altLang="zh-CN" sz="3600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?</a:t>
              </a:r>
              <a:endPara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76263" y="3430588"/>
              <a:ext cx="4162425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2. Are they happy?</a:t>
              </a:r>
            </a:p>
          </p:txBody>
        </p:sp>
      </p:grp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60463" y="4422775"/>
            <a:ext cx="357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Yes, they are.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084263" y="2447925"/>
            <a:ext cx="5076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Yes. Spring is coming.</a:t>
            </a:r>
          </a:p>
        </p:txBody>
      </p:sp>
      <p:pic>
        <p:nvPicPr>
          <p:cNvPr id="2" name="Unit2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40" grpId="0"/>
      <p:bldP spid="184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67619" y="4077072"/>
            <a:ext cx="2875423" cy="276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2400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419100" y="1366838"/>
            <a:ext cx="7831138" cy="3051175"/>
            <a:chOff x="419100" y="1366838"/>
            <a:chExt cx="7831138" cy="305117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9100" y="1366838"/>
              <a:ext cx="7786688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3. What does Li Shan do in spring?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61963" y="3597275"/>
              <a:ext cx="7788275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4. What does Su Nan do in spring?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00113" y="2166938"/>
            <a:ext cx="80581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She often flies kites with her friends. Sometimes they climb the mountains.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900113" y="4271963"/>
            <a:ext cx="80581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He plants trees with his parents every year on Tree Planting Day.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Sometimes they ride bikes.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73338" y="1254125"/>
            <a:ext cx="66960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How happy we are!</a:t>
            </a:r>
            <a:endParaRPr lang="en-US" altLang="zh-CN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0" y="3429000"/>
            <a:ext cx="4572000" cy="303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36700" y="2216150"/>
            <a:ext cx="66960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How interesting!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95513" y="1593850"/>
            <a:ext cx="56165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Tree Planting Day</a:t>
            </a:r>
            <a:endParaRPr lang="en-US" altLang="zh-CN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08" y="2657284"/>
            <a:ext cx="5891759" cy="333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1913" y="1597025"/>
            <a:ext cx="669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on</a:t>
            </a: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zh-C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ree </a:t>
            </a:r>
            <a:r>
              <a:rPr lang="en-US" altLang="zh-C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lanting </a:t>
            </a:r>
            <a:r>
              <a:rPr lang="en-US" altLang="zh-C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D</a:t>
            </a:r>
            <a:r>
              <a:rPr lang="en-US" altLang="zh-CN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ay</a:t>
            </a:r>
            <a:endParaRPr lang="en-US" altLang="zh-CN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43405" y="4342504"/>
            <a:ext cx="2599637" cy="250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3925" y="1335088"/>
            <a:ext cx="72818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Li Shan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Spring is coming! How happy we are!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Su Nan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Yeah! What do you do in spring?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Li Shan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often fly kites with my friends. Sometimes we climb the mountains. How about you?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93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94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465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739dc0fffbb3f591cca1361fc2549249387ac38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338</Words>
  <Application>Microsoft Office PowerPoint</Application>
  <PresentationFormat>全屏显示(4:3)</PresentationFormat>
  <Paragraphs>75</Paragraphs>
  <Slides>15</Slides>
  <Notes>14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Unit2 Spring is Coming!</vt:lpstr>
      <vt:lpstr>&gt;&gt;Review</vt:lpstr>
      <vt:lpstr>&gt;&gt;Warming-up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306F10453FBF480DA5E8A0BBCFCF52BC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