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63" r:id="rId6"/>
    <p:sldId id="272" r:id="rId7"/>
    <p:sldId id="281" r:id="rId8"/>
    <p:sldId id="283" r:id="rId9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4" y="1916832"/>
            <a:ext cx="9143853" cy="38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683568" y="2238"/>
            <a:ext cx="864096" cy="1124744"/>
            <a:chOff x="2739856" y="1196752"/>
            <a:chExt cx="864096" cy="1124744"/>
          </a:xfrm>
        </p:grpSpPr>
        <p:sp>
          <p:nvSpPr>
            <p:cNvPr id="9" name="矩形 8"/>
            <p:cNvSpPr/>
            <p:nvPr/>
          </p:nvSpPr>
          <p:spPr>
            <a:xfrm>
              <a:off x="2739856" y="1196752"/>
              <a:ext cx="864096" cy="11247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813874" y="1510345"/>
              <a:ext cx="709562" cy="49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2263"/>
            <a:ext cx="9154666" cy="57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 userDrawn="1"/>
        </p:nvGrpSpPr>
        <p:grpSpPr>
          <a:xfrm>
            <a:off x="683568" y="2238"/>
            <a:ext cx="864096" cy="1124744"/>
            <a:chOff x="2739856" y="1196752"/>
            <a:chExt cx="864096" cy="1124744"/>
          </a:xfrm>
        </p:grpSpPr>
        <p:sp>
          <p:nvSpPr>
            <p:cNvPr id="10" name="矩形 9"/>
            <p:cNvSpPr/>
            <p:nvPr/>
          </p:nvSpPr>
          <p:spPr>
            <a:xfrm>
              <a:off x="2739856" y="1196752"/>
              <a:ext cx="864096" cy="11247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813874" y="1510345"/>
              <a:ext cx="709562" cy="49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矩形 11"/>
          <p:cNvSpPr/>
          <p:nvPr userDrawn="1"/>
        </p:nvSpPr>
        <p:spPr>
          <a:xfrm>
            <a:off x="7596336" y="5463479"/>
            <a:ext cx="144016" cy="358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8532440" y="5463479"/>
            <a:ext cx="622226" cy="3585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>
          <a:gsLst>
            <a:gs pos="0">
              <a:schemeClr val="bg1"/>
            </a:gs>
            <a:gs pos="68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64610"/>
            <a:ext cx="9143999" cy="57287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 descr="D:\Users\unique\Desktop\Nipic_1018899_20110329182335195161副本2.jp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l="22974" r="10253"/>
          <a:stretch>
            <a:fillRect/>
          </a:stretch>
        </p:blipFill>
        <p:spPr bwMode="auto">
          <a:xfrm>
            <a:off x="0" y="1180085"/>
            <a:ext cx="6803231" cy="42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0" y="564610"/>
            <a:ext cx="9143999" cy="5728780"/>
          </a:xfrm>
          <a:prstGeom prst="rect">
            <a:avLst/>
          </a:prstGeom>
          <a:gradFill>
            <a:gsLst>
              <a:gs pos="0">
                <a:srgbClr val="000000">
                  <a:alpha val="24000"/>
                </a:srgbClr>
              </a:gs>
              <a:gs pos="62000">
                <a:srgbClr val="000000">
                  <a:alpha val="92000"/>
                </a:srgb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3568" y="2238"/>
            <a:ext cx="864096" cy="1124744"/>
            <a:chOff x="2739856" y="1196752"/>
            <a:chExt cx="864096" cy="1124744"/>
          </a:xfrm>
        </p:grpSpPr>
        <p:sp>
          <p:nvSpPr>
            <p:cNvPr id="14" name="矩形 13"/>
            <p:cNvSpPr/>
            <p:nvPr/>
          </p:nvSpPr>
          <p:spPr>
            <a:xfrm>
              <a:off x="2739856" y="1196752"/>
              <a:ext cx="864096" cy="11247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813874" y="1510345"/>
              <a:ext cx="709562" cy="49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 userDrawn="1"/>
        </p:nvSpPr>
        <p:spPr>
          <a:xfrm>
            <a:off x="0" y="5229200"/>
            <a:ext cx="9144000" cy="10527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 descr="D:\Users\unique\Desktop\banner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"/>
          <a:stretch>
            <a:fillRect/>
          </a:stretch>
        </p:blipFill>
        <p:spPr bwMode="auto">
          <a:xfrm>
            <a:off x="-35494" y="3429000"/>
            <a:ext cx="914399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 userDrawn="1"/>
        </p:nvSpPr>
        <p:spPr>
          <a:xfrm>
            <a:off x="7596336" y="5463479"/>
            <a:ext cx="144016" cy="358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532440" y="5463479"/>
            <a:ext cx="622226" cy="3585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" y="564610"/>
            <a:ext cx="9143999" cy="57287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4" y="1916832"/>
            <a:ext cx="9143853" cy="38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564610"/>
            <a:ext cx="9143999" cy="5728780"/>
          </a:xfrm>
          <a:prstGeom prst="rect">
            <a:avLst/>
          </a:prstGeom>
          <a:gradFill>
            <a:gsLst>
              <a:gs pos="0">
                <a:srgbClr val="000000">
                  <a:alpha val="24000"/>
                </a:srgbClr>
              </a:gs>
              <a:gs pos="62000">
                <a:srgbClr val="000000">
                  <a:alpha val="92000"/>
                </a:srgb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83568" y="2238"/>
            <a:ext cx="864096" cy="1124744"/>
            <a:chOff x="2739856" y="1196752"/>
            <a:chExt cx="864096" cy="1124744"/>
          </a:xfrm>
        </p:grpSpPr>
        <p:sp>
          <p:nvSpPr>
            <p:cNvPr id="10" name="矩形 9"/>
            <p:cNvSpPr/>
            <p:nvPr/>
          </p:nvSpPr>
          <p:spPr>
            <a:xfrm>
              <a:off x="2739856" y="1196752"/>
              <a:ext cx="864096" cy="11247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2813874" y="1510345"/>
              <a:ext cx="709562" cy="497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/>
          <p:cNvSpPr/>
          <p:nvPr userDrawn="1"/>
        </p:nvSpPr>
        <p:spPr>
          <a:xfrm>
            <a:off x="7596336" y="5463479"/>
            <a:ext cx="144016" cy="358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8532440" y="5463479"/>
            <a:ext cx="622226" cy="3585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" y="564610"/>
            <a:ext cx="9143999" cy="57287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3" descr="D:\Users\unique\Desktop\Nipic_1018899_20110329182335195161副本2.jpg"/>
          <p:cNvPicPr>
            <a:picLocks noChangeAspect="1" noChangeArrowheads="1"/>
          </p:cNvPicPr>
          <p:nvPr userDrawn="1"/>
        </p:nvPicPr>
        <p:blipFill rotWithShape="1">
          <a:blip r:embed="rId14" cstate="screen"/>
          <a:srcRect l="22974" r="10253"/>
          <a:stretch>
            <a:fillRect/>
          </a:stretch>
        </p:blipFill>
        <p:spPr bwMode="auto">
          <a:xfrm>
            <a:off x="0" y="1180085"/>
            <a:ext cx="6803231" cy="42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338437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D73A-963A-4AEC-B98F-2F21956C95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D2E9-BA13-4CD6-AD73-AA02107DD5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564610"/>
            <a:ext cx="9143999" cy="5728780"/>
          </a:xfrm>
          <a:prstGeom prst="rect">
            <a:avLst/>
          </a:prstGeom>
          <a:gradFill>
            <a:gsLst>
              <a:gs pos="0">
                <a:srgbClr val="000000">
                  <a:alpha val="24000"/>
                </a:srgbClr>
              </a:gs>
              <a:gs pos="62000">
                <a:srgbClr val="000000">
                  <a:alpha val="92000"/>
                </a:srgbClr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3568" y="2238"/>
            <a:ext cx="864096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LOGO</a:t>
            </a:r>
          </a:p>
          <a:p>
            <a:pPr algn="ctr"/>
            <a:r>
              <a:rPr lang="en-US" altLang="zh-CN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here</a:t>
            </a:r>
            <a:endParaRPr lang="zh-CN" altLang="en-US" dirty="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596336" y="5463479"/>
            <a:ext cx="144016" cy="358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532440" y="5463479"/>
            <a:ext cx="622226" cy="3585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148" y="1268760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/>
              <a:t> 汽车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57648" y="1738908"/>
            <a:ext cx="196469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/>
          </a:bodyPr>
          <a:lstStyle/>
          <a:p>
            <a:r>
              <a:rPr lang="en-US" altLang="zh-CN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行业介绍PPT模板</a:t>
            </a:r>
            <a:endParaRPr lang="zh-CN" altLang="en-US" sz="12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公司介绍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3336" y="532605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57896" y="1919435"/>
            <a:ext cx="6182456" cy="1221534"/>
            <a:chOff x="1557896" y="1919435"/>
            <a:chExt cx="6182456" cy="122153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57896" y="1919435"/>
              <a:ext cx="1614909" cy="122153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430103" y="2042845"/>
              <a:ext cx="43102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altLang="zh-CN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1992</a:t>
              </a:r>
              <a:r>
                <a:rPr lang="zh-CN" altLang="en-US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年，替换文本</a:t>
              </a:r>
              <a:endParaRPr lang="en-US" altLang="zh-CN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替换文本</a:t>
              </a:r>
              <a:endParaRPr lang="en-US" altLang="zh-CN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57896" y="3429000"/>
            <a:ext cx="6182456" cy="1221533"/>
            <a:chOff x="1557896" y="3429000"/>
            <a:chExt cx="6182456" cy="1221533"/>
          </a:xfrm>
        </p:grpSpPr>
        <p:pic>
          <p:nvPicPr>
            <p:cNvPr id="6" name="Picture 6" descr="F:\EV\Marketing\220px-Gm-impac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417" r="23973"/>
            <a:stretch>
              <a:fillRect/>
            </a:stretch>
          </p:blipFill>
          <p:spPr bwMode="auto">
            <a:xfrm>
              <a:off x="1557896" y="3429000"/>
              <a:ext cx="1614909" cy="12215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430103" y="3555013"/>
              <a:ext cx="43102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创始人 </a:t>
              </a:r>
              <a:r>
                <a:rPr lang="en-US" altLang="zh-CN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Steve Lee</a:t>
              </a:r>
            </a:p>
            <a:p>
              <a:pPr algn="just">
                <a:lnSpc>
                  <a:spcPct val="200000"/>
                </a:lnSpc>
              </a:pPr>
              <a:r>
                <a:rPr lang="zh-CN" altLang="en-US" sz="1400" dirty="0"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发展历史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3336" y="532605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316356"/>
            <a:ext cx="1896620" cy="1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8891" y="27202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7765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817" y="22691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6517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7471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2541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1999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907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81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2001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7153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2002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086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2003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7003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1995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6962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1743" y="227663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19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2080" y="277376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2010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 rot="2696652">
            <a:off x="7192464" y="1528711"/>
            <a:ext cx="112077" cy="1471910"/>
            <a:chOff x="7320155" y="1453034"/>
            <a:chExt cx="112077" cy="14719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下箭头 21"/>
            <p:cNvSpPr/>
            <p:nvPr/>
          </p:nvSpPr>
          <p:spPr>
            <a:xfrm>
              <a:off x="7320155" y="1875761"/>
              <a:ext cx="112077" cy="1049183"/>
            </a:xfrm>
            <a:prstGeom prst="downArrow">
              <a:avLst>
                <a:gd name="adj1" fmla="val 50000"/>
                <a:gd name="adj2" fmla="val 104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358053" y="1453034"/>
              <a:ext cx="45719" cy="1646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7144926" y="2161090"/>
            <a:ext cx="207152" cy="20715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85" y="2054579"/>
            <a:ext cx="2668711" cy="17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1785" y="1488665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1994</a:t>
            </a:r>
            <a:endParaRPr lang="zh-CN" altLang="en-US" sz="28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5111" y="3809809"/>
            <a:ext cx="2807049" cy="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发展历史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316356"/>
            <a:ext cx="1896620" cy="1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8891" y="27202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765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517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471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541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1999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907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2581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2001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153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2002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4086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2003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003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1995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6962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1743" y="227663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1019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80" y="277376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2010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 rot="4886277">
            <a:off x="7192464" y="1528711"/>
            <a:ext cx="112077" cy="1471910"/>
            <a:chOff x="7320155" y="1453034"/>
            <a:chExt cx="112077" cy="14719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下箭头 19"/>
            <p:cNvSpPr/>
            <p:nvPr/>
          </p:nvSpPr>
          <p:spPr>
            <a:xfrm>
              <a:off x="7320155" y="1907634"/>
              <a:ext cx="112077" cy="1017310"/>
            </a:xfrm>
            <a:prstGeom prst="downArrow">
              <a:avLst>
                <a:gd name="adj1" fmla="val 50000"/>
                <a:gd name="adj2" fmla="val 104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358053" y="1453034"/>
              <a:ext cx="45719" cy="1646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7144926" y="2161090"/>
            <a:ext cx="207152" cy="20715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54662" y="173734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endParaRPr lang="zh-CN" altLang="en-US" sz="28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2288" y="4058488"/>
            <a:ext cx="280704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3817" y="22691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26" name="Picture 7" descr="red_tzero 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6"/>
          <a:stretch>
            <a:fillRect/>
          </a:stretch>
        </p:blipFill>
        <p:spPr bwMode="auto">
          <a:xfrm>
            <a:off x="1673219" y="2307053"/>
            <a:ext cx="2665186" cy="17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tzeros1 and 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82" y="2307054"/>
            <a:ext cx="1639274" cy="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4484313" y="3336509"/>
            <a:ext cx="1693890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  <a:endParaRPr lang="en-US" altLang="zh-CN" sz="14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3336" y="532605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发展历史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316356"/>
            <a:ext cx="1896620" cy="1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8891" y="27202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765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517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471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541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1999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907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2581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2001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153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2002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4086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2003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003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1995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6962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1743" y="227663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1019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80" y="277376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2010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 rot="10160325">
            <a:off x="7192464" y="1528711"/>
            <a:ext cx="112077" cy="1471910"/>
            <a:chOff x="7320155" y="1453034"/>
            <a:chExt cx="112077" cy="14719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下箭头 19"/>
            <p:cNvSpPr/>
            <p:nvPr/>
          </p:nvSpPr>
          <p:spPr>
            <a:xfrm>
              <a:off x="7320155" y="1907634"/>
              <a:ext cx="112077" cy="1017310"/>
            </a:xfrm>
            <a:prstGeom prst="downArrow">
              <a:avLst>
                <a:gd name="adj1" fmla="val 50000"/>
                <a:gd name="adj2" fmla="val 104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358053" y="1453034"/>
              <a:ext cx="45719" cy="1646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7144926" y="2161090"/>
            <a:ext cx="207152" cy="20715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54662" y="1199148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endParaRPr lang="zh-CN" altLang="en-US" sz="28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5788" y="4995586"/>
            <a:ext cx="328231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3817" y="22691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27" name="Picture 86" descr="redf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38441"/>
            <a:ext cx="2160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8" descr="tzero_porsche_racing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38441"/>
            <a:ext cx="21859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7" descr="Diablo Passing 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03920"/>
            <a:ext cx="4491038" cy="17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43336" y="532605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发展历史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316356"/>
            <a:ext cx="1896620" cy="1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8891" y="272022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765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517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471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541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1999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907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2581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2001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153" y="13738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2002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4086" y="1468094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2003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003" y="16004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2004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1995" y="17809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2005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1743" y="227663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2007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080" y="277376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2010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 rot="18924133">
            <a:off x="7192464" y="1528711"/>
            <a:ext cx="112077" cy="1471910"/>
            <a:chOff x="7320155" y="1453034"/>
            <a:chExt cx="112077" cy="14719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下箭头 17"/>
            <p:cNvSpPr/>
            <p:nvPr/>
          </p:nvSpPr>
          <p:spPr>
            <a:xfrm>
              <a:off x="7320155" y="1907634"/>
              <a:ext cx="112077" cy="1017310"/>
            </a:xfrm>
            <a:prstGeom prst="downArrow">
              <a:avLst>
                <a:gd name="adj1" fmla="val 50000"/>
                <a:gd name="adj2" fmla="val 104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358053" y="1453034"/>
              <a:ext cx="45719" cy="1646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7144926" y="2161090"/>
            <a:ext cx="207152" cy="20715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303817" y="2269127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1996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06962" y="202554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2006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1019" y="249208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2008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9162" y="1412776"/>
            <a:ext cx="214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2010 Latest</a:t>
            </a:r>
            <a:endParaRPr lang="zh-CN" altLang="en-US" sz="28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0359" y="3841281"/>
            <a:ext cx="277825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</a:p>
        </p:txBody>
      </p:sp>
      <p:pic>
        <p:nvPicPr>
          <p:cNvPr id="26" name="Picture 5" descr="C:\Documents and Settings\gina\Desktop\Img272613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07" y="1991561"/>
            <a:ext cx="2645385" cy="179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43336" y="5326059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EV\Marketing\北京工厂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2" y="2999894"/>
            <a:ext cx="2271701" cy="1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3336" y="5326059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547664" y="116632"/>
            <a:ext cx="3384376" cy="369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 中国市场</a:t>
            </a:r>
          </a:p>
        </p:txBody>
      </p:sp>
      <p:sp>
        <p:nvSpPr>
          <p:cNvPr id="3" name="矩形 2"/>
          <p:cNvSpPr/>
          <p:nvPr/>
        </p:nvSpPr>
        <p:spPr>
          <a:xfrm>
            <a:off x="899592" y="4149080"/>
            <a:ext cx="3456384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20000"/>
              </a:spcAft>
            </a:pPr>
            <a:r>
              <a:rPr lang="zh-CN" altLang="en-US" sz="11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替换文本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6313" y="2276872"/>
            <a:ext cx="291137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prstMaterial="plastic"/>
          </a:bodyPr>
          <a:lstStyle>
            <a:defPPr>
              <a:defRPr lang="zh-CN"/>
            </a:defPPr>
            <a:lvl1pPr>
              <a:defRPr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5400" b="1" dirty="0"/>
              <a:t>Thanks!</a:t>
            </a:r>
            <a:endParaRPr lang="zh-CN" alt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43336" y="5326059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3600" dirty="0"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全屏显示(4:3)</PresentationFormat>
  <Paragraphs>102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微软雅黑</vt:lpstr>
      <vt:lpstr>Arial</vt:lpstr>
      <vt:lpstr>宋体</vt:lpstr>
      <vt:lpstr>Calibri</vt:lpstr>
      <vt:lpstr>Noto Sans S Chinese Light</vt:lpstr>
      <vt:lpstr>www.2ppt.com</vt:lpstr>
      <vt:lpstr>PowerPoint 演示文稿</vt:lpstr>
      <vt:lpstr>公司介绍</vt:lpstr>
      <vt:lpstr>发展历史</vt:lpstr>
      <vt:lpstr>发展历史</vt:lpstr>
      <vt:lpstr>发展历史</vt:lpstr>
      <vt:lpstr>发展历史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2011-05-06T03:21:00Z</dcterms:created>
  <dcterms:modified xsi:type="dcterms:W3CDTF">2023-01-10T07:17:48Z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44548EE52E6B473B9BCBFEFE0CBF9A78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