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83" r:id="rId2"/>
    <p:sldId id="678" r:id="rId3"/>
    <p:sldId id="695" r:id="rId4"/>
    <p:sldId id="702" r:id="rId5"/>
    <p:sldId id="700" r:id="rId6"/>
    <p:sldId id="705" r:id="rId7"/>
    <p:sldId id="703" r:id="rId8"/>
    <p:sldId id="701" r:id="rId9"/>
    <p:sldId id="711" r:id="rId10"/>
    <p:sldId id="706" r:id="rId11"/>
    <p:sldId id="708" r:id="rId12"/>
    <p:sldId id="697" r:id="rId13"/>
    <p:sldId id="709" r:id="rId14"/>
    <p:sldId id="677" r:id="rId15"/>
    <p:sldId id="710" r:id="rId16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FF"/>
    <a:srgbClr val="FF00FF"/>
    <a:srgbClr val="CEE6FC"/>
    <a:srgbClr val="99CCFF"/>
    <a:srgbClr val="CCFFFF"/>
    <a:srgbClr val="FF00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7" autoAdjust="0"/>
    <p:restoredTop sz="94671" autoAdjust="0"/>
  </p:normalViewPr>
  <p:slideViewPr>
    <p:cSldViewPr>
      <p:cViewPr>
        <p:scale>
          <a:sx n="101" d="100"/>
          <a:sy n="101" d="100"/>
        </p:scale>
        <p:origin x="-96" y="-240"/>
      </p:cViewPr>
      <p:guideLst>
        <p:guide orient="horz" pos="2160"/>
        <p:guide pos="2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451B8C4-9B36-4957-9EA9-FF8D607CBF4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FC4E428F-96D7-4F9A-A3C1-7A1027A3A3B9}" type="slidenum">
              <a:rPr lang="zh-CN" altLang="en-US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8DB9A71-815A-4006-BE26-2860AA68A4BD}" type="slidenum">
              <a:rPr lang="zh-CN" altLang="en-US" sz="1200"/>
              <a:t>1</a:t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E428F-96D7-4F9A-A3C1-7A1027A3A3B9}" type="slidenum">
              <a:rPr lang="zh-CN" altLang="en-US" smtClean="0"/>
              <a:t>3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82490CD-B5BC-4D03-8836-63874CBE30FD}" type="slidenum">
              <a:rPr lang="zh-CN" altLang="en-US" sz="1200"/>
              <a:t>12</a:t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59A4859-3DED-4A52-8A84-6C677DDF976C}" type="slidenum">
              <a:rPr lang="zh-CN" altLang="en-US" sz="1200"/>
              <a:t>13</a:t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2F01277-3D29-41BB-8FF3-C01526D98758}" type="slidenum">
              <a:rPr lang="zh-CN" altLang="en-US" sz="1200"/>
              <a:t>14</a:t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837A03D-3EEF-4535-AA10-D4AC3E2E00FB}" type="slidenum">
              <a:rPr lang="zh-CN" altLang="en-US" sz="1200"/>
              <a:t>15</a:t>
            </a:fld>
            <a:endParaRPr lang="en-US" alt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2EF4E-923C-4C0F-8620-30DFE2B81DE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6B7ED-04FE-4B98-8A69-FC44BD1EA6C0}" type="slidenum">
              <a:rPr lang="zh-CN" altLang="en-US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9863D-6411-4C42-8931-271853F5617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07E06-6E2B-455C-B047-FF30BCFCFC6D}" type="slidenum">
              <a:rPr lang="zh-CN" altLang="en-US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708498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92A3580E-28F6-427B-A1C2-10196BC22F26}" type="datetimeFigureOut">
              <a:rPr lang="en-US" altLang="zh-CN"/>
              <a:t>1/17/2023</a:t>
            </a:fld>
            <a:endParaRPr lang="en-US" altLang="zh-CN" dirty="0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4FF1E4DC-161C-4B70-8B6B-C4AC9C3483F5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916D3-93D8-4C9F-A2DE-F02D2C4BAE7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F55FC-423F-4CFE-BD3C-2B24AEC51EB4}" type="slidenum">
              <a:rPr lang="zh-CN" altLang="en-US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871E-81AD-4BA9-998D-E62DBCCA07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B435D-0364-4DE6-9DFB-E1144BE2AAA0}" type="slidenum">
              <a:rPr lang="zh-CN" altLang="en-US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EF63C-028B-4E58-9F27-912C98402F8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65331-00D6-4C2D-BE62-EE3D7BCD66FE}" type="slidenum">
              <a:rPr lang="zh-CN" altLang="en-US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BF184-6307-403A-A685-FB1AFFA7FC8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54ED2-8845-475E-B67E-1A04108635E5}" type="slidenum">
              <a:rPr lang="zh-CN" altLang="en-US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E1E69-53C8-435F-8CC5-4DFD08E8EA8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FFC6D-DB10-4D43-B976-EF5244934F08}" type="slidenum">
              <a:rPr lang="zh-CN" altLang="en-US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599FC-BFFC-4926-9750-E9E14829A0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09F4C-9E6F-4C20-809C-64E40CA606E4}" type="slidenum">
              <a:rPr lang="zh-CN" altLang="en-US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399E4-5818-4E6D-AFE6-2B3C2D69095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9A25D-BCBD-4ECA-85B2-C37BC5C9B2F7}" type="slidenum">
              <a:rPr lang="zh-CN" altLang="en-US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8AABE-CE83-4A94-BD95-F6D672C6035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E0D66-756F-4360-9492-2E497FDCE3C3}" type="slidenum">
              <a:rPr lang="zh-CN" altLang="en-US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092513-9925-410C-9B7F-524364AC6DE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E5C8CC9-7CEB-40BF-8789-67590709ED3F}" type="slidenum">
              <a:rPr lang="zh-CN" altLang="en-US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file:///C:\Users\Administrator\Desktop\&#20154;&#25945;&#26032;&#29256;&#20845;&#19979;\Unit1%20I%20went%20to%20Sanya%20for%20my%20holidays\Lesson3%20&#25945;&#23398;&#35838;&#20214;\asked.mp3" TargetMode="External"/><Relationship Id="rId7" Type="http://schemas.openxmlformats.org/officeDocument/2006/relationships/slideLayout" Target="../slideLayouts/slideLayout6.xml"/><Relationship Id="rId2" Type="http://schemas.openxmlformats.org/officeDocument/2006/relationships/audio" Target="file:///C:\Users\Administrator\Desktop\&#20154;&#25945;&#26032;&#29256;&#20845;&#19979;\Unit1%20I%20went%20to%20Sanya%20for%20my%20holidays\Lesson3%20&#25945;&#23398;&#35838;&#20214;\learned.mp3" TargetMode="External"/><Relationship Id="rId1" Type="http://schemas.microsoft.com/office/2007/relationships/media" Target="file:///C:\Users\Administrator\Desktop\&#20154;&#25945;&#26032;&#29256;&#20845;&#19979;\Unit1%20I%20went%20to%20Sanya%20for%20my%20holidays\Lesson3%20&#25945;&#23398;&#35838;&#20214;\learned.mp3" TargetMode="External"/><Relationship Id="rId6" Type="http://schemas.openxmlformats.org/officeDocument/2006/relationships/audio" Target="file:///C:\Users\Administrator\Desktop\&#20154;&#25945;&#26032;&#29256;&#20845;&#19979;\Unit1%20I%20went%20to%20Sanya%20for%20my%20holidays\Lesson3%20&#25945;&#23398;&#35838;&#20214;\began.mp3" TargetMode="External"/><Relationship Id="rId5" Type="http://schemas.microsoft.com/office/2007/relationships/media" Target="file:///C:\Users\Administrator\Desktop\&#20154;&#25945;&#26032;&#29256;&#20845;&#19979;\Unit1%20I%20went%20to%20Sanya%20for%20my%20holidays\Lesson3%20&#25945;&#23398;&#35838;&#20214;\began.mp3" TargetMode="External"/><Relationship Id="rId4" Type="http://schemas.openxmlformats.org/officeDocument/2006/relationships/audio" Target="file:///C:\Users\Administrator\Desktop\&#20154;&#25945;&#26032;&#29256;&#20845;&#19979;\Unit1%20I%20went%20to%20Sanya%20for%20my%20holidays\Lesson3%20&#25945;&#23398;&#35838;&#20214;\asked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Lesson2_Let&#8217;s_chant&#35838;&#25991;&#21160;&#30011;.sw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Lesson3_Just_read_and_talk&#35838;&#25991;&#21160;&#30011;.swf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Users\Administrator\Desktop\&#20154;&#25945;&#26032;&#29256;&#20845;&#19979;\Unit1%20I%20went%20to%20Sanya%20for%20my%20holidays\Lesson3%20&#25945;&#23398;&#35838;&#20214;\Lesson3_Just_read_and_talk&#35838;&#25991;&#24405;&#38899;_128k.mp3" TargetMode="External"/><Relationship Id="rId1" Type="http://schemas.microsoft.com/office/2007/relationships/media" Target="file:///C:\Users\Administrator\Desktop\&#20154;&#25945;&#26032;&#29256;&#20845;&#19979;\Unit1%20I%20went%20to%20Sanya%20for%20my%20holidays\Lesson3%20&#25945;&#23398;&#35838;&#20214;\Lesson3_Just_read_and_talk&#35838;&#25991;&#24405;&#38899;_128k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484784"/>
            <a:ext cx="5040313" cy="63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教精通版六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年级下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-3406" y="2708920"/>
            <a:ext cx="9147406" cy="172085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4400" b="1" dirty="0" smtClean="0">
                <a:solidFill>
                  <a:schemeClr val="accent3">
                    <a:lumMod val="50000"/>
                  </a:schemeClr>
                </a:solidFill>
              </a:rPr>
              <a:t>Unit1 I went to Sanya for my holidays.</a:t>
            </a:r>
            <a:endParaRPr lang="zh-CN" altLang="en-US" sz="4400" b="1" dirty="0" smtClean="0">
              <a:solidFill>
                <a:schemeClr val="accent3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52" name="副标题 3"/>
          <p:cNvSpPr txBox="1"/>
          <p:nvPr/>
        </p:nvSpPr>
        <p:spPr bwMode="auto">
          <a:xfrm>
            <a:off x="6084888" y="4618038"/>
            <a:ext cx="23034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1800"/>
              </a:spcBef>
              <a:buClr>
                <a:schemeClr val="accent1"/>
              </a:buClr>
              <a:buSzPct val="70000"/>
            </a:pPr>
            <a:r>
              <a:rPr kumimoji="0" lang="en-US" altLang="zh-CN" sz="3600" dirty="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Lesson 3</a:t>
            </a:r>
          </a:p>
        </p:txBody>
      </p:sp>
      <p:pic>
        <p:nvPicPr>
          <p:cNvPr id="6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1082622"/>
            <a:ext cx="2446669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715783" y="54102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内容占位符 2"/>
          <p:cNvSpPr txBox="1"/>
          <p:nvPr/>
        </p:nvSpPr>
        <p:spPr>
          <a:xfrm>
            <a:off x="468313" y="836613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find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7891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49288" y="2114550"/>
            <a:ext cx="7810500" cy="522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We began to learn English three years ago.</a:t>
            </a:r>
            <a:endParaRPr lang="en-US" altLang="zh-CN" sz="28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47700" y="3189288"/>
            <a:ext cx="7812088" cy="6524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We have learned a lot of words and sentences.</a:t>
            </a:r>
            <a:endParaRPr lang="en-US" altLang="zh-CN" sz="28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47700" y="4360863"/>
            <a:ext cx="7812088" cy="1212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Our English teacher often asked us to practice  </a:t>
            </a:r>
          </a:p>
          <a:p>
            <a:pPr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listening, speaking, reading and writing.</a:t>
            </a:r>
            <a:endParaRPr lang="en-US" altLang="zh-CN" sz="28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403350" y="1989138"/>
            <a:ext cx="1081088" cy="7556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268538" y="3122613"/>
            <a:ext cx="1295400" cy="7556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932363" y="4284663"/>
            <a:ext cx="1079500" cy="7556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006475" y="1484313"/>
            <a:ext cx="27368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  <p:bldP spid="3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4" name="圆角矩形 13"/>
          <p:cNvSpPr/>
          <p:nvPr/>
        </p:nvSpPr>
        <p:spPr>
          <a:xfrm>
            <a:off x="1476375" y="1844675"/>
            <a:ext cx="2016125" cy="41036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5005388" y="1844675"/>
            <a:ext cx="2016125" cy="41036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916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468313" y="909638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Let’s read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68475" y="2276475"/>
            <a:ext cx="1439863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begin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68475" y="3584575"/>
            <a:ext cx="1325563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learn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62138" y="4737100"/>
            <a:ext cx="982662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ask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3859213" y="2524125"/>
            <a:ext cx="777875" cy="34131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>
            <a:off x="3879850" y="3830638"/>
            <a:ext cx="777875" cy="33972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右箭头 18"/>
          <p:cNvSpPr/>
          <p:nvPr/>
        </p:nvSpPr>
        <p:spPr>
          <a:xfrm>
            <a:off x="3878263" y="4965700"/>
            <a:ext cx="777875" cy="34131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1049338" y="1557338"/>
            <a:ext cx="222726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 bwMode="auto">
          <a:xfrm>
            <a:off x="5192713" y="2286000"/>
            <a:ext cx="2655887" cy="712788"/>
            <a:chOff x="5192713" y="2286000"/>
            <a:chExt cx="2655887" cy="712788"/>
          </a:xfrm>
        </p:grpSpPr>
        <p:sp>
          <p:nvSpPr>
            <p:cNvPr id="21" name="矩形 20"/>
            <p:cNvSpPr/>
            <p:nvPr/>
          </p:nvSpPr>
          <p:spPr>
            <a:xfrm>
              <a:off x="5192713" y="2286000"/>
              <a:ext cx="1611312" cy="708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00" dirty="0"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began</a:t>
              </a:r>
              <a:endParaRPr lang="zh-CN" altLang="en-US" sz="3200" dirty="0">
                <a:solidFill>
                  <a:srgbClr val="FF0000"/>
                </a:solidFill>
                <a:latin typeface="+mj-lt"/>
              </a:endParaRPr>
            </a:p>
          </p:txBody>
        </p:sp>
        <p:pic>
          <p:nvPicPr>
            <p:cNvPr id="2" name="began.mp3">
              <a:hlinkClick r:id="" action="ppaction://media"/>
            </p:cNvPr>
            <p:cNvPicPr>
              <a:picLocks noRot="1"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link="rId5"/>
                </p:ext>
              </p:ext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2389188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组合 7"/>
          <p:cNvGrpSpPr/>
          <p:nvPr/>
        </p:nvGrpSpPr>
        <p:grpSpPr bwMode="auto">
          <a:xfrm>
            <a:off x="5241925" y="4746625"/>
            <a:ext cx="2625725" cy="708025"/>
            <a:chOff x="5241925" y="4746625"/>
            <a:chExt cx="2625725" cy="708025"/>
          </a:xfrm>
        </p:grpSpPr>
        <p:sp>
          <p:nvSpPr>
            <p:cNvPr id="23" name="矩形 22"/>
            <p:cNvSpPr/>
            <p:nvPr/>
          </p:nvSpPr>
          <p:spPr>
            <a:xfrm>
              <a:off x="5241925" y="4746625"/>
              <a:ext cx="1552575" cy="708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00" dirty="0"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asked</a:t>
              </a:r>
              <a:endParaRPr lang="zh-CN" altLang="en-US" sz="3200" dirty="0">
                <a:solidFill>
                  <a:srgbClr val="FF0000"/>
                </a:solidFill>
                <a:latin typeface="+mj-lt"/>
              </a:endParaRPr>
            </a:p>
          </p:txBody>
        </p:sp>
        <p:pic>
          <p:nvPicPr>
            <p:cNvPr id="3" name="asked.mp3">
              <a:hlinkClick r:id="" action="ppaction://media"/>
            </p:cNvPr>
            <p:cNvPicPr>
              <a:picLocks noRot="1"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link="rId3"/>
                </p:ext>
              </p:ext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8050" y="4845050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组合 6"/>
          <p:cNvGrpSpPr/>
          <p:nvPr/>
        </p:nvGrpSpPr>
        <p:grpSpPr bwMode="auto">
          <a:xfrm>
            <a:off x="5076825" y="3594100"/>
            <a:ext cx="2771775" cy="708025"/>
            <a:chOff x="5076825" y="3594100"/>
            <a:chExt cx="2771775" cy="708025"/>
          </a:xfrm>
        </p:grpSpPr>
        <p:sp>
          <p:nvSpPr>
            <p:cNvPr id="22" name="矩形 21"/>
            <p:cNvSpPr/>
            <p:nvPr/>
          </p:nvSpPr>
          <p:spPr>
            <a:xfrm>
              <a:off x="5076825" y="3594100"/>
              <a:ext cx="1897063" cy="708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00" dirty="0"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learned</a:t>
              </a:r>
              <a:endParaRPr lang="zh-CN" altLang="en-US" sz="3200" dirty="0">
                <a:solidFill>
                  <a:srgbClr val="FF0000"/>
                </a:solidFill>
                <a:latin typeface="+mj-lt"/>
              </a:endParaRPr>
            </a:p>
          </p:txBody>
        </p:sp>
        <p:pic>
          <p:nvPicPr>
            <p:cNvPr id="5" name="learned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690938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9938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20"/>
          <p:cNvSpPr>
            <a:spLocks noChangeArrowheads="1"/>
          </p:cNvSpPr>
          <p:nvPr/>
        </p:nvSpPr>
        <p:spPr bwMode="auto">
          <a:xfrm>
            <a:off x="3419475" y="1163638"/>
            <a:ext cx="1827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配音表演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9940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005013"/>
            <a:ext cx="208597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图片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1625" y="2708275"/>
            <a:ext cx="5186363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图片 2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981075"/>
            <a:ext cx="244792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1258888" y="1119188"/>
            <a:ext cx="121126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32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活动</a:t>
            </a:r>
            <a:r>
              <a:rPr lang="en-US" altLang="zh-CN" sz="32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1986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3716338"/>
            <a:ext cx="29686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1988" name="图片 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981075"/>
            <a:ext cx="244792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258888" y="1119188"/>
            <a:ext cx="121126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32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活动</a:t>
            </a:r>
            <a:r>
              <a:rPr lang="en-US" altLang="zh-CN" sz="32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20"/>
          <p:cNvSpPr>
            <a:spLocks noChangeArrowheads="1"/>
          </p:cNvSpPr>
          <p:nvPr/>
        </p:nvSpPr>
        <p:spPr bwMode="auto">
          <a:xfrm>
            <a:off x="3348038" y="1163638"/>
            <a:ext cx="2236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我是小记者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82600" y="1916113"/>
            <a:ext cx="5313363" cy="45735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S1: When did you begin to </a:t>
            </a:r>
          </a:p>
          <a:p>
            <a:pPr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     learn English?</a:t>
            </a:r>
          </a:p>
          <a:p>
            <a:pPr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S1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are you interested in?</a:t>
            </a:r>
          </a:p>
          <a:p>
            <a:pPr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S1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did you often do in   </a:t>
            </a:r>
          </a:p>
          <a:p>
            <a:pPr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     your English classes?</a:t>
            </a:r>
          </a:p>
          <a:p>
            <a:pPr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S1: What can you do in English </a:t>
            </a:r>
          </a:p>
          <a:p>
            <a:pPr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     now?</a:t>
            </a:r>
          </a:p>
          <a:p>
            <a:pPr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S2: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4034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971550" y="1196975"/>
            <a:ext cx="7200900" cy="5184775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44036" name="图片 1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975" y="2879725"/>
            <a:ext cx="446405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546225" y="1528763"/>
            <a:ext cx="648176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very interested in English.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learned…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6082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476375" y="2202775"/>
            <a:ext cx="6313488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lang="zh-CN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</a:t>
            </a:r>
            <a:r>
              <a:rPr lang="zh-CN" altLang="zh-CN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看课文动画，按照正确的语音、语调朗读课文对话。 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参考本课</a:t>
            </a:r>
            <a:r>
              <a:rPr lang="en-US" altLang="zh-CN" sz="2800" dirty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Just </a:t>
            </a:r>
            <a:r>
              <a:rPr lang="en-US" altLang="zh-CN" sz="2800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read and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部分，写一段关于自己英语学习经历的小短文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（不少于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句）。 </a:t>
            </a:r>
            <a:endParaRPr lang="zh-CN" altLang="zh-CN" sz="2800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257300" y="1558925"/>
            <a:ext cx="6699250" cy="4533900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4608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67538" y="5319713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138" y="741363"/>
            <a:ext cx="151288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9698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Warm-up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468313" y="836613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Let’s review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9700" name="矩形 5"/>
          <p:cNvSpPr>
            <a:spLocks noChangeArrowheads="1"/>
          </p:cNvSpPr>
          <p:nvPr/>
        </p:nvSpPr>
        <p:spPr bwMode="auto">
          <a:xfrm>
            <a:off x="5580063" y="6254750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800">
                <a:latin typeface="Arial" panose="020B0604020202020204" pitchFamily="34" charset="0"/>
              </a:rPr>
              <a:t>（单击图片可播放动画）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042988" y="1484313"/>
            <a:ext cx="23050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451" y="1988840"/>
            <a:ext cx="4783887" cy="36495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0722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Warm-up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468313" y="836613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Let’s review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42988" y="1484313"/>
            <a:ext cx="23050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52813" y="2312988"/>
            <a:ext cx="2271712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0113" y="2393950"/>
            <a:ext cx="1998662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00113" y="4524375"/>
            <a:ext cx="1998662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17900" y="4494213"/>
            <a:ext cx="2206625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80138" y="2260600"/>
            <a:ext cx="2155825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6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10300" y="4452938"/>
            <a:ext cx="209550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700338" y="1558925"/>
            <a:ext cx="5275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Which is missing?</a:t>
            </a:r>
            <a:endParaRPr lang="en-US" altLang="zh-CN" sz="36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1746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Lead-in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62138" y="1920875"/>
            <a:ext cx="6335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Talk about your English learning.</a:t>
            </a:r>
            <a:endParaRPr lang="en-US" altLang="zh-CN" sz="32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 bwMode="auto">
          <a:xfrm>
            <a:off x="752475" y="2849563"/>
            <a:ext cx="8135938" cy="723900"/>
            <a:chOff x="467545" y="2850107"/>
            <a:chExt cx="8135937" cy="722908"/>
          </a:xfrm>
        </p:grpSpPr>
        <p:sp>
          <p:nvSpPr>
            <p:cNvPr id="10" name="内容占位符 2"/>
            <p:cNvSpPr txBox="1"/>
            <p:nvPr/>
          </p:nvSpPr>
          <p:spPr>
            <a:xfrm>
              <a:off x="467545" y="2850107"/>
              <a:ext cx="8135937" cy="648397"/>
            </a:xfrm>
            <a:prstGeom prst="rect">
              <a:avLst/>
            </a:prstGeom>
          </p:spPr>
          <p:txBody>
            <a:bodyPr/>
            <a:lstStyle>
              <a:lvl1pPr marL="447675" indent="-361950" algn="just" rtl="0" eaLnBrk="0" fontAlgn="base" hangingPunct="0">
                <a:lnSpc>
                  <a:spcPct val="110000"/>
                </a:lnSpc>
                <a:spcBef>
                  <a:spcPts val="18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"/>
                <a:defRPr sz="2000" kern="1200">
                  <a:solidFill>
                    <a:srgbClr val="6EAA2E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1pPr>
              <a:lvl2pPr marL="447675" indent="-447675" algn="just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9FD47C"/>
                </a:buClr>
                <a:buFont typeface="幼圆" panose="02010509060101010101" pitchFamily="49" charset="-122"/>
                <a:buChar char=" "/>
                <a:defRPr sz="1600" kern="1200">
                  <a:solidFill>
                    <a:srgbClr val="7D7D7D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kumimoji="0" lang="en-US" altLang="zh-CN" sz="3600" dirty="0" smtClean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Free talk</a:t>
              </a:r>
              <a:endParaRPr kumimoji="0" lang="zh-CN" altLang="en-US" sz="3600" dirty="0">
                <a:solidFill>
                  <a:schemeClr val="accent4">
                    <a:lumMod val="75000"/>
                  </a:schemeClr>
                </a:solidFill>
                <a:latin typeface="+mj-lt"/>
              </a:endParaRPr>
            </a:p>
          </p:txBody>
        </p:sp>
        <p:grpSp>
          <p:nvGrpSpPr>
            <p:cNvPr id="31763" name="组合 5"/>
            <p:cNvGrpSpPr/>
            <p:nvPr/>
          </p:nvGrpSpPr>
          <p:grpSpPr bwMode="auto">
            <a:xfrm>
              <a:off x="975425" y="2917786"/>
              <a:ext cx="6416135" cy="655229"/>
              <a:chOff x="755576" y="2780927"/>
              <a:chExt cx="6416135" cy="655229"/>
            </a:xfrm>
          </p:grpSpPr>
          <p:sp>
            <p:nvSpPr>
              <p:cNvPr id="3" name="圆角矩形 2"/>
              <p:cNvSpPr/>
              <p:nvPr/>
            </p:nvSpPr>
            <p:spPr>
              <a:xfrm>
                <a:off x="755696" y="2781416"/>
                <a:ext cx="6335712" cy="65474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>
                <a:off x="827134" y="2852756"/>
                <a:ext cx="6345236" cy="523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altLang="zh-CN" sz="2800" dirty="0" smtClean="0">
                    <a:solidFill>
                      <a:schemeClr val="tx2">
                        <a:lumMod val="50000"/>
                      </a:schemeClr>
                    </a:solidFill>
                    <a:cs typeface="Arial" panose="020B0604020202020204" pitchFamily="34" charset="0"/>
                  </a:rPr>
                  <a:t>When did you begin to learn English?</a:t>
                </a:r>
                <a:endParaRPr lang="en-US" altLang="zh-CN" sz="2800" b="1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 bwMode="auto">
          <a:xfrm>
            <a:off x="752475" y="3997325"/>
            <a:ext cx="8135938" cy="727075"/>
            <a:chOff x="467544" y="3997907"/>
            <a:chExt cx="8135937" cy="727237"/>
          </a:xfrm>
        </p:grpSpPr>
        <p:sp>
          <p:nvSpPr>
            <p:cNvPr id="24" name="内容占位符 2"/>
            <p:cNvSpPr txBox="1"/>
            <p:nvPr/>
          </p:nvSpPr>
          <p:spPr>
            <a:xfrm>
              <a:off x="467544" y="3997907"/>
              <a:ext cx="8135937" cy="647844"/>
            </a:xfrm>
            <a:prstGeom prst="rect">
              <a:avLst/>
            </a:prstGeom>
          </p:spPr>
          <p:txBody>
            <a:bodyPr/>
            <a:lstStyle>
              <a:lvl1pPr marL="447675" indent="-361950" algn="just" rtl="0" eaLnBrk="0" fontAlgn="base" hangingPunct="0">
                <a:lnSpc>
                  <a:spcPct val="110000"/>
                </a:lnSpc>
                <a:spcBef>
                  <a:spcPts val="18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"/>
                <a:defRPr sz="2000" kern="1200">
                  <a:solidFill>
                    <a:srgbClr val="6EAA2E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1pPr>
              <a:lvl2pPr marL="447675" indent="-447675" algn="just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9FD47C"/>
                </a:buClr>
                <a:buFont typeface="幼圆" panose="02010509060101010101" pitchFamily="49" charset="-122"/>
                <a:buChar char=" "/>
                <a:defRPr sz="1600" kern="1200">
                  <a:solidFill>
                    <a:srgbClr val="7D7D7D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kumimoji="0" lang="en-US" altLang="zh-CN" sz="3600" dirty="0" smtClean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Free talk</a:t>
              </a:r>
              <a:endParaRPr kumimoji="0" lang="zh-CN" altLang="en-US" sz="3600" dirty="0">
                <a:solidFill>
                  <a:schemeClr val="accent4">
                    <a:lumMod val="75000"/>
                  </a:schemeClr>
                </a:solidFill>
                <a:latin typeface="+mj-lt"/>
              </a:endParaRPr>
            </a:p>
          </p:txBody>
        </p:sp>
        <p:grpSp>
          <p:nvGrpSpPr>
            <p:cNvPr id="31759" name="组合 4"/>
            <p:cNvGrpSpPr/>
            <p:nvPr/>
          </p:nvGrpSpPr>
          <p:grpSpPr bwMode="auto">
            <a:xfrm>
              <a:off x="990698" y="4069915"/>
              <a:ext cx="6319329" cy="655229"/>
              <a:chOff x="770849" y="3649475"/>
              <a:chExt cx="6967429" cy="65522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771644" y="3648921"/>
                <a:ext cx="6966238" cy="655783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" name="Text Box 10"/>
              <p:cNvSpPr txBox="1">
                <a:spLocks noChangeArrowheads="1"/>
              </p:cNvSpPr>
              <p:nvPr/>
            </p:nvSpPr>
            <p:spPr bwMode="auto">
              <a:xfrm>
                <a:off x="803150" y="3715611"/>
                <a:ext cx="4967383" cy="522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altLang="zh-CN" sz="2800" dirty="0" smtClean="0">
                    <a:solidFill>
                      <a:schemeClr val="tx2">
                        <a:lumMod val="50000"/>
                      </a:schemeClr>
                    </a:solidFill>
                    <a:cs typeface="Arial" panose="020B0604020202020204" pitchFamily="34" charset="0"/>
                  </a:rPr>
                  <a:t>What are you interested in? </a:t>
                </a:r>
                <a:endParaRPr lang="en-US" altLang="zh-CN" sz="2800" b="1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 bwMode="auto">
          <a:xfrm>
            <a:off x="752475" y="5149850"/>
            <a:ext cx="8202613" cy="727075"/>
            <a:chOff x="467544" y="5150035"/>
            <a:chExt cx="8203212" cy="727237"/>
          </a:xfrm>
        </p:grpSpPr>
        <p:sp>
          <p:nvSpPr>
            <p:cNvPr id="25" name="内容占位符 2"/>
            <p:cNvSpPr txBox="1"/>
            <p:nvPr/>
          </p:nvSpPr>
          <p:spPr>
            <a:xfrm>
              <a:off x="467544" y="5150035"/>
              <a:ext cx="8136532" cy="647844"/>
            </a:xfrm>
            <a:prstGeom prst="rect">
              <a:avLst/>
            </a:prstGeom>
          </p:spPr>
          <p:txBody>
            <a:bodyPr/>
            <a:lstStyle>
              <a:lvl1pPr marL="447675" indent="-361950" algn="just" rtl="0" eaLnBrk="0" fontAlgn="base" hangingPunct="0">
                <a:lnSpc>
                  <a:spcPct val="110000"/>
                </a:lnSpc>
                <a:spcBef>
                  <a:spcPts val="18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"/>
                <a:defRPr sz="2000" kern="1200">
                  <a:solidFill>
                    <a:srgbClr val="6EAA2E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1pPr>
              <a:lvl2pPr marL="447675" indent="-447675" algn="just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9FD47C"/>
                </a:buClr>
                <a:buFont typeface="幼圆" panose="02010509060101010101" pitchFamily="49" charset="-122"/>
                <a:buChar char=" "/>
                <a:defRPr sz="1600" kern="1200">
                  <a:solidFill>
                    <a:srgbClr val="7D7D7D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kumimoji="0" lang="en-US" altLang="zh-CN" sz="3600" dirty="0" smtClean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Free talk</a:t>
              </a:r>
              <a:endParaRPr kumimoji="0" lang="zh-CN" altLang="en-US" sz="3600" dirty="0">
                <a:solidFill>
                  <a:schemeClr val="accent4">
                    <a:lumMod val="75000"/>
                  </a:schemeClr>
                </a:solidFill>
                <a:latin typeface="+mj-lt"/>
              </a:endParaRPr>
            </a:p>
          </p:txBody>
        </p:sp>
        <p:grpSp>
          <p:nvGrpSpPr>
            <p:cNvPr id="31755" name="组合 3"/>
            <p:cNvGrpSpPr/>
            <p:nvPr/>
          </p:nvGrpSpPr>
          <p:grpSpPr bwMode="auto">
            <a:xfrm>
              <a:off x="975425" y="5222043"/>
              <a:ext cx="7695331" cy="655229"/>
              <a:chOff x="755576" y="4501962"/>
              <a:chExt cx="7695331" cy="655229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755732" y="4501408"/>
                <a:ext cx="7488785" cy="655783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8" name="Text Box 10"/>
              <p:cNvSpPr txBox="1">
                <a:spLocks noChangeArrowheads="1"/>
              </p:cNvSpPr>
              <p:nvPr/>
            </p:nvSpPr>
            <p:spPr bwMode="auto">
              <a:xfrm>
                <a:off x="755732" y="4561746"/>
                <a:ext cx="7695175" cy="523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altLang="zh-CN" sz="2800" dirty="0" smtClean="0">
                    <a:solidFill>
                      <a:schemeClr val="tx2">
                        <a:lumMod val="50000"/>
                      </a:schemeClr>
                    </a:solidFill>
                    <a:cs typeface="Arial" panose="020B0604020202020204" pitchFamily="34" charset="0"/>
                  </a:rPr>
                  <a:t>What did you often do in your English classes? </a:t>
                </a:r>
                <a:endParaRPr lang="en-US" altLang="zh-CN" sz="2800" b="1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2" name="内容占位符 2"/>
          <p:cNvSpPr txBox="1"/>
          <p:nvPr/>
        </p:nvSpPr>
        <p:spPr>
          <a:xfrm>
            <a:off x="468313" y="836613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Free talk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042988" y="1484313"/>
            <a:ext cx="180022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3113" y="1736725"/>
            <a:ext cx="113665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内容占位符 2"/>
          <p:cNvSpPr txBox="1"/>
          <p:nvPr/>
        </p:nvSpPr>
        <p:spPr>
          <a:xfrm>
            <a:off x="468313" y="836613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Play a game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2771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042988" y="1484313"/>
            <a:ext cx="251618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 bwMode="auto">
          <a:xfrm>
            <a:off x="1619250" y="1906588"/>
            <a:ext cx="5616575" cy="4043362"/>
            <a:chOff x="2123728" y="1893284"/>
            <a:chExt cx="5291113" cy="3782460"/>
          </a:xfrm>
        </p:grpSpPr>
        <p:pic>
          <p:nvPicPr>
            <p:cNvPr id="32784" name="图片 15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123728" y="1893284"/>
              <a:ext cx="5291113" cy="3782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5" name="矩形 13"/>
            <p:cNvSpPr>
              <a:spLocks noChangeArrowheads="1"/>
            </p:cNvSpPr>
            <p:nvPr/>
          </p:nvSpPr>
          <p:spPr bwMode="auto">
            <a:xfrm>
              <a:off x="3296328" y="4890203"/>
              <a:ext cx="269496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blackboard</a:t>
              </a:r>
              <a:endParaRPr lang="zh-CN" altLang="en-US" sz="3200"/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1757363" y="1925638"/>
            <a:ext cx="4902200" cy="4379912"/>
            <a:chOff x="3486318" y="1568673"/>
            <a:chExt cx="5155456" cy="4452615"/>
          </a:xfrm>
        </p:grpSpPr>
        <p:pic>
          <p:nvPicPr>
            <p:cNvPr id="32782" name="图片 2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86318" y="1568673"/>
              <a:ext cx="5155456" cy="444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3" name="矩形 2"/>
            <p:cNvSpPr>
              <a:spLocks noChangeArrowheads="1"/>
            </p:cNvSpPr>
            <p:nvPr/>
          </p:nvSpPr>
          <p:spPr bwMode="auto">
            <a:xfrm>
              <a:off x="5114882" y="5313402"/>
              <a:ext cx="186781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lot of </a:t>
              </a:r>
              <a:endParaRPr lang="zh-CN" altLang="en-US" sz="3200"/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1949450" y="2044700"/>
            <a:ext cx="5286375" cy="4221163"/>
            <a:chOff x="2338835" y="800585"/>
            <a:chExt cx="5572125" cy="4447361"/>
          </a:xfrm>
        </p:grpSpPr>
        <p:sp>
          <p:nvSpPr>
            <p:cNvPr id="32780" name="矩形 12"/>
            <p:cNvSpPr>
              <a:spLocks noChangeArrowheads="1"/>
            </p:cNvSpPr>
            <p:nvPr/>
          </p:nvSpPr>
          <p:spPr bwMode="auto">
            <a:xfrm>
              <a:off x="4536281" y="4540060"/>
              <a:ext cx="12971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word</a:t>
              </a:r>
              <a:endParaRPr lang="zh-CN" altLang="en-US" sz="3200"/>
            </a:p>
          </p:txBody>
        </p:sp>
        <p:pic>
          <p:nvPicPr>
            <p:cNvPr id="32781" name="图片 19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0F5FB"/>
                </a:clrFrom>
                <a:clrTo>
                  <a:srgbClr val="F0F5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38835" y="800585"/>
              <a:ext cx="5572125" cy="441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组合 23"/>
          <p:cNvGrpSpPr/>
          <p:nvPr/>
        </p:nvGrpSpPr>
        <p:grpSpPr bwMode="auto">
          <a:xfrm>
            <a:off x="2382838" y="2209800"/>
            <a:ext cx="4464050" cy="3919538"/>
            <a:chOff x="434204" y="391319"/>
            <a:chExt cx="5619750" cy="4876800"/>
          </a:xfrm>
        </p:grpSpPr>
        <p:pic>
          <p:nvPicPr>
            <p:cNvPr id="32778" name="图片 22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34204" y="391319"/>
              <a:ext cx="5619750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9" name="矩形 10"/>
            <p:cNvSpPr>
              <a:spLocks noChangeArrowheads="1"/>
            </p:cNvSpPr>
            <p:nvPr/>
          </p:nvSpPr>
          <p:spPr bwMode="auto">
            <a:xfrm>
              <a:off x="2822142" y="4165938"/>
              <a:ext cx="132600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learn</a:t>
              </a:r>
              <a:endParaRPr lang="zh-CN" altLang="en-US" sz="3200"/>
            </a:p>
          </p:txBody>
        </p:sp>
      </p:grpSp>
      <p:sp>
        <p:nvSpPr>
          <p:cNvPr id="12" name="矩形 20"/>
          <p:cNvSpPr>
            <a:spLocks noChangeArrowheads="1"/>
          </p:cNvSpPr>
          <p:nvPr/>
        </p:nvSpPr>
        <p:spPr bwMode="auto">
          <a:xfrm>
            <a:off x="3486150" y="1547813"/>
            <a:ext cx="1825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抢读单词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3794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73958" y="3007089"/>
            <a:ext cx="3842258" cy="30304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3796" name="矩形 5"/>
          <p:cNvSpPr>
            <a:spLocks noChangeArrowheads="1"/>
          </p:cNvSpPr>
          <p:nvPr/>
        </p:nvSpPr>
        <p:spPr bwMode="auto">
          <a:xfrm>
            <a:off x="5580063" y="6254750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800">
                <a:latin typeface="Arial" panose="020B0604020202020204" pitchFamily="34" charset="0"/>
              </a:rPr>
              <a:t>（单击图片可播放动画）</a:t>
            </a:r>
          </a:p>
        </p:txBody>
      </p:sp>
      <p:sp>
        <p:nvSpPr>
          <p:cNvPr id="7" name="内容占位符 2"/>
          <p:cNvSpPr txBox="1"/>
          <p:nvPr/>
        </p:nvSpPr>
        <p:spPr>
          <a:xfrm>
            <a:off x="468313" y="836613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Let’s watch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42988" y="1484313"/>
            <a:ext cx="223361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511300" y="1628775"/>
            <a:ext cx="62642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What’s the topic of this passage?</a:t>
            </a:r>
            <a:endParaRPr lang="en-US" altLang="zh-CN" sz="32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511300" y="2255838"/>
            <a:ext cx="6264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about our English learning.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4818" name="图片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4092575"/>
            <a:ext cx="18097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2"/>
          <p:cNvSpPr txBox="1"/>
          <p:nvPr/>
        </p:nvSpPr>
        <p:spPr>
          <a:xfrm>
            <a:off x="468313" y="836613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Listen and answer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4820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042988" y="1484313"/>
            <a:ext cx="36004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68313" y="1814513"/>
            <a:ext cx="79184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When did they begin to learn English?</a:t>
            </a:r>
            <a:endParaRPr lang="en-US" altLang="zh-CN" sz="32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7675" y="2700338"/>
            <a:ext cx="8302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began to learn English three years ago.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Lesson3_Just_read_and_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5880100"/>
            <a:ext cx="7778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68313" y="3600450"/>
            <a:ext cx="6264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have they learned?</a:t>
            </a:r>
            <a:endParaRPr lang="en-US" altLang="zh-CN" sz="32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04825" y="4410075"/>
            <a:ext cx="62992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have learned a lot of words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sentences.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47675" y="2700338"/>
            <a:ext cx="8302625" cy="584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began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learn English three years ago.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04825" y="4410075"/>
            <a:ext cx="6165850" cy="13223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have</a:t>
            </a:r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learned 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lot of words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sentences.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12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0" name="圆角矩形 9"/>
          <p:cNvSpPr/>
          <p:nvPr/>
        </p:nvSpPr>
        <p:spPr>
          <a:xfrm>
            <a:off x="854075" y="2060575"/>
            <a:ext cx="7389813" cy="3744913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468313" y="836613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Read and answer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5844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042988" y="2487613"/>
            <a:ext cx="71326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1. What topics are they interested in?</a:t>
            </a:r>
            <a:endParaRPr lang="en-US" altLang="zh-CN" sz="32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268413" y="3141663"/>
            <a:ext cx="69754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very interested in topics like school life, daily life, family, sports, holidays and animals. 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042988" y="1484313"/>
            <a:ext cx="36004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268413" y="3141663"/>
            <a:ext cx="6975475" cy="2308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very </a:t>
            </a:r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interested in 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like school life, daily life, family, sports, holidays and animals. 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0" name="圆角矩形 9"/>
          <p:cNvSpPr/>
          <p:nvPr/>
        </p:nvSpPr>
        <p:spPr>
          <a:xfrm>
            <a:off x="539750" y="1700213"/>
            <a:ext cx="8064500" cy="4897437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468313" y="836613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Read and answer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6868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042988" y="1484313"/>
            <a:ext cx="36004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965200" y="1700213"/>
            <a:ext cx="71326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2. What did your English teacher often  </a:t>
            </a:r>
          </a:p>
          <a:p>
            <a:pPr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  ask you?</a:t>
            </a:r>
            <a:endParaRPr lang="en-US" altLang="zh-CN" sz="32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262063" y="2914650"/>
            <a:ext cx="70548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English teacher often asked us to practice listening, speaking, reading and writing. 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965200" y="4716463"/>
            <a:ext cx="7132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3. What can they do in English now?</a:t>
            </a:r>
            <a:endParaRPr lang="en-US" altLang="zh-CN" sz="32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274763" y="5224463"/>
            <a:ext cx="7248525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they can play games and do tasks in English.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262063" y="2914650"/>
            <a:ext cx="7054850" cy="18653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English teacher often </a:t>
            </a:r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asked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 to </a:t>
            </a:r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listening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speaking, reading and writing. 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483</Words>
  <Application>Microsoft Office PowerPoint</Application>
  <PresentationFormat>全屏显示(4:3)</PresentationFormat>
  <Paragraphs>94</Paragraphs>
  <Slides>15</Slides>
  <Notes>6</Notes>
  <HiddenSlides>0</HiddenSlides>
  <MMClips>4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Times New Roman</vt:lpstr>
      <vt:lpstr>Wingdings</vt:lpstr>
      <vt:lpstr>WWW.2PPT.COM
</vt:lpstr>
      <vt:lpstr>Unit1 I went to Sanya for my holidays.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2023-01-17T02:24:24Z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B9A1C1E823884DA88571C739DDF9AD87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