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9" r:id="rId2"/>
    <p:sldId id="270" r:id="rId3"/>
    <p:sldId id="265" r:id="rId4"/>
    <p:sldId id="285" r:id="rId5"/>
    <p:sldId id="281" r:id="rId6"/>
    <p:sldId id="273" r:id="rId7"/>
    <p:sldId id="274" r:id="rId8"/>
    <p:sldId id="266" r:id="rId9"/>
    <p:sldId id="275" r:id="rId10"/>
    <p:sldId id="283" r:id="rId11"/>
    <p:sldId id="276" r:id="rId12"/>
    <p:sldId id="277" r:id="rId13"/>
    <p:sldId id="278" r:id="rId14"/>
    <p:sldId id="267" r:id="rId15"/>
    <p:sldId id="279" r:id="rId16"/>
    <p:sldId id="280" r:id="rId17"/>
    <p:sldId id="282" r:id="rId18"/>
    <p:sldId id="272" r:id="rId19"/>
    <p:sldId id="268" r:id="rId20"/>
    <p:sldId id="284" r:id="rId21"/>
    <p:sldId id="286" r:id="rId22"/>
    <p:sldId id="288" r:id="rId23"/>
    <p:sldId id="263" r:id="rId24"/>
    <p:sldId id="287" r:id="rId25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506E"/>
    <a:srgbClr val="F0B5CB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09" autoAdjust="0"/>
    <p:restoredTop sz="94660"/>
  </p:normalViewPr>
  <p:slideViewPr>
    <p:cSldViewPr snapToGrid="0">
      <p:cViewPr varScale="1">
        <p:scale>
          <a:sx n="60" d="100"/>
          <a:sy n="60" d="100"/>
        </p:scale>
        <p:origin x="-72" y="-14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782B0-16FE-4F46-BE1E-AC5064BB53F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005D3-2911-4E53-929E-3362944D299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05D3-2911-4E53-929E-3362944D299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05D3-2911-4E53-929E-3362944D299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05D3-2911-4E53-929E-3362944D299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05D3-2911-4E53-929E-3362944D299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05D3-2911-4E53-929E-3362944D299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05D3-2911-4E53-929E-3362944D299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05D3-2911-4E53-929E-3362944D299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05D3-2911-4E53-929E-3362944D299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05D3-2911-4E53-929E-3362944D299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05D3-2911-4E53-929E-3362944D299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05D3-2911-4E53-929E-3362944D299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05D3-2911-4E53-929E-3362944D299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05D3-2911-4E53-929E-3362944D299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05D3-2911-4E53-929E-3362944D2992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05D3-2911-4E53-929E-3362944D2992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05D3-2911-4E53-929E-3362944D299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05D3-2911-4E53-929E-3362944D299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05D3-2911-4E53-929E-3362944D299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05D3-2911-4E53-929E-3362944D299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05D3-2911-4E53-929E-3362944D299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05D3-2911-4E53-929E-3362944D299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05D3-2911-4E53-929E-3362944D299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5"/>
            <a:ext cx="775136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www.2ppt.com/moban/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www.2ppt.com/jieri/  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www.2ppt.com/beijing/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www.2ppt.com/word/              Excel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www.2ppt.com/excel/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www.2ppt.com/ziliao/       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www.2ppt.com/kejian/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www.2ppt.com/fanwen/        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www.2ppt.com/shiti/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www.2ppt.com/jiaoan/  </a:t>
            </a:r>
            <a:r>
              <a:rPr lang="en-US" altLang="zh-CN" sz="100" dirty="0" smtClean="0">
                <a:solidFill>
                  <a:prstClr val="white"/>
                </a:solidFill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 smtClean="0">
                <a:solidFill>
                  <a:prstClr val="white"/>
                </a:solidFill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ea typeface="宋体" panose="02010600030101010101" pitchFamily="2" charset="-122"/>
              </a:rPr>
              <a:t> www.2ppt.com/ziti/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67626" y="-117323"/>
            <a:ext cx="5993946" cy="599394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59926" y="-1681046"/>
            <a:ext cx="11872147" cy="60046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861572" y="3053930"/>
            <a:ext cx="4033920" cy="407055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644533" y="4700060"/>
            <a:ext cx="84401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CN" altLang="en-US" sz="7200" b="1" dirty="0">
                <a:solidFill>
                  <a:srgbClr val="F250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母亲</a:t>
            </a:r>
            <a:r>
              <a:rPr lang="zh-CN" altLang="en-US" sz="7200" b="1" dirty="0" smtClean="0">
                <a:solidFill>
                  <a:srgbClr val="F250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节主题</a:t>
            </a:r>
            <a:r>
              <a:rPr lang="en-US" altLang="zh-CN" sz="7200" b="1" dirty="0" smtClean="0">
                <a:solidFill>
                  <a:srgbClr val="F250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200" b="1" dirty="0">
                <a:solidFill>
                  <a:srgbClr val="F250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348265" y="318052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76840" y="762800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380536" y="1132132"/>
            <a:ext cx="5307434" cy="4734231"/>
          </a:xfrm>
          <a:prstGeom prst="rect">
            <a:avLst/>
          </a:prstGeom>
        </p:spPr>
      </p:pic>
      <p:sp>
        <p:nvSpPr>
          <p:cNvPr id="8" name="椭圆 2"/>
          <p:cNvSpPr>
            <a:spLocks noChangeArrowheads="1"/>
          </p:cNvSpPr>
          <p:nvPr/>
        </p:nvSpPr>
        <p:spPr bwMode="auto">
          <a:xfrm>
            <a:off x="1765374" y="2970049"/>
            <a:ext cx="228600" cy="228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椭圆 327"/>
          <p:cNvSpPr>
            <a:spLocks noChangeArrowheads="1"/>
          </p:cNvSpPr>
          <p:nvPr/>
        </p:nvSpPr>
        <p:spPr bwMode="auto">
          <a:xfrm>
            <a:off x="1765374" y="3819361"/>
            <a:ext cx="228600" cy="228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A8B2BE"/>
            </a:solidFill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" name="椭圆 339"/>
          <p:cNvSpPr>
            <a:spLocks noChangeArrowheads="1"/>
          </p:cNvSpPr>
          <p:nvPr/>
        </p:nvSpPr>
        <p:spPr bwMode="auto">
          <a:xfrm>
            <a:off x="1765374" y="4667086"/>
            <a:ext cx="228600" cy="228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53347" y="2974462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12" name="文本框 11"/>
          <p:cNvSpPr txBox="1"/>
          <p:nvPr/>
        </p:nvSpPr>
        <p:spPr>
          <a:xfrm>
            <a:off x="2356021" y="2928296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701381" y="3807673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14" name="文本框 13"/>
          <p:cNvSpPr txBox="1"/>
          <p:nvPr/>
        </p:nvSpPr>
        <p:spPr>
          <a:xfrm>
            <a:off x="2304055" y="3761507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701381" y="4707892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16" name="文本框 15"/>
          <p:cNvSpPr txBox="1"/>
          <p:nvPr/>
        </p:nvSpPr>
        <p:spPr>
          <a:xfrm>
            <a:off x="2304055" y="4661726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348265" y="318052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76840" y="762800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7" name="任意多边形 2"/>
          <p:cNvSpPr>
            <a:spLocks noChangeArrowheads="1"/>
          </p:cNvSpPr>
          <p:nvPr/>
        </p:nvSpPr>
        <p:spPr bwMode="auto">
          <a:xfrm>
            <a:off x="4394200" y="1962150"/>
            <a:ext cx="1685925" cy="1676400"/>
          </a:xfrm>
          <a:custGeom>
            <a:avLst/>
            <a:gdLst>
              <a:gd name="T0" fmla="*/ 1686165 w 1685845"/>
              <a:gd name="T1" fmla="*/ 27 h 1676401"/>
              <a:gd name="T2" fmla="*/ 1682242 w 1685845"/>
              <a:gd name="T3" fmla="*/ 696292 h 1676401"/>
              <a:gd name="T4" fmla="*/ 985491 w 1685845"/>
              <a:gd name="T5" fmla="*/ 981395 h 1676401"/>
              <a:gd name="T6" fmla="*/ 696408 w 1685845"/>
              <a:gd name="T7" fmla="*/ 1676397 h 1676401"/>
              <a:gd name="T8" fmla="*/ 0 w 1685845"/>
              <a:gd name="T9" fmla="*/ 1676396 h 1676401"/>
              <a:gd name="T10" fmla="*/ 283667 w 1685845"/>
              <a:gd name="T11" fmla="*/ 743402 h 1676401"/>
              <a:gd name="T12" fmla="*/ 326159 w 1685845"/>
              <a:gd name="T13" fmla="*/ 686287 h 1676401"/>
              <a:gd name="T14" fmla="*/ 222845 w 1685845"/>
              <a:gd name="T15" fmla="*/ 399824 h 1676401"/>
              <a:gd name="T16" fmla="*/ 531867 w 1685845"/>
              <a:gd name="T17" fmla="*/ 453989 h 1676401"/>
              <a:gd name="T18" fmla="*/ 618211 w 1685845"/>
              <a:gd name="T19" fmla="*/ 376276 h 1676401"/>
              <a:gd name="T20" fmla="*/ 1686165 w 1685845"/>
              <a:gd name="T21" fmla="*/ 27 h 167640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85845"/>
              <a:gd name="T34" fmla="*/ 0 h 1676401"/>
              <a:gd name="T35" fmla="*/ 1685845 w 1685845"/>
              <a:gd name="T36" fmla="*/ 1676401 h 167640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85845" h="1676401">
                <a:moveTo>
                  <a:pt x="1685845" y="27"/>
                </a:moveTo>
                <a:cubicBezTo>
                  <a:pt x="1684537" y="232115"/>
                  <a:pt x="1683230" y="464204"/>
                  <a:pt x="1681922" y="696292"/>
                </a:cubicBezTo>
                <a:cubicBezTo>
                  <a:pt x="1421024" y="694822"/>
                  <a:pt x="1170307" y="797433"/>
                  <a:pt x="985303" y="981399"/>
                </a:cubicBezTo>
                <a:cubicBezTo>
                  <a:pt x="800299" y="1165364"/>
                  <a:pt x="696276" y="1415499"/>
                  <a:pt x="696276" y="1676401"/>
                </a:cubicBezTo>
                <a:lnTo>
                  <a:pt x="0" y="1676400"/>
                </a:lnTo>
                <a:cubicBezTo>
                  <a:pt x="0" y="1341716"/>
                  <a:pt x="100080" y="1017391"/>
                  <a:pt x="283614" y="743402"/>
                </a:cubicBezTo>
                <a:lnTo>
                  <a:pt x="326098" y="686287"/>
                </a:lnTo>
                <a:lnTo>
                  <a:pt x="222801" y="399824"/>
                </a:lnTo>
                <a:lnTo>
                  <a:pt x="531767" y="453989"/>
                </a:lnTo>
                <a:lnTo>
                  <a:pt x="618095" y="376276"/>
                </a:lnTo>
                <a:cubicBezTo>
                  <a:pt x="918260" y="131924"/>
                  <a:pt x="1295386" y="-2173"/>
                  <a:pt x="1685845" y="27"/>
                </a:cubicBezTo>
                <a:close/>
              </a:path>
            </a:pathLst>
          </a:custGeom>
          <a:solidFill>
            <a:srgbClr val="F2506E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8" name="任意多边形 3"/>
          <p:cNvSpPr>
            <a:spLocks noChangeArrowheads="1"/>
          </p:cNvSpPr>
          <p:nvPr/>
        </p:nvSpPr>
        <p:spPr bwMode="auto">
          <a:xfrm rot="5400000">
            <a:off x="6143625" y="1966913"/>
            <a:ext cx="1685925" cy="1676400"/>
          </a:xfrm>
          <a:custGeom>
            <a:avLst/>
            <a:gdLst>
              <a:gd name="T0" fmla="*/ 0 w 1685845"/>
              <a:gd name="T1" fmla="*/ 1676396 h 1676401"/>
              <a:gd name="T2" fmla="*/ 382330 w 1685845"/>
              <a:gd name="T3" fmla="*/ 610787 h 1676401"/>
              <a:gd name="T4" fmla="*/ 437474 w 1685845"/>
              <a:gd name="T5" fmla="*/ 550233 h 1676401"/>
              <a:gd name="T6" fmla="*/ 357502 w 1685845"/>
              <a:gd name="T7" fmla="*/ 249447 h 1676401"/>
              <a:gd name="T8" fmla="*/ 675707 w 1685845"/>
              <a:gd name="T9" fmla="*/ 334017 h 1676401"/>
              <a:gd name="T10" fmla="*/ 751407 w 1685845"/>
              <a:gd name="T11" fmla="*/ 278380 h 1676401"/>
              <a:gd name="T12" fmla="*/ 1686165 w 1685845"/>
              <a:gd name="T13" fmla="*/ 27 h 1676401"/>
              <a:gd name="T14" fmla="*/ 1682242 w 1685845"/>
              <a:gd name="T15" fmla="*/ 696292 h 1676401"/>
              <a:gd name="T16" fmla="*/ 985491 w 1685845"/>
              <a:gd name="T17" fmla="*/ 981395 h 1676401"/>
              <a:gd name="T18" fmla="*/ 696408 w 1685845"/>
              <a:gd name="T19" fmla="*/ 1676397 h 167640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85845"/>
              <a:gd name="T31" fmla="*/ 0 h 1676401"/>
              <a:gd name="T32" fmla="*/ 1685845 w 1685845"/>
              <a:gd name="T33" fmla="*/ 1676401 h 167640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85845" h="1676401">
                <a:moveTo>
                  <a:pt x="0" y="1676400"/>
                </a:moveTo>
                <a:cubicBezTo>
                  <a:pt x="0" y="1285935"/>
                  <a:pt x="136219" y="909570"/>
                  <a:pt x="382258" y="610787"/>
                </a:cubicBezTo>
                <a:lnTo>
                  <a:pt x="437390" y="550233"/>
                </a:lnTo>
                <a:lnTo>
                  <a:pt x="357434" y="249447"/>
                </a:lnTo>
                <a:lnTo>
                  <a:pt x="675579" y="334017"/>
                </a:lnTo>
                <a:lnTo>
                  <a:pt x="751263" y="278380"/>
                </a:lnTo>
                <a:cubicBezTo>
                  <a:pt x="1026282" y="96392"/>
                  <a:pt x="1351166" y="-1859"/>
                  <a:pt x="1685845" y="27"/>
                </a:cubicBezTo>
                <a:cubicBezTo>
                  <a:pt x="1684537" y="232115"/>
                  <a:pt x="1683230" y="464204"/>
                  <a:pt x="1681922" y="696292"/>
                </a:cubicBezTo>
                <a:cubicBezTo>
                  <a:pt x="1421024" y="694822"/>
                  <a:pt x="1170307" y="797433"/>
                  <a:pt x="985303" y="981399"/>
                </a:cubicBezTo>
                <a:cubicBezTo>
                  <a:pt x="800299" y="1165364"/>
                  <a:pt x="696276" y="1415499"/>
                  <a:pt x="696276" y="1676401"/>
                </a:cubicBezTo>
                <a:lnTo>
                  <a:pt x="0" y="1676400"/>
                </a:lnTo>
                <a:close/>
              </a:path>
            </a:pathLst>
          </a:custGeom>
          <a:solidFill>
            <a:srgbClr val="F2506E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9" name="任意多边形 4"/>
          <p:cNvSpPr>
            <a:spLocks noChangeArrowheads="1"/>
          </p:cNvSpPr>
          <p:nvPr/>
        </p:nvSpPr>
        <p:spPr bwMode="auto">
          <a:xfrm rot="10800000">
            <a:off x="6138863" y="3733800"/>
            <a:ext cx="1685925" cy="1676400"/>
          </a:xfrm>
          <a:custGeom>
            <a:avLst/>
            <a:gdLst>
              <a:gd name="T0" fmla="*/ 696408 w 1685845"/>
              <a:gd name="T1" fmla="*/ 1676397 h 1676401"/>
              <a:gd name="T2" fmla="*/ 0 w 1685845"/>
              <a:gd name="T3" fmla="*/ 1676396 h 1676401"/>
              <a:gd name="T4" fmla="*/ 283667 w 1685845"/>
              <a:gd name="T5" fmla="*/ 743402 h 1676401"/>
              <a:gd name="T6" fmla="*/ 284839 w 1685845"/>
              <a:gd name="T7" fmla="*/ 741830 h 1676401"/>
              <a:gd name="T8" fmla="*/ 159802 w 1685845"/>
              <a:gd name="T9" fmla="*/ 469217 h 1676401"/>
              <a:gd name="T10" fmla="*/ 484658 w 1685845"/>
              <a:gd name="T11" fmla="*/ 498419 h 1676401"/>
              <a:gd name="T12" fmla="*/ 494442 w 1685845"/>
              <a:gd name="T13" fmla="*/ 487672 h 1676401"/>
              <a:gd name="T14" fmla="*/ 1686165 w 1685845"/>
              <a:gd name="T15" fmla="*/ 27 h 1676401"/>
              <a:gd name="T16" fmla="*/ 1682242 w 1685845"/>
              <a:gd name="T17" fmla="*/ 696292 h 1676401"/>
              <a:gd name="T18" fmla="*/ 985491 w 1685845"/>
              <a:gd name="T19" fmla="*/ 981395 h 1676401"/>
              <a:gd name="T20" fmla="*/ 696408 w 1685845"/>
              <a:gd name="T21" fmla="*/ 1676397 h 167640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85845"/>
              <a:gd name="T34" fmla="*/ 0 h 1676401"/>
              <a:gd name="T35" fmla="*/ 1685845 w 1685845"/>
              <a:gd name="T36" fmla="*/ 1676401 h 167640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85845" h="1676401">
                <a:moveTo>
                  <a:pt x="696276" y="1676401"/>
                </a:moveTo>
                <a:lnTo>
                  <a:pt x="0" y="1676400"/>
                </a:lnTo>
                <a:cubicBezTo>
                  <a:pt x="0" y="1341716"/>
                  <a:pt x="100080" y="1017391"/>
                  <a:pt x="283614" y="743402"/>
                </a:cubicBezTo>
                <a:lnTo>
                  <a:pt x="284783" y="741830"/>
                </a:lnTo>
                <a:lnTo>
                  <a:pt x="159770" y="469217"/>
                </a:lnTo>
                <a:lnTo>
                  <a:pt x="484566" y="498419"/>
                </a:lnTo>
                <a:lnTo>
                  <a:pt x="494350" y="487672"/>
                </a:lnTo>
                <a:cubicBezTo>
                  <a:pt x="810781" y="173019"/>
                  <a:pt x="1239606" y="-2487"/>
                  <a:pt x="1685845" y="27"/>
                </a:cubicBezTo>
                <a:cubicBezTo>
                  <a:pt x="1684537" y="232115"/>
                  <a:pt x="1683230" y="464204"/>
                  <a:pt x="1681922" y="696292"/>
                </a:cubicBezTo>
                <a:cubicBezTo>
                  <a:pt x="1421024" y="694822"/>
                  <a:pt x="1170307" y="797433"/>
                  <a:pt x="985303" y="981399"/>
                </a:cubicBezTo>
                <a:cubicBezTo>
                  <a:pt x="800299" y="1165364"/>
                  <a:pt x="696276" y="1415499"/>
                  <a:pt x="696276" y="1676401"/>
                </a:cubicBezTo>
                <a:close/>
              </a:path>
            </a:pathLst>
          </a:custGeom>
          <a:solidFill>
            <a:srgbClr val="F2506E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0" name="任意多边形 5"/>
          <p:cNvSpPr>
            <a:spLocks noChangeArrowheads="1"/>
          </p:cNvSpPr>
          <p:nvPr/>
        </p:nvSpPr>
        <p:spPr bwMode="auto">
          <a:xfrm rot="-5400000">
            <a:off x="4389437" y="3729038"/>
            <a:ext cx="1685925" cy="1676400"/>
          </a:xfrm>
          <a:custGeom>
            <a:avLst/>
            <a:gdLst>
              <a:gd name="T0" fmla="*/ 1686165 w 1685845"/>
              <a:gd name="T1" fmla="*/ 27 h 1676401"/>
              <a:gd name="T2" fmla="*/ 1682242 w 1685845"/>
              <a:gd name="T3" fmla="*/ 696292 h 1676401"/>
              <a:gd name="T4" fmla="*/ 985491 w 1685845"/>
              <a:gd name="T5" fmla="*/ 981395 h 1676401"/>
              <a:gd name="T6" fmla="*/ 696408 w 1685845"/>
              <a:gd name="T7" fmla="*/ 1676397 h 1676401"/>
              <a:gd name="T8" fmla="*/ 0 w 1685845"/>
              <a:gd name="T9" fmla="*/ 1676396 h 1676401"/>
              <a:gd name="T10" fmla="*/ 494442 w 1685845"/>
              <a:gd name="T11" fmla="*/ 487672 h 1676401"/>
              <a:gd name="T12" fmla="*/ 548935 w 1685845"/>
              <a:gd name="T13" fmla="*/ 438628 h 1676401"/>
              <a:gd name="T14" fmla="*/ 467029 w 1685845"/>
              <a:gd name="T15" fmla="*/ 130569 h 1676401"/>
              <a:gd name="T16" fmla="*/ 835499 w 1685845"/>
              <a:gd name="T17" fmla="*/ 228498 h 1676401"/>
              <a:gd name="T18" fmla="*/ 892911 w 1685845"/>
              <a:gd name="T19" fmla="*/ 194440 h 1676401"/>
              <a:gd name="T20" fmla="*/ 1686165 w 1685845"/>
              <a:gd name="T21" fmla="*/ 27 h 167640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85845"/>
              <a:gd name="T34" fmla="*/ 0 h 1676401"/>
              <a:gd name="T35" fmla="*/ 1685845 w 1685845"/>
              <a:gd name="T36" fmla="*/ 1676401 h 167640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85845" h="1676401">
                <a:moveTo>
                  <a:pt x="1685845" y="27"/>
                </a:moveTo>
                <a:cubicBezTo>
                  <a:pt x="1684537" y="232115"/>
                  <a:pt x="1683230" y="464204"/>
                  <a:pt x="1681922" y="696292"/>
                </a:cubicBezTo>
                <a:cubicBezTo>
                  <a:pt x="1421024" y="694822"/>
                  <a:pt x="1170307" y="797433"/>
                  <a:pt x="985303" y="981399"/>
                </a:cubicBezTo>
                <a:cubicBezTo>
                  <a:pt x="800299" y="1165364"/>
                  <a:pt x="696276" y="1415499"/>
                  <a:pt x="696276" y="1676401"/>
                </a:cubicBezTo>
                <a:lnTo>
                  <a:pt x="0" y="1676400"/>
                </a:lnTo>
                <a:cubicBezTo>
                  <a:pt x="0" y="1230154"/>
                  <a:pt x="177919" y="802325"/>
                  <a:pt x="494350" y="487672"/>
                </a:cubicBezTo>
                <a:lnTo>
                  <a:pt x="548831" y="438628"/>
                </a:lnTo>
                <a:lnTo>
                  <a:pt x="466941" y="130569"/>
                </a:lnTo>
                <a:lnTo>
                  <a:pt x="835339" y="228498"/>
                </a:lnTo>
                <a:lnTo>
                  <a:pt x="892743" y="194440"/>
                </a:lnTo>
                <a:cubicBezTo>
                  <a:pt x="1134849" y="66424"/>
                  <a:pt x="1406946" y="-1544"/>
                  <a:pt x="1685845" y="27"/>
                </a:cubicBezTo>
                <a:close/>
              </a:path>
            </a:pathLst>
          </a:custGeom>
          <a:solidFill>
            <a:srgbClr val="F2506E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1" name="Group 21"/>
          <p:cNvGrpSpPr/>
          <p:nvPr/>
        </p:nvGrpSpPr>
        <p:grpSpPr bwMode="auto">
          <a:xfrm>
            <a:off x="3619500" y="4576763"/>
            <a:ext cx="736600" cy="712787"/>
            <a:chOff x="0" y="0"/>
            <a:chExt cx="736600" cy="712788"/>
          </a:xfrm>
          <a:solidFill>
            <a:srgbClr val="F2506E"/>
          </a:solidFill>
        </p:grpSpPr>
        <p:sp>
          <p:nvSpPr>
            <p:cNvPr id="12" name="Freeform 346"/>
            <p:cNvSpPr>
              <a:spLocks noChangeArrowheads="1"/>
            </p:cNvSpPr>
            <p:nvPr/>
          </p:nvSpPr>
          <p:spPr bwMode="auto">
            <a:xfrm>
              <a:off x="195262" y="0"/>
              <a:ext cx="346075" cy="447675"/>
            </a:xfrm>
            <a:custGeom>
              <a:avLst/>
              <a:gdLst>
                <a:gd name="T0" fmla="*/ 0 w 92"/>
                <a:gd name="T1" fmla="*/ 2147483647 h 119"/>
                <a:gd name="T2" fmla="*/ 2147483647 w 92"/>
                <a:gd name="T3" fmla="*/ 2147483647 h 119"/>
                <a:gd name="T4" fmla="*/ 2147483647 w 92"/>
                <a:gd name="T5" fmla="*/ 2147483647 h 119"/>
                <a:gd name="T6" fmla="*/ 2147483647 w 92"/>
                <a:gd name="T7" fmla="*/ 2147483647 h 119"/>
                <a:gd name="T8" fmla="*/ 2147483647 w 92"/>
                <a:gd name="T9" fmla="*/ 2147483647 h 119"/>
                <a:gd name="T10" fmla="*/ 2147483647 w 92"/>
                <a:gd name="T11" fmla="*/ 2147483647 h 119"/>
                <a:gd name="T12" fmla="*/ 2147483647 w 92"/>
                <a:gd name="T13" fmla="*/ 2147483647 h 119"/>
                <a:gd name="T14" fmla="*/ 2147483647 w 92"/>
                <a:gd name="T15" fmla="*/ 2147483647 h 119"/>
                <a:gd name="T16" fmla="*/ 2147483647 w 92"/>
                <a:gd name="T17" fmla="*/ 2147483647 h 119"/>
                <a:gd name="T18" fmla="*/ 2147483647 w 92"/>
                <a:gd name="T19" fmla="*/ 0 h 119"/>
                <a:gd name="T20" fmla="*/ 2147483647 w 92"/>
                <a:gd name="T21" fmla="*/ 2147483647 h 119"/>
                <a:gd name="T22" fmla="*/ 2147483647 w 92"/>
                <a:gd name="T23" fmla="*/ 2147483647 h 119"/>
                <a:gd name="T24" fmla="*/ 0 w 92"/>
                <a:gd name="T25" fmla="*/ 2147483647 h 1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2"/>
                <a:gd name="T40" fmla="*/ 0 h 119"/>
                <a:gd name="T41" fmla="*/ 92 w 92"/>
                <a:gd name="T42" fmla="*/ 119 h 11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2" h="119">
                  <a:moveTo>
                    <a:pt x="0" y="69"/>
                  </a:moveTo>
                  <a:cubicBezTo>
                    <a:pt x="0" y="74"/>
                    <a:pt x="3" y="77"/>
                    <a:pt x="7" y="77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9" y="98"/>
                    <a:pt x="26" y="119"/>
                    <a:pt x="46" y="119"/>
                  </a:cubicBezTo>
                  <a:cubicBezTo>
                    <a:pt x="66" y="119"/>
                    <a:pt x="83" y="98"/>
                    <a:pt x="84" y="77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89" y="77"/>
                    <a:pt x="92" y="74"/>
                    <a:pt x="92" y="69"/>
                  </a:cubicBezTo>
                  <a:cubicBezTo>
                    <a:pt x="92" y="66"/>
                    <a:pt x="90" y="63"/>
                    <a:pt x="88" y="62"/>
                  </a:cubicBezTo>
                  <a:cubicBezTo>
                    <a:pt x="89" y="57"/>
                    <a:pt x="90" y="52"/>
                    <a:pt x="90" y="47"/>
                  </a:cubicBezTo>
                  <a:cubicBezTo>
                    <a:pt x="90" y="21"/>
                    <a:pt x="70" y="0"/>
                    <a:pt x="46" y="0"/>
                  </a:cubicBezTo>
                  <a:cubicBezTo>
                    <a:pt x="21" y="0"/>
                    <a:pt x="2" y="21"/>
                    <a:pt x="2" y="47"/>
                  </a:cubicBezTo>
                  <a:cubicBezTo>
                    <a:pt x="2" y="52"/>
                    <a:pt x="3" y="57"/>
                    <a:pt x="4" y="62"/>
                  </a:cubicBezTo>
                  <a:cubicBezTo>
                    <a:pt x="1" y="63"/>
                    <a:pt x="0" y="66"/>
                    <a:pt x="0" y="69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Freeform 347"/>
            <p:cNvSpPr>
              <a:spLocks noChangeArrowheads="1"/>
            </p:cNvSpPr>
            <p:nvPr/>
          </p:nvSpPr>
          <p:spPr bwMode="auto">
            <a:xfrm>
              <a:off x="0" y="495300"/>
              <a:ext cx="736600" cy="217488"/>
            </a:xfrm>
            <a:custGeom>
              <a:avLst/>
              <a:gdLst>
                <a:gd name="T0" fmla="*/ 2147483647 w 196"/>
                <a:gd name="T1" fmla="*/ 2147483647 h 58"/>
                <a:gd name="T2" fmla="*/ 2147483647 w 196"/>
                <a:gd name="T3" fmla="*/ 2147483647 h 58"/>
                <a:gd name="T4" fmla="*/ 2147483647 w 196"/>
                <a:gd name="T5" fmla="*/ 0 h 58"/>
                <a:gd name="T6" fmla="*/ 2147483647 w 196"/>
                <a:gd name="T7" fmla="*/ 0 h 58"/>
                <a:gd name="T8" fmla="*/ 2147483647 w 196"/>
                <a:gd name="T9" fmla="*/ 2147483647 h 58"/>
                <a:gd name="T10" fmla="*/ 2147483647 w 196"/>
                <a:gd name="T11" fmla="*/ 2147483647 h 58"/>
                <a:gd name="T12" fmla="*/ 2147483647 w 196"/>
                <a:gd name="T13" fmla="*/ 2147483647 h 58"/>
                <a:gd name="T14" fmla="*/ 2147483647 w 196"/>
                <a:gd name="T15" fmla="*/ 0 h 58"/>
                <a:gd name="T16" fmla="*/ 2147483647 w 196"/>
                <a:gd name="T17" fmla="*/ 0 h 58"/>
                <a:gd name="T18" fmla="*/ 2147483647 w 196"/>
                <a:gd name="T19" fmla="*/ 0 h 58"/>
                <a:gd name="T20" fmla="*/ 2147483647 w 196"/>
                <a:gd name="T21" fmla="*/ 2147483647 h 58"/>
                <a:gd name="T22" fmla="*/ 0 w 196"/>
                <a:gd name="T23" fmla="*/ 2147483647 h 58"/>
                <a:gd name="T24" fmla="*/ 0 w 196"/>
                <a:gd name="T25" fmla="*/ 2147483647 h 58"/>
                <a:gd name="T26" fmla="*/ 2147483647 w 196"/>
                <a:gd name="T27" fmla="*/ 2147483647 h 58"/>
                <a:gd name="T28" fmla="*/ 2147483647 w 196"/>
                <a:gd name="T29" fmla="*/ 2147483647 h 58"/>
                <a:gd name="T30" fmla="*/ 2147483647 w 196"/>
                <a:gd name="T31" fmla="*/ 2147483647 h 58"/>
                <a:gd name="T32" fmla="*/ 2147483647 w 196"/>
                <a:gd name="T33" fmla="*/ 2147483647 h 58"/>
                <a:gd name="T34" fmla="*/ 2147483647 w 196"/>
                <a:gd name="T35" fmla="*/ 2147483647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6"/>
                <a:gd name="T55" fmla="*/ 0 h 58"/>
                <a:gd name="T56" fmla="*/ 196 w 196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6" h="58">
                  <a:moveTo>
                    <a:pt x="195" y="36"/>
                  </a:moveTo>
                  <a:cubicBezTo>
                    <a:pt x="177" y="19"/>
                    <a:pt x="155" y="7"/>
                    <a:pt x="131" y="1"/>
                  </a:cubicBezTo>
                  <a:cubicBezTo>
                    <a:pt x="130" y="0"/>
                    <a:pt x="130" y="0"/>
                    <a:pt x="129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6" y="0"/>
                    <a:pt x="125" y="0"/>
                    <a:pt x="125" y="1"/>
                  </a:cubicBezTo>
                  <a:cubicBezTo>
                    <a:pt x="118" y="4"/>
                    <a:pt x="108" y="7"/>
                    <a:pt x="98" y="7"/>
                  </a:cubicBezTo>
                  <a:cubicBezTo>
                    <a:pt x="88" y="7"/>
                    <a:pt x="78" y="4"/>
                    <a:pt x="71" y="1"/>
                  </a:cubicBezTo>
                  <a:cubicBezTo>
                    <a:pt x="70" y="0"/>
                    <a:pt x="70" y="0"/>
                    <a:pt x="6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42" y="6"/>
                    <a:pt x="20" y="19"/>
                    <a:pt x="1" y="36"/>
                  </a:cubicBezTo>
                  <a:cubicBezTo>
                    <a:pt x="0" y="37"/>
                    <a:pt x="0" y="38"/>
                    <a:pt x="0" y="39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6"/>
                    <a:pt x="2" y="58"/>
                    <a:pt x="4" y="58"/>
                  </a:cubicBezTo>
                  <a:cubicBezTo>
                    <a:pt x="192" y="58"/>
                    <a:pt x="192" y="58"/>
                    <a:pt x="192" y="58"/>
                  </a:cubicBezTo>
                  <a:cubicBezTo>
                    <a:pt x="194" y="58"/>
                    <a:pt x="196" y="56"/>
                    <a:pt x="196" y="54"/>
                  </a:cubicBezTo>
                  <a:cubicBezTo>
                    <a:pt x="196" y="39"/>
                    <a:pt x="196" y="39"/>
                    <a:pt x="196" y="39"/>
                  </a:cubicBezTo>
                  <a:cubicBezTo>
                    <a:pt x="196" y="38"/>
                    <a:pt x="195" y="37"/>
                    <a:pt x="195" y="36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" name="Group 24"/>
          <p:cNvGrpSpPr/>
          <p:nvPr/>
        </p:nvGrpSpPr>
        <p:grpSpPr bwMode="auto">
          <a:xfrm>
            <a:off x="7883525" y="2001838"/>
            <a:ext cx="735013" cy="784225"/>
            <a:chOff x="0" y="0"/>
            <a:chExt cx="735013" cy="784225"/>
          </a:xfrm>
          <a:solidFill>
            <a:srgbClr val="F2506E"/>
          </a:solidFill>
        </p:grpSpPr>
        <p:sp>
          <p:nvSpPr>
            <p:cNvPr id="15" name="Freeform 955"/>
            <p:cNvSpPr>
              <a:spLocks noChangeArrowheads="1"/>
            </p:cNvSpPr>
            <p:nvPr/>
          </p:nvSpPr>
          <p:spPr bwMode="auto">
            <a:xfrm>
              <a:off x="0" y="566737"/>
              <a:ext cx="368300" cy="217488"/>
            </a:xfrm>
            <a:custGeom>
              <a:avLst/>
              <a:gdLst>
                <a:gd name="T0" fmla="*/ 2147483647 w 98"/>
                <a:gd name="T1" fmla="*/ 2147483647 h 58"/>
                <a:gd name="T2" fmla="*/ 2147483647 w 98"/>
                <a:gd name="T3" fmla="*/ 0 h 58"/>
                <a:gd name="T4" fmla="*/ 2147483647 w 98"/>
                <a:gd name="T5" fmla="*/ 0 h 58"/>
                <a:gd name="T6" fmla="*/ 2147483647 w 98"/>
                <a:gd name="T7" fmla="*/ 0 h 58"/>
                <a:gd name="T8" fmla="*/ 2147483647 w 98"/>
                <a:gd name="T9" fmla="*/ 0 h 58"/>
                <a:gd name="T10" fmla="*/ 2147483647 w 98"/>
                <a:gd name="T11" fmla="*/ 2147483647 h 58"/>
                <a:gd name="T12" fmla="*/ 0 w 98"/>
                <a:gd name="T13" fmla="*/ 2147483647 h 58"/>
                <a:gd name="T14" fmla="*/ 0 w 98"/>
                <a:gd name="T15" fmla="*/ 2147483647 h 58"/>
                <a:gd name="T16" fmla="*/ 2147483647 w 98"/>
                <a:gd name="T17" fmla="*/ 2147483647 h 58"/>
                <a:gd name="T18" fmla="*/ 2147483647 w 98"/>
                <a:gd name="T19" fmla="*/ 2147483647 h 58"/>
                <a:gd name="T20" fmla="*/ 2147483647 w 98"/>
                <a:gd name="T21" fmla="*/ 2147483647 h 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58"/>
                <a:gd name="T35" fmla="*/ 98 w 98"/>
                <a:gd name="T36" fmla="*/ 58 h 5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58">
                  <a:moveTo>
                    <a:pt x="61" y="16"/>
                  </a:moveTo>
                  <a:cubicBezTo>
                    <a:pt x="65" y="15"/>
                    <a:pt x="71" y="0"/>
                    <a:pt x="71" y="0"/>
                  </a:cubicBezTo>
                  <a:cubicBezTo>
                    <a:pt x="71" y="0"/>
                    <a:pt x="70" y="0"/>
                    <a:pt x="69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42" y="6"/>
                    <a:pt x="20" y="18"/>
                    <a:pt x="1" y="36"/>
                  </a:cubicBezTo>
                  <a:cubicBezTo>
                    <a:pt x="0" y="37"/>
                    <a:pt x="0" y="38"/>
                    <a:pt x="0" y="39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6"/>
                    <a:pt x="2" y="58"/>
                    <a:pt x="4" y="58"/>
                  </a:cubicBezTo>
                  <a:cubicBezTo>
                    <a:pt x="98" y="58"/>
                    <a:pt x="98" y="58"/>
                    <a:pt x="98" y="58"/>
                  </a:cubicBezTo>
                  <a:cubicBezTo>
                    <a:pt x="91" y="21"/>
                    <a:pt x="61" y="16"/>
                    <a:pt x="61" y="16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956"/>
            <p:cNvSpPr>
              <a:spLocks noChangeArrowheads="1"/>
            </p:cNvSpPr>
            <p:nvPr/>
          </p:nvSpPr>
          <p:spPr bwMode="auto">
            <a:xfrm>
              <a:off x="368300" y="566737"/>
              <a:ext cx="366713" cy="217488"/>
            </a:xfrm>
            <a:custGeom>
              <a:avLst/>
              <a:gdLst>
                <a:gd name="T0" fmla="*/ 2147483647 w 98"/>
                <a:gd name="T1" fmla="*/ 2147483647 h 58"/>
                <a:gd name="T2" fmla="*/ 2147483647 w 98"/>
                <a:gd name="T3" fmla="*/ 0 h 58"/>
                <a:gd name="T4" fmla="*/ 2147483647 w 98"/>
                <a:gd name="T5" fmla="*/ 0 h 58"/>
                <a:gd name="T6" fmla="*/ 2147483647 w 98"/>
                <a:gd name="T7" fmla="*/ 0 h 58"/>
                <a:gd name="T8" fmla="*/ 2147483647 w 98"/>
                <a:gd name="T9" fmla="*/ 0 h 58"/>
                <a:gd name="T10" fmla="*/ 2147483647 w 98"/>
                <a:gd name="T11" fmla="*/ 0 h 58"/>
                <a:gd name="T12" fmla="*/ 2147483647 w 98"/>
                <a:gd name="T13" fmla="*/ 2147483647 h 58"/>
                <a:gd name="T14" fmla="*/ 0 w 98"/>
                <a:gd name="T15" fmla="*/ 2147483647 h 58"/>
                <a:gd name="T16" fmla="*/ 2147483647 w 98"/>
                <a:gd name="T17" fmla="*/ 2147483647 h 58"/>
                <a:gd name="T18" fmla="*/ 2147483647 w 98"/>
                <a:gd name="T19" fmla="*/ 2147483647 h 58"/>
                <a:gd name="T20" fmla="*/ 2147483647 w 98"/>
                <a:gd name="T21" fmla="*/ 2147483647 h 58"/>
                <a:gd name="T22" fmla="*/ 2147483647 w 98"/>
                <a:gd name="T23" fmla="*/ 2147483647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8"/>
                <a:gd name="T37" fmla="*/ 0 h 58"/>
                <a:gd name="T38" fmla="*/ 98 w 98"/>
                <a:gd name="T39" fmla="*/ 58 h 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8" h="58">
                  <a:moveTo>
                    <a:pt x="97" y="36"/>
                  </a:moveTo>
                  <a:cubicBezTo>
                    <a:pt x="79" y="19"/>
                    <a:pt x="57" y="6"/>
                    <a:pt x="33" y="0"/>
                  </a:cubicBezTo>
                  <a:cubicBezTo>
                    <a:pt x="32" y="0"/>
                    <a:pt x="32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33" y="15"/>
                    <a:pt x="37" y="16"/>
                  </a:cubicBezTo>
                  <a:cubicBezTo>
                    <a:pt x="37" y="16"/>
                    <a:pt x="7" y="21"/>
                    <a:pt x="0" y="58"/>
                  </a:cubicBezTo>
                  <a:cubicBezTo>
                    <a:pt x="94" y="58"/>
                    <a:pt x="94" y="58"/>
                    <a:pt x="94" y="58"/>
                  </a:cubicBezTo>
                  <a:cubicBezTo>
                    <a:pt x="96" y="58"/>
                    <a:pt x="98" y="56"/>
                    <a:pt x="98" y="54"/>
                  </a:cubicBezTo>
                  <a:cubicBezTo>
                    <a:pt x="98" y="39"/>
                    <a:pt x="98" y="39"/>
                    <a:pt x="98" y="39"/>
                  </a:cubicBezTo>
                  <a:cubicBezTo>
                    <a:pt x="98" y="38"/>
                    <a:pt x="98" y="37"/>
                    <a:pt x="97" y="36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957"/>
            <p:cNvSpPr>
              <a:spLocks noChangeArrowheads="1"/>
            </p:cNvSpPr>
            <p:nvPr/>
          </p:nvSpPr>
          <p:spPr bwMode="auto">
            <a:xfrm>
              <a:off x="176212" y="0"/>
              <a:ext cx="393700" cy="604838"/>
            </a:xfrm>
            <a:custGeom>
              <a:avLst/>
              <a:gdLst>
                <a:gd name="T0" fmla="*/ 2147483647 w 105"/>
                <a:gd name="T1" fmla="*/ 2147483647 h 161"/>
                <a:gd name="T2" fmla="*/ 2147483647 w 105"/>
                <a:gd name="T3" fmla="*/ 2147483647 h 161"/>
                <a:gd name="T4" fmla="*/ 2147483647 w 105"/>
                <a:gd name="T5" fmla="*/ 2147483647 h 161"/>
                <a:gd name="T6" fmla="*/ 2147483647 w 105"/>
                <a:gd name="T7" fmla="*/ 2147483647 h 161"/>
                <a:gd name="T8" fmla="*/ 2147483647 w 105"/>
                <a:gd name="T9" fmla="*/ 2147483647 h 161"/>
                <a:gd name="T10" fmla="*/ 2147483647 w 105"/>
                <a:gd name="T11" fmla="*/ 2147483647 h 161"/>
                <a:gd name="T12" fmla="*/ 2147483647 w 105"/>
                <a:gd name="T13" fmla="*/ 2147483647 h 161"/>
                <a:gd name="T14" fmla="*/ 2147483647 w 105"/>
                <a:gd name="T15" fmla="*/ 2147483647 h 161"/>
                <a:gd name="T16" fmla="*/ 2147483647 w 105"/>
                <a:gd name="T17" fmla="*/ 2147483647 h 161"/>
                <a:gd name="T18" fmla="*/ 2147483647 w 105"/>
                <a:gd name="T19" fmla="*/ 2147483647 h 161"/>
                <a:gd name="T20" fmla="*/ 2147483647 w 105"/>
                <a:gd name="T21" fmla="*/ 2147483647 h 161"/>
                <a:gd name="T22" fmla="*/ 2147483647 w 105"/>
                <a:gd name="T23" fmla="*/ 2147483647 h 161"/>
                <a:gd name="T24" fmla="*/ 2147483647 w 105"/>
                <a:gd name="T25" fmla="*/ 2147483647 h 161"/>
                <a:gd name="T26" fmla="*/ 2147483647 w 105"/>
                <a:gd name="T27" fmla="*/ 2147483647 h 161"/>
                <a:gd name="T28" fmla="*/ 2147483647 w 105"/>
                <a:gd name="T29" fmla="*/ 2147483647 h 161"/>
                <a:gd name="T30" fmla="*/ 2147483647 w 105"/>
                <a:gd name="T31" fmla="*/ 2147483647 h 161"/>
                <a:gd name="T32" fmla="*/ 2147483647 w 105"/>
                <a:gd name="T33" fmla="*/ 2147483647 h 161"/>
                <a:gd name="T34" fmla="*/ 2147483647 w 105"/>
                <a:gd name="T35" fmla="*/ 2147483647 h 161"/>
                <a:gd name="T36" fmla="*/ 2147483647 w 105"/>
                <a:gd name="T37" fmla="*/ 2147483647 h 161"/>
                <a:gd name="T38" fmla="*/ 2147483647 w 105"/>
                <a:gd name="T39" fmla="*/ 2147483647 h 161"/>
                <a:gd name="T40" fmla="*/ 2147483647 w 105"/>
                <a:gd name="T41" fmla="*/ 2147483647 h 161"/>
                <a:gd name="T42" fmla="*/ 2147483647 w 105"/>
                <a:gd name="T43" fmla="*/ 2147483647 h 161"/>
                <a:gd name="T44" fmla="*/ 2147483647 w 105"/>
                <a:gd name="T45" fmla="*/ 2147483647 h 161"/>
                <a:gd name="T46" fmla="*/ 2147483647 w 105"/>
                <a:gd name="T47" fmla="*/ 2147483647 h 161"/>
                <a:gd name="T48" fmla="*/ 2147483647 w 105"/>
                <a:gd name="T49" fmla="*/ 2147483647 h 161"/>
                <a:gd name="T50" fmla="*/ 2147483647 w 105"/>
                <a:gd name="T51" fmla="*/ 2147483647 h 161"/>
                <a:gd name="T52" fmla="*/ 2147483647 w 105"/>
                <a:gd name="T53" fmla="*/ 2147483647 h 161"/>
                <a:gd name="T54" fmla="*/ 2147483647 w 105"/>
                <a:gd name="T55" fmla="*/ 2147483647 h 161"/>
                <a:gd name="T56" fmla="*/ 0 w 105"/>
                <a:gd name="T57" fmla="*/ 2147483647 h 161"/>
                <a:gd name="T58" fmla="*/ 2147483647 w 105"/>
                <a:gd name="T59" fmla="*/ 2147483647 h 16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5"/>
                <a:gd name="T91" fmla="*/ 0 h 161"/>
                <a:gd name="T92" fmla="*/ 105 w 105"/>
                <a:gd name="T93" fmla="*/ 161 h 16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5" h="161">
                  <a:moveTo>
                    <a:pt x="14" y="45"/>
                  </a:moveTo>
                  <a:cubicBezTo>
                    <a:pt x="10" y="52"/>
                    <a:pt x="7" y="61"/>
                    <a:pt x="7" y="71"/>
                  </a:cubicBezTo>
                  <a:cubicBezTo>
                    <a:pt x="7" y="76"/>
                    <a:pt x="8" y="81"/>
                    <a:pt x="9" y="86"/>
                  </a:cubicBezTo>
                  <a:cubicBezTo>
                    <a:pt x="7" y="87"/>
                    <a:pt x="5" y="90"/>
                    <a:pt x="5" y="93"/>
                  </a:cubicBezTo>
                  <a:cubicBezTo>
                    <a:pt x="5" y="98"/>
                    <a:pt x="8" y="101"/>
                    <a:pt x="12" y="101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3" y="113"/>
                    <a:pt x="19" y="125"/>
                    <a:pt x="27" y="133"/>
                  </a:cubicBezTo>
                  <a:cubicBezTo>
                    <a:pt x="27" y="139"/>
                    <a:pt x="27" y="139"/>
                    <a:pt x="27" y="139"/>
                  </a:cubicBezTo>
                  <a:cubicBezTo>
                    <a:pt x="27" y="139"/>
                    <a:pt x="27" y="140"/>
                    <a:pt x="27" y="140"/>
                  </a:cubicBezTo>
                  <a:cubicBezTo>
                    <a:pt x="29" y="142"/>
                    <a:pt x="38" y="161"/>
                    <a:pt x="51" y="161"/>
                  </a:cubicBezTo>
                  <a:cubicBezTo>
                    <a:pt x="51" y="161"/>
                    <a:pt x="51" y="161"/>
                    <a:pt x="51" y="161"/>
                  </a:cubicBezTo>
                  <a:cubicBezTo>
                    <a:pt x="51" y="161"/>
                    <a:pt x="51" y="161"/>
                    <a:pt x="51" y="161"/>
                  </a:cubicBezTo>
                  <a:cubicBezTo>
                    <a:pt x="64" y="161"/>
                    <a:pt x="74" y="142"/>
                    <a:pt x="75" y="140"/>
                  </a:cubicBezTo>
                  <a:cubicBezTo>
                    <a:pt x="75" y="140"/>
                    <a:pt x="75" y="139"/>
                    <a:pt x="75" y="139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83" y="125"/>
                    <a:pt x="89" y="113"/>
                    <a:pt x="90" y="101"/>
                  </a:cubicBezTo>
                  <a:cubicBezTo>
                    <a:pt x="90" y="101"/>
                    <a:pt x="90" y="101"/>
                    <a:pt x="90" y="101"/>
                  </a:cubicBezTo>
                  <a:cubicBezTo>
                    <a:pt x="94" y="101"/>
                    <a:pt x="97" y="98"/>
                    <a:pt x="97" y="93"/>
                  </a:cubicBezTo>
                  <a:cubicBezTo>
                    <a:pt x="97" y="90"/>
                    <a:pt x="96" y="87"/>
                    <a:pt x="93" y="86"/>
                  </a:cubicBezTo>
                  <a:cubicBezTo>
                    <a:pt x="94" y="81"/>
                    <a:pt x="95" y="76"/>
                    <a:pt x="95" y="71"/>
                  </a:cubicBezTo>
                  <a:cubicBezTo>
                    <a:pt x="95" y="66"/>
                    <a:pt x="95" y="61"/>
                    <a:pt x="93" y="57"/>
                  </a:cubicBezTo>
                  <a:cubicBezTo>
                    <a:pt x="95" y="60"/>
                    <a:pt x="96" y="63"/>
                    <a:pt x="97" y="65"/>
                  </a:cubicBezTo>
                  <a:cubicBezTo>
                    <a:pt x="98" y="67"/>
                    <a:pt x="100" y="65"/>
                    <a:pt x="100" y="65"/>
                  </a:cubicBezTo>
                  <a:cubicBezTo>
                    <a:pt x="104" y="46"/>
                    <a:pt x="88" y="34"/>
                    <a:pt x="88" y="34"/>
                  </a:cubicBezTo>
                  <a:cubicBezTo>
                    <a:pt x="100" y="35"/>
                    <a:pt x="105" y="40"/>
                    <a:pt x="105" y="40"/>
                  </a:cubicBezTo>
                  <a:cubicBezTo>
                    <a:pt x="94" y="22"/>
                    <a:pt x="80" y="27"/>
                    <a:pt x="80" y="27"/>
                  </a:cubicBezTo>
                  <a:cubicBezTo>
                    <a:pt x="62" y="0"/>
                    <a:pt x="20" y="18"/>
                    <a:pt x="20" y="18"/>
                  </a:cubicBezTo>
                  <a:cubicBezTo>
                    <a:pt x="31" y="16"/>
                    <a:pt x="40" y="17"/>
                    <a:pt x="47" y="18"/>
                  </a:cubicBezTo>
                  <a:cubicBezTo>
                    <a:pt x="9" y="16"/>
                    <a:pt x="0" y="55"/>
                    <a:pt x="0" y="55"/>
                  </a:cubicBezTo>
                  <a:cubicBezTo>
                    <a:pt x="2" y="51"/>
                    <a:pt x="7" y="47"/>
                    <a:pt x="14" y="45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" name="Group 28"/>
          <p:cNvGrpSpPr/>
          <p:nvPr/>
        </p:nvGrpSpPr>
        <p:grpSpPr bwMode="auto">
          <a:xfrm>
            <a:off x="3622675" y="2073275"/>
            <a:ext cx="736600" cy="717550"/>
            <a:chOff x="0" y="0"/>
            <a:chExt cx="736600" cy="717550"/>
          </a:xfrm>
          <a:solidFill>
            <a:srgbClr val="F2506E"/>
          </a:solidFill>
        </p:grpSpPr>
        <p:sp>
          <p:nvSpPr>
            <p:cNvPr id="19" name="Freeform 958"/>
            <p:cNvSpPr>
              <a:spLocks noChangeArrowheads="1"/>
            </p:cNvSpPr>
            <p:nvPr/>
          </p:nvSpPr>
          <p:spPr bwMode="auto">
            <a:xfrm>
              <a:off x="323850" y="571500"/>
              <a:ext cx="88900" cy="141288"/>
            </a:xfrm>
            <a:custGeom>
              <a:avLst/>
              <a:gdLst>
                <a:gd name="T0" fmla="*/ 2147483647 w 24"/>
                <a:gd name="T1" fmla="*/ 2147483647 h 38"/>
                <a:gd name="T2" fmla="*/ 2147483647 w 24"/>
                <a:gd name="T3" fmla="*/ 0 h 38"/>
                <a:gd name="T4" fmla="*/ 2147483647 w 24"/>
                <a:gd name="T5" fmla="*/ 2147483647 h 38"/>
                <a:gd name="T6" fmla="*/ 2147483647 w 24"/>
                <a:gd name="T7" fmla="*/ 2147483647 h 38"/>
                <a:gd name="T8" fmla="*/ 2147483647 w 24"/>
                <a:gd name="T9" fmla="*/ 2147483647 h 38"/>
                <a:gd name="T10" fmla="*/ 2147483647 w 24"/>
                <a:gd name="T11" fmla="*/ 0 h 38"/>
                <a:gd name="T12" fmla="*/ 2147483647 w 24"/>
                <a:gd name="T13" fmla="*/ 2147483647 h 38"/>
                <a:gd name="T14" fmla="*/ 0 w 24"/>
                <a:gd name="T15" fmla="*/ 2147483647 h 38"/>
                <a:gd name="T16" fmla="*/ 0 w 24"/>
                <a:gd name="T17" fmla="*/ 2147483647 h 38"/>
                <a:gd name="T18" fmla="*/ 2147483647 w 24"/>
                <a:gd name="T19" fmla="*/ 2147483647 h 38"/>
                <a:gd name="T20" fmla="*/ 2147483647 w 24"/>
                <a:gd name="T21" fmla="*/ 2147483647 h 38"/>
                <a:gd name="T22" fmla="*/ 2147483647 w 24"/>
                <a:gd name="T23" fmla="*/ 2147483647 h 38"/>
                <a:gd name="T24" fmla="*/ 2147483647 w 24"/>
                <a:gd name="T25" fmla="*/ 2147483647 h 38"/>
                <a:gd name="T26" fmla="*/ 2147483647 w 24"/>
                <a:gd name="T27" fmla="*/ 2147483647 h 38"/>
                <a:gd name="T28" fmla="*/ 2147483647 w 24"/>
                <a:gd name="T29" fmla="*/ 2147483647 h 38"/>
                <a:gd name="T30" fmla="*/ 2147483647 w 24"/>
                <a:gd name="T31" fmla="*/ 2147483647 h 3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"/>
                <a:gd name="T49" fmla="*/ 0 h 38"/>
                <a:gd name="T50" fmla="*/ 24 w 24"/>
                <a:gd name="T51" fmla="*/ 38 h 3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" h="38">
                  <a:moveTo>
                    <a:pt x="20" y="1"/>
                  </a:moveTo>
                  <a:cubicBezTo>
                    <a:pt x="19" y="1"/>
                    <a:pt x="19" y="0"/>
                    <a:pt x="18" y="0"/>
                  </a:cubicBezTo>
                  <a:cubicBezTo>
                    <a:pt x="17" y="1"/>
                    <a:pt x="17" y="1"/>
                    <a:pt x="16" y="1"/>
                  </a:cubicBezTo>
                  <a:cubicBezTo>
                    <a:pt x="15" y="1"/>
                    <a:pt x="14" y="1"/>
                    <a:pt x="12" y="1"/>
                  </a:cubicBezTo>
                  <a:cubicBezTo>
                    <a:pt x="10" y="1"/>
                    <a:pt x="9" y="1"/>
                    <a:pt x="8" y="1"/>
                  </a:cubicBezTo>
                  <a:cubicBezTo>
                    <a:pt x="8" y="1"/>
                    <a:pt x="7" y="1"/>
                    <a:pt x="6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8"/>
                    <a:pt x="5" y="38"/>
                    <a:pt x="5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20" y="38"/>
                    <a:pt x="20" y="3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6"/>
                    <a:pt x="24" y="16"/>
                  </a:cubicBezTo>
                  <a:lnTo>
                    <a:pt x="20" y="1"/>
                  </a:ln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959"/>
            <p:cNvSpPr>
              <a:spLocks noChangeArrowheads="1"/>
            </p:cNvSpPr>
            <p:nvPr/>
          </p:nvSpPr>
          <p:spPr bwMode="auto">
            <a:xfrm>
              <a:off x="434975" y="495300"/>
              <a:ext cx="301625" cy="222250"/>
            </a:xfrm>
            <a:custGeom>
              <a:avLst/>
              <a:gdLst>
                <a:gd name="T0" fmla="*/ 2147483647 w 80"/>
                <a:gd name="T1" fmla="*/ 2147483647 h 59"/>
                <a:gd name="T2" fmla="*/ 2147483647 w 80"/>
                <a:gd name="T3" fmla="*/ 2147483647 h 59"/>
                <a:gd name="T4" fmla="*/ 2147483647 w 80"/>
                <a:gd name="T5" fmla="*/ 0 h 59"/>
                <a:gd name="T6" fmla="*/ 2147483647 w 80"/>
                <a:gd name="T7" fmla="*/ 0 h 59"/>
                <a:gd name="T8" fmla="*/ 2147483647 w 80"/>
                <a:gd name="T9" fmla="*/ 0 h 59"/>
                <a:gd name="T10" fmla="*/ 2147483647 w 80"/>
                <a:gd name="T11" fmla="*/ 2147483647 h 59"/>
                <a:gd name="T12" fmla="*/ 0 w 80"/>
                <a:gd name="T13" fmla="*/ 2147483647 h 59"/>
                <a:gd name="T14" fmla="*/ 2147483647 w 80"/>
                <a:gd name="T15" fmla="*/ 2147483647 h 59"/>
                <a:gd name="T16" fmla="*/ 2147483647 w 80"/>
                <a:gd name="T17" fmla="*/ 2147483647 h 59"/>
                <a:gd name="T18" fmla="*/ 2147483647 w 80"/>
                <a:gd name="T19" fmla="*/ 2147483647 h 59"/>
                <a:gd name="T20" fmla="*/ 2147483647 w 80"/>
                <a:gd name="T21" fmla="*/ 2147483647 h 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0"/>
                <a:gd name="T34" fmla="*/ 0 h 59"/>
                <a:gd name="T35" fmla="*/ 80 w 80"/>
                <a:gd name="T36" fmla="*/ 59 h 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0" h="59">
                  <a:moveTo>
                    <a:pt x="79" y="37"/>
                  </a:moveTo>
                  <a:cubicBezTo>
                    <a:pt x="61" y="19"/>
                    <a:pt x="39" y="7"/>
                    <a:pt x="15" y="1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8" y="59"/>
                    <a:pt x="80" y="57"/>
                    <a:pt x="80" y="54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39"/>
                    <a:pt x="80" y="38"/>
                    <a:pt x="79" y="37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960"/>
            <p:cNvSpPr>
              <a:spLocks noChangeArrowheads="1"/>
            </p:cNvSpPr>
            <p:nvPr/>
          </p:nvSpPr>
          <p:spPr bwMode="auto">
            <a:xfrm>
              <a:off x="0" y="495300"/>
              <a:ext cx="296863" cy="222250"/>
            </a:xfrm>
            <a:custGeom>
              <a:avLst/>
              <a:gdLst>
                <a:gd name="T0" fmla="*/ 2147483647 w 79"/>
                <a:gd name="T1" fmla="*/ 0 h 59"/>
                <a:gd name="T2" fmla="*/ 2147483647 w 79"/>
                <a:gd name="T3" fmla="*/ 0 h 59"/>
                <a:gd name="T4" fmla="*/ 2147483647 w 79"/>
                <a:gd name="T5" fmla="*/ 0 h 59"/>
                <a:gd name="T6" fmla="*/ 2147483647 w 79"/>
                <a:gd name="T7" fmla="*/ 2147483647 h 59"/>
                <a:gd name="T8" fmla="*/ 2147483647 w 79"/>
                <a:gd name="T9" fmla="*/ 2147483647 h 59"/>
                <a:gd name="T10" fmla="*/ 0 w 79"/>
                <a:gd name="T11" fmla="*/ 2147483647 h 59"/>
                <a:gd name="T12" fmla="*/ 0 w 79"/>
                <a:gd name="T13" fmla="*/ 2147483647 h 59"/>
                <a:gd name="T14" fmla="*/ 2147483647 w 79"/>
                <a:gd name="T15" fmla="*/ 2147483647 h 59"/>
                <a:gd name="T16" fmla="*/ 2147483647 w 79"/>
                <a:gd name="T17" fmla="*/ 2147483647 h 59"/>
                <a:gd name="T18" fmla="*/ 2147483647 w 79"/>
                <a:gd name="T19" fmla="*/ 2147483647 h 59"/>
                <a:gd name="T20" fmla="*/ 2147483647 w 79"/>
                <a:gd name="T21" fmla="*/ 0 h 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9"/>
                <a:gd name="T34" fmla="*/ 0 h 59"/>
                <a:gd name="T35" fmla="*/ 79 w 79"/>
                <a:gd name="T36" fmla="*/ 59 h 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9" h="59">
                  <a:moveTo>
                    <a:pt x="69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7" y="0"/>
                    <a:pt x="67" y="0"/>
                    <a:pt x="67" y="1"/>
                  </a:cubicBezTo>
                  <a:cubicBezTo>
                    <a:pt x="42" y="6"/>
                    <a:pt x="20" y="19"/>
                    <a:pt x="1" y="37"/>
                  </a:cubicBezTo>
                  <a:cubicBezTo>
                    <a:pt x="1" y="38"/>
                    <a:pt x="0" y="39"/>
                    <a:pt x="0" y="4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7"/>
                    <a:pt x="2" y="59"/>
                    <a:pt x="4" y="59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60" y="22"/>
                    <a:pt x="60" y="22"/>
                    <a:pt x="60" y="22"/>
                  </a:cubicBezTo>
                  <a:lnTo>
                    <a:pt x="69" y="0"/>
                  </a:ln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961"/>
            <p:cNvSpPr>
              <a:spLocks noChangeArrowheads="1"/>
            </p:cNvSpPr>
            <p:nvPr/>
          </p:nvSpPr>
          <p:spPr bwMode="auto">
            <a:xfrm>
              <a:off x="195262" y="0"/>
              <a:ext cx="346075" cy="541338"/>
            </a:xfrm>
            <a:custGeom>
              <a:avLst/>
              <a:gdLst>
                <a:gd name="T0" fmla="*/ 2147483647 w 92"/>
                <a:gd name="T1" fmla="*/ 2147483647 h 144"/>
                <a:gd name="T2" fmla="*/ 2147483647 w 92"/>
                <a:gd name="T3" fmla="*/ 2147483647 h 144"/>
                <a:gd name="T4" fmla="*/ 2147483647 w 92"/>
                <a:gd name="T5" fmla="*/ 2147483647 h 144"/>
                <a:gd name="T6" fmla="*/ 2147483647 w 92"/>
                <a:gd name="T7" fmla="*/ 2147483647 h 144"/>
                <a:gd name="T8" fmla="*/ 2147483647 w 92"/>
                <a:gd name="T9" fmla="*/ 2147483647 h 144"/>
                <a:gd name="T10" fmla="*/ 2147483647 w 92"/>
                <a:gd name="T11" fmla="*/ 2147483647 h 144"/>
                <a:gd name="T12" fmla="*/ 2147483647 w 92"/>
                <a:gd name="T13" fmla="*/ 2147483647 h 144"/>
                <a:gd name="T14" fmla="*/ 2147483647 w 92"/>
                <a:gd name="T15" fmla="*/ 0 h 144"/>
                <a:gd name="T16" fmla="*/ 2147483647 w 92"/>
                <a:gd name="T17" fmla="*/ 2147483647 h 144"/>
                <a:gd name="T18" fmla="*/ 2147483647 w 92"/>
                <a:gd name="T19" fmla="*/ 2147483647 h 144"/>
                <a:gd name="T20" fmla="*/ 0 w 92"/>
                <a:gd name="T21" fmla="*/ 2147483647 h 144"/>
                <a:gd name="T22" fmla="*/ 2147483647 w 92"/>
                <a:gd name="T23" fmla="*/ 2147483647 h 144"/>
                <a:gd name="T24" fmla="*/ 2147483647 w 92"/>
                <a:gd name="T25" fmla="*/ 2147483647 h 144"/>
                <a:gd name="T26" fmla="*/ 2147483647 w 92"/>
                <a:gd name="T27" fmla="*/ 2147483647 h 144"/>
                <a:gd name="T28" fmla="*/ 2147483647 w 92"/>
                <a:gd name="T29" fmla="*/ 2147483647 h 144"/>
                <a:gd name="T30" fmla="*/ 2147483647 w 92"/>
                <a:gd name="T31" fmla="*/ 2147483647 h 144"/>
                <a:gd name="T32" fmla="*/ 2147483647 w 92"/>
                <a:gd name="T33" fmla="*/ 2147483647 h 144"/>
                <a:gd name="T34" fmla="*/ 2147483647 w 92"/>
                <a:gd name="T35" fmla="*/ 2147483647 h 144"/>
                <a:gd name="T36" fmla="*/ 2147483647 w 92"/>
                <a:gd name="T37" fmla="*/ 2147483647 h 144"/>
                <a:gd name="T38" fmla="*/ 2147483647 w 92"/>
                <a:gd name="T39" fmla="*/ 2147483647 h 144"/>
                <a:gd name="T40" fmla="*/ 2147483647 w 92"/>
                <a:gd name="T41" fmla="*/ 2147483647 h 1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"/>
                <a:gd name="T64" fmla="*/ 0 h 144"/>
                <a:gd name="T65" fmla="*/ 92 w 92"/>
                <a:gd name="T66" fmla="*/ 144 h 1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" h="144">
                  <a:moveTo>
                    <a:pt x="70" y="122"/>
                  </a:moveTo>
                  <a:cubicBezTo>
                    <a:pt x="70" y="109"/>
                    <a:pt x="70" y="109"/>
                    <a:pt x="70" y="109"/>
                  </a:cubicBezTo>
                  <a:cubicBezTo>
                    <a:pt x="78" y="101"/>
                    <a:pt x="84" y="89"/>
                    <a:pt x="85" y="77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89" y="77"/>
                    <a:pt x="92" y="74"/>
                    <a:pt x="92" y="69"/>
                  </a:cubicBezTo>
                  <a:cubicBezTo>
                    <a:pt x="92" y="66"/>
                    <a:pt x="91" y="63"/>
                    <a:pt x="88" y="62"/>
                  </a:cubicBezTo>
                  <a:cubicBezTo>
                    <a:pt x="89" y="57"/>
                    <a:pt x="90" y="52"/>
                    <a:pt x="90" y="47"/>
                  </a:cubicBezTo>
                  <a:cubicBezTo>
                    <a:pt x="90" y="21"/>
                    <a:pt x="71" y="0"/>
                    <a:pt x="46" y="0"/>
                  </a:cubicBezTo>
                  <a:cubicBezTo>
                    <a:pt x="22" y="0"/>
                    <a:pt x="2" y="21"/>
                    <a:pt x="2" y="47"/>
                  </a:cubicBezTo>
                  <a:cubicBezTo>
                    <a:pt x="2" y="52"/>
                    <a:pt x="3" y="57"/>
                    <a:pt x="4" y="62"/>
                  </a:cubicBezTo>
                  <a:cubicBezTo>
                    <a:pt x="2" y="63"/>
                    <a:pt x="0" y="66"/>
                    <a:pt x="0" y="69"/>
                  </a:cubicBezTo>
                  <a:cubicBezTo>
                    <a:pt x="0" y="74"/>
                    <a:pt x="3" y="77"/>
                    <a:pt x="7" y="77"/>
                  </a:cubicBezTo>
                  <a:cubicBezTo>
                    <a:pt x="7" y="77"/>
                    <a:pt x="7" y="77"/>
                    <a:pt x="8" y="77"/>
                  </a:cubicBezTo>
                  <a:cubicBezTo>
                    <a:pt x="8" y="89"/>
                    <a:pt x="14" y="101"/>
                    <a:pt x="22" y="109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2" y="122"/>
                    <a:pt x="22" y="123"/>
                    <a:pt x="22" y="123"/>
                  </a:cubicBezTo>
                  <a:cubicBezTo>
                    <a:pt x="23" y="125"/>
                    <a:pt x="33" y="144"/>
                    <a:pt x="46" y="144"/>
                  </a:cubicBezTo>
                  <a:cubicBezTo>
                    <a:pt x="46" y="144"/>
                    <a:pt x="46" y="144"/>
                    <a:pt x="46" y="144"/>
                  </a:cubicBezTo>
                  <a:cubicBezTo>
                    <a:pt x="46" y="144"/>
                    <a:pt x="46" y="144"/>
                    <a:pt x="46" y="144"/>
                  </a:cubicBezTo>
                  <a:cubicBezTo>
                    <a:pt x="59" y="144"/>
                    <a:pt x="68" y="125"/>
                    <a:pt x="70" y="123"/>
                  </a:cubicBezTo>
                  <a:cubicBezTo>
                    <a:pt x="70" y="123"/>
                    <a:pt x="70" y="122"/>
                    <a:pt x="70" y="12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3" name="Group 33"/>
          <p:cNvGrpSpPr/>
          <p:nvPr/>
        </p:nvGrpSpPr>
        <p:grpSpPr bwMode="auto">
          <a:xfrm>
            <a:off x="7883525" y="4637088"/>
            <a:ext cx="735013" cy="676275"/>
            <a:chOff x="0" y="0"/>
            <a:chExt cx="735013" cy="676275"/>
          </a:xfrm>
          <a:solidFill>
            <a:srgbClr val="F2506E"/>
          </a:solidFill>
        </p:grpSpPr>
        <p:sp>
          <p:nvSpPr>
            <p:cNvPr id="24" name="Freeform 999"/>
            <p:cNvSpPr>
              <a:spLocks noChangeArrowheads="1"/>
            </p:cNvSpPr>
            <p:nvPr/>
          </p:nvSpPr>
          <p:spPr bwMode="auto">
            <a:xfrm>
              <a:off x="506413" y="319087"/>
              <a:ext cx="184150" cy="146050"/>
            </a:xfrm>
            <a:custGeom>
              <a:avLst/>
              <a:gdLst>
                <a:gd name="T0" fmla="*/ 2147483647 w 49"/>
                <a:gd name="T1" fmla="*/ 2147483647 h 39"/>
                <a:gd name="T2" fmla="*/ 2147483647 w 49"/>
                <a:gd name="T3" fmla="*/ 2147483647 h 39"/>
                <a:gd name="T4" fmla="*/ 2147483647 w 49"/>
                <a:gd name="T5" fmla="*/ 2147483647 h 39"/>
                <a:gd name="T6" fmla="*/ 2147483647 w 49"/>
                <a:gd name="T7" fmla="*/ 2147483647 h 39"/>
                <a:gd name="T8" fmla="*/ 2147483647 w 49"/>
                <a:gd name="T9" fmla="*/ 2147483647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39"/>
                <a:gd name="T17" fmla="*/ 49 w 49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39">
                  <a:moveTo>
                    <a:pt x="4" y="5"/>
                  </a:moveTo>
                  <a:cubicBezTo>
                    <a:pt x="0" y="10"/>
                    <a:pt x="5" y="26"/>
                    <a:pt x="20" y="33"/>
                  </a:cubicBezTo>
                  <a:cubicBezTo>
                    <a:pt x="34" y="39"/>
                    <a:pt x="38" y="39"/>
                    <a:pt x="43" y="37"/>
                  </a:cubicBezTo>
                  <a:cubicBezTo>
                    <a:pt x="49" y="35"/>
                    <a:pt x="48" y="26"/>
                    <a:pt x="35" y="15"/>
                  </a:cubicBezTo>
                  <a:cubicBezTo>
                    <a:pt x="22" y="4"/>
                    <a:pt x="9" y="0"/>
                    <a:pt x="4" y="5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1000"/>
            <p:cNvSpPr>
              <a:spLocks noChangeArrowheads="1"/>
            </p:cNvSpPr>
            <p:nvPr/>
          </p:nvSpPr>
          <p:spPr bwMode="auto">
            <a:xfrm>
              <a:off x="55563" y="319087"/>
              <a:ext cx="184150" cy="146050"/>
            </a:xfrm>
            <a:custGeom>
              <a:avLst/>
              <a:gdLst>
                <a:gd name="T0" fmla="*/ 2147483647 w 49"/>
                <a:gd name="T1" fmla="*/ 2147483647 h 39"/>
                <a:gd name="T2" fmla="*/ 2147483647 w 49"/>
                <a:gd name="T3" fmla="*/ 2147483647 h 39"/>
                <a:gd name="T4" fmla="*/ 2147483647 w 49"/>
                <a:gd name="T5" fmla="*/ 2147483647 h 39"/>
                <a:gd name="T6" fmla="*/ 2147483647 w 49"/>
                <a:gd name="T7" fmla="*/ 2147483647 h 39"/>
                <a:gd name="T8" fmla="*/ 2147483647 w 49"/>
                <a:gd name="T9" fmla="*/ 2147483647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39"/>
                <a:gd name="T17" fmla="*/ 49 w 49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39">
                  <a:moveTo>
                    <a:pt x="6" y="37"/>
                  </a:moveTo>
                  <a:cubicBezTo>
                    <a:pt x="11" y="39"/>
                    <a:pt x="15" y="39"/>
                    <a:pt x="29" y="33"/>
                  </a:cubicBezTo>
                  <a:cubicBezTo>
                    <a:pt x="44" y="26"/>
                    <a:pt x="49" y="10"/>
                    <a:pt x="45" y="5"/>
                  </a:cubicBezTo>
                  <a:cubicBezTo>
                    <a:pt x="40" y="0"/>
                    <a:pt x="27" y="4"/>
                    <a:pt x="14" y="15"/>
                  </a:cubicBezTo>
                  <a:cubicBezTo>
                    <a:pt x="1" y="26"/>
                    <a:pt x="0" y="35"/>
                    <a:pt x="6" y="37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1001"/>
            <p:cNvSpPr>
              <a:spLocks noChangeArrowheads="1"/>
            </p:cNvSpPr>
            <p:nvPr/>
          </p:nvSpPr>
          <p:spPr bwMode="auto">
            <a:xfrm>
              <a:off x="0" y="458787"/>
              <a:ext cx="735013" cy="217488"/>
            </a:xfrm>
            <a:custGeom>
              <a:avLst/>
              <a:gdLst>
                <a:gd name="T0" fmla="*/ 2147483647 w 196"/>
                <a:gd name="T1" fmla="*/ 2147483647 h 58"/>
                <a:gd name="T2" fmla="*/ 2147483647 w 196"/>
                <a:gd name="T3" fmla="*/ 0 h 58"/>
                <a:gd name="T4" fmla="*/ 2147483647 w 196"/>
                <a:gd name="T5" fmla="*/ 0 h 58"/>
                <a:gd name="T6" fmla="*/ 2147483647 w 196"/>
                <a:gd name="T7" fmla="*/ 2147483647 h 58"/>
                <a:gd name="T8" fmla="*/ 2147483647 w 196"/>
                <a:gd name="T9" fmla="*/ 0 h 58"/>
                <a:gd name="T10" fmla="*/ 2147483647 w 196"/>
                <a:gd name="T11" fmla="*/ 0 h 58"/>
                <a:gd name="T12" fmla="*/ 2147483647 w 196"/>
                <a:gd name="T13" fmla="*/ 2147483647 h 58"/>
                <a:gd name="T14" fmla="*/ 0 w 196"/>
                <a:gd name="T15" fmla="*/ 2147483647 h 58"/>
                <a:gd name="T16" fmla="*/ 0 w 196"/>
                <a:gd name="T17" fmla="*/ 2147483647 h 58"/>
                <a:gd name="T18" fmla="*/ 2147483647 w 196"/>
                <a:gd name="T19" fmla="*/ 2147483647 h 58"/>
                <a:gd name="T20" fmla="*/ 2147483647 w 196"/>
                <a:gd name="T21" fmla="*/ 2147483647 h 58"/>
                <a:gd name="T22" fmla="*/ 2147483647 w 196"/>
                <a:gd name="T23" fmla="*/ 2147483647 h 58"/>
                <a:gd name="T24" fmla="*/ 2147483647 w 196"/>
                <a:gd name="T25" fmla="*/ 2147483647 h 58"/>
                <a:gd name="T26" fmla="*/ 2147483647 w 196"/>
                <a:gd name="T27" fmla="*/ 2147483647 h 5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6"/>
                <a:gd name="T43" fmla="*/ 0 h 58"/>
                <a:gd name="T44" fmla="*/ 196 w 196"/>
                <a:gd name="T45" fmla="*/ 58 h 5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6" h="58">
                  <a:moveTo>
                    <a:pt x="195" y="36"/>
                  </a:moveTo>
                  <a:cubicBezTo>
                    <a:pt x="177" y="18"/>
                    <a:pt x="155" y="6"/>
                    <a:pt x="131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0" y="25"/>
                    <a:pt x="116" y="45"/>
                    <a:pt x="99" y="45"/>
                  </a:cubicBezTo>
                  <a:cubicBezTo>
                    <a:pt x="82" y="45"/>
                    <a:pt x="69" y="25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43" y="5"/>
                    <a:pt x="20" y="18"/>
                    <a:pt x="2" y="36"/>
                  </a:cubicBezTo>
                  <a:cubicBezTo>
                    <a:pt x="1" y="37"/>
                    <a:pt x="0" y="38"/>
                    <a:pt x="0" y="3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2" y="58"/>
                    <a:pt x="5" y="58"/>
                  </a:cubicBezTo>
                  <a:cubicBezTo>
                    <a:pt x="192" y="58"/>
                    <a:pt x="192" y="58"/>
                    <a:pt x="192" y="58"/>
                  </a:cubicBezTo>
                  <a:cubicBezTo>
                    <a:pt x="195" y="58"/>
                    <a:pt x="196" y="56"/>
                    <a:pt x="196" y="53"/>
                  </a:cubicBezTo>
                  <a:cubicBezTo>
                    <a:pt x="196" y="39"/>
                    <a:pt x="196" y="39"/>
                    <a:pt x="196" y="39"/>
                  </a:cubicBezTo>
                  <a:cubicBezTo>
                    <a:pt x="196" y="38"/>
                    <a:pt x="196" y="37"/>
                    <a:pt x="195" y="36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1002"/>
            <p:cNvSpPr>
              <a:spLocks noChangeArrowheads="1"/>
            </p:cNvSpPr>
            <p:nvPr/>
          </p:nvSpPr>
          <p:spPr bwMode="auto">
            <a:xfrm>
              <a:off x="195263" y="0"/>
              <a:ext cx="352425" cy="522288"/>
            </a:xfrm>
            <a:custGeom>
              <a:avLst/>
              <a:gdLst>
                <a:gd name="T0" fmla="*/ 2147483647 w 94"/>
                <a:gd name="T1" fmla="*/ 2147483647 h 139"/>
                <a:gd name="T2" fmla="*/ 2147483647 w 94"/>
                <a:gd name="T3" fmla="*/ 2147483647 h 139"/>
                <a:gd name="T4" fmla="*/ 2147483647 w 94"/>
                <a:gd name="T5" fmla="*/ 2147483647 h 139"/>
                <a:gd name="T6" fmla="*/ 2147483647 w 94"/>
                <a:gd name="T7" fmla="*/ 2147483647 h 139"/>
                <a:gd name="T8" fmla="*/ 2147483647 w 94"/>
                <a:gd name="T9" fmla="*/ 2147483647 h 139"/>
                <a:gd name="T10" fmla="*/ 2147483647 w 94"/>
                <a:gd name="T11" fmla="*/ 2147483647 h 139"/>
                <a:gd name="T12" fmla="*/ 2147483647 w 94"/>
                <a:gd name="T13" fmla="*/ 2147483647 h 139"/>
                <a:gd name="T14" fmla="*/ 2147483647 w 94"/>
                <a:gd name="T15" fmla="*/ 2147483647 h 139"/>
                <a:gd name="T16" fmla="*/ 2147483647 w 94"/>
                <a:gd name="T17" fmla="*/ 2147483647 h 139"/>
                <a:gd name="T18" fmla="*/ 2147483647 w 94"/>
                <a:gd name="T19" fmla="*/ 2147483647 h 139"/>
                <a:gd name="T20" fmla="*/ 2147483647 w 94"/>
                <a:gd name="T21" fmla="*/ 2147483647 h 139"/>
                <a:gd name="T22" fmla="*/ 2147483647 w 94"/>
                <a:gd name="T23" fmla="*/ 2147483647 h 139"/>
                <a:gd name="T24" fmla="*/ 2147483647 w 94"/>
                <a:gd name="T25" fmla="*/ 2147483647 h 139"/>
                <a:gd name="T26" fmla="*/ 2147483647 w 94"/>
                <a:gd name="T27" fmla="*/ 2147483647 h 139"/>
                <a:gd name="T28" fmla="*/ 2147483647 w 94"/>
                <a:gd name="T29" fmla="*/ 2147483647 h 139"/>
                <a:gd name="T30" fmla="*/ 2147483647 w 94"/>
                <a:gd name="T31" fmla="*/ 2147483647 h 139"/>
                <a:gd name="T32" fmla="*/ 2147483647 w 94"/>
                <a:gd name="T33" fmla="*/ 2147483647 h 139"/>
                <a:gd name="T34" fmla="*/ 2147483647 w 94"/>
                <a:gd name="T35" fmla="*/ 0 h 139"/>
                <a:gd name="T36" fmla="*/ 0 w 94"/>
                <a:gd name="T37" fmla="*/ 2147483647 h 139"/>
                <a:gd name="T38" fmla="*/ 2147483647 w 94"/>
                <a:gd name="T39" fmla="*/ 2147483647 h 139"/>
                <a:gd name="T40" fmla="*/ 2147483647 w 94"/>
                <a:gd name="T41" fmla="*/ 2147483647 h 13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4"/>
                <a:gd name="T64" fmla="*/ 0 h 139"/>
                <a:gd name="T65" fmla="*/ 94 w 94"/>
                <a:gd name="T66" fmla="*/ 139 h 13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4" h="139">
                  <a:moveTo>
                    <a:pt x="1" y="71"/>
                  </a:moveTo>
                  <a:cubicBezTo>
                    <a:pt x="1" y="75"/>
                    <a:pt x="4" y="79"/>
                    <a:pt x="8" y="79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9" y="90"/>
                    <a:pt x="15" y="102"/>
                    <a:pt x="23" y="110"/>
                  </a:cubicBezTo>
                  <a:cubicBezTo>
                    <a:pt x="23" y="117"/>
                    <a:pt x="23" y="117"/>
                    <a:pt x="23" y="117"/>
                  </a:cubicBezTo>
                  <a:cubicBezTo>
                    <a:pt x="23" y="117"/>
                    <a:pt x="23" y="117"/>
                    <a:pt x="23" y="118"/>
                  </a:cubicBezTo>
                  <a:cubicBezTo>
                    <a:pt x="25" y="120"/>
                    <a:pt x="35" y="139"/>
                    <a:pt x="47" y="139"/>
                  </a:cubicBezTo>
                  <a:cubicBezTo>
                    <a:pt x="47" y="139"/>
                    <a:pt x="47" y="139"/>
                    <a:pt x="47" y="139"/>
                  </a:cubicBezTo>
                  <a:cubicBezTo>
                    <a:pt x="47" y="139"/>
                    <a:pt x="47" y="139"/>
                    <a:pt x="47" y="139"/>
                  </a:cubicBezTo>
                  <a:cubicBezTo>
                    <a:pt x="60" y="139"/>
                    <a:pt x="70" y="120"/>
                    <a:pt x="71" y="118"/>
                  </a:cubicBezTo>
                  <a:cubicBezTo>
                    <a:pt x="71" y="117"/>
                    <a:pt x="71" y="117"/>
                    <a:pt x="71" y="117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9" y="102"/>
                    <a:pt x="85" y="90"/>
                    <a:pt x="86" y="79"/>
                  </a:cubicBezTo>
                  <a:cubicBezTo>
                    <a:pt x="86" y="79"/>
                    <a:pt x="86" y="79"/>
                    <a:pt x="86" y="79"/>
                  </a:cubicBezTo>
                  <a:cubicBezTo>
                    <a:pt x="90" y="79"/>
                    <a:pt x="93" y="75"/>
                    <a:pt x="93" y="71"/>
                  </a:cubicBezTo>
                  <a:cubicBezTo>
                    <a:pt x="93" y="68"/>
                    <a:pt x="92" y="66"/>
                    <a:pt x="90" y="64"/>
                  </a:cubicBezTo>
                  <a:cubicBezTo>
                    <a:pt x="92" y="59"/>
                    <a:pt x="94" y="53"/>
                    <a:pt x="94" y="47"/>
                  </a:cubicBezTo>
                  <a:cubicBezTo>
                    <a:pt x="94" y="21"/>
                    <a:pt x="73" y="0"/>
                    <a:pt x="47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53"/>
                    <a:pt x="1" y="59"/>
                    <a:pt x="3" y="64"/>
                  </a:cubicBezTo>
                  <a:cubicBezTo>
                    <a:pt x="2" y="66"/>
                    <a:pt x="1" y="68"/>
                    <a:pt x="1" y="7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1398288" y="2007616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072911" y="2543537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30" name="文本框 29"/>
          <p:cNvSpPr txBox="1"/>
          <p:nvPr/>
        </p:nvSpPr>
        <p:spPr>
          <a:xfrm>
            <a:off x="1072911" y="2880603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31" name="文本框 30"/>
          <p:cNvSpPr txBox="1"/>
          <p:nvPr/>
        </p:nvSpPr>
        <p:spPr>
          <a:xfrm>
            <a:off x="1334858" y="4180944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1009481" y="4716865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33" name="文本框 32"/>
          <p:cNvSpPr txBox="1"/>
          <p:nvPr/>
        </p:nvSpPr>
        <p:spPr>
          <a:xfrm>
            <a:off x="1009481" y="5053931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34" name="文本框 33"/>
          <p:cNvSpPr txBox="1"/>
          <p:nvPr/>
        </p:nvSpPr>
        <p:spPr>
          <a:xfrm>
            <a:off x="9197501" y="2069377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8872124" y="2605298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36" name="文本框 35"/>
          <p:cNvSpPr txBox="1"/>
          <p:nvPr/>
        </p:nvSpPr>
        <p:spPr>
          <a:xfrm>
            <a:off x="8872124" y="2942364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37" name="文本框 36"/>
          <p:cNvSpPr txBox="1"/>
          <p:nvPr/>
        </p:nvSpPr>
        <p:spPr>
          <a:xfrm>
            <a:off x="9197501" y="4365610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8872124" y="4901531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39" name="文本框 38"/>
          <p:cNvSpPr txBox="1"/>
          <p:nvPr/>
        </p:nvSpPr>
        <p:spPr>
          <a:xfrm>
            <a:off x="8872124" y="5238597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 animBg="1"/>
      <p:bldP spid="10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348265" y="318052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76840" y="762800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Click here to add words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6867" y="1767414"/>
            <a:ext cx="5622988" cy="37486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斜纹 2"/>
          <p:cNvSpPr/>
          <p:nvPr/>
        </p:nvSpPr>
        <p:spPr>
          <a:xfrm>
            <a:off x="5464939" y="1660766"/>
            <a:ext cx="2927580" cy="1332101"/>
          </a:xfrm>
          <a:prstGeom prst="diagStripe">
            <a:avLst/>
          </a:prstGeom>
          <a:solidFill>
            <a:srgbClr val="F2506E"/>
          </a:solidFill>
          <a:ln>
            <a:solidFill>
              <a:srgbClr val="F2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椭圆 2"/>
          <p:cNvSpPr>
            <a:spLocks noChangeArrowheads="1"/>
          </p:cNvSpPr>
          <p:nvPr/>
        </p:nvSpPr>
        <p:spPr bwMode="auto">
          <a:xfrm>
            <a:off x="765450" y="2850285"/>
            <a:ext cx="228600" cy="228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椭圆 327"/>
          <p:cNvSpPr>
            <a:spLocks noChangeArrowheads="1"/>
          </p:cNvSpPr>
          <p:nvPr/>
        </p:nvSpPr>
        <p:spPr bwMode="auto">
          <a:xfrm>
            <a:off x="765450" y="3699597"/>
            <a:ext cx="228600" cy="228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A8B2BE"/>
            </a:solidFill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" name="椭圆 339"/>
          <p:cNvSpPr>
            <a:spLocks noChangeArrowheads="1"/>
          </p:cNvSpPr>
          <p:nvPr/>
        </p:nvSpPr>
        <p:spPr bwMode="auto">
          <a:xfrm>
            <a:off x="765450" y="4547322"/>
            <a:ext cx="228600" cy="228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753423" y="2854698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Click here to add words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56097" y="2808532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701457" y="3687909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Click here to add words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304131" y="3641743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701457" y="4588128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Click here to add words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304131" y="4541962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348265" y="318052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76840" y="762800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grpSp>
        <p:nvGrpSpPr>
          <p:cNvPr id="8" name="Group 24"/>
          <p:cNvGrpSpPr/>
          <p:nvPr/>
        </p:nvGrpSpPr>
        <p:grpSpPr bwMode="auto">
          <a:xfrm>
            <a:off x="6498191" y="1929057"/>
            <a:ext cx="735013" cy="784225"/>
            <a:chOff x="0" y="0"/>
            <a:chExt cx="735013" cy="784225"/>
          </a:xfrm>
          <a:solidFill>
            <a:srgbClr val="F2506E"/>
          </a:solidFill>
        </p:grpSpPr>
        <p:sp>
          <p:nvSpPr>
            <p:cNvPr id="9" name="Freeform 955"/>
            <p:cNvSpPr>
              <a:spLocks noChangeArrowheads="1"/>
            </p:cNvSpPr>
            <p:nvPr/>
          </p:nvSpPr>
          <p:spPr bwMode="auto">
            <a:xfrm>
              <a:off x="0" y="566737"/>
              <a:ext cx="368300" cy="217488"/>
            </a:xfrm>
            <a:custGeom>
              <a:avLst/>
              <a:gdLst>
                <a:gd name="T0" fmla="*/ 2147483647 w 98"/>
                <a:gd name="T1" fmla="*/ 2147483647 h 58"/>
                <a:gd name="T2" fmla="*/ 2147483647 w 98"/>
                <a:gd name="T3" fmla="*/ 0 h 58"/>
                <a:gd name="T4" fmla="*/ 2147483647 w 98"/>
                <a:gd name="T5" fmla="*/ 0 h 58"/>
                <a:gd name="T6" fmla="*/ 2147483647 w 98"/>
                <a:gd name="T7" fmla="*/ 0 h 58"/>
                <a:gd name="T8" fmla="*/ 2147483647 w 98"/>
                <a:gd name="T9" fmla="*/ 0 h 58"/>
                <a:gd name="T10" fmla="*/ 2147483647 w 98"/>
                <a:gd name="T11" fmla="*/ 2147483647 h 58"/>
                <a:gd name="T12" fmla="*/ 0 w 98"/>
                <a:gd name="T13" fmla="*/ 2147483647 h 58"/>
                <a:gd name="T14" fmla="*/ 0 w 98"/>
                <a:gd name="T15" fmla="*/ 2147483647 h 58"/>
                <a:gd name="T16" fmla="*/ 2147483647 w 98"/>
                <a:gd name="T17" fmla="*/ 2147483647 h 58"/>
                <a:gd name="T18" fmla="*/ 2147483647 w 98"/>
                <a:gd name="T19" fmla="*/ 2147483647 h 58"/>
                <a:gd name="T20" fmla="*/ 2147483647 w 98"/>
                <a:gd name="T21" fmla="*/ 2147483647 h 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58"/>
                <a:gd name="T35" fmla="*/ 98 w 98"/>
                <a:gd name="T36" fmla="*/ 58 h 5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58">
                  <a:moveTo>
                    <a:pt x="61" y="16"/>
                  </a:moveTo>
                  <a:cubicBezTo>
                    <a:pt x="65" y="15"/>
                    <a:pt x="71" y="0"/>
                    <a:pt x="71" y="0"/>
                  </a:cubicBezTo>
                  <a:cubicBezTo>
                    <a:pt x="71" y="0"/>
                    <a:pt x="70" y="0"/>
                    <a:pt x="69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42" y="6"/>
                    <a:pt x="20" y="18"/>
                    <a:pt x="1" y="36"/>
                  </a:cubicBezTo>
                  <a:cubicBezTo>
                    <a:pt x="0" y="37"/>
                    <a:pt x="0" y="38"/>
                    <a:pt x="0" y="39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6"/>
                    <a:pt x="2" y="58"/>
                    <a:pt x="4" y="58"/>
                  </a:cubicBezTo>
                  <a:cubicBezTo>
                    <a:pt x="98" y="58"/>
                    <a:pt x="98" y="58"/>
                    <a:pt x="98" y="58"/>
                  </a:cubicBezTo>
                  <a:cubicBezTo>
                    <a:pt x="91" y="21"/>
                    <a:pt x="61" y="16"/>
                    <a:pt x="61" y="16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956"/>
            <p:cNvSpPr>
              <a:spLocks noChangeArrowheads="1"/>
            </p:cNvSpPr>
            <p:nvPr/>
          </p:nvSpPr>
          <p:spPr bwMode="auto">
            <a:xfrm>
              <a:off x="368300" y="566737"/>
              <a:ext cx="366713" cy="217488"/>
            </a:xfrm>
            <a:custGeom>
              <a:avLst/>
              <a:gdLst>
                <a:gd name="T0" fmla="*/ 2147483647 w 98"/>
                <a:gd name="T1" fmla="*/ 2147483647 h 58"/>
                <a:gd name="T2" fmla="*/ 2147483647 w 98"/>
                <a:gd name="T3" fmla="*/ 0 h 58"/>
                <a:gd name="T4" fmla="*/ 2147483647 w 98"/>
                <a:gd name="T5" fmla="*/ 0 h 58"/>
                <a:gd name="T6" fmla="*/ 2147483647 w 98"/>
                <a:gd name="T7" fmla="*/ 0 h 58"/>
                <a:gd name="T8" fmla="*/ 2147483647 w 98"/>
                <a:gd name="T9" fmla="*/ 0 h 58"/>
                <a:gd name="T10" fmla="*/ 2147483647 w 98"/>
                <a:gd name="T11" fmla="*/ 0 h 58"/>
                <a:gd name="T12" fmla="*/ 2147483647 w 98"/>
                <a:gd name="T13" fmla="*/ 2147483647 h 58"/>
                <a:gd name="T14" fmla="*/ 0 w 98"/>
                <a:gd name="T15" fmla="*/ 2147483647 h 58"/>
                <a:gd name="T16" fmla="*/ 2147483647 w 98"/>
                <a:gd name="T17" fmla="*/ 2147483647 h 58"/>
                <a:gd name="T18" fmla="*/ 2147483647 w 98"/>
                <a:gd name="T19" fmla="*/ 2147483647 h 58"/>
                <a:gd name="T20" fmla="*/ 2147483647 w 98"/>
                <a:gd name="T21" fmla="*/ 2147483647 h 58"/>
                <a:gd name="T22" fmla="*/ 2147483647 w 98"/>
                <a:gd name="T23" fmla="*/ 2147483647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8"/>
                <a:gd name="T37" fmla="*/ 0 h 58"/>
                <a:gd name="T38" fmla="*/ 98 w 98"/>
                <a:gd name="T39" fmla="*/ 58 h 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8" h="58">
                  <a:moveTo>
                    <a:pt x="97" y="36"/>
                  </a:moveTo>
                  <a:cubicBezTo>
                    <a:pt x="79" y="19"/>
                    <a:pt x="57" y="6"/>
                    <a:pt x="33" y="0"/>
                  </a:cubicBezTo>
                  <a:cubicBezTo>
                    <a:pt x="32" y="0"/>
                    <a:pt x="32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33" y="15"/>
                    <a:pt x="37" y="16"/>
                  </a:cubicBezTo>
                  <a:cubicBezTo>
                    <a:pt x="37" y="16"/>
                    <a:pt x="7" y="21"/>
                    <a:pt x="0" y="58"/>
                  </a:cubicBezTo>
                  <a:cubicBezTo>
                    <a:pt x="94" y="58"/>
                    <a:pt x="94" y="58"/>
                    <a:pt x="94" y="58"/>
                  </a:cubicBezTo>
                  <a:cubicBezTo>
                    <a:pt x="96" y="58"/>
                    <a:pt x="98" y="56"/>
                    <a:pt x="98" y="54"/>
                  </a:cubicBezTo>
                  <a:cubicBezTo>
                    <a:pt x="98" y="39"/>
                    <a:pt x="98" y="39"/>
                    <a:pt x="98" y="39"/>
                  </a:cubicBezTo>
                  <a:cubicBezTo>
                    <a:pt x="98" y="38"/>
                    <a:pt x="98" y="37"/>
                    <a:pt x="97" y="36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957"/>
            <p:cNvSpPr>
              <a:spLocks noChangeArrowheads="1"/>
            </p:cNvSpPr>
            <p:nvPr/>
          </p:nvSpPr>
          <p:spPr bwMode="auto">
            <a:xfrm>
              <a:off x="176212" y="0"/>
              <a:ext cx="393700" cy="604838"/>
            </a:xfrm>
            <a:custGeom>
              <a:avLst/>
              <a:gdLst>
                <a:gd name="T0" fmla="*/ 2147483647 w 105"/>
                <a:gd name="T1" fmla="*/ 2147483647 h 161"/>
                <a:gd name="T2" fmla="*/ 2147483647 w 105"/>
                <a:gd name="T3" fmla="*/ 2147483647 h 161"/>
                <a:gd name="T4" fmla="*/ 2147483647 w 105"/>
                <a:gd name="T5" fmla="*/ 2147483647 h 161"/>
                <a:gd name="T6" fmla="*/ 2147483647 w 105"/>
                <a:gd name="T7" fmla="*/ 2147483647 h 161"/>
                <a:gd name="T8" fmla="*/ 2147483647 w 105"/>
                <a:gd name="T9" fmla="*/ 2147483647 h 161"/>
                <a:gd name="T10" fmla="*/ 2147483647 w 105"/>
                <a:gd name="T11" fmla="*/ 2147483647 h 161"/>
                <a:gd name="T12" fmla="*/ 2147483647 w 105"/>
                <a:gd name="T13" fmla="*/ 2147483647 h 161"/>
                <a:gd name="T14" fmla="*/ 2147483647 w 105"/>
                <a:gd name="T15" fmla="*/ 2147483647 h 161"/>
                <a:gd name="T16" fmla="*/ 2147483647 w 105"/>
                <a:gd name="T17" fmla="*/ 2147483647 h 161"/>
                <a:gd name="T18" fmla="*/ 2147483647 w 105"/>
                <a:gd name="T19" fmla="*/ 2147483647 h 161"/>
                <a:gd name="T20" fmla="*/ 2147483647 w 105"/>
                <a:gd name="T21" fmla="*/ 2147483647 h 161"/>
                <a:gd name="T22" fmla="*/ 2147483647 w 105"/>
                <a:gd name="T23" fmla="*/ 2147483647 h 161"/>
                <a:gd name="T24" fmla="*/ 2147483647 w 105"/>
                <a:gd name="T25" fmla="*/ 2147483647 h 161"/>
                <a:gd name="T26" fmla="*/ 2147483647 w 105"/>
                <a:gd name="T27" fmla="*/ 2147483647 h 161"/>
                <a:gd name="T28" fmla="*/ 2147483647 w 105"/>
                <a:gd name="T29" fmla="*/ 2147483647 h 161"/>
                <a:gd name="T30" fmla="*/ 2147483647 w 105"/>
                <a:gd name="T31" fmla="*/ 2147483647 h 161"/>
                <a:gd name="T32" fmla="*/ 2147483647 w 105"/>
                <a:gd name="T33" fmla="*/ 2147483647 h 161"/>
                <a:gd name="T34" fmla="*/ 2147483647 w 105"/>
                <a:gd name="T35" fmla="*/ 2147483647 h 161"/>
                <a:gd name="T36" fmla="*/ 2147483647 w 105"/>
                <a:gd name="T37" fmla="*/ 2147483647 h 161"/>
                <a:gd name="T38" fmla="*/ 2147483647 w 105"/>
                <a:gd name="T39" fmla="*/ 2147483647 h 161"/>
                <a:gd name="T40" fmla="*/ 2147483647 w 105"/>
                <a:gd name="T41" fmla="*/ 2147483647 h 161"/>
                <a:gd name="T42" fmla="*/ 2147483647 w 105"/>
                <a:gd name="T43" fmla="*/ 2147483647 h 161"/>
                <a:gd name="T44" fmla="*/ 2147483647 w 105"/>
                <a:gd name="T45" fmla="*/ 2147483647 h 161"/>
                <a:gd name="T46" fmla="*/ 2147483647 w 105"/>
                <a:gd name="T47" fmla="*/ 2147483647 h 161"/>
                <a:gd name="T48" fmla="*/ 2147483647 w 105"/>
                <a:gd name="T49" fmla="*/ 2147483647 h 161"/>
                <a:gd name="T50" fmla="*/ 2147483647 w 105"/>
                <a:gd name="T51" fmla="*/ 2147483647 h 161"/>
                <a:gd name="T52" fmla="*/ 2147483647 w 105"/>
                <a:gd name="T53" fmla="*/ 2147483647 h 161"/>
                <a:gd name="T54" fmla="*/ 2147483647 w 105"/>
                <a:gd name="T55" fmla="*/ 2147483647 h 161"/>
                <a:gd name="T56" fmla="*/ 0 w 105"/>
                <a:gd name="T57" fmla="*/ 2147483647 h 161"/>
                <a:gd name="T58" fmla="*/ 2147483647 w 105"/>
                <a:gd name="T59" fmla="*/ 2147483647 h 16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5"/>
                <a:gd name="T91" fmla="*/ 0 h 161"/>
                <a:gd name="T92" fmla="*/ 105 w 105"/>
                <a:gd name="T93" fmla="*/ 161 h 16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5" h="161">
                  <a:moveTo>
                    <a:pt x="14" y="45"/>
                  </a:moveTo>
                  <a:cubicBezTo>
                    <a:pt x="10" y="52"/>
                    <a:pt x="7" y="61"/>
                    <a:pt x="7" y="71"/>
                  </a:cubicBezTo>
                  <a:cubicBezTo>
                    <a:pt x="7" y="76"/>
                    <a:pt x="8" y="81"/>
                    <a:pt x="9" y="86"/>
                  </a:cubicBezTo>
                  <a:cubicBezTo>
                    <a:pt x="7" y="87"/>
                    <a:pt x="5" y="90"/>
                    <a:pt x="5" y="93"/>
                  </a:cubicBezTo>
                  <a:cubicBezTo>
                    <a:pt x="5" y="98"/>
                    <a:pt x="8" y="101"/>
                    <a:pt x="12" y="101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3" y="113"/>
                    <a:pt x="19" y="125"/>
                    <a:pt x="27" y="133"/>
                  </a:cubicBezTo>
                  <a:cubicBezTo>
                    <a:pt x="27" y="139"/>
                    <a:pt x="27" y="139"/>
                    <a:pt x="27" y="139"/>
                  </a:cubicBezTo>
                  <a:cubicBezTo>
                    <a:pt x="27" y="139"/>
                    <a:pt x="27" y="140"/>
                    <a:pt x="27" y="140"/>
                  </a:cubicBezTo>
                  <a:cubicBezTo>
                    <a:pt x="29" y="142"/>
                    <a:pt x="38" y="161"/>
                    <a:pt x="51" y="161"/>
                  </a:cubicBezTo>
                  <a:cubicBezTo>
                    <a:pt x="51" y="161"/>
                    <a:pt x="51" y="161"/>
                    <a:pt x="51" y="161"/>
                  </a:cubicBezTo>
                  <a:cubicBezTo>
                    <a:pt x="51" y="161"/>
                    <a:pt x="51" y="161"/>
                    <a:pt x="51" y="161"/>
                  </a:cubicBezTo>
                  <a:cubicBezTo>
                    <a:pt x="64" y="161"/>
                    <a:pt x="74" y="142"/>
                    <a:pt x="75" y="140"/>
                  </a:cubicBezTo>
                  <a:cubicBezTo>
                    <a:pt x="75" y="140"/>
                    <a:pt x="75" y="139"/>
                    <a:pt x="75" y="139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83" y="125"/>
                    <a:pt x="89" y="113"/>
                    <a:pt x="90" y="101"/>
                  </a:cubicBezTo>
                  <a:cubicBezTo>
                    <a:pt x="90" y="101"/>
                    <a:pt x="90" y="101"/>
                    <a:pt x="90" y="101"/>
                  </a:cubicBezTo>
                  <a:cubicBezTo>
                    <a:pt x="94" y="101"/>
                    <a:pt x="97" y="98"/>
                    <a:pt x="97" y="93"/>
                  </a:cubicBezTo>
                  <a:cubicBezTo>
                    <a:pt x="97" y="90"/>
                    <a:pt x="96" y="87"/>
                    <a:pt x="93" y="86"/>
                  </a:cubicBezTo>
                  <a:cubicBezTo>
                    <a:pt x="94" y="81"/>
                    <a:pt x="95" y="76"/>
                    <a:pt x="95" y="71"/>
                  </a:cubicBezTo>
                  <a:cubicBezTo>
                    <a:pt x="95" y="66"/>
                    <a:pt x="95" y="61"/>
                    <a:pt x="93" y="57"/>
                  </a:cubicBezTo>
                  <a:cubicBezTo>
                    <a:pt x="95" y="60"/>
                    <a:pt x="96" y="63"/>
                    <a:pt x="97" y="65"/>
                  </a:cubicBezTo>
                  <a:cubicBezTo>
                    <a:pt x="98" y="67"/>
                    <a:pt x="100" y="65"/>
                    <a:pt x="100" y="65"/>
                  </a:cubicBezTo>
                  <a:cubicBezTo>
                    <a:pt x="104" y="46"/>
                    <a:pt x="88" y="34"/>
                    <a:pt x="88" y="34"/>
                  </a:cubicBezTo>
                  <a:cubicBezTo>
                    <a:pt x="100" y="35"/>
                    <a:pt x="105" y="40"/>
                    <a:pt x="105" y="40"/>
                  </a:cubicBezTo>
                  <a:cubicBezTo>
                    <a:pt x="94" y="22"/>
                    <a:pt x="80" y="27"/>
                    <a:pt x="80" y="27"/>
                  </a:cubicBezTo>
                  <a:cubicBezTo>
                    <a:pt x="62" y="0"/>
                    <a:pt x="20" y="18"/>
                    <a:pt x="20" y="18"/>
                  </a:cubicBezTo>
                  <a:cubicBezTo>
                    <a:pt x="31" y="16"/>
                    <a:pt x="40" y="17"/>
                    <a:pt x="47" y="18"/>
                  </a:cubicBezTo>
                  <a:cubicBezTo>
                    <a:pt x="9" y="16"/>
                    <a:pt x="0" y="55"/>
                    <a:pt x="0" y="55"/>
                  </a:cubicBezTo>
                  <a:cubicBezTo>
                    <a:pt x="2" y="51"/>
                    <a:pt x="7" y="47"/>
                    <a:pt x="14" y="45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" name="Group 33"/>
          <p:cNvGrpSpPr/>
          <p:nvPr/>
        </p:nvGrpSpPr>
        <p:grpSpPr bwMode="auto">
          <a:xfrm>
            <a:off x="6498191" y="4564307"/>
            <a:ext cx="735013" cy="676275"/>
            <a:chOff x="0" y="0"/>
            <a:chExt cx="735013" cy="676275"/>
          </a:xfrm>
          <a:solidFill>
            <a:srgbClr val="F2506E"/>
          </a:solidFill>
        </p:grpSpPr>
        <p:sp>
          <p:nvSpPr>
            <p:cNvPr id="13" name="Freeform 999"/>
            <p:cNvSpPr>
              <a:spLocks noChangeArrowheads="1"/>
            </p:cNvSpPr>
            <p:nvPr/>
          </p:nvSpPr>
          <p:spPr bwMode="auto">
            <a:xfrm>
              <a:off x="506413" y="319087"/>
              <a:ext cx="184150" cy="146050"/>
            </a:xfrm>
            <a:custGeom>
              <a:avLst/>
              <a:gdLst>
                <a:gd name="T0" fmla="*/ 2147483647 w 49"/>
                <a:gd name="T1" fmla="*/ 2147483647 h 39"/>
                <a:gd name="T2" fmla="*/ 2147483647 w 49"/>
                <a:gd name="T3" fmla="*/ 2147483647 h 39"/>
                <a:gd name="T4" fmla="*/ 2147483647 w 49"/>
                <a:gd name="T5" fmla="*/ 2147483647 h 39"/>
                <a:gd name="T6" fmla="*/ 2147483647 w 49"/>
                <a:gd name="T7" fmla="*/ 2147483647 h 39"/>
                <a:gd name="T8" fmla="*/ 2147483647 w 49"/>
                <a:gd name="T9" fmla="*/ 2147483647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39"/>
                <a:gd name="T17" fmla="*/ 49 w 49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39">
                  <a:moveTo>
                    <a:pt x="4" y="5"/>
                  </a:moveTo>
                  <a:cubicBezTo>
                    <a:pt x="0" y="10"/>
                    <a:pt x="5" y="26"/>
                    <a:pt x="20" y="33"/>
                  </a:cubicBezTo>
                  <a:cubicBezTo>
                    <a:pt x="34" y="39"/>
                    <a:pt x="38" y="39"/>
                    <a:pt x="43" y="37"/>
                  </a:cubicBezTo>
                  <a:cubicBezTo>
                    <a:pt x="49" y="35"/>
                    <a:pt x="48" y="26"/>
                    <a:pt x="35" y="15"/>
                  </a:cubicBezTo>
                  <a:cubicBezTo>
                    <a:pt x="22" y="4"/>
                    <a:pt x="9" y="0"/>
                    <a:pt x="4" y="5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1000"/>
            <p:cNvSpPr>
              <a:spLocks noChangeArrowheads="1"/>
            </p:cNvSpPr>
            <p:nvPr/>
          </p:nvSpPr>
          <p:spPr bwMode="auto">
            <a:xfrm>
              <a:off x="55563" y="319087"/>
              <a:ext cx="184150" cy="146050"/>
            </a:xfrm>
            <a:custGeom>
              <a:avLst/>
              <a:gdLst>
                <a:gd name="T0" fmla="*/ 2147483647 w 49"/>
                <a:gd name="T1" fmla="*/ 2147483647 h 39"/>
                <a:gd name="T2" fmla="*/ 2147483647 w 49"/>
                <a:gd name="T3" fmla="*/ 2147483647 h 39"/>
                <a:gd name="T4" fmla="*/ 2147483647 w 49"/>
                <a:gd name="T5" fmla="*/ 2147483647 h 39"/>
                <a:gd name="T6" fmla="*/ 2147483647 w 49"/>
                <a:gd name="T7" fmla="*/ 2147483647 h 39"/>
                <a:gd name="T8" fmla="*/ 2147483647 w 49"/>
                <a:gd name="T9" fmla="*/ 2147483647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39"/>
                <a:gd name="T17" fmla="*/ 49 w 49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39">
                  <a:moveTo>
                    <a:pt x="6" y="37"/>
                  </a:moveTo>
                  <a:cubicBezTo>
                    <a:pt x="11" y="39"/>
                    <a:pt x="15" y="39"/>
                    <a:pt x="29" y="33"/>
                  </a:cubicBezTo>
                  <a:cubicBezTo>
                    <a:pt x="44" y="26"/>
                    <a:pt x="49" y="10"/>
                    <a:pt x="45" y="5"/>
                  </a:cubicBezTo>
                  <a:cubicBezTo>
                    <a:pt x="40" y="0"/>
                    <a:pt x="27" y="4"/>
                    <a:pt x="14" y="15"/>
                  </a:cubicBezTo>
                  <a:cubicBezTo>
                    <a:pt x="1" y="26"/>
                    <a:pt x="0" y="35"/>
                    <a:pt x="6" y="37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001"/>
            <p:cNvSpPr>
              <a:spLocks noChangeArrowheads="1"/>
            </p:cNvSpPr>
            <p:nvPr/>
          </p:nvSpPr>
          <p:spPr bwMode="auto">
            <a:xfrm>
              <a:off x="0" y="458787"/>
              <a:ext cx="735013" cy="217488"/>
            </a:xfrm>
            <a:custGeom>
              <a:avLst/>
              <a:gdLst>
                <a:gd name="T0" fmla="*/ 2147483647 w 196"/>
                <a:gd name="T1" fmla="*/ 2147483647 h 58"/>
                <a:gd name="T2" fmla="*/ 2147483647 w 196"/>
                <a:gd name="T3" fmla="*/ 0 h 58"/>
                <a:gd name="T4" fmla="*/ 2147483647 w 196"/>
                <a:gd name="T5" fmla="*/ 0 h 58"/>
                <a:gd name="T6" fmla="*/ 2147483647 w 196"/>
                <a:gd name="T7" fmla="*/ 2147483647 h 58"/>
                <a:gd name="T8" fmla="*/ 2147483647 w 196"/>
                <a:gd name="T9" fmla="*/ 0 h 58"/>
                <a:gd name="T10" fmla="*/ 2147483647 w 196"/>
                <a:gd name="T11" fmla="*/ 0 h 58"/>
                <a:gd name="T12" fmla="*/ 2147483647 w 196"/>
                <a:gd name="T13" fmla="*/ 2147483647 h 58"/>
                <a:gd name="T14" fmla="*/ 0 w 196"/>
                <a:gd name="T15" fmla="*/ 2147483647 h 58"/>
                <a:gd name="T16" fmla="*/ 0 w 196"/>
                <a:gd name="T17" fmla="*/ 2147483647 h 58"/>
                <a:gd name="T18" fmla="*/ 2147483647 w 196"/>
                <a:gd name="T19" fmla="*/ 2147483647 h 58"/>
                <a:gd name="T20" fmla="*/ 2147483647 w 196"/>
                <a:gd name="T21" fmla="*/ 2147483647 h 58"/>
                <a:gd name="T22" fmla="*/ 2147483647 w 196"/>
                <a:gd name="T23" fmla="*/ 2147483647 h 58"/>
                <a:gd name="T24" fmla="*/ 2147483647 w 196"/>
                <a:gd name="T25" fmla="*/ 2147483647 h 58"/>
                <a:gd name="T26" fmla="*/ 2147483647 w 196"/>
                <a:gd name="T27" fmla="*/ 2147483647 h 5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6"/>
                <a:gd name="T43" fmla="*/ 0 h 58"/>
                <a:gd name="T44" fmla="*/ 196 w 196"/>
                <a:gd name="T45" fmla="*/ 58 h 5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6" h="58">
                  <a:moveTo>
                    <a:pt x="195" y="36"/>
                  </a:moveTo>
                  <a:cubicBezTo>
                    <a:pt x="177" y="18"/>
                    <a:pt x="155" y="6"/>
                    <a:pt x="131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0" y="25"/>
                    <a:pt x="116" y="45"/>
                    <a:pt x="99" y="45"/>
                  </a:cubicBezTo>
                  <a:cubicBezTo>
                    <a:pt x="82" y="45"/>
                    <a:pt x="69" y="25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43" y="5"/>
                    <a:pt x="20" y="18"/>
                    <a:pt x="2" y="36"/>
                  </a:cubicBezTo>
                  <a:cubicBezTo>
                    <a:pt x="1" y="37"/>
                    <a:pt x="0" y="38"/>
                    <a:pt x="0" y="3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2" y="58"/>
                    <a:pt x="5" y="58"/>
                  </a:cubicBezTo>
                  <a:cubicBezTo>
                    <a:pt x="192" y="58"/>
                    <a:pt x="192" y="58"/>
                    <a:pt x="192" y="58"/>
                  </a:cubicBezTo>
                  <a:cubicBezTo>
                    <a:pt x="195" y="58"/>
                    <a:pt x="196" y="56"/>
                    <a:pt x="196" y="53"/>
                  </a:cubicBezTo>
                  <a:cubicBezTo>
                    <a:pt x="196" y="39"/>
                    <a:pt x="196" y="39"/>
                    <a:pt x="196" y="39"/>
                  </a:cubicBezTo>
                  <a:cubicBezTo>
                    <a:pt x="196" y="38"/>
                    <a:pt x="196" y="37"/>
                    <a:pt x="195" y="36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1002"/>
            <p:cNvSpPr>
              <a:spLocks noChangeArrowheads="1"/>
            </p:cNvSpPr>
            <p:nvPr/>
          </p:nvSpPr>
          <p:spPr bwMode="auto">
            <a:xfrm>
              <a:off x="195263" y="0"/>
              <a:ext cx="352425" cy="522288"/>
            </a:xfrm>
            <a:custGeom>
              <a:avLst/>
              <a:gdLst>
                <a:gd name="T0" fmla="*/ 2147483647 w 94"/>
                <a:gd name="T1" fmla="*/ 2147483647 h 139"/>
                <a:gd name="T2" fmla="*/ 2147483647 w 94"/>
                <a:gd name="T3" fmla="*/ 2147483647 h 139"/>
                <a:gd name="T4" fmla="*/ 2147483647 w 94"/>
                <a:gd name="T5" fmla="*/ 2147483647 h 139"/>
                <a:gd name="T6" fmla="*/ 2147483647 w 94"/>
                <a:gd name="T7" fmla="*/ 2147483647 h 139"/>
                <a:gd name="T8" fmla="*/ 2147483647 w 94"/>
                <a:gd name="T9" fmla="*/ 2147483647 h 139"/>
                <a:gd name="T10" fmla="*/ 2147483647 w 94"/>
                <a:gd name="T11" fmla="*/ 2147483647 h 139"/>
                <a:gd name="T12" fmla="*/ 2147483647 w 94"/>
                <a:gd name="T13" fmla="*/ 2147483647 h 139"/>
                <a:gd name="T14" fmla="*/ 2147483647 w 94"/>
                <a:gd name="T15" fmla="*/ 2147483647 h 139"/>
                <a:gd name="T16" fmla="*/ 2147483647 w 94"/>
                <a:gd name="T17" fmla="*/ 2147483647 h 139"/>
                <a:gd name="T18" fmla="*/ 2147483647 w 94"/>
                <a:gd name="T19" fmla="*/ 2147483647 h 139"/>
                <a:gd name="T20" fmla="*/ 2147483647 w 94"/>
                <a:gd name="T21" fmla="*/ 2147483647 h 139"/>
                <a:gd name="T22" fmla="*/ 2147483647 w 94"/>
                <a:gd name="T23" fmla="*/ 2147483647 h 139"/>
                <a:gd name="T24" fmla="*/ 2147483647 w 94"/>
                <a:gd name="T25" fmla="*/ 2147483647 h 139"/>
                <a:gd name="T26" fmla="*/ 2147483647 w 94"/>
                <a:gd name="T27" fmla="*/ 2147483647 h 139"/>
                <a:gd name="T28" fmla="*/ 2147483647 w 94"/>
                <a:gd name="T29" fmla="*/ 2147483647 h 139"/>
                <a:gd name="T30" fmla="*/ 2147483647 w 94"/>
                <a:gd name="T31" fmla="*/ 2147483647 h 139"/>
                <a:gd name="T32" fmla="*/ 2147483647 w 94"/>
                <a:gd name="T33" fmla="*/ 2147483647 h 139"/>
                <a:gd name="T34" fmla="*/ 2147483647 w 94"/>
                <a:gd name="T35" fmla="*/ 0 h 139"/>
                <a:gd name="T36" fmla="*/ 0 w 94"/>
                <a:gd name="T37" fmla="*/ 2147483647 h 139"/>
                <a:gd name="T38" fmla="*/ 2147483647 w 94"/>
                <a:gd name="T39" fmla="*/ 2147483647 h 139"/>
                <a:gd name="T40" fmla="*/ 2147483647 w 94"/>
                <a:gd name="T41" fmla="*/ 2147483647 h 13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4"/>
                <a:gd name="T64" fmla="*/ 0 h 139"/>
                <a:gd name="T65" fmla="*/ 94 w 94"/>
                <a:gd name="T66" fmla="*/ 139 h 13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4" h="139">
                  <a:moveTo>
                    <a:pt x="1" y="71"/>
                  </a:moveTo>
                  <a:cubicBezTo>
                    <a:pt x="1" y="75"/>
                    <a:pt x="4" y="79"/>
                    <a:pt x="8" y="79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9" y="90"/>
                    <a:pt x="15" y="102"/>
                    <a:pt x="23" y="110"/>
                  </a:cubicBezTo>
                  <a:cubicBezTo>
                    <a:pt x="23" y="117"/>
                    <a:pt x="23" y="117"/>
                    <a:pt x="23" y="117"/>
                  </a:cubicBezTo>
                  <a:cubicBezTo>
                    <a:pt x="23" y="117"/>
                    <a:pt x="23" y="117"/>
                    <a:pt x="23" y="118"/>
                  </a:cubicBezTo>
                  <a:cubicBezTo>
                    <a:pt x="25" y="120"/>
                    <a:pt x="35" y="139"/>
                    <a:pt x="47" y="139"/>
                  </a:cubicBezTo>
                  <a:cubicBezTo>
                    <a:pt x="47" y="139"/>
                    <a:pt x="47" y="139"/>
                    <a:pt x="47" y="139"/>
                  </a:cubicBezTo>
                  <a:cubicBezTo>
                    <a:pt x="47" y="139"/>
                    <a:pt x="47" y="139"/>
                    <a:pt x="47" y="139"/>
                  </a:cubicBezTo>
                  <a:cubicBezTo>
                    <a:pt x="60" y="139"/>
                    <a:pt x="70" y="120"/>
                    <a:pt x="71" y="118"/>
                  </a:cubicBezTo>
                  <a:cubicBezTo>
                    <a:pt x="71" y="117"/>
                    <a:pt x="71" y="117"/>
                    <a:pt x="71" y="117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9" y="102"/>
                    <a:pt x="85" y="90"/>
                    <a:pt x="86" y="79"/>
                  </a:cubicBezTo>
                  <a:cubicBezTo>
                    <a:pt x="86" y="79"/>
                    <a:pt x="86" y="79"/>
                    <a:pt x="86" y="79"/>
                  </a:cubicBezTo>
                  <a:cubicBezTo>
                    <a:pt x="90" y="79"/>
                    <a:pt x="93" y="75"/>
                    <a:pt x="93" y="71"/>
                  </a:cubicBezTo>
                  <a:cubicBezTo>
                    <a:pt x="93" y="68"/>
                    <a:pt x="92" y="66"/>
                    <a:pt x="90" y="64"/>
                  </a:cubicBezTo>
                  <a:cubicBezTo>
                    <a:pt x="92" y="59"/>
                    <a:pt x="94" y="53"/>
                    <a:pt x="94" y="47"/>
                  </a:cubicBezTo>
                  <a:cubicBezTo>
                    <a:pt x="94" y="21"/>
                    <a:pt x="73" y="0"/>
                    <a:pt x="47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53"/>
                    <a:pt x="1" y="59"/>
                    <a:pt x="3" y="64"/>
                  </a:cubicBezTo>
                  <a:cubicBezTo>
                    <a:pt x="2" y="66"/>
                    <a:pt x="1" y="68"/>
                    <a:pt x="1" y="7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7812167" y="1996596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486790" y="2532517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7486790" y="2869583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7812167" y="4292829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486790" y="4828750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7486790" y="5165816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94215" y="1680549"/>
            <a:ext cx="4604332" cy="47148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98054" y="-1392449"/>
            <a:ext cx="5993946" cy="599394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20877" y="732084"/>
            <a:ext cx="4542503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700" b="1" dirty="0">
                <a:solidFill>
                  <a:srgbClr val="F2506E"/>
                </a:solidFill>
              </a:rPr>
              <a:t>03</a:t>
            </a:r>
            <a:endParaRPr lang="zh-CN" altLang="en-US" sz="28700" b="1" dirty="0">
              <a:solidFill>
                <a:srgbClr val="F2506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04335" y="4807974"/>
            <a:ext cx="2772696" cy="206477"/>
          </a:xfrm>
          <a:prstGeom prst="rect">
            <a:avLst/>
          </a:prstGeom>
          <a:solidFill>
            <a:srgbClr val="F25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04335" y="5333581"/>
            <a:ext cx="81116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 Click here to add words Click here to add words</a:t>
            </a:r>
            <a:endParaRPr lang="zh-CN" altLang="en-US" dirty="0"/>
          </a:p>
          <a:p>
            <a:r>
              <a:rPr lang="en-US" altLang="zh-CN" dirty="0"/>
              <a:t>Click here to add words Click here to add words Click here to add words</a:t>
            </a:r>
            <a:endParaRPr lang="zh-CN" altLang="en-US" dirty="0"/>
          </a:p>
          <a:p>
            <a:r>
              <a:rPr lang="en-US" altLang="zh-CN" dirty="0"/>
              <a:t>Click here to add words Click here to add words Click here to add words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348265" y="318052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76840" y="762800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370" y="2098723"/>
            <a:ext cx="3801989" cy="3801989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876118" y="2078793"/>
            <a:ext cx="230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节日介绍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1876118" y="2927381"/>
            <a:ext cx="1847850" cy="0"/>
          </a:xfrm>
          <a:prstGeom prst="line">
            <a:avLst/>
          </a:prstGeom>
          <a:ln w="76200">
            <a:solidFill>
              <a:srgbClr val="F2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1876118" y="3058320"/>
            <a:ext cx="4876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母亲节（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Mother's Day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），是一个感谢母亲的节日，这个节日最早出现在古希腊；而现代的母亲节起源于美国，是每年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月的第二个星期日。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348265" y="318052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76840" y="762800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953838" y="1290506"/>
            <a:ext cx="4534821" cy="4534821"/>
          </a:xfrm>
          <a:prstGeom prst="rect">
            <a:avLst/>
          </a:prstGeom>
        </p:spPr>
      </p:pic>
      <p:sp>
        <p:nvSpPr>
          <p:cNvPr id="9" name="椭圆 2"/>
          <p:cNvSpPr>
            <a:spLocks noChangeArrowheads="1"/>
          </p:cNvSpPr>
          <p:nvPr/>
        </p:nvSpPr>
        <p:spPr bwMode="auto">
          <a:xfrm>
            <a:off x="1947876" y="2970049"/>
            <a:ext cx="228600" cy="228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" name="椭圆 327"/>
          <p:cNvSpPr>
            <a:spLocks noChangeArrowheads="1"/>
          </p:cNvSpPr>
          <p:nvPr/>
        </p:nvSpPr>
        <p:spPr bwMode="auto">
          <a:xfrm>
            <a:off x="1947876" y="3819361"/>
            <a:ext cx="228600" cy="228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A8B2BE"/>
            </a:solidFill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椭圆 339"/>
          <p:cNvSpPr>
            <a:spLocks noChangeArrowheads="1"/>
          </p:cNvSpPr>
          <p:nvPr/>
        </p:nvSpPr>
        <p:spPr bwMode="auto">
          <a:xfrm>
            <a:off x="1947876" y="4667086"/>
            <a:ext cx="228600" cy="228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935849" y="2974462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13" name="文本框 12"/>
          <p:cNvSpPr txBox="1"/>
          <p:nvPr/>
        </p:nvSpPr>
        <p:spPr>
          <a:xfrm>
            <a:off x="2538523" y="2928296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883883" y="3807673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15" name="文本框 14"/>
          <p:cNvSpPr txBox="1"/>
          <p:nvPr/>
        </p:nvSpPr>
        <p:spPr>
          <a:xfrm>
            <a:off x="2486557" y="3761507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883883" y="4707892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17" name="文本框 16"/>
          <p:cNvSpPr txBox="1"/>
          <p:nvPr/>
        </p:nvSpPr>
        <p:spPr>
          <a:xfrm>
            <a:off x="2486557" y="4661726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348265" y="318052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76840" y="762800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32" name="矩形 31"/>
          <p:cNvSpPr/>
          <p:nvPr/>
        </p:nvSpPr>
        <p:spPr>
          <a:xfrm>
            <a:off x="1376840" y="1353855"/>
            <a:ext cx="9742522" cy="4841728"/>
          </a:xfrm>
          <a:prstGeom prst="rect">
            <a:avLst/>
          </a:prstGeom>
          <a:solidFill>
            <a:srgbClr val="F25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33" name="直接连接符 32"/>
          <p:cNvCxnSpPr/>
          <p:nvPr/>
        </p:nvCxnSpPr>
        <p:spPr>
          <a:xfrm>
            <a:off x="2704494" y="3519970"/>
            <a:ext cx="7200000" cy="0"/>
          </a:xfrm>
          <a:prstGeom prst="line">
            <a:avLst/>
          </a:prstGeom>
          <a:ln w="12700"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5584414" y="2943906"/>
            <a:ext cx="627687" cy="4499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000" dirty="0">
                <a:solidFill>
                  <a:srgbClr val="ACBB8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000" dirty="0">
              <a:solidFill>
                <a:srgbClr val="ACBB8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6304494" y="2007802"/>
            <a:ext cx="0" cy="3672408"/>
          </a:xfrm>
          <a:prstGeom prst="line">
            <a:avLst/>
          </a:prstGeom>
          <a:ln w="381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5584786" y="3618229"/>
            <a:ext cx="627687" cy="4499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000" dirty="0">
                <a:solidFill>
                  <a:srgbClr val="ACBB8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000" dirty="0">
              <a:solidFill>
                <a:srgbClr val="ACBB8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448138" y="2943906"/>
            <a:ext cx="627687" cy="4499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000" dirty="0">
                <a:solidFill>
                  <a:srgbClr val="ACBB8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38" name="矩形 37"/>
          <p:cNvSpPr/>
          <p:nvPr/>
        </p:nvSpPr>
        <p:spPr>
          <a:xfrm>
            <a:off x="6448510" y="3618229"/>
            <a:ext cx="627687" cy="4499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000" dirty="0">
                <a:solidFill>
                  <a:srgbClr val="ACBB8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000" dirty="0">
              <a:solidFill>
                <a:srgbClr val="ACBB8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3095752" y="1935805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2770375" y="2471726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770375" y="2808792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096124" y="3941338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2770747" y="4477259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2770747" y="4814325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7903942" y="2010222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7578565" y="2546143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7578565" y="2883209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7938749" y="3897556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7613372" y="4433477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7613372" y="4770543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2076326" y="1353855"/>
            <a:ext cx="8690807" cy="4489338"/>
          </a:xfrm>
          <a:prstGeom prst="rect">
            <a:avLst/>
          </a:prstGeom>
          <a:solidFill>
            <a:srgbClr val="F25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52" name="直接连接符 51"/>
          <p:cNvCxnSpPr/>
          <p:nvPr/>
        </p:nvCxnSpPr>
        <p:spPr>
          <a:xfrm>
            <a:off x="2697081" y="3641310"/>
            <a:ext cx="7200000" cy="0"/>
          </a:xfrm>
          <a:prstGeom prst="line">
            <a:avLst/>
          </a:prstGeom>
          <a:ln w="12700"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52"/>
          <p:cNvSpPr/>
          <p:nvPr/>
        </p:nvSpPr>
        <p:spPr>
          <a:xfrm>
            <a:off x="5577001" y="3065246"/>
            <a:ext cx="627687" cy="4499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000" dirty="0">
                <a:solidFill>
                  <a:srgbClr val="ACBB8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000" dirty="0">
              <a:solidFill>
                <a:srgbClr val="ACBB8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6297081" y="2129142"/>
            <a:ext cx="0" cy="3672408"/>
          </a:xfrm>
          <a:prstGeom prst="line">
            <a:avLst/>
          </a:prstGeom>
          <a:ln w="381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 54"/>
          <p:cNvSpPr/>
          <p:nvPr/>
        </p:nvSpPr>
        <p:spPr>
          <a:xfrm>
            <a:off x="5577373" y="3739569"/>
            <a:ext cx="627687" cy="4499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000" dirty="0">
                <a:solidFill>
                  <a:srgbClr val="ACBB8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000" dirty="0">
              <a:solidFill>
                <a:srgbClr val="ACBB8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6440725" y="3065246"/>
            <a:ext cx="627687" cy="4499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000" dirty="0">
                <a:solidFill>
                  <a:srgbClr val="ACBB8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57" name="矩形 56"/>
          <p:cNvSpPr/>
          <p:nvPr/>
        </p:nvSpPr>
        <p:spPr>
          <a:xfrm>
            <a:off x="6441097" y="3739569"/>
            <a:ext cx="627687" cy="4499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000" dirty="0">
                <a:solidFill>
                  <a:srgbClr val="ACBB8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000" dirty="0">
              <a:solidFill>
                <a:srgbClr val="ACBB8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3088339" y="2057145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2762962" y="2593066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2762962" y="2930132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3088711" y="4062678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2763334" y="4598599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2763334" y="4935665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7896529" y="2131562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7571152" y="2667483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7571152" y="3004549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7931336" y="4018896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7605959" y="4554817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7605959" y="4891883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4" grpId="0" animBg="1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3" grpId="0" animBg="1"/>
      <p:bldP spid="55" grpId="0" animBg="1"/>
      <p:bldP spid="56" grpId="0" animBg="1"/>
      <p:bldP spid="57" grpId="0" animBg="1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348265" y="318052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76840" y="762800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958880" y="1676400"/>
            <a:ext cx="1827704" cy="1827704"/>
          </a:xfrm>
          <a:prstGeom prst="ellipse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文本框 7"/>
          <p:cNvSpPr txBox="1"/>
          <p:nvPr/>
        </p:nvSpPr>
        <p:spPr>
          <a:xfrm>
            <a:off x="2005569" y="4108214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680192" y="4644135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1680192" y="4981201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5404163" y="1676400"/>
            <a:ext cx="1827704" cy="1827704"/>
          </a:xfrm>
          <a:prstGeom prst="ellipse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文本框 11"/>
          <p:cNvSpPr txBox="1"/>
          <p:nvPr/>
        </p:nvSpPr>
        <p:spPr>
          <a:xfrm>
            <a:off x="5450852" y="4108214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125475" y="4644135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5125475" y="4981201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9001559" y="1676400"/>
            <a:ext cx="1827704" cy="1827704"/>
          </a:xfrm>
          <a:prstGeom prst="ellipse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文本框 15"/>
          <p:cNvSpPr txBox="1"/>
          <p:nvPr/>
        </p:nvSpPr>
        <p:spPr>
          <a:xfrm>
            <a:off x="9048248" y="4108214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722871" y="4644135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8722871" y="4981201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2" grpId="0"/>
      <p:bldP spid="13" grpId="0"/>
      <p:bldP spid="14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98054" y="-1392449"/>
            <a:ext cx="5993946" cy="599394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20877" y="732084"/>
            <a:ext cx="4542503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700" b="1" dirty="0">
                <a:solidFill>
                  <a:srgbClr val="F2506E"/>
                </a:solidFill>
              </a:rPr>
              <a:t>04</a:t>
            </a:r>
            <a:endParaRPr lang="zh-CN" altLang="en-US" sz="28700" b="1" dirty="0">
              <a:solidFill>
                <a:srgbClr val="F2506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04335" y="4807974"/>
            <a:ext cx="2772696" cy="206477"/>
          </a:xfrm>
          <a:prstGeom prst="rect">
            <a:avLst/>
          </a:prstGeom>
          <a:solidFill>
            <a:srgbClr val="F25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04335" y="5333581"/>
            <a:ext cx="81116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 Click here to add words Click here to add words</a:t>
            </a:r>
            <a:endParaRPr lang="zh-CN" altLang="en-US" dirty="0"/>
          </a:p>
          <a:p>
            <a:r>
              <a:rPr lang="en-US" altLang="zh-CN" dirty="0"/>
              <a:t>Click here to add words Click here to add words Click here to add words</a:t>
            </a:r>
            <a:endParaRPr lang="zh-CN" altLang="en-US" dirty="0"/>
          </a:p>
          <a:p>
            <a:r>
              <a:rPr lang="en-US" altLang="zh-CN" dirty="0"/>
              <a:t>Click here to add words Click here to add words Click here to add words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322" y="1944061"/>
            <a:ext cx="4210531" cy="461847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421788" y="547565"/>
            <a:ext cx="3160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F2506E"/>
                </a:solidFill>
              </a:rPr>
              <a:t>CONTENTS</a:t>
            </a:r>
            <a:endParaRPr lang="zh-CN" altLang="en-US" sz="4800" b="1" dirty="0">
              <a:solidFill>
                <a:srgbClr val="F2506E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6412209" y="1326846"/>
            <a:ext cx="495300" cy="495300"/>
          </a:xfrm>
          <a:prstGeom prst="ellipse">
            <a:avLst/>
          </a:prstGeom>
          <a:solidFill>
            <a:srgbClr val="F25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126213" y="1205948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节日介绍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154788" y="1650696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12" name="椭圆 11"/>
          <p:cNvSpPr/>
          <p:nvPr/>
        </p:nvSpPr>
        <p:spPr>
          <a:xfrm>
            <a:off x="6383634" y="2549711"/>
            <a:ext cx="495300" cy="495300"/>
          </a:xfrm>
          <a:prstGeom prst="ellipse">
            <a:avLst/>
          </a:prstGeom>
          <a:solidFill>
            <a:srgbClr val="F25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097638" y="2428813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节日来源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126213" y="2873561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15" name="椭圆 14"/>
          <p:cNvSpPr/>
          <p:nvPr/>
        </p:nvSpPr>
        <p:spPr>
          <a:xfrm>
            <a:off x="6383634" y="3742443"/>
            <a:ext cx="495300" cy="495300"/>
          </a:xfrm>
          <a:prstGeom prst="ellipse">
            <a:avLst/>
          </a:prstGeom>
          <a:solidFill>
            <a:srgbClr val="F25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097638" y="3621545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妈妈的爱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126213" y="4066293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18" name="椭圆 17"/>
          <p:cNvSpPr/>
          <p:nvPr/>
        </p:nvSpPr>
        <p:spPr>
          <a:xfrm>
            <a:off x="6355059" y="4958870"/>
            <a:ext cx="495300" cy="495300"/>
          </a:xfrm>
          <a:prstGeom prst="ellipse">
            <a:avLst/>
          </a:prstGeom>
          <a:solidFill>
            <a:srgbClr val="F25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069063" y="4837972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妈妈我爱你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097638" y="5282720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/>
      <p:bldP spid="11" grpId="0"/>
      <p:bldP spid="12" grpId="0" animBg="1"/>
      <p:bldP spid="13" grpId="0"/>
      <p:bldP spid="14" grpId="0"/>
      <p:bldP spid="15" grpId="0" animBg="1"/>
      <p:bldP spid="16" grpId="0"/>
      <p:bldP spid="17" grpId="0"/>
      <p:bldP spid="18" grpId="0" animBg="1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348265" y="318052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76840" y="762800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2551325" y="4406055"/>
            <a:ext cx="6912768" cy="0"/>
          </a:xfrm>
          <a:prstGeom prst="line">
            <a:avLst/>
          </a:prstGeom>
          <a:ln w="19050">
            <a:solidFill>
              <a:srgbClr val="F2506E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3602857" y="4388047"/>
            <a:ext cx="665567" cy="41819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</a:p>
        </p:txBody>
      </p:sp>
      <p:sp>
        <p:nvSpPr>
          <p:cNvPr id="10" name="矩形 9"/>
          <p:cNvSpPr/>
          <p:nvPr/>
        </p:nvSpPr>
        <p:spPr>
          <a:xfrm>
            <a:off x="5043017" y="4388047"/>
            <a:ext cx="665567" cy="41819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</a:p>
        </p:txBody>
      </p:sp>
      <p:sp>
        <p:nvSpPr>
          <p:cNvPr id="11" name="矩形 10"/>
          <p:cNvSpPr/>
          <p:nvPr/>
        </p:nvSpPr>
        <p:spPr>
          <a:xfrm>
            <a:off x="6483177" y="4388047"/>
            <a:ext cx="665567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878188" y="4388047"/>
            <a:ext cx="691215" cy="41819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884548" y="4352055"/>
            <a:ext cx="108000" cy="108000"/>
          </a:xfrm>
          <a:prstGeom prst="ellipse">
            <a:avLst/>
          </a:prstGeom>
          <a:noFill/>
          <a:ln w="6350">
            <a:solidFill>
              <a:srgbClr val="F2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54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5312348" y="4352055"/>
            <a:ext cx="108000" cy="108000"/>
          </a:xfrm>
          <a:prstGeom prst="ellipse">
            <a:avLst/>
          </a:prstGeom>
          <a:noFill/>
          <a:ln w="6350">
            <a:solidFill>
              <a:srgbClr val="F2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54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6740148" y="4352055"/>
            <a:ext cx="108000" cy="108000"/>
          </a:xfrm>
          <a:prstGeom prst="ellipse">
            <a:avLst/>
          </a:prstGeom>
          <a:noFill/>
          <a:ln w="6350">
            <a:solidFill>
              <a:srgbClr val="F2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54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8167949" y="4349683"/>
            <a:ext cx="108000" cy="108000"/>
          </a:xfrm>
          <a:prstGeom prst="ellipse">
            <a:avLst/>
          </a:prstGeom>
          <a:noFill/>
          <a:ln w="6350">
            <a:solidFill>
              <a:srgbClr val="F2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54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17" name="右箭头 31"/>
          <p:cNvSpPr/>
          <p:nvPr/>
        </p:nvSpPr>
        <p:spPr>
          <a:xfrm rot="16200000">
            <a:off x="3457032" y="3172106"/>
            <a:ext cx="957215" cy="1152128"/>
          </a:xfrm>
          <a:prstGeom prst="rightArrow">
            <a:avLst/>
          </a:prstGeom>
          <a:solidFill>
            <a:schemeClr val="bg1"/>
          </a:solidFill>
          <a:ln>
            <a:solidFill>
              <a:srgbClr val="F2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右箭头 32"/>
          <p:cNvSpPr/>
          <p:nvPr/>
        </p:nvSpPr>
        <p:spPr>
          <a:xfrm rot="16200000">
            <a:off x="4671717" y="2956082"/>
            <a:ext cx="1389263" cy="1152128"/>
          </a:xfrm>
          <a:prstGeom prst="rightArrow">
            <a:avLst/>
          </a:prstGeom>
          <a:solidFill>
            <a:schemeClr val="bg1"/>
          </a:solidFill>
          <a:ln>
            <a:solidFill>
              <a:srgbClr val="F2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右箭头 33"/>
          <p:cNvSpPr/>
          <p:nvPr/>
        </p:nvSpPr>
        <p:spPr>
          <a:xfrm rot="16200000">
            <a:off x="5739477" y="2596043"/>
            <a:ext cx="2109344" cy="1152128"/>
          </a:xfrm>
          <a:prstGeom prst="rightArrow">
            <a:avLst/>
          </a:prstGeom>
          <a:solidFill>
            <a:srgbClr val="F2506E"/>
          </a:solidFill>
          <a:ln>
            <a:solidFill>
              <a:srgbClr val="F2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右箭头 34"/>
          <p:cNvSpPr/>
          <p:nvPr/>
        </p:nvSpPr>
        <p:spPr>
          <a:xfrm rot="16200000">
            <a:off x="7601170" y="3028091"/>
            <a:ext cx="1245248" cy="1152128"/>
          </a:xfrm>
          <a:prstGeom prst="rightArrow">
            <a:avLst/>
          </a:prstGeom>
          <a:solidFill>
            <a:schemeClr val="bg1"/>
          </a:solidFill>
          <a:ln>
            <a:solidFill>
              <a:srgbClr val="F2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36"/>
          <p:cNvSpPr txBox="1"/>
          <p:nvPr/>
        </p:nvSpPr>
        <p:spPr>
          <a:xfrm>
            <a:off x="3539595" y="2931009"/>
            <a:ext cx="7920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135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37"/>
          <p:cNvSpPr txBox="1"/>
          <p:nvPr/>
        </p:nvSpPr>
        <p:spPr>
          <a:xfrm>
            <a:off x="4970304" y="2498961"/>
            <a:ext cx="7920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207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38"/>
          <p:cNvSpPr txBox="1"/>
          <p:nvPr/>
        </p:nvSpPr>
        <p:spPr>
          <a:xfrm>
            <a:off x="6398104" y="1778881"/>
            <a:ext cx="7920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311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39"/>
          <p:cNvSpPr txBox="1"/>
          <p:nvPr/>
        </p:nvSpPr>
        <p:spPr>
          <a:xfrm>
            <a:off x="7827750" y="2633121"/>
            <a:ext cx="7920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189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918191" y="4879492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592814" y="5415413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5592814" y="5752479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348265" y="318052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76840" y="762800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455440" y="947466"/>
            <a:ext cx="5281120" cy="528112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765647" y="1956904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440270" y="2492825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1440270" y="2829891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1702217" y="4130232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376840" y="4666153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1376840" y="5003219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9061937" y="2018665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736560" y="2554586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8736560" y="2891652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9061937" y="4314898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736560" y="4850819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8736560" y="5187885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903852" y="2646771"/>
            <a:ext cx="2363189" cy="2363189"/>
          </a:xfrm>
          <a:prstGeom prst="ellipse">
            <a:avLst/>
          </a:prstGeom>
          <a:solidFill>
            <a:srgbClr val="F2506E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789300" y="2532222"/>
            <a:ext cx="2592288" cy="2592288"/>
          </a:xfrm>
          <a:prstGeom prst="ellipse">
            <a:avLst/>
          </a:prstGeom>
          <a:noFill/>
          <a:ln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>
            <a:stCxn id="3" idx="0"/>
            <a:endCxn id="8" idx="2"/>
          </p:cNvCxnSpPr>
          <p:nvPr/>
        </p:nvCxnSpPr>
        <p:spPr>
          <a:xfrm>
            <a:off x="2085444" y="2532222"/>
            <a:ext cx="2073322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>
            <a:stCxn id="3" idx="6"/>
            <a:endCxn id="11" idx="2"/>
          </p:cNvCxnSpPr>
          <p:nvPr/>
        </p:nvCxnSpPr>
        <p:spPr>
          <a:xfrm flipV="1">
            <a:off x="3381588" y="3823420"/>
            <a:ext cx="777180" cy="49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>
            <a:stCxn id="3" idx="4"/>
            <a:endCxn id="14" idx="2"/>
          </p:cNvCxnSpPr>
          <p:nvPr/>
        </p:nvCxnSpPr>
        <p:spPr>
          <a:xfrm flipV="1">
            <a:off x="2085444" y="5124509"/>
            <a:ext cx="2073322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4158766" y="2172181"/>
            <a:ext cx="720080" cy="720081"/>
            <a:chOff x="3995936" y="1495373"/>
            <a:chExt cx="720080" cy="720080"/>
          </a:xfrm>
          <a:solidFill>
            <a:schemeClr val="bg1"/>
          </a:solidFill>
        </p:grpSpPr>
        <p:sp>
          <p:nvSpPr>
            <p:cNvPr id="8" name="椭圆 7"/>
            <p:cNvSpPr/>
            <p:nvPr/>
          </p:nvSpPr>
          <p:spPr>
            <a:xfrm>
              <a:off x="3995936" y="1495373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4061545" y="1624511"/>
              <a:ext cx="604653" cy="523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158768" y="3463380"/>
            <a:ext cx="720080" cy="720080"/>
            <a:chOff x="3995936" y="2786571"/>
            <a:chExt cx="720080" cy="720080"/>
          </a:xfrm>
          <a:solidFill>
            <a:schemeClr val="bg1"/>
          </a:solidFill>
        </p:grpSpPr>
        <p:sp>
          <p:nvSpPr>
            <p:cNvPr id="11" name="椭圆 10"/>
            <p:cNvSpPr/>
            <p:nvPr/>
          </p:nvSpPr>
          <p:spPr>
            <a:xfrm>
              <a:off x="3995936" y="2786571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4061543" y="2920654"/>
              <a:ext cx="60465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158766" y="4764469"/>
            <a:ext cx="720080" cy="720080"/>
            <a:chOff x="3995936" y="4087662"/>
            <a:chExt cx="720080" cy="720080"/>
          </a:xfrm>
          <a:solidFill>
            <a:schemeClr val="bg1"/>
          </a:solidFill>
        </p:grpSpPr>
        <p:sp>
          <p:nvSpPr>
            <p:cNvPr id="14" name="椭圆 13"/>
            <p:cNvSpPr/>
            <p:nvPr/>
          </p:nvSpPr>
          <p:spPr>
            <a:xfrm>
              <a:off x="3995936" y="4087662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4061545" y="4216800"/>
              <a:ext cx="6046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1190735" y="3557994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021522" y="2301319"/>
            <a:ext cx="2510668" cy="369332"/>
          </a:xfrm>
          <a:prstGeom prst="rect">
            <a:avLst/>
          </a:prstGeom>
          <a:solidFill>
            <a:srgbClr val="F2506E"/>
          </a:solidFill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4969432" y="3674407"/>
            <a:ext cx="2510668" cy="369332"/>
          </a:xfrm>
          <a:prstGeom prst="rect">
            <a:avLst/>
          </a:prstGeom>
          <a:solidFill>
            <a:srgbClr val="F2506E"/>
          </a:solidFill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5059673" y="4970551"/>
            <a:ext cx="2510668" cy="369332"/>
          </a:xfrm>
          <a:prstGeom prst="rect">
            <a:avLst/>
          </a:prstGeom>
          <a:solidFill>
            <a:srgbClr val="F2506E"/>
          </a:solidFill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882354" y="2646771"/>
            <a:ext cx="3405794" cy="22705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文本框 20"/>
          <p:cNvSpPr txBox="1"/>
          <p:nvPr/>
        </p:nvSpPr>
        <p:spPr>
          <a:xfrm>
            <a:off x="1348265" y="318052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376840" y="762800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6" grpId="0"/>
      <p:bldP spid="17" grpId="0" animBg="1"/>
      <p:bldP spid="18" grpId="0" animBg="1"/>
      <p:bldP spid="19" grpId="0" animBg="1"/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453664" y="1331540"/>
            <a:ext cx="6361527" cy="485327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334404" y="2541803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Click here to add words</a:t>
            </a:r>
            <a:endParaRPr lang="zh-CN" altLang="en-US" sz="2000" dirty="0"/>
          </a:p>
        </p:txBody>
      </p:sp>
      <p:sp>
        <p:nvSpPr>
          <p:cNvPr id="7" name="椭圆 6"/>
          <p:cNvSpPr/>
          <p:nvPr/>
        </p:nvSpPr>
        <p:spPr>
          <a:xfrm>
            <a:off x="1694868" y="2541802"/>
            <a:ext cx="400111" cy="400111"/>
          </a:xfrm>
          <a:prstGeom prst="ellipse">
            <a:avLst/>
          </a:prstGeom>
          <a:solidFill>
            <a:srgbClr val="F25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34404" y="3358069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Click here to add words</a:t>
            </a:r>
            <a:endParaRPr lang="zh-CN" altLang="en-US" sz="2000" dirty="0"/>
          </a:p>
        </p:txBody>
      </p:sp>
      <p:sp>
        <p:nvSpPr>
          <p:cNvPr id="9" name="椭圆 8"/>
          <p:cNvSpPr/>
          <p:nvPr/>
        </p:nvSpPr>
        <p:spPr>
          <a:xfrm>
            <a:off x="1694868" y="3358068"/>
            <a:ext cx="400111" cy="400111"/>
          </a:xfrm>
          <a:prstGeom prst="ellipse">
            <a:avLst/>
          </a:prstGeom>
          <a:solidFill>
            <a:srgbClr val="F25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334404" y="4174335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Click here to add words</a:t>
            </a:r>
            <a:endParaRPr lang="zh-CN" altLang="en-US" sz="2000" dirty="0"/>
          </a:p>
        </p:txBody>
      </p:sp>
      <p:sp>
        <p:nvSpPr>
          <p:cNvPr id="11" name="椭圆 10"/>
          <p:cNvSpPr/>
          <p:nvPr/>
        </p:nvSpPr>
        <p:spPr>
          <a:xfrm>
            <a:off x="1694868" y="4174334"/>
            <a:ext cx="400111" cy="400111"/>
          </a:xfrm>
          <a:prstGeom prst="ellipse">
            <a:avLst/>
          </a:prstGeom>
          <a:solidFill>
            <a:srgbClr val="F25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334404" y="5010756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Click here to add words</a:t>
            </a:r>
            <a:endParaRPr lang="zh-CN" altLang="en-US" sz="2000" dirty="0"/>
          </a:p>
        </p:txBody>
      </p:sp>
      <p:sp>
        <p:nvSpPr>
          <p:cNvPr id="13" name="椭圆 12"/>
          <p:cNvSpPr/>
          <p:nvPr/>
        </p:nvSpPr>
        <p:spPr>
          <a:xfrm>
            <a:off x="1694868" y="5010755"/>
            <a:ext cx="400111" cy="400111"/>
          </a:xfrm>
          <a:prstGeom prst="ellipse">
            <a:avLst/>
          </a:prstGeom>
          <a:solidFill>
            <a:srgbClr val="F25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348265" y="318052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376840" y="762800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287759" y="3657998"/>
            <a:ext cx="3562350" cy="356235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3186189" y="3648081"/>
            <a:ext cx="1759253" cy="1759253"/>
          </a:xfrm>
          <a:prstGeom prst="ellipse">
            <a:avLst/>
          </a:prstGeom>
          <a:noFill/>
          <a:ln>
            <a:solidFill>
              <a:srgbClr val="F2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4495109" y="3648081"/>
            <a:ext cx="1759253" cy="1759253"/>
          </a:xfrm>
          <a:prstGeom prst="ellipse">
            <a:avLst/>
          </a:prstGeom>
          <a:noFill/>
          <a:ln>
            <a:solidFill>
              <a:srgbClr val="F2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274201" y="3779888"/>
            <a:ext cx="29214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800" dirty="0">
                <a:solidFill>
                  <a:srgbClr val="F2506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永远</a:t>
            </a: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5083856" y="4757412"/>
            <a:ext cx="862054" cy="649922"/>
          </a:xfrm>
          <a:prstGeom prst="line">
            <a:avLst/>
          </a:prstGeom>
          <a:ln>
            <a:solidFill>
              <a:srgbClr val="F878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6096000" y="3657998"/>
            <a:ext cx="1759253" cy="1759253"/>
          </a:xfrm>
          <a:prstGeom prst="ellipse">
            <a:avLst/>
          </a:prstGeom>
          <a:noFill/>
          <a:ln>
            <a:solidFill>
              <a:srgbClr val="F2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7404920" y="3657998"/>
            <a:ext cx="1759253" cy="1759253"/>
          </a:xfrm>
          <a:prstGeom prst="ellipse">
            <a:avLst/>
          </a:prstGeom>
          <a:noFill/>
          <a:ln>
            <a:solidFill>
              <a:srgbClr val="F2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308847" y="3814349"/>
            <a:ext cx="26969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800" dirty="0">
                <a:solidFill>
                  <a:srgbClr val="F2506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爱您</a:t>
            </a: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7993667" y="4767329"/>
            <a:ext cx="862054" cy="649922"/>
          </a:xfrm>
          <a:prstGeom prst="line">
            <a:avLst/>
          </a:prstGeom>
          <a:ln>
            <a:solidFill>
              <a:srgbClr val="F878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98054" y="-1392449"/>
            <a:ext cx="5993946" cy="59939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7" grpId="0" animBg="1"/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98054" y="-1392449"/>
            <a:ext cx="5993946" cy="599394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20877" y="732084"/>
            <a:ext cx="4542503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700" b="1" dirty="0">
                <a:solidFill>
                  <a:srgbClr val="F2506E"/>
                </a:solidFill>
              </a:rPr>
              <a:t>01</a:t>
            </a:r>
            <a:endParaRPr lang="zh-CN" altLang="en-US" sz="28700" b="1" dirty="0">
              <a:solidFill>
                <a:srgbClr val="F2506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04335" y="4807974"/>
            <a:ext cx="2772696" cy="206477"/>
          </a:xfrm>
          <a:prstGeom prst="rect">
            <a:avLst/>
          </a:prstGeom>
          <a:solidFill>
            <a:srgbClr val="F25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04335" y="5333581"/>
            <a:ext cx="81116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 Click here to add words Click here to add words</a:t>
            </a:r>
            <a:endParaRPr lang="zh-CN" altLang="en-US" dirty="0"/>
          </a:p>
          <a:p>
            <a:r>
              <a:rPr lang="en-US" altLang="zh-CN" dirty="0"/>
              <a:t>Click here to add words Click here to add words Click here to add words</a:t>
            </a:r>
            <a:endParaRPr lang="zh-CN" altLang="en-US" dirty="0"/>
          </a:p>
          <a:p>
            <a:r>
              <a:rPr lang="en-US" altLang="zh-CN" dirty="0"/>
              <a:t>Click here to add words Click here to add words Click here to add words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348265" y="318052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76840" y="762800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1378633" y="2133456"/>
            <a:ext cx="230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节日介绍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1378633" y="2982044"/>
            <a:ext cx="1847850" cy="0"/>
          </a:xfrm>
          <a:prstGeom prst="line">
            <a:avLst/>
          </a:prstGeom>
          <a:ln w="76200">
            <a:solidFill>
              <a:srgbClr val="F2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1378633" y="3112983"/>
            <a:ext cx="4876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母亲节（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Mother's Day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），是一个感谢母亲的节日，这个节日最早出现在古希腊；而现代的母亲节起源于美国，是每年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月的第二个星期日。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364636">
            <a:off x="7385945" y="2214569"/>
            <a:ext cx="3641274" cy="3810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025088" y="0"/>
            <a:ext cx="6315804" cy="5181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348265" y="318052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76840" y="762800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8" name="任意多边形 19"/>
          <p:cNvSpPr/>
          <p:nvPr/>
        </p:nvSpPr>
        <p:spPr>
          <a:xfrm>
            <a:off x="0" y="2987073"/>
            <a:ext cx="12195175" cy="1415219"/>
          </a:xfrm>
          <a:custGeom>
            <a:avLst/>
            <a:gdLst>
              <a:gd name="connsiteX0" fmla="*/ 0 w 9144000"/>
              <a:gd name="connsiteY0" fmla="*/ 472630 h 1415219"/>
              <a:gd name="connsiteX1" fmla="*/ 2712720 w 9144000"/>
              <a:gd name="connsiteY1" fmla="*/ 1295590 h 1415219"/>
              <a:gd name="connsiteX2" fmla="*/ 4632960 w 9144000"/>
              <a:gd name="connsiteY2" fmla="*/ 190 h 1415219"/>
              <a:gd name="connsiteX3" fmla="*/ 7299960 w 9144000"/>
              <a:gd name="connsiteY3" fmla="*/ 1402270 h 1415219"/>
              <a:gd name="connsiteX4" fmla="*/ 9144000 w 9144000"/>
              <a:gd name="connsiteY4" fmla="*/ 579310 h 141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415219">
                <a:moveTo>
                  <a:pt x="0" y="472630"/>
                </a:moveTo>
                <a:cubicBezTo>
                  <a:pt x="970280" y="923480"/>
                  <a:pt x="1940560" y="1374330"/>
                  <a:pt x="2712720" y="1295590"/>
                </a:cubicBezTo>
                <a:cubicBezTo>
                  <a:pt x="3484880" y="1216850"/>
                  <a:pt x="3868420" y="-17590"/>
                  <a:pt x="4632960" y="190"/>
                </a:cubicBezTo>
                <a:cubicBezTo>
                  <a:pt x="5397500" y="17970"/>
                  <a:pt x="6548120" y="1305750"/>
                  <a:pt x="7299960" y="1402270"/>
                </a:cubicBezTo>
                <a:cubicBezTo>
                  <a:pt x="8051800" y="1498790"/>
                  <a:pt x="8597900" y="1039050"/>
                  <a:pt x="9144000" y="579310"/>
                </a:cubicBezTo>
              </a:path>
            </a:pathLst>
          </a:custGeom>
          <a:noFill/>
          <a:ln>
            <a:solidFill>
              <a:srgbClr val="F2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2866808" y="4061380"/>
            <a:ext cx="544201" cy="544059"/>
          </a:xfrm>
          <a:prstGeom prst="ellipse">
            <a:avLst/>
          </a:prstGeom>
          <a:solidFill>
            <a:srgbClr val="F25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448217" y="3560096"/>
            <a:ext cx="544201" cy="544059"/>
          </a:xfrm>
          <a:prstGeom prst="ellipse">
            <a:avLst/>
          </a:prstGeom>
          <a:solidFill>
            <a:srgbClr val="F25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286406" y="2835119"/>
            <a:ext cx="544201" cy="544059"/>
          </a:xfrm>
          <a:prstGeom prst="ellipse">
            <a:avLst/>
          </a:prstGeom>
          <a:solidFill>
            <a:srgbClr val="F25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9200289" y="4075580"/>
            <a:ext cx="544201" cy="544059"/>
          </a:xfrm>
          <a:prstGeom prst="ellipse">
            <a:avLst/>
          </a:prstGeom>
          <a:solidFill>
            <a:srgbClr val="F25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321678" y="4739797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996301" y="5275718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1996301" y="5612784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3661726" y="1896521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336349" y="2432442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3336349" y="2769508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5774607" y="3884852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449230" y="4420773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5449230" y="4757839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8542433" y="2517134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217056" y="3053055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24" name="文本框 23"/>
          <p:cNvSpPr txBox="1"/>
          <p:nvPr/>
        </p:nvSpPr>
        <p:spPr>
          <a:xfrm>
            <a:off x="8217056" y="3390121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348265" y="318052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76840" y="762800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76" y="1362076"/>
            <a:ext cx="5343524" cy="5343524"/>
          </a:xfrm>
          <a:prstGeom prst="rect">
            <a:avLst/>
          </a:prstGeom>
        </p:spPr>
      </p:pic>
      <p:sp>
        <p:nvSpPr>
          <p:cNvPr id="8" name="椭圆 2"/>
          <p:cNvSpPr>
            <a:spLocks noChangeArrowheads="1"/>
          </p:cNvSpPr>
          <p:nvPr/>
        </p:nvSpPr>
        <p:spPr bwMode="auto">
          <a:xfrm>
            <a:off x="6705522" y="2746100"/>
            <a:ext cx="228600" cy="228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椭圆 327"/>
          <p:cNvSpPr>
            <a:spLocks noChangeArrowheads="1"/>
          </p:cNvSpPr>
          <p:nvPr/>
        </p:nvSpPr>
        <p:spPr bwMode="auto">
          <a:xfrm>
            <a:off x="6705522" y="3595412"/>
            <a:ext cx="228600" cy="228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A8B2BE"/>
            </a:solidFill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" name="椭圆 339"/>
          <p:cNvSpPr>
            <a:spLocks noChangeArrowheads="1"/>
          </p:cNvSpPr>
          <p:nvPr/>
        </p:nvSpPr>
        <p:spPr bwMode="auto">
          <a:xfrm>
            <a:off x="6705522" y="4443137"/>
            <a:ext cx="228600" cy="228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693495" y="2750513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12" name="文本框 11"/>
          <p:cNvSpPr txBox="1"/>
          <p:nvPr/>
        </p:nvSpPr>
        <p:spPr>
          <a:xfrm>
            <a:off x="7296169" y="2704347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641529" y="3583724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14" name="文本框 13"/>
          <p:cNvSpPr txBox="1"/>
          <p:nvPr/>
        </p:nvSpPr>
        <p:spPr>
          <a:xfrm>
            <a:off x="7244203" y="3537558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641529" y="4483943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16" name="文本框 15"/>
          <p:cNvSpPr txBox="1"/>
          <p:nvPr/>
        </p:nvSpPr>
        <p:spPr>
          <a:xfrm>
            <a:off x="7244203" y="4437777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348265" y="318052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76840" y="762800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5892800" y="2017485"/>
            <a:ext cx="5656839" cy="3338286"/>
          </a:xfrm>
          <a:prstGeom prst="rect">
            <a:avLst/>
          </a:prstGeom>
          <a:solidFill>
            <a:srgbClr val="F2506E"/>
          </a:solidFill>
          <a:ln>
            <a:solidFill>
              <a:srgbClr val="F2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80780" y="2183830"/>
            <a:ext cx="4508396" cy="30055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7485257" y="2320364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Click here to add words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6889706" y="2320363"/>
            <a:ext cx="400111" cy="400111"/>
          </a:xfrm>
          <a:prstGeom prst="ellipse">
            <a:avLst/>
          </a:prstGeom>
          <a:solidFill>
            <a:schemeClr val="bg1"/>
          </a:solidFill>
          <a:ln>
            <a:solidFill>
              <a:srgbClr val="F2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A8B2BE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485257" y="3136630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Click here to add words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889706" y="3136629"/>
            <a:ext cx="400111" cy="400111"/>
          </a:xfrm>
          <a:prstGeom prst="ellipse">
            <a:avLst/>
          </a:prstGeom>
          <a:solidFill>
            <a:schemeClr val="bg1"/>
          </a:solidFill>
          <a:ln>
            <a:solidFill>
              <a:srgbClr val="F2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A8B2BE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485257" y="3952896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Click here to add words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889706" y="3952895"/>
            <a:ext cx="400111" cy="400111"/>
          </a:xfrm>
          <a:prstGeom prst="ellipse">
            <a:avLst/>
          </a:prstGeom>
          <a:solidFill>
            <a:schemeClr val="bg1"/>
          </a:solidFill>
          <a:ln>
            <a:solidFill>
              <a:srgbClr val="F2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A8B2BE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485257" y="4789317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Click here to add words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6889706" y="4789316"/>
            <a:ext cx="400111" cy="400111"/>
          </a:xfrm>
          <a:prstGeom prst="ellipse">
            <a:avLst/>
          </a:prstGeom>
          <a:solidFill>
            <a:schemeClr val="bg1"/>
          </a:solidFill>
          <a:ln>
            <a:solidFill>
              <a:srgbClr val="F2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A8B2B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98054" y="-1392449"/>
            <a:ext cx="5993946" cy="599394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20877" y="732084"/>
            <a:ext cx="4542503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700" b="1" dirty="0">
                <a:solidFill>
                  <a:srgbClr val="F2506E"/>
                </a:solidFill>
              </a:rPr>
              <a:t>02</a:t>
            </a:r>
            <a:endParaRPr lang="zh-CN" altLang="en-US" sz="28700" b="1" dirty="0">
              <a:solidFill>
                <a:srgbClr val="F2506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04335" y="4807974"/>
            <a:ext cx="2772696" cy="206477"/>
          </a:xfrm>
          <a:prstGeom prst="rect">
            <a:avLst/>
          </a:prstGeom>
          <a:solidFill>
            <a:srgbClr val="F25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04335" y="5333581"/>
            <a:ext cx="81116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 Click here to add words Click here to add words</a:t>
            </a:r>
            <a:endParaRPr lang="zh-CN" altLang="en-US" dirty="0"/>
          </a:p>
          <a:p>
            <a:r>
              <a:rPr lang="en-US" altLang="zh-CN" dirty="0"/>
              <a:t>Click here to add words Click here to add words Click here to add words</a:t>
            </a:r>
            <a:endParaRPr lang="zh-CN" altLang="en-US" dirty="0"/>
          </a:p>
          <a:p>
            <a:r>
              <a:rPr lang="en-US" altLang="zh-CN" dirty="0"/>
              <a:t>Click here to add words Click here to add words Click here to add words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348265" y="318052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76840" y="762800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572" y="2267911"/>
            <a:ext cx="4210531" cy="461847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096000" y="2078793"/>
            <a:ext cx="230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节日介绍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6096000" y="2927381"/>
            <a:ext cx="1847850" cy="0"/>
          </a:xfrm>
          <a:prstGeom prst="line">
            <a:avLst/>
          </a:prstGeom>
          <a:ln w="76200">
            <a:solidFill>
              <a:srgbClr val="F2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6096000" y="3058320"/>
            <a:ext cx="4876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母亲节（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Mother's Day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），是一个感谢母亲的节日，这个节日最早出现在古希腊；而现代的母亲节起源于美国，是每年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月的第二个星期日。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744C50E-CB11-45BF-AF85-80552FF34D6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8"/>
</p:tagLst>
</file>

<file path=ppt/theme/theme1.xml><?xml version="1.0" encoding="utf-8"?>
<a:theme xmlns:a="http://schemas.openxmlformats.org/drawingml/2006/main" name=" www.2ppt.com">
  <a:themeElements>
    <a:clrScheme name="自定义 19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F7F7F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978</Words>
  <Application>Microsoft Office PowerPoint</Application>
  <PresentationFormat>宽屏</PresentationFormat>
  <Paragraphs>227</Paragraphs>
  <Slides>24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等线</vt:lpstr>
      <vt:lpstr>等线 Light</vt:lpstr>
      <vt:lpstr>楷体</vt:lpstr>
      <vt:lpstr>宋体</vt:lpstr>
      <vt:lpstr>微软雅黑</vt:lpstr>
      <vt:lpstr>Arial</vt:lpstr>
      <vt:lpstr>Calibri</vt:lpstr>
      <vt:lpstr>Calibri Light</vt:lpstr>
      <vt:lpstr>Impact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2022-03-03T08:15:58Z</dcterms:created>
  <dcterms:modified xsi:type="dcterms:W3CDTF">2023-01-10T07:17:59Z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655FD57136DC456DA9854F4ED771C571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