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74" r:id="rId2"/>
    <p:sldId id="293" r:id="rId3"/>
    <p:sldId id="275" r:id="rId4"/>
    <p:sldId id="272" r:id="rId5"/>
    <p:sldId id="268" r:id="rId6"/>
    <p:sldId id="279" r:id="rId7"/>
    <p:sldId id="276" r:id="rId8"/>
    <p:sldId id="280" r:id="rId9"/>
    <p:sldId id="281" r:id="rId10"/>
    <p:sldId id="282" r:id="rId11"/>
    <p:sldId id="283" r:id="rId12"/>
    <p:sldId id="277" r:id="rId13"/>
    <p:sldId id="295" r:id="rId14"/>
    <p:sldId id="284" r:id="rId15"/>
    <p:sldId id="285" r:id="rId16"/>
    <p:sldId id="286" r:id="rId17"/>
    <p:sldId id="278" r:id="rId18"/>
    <p:sldId id="294" r:id="rId19"/>
    <p:sldId id="287" r:id="rId20"/>
    <p:sldId id="288" r:id="rId21"/>
    <p:sldId id="290" r:id="rId22"/>
    <p:sldId id="289" r:id="rId23"/>
    <p:sldId id="292"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EF6541"/>
    <a:srgbClr val="12A89D"/>
    <a:srgbClr val="000000"/>
    <a:srgbClr val="FFC000"/>
    <a:srgbClr val="ADABB1"/>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44" autoAdjust="0"/>
    <p:restoredTop sz="94660"/>
  </p:normalViewPr>
  <p:slideViewPr>
    <p:cSldViewPr snapToGrid="0">
      <p:cViewPr>
        <p:scale>
          <a:sx n="51" d="100"/>
          <a:sy n="51" d="100"/>
        </p:scale>
        <p:origin x="-114" y="-173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DA844-AC87-45C2-80DA-08DA572FE98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16EDA-054B-450E-9669-E824FBA916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316EDA-054B-450E-9669-E824FBA9167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l="-1000" r="-1000"/>
          </a:stretch>
        </a:blipFill>
        <a:effectLst/>
      </p:bgPr>
    </p:bg>
    <p:spTree>
      <p:nvGrpSpPr>
        <p:cNvPr id="1" name=""/>
        <p:cNvGrpSpPr/>
        <p:nvPr/>
      </p:nvGrpSpPr>
      <p:grpSpPr>
        <a:xfrm>
          <a:off x="0" y="0"/>
          <a:ext cx="0" cy="0"/>
          <a:chOff x="0" y="0"/>
          <a:chExt cx="0" cy="0"/>
        </a:xfrm>
      </p:grpSpPr>
    </p:spTree>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advClick="0"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descr="未标题-1.png"/>
          <p:cNvPicPr>
            <a:picLocks noChangeAspect="1" noChangeArrowheads="1"/>
          </p:cNvPicPr>
          <p:nvPr/>
        </p:nvPicPr>
        <p:blipFill>
          <a:blip r:embed="rId3"/>
          <a:srcRect/>
          <a:stretch>
            <a:fillRect/>
          </a:stretch>
        </p:blipFill>
        <p:spPr bwMode="auto">
          <a:xfrm>
            <a:off x="4660783" y="816392"/>
            <a:ext cx="2870434" cy="286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53"/>
          <p:cNvGrpSpPr/>
          <p:nvPr/>
        </p:nvGrpSpPr>
        <p:grpSpPr bwMode="auto">
          <a:xfrm>
            <a:off x="4395788" y="4015696"/>
            <a:ext cx="777875" cy="776287"/>
            <a:chOff x="0" y="0"/>
            <a:chExt cx="900000" cy="900000"/>
          </a:xfrm>
        </p:grpSpPr>
        <p:sp>
          <p:nvSpPr>
            <p:cNvPr id="8" name="矩形 15"/>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9" name="直接连接符 16"/>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0" name="直接连接符 17"/>
            <p:cNvSpPr>
              <a:spLocks noChangeShapeType="1"/>
            </p:cNvSpPr>
            <p:nvPr/>
          </p:nvSpPr>
          <p:spPr bwMode="auto">
            <a:xfrm rot="5400000">
              <a:off x="-1"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组合 57"/>
          <p:cNvGrpSpPr/>
          <p:nvPr/>
        </p:nvGrpSpPr>
        <p:grpSpPr bwMode="auto">
          <a:xfrm>
            <a:off x="5319713" y="4015696"/>
            <a:ext cx="776287" cy="776287"/>
            <a:chOff x="0" y="0"/>
            <a:chExt cx="900000" cy="900000"/>
          </a:xfrm>
        </p:grpSpPr>
        <p:sp>
          <p:nvSpPr>
            <p:cNvPr id="12" name="矩形 19"/>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13" name="直接连接符 20"/>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21"/>
            <p:cNvSpPr>
              <a:spLocks noChangeShapeType="1"/>
            </p:cNvSpPr>
            <p:nvPr/>
          </p:nvSpPr>
          <p:spPr bwMode="auto">
            <a:xfrm rot="5400000">
              <a:off x="919"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5" name="组合 61"/>
          <p:cNvGrpSpPr/>
          <p:nvPr/>
        </p:nvGrpSpPr>
        <p:grpSpPr bwMode="auto">
          <a:xfrm>
            <a:off x="6243638" y="4015696"/>
            <a:ext cx="776287" cy="776287"/>
            <a:chOff x="0" y="0"/>
            <a:chExt cx="900000" cy="900000"/>
          </a:xfrm>
        </p:grpSpPr>
        <p:sp>
          <p:nvSpPr>
            <p:cNvPr id="16" name="矩形 23"/>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17" name="直接连接符 24"/>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25"/>
            <p:cNvSpPr>
              <a:spLocks noChangeShapeType="1"/>
            </p:cNvSpPr>
            <p:nvPr/>
          </p:nvSpPr>
          <p:spPr bwMode="auto">
            <a:xfrm rot="5400000">
              <a:off x="919"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9" name="组合 65"/>
          <p:cNvGrpSpPr/>
          <p:nvPr/>
        </p:nvGrpSpPr>
        <p:grpSpPr bwMode="auto">
          <a:xfrm>
            <a:off x="7165975" y="4015696"/>
            <a:ext cx="777875" cy="776287"/>
            <a:chOff x="0" y="0"/>
            <a:chExt cx="900000" cy="900000"/>
          </a:xfrm>
        </p:grpSpPr>
        <p:sp>
          <p:nvSpPr>
            <p:cNvPr id="20" name="矩形 27"/>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21" name="直接连接符 28"/>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29"/>
            <p:cNvSpPr>
              <a:spLocks noChangeShapeType="1"/>
            </p:cNvSpPr>
            <p:nvPr/>
          </p:nvSpPr>
          <p:spPr bwMode="auto">
            <a:xfrm rot="5400000">
              <a:off x="0"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sp>
        <p:nvSpPr>
          <p:cNvPr id="23" name="文本框 30"/>
          <p:cNvSpPr>
            <a:spLocks noChangeArrowheads="1"/>
          </p:cNvSpPr>
          <p:nvPr/>
        </p:nvSpPr>
        <p:spPr bwMode="auto">
          <a:xfrm>
            <a:off x="4386263" y="3988708"/>
            <a:ext cx="85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个</a:t>
            </a:r>
          </a:p>
        </p:txBody>
      </p:sp>
      <p:sp>
        <p:nvSpPr>
          <p:cNvPr id="24" name="文本框 31"/>
          <p:cNvSpPr>
            <a:spLocks noChangeArrowheads="1"/>
          </p:cNvSpPr>
          <p:nvPr/>
        </p:nvSpPr>
        <p:spPr bwMode="auto">
          <a:xfrm>
            <a:off x="5308600" y="3988708"/>
            <a:ext cx="85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人</a:t>
            </a:r>
          </a:p>
        </p:txBody>
      </p:sp>
      <p:sp>
        <p:nvSpPr>
          <p:cNvPr id="25" name="文本框 32"/>
          <p:cNvSpPr>
            <a:spLocks noChangeArrowheads="1"/>
          </p:cNvSpPr>
          <p:nvPr/>
        </p:nvSpPr>
        <p:spPr bwMode="auto">
          <a:xfrm>
            <a:off x="6232525" y="3988708"/>
            <a:ext cx="85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简</a:t>
            </a:r>
          </a:p>
        </p:txBody>
      </p:sp>
      <p:sp>
        <p:nvSpPr>
          <p:cNvPr id="26" name="文本框 33"/>
          <p:cNvSpPr>
            <a:spLocks noChangeArrowheads="1"/>
          </p:cNvSpPr>
          <p:nvPr/>
        </p:nvSpPr>
        <p:spPr bwMode="auto">
          <a:xfrm>
            <a:off x="7156450" y="3988708"/>
            <a:ext cx="85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历</a:t>
            </a:r>
          </a:p>
        </p:txBody>
      </p:sp>
      <p:sp>
        <p:nvSpPr>
          <p:cNvPr id="31" name="矩形: 圆角 30"/>
          <p:cNvSpPr/>
          <p:nvPr/>
        </p:nvSpPr>
        <p:spPr>
          <a:xfrm>
            <a:off x="5075115" y="5207907"/>
            <a:ext cx="2337045" cy="54460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117862" y="5280152"/>
            <a:ext cx="2294298" cy="398780"/>
          </a:xfrm>
          <a:prstGeom prst="rect">
            <a:avLst/>
          </a:prstGeom>
          <a:noFill/>
        </p:spPr>
        <p:txBody>
          <a:bodyPr wrap="square" rtlCol="0">
            <a:spAutoFit/>
          </a:bodyPr>
          <a:lstStyle/>
          <a:p>
            <a:pPr algn="ctr"/>
            <a:r>
              <a:rPr lang="zh-CN" altLang="en-US" sz="2000" smtClean="0">
                <a:latin typeface="微软雅黑" panose="020B0503020204020204" pitchFamily="34" charset="-122"/>
                <a:ea typeface="微软雅黑" panose="020B0503020204020204" pitchFamily="34" charset="-122"/>
              </a:rPr>
              <a:t>应聘人：</a:t>
            </a:r>
            <a:r>
              <a:rPr lang="en-US" altLang="zh-CN" sz="2000" smtClean="0">
                <a:latin typeface="微软雅黑" panose="020B0503020204020204" pitchFamily="34" charset="-122"/>
                <a:ea typeface="微软雅黑" panose="020B0503020204020204" pitchFamily="34" charset="-122"/>
              </a:rPr>
              <a:t>PPT818</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1" grpId="0" animBg="1"/>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2</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个人能力</a:t>
              </a:r>
            </a:p>
          </p:txBody>
        </p:sp>
      </p:grpSp>
      <p:sp>
        <p:nvSpPr>
          <p:cNvPr id="7" name="椭圆 2"/>
          <p:cNvSpPr>
            <a:spLocks noChangeArrowheads="1"/>
          </p:cNvSpPr>
          <p:nvPr/>
        </p:nvSpPr>
        <p:spPr bwMode="auto">
          <a:xfrm>
            <a:off x="863116" y="3013075"/>
            <a:ext cx="760413" cy="760413"/>
          </a:xfrm>
          <a:prstGeom prst="ellipse">
            <a:avLst/>
          </a:prstGeom>
          <a:solidFill>
            <a:srgbClr val="EF6541"/>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8" name="椭圆 3"/>
          <p:cNvSpPr>
            <a:spLocks noChangeArrowheads="1"/>
          </p:cNvSpPr>
          <p:nvPr/>
        </p:nvSpPr>
        <p:spPr bwMode="auto">
          <a:xfrm>
            <a:off x="863116" y="4392613"/>
            <a:ext cx="760413" cy="758825"/>
          </a:xfrm>
          <a:prstGeom prst="ellipse">
            <a:avLst/>
          </a:prstGeom>
          <a:solidFill>
            <a:srgbClr val="12A89D"/>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宋体" panose="02010600030101010101" pitchFamily="2" charset="-122"/>
              <a:sym typeface="宋体" panose="02010600030101010101" pitchFamily="2" charset="-122"/>
            </a:endParaRPr>
          </a:p>
        </p:txBody>
      </p:sp>
      <p:sp>
        <p:nvSpPr>
          <p:cNvPr id="9" name="椭圆 4"/>
          <p:cNvSpPr>
            <a:spLocks noChangeArrowheads="1"/>
          </p:cNvSpPr>
          <p:nvPr/>
        </p:nvSpPr>
        <p:spPr bwMode="auto">
          <a:xfrm>
            <a:off x="863116" y="1581150"/>
            <a:ext cx="760413" cy="758825"/>
          </a:xfrm>
          <a:prstGeom prst="ellipse">
            <a:avLst/>
          </a:prstGeom>
          <a:solidFill>
            <a:srgbClr val="12A89D"/>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dirty="0">
              <a:solidFill>
                <a:srgbClr val="FFFFFF"/>
              </a:solidFill>
              <a:latin typeface="宋体" panose="02010600030101010101" pitchFamily="2" charset="-122"/>
              <a:sym typeface="宋体" panose="02010600030101010101" pitchFamily="2" charset="-122"/>
            </a:endParaRPr>
          </a:p>
        </p:txBody>
      </p:sp>
      <p:sp>
        <p:nvSpPr>
          <p:cNvPr id="10" name="KSO_Shape"/>
          <p:cNvSpPr>
            <a:spLocks noChangeArrowheads="1"/>
          </p:cNvSpPr>
          <p:nvPr/>
        </p:nvSpPr>
        <p:spPr bwMode="auto">
          <a:xfrm>
            <a:off x="931379" y="1673225"/>
            <a:ext cx="581025" cy="581025"/>
          </a:xfrm>
          <a:custGeom>
            <a:avLst/>
            <a:gdLst>
              <a:gd name="T0" fmla="*/ 131552 w 1589088"/>
              <a:gd name="T1" fmla="*/ 78810 h 1589088"/>
              <a:gd name="T2" fmla="*/ 127695 w 1589088"/>
              <a:gd name="T3" fmla="*/ 86336 h 1589088"/>
              <a:gd name="T4" fmla="*/ 120091 w 1589088"/>
              <a:gd name="T5" fmla="*/ 90009 h 1589088"/>
              <a:gd name="T6" fmla="*/ 117836 w 1589088"/>
              <a:gd name="T7" fmla="*/ 128986 h 1589088"/>
              <a:gd name="T8" fmla="*/ 116781 w 1589088"/>
              <a:gd name="T9" fmla="*/ 139057 h 1589088"/>
              <a:gd name="T10" fmla="*/ 110268 w 1589088"/>
              <a:gd name="T11" fmla="*/ 144984 h 1589088"/>
              <a:gd name="T12" fmla="*/ 101100 w 1589088"/>
              <a:gd name="T13" fmla="*/ 145457 h 1589088"/>
              <a:gd name="T14" fmla="*/ 94042 w 1589088"/>
              <a:gd name="T15" fmla="*/ 140184 h 1589088"/>
              <a:gd name="T16" fmla="*/ 91787 w 1589088"/>
              <a:gd name="T17" fmla="*/ 131749 h 1589088"/>
              <a:gd name="T18" fmla="*/ 64974 w 1589088"/>
              <a:gd name="T19" fmla="*/ 119387 h 1589088"/>
              <a:gd name="T20" fmla="*/ 53222 w 1589088"/>
              <a:gd name="T21" fmla="*/ 109716 h 1589088"/>
              <a:gd name="T22" fmla="*/ 53768 w 1589088"/>
              <a:gd name="T23" fmla="*/ 100953 h 1589088"/>
              <a:gd name="T24" fmla="*/ 59698 w 1589088"/>
              <a:gd name="T25" fmla="*/ 94444 h 1589088"/>
              <a:gd name="T26" fmla="*/ 68721 w 1589088"/>
              <a:gd name="T27" fmla="*/ 93099 h 1589088"/>
              <a:gd name="T28" fmla="*/ 76288 w 1589088"/>
              <a:gd name="T29" fmla="*/ 97644 h 1589088"/>
              <a:gd name="T30" fmla="*/ 79344 w 1589088"/>
              <a:gd name="T31" fmla="*/ 106152 h 1589088"/>
              <a:gd name="T32" fmla="*/ 109432 w 1589088"/>
              <a:gd name="T33" fmla="*/ 86700 h 1589088"/>
              <a:gd name="T34" fmla="*/ 105066 w 1589088"/>
              <a:gd name="T35" fmla="*/ 76883 h 1589088"/>
              <a:gd name="T36" fmla="*/ 108122 w 1589088"/>
              <a:gd name="T37" fmla="*/ 68411 h 1589088"/>
              <a:gd name="T38" fmla="*/ 115689 w 1589088"/>
              <a:gd name="T39" fmla="*/ 63866 h 1589088"/>
              <a:gd name="T40" fmla="*/ 97402 w 1589088"/>
              <a:gd name="T41" fmla="*/ 19252 h 1589088"/>
              <a:gd name="T42" fmla="*/ 71026 w 1589088"/>
              <a:gd name="T43" fmla="*/ 24410 h 1589088"/>
              <a:gd name="T44" fmla="*/ 47230 w 1589088"/>
              <a:gd name="T45" fmla="*/ 38541 h 1589088"/>
              <a:gd name="T46" fmla="*/ 29355 w 1589088"/>
              <a:gd name="T47" fmla="*/ 60373 h 1589088"/>
              <a:gd name="T48" fmla="*/ 20381 w 1589088"/>
              <a:gd name="T49" fmla="*/ 85946 h 1589088"/>
              <a:gd name="T50" fmla="*/ 20381 w 1589088"/>
              <a:gd name="T51" fmla="*/ 112717 h 1589088"/>
              <a:gd name="T52" fmla="*/ 29355 w 1589088"/>
              <a:gd name="T53" fmla="*/ 138290 h 1589088"/>
              <a:gd name="T54" fmla="*/ 47230 w 1589088"/>
              <a:gd name="T55" fmla="*/ 160122 h 1589088"/>
              <a:gd name="T56" fmla="*/ 71026 w 1589088"/>
              <a:gd name="T57" fmla="*/ 174252 h 1589088"/>
              <a:gd name="T58" fmla="*/ 97402 w 1589088"/>
              <a:gd name="T59" fmla="*/ 179374 h 1589088"/>
              <a:gd name="T60" fmla="*/ 123960 w 1589088"/>
              <a:gd name="T61" fmla="*/ 175524 h 1589088"/>
              <a:gd name="T62" fmla="*/ 148301 w 1589088"/>
              <a:gd name="T63" fmla="*/ 162701 h 1589088"/>
              <a:gd name="T64" fmla="*/ 167302 w 1589088"/>
              <a:gd name="T65" fmla="*/ 141705 h 1589088"/>
              <a:gd name="T66" fmla="*/ 177547 w 1589088"/>
              <a:gd name="T67" fmla="*/ 116495 h 1589088"/>
              <a:gd name="T68" fmla="*/ 178819 w 1589088"/>
              <a:gd name="T69" fmla="*/ 89760 h 1589088"/>
              <a:gd name="T70" fmla="*/ 171153 w 1589088"/>
              <a:gd name="T71" fmla="*/ 63860 h 1589088"/>
              <a:gd name="T72" fmla="*/ 154477 w 1589088"/>
              <a:gd name="T73" fmla="*/ 41265 h 1589088"/>
              <a:gd name="T74" fmla="*/ 131262 w 1589088"/>
              <a:gd name="T75" fmla="*/ 25864 h 1589088"/>
              <a:gd name="T76" fmla="*/ 105068 w 1589088"/>
              <a:gd name="T77" fmla="*/ 19470 h 1589088"/>
              <a:gd name="T78" fmla="*/ 120617 w 1589088"/>
              <a:gd name="T79" fmla="*/ 2325 h 1589088"/>
              <a:gd name="T80" fmla="*/ 151898 w 1589088"/>
              <a:gd name="T81" fmla="*/ 15039 h 1589088"/>
              <a:gd name="T82" fmla="*/ 176602 w 1589088"/>
              <a:gd name="T83" fmla="*/ 36906 h 1589088"/>
              <a:gd name="T84" fmla="*/ 191135 w 1589088"/>
              <a:gd name="T85" fmla="*/ 61390 h 1589088"/>
              <a:gd name="T86" fmla="*/ 198037 w 1589088"/>
              <a:gd name="T87" fmla="*/ 88270 h 1589088"/>
              <a:gd name="T88" fmla="*/ 197238 w 1589088"/>
              <a:gd name="T89" fmla="*/ 115841 h 1589088"/>
              <a:gd name="T90" fmla="*/ 188846 w 1589088"/>
              <a:gd name="T91" fmla="*/ 142359 h 1589088"/>
              <a:gd name="T92" fmla="*/ 253042 w 1589088"/>
              <a:gd name="T93" fmla="*/ 218714 h 1589088"/>
              <a:gd name="T94" fmla="*/ 253514 w 1589088"/>
              <a:gd name="T95" fmla="*/ 235242 h 1589088"/>
              <a:gd name="T96" fmla="*/ 238473 w 1589088"/>
              <a:gd name="T97" fmla="*/ 252134 h 1589088"/>
              <a:gd name="T98" fmla="*/ 222306 w 1589088"/>
              <a:gd name="T99" fmla="*/ 254059 h 1589088"/>
              <a:gd name="T100" fmla="*/ 147720 w 1589088"/>
              <a:gd name="T101" fmla="*/ 186022 h 1589088"/>
              <a:gd name="T102" fmla="*/ 121634 w 1589088"/>
              <a:gd name="T103" fmla="*/ 196048 h 1589088"/>
              <a:gd name="T104" fmla="*/ 94168 w 1589088"/>
              <a:gd name="T105" fmla="*/ 198481 h 1589088"/>
              <a:gd name="T106" fmla="*/ 66993 w 1589088"/>
              <a:gd name="T107" fmla="*/ 193250 h 1589088"/>
              <a:gd name="T108" fmla="*/ 41853 w 1589088"/>
              <a:gd name="T109" fmla="*/ 180355 h 1589088"/>
              <a:gd name="T110" fmla="*/ 19219 w 1589088"/>
              <a:gd name="T111" fmla="*/ 158015 h 1589088"/>
              <a:gd name="T112" fmla="*/ 4105 w 1589088"/>
              <a:gd name="T113" fmla="*/ 127611 h 1589088"/>
              <a:gd name="T114" fmla="*/ 109 w 1589088"/>
              <a:gd name="T115" fmla="*/ 94555 h 1589088"/>
              <a:gd name="T116" fmla="*/ 7266 w 1589088"/>
              <a:gd name="T117" fmla="*/ 61934 h 1589088"/>
              <a:gd name="T118" fmla="*/ 25576 w 1589088"/>
              <a:gd name="T119" fmla="*/ 32802 h 1589088"/>
              <a:gd name="T120" fmla="*/ 53152 w 1589088"/>
              <a:gd name="T121" fmla="*/ 11406 h 1589088"/>
              <a:gd name="T122" fmla="*/ 85049 w 1589088"/>
              <a:gd name="T123" fmla="*/ 1053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9088"/>
              <a:gd name="T187" fmla="*/ 0 h 1589088"/>
              <a:gd name="T188" fmla="*/ 1589088 w 1589088"/>
              <a:gd name="T189" fmla="*/ 1589088 h 15890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1" name="KSO_Shape"/>
          <p:cNvSpPr>
            <a:spLocks noChangeArrowheads="1"/>
          </p:cNvSpPr>
          <p:nvPr/>
        </p:nvSpPr>
        <p:spPr bwMode="auto">
          <a:xfrm>
            <a:off x="948841" y="3117850"/>
            <a:ext cx="546100" cy="557213"/>
          </a:xfrm>
          <a:custGeom>
            <a:avLst/>
            <a:gdLst>
              <a:gd name="T0" fmla="*/ 36208 w 3543300"/>
              <a:gd name="T1" fmla="*/ 26864 h 3617913"/>
              <a:gd name="T2" fmla="*/ 31200 w 3543300"/>
              <a:gd name="T3" fmla="*/ 29726 h 3617913"/>
              <a:gd name="T4" fmla="*/ 27444 w 3543300"/>
              <a:gd name="T5" fmla="*/ 34049 h 3617913"/>
              <a:gd name="T6" fmla="*/ 25324 w 3543300"/>
              <a:gd name="T7" fmla="*/ 39455 h 3617913"/>
              <a:gd name="T8" fmla="*/ 25173 w 3543300"/>
              <a:gd name="T9" fmla="*/ 45513 h 3617913"/>
              <a:gd name="T10" fmla="*/ 27043 w 3543300"/>
              <a:gd name="T11" fmla="*/ 51058 h 3617913"/>
              <a:gd name="T12" fmla="*/ 30586 w 3543300"/>
              <a:gd name="T13" fmla="*/ 55556 h 3617913"/>
              <a:gd name="T14" fmla="*/ 35434 w 3543300"/>
              <a:gd name="T15" fmla="*/ 58652 h 3617913"/>
              <a:gd name="T16" fmla="*/ 41201 w 3543300"/>
              <a:gd name="T17" fmla="*/ 59978 h 3617913"/>
              <a:gd name="T18" fmla="*/ 47172 w 3543300"/>
              <a:gd name="T19" fmla="*/ 59225 h 3617913"/>
              <a:gd name="T20" fmla="*/ 52321 w 3543300"/>
              <a:gd name="T21" fmla="*/ 56603 h 3617913"/>
              <a:gd name="T22" fmla="*/ 56263 w 3543300"/>
              <a:gd name="T23" fmla="*/ 52467 h 3617913"/>
              <a:gd name="T24" fmla="*/ 58653 w 3543300"/>
              <a:gd name="T25" fmla="*/ 47178 h 3617913"/>
              <a:gd name="T26" fmla="*/ 59098 w 3543300"/>
              <a:gd name="T27" fmla="*/ 41158 h 3617913"/>
              <a:gd name="T28" fmla="*/ 57500 w 3543300"/>
              <a:gd name="T29" fmla="*/ 35492 h 3617913"/>
              <a:gd name="T30" fmla="*/ 54180 w 3543300"/>
              <a:gd name="T31" fmla="*/ 30826 h 3617913"/>
              <a:gd name="T32" fmla="*/ 49497 w 3543300"/>
              <a:gd name="T33" fmla="*/ 27504 h 3617913"/>
              <a:gd name="T34" fmla="*/ 43833 w 3543300"/>
              <a:gd name="T35" fmla="*/ 25915 h 3617913"/>
              <a:gd name="T36" fmla="*/ 46502 w 3543300"/>
              <a:gd name="T37" fmla="*/ 166 h 3617913"/>
              <a:gd name="T38" fmla="*/ 47792 w 3543300"/>
              <a:gd name="T39" fmla="*/ 2116 h 3617913"/>
              <a:gd name="T40" fmla="*/ 55620 w 3543300"/>
              <a:gd name="T41" fmla="*/ 11515 h 3617913"/>
              <a:gd name="T42" fmla="*/ 62860 w 3543300"/>
              <a:gd name="T43" fmla="*/ 5709 h 3617913"/>
              <a:gd name="T44" fmla="*/ 70568 w 3543300"/>
              <a:gd name="T45" fmla="*/ 10581 h 3617913"/>
              <a:gd name="T46" fmla="*/ 70779 w 3543300"/>
              <a:gd name="T47" fmla="*/ 13165 h 3617913"/>
              <a:gd name="T48" fmla="*/ 71171 w 3543300"/>
              <a:gd name="T49" fmla="*/ 24899 h 3617913"/>
              <a:gd name="T50" fmla="*/ 80606 w 3543300"/>
              <a:gd name="T51" fmla="*/ 24936 h 3617913"/>
              <a:gd name="T52" fmla="*/ 84136 w 3543300"/>
              <a:gd name="T53" fmla="*/ 33371 h 3617913"/>
              <a:gd name="T54" fmla="*/ 82906 w 3543300"/>
              <a:gd name="T55" fmla="*/ 35646 h 3617913"/>
              <a:gd name="T56" fmla="*/ 76255 w 3543300"/>
              <a:gd name="T57" fmla="*/ 44811 h 3617913"/>
              <a:gd name="T58" fmla="*/ 83834 w 3543300"/>
              <a:gd name="T59" fmla="*/ 50979 h 3617913"/>
              <a:gd name="T60" fmla="*/ 81768 w 3543300"/>
              <a:gd name="T61" fmla="*/ 59783 h 3617913"/>
              <a:gd name="T62" fmla="*/ 79490 w 3543300"/>
              <a:gd name="T63" fmla="*/ 61011 h 3617913"/>
              <a:gd name="T64" fmla="*/ 69007 w 3543300"/>
              <a:gd name="T65" fmla="*/ 64001 h 3617913"/>
              <a:gd name="T66" fmla="*/ 71119 w 3543300"/>
              <a:gd name="T67" fmla="*/ 73739 h 3617913"/>
              <a:gd name="T68" fmla="*/ 64354 w 3543300"/>
              <a:gd name="T69" fmla="*/ 79794 h 3617913"/>
              <a:gd name="T70" fmla="*/ 61767 w 3543300"/>
              <a:gd name="T71" fmla="*/ 79583 h 3617913"/>
              <a:gd name="T72" fmla="*/ 52106 w 3543300"/>
              <a:gd name="T73" fmla="*/ 75599 h 3617913"/>
              <a:gd name="T74" fmla="*/ 47626 w 3543300"/>
              <a:gd name="T75" fmla="*/ 84531 h 3617913"/>
              <a:gd name="T76" fmla="*/ 38493 w 3543300"/>
              <a:gd name="T77" fmla="*/ 85819 h 3617913"/>
              <a:gd name="T78" fmla="*/ 36472 w 3543300"/>
              <a:gd name="T79" fmla="*/ 84336 h 3617913"/>
              <a:gd name="T80" fmla="*/ 31472 w 3543300"/>
              <a:gd name="T81" fmla="*/ 75411 h 3617913"/>
              <a:gd name="T82" fmla="*/ 22233 w 3543300"/>
              <a:gd name="T83" fmla="*/ 79726 h 3617913"/>
              <a:gd name="T84" fmla="*/ 19722 w 3543300"/>
              <a:gd name="T85" fmla="*/ 79726 h 3617913"/>
              <a:gd name="T86" fmla="*/ 13077 w 3543300"/>
              <a:gd name="T87" fmla="*/ 73536 h 3617913"/>
              <a:gd name="T88" fmla="*/ 15167 w 3543300"/>
              <a:gd name="T89" fmla="*/ 64001 h 3617913"/>
              <a:gd name="T90" fmla="*/ 4676 w 3543300"/>
              <a:gd name="T91" fmla="*/ 61011 h 3617913"/>
              <a:gd name="T92" fmla="*/ 2406 w 3543300"/>
              <a:gd name="T93" fmla="*/ 59783 h 3617913"/>
              <a:gd name="T94" fmla="*/ 332 w 3543300"/>
              <a:gd name="T95" fmla="*/ 50979 h 3617913"/>
              <a:gd name="T96" fmla="*/ 7957 w 3543300"/>
              <a:gd name="T97" fmla="*/ 45436 h 3617913"/>
              <a:gd name="T98" fmla="*/ 1365 w 3543300"/>
              <a:gd name="T99" fmla="*/ 35691 h 3617913"/>
              <a:gd name="T100" fmla="*/ 15 w 3543300"/>
              <a:gd name="T101" fmla="*/ 33477 h 3617913"/>
              <a:gd name="T102" fmla="*/ 3198 w 3543300"/>
              <a:gd name="T103" fmla="*/ 25117 h 3617913"/>
              <a:gd name="T104" fmla="*/ 12361 w 3543300"/>
              <a:gd name="T105" fmla="*/ 25983 h 3617913"/>
              <a:gd name="T106" fmla="*/ 17640 w 3543300"/>
              <a:gd name="T107" fmla="*/ 19001 h 3617913"/>
              <a:gd name="T108" fmla="*/ 13266 w 3543300"/>
              <a:gd name="T109" fmla="*/ 11094 h 3617913"/>
              <a:gd name="T110" fmla="*/ 20491 w 3543300"/>
              <a:gd name="T111" fmla="*/ 5746 h 3617913"/>
              <a:gd name="T112" fmla="*/ 22686 w 3543300"/>
              <a:gd name="T113" fmla="*/ 6560 h 3617913"/>
              <a:gd name="T114" fmla="*/ 34496 w 3543300"/>
              <a:gd name="T115" fmla="*/ 9587 h 3617913"/>
              <a:gd name="T116" fmla="*/ 37000 w 3543300"/>
              <a:gd name="T117" fmla="*/ 625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2" name="KSO_Shape"/>
          <p:cNvSpPr>
            <a:spLocks noChangeArrowheads="1"/>
          </p:cNvSpPr>
          <p:nvPr/>
        </p:nvSpPr>
        <p:spPr bwMode="auto">
          <a:xfrm>
            <a:off x="1039329" y="4473575"/>
            <a:ext cx="363537" cy="604838"/>
          </a:xfrm>
          <a:custGeom>
            <a:avLst/>
            <a:gdLst>
              <a:gd name="T0" fmla="*/ 32939 w 1536700"/>
              <a:gd name="T1" fmla="*/ 121709 h 2555648"/>
              <a:gd name="T2" fmla="*/ 32939 w 1536700"/>
              <a:gd name="T3" fmla="*/ 125043 h 2555648"/>
              <a:gd name="T4" fmla="*/ 53063 w 1536700"/>
              <a:gd name="T5" fmla="*/ 125043 h 2555648"/>
              <a:gd name="T6" fmla="*/ 53063 w 1536700"/>
              <a:gd name="T7" fmla="*/ 121709 h 2555648"/>
              <a:gd name="T8" fmla="*/ 32939 w 1536700"/>
              <a:gd name="T9" fmla="*/ 112825 h 2555648"/>
              <a:gd name="T10" fmla="*/ 32939 w 1536700"/>
              <a:gd name="T11" fmla="*/ 116159 h 2555648"/>
              <a:gd name="T12" fmla="*/ 53063 w 1536700"/>
              <a:gd name="T13" fmla="*/ 116159 h 2555648"/>
              <a:gd name="T14" fmla="*/ 53063 w 1536700"/>
              <a:gd name="T15" fmla="*/ 112825 h 2555648"/>
              <a:gd name="T16" fmla="*/ 24605 w 1536700"/>
              <a:gd name="T17" fmla="*/ 104498 h 2555648"/>
              <a:gd name="T18" fmla="*/ 61397 w 1536700"/>
              <a:gd name="T19" fmla="*/ 104498 h 2555648"/>
              <a:gd name="T20" fmla="*/ 66556 w 1536700"/>
              <a:gd name="T21" fmla="*/ 109403 h 2555648"/>
              <a:gd name="T22" fmla="*/ 61397 w 1536700"/>
              <a:gd name="T23" fmla="*/ 114308 h 2555648"/>
              <a:gd name="T24" fmla="*/ 66556 w 1536700"/>
              <a:gd name="T25" fmla="*/ 119213 h 2555648"/>
              <a:gd name="T26" fmla="*/ 61397 w 1536700"/>
              <a:gd name="T27" fmla="*/ 124117 h 2555648"/>
              <a:gd name="T28" fmla="*/ 66556 w 1536700"/>
              <a:gd name="T29" fmla="*/ 129022 h 2555648"/>
              <a:gd name="T30" fmla="*/ 61397 w 1536700"/>
              <a:gd name="T31" fmla="*/ 133927 h 2555648"/>
              <a:gd name="T32" fmla="*/ 53059 w 1536700"/>
              <a:gd name="T33" fmla="*/ 133927 h 2555648"/>
              <a:gd name="T34" fmla="*/ 52456 w 1536700"/>
              <a:gd name="T35" fmla="*/ 136902 h 2555648"/>
              <a:gd name="T36" fmla="*/ 43001 w 1536700"/>
              <a:gd name="T37" fmla="*/ 143145 h 2555648"/>
              <a:gd name="T38" fmla="*/ 33546 w 1536700"/>
              <a:gd name="T39" fmla="*/ 136902 h 2555648"/>
              <a:gd name="T40" fmla="*/ 32943 w 1536700"/>
              <a:gd name="T41" fmla="*/ 133927 h 2555648"/>
              <a:gd name="T42" fmla="*/ 24605 w 1536700"/>
              <a:gd name="T43" fmla="*/ 133927 h 2555648"/>
              <a:gd name="T44" fmla="*/ 19446 w 1536700"/>
              <a:gd name="T45" fmla="*/ 129022 h 2555648"/>
              <a:gd name="T46" fmla="*/ 24605 w 1536700"/>
              <a:gd name="T47" fmla="*/ 124117 h 2555648"/>
              <a:gd name="T48" fmla="*/ 19446 w 1536700"/>
              <a:gd name="T49" fmla="*/ 119213 h 2555648"/>
              <a:gd name="T50" fmla="*/ 24605 w 1536700"/>
              <a:gd name="T51" fmla="*/ 114308 h 2555648"/>
              <a:gd name="T52" fmla="*/ 19446 w 1536700"/>
              <a:gd name="T53" fmla="*/ 109403 h 2555648"/>
              <a:gd name="T54" fmla="*/ 24605 w 1536700"/>
              <a:gd name="T55" fmla="*/ 104498 h 2555648"/>
              <a:gd name="T56" fmla="*/ 43001 w 1536700"/>
              <a:gd name="T57" fmla="*/ 0 h 2555648"/>
              <a:gd name="T58" fmla="*/ 86002 w 1536700"/>
              <a:gd name="T59" fmla="*/ 43148 h 2555648"/>
              <a:gd name="T60" fmla="*/ 85128 w 1536700"/>
              <a:gd name="T61" fmla="*/ 51844 h 2555648"/>
              <a:gd name="T62" fmla="*/ 83483 w 1536700"/>
              <a:gd name="T63" fmla="*/ 57163 h 2555648"/>
              <a:gd name="T64" fmla="*/ 83497 w 1536700"/>
              <a:gd name="T65" fmla="*/ 57163 h 2555648"/>
              <a:gd name="T66" fmla="*/ 63827 w 1536700"/>
              <a:gd name="T67" fmla="*/ 102160 h 2555648"/>
              <a:gd name="T68" fmla="*/ 22175 w 1536700"/>
              <a:gd name="T69" fmla="*/ 102160 h 2555648"/>
              <a:gd name="T70" fmla="*/ 2505 w 1536700"/>
              <a:gd name="T71" fmla="*/ 57163 h 2555648"/>
              <a:gd name="T72" fmla="*/ 2519 w 1536700"/>
              <a:gd name="T73" fmla="*/ 57163 h 2555648"/>
              <a:gd name="T74" fmla="*/ 874 w 1536700"/>
              <a:gd name="T75" fmla="*/ 51844 h 2555648"/>
              <a:gd name="T76" fmla="*/ 0 w 1536700"/>
              <a:gd name="T77" fmla="*/ 43148 h 2555648"/>
              <a:gd name="T78" fmla="*/ 43001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bIns="792000" anchor="ctr"/>
          <a:lstStyle/>
          <a:p>
            <a:endParaRPr lang="zh-CN" altLang="en-US"/>
          </a:p>
        </p:txBody>
      </p:sp>
      <p:pic>
        <p:nvPicPr>
          <p:cNvPr id="19" name="图片 15"/>
          <p:cNvPicPr>
            <a:picLocks noChangeAspect="1" noChangeArrowheads="1"/>
          </p:cNvPicPr>
          <p:nvPr/>
        </p:nvPicPr>
        <p:blipFill>
          <a:blip r:embed="rId3" cstate="screen"/>
          <a:srcRect/>
          <a:stretch>
            <a:fillRect/>
          </a:stretch>
        </p:blipFill>
        <p:spPr bwMode="auto">
          <a:xfrm>
            <a:off x="6096000" y="1892243"/>
            <a:ext cx="5068404" cy="3195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1402866" y="1660098"/>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1402866" y="3117850"/>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1452049" y="4551363"/>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wipe(left)">
                                      <p:cBhvr>
                                        <p:cTn id="38" dur="500"/>
                                        <p:tgtEl>
                                          <p:spTgt spid="2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Effect transition="in" filter="wipe(left)">
                                      <p:cBhvr>
                                        <p:cTn id="43" dur="500"/>
                                        <p:tgtEl>
                                          <p:spTgt spid="2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xEl>
                                              <p:pRg st="0" end="0"/>
                                            </p:txEl>
                                          </p:spTgt>
                                        </p:tgtEl>
                                        <p:attrNameLst>
                                          <p:attrName>style.visibility</p:attrName>
                                        </p:attrNameLst>
                                      </p:cBhvr>
                                      <p:to>
                                        <p:strVal val="visible"/>
                                      </p:to>
                                    </p:set>
                                    <p:animEffect transition="in" filter="wipe(left)">
                                      <p:cBhvr>
                                        <p:cTn id="48" dur="500"/>
                                        <p:tgtEl>
                                          <p:spTgt spid="2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2</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个人能力</a:t>
              </a:r>
            </a:p>
          </p:txBody>
        </p:sp>
      </p:grpSp>
      <p:sp>
        <p:nvSpPr>
          <p:cNvPr id="7" name="Line 6"/>
          <p:cNvSpPr>
            <a:spLocks noChangeShapeType="1"/>
          </p:cNvSpPr>
          <p:nvPr/>
        </p:nvSpPr>
        <p:spPr bwMode="auto">
          <a:xfrm>
            <a:off x="2805792" y="3250746"/>
            <a:ext cx="0" cy="482600"/>
          </a:xfrm>
          <a:prstGeom prst="line">
            <a:avLst/>
          </a:prstGeom>
          <a:noFill/>
          <a:ln w="6350">
            <a:solidFill>
              <a:srgbClr val="EF6541"/>
            </a:solidFill>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8" name="Oval 7"/>
          <p:cNvSpPr>
            <a:spLocks noChangeArrowheads="1"/>
          </p:cNvSpPr>
          <p:nvPr/>
        </p:nvSpPr>
        <p:spPr bwMode="auto">
          <a:xfrm>
            <a:off x="2339067" y="2169659"/>
            <a:ext cx="933450" cy="930275"/>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Freeform 8"/>
          <p:cNvSpPr/>
          <p:nvPr/>
        </p:nvSpPr>
        <p:spPr bwMode="auto">
          <a:xfrm>
            <a:off x="2073955" y="1583871"/>
            <a:ext cx="1527175" cy="1784350"/>
          </a:xfrm>
          <a:custGeom>
            <a:avLst/>
            <a:gdLst>
              <a:gd name="T0" fmla="*/ 1370809 w 586"/>
              <a:gd name="T1" fmla="*/ 0 h 685"/>
              <a:gd name="T2" fmla="*/ 1217049 w 586"/>
              <a:gd name="T3" fmla="*/ 309982 h 685"/>
              <a:gd name="T4" fmla="*/ 1276989 w 586"/>
              <a:gd name="T5" fmla="*/ 309982 h 685"/>
              <a:gd name="T6" fmla="*/ 1276989 w 586"/>
              <a:gd name="T7" fmla="*/ 1049771 h 685"/>
              <a:gd name="T8" fmla="*/ 732314 w 586"/>
              <a:gd name="T9" fmla="*/ 1596798 h 685"/>
              <a:gd name="T10" fmla="*/ 187639 w 586"/>
              <a:gd name="T11" fmla="*/ 1049771 h 685"/>
              <a:gd name="T12" fmla="*/ 0 w 586"/>
              <a:gd name="T13" fmla="*/ 1049771 h 685"/>
              <a:gd name="T14" fmla="*/ 732314 w 586"/>
              <a:gd name="T15" fmla="*/ 1784350 h 685"/>
              <a:gd name="T16" fmla="*/ 1464629 w 586"/>
              <a:gd name="T17" fmla="*/ 1049771 h 685"/>
              <a:gd name="T18" fmla="*/ 1464629 w 586"/>
              <a:gd name="T19" fmla="*/ 309982 h 685"/>
              <a:gd name="T20" fmla="*/ 1527175 w 586"/>
              <a:gd name="T21" fmla="*/ 309982 h 685"/>
              <a:gd name="T22" fmla="*/ 1370809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Line 9"/>
          <p:cNvSpPr>
            <a:spLocks noChangeShapeType="1"/>
          </p:cNvSpPr>
          <p:nvPr/>
        </p:nvSpPr>
        <p:spPr bwMode="auto">
          <a:xfrm>
            <a:off x="4910816" y="3250745"/>
            <a:ext cx="9471" cy="958819"/>
          </a:xfrm>
          <a:prstGeom prst="line">
            <a:avLst/>
          </a:prstGeom>
          <a:noFill/>
          <a:ln w="6350">
            <a:solidFill>
              <a:srgbClr val="FFFFFF"/>
            </a:solidFill>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1" name="Oval 10"/>
          <p:cNvSpPr>
            <a:spLocks noChangeArrowheads="1"/>
          </p:cNvSpPr>
          <p:nvPr/>
        </p:nvSpPr>
        <p:spPr bwMode="auto">
          <a:xfrm>
            <a:off x="4444092" y="2169659"/>
            <a:ext cx="933450" cy="9302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Freeform 11"/>
          <p:cNvSpPr/>
          <p:nvPr/>
        </p:nvSpPr>
        <p:spPr bwMode="auto">
          <a:xfrm>
            <a:off x="4178980" y="1583871"/>
            <a:ext cx="1527175" cy="1784350"/>
          </a:xfrm>
          <a:custGeom>
            <a:avLst/>
            <a:gdLst>
              <a:gd name="T0" fmla="*/ 1370809 w 586"/>
              <a:gd name="T1" fmla="*/ 0 h 685"/>
              <a:gd name="T2" fmla="*/ 1217049 w 586"/>
              <a:gd name="T3" fmla="*/ 309982 h 685"/>
              <a:gd name="T4" fmla="*/ 1276989 w 586"/>
              <a:gd name="T5" fmla="*/ 309982 h 685"/>
              <a:gd name="T6" fmla="*/ 1276989 w 586"/>
              <a:gd name="T7" fmla="*/ 1049771 h 685"/>
              <a:gd name="T8" fmla="*/ 732314 w 586"/>
              <a:gd name="T9" fmla="*/ 1596798 h 685"/>
              <a:gd name="T10" fmla="*/ 187639 w 586"/>
              <a:gd name="T11" fmla="*/ 1049771 h 685"/>
              <a:gd name="T12" fmla="*/ 0 w 586"/>
              <a:gd name="T13" fmla="*/ 1049771 h 685"/>
              <a:gd name="T14" fmla="*/ 732314 w 586"/>
              <a:gd name="T15" fmla="*/ 1784350 h 685"/>
              <a:gd name="T16" fmla="*/ 1464629 w 586"/>
              <a:gd name="T17" fmla="*/ 1049771 h 685"/>
              <a:gd name="T18" fmla="*/ 1464629 w 586"/>
              <a:gd name="T19" fmla="*/ 309982 h 685"/>
              <a:gd name="T20" fmla="*/ 1527175 w 586"/>
              <a:gd name="T21" fmla="*/ 309982 h 685"/>
              <a:gd name="T22" fmla="*/ 1370809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Line 12"/>
          <p:cNvSpPr>
            <a:spLocks noChangeShapeType="1"/>
          </p:cNvSpPr>
          <p:nvPr/>
        </p:nvSpPr>
        <p:spPr bwMode="auto">
          <a:xfrm>
            <a:off x="6949167" y="3250746"/>
            <a:ext cx="0" cy="482600"/>
          </a:xfrm>
          <a:prstGeom prst="line">
            <a:avLst/>
          </a:prstGeom>
          <a:noFill/>
          <a:ln w="6350">
            <a:solidFill>
              <a:srgbClr val="EF6541"/>
            </a:solidFill>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4" name="Oval 13"/>
          <p:cNvSpPr>
            <a:spLocks noChangeArrowheads="1"/>
          </p:cNvSpPr>
          <p:nvPr/>
        </p:nvSpPr>
        <p:spPr bwMode="auto">
          <a:xfrm>
            <a:off x="6482442" y="2169659"/>
            <a:ext cx="933450" cy="930275"/>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14"/>
          <p:cNvSpPr/>
          <p:nvPr/>
        </p:nvSpPr>
        <p:spPr bwMode="auto">
          <a:xfrm>
            <a:off x="6217330" y="1583871"/>
            <a:ext cx="1527175" cy="1784350"/>
          </a:xfrm>
          <a:custGeom>
            <a:avLst/>
            <a:gdLst>
              <a:gd name="T0" fmla="*/ 1370809 w 586"/>
              <a:gd name="T1" fmla="*/ 0 h 685"/>
              <a:gd name="T2" fmla="*/ 1217049 w 586"/>
              <a:gd name="T3" fmla="*/ 309982 h 685"/>
              <a:gd name="T4" fmla="*/ 1276989 w 586"/>
              <a:gd name="T5" fmla="*/ 309982 h 685"/>
              <a:gd name="T6" fmla="*/ 1276989 w 586"/>
              <a:gd name="T7" fmla="*/ 1049771 h 685"/>
              <a:gd name="T8" fmla="*/ 732314 w 586"/>
              <a:gd name="T9" fmla="*/ 1596798 h 685"/>
              <a:gd name="T10" fmla="*/ 187639 w 586"/>
              <a:gd name="T11" fmla="*/ 1049771 h 685"/>
              <a:gd name="T12" fmla="*/ 0 w 586"/>
              <a:gd name="T13" fmla="*/ 1049771 h 685"/>
              <a:gd name="T14" fmla="*/ 732314 w 586"/>
              <a:gd name="T15" fmla="*/ 1784350 h 685"/>
              <a:gd name="T16" fmla="*/ 1464629 w 586"/>
              <a:gd name="T17" fmla="*/ 1049771 h 685"/>
              <a:gd name="T18" fmla="*/ 1464629 w 586"/>
              <a:gd name="T19" fmla="*/ 309982 h 685"/>
              <a:gd name="T20" fmla="*/ 1527175 w 586"/>
              <a:gd name="T21" fmla="*/ 309982 h 685"/>
              <a:gd name="T22" fmla="*/ 1370809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Line 15"/>
          <p:cNvSpPr>
            <a:spLocks noChangeShapeType="1"/>
          </p:cNvSpPr>
          <p:nvPr/>
        </p:nvSpPr>
        <p:spPr bwMode="auto">
          <a:xfrm flipH="1">
            <a:off x="8894957" y="3250745"/>
            <a:ext cx="17948" cy="1085175"/>
          </a:xfrm>
          <a:prstGeom prst="line">
            <a:avLst/>
          </a:prstGeom>
          <a:noFill/>
          <a:ln w="6350">
            <a:solidFill>
              <a:srgbClr val="FFFFFF"/>
            </a:solidFill>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17" name="Oval 16"/>
          <p:cNvSpPr>
            <a:spLocks noChangeArrowheads="1"/>
          </p:cNvSpPr>
          <p:nvPr/>
        </p:nvSpPr>
        <p:spPr bwMode="auto">
          <a:xfrm>
            <a:off x="8446180" y="2169659"/>
            <a:ext cx="931862" cy="9302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Freeform 17"/>
          <p:cNvSpPr/>
          <p:nvPr/>
        </p:nvSpPr>
        <p:spPr bwMode="auto">
          <a:xfrm>
            <a:off x="8179480" y="1583871"/>
            <a:ext cx="1527175" cy="1784350"/>
          </a:xfrm>
          <a:custGeom>
            <a:avLst/>
            <a:gdLst>
              <a:gd name="T0" fmla="*/ 1370809 w 586"/>
              <a:gd name="T1" fmla="*/ 0 h 685"/>
              <a:gd name="T2" fmla="*/ 1217049 w 586"/>
              <a:gd name="T3" fmla="*/ 309982 h 685"/>
              <a:gd name="T4" fmla="*/ 1276989 w 586"/>
              <a:gd name="T5" fmla="*/ 309982 h 685"/>
              <a:gd name="T6" fmla="*/ 1276989 w 586"/>
              <a:gd name="T7" fmla="*/ 1049771 h 685"/>
              <a:gd name="T8" fmla="*/ 732314 w 586"/>
              <a:gd name="T9" fmla="*/ 1596798 h 685"/>
              <a:gd name="T10" fmla="*/ 187639 w 586"/>
              <a:gd name="T11" fmla="*/ 1049771 h 685"/>
              <a:gd name="T12" fmla="*/ 0 w 586"/>
              <a:gd name="T13" fmla="*/ 1049771 h 685"/>
              <a:gd name="T14" fmla="*/ 732314 w 586"/>
              <a:gd name="T15" fmla="*/ 1784350 h 685"/>
              <a:gd name="T16" fmla="*/ 1464629 w 586"/>
              <a:gd name="T17" fmla="*/ 1049771 h 685"/>
              <a:gd name="T18" fmla="*/ 1464629 w 586"/>
              <a:gd name="T19" fmla="*/ 309982 h 685"/>
              <a:gd name="T20" fmla="*/ 1527175 w 586"/>
              <a:gd name="T21" fmla="*/ 309982 h 685"/>
              <a:gd name="T22" fmla="*/ 1370809 w 586"/>
              <a:gd name="T23" fmla="*/ 0 h 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685">
                <a:moveTo>
                  <a:pt x="526" y="0"/>
                </a:moveTo>
                <a:cubicBezTo>
                  <a:pt x="467" y="119"/>
                  <a:pt x="467" y="119"/>
                  <a:pt x="467" y="119"/>
                </a:cubicBezTo>
                <a:cubicBezTo>
                  <a:pt x="490" y="119"/>
                  <a:pt x="490" y="119"/>
                  <a:pt x="490" y="119"/>
                </a:cubicBezTo>
                <a:cubicBezTo>
                  <a:pt x="490" y="403"/>
                  <a:pt x="490" y="403"/>
                  <a:pt x="490" y="403"/>
                </a:cubicBezTo>
                <a:cubicBezTo>
                  <a:pt x="490" y="519"/>
                  <a:pt x="397" y="613"/>
                  <a:pt x="281" y="613"/>
                </a:cubicBezTo>
                <a:cubicBezTo>
                  <a:pt x="165" y="613"/>
                  <a:pt x="72" y="519"/>
                  <a:pt x="72" y="403"/>
                </a:cubicBezTo>
                <a:cubicBezTo>
                  <a:pt x="0" y="403"/>
                  <a:pt x="0" y="403"/>
                  <a:pt x="0" y="403"/>
                </a:cubicBezTo>
                <a:cubicBezTo>
                  <a:pt x="0" y="559"/>
                  <a:pt x="126" y="685"/>
                  <a:pt x="281" y="685"/>
                </a:cubicBezTo>
                <a:cubicBezTo>
                  <a:pt x="436" y="685"/>
                  <a:pt x="562" y="559"/>
                  <a:pt x="562" y="403"/>
                </a:cubicBezTo>
                <a:cubicBezTo>
                  <a:pt x="562" y="119"/>
                  <a:pt x="562" y="119"/>
                  <a:pt x="562" y="119"/>
                </a:cubicBezTo>
                <a:cubicBezTo>
                  <a:pt x="586" y="119"/>
                  <a:pt x="586" y="119"/>
                  <a:pt x="586" y="119"/>
                </a:cubicBezTo>
                <a:lnTo>
                  <a:pt x="5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8"/>
          <p:cNvSpPr>
            <a:spLocks noEditPoints="1"/>
          </p:cNvSpPr>
          <p:nvPr/>
        </p:nvSpPr>
        <p:spPr bwMode="auto">
          <a:xfrm>
            <a:off x="8690655" y="2458584"/>
            <a:ext cx="442912" cy="392112"/>
          </a:xfrm>
          <a:custGeom>
            <a:avLst/>
            <a:gdLst>
              <a:gd name="T0" fmla="*/ 83372 w 170"/>
              <a:gd name="T1" fmla="*/ 392112 h 150"/>
              <a:gd name="T2" fmla="*/ 75556 w 170"/>
              <a:gd name="T3" fmla="*/ 392112 h 150"/>
              <a:gd name="T4" fmla="*/ 75556 w 170"/>
              <a:gd name="T5" fmla="*/ 392112 h 150"/>
              <a:gd name="T6" fmla="*/ 135479 w 170"/>
              <a:gd name="T7" fmla="*/ 290163 h 150"/>
              <a:gd name="T8" fmla="*/ 135479 w 170"/>
              <a:gd name="T9" fmla="*/ 290163 h 150"/>
              <a:gd name="T10" fmla="*/ 0 w 170"/>
              <a:gd name="T11" fmla="*/ 151617 h 150"/>
              <a:gd name="T12" fmla="*/ 0 w 170"/>
              <a:gd name="T13" fmla="*/ 151617 h 150"/>
              <a:gd name="T14" fmla="*/ 221456 w 170"/>
              <a:gd name="T15" fmla="*/ 0 h 150"/>
              <a:gd name="T16" fmla="*/ 221456 w 170"/>
              <a:gd name="T17" fmla="*/ 0 h 150"/>
              <a:gd name="T18" fmla="*/ 442912 w 170"/>
              <a:gd name="T19" fmla="*/ 151617 h 150"/>
              <a:gd name="T20" fmla="*/ 442912 w 170"/>
              <a:gd name="T21" fmla="*/ 151617 h 150"/>
              <a:gd name="T22" fmla="*/ 289195 w 170"/>
              <a:gd name="T23" fmla="*/ 295391 h 150"/>
              <a:gd name="T24" fmla="*/ 289195 w 170"/>
              <a:gd name="T25" fmla="*/ 295391 h 150"/>
              <a:gd name="T26" fmla="*/ 83372 w 170"/>
              <a:gd name="T27" fmla="*/ 392112 h 150"/>
              <a:gd name="T28" fmla="*/ 83372 w 170"/>
              <a:gd name="T29" fmla="*/ 392112 h 150"/>
              <a:gd name="T30" fmla="*/ 83372 w 170"/>
              <a:gd name="T31" fmla="*/ 392112 h 150"/>
              <a:gd name="T32" fmla="*/ 85977 w 170"/>
              <a:gd name="T33" fmla="*/ 70580 h 150"/>
              <a:gd name="T34" fmla="*/ 36475 w 170"/>
              <a:gd name="T35" fmla="*/ 151617 h 150"/>
              <a:gd name="T36" fmla="*/ 36475 w 170"/>
              <a:gd name="T37" fmla="*/ 151617 h 150"/>
              <a:gd name="T38" fmla="*/ 161533 w 170"/>
              <a:gd name="T39" fmla="*/ 258794 h 150"/>
              <a:gd name="T40" fmla="*/ 161533 w 170"/>
              <a:gd name="T41" fmla="*/ 258794 h 150"/>
              <a:gd name="T42" fmla="*/ 177165 w 170"/>
              <a:gd name="T43" fmla="*/ 264022 h 150"/>
              <a:gd name="T44" fmla="*/ 174559 w 170"/>
              <a:gd name="T45" fmla="*/ 279707 h 150"/>
              <a:gd name="T46" fmla="*/ 151111 w 170"/>
              <a:gd name="T47" fmla="*/ 345059 h 150"/>
              <a:gd name="T48" fmla="*/ 151111 w 170"/>
              <a:gd name="T49" fmla="*/ 345059 h 150"/>
              <a:gd name="T50" fmla="*/ 265747 w 170"/>
              <a:gd name="T51" fmla="*/ 266636 h 150"/>
              <a:gd name="T52" fmla="*/ 265747 w 170"/>
              <a:gd name="T53" fmla="*/ 266636 h 150"/>
              <a:gd name="T54" fmla="*/ 268353 w 170"/>
              <a:gd name="T55" fmla="*/ 261408 h 150"/>
              <a:gd name="T56" fmla="*/ 276169 w 170"/>
              <a:gd name="T57" fmla="*/ 261408 h 150"/>
              <a:gd name="T58" fmla="*/ 406437 w 170"/>
              <a:gd name="T59" fmla="*/ 151617 h 150"/>
              <a:gd name="T60" fmla="*/ 406437 w 170"/>
              <a:gd name="T61" fmla="*/ 151617 h 150"/>
              <a:gd name="T62" fmla="*/ 356935 w 170"/>
              <a:gd name="T63" fmla="*/ 70580 h 150"/>
              <a:gd name="T64" fmla="*/ 356935 w 170"/>
              <a:gd name="T65" fmla="*/ 70580 h 150"/>
              <a:gd name="T66" fmla="*/ 221456 w 170"/>
              <a:gd name="T67" fmla="*/ 36597 h 150"/>
              <a:gd name="T68" fmla="*/ 221456 w 170"/>
              <a:gd name="T69" fmla="*/ 36597 h 150"/>
              <a:gd name="T70" fmla="*/ 221456 w 170"/>
              <a:gd name="T71" fmla="*/ 36597 h 150"/>
              <a:gd name="T72" fmla="*/ 221456 w 170"/>
              <a:gd name="T73" fmla="*/ 36597 h 150"/>
              <a:gd name="T74" fmla="*/ 85977 w 170"/>
              <a:gd name="T75" fmla="*/ 70580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 h="150">
                <a:moveTo>
                  <a:pt x="32" y="150"/>
                </a:moveTo>
                <a:cubicBezTo>
                  <a:pt x="30" y="150"/>
                  <a:pt x="29" y="150"/>
                  <a:pt x="29" y="150"/>
                </a:cubicBezTo>
                <a:cubicBezTo>
                  <a:pt x="29" y="150"/>
                  <a:pt x="29" y="150"/>
                  <a:pt x="29" y="150"/>
                </a:cubicBezTo>
                <a:cubicBezTo>
                  <a:pt x="29" y="150"/>
                  <a:pt x="48" y="133"/>
                  <a:pt x="52" y="111"/>
                </a:cubicBezTo>
                <a:cubicBezTo>
                  <a:pt x="52" y="111"/>
                  <a:pt x="52" y="111"/>
                  <a:pt x="52" y="111"/>
                </a:cubicBezTo>
                <a:cubicBezTo>
                  <a:pt x="23" y="103"/>
                  <a:pt x="0" y="83"/>
                  <a:pt x="0" y="58"/>
                </a:cubicBezTo>
                <a:cubicBezTo>
                  <a:pt x="0" y="58"/>
                  <a:pt x="0" y="58"/>
                  <a:pt x="0" y="58"/>
                </a:cubicBezTo>
                <a:cubicBezTo>
                  <a:pt x="0" y="23"/>
                  <a:pt x="40" y="0"/>
                  <a:pt x="85" y="0"/>
                </a:cubicBezTo>
                <a:cubicBezTo>
                  <a:pt x="85" y="0"/>
                  <a:pt x="85" y="0"/>
                  <a:pt x="85" y="0"/>
                </a:cubicBezTo>
                <a:cubicBezTo>
                  <a:pt x="130" y="0"/>
                  <a:pt x="170" y="23"/>
                  <a:pt x="170" y="58"/>
                </a:cubicBezTo>
                <a:cubicBezTo>
                  <a:pt x="170" y="58"/>
                  <a:pt x="170" y="58"/>
                  <a:pt x="170" y="58"/>
                </a:cubicBezTo>
                <a:cubicBezTo>
                  <a:pt x="170" y="85"/>
                  <a:pt x="144" y="106"/>
                  <a:pt x="111" y="113"/>
                </a:cubicBezTo>
                <a:cubicBezTo>
                  <a:pt x="111" y="113"/>
                  <a:pt x="111" y="113"/>
                  <a:pt x="111" y="113"/>
                </a:cubicBezTo>
                <a:cubicBezTo>
                  <a:pt x="80" y="147"/>
                  <a:pt x="43" y="150"/>
                  <a:pt x="32" y="150"/>
                </a:cubicBezTo>
                <a:cubicBezTo>
                  <a:pt x="32" y="150"/>
                  <a:pt x="32" y="150"/>
                  <a:pt x="32" y="150"/>
                </a:cubicBezTo>
                <a:cubicBezTo>
                  <a:pt x="32" y="150"/>
                  <a:pt x="32" y="150"/>
                  <a:pt x="32" y="150"/>
                </a:cubicBezTo>
                <a:close/>
                <a:moveTo>
                  <a:pt x="33" y="27"/>
                </a:moveTo>
                <a:cubicBezTo>
                  <a:pt x="21" y="36"/>
                  <a:pt x="14" y="47"/>
                  <a:pt x="14" y="58"/>
                </a:cubicBezTo>
                <a:cubicBezTo>
                  <a:pt x="14" y="58"/>
                  <a:pt x="14" y="58"/>
                  <a:pt x="14" y="58"/>
                </a:cubicBezTo>
                <a:cubicBezTo>
                  <a:pt x="13" y="75"/>
                  <a:pt x="32" y="93"/>
                  <a:pt x="62" y="99"/>
                </a:cubicBezTo>
                <a:cubicBezTo>
                  <a:pt x="62" y="99"/>
                  <a:pt x="62" y="99"/>
                  <a:pt x="62" y="99"/>
                </a:cubicBezTo>
                <a:cubicBezTo>
                  <a:pt x="68" y="101"/>
                  <a:pt x="68" y="101"/>
                  <a:pt x="68" y="101"/>
                </a:cubicBezTo>
                <a:cubicBezTo>
                  <a:pt x="67" y="107"/>
                  <a:pt x="67" y="107"/>
                  <a:pt x="67" y="107"/>
                </a:cubicBezTo>
                <a:cubicBezTo>
                  <a:pt x="67" y="113"/>
                  <a:pt x="64" y="123"/>
                  <a:pt x="58" y="132"/>
                </a:cubicBezTo>
                <a:cubicBezTo>
                  <a:pt x="58" y="132"/>
                  <a:pt x="58" y="132"/>
                  <a:pt x="58" y="132"/>
                </a:cubicBezTo>
                <a:cubicBezTo>
                  <a:pt x="71" y="127"/>
                  <a:pt x="87" y="119"/>
                  <a:pt x="102" y="102"/>
                </a:cubicBezTo>
                <a:cubicBezTo>
                  <a:pt x="102" y="102"/>
                  <a:pt x="102" y="102"/>
                  <a:pt x="102" y="102"/>
                </a:cubicBezTo>
                <a:cubicBezTo>
                  <a:pt x="103" y="100"/>
                  <a:pt x="103" y="100"/>
                  <a:pt x="103" y="100"/>
                </a:cubicBezTo>
                <a:cubicBezTo>
                  <a:pt x="106" y="100"/>
                  <a:pt x="106" y="100"/>
                  <a:pt x="106" y="100"/>
                </a:cubicBezTo>
                <a:cubicBezTo>
                  <a:pt x="137" y="94"/>
                  <a:pt x="157" y="76"/>
                  <a:pt x="156" y="58"/>
                </a:cubicBezTo>
                <a:cubicBezTo>
                  <a:pt x="156" y="58"/>
                  <a:pt x="156" y="58"/>
                  <a:pt x="156" y="58"/>
                </a:cubicBezTo>
                <a:cubicBezTo>
                  <a:pt x="156" y="47"/>
                  <a:pt x="149" y="36"/>
                  <a:pt x="137" y="27"/>
                </a:cubicBezTo>
                <a:cubicBezTo>
                  <a:pt x="137" y="27"/>
                  <a:pt x="137" y="27"/>
                  <a:pt x="137" y="27"/>
                </a:cubicBezTo>
                <a:cubicBezTo>
                  <a:pt x="124" y="19"/>
                  <a:pt x="105" y="14"/>
                  <a:pt x="85" y="14"/>
                </a:cubicBezTo>
                <a:cubicBezTo>
                  <a:pt x="85" y="14"/>
                  <a:pt x="85" y="14"/>
                  <a:pt x="85" y="14"/>
                </a:cubicBezTo>
                <a:cubicBezTo>
                  <a:pt x="85" y="14"/>
                  <a:pt x="85" y="14"/>
                  <a:pt x="85" y="14"/>
                </a:cubicBezTo>
                <a:cubicBezTo>
                  <a:pt x="85" y="14"/>
                  <a:pt x="85" y="14"/>
                  <a:pt x="85" y="14"/>
                </a:cubicBezTo>
                <a:cubicBezTo>
                  <a:pt x="65" y="14"/>
                  <a:pt x="46" y="19"/>
                  <a:pt x="33" y="27"/>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0" name="Group 19"/>
          <p:cNvGrpSpPr/>
          <p:nvPr/>
        </p:nvGrpSpPr>
        <p:grpSpPr bwMode="auto">
          <a:xfrm>
            <a:off x="2589892" y="2368096"/>
            <a:ext cx="431800" cy="525463"/>
            <a:chOff x="0" y="0"/>
            <a:chExt cx="272" cy="331"/>
          </a:xfrm>
        </p:grpSpPr>
        <p:sp>
          <p:nvSpPr>
            <p:cNvPr id="21" name="Freeform 20"/>
            <p:cNvSpPr/>
            <p:nvPr/>
          </p:nvSpPr>
          <p:spPr bwMode="auto">
            <a:xfrm>
              <a:off x="70" y="0"/>
              <a:ext cx="202" cy="208"/>
            </a:xfrm>
            <a:custGeom>
              <a:avLst/>
              <a:gdLst>
                <a:gd name="T0" fmla="*/ 102 w 123"/>
                <a:gd name="T1" fmla="*/ 54 h 127"/>
                <a:gd name="T2" fmla="*/ 80 w 123"/>
                <a:gd name="T3" fmla="*/ 49 h 127"/>
                <a:gd name="T4" fmla="*/ 80 w 123"/>
                <a:gd name="T5" fmla="*/ 0 h 127"/>
                <a:gd name="T6" fmla="*/ 0 w 123"/>
                <a:gd name="T7" fmla="*/ 79 h 127"/>
                <a:gd name="T8" fmla="*/ 80 w 123"/>
                <a:gd name="T9" fmla="*/ 156 h 127"/>
                <a:gd name="T10" fmla="*/ 80 w 123"/>
                <a:gd name="T11" fmla="*/ 106 h 127"/>
                <a:gd name="T12" fmla="*/ 158 w 123"/>
                <a:gd name="T13" fmla="*/ 175 h 127"/>
                <a:gd name="T14" fmla="*/ 128 w 123"/>
                <a:gd name="T15" fmla="*/ 208 h 127"/>
                <a:gd name="T16" fmla="*/ 189 w 123"/>
                <a:gd name="T17" fmla="*/ 161 h 127"/>
                <a:gd name="T18" fmla="*/ 102 w 123"/>
                <a:gd name="T19" fmla="*/ 54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127">
                  <a:moveTo>
                    <a:pt x="62" y="33"/>
                  </a:moveTo>
                  <a:cubicBezTo>
                    <a:pt x="57" y="31"/>
                    <a:pt x="53" y="30"/>
                    <a:pt x="49" y="30"/>
                  </a:cubicBezTo>
                  <a:cubicBezTo>
                    <a:pt x="49" y="0"/>
                    <a:pt x="49" y="0"/>
                    <a:pt x="49" y="0"/>
                  </a:cubicBezTo>
                  <a:cubicBezTo>
                    <a:pt x="0" y="48"/>
                    <a:pt x="0" y="48"/>
                    <a:pt x="0" y="48"/>
                  </a:cubicBezTo>
                  <a:cubicBezTo>
                    <a:pt x="49" y="95"/>
                    <a:pt x="49" y="95"/>
                    <a:pt x="49" y="95"/>
                  </a:cubicBezTo>
                  <a:cubicBezTo>
                    <a:pt x="49" y="65"/>
                    <a:pt x="49" y="65"/>
                    <a:pt x="49" y="65"/>
                  </a:cubicBezTo>
                  <a:cubicBezTo>
                    <a:pt x="86" y="67"/>
                    <a:pt x="102" y="86"/>
                    <a:pt x="96" y="107"/>
                  </a:cubicBezTo>
                  <a:cubicBezTo>
                    <a:pt x="93" y="116"/>
                    <a:pt x="86" y="123"/>
                    <a:pt x="78" y="127"/>
                  </a:cubicBezTo>
                  <a:cubicBezTo>
                    <a:pt x="96" y="123"/>
                    <a:pt x="111" y="113"/>
                    <a:pt x="115" y="98"/>
                  </a:cubicBezTo>
                  <a:cubicBezTo>
                    <a:pt x="123" y="72"/>
                    <a:pt x="99" y="43"/>
                    <a:pt x="62"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21"/>
            <p:cNvSpPr/>
            <p:nvPr/>
          </p:nvSpPr>
          <p:spPr bwMode="auto">
            <a:xfrm>
              <a:off x="0" y="123"/>
              <a:ext cx="202" cy="208"/>
            </a:xfrm>
            <a:custGeom>
              <a:avLst/>
              <a:gdLst>
                <a:gd name="T0" fmla="*/ 100 w 123"/>
                <a:gd name="T1" fmla="*/ 154 h 127"/>
                <a:gd name="T2" fmla="*/ 122 w 123"/>
                <a:gd name="T3" fmla="*/ 159 h 127"/>
                <a:gd name="T4" fmla="*/ 122 w 123"/>
                <a:gd name="T5" fmla="*/ 208 h 127"/>
                <a:gd name="T6" fmla="*/ 202 w 123"/>
                <a:gd name="T7" fmla="*/ 129 h 127"/>
                <a:gd name="T8" fmla="*/ 122 w 123"/>
                <a:gd name="T9" fmla="*/ 51 h 127"/>
                <a:gd name="T10" fmla="*/ 122 w 123"/>
                <a:gd name="T11" fmla="*/ 102 h 127"/>
                <a:gd name="T12" fmla="*/ 44 w 123"/>
                <a:gd name="T13" fmla="*/ 33 h 127"/>
                <a:gd name="T14" fmla="*/ 74 w 123"/>
                <a:gd name="T15" fmla="*/ 0 h 127"/>
                <a:gd name="T16" fmla="*/ 13 w 123"/>
                <a:gd name="T17" fmla="*/ 47 h 127"/>
                <a:gd name="T18" fmla="*/ 100 w 123"/>
                <a:gd name="T19" fmla="*/ 154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127">
                  <a:moveTo>
                    <a:pt x="61" y="94"/>
                  </a:moveTo>
                  <a:cubicBezTo>
                    <a:pt x="66" y="96"/>
                    <a:pt x="70" y="96"/>
                    <a:pt x="74" y="97"/>
                  </a:cubicBezTo>
                  <a:cubicBezTo>
                    <a:pt x="74" y="127"/>
                    <a:pt x="74" y="127"/>
                    <a:pt x="74" y="127"/>
                  </a:cubicBezTo>
                  <a:cubicBezTo>
                    <a:pt x="123" y="79"/>
                    <a:pt x="123" y="79"/>
                    <a:pt x="123" y="79"/>
                  </a:cubicBezTo>
                  <a:cubicBezTo>
                    <a:pt x="74" y="31"/>
                    <a:pt x="74" y="31"/>
                    <a:pt x="74" y="31"/>
                  </a:cubicBezTo>
                  <a:cubicBezTo>
                    <a:pt x="74" y="62"/>
                    <a:pt x="74" y="62"/>
                    <a:pt x="74" y="62"/>
                  </a:cubicBezTo>
                  <a:cubicBezTo>
                    <a:pt x="37" y="59"/>
                    <a:pt x="21" y="41"/>
                    <a:pt x="27" y="20"/>
                  </a:cubicBezTo>
                  <a:cubicBezTo>
                    <a:pt x="30" y="11"/>
                    <a:pt x="37" y="4"/>
                    <a:pt x="45" y="0"/>
                  </a:cubicBezTo>
                  <a:cubicBezTo>
                    <a:pt x="27" y="4"/>
                    <a:pt x="12" y="14"/>
                    <a:pt x="8" y="29"/>
                  </a:cubicBezTo>
                  <a:cubicBezTo>
                    <a:pt x="0" y="55"/>
                    <a:pt x="24" y="84"/>
                    <a:pt x="6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Group 22"/>
          <p:cNvGrpSpPr/>
          <p:nvPr/>
        </p:nvGrpSpPr>
        <p:grpSpPr bwMode="auto">
          <a:xfrm>
            <a:off x="6752317" y="2474459"/>
            <a:ext cx="395288" cy="360362"/>
            <a:chOff x="0" y="0"/>
            <a:chExt cx="249" cy="227"/>
          </a:xfrm>
        </p:grpSpPr>
        <p:sp>
          <p:nvSpPr>
            <p:cNvPr id="24" name="Rectangle 23"/>
            <p:cNvSpPr>
              <a:spLocks noChangeArrowheads="1"/>
            </p:cNvSpPr>
            <p:nvPr/>
          </p:nvSpPr>
          <p:spPr bwMode="auto">
            <a:xfrm>
              <a:off x="36" y="192"/>
              <a:ext cx="170"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Rectangle 24"/>
            <p:cNvSpPr>
              <a:spLocks noChangeArrowheads="1"/>
            </p:cNvSpPr>
            <p:nvPr/>
          </p:nvSpPr>
          <p:spPr bwMode="auto">
            <a:xfrm>
              <a:off x="77" y="28"/>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Rectangle 25"/>
            <p:cNvSpPr>
              <a:spLocks noChangeArrowheads="1"/>
            </p:cNvSpPr>
            <p:nvPr/>
          </p:nvSpPr>
          <p:spPr bwMode="auto">
            <a:xfrm>
              <a:off x="77" y="51"/>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Rectangle 26"/>
            <p:cNvSpPr>
              <a:spLocks noChangeArrowheads="1"/>
            </p:cNvSpPr>
            <p:nvPr/>
          </p:nvSpPr>
          <p:spPr bwMode="auto">
            <a:xfrm>
              <a:off x="77" y="72"/>
              <a:ext cx="92"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27"/>
            <p:cNvSpPr>
              <a:spLocks noEditPoints="1"/>
            </p:cNvSpPr>
            <p:nvPr/>
          </p:nvSpPr>
          <p:spPr bwMode="auto">
            <a:xfrm>
              <a:off x="0" y="0"/>
              <a:ext cx="249" cy="227"/>
            </a:xfrm>
            <a:custGeom>
              <a:avLst/>
              <a:gdLst>
                <a:gd name="T0" fmla="*/ 221 w 152"/>
                <a:gd name="T1" fmla="*/ 115 h 138"/>
                <a:gd name="T2" fmla="*/ 193 w 152"/>
                <a:gd name="T3" fmla="*/ 115 h 138"/>
                <a:gd name="T4" fmla="*/ 193 w 152"/>
                <a:gd name="T5" fmla="*/ 0 h 138"/>
                <a:gd name="T6" fmla="*/ 56 w 152"/>
                <a:gd name="T7" fmla="*/ 0 h 138"/>
                <a:gd name="T8" fmla="*/ 56 w 152"/>
                <a:gd name="T9" fmla="*/ 115 h 138"/>
                <a:gd name="T10" fmla="*/ 28 w 152"/>
                <a:gd name="T11" fmla="*/ 115 h 138"/>
                <a:gd name="T12" fmla="*/ 0 w 152"/>
                <a:gd name="T13" fmla="*/ 143 h 138"/>
                <a:gd name="T14" fmla="*/ 0 w 152"/>
                <a:gd name="T15" fmla="*/ 199 h 138"/>
                <a:gd name="T16" fmla="*/ 28 w 152"/>
                <a:gd name="T17" fmla="*/ 227 h 138"/>
                <a:gd name="T18" fmla="*/ 221 w 152"/>
                <a:gd name="T19" fmla="*/ 227 h 138"/>
                <a:gd name="T20" fmla="*/ 249 w 152"/>
                <a:gd name="T21" fmla="*/ 199 h 138"/>
                <a:gd name="T22" fmla="*/ 249 w 152"/>
                <a:gd name="T23" fmla="*/ 143 h 138"/>
                <a:gd name="T24" fmla="*/ 221 w 152"/>
                <a:gd name="T25" fmla="*/ 115 h 138"/>
                <a:gd name="T26" fmla="*/ 66 w 152"/>
                <a:gd name="T27" fmla="*/ 10 h 138"/>
                <a:gd name="T28" fmla="*/ 182 w 152"/>
                <a:gd name="T29" fmla="*/ 10 h 138"/>
                <a:gd name="T30" fmla="*/ 182 w 152"/>
                <a:gd name="T31" fmla="*/ 115 h 138"/>
                <a:gd name="T32" fmla="*/ 66 w 152"/>
                <a:gd name="T33" fmla="*/ 115 h 138"/>
                <a:gd name="T34" fmla="*/ 66 w 152"/>
                <a:gd name="T35" fmla="*/ 10 h 138"/>
                <a:gd name="T36" fmla="*/ 238 w 152"/>
                <a:gd name="T37" fmla="*/ 199 h 138"/>
                <a:gd name="T38" fmla="*/ 221 w 152"/>
                <a:gd name="T39" fmla="*/ 215 h 138"/>
                <a:gd name="T40" fmla="*/ 28 w 152"/>
                <a:gd name="T41" fmla="*/ 215 h 138"/>
                <a:gd name="T42" fmla="*/ 11 w 152"/>
                <a:gd name="T43" fmla="*/ 199 h 138"/>
                <a:gd name="T44" fmla="*/ 11 w 152"/>
                <a:gd name="T45" fmla="*/ 143 h 138"/>
                <a:gd name="T46" fmla="*/ 28 w 152"/>
                <a:gd name="T47" fmla="*/ 127 h 138"/>
                <a:gd name="T48" fmla="*/ 221 w 152"/>
                <a:gd name="T49" fmla="*/ 127 h 138"/>
                <a:gd name="T50" fmla="*/ 238 w 152"/>
                <a:gd name="T51" fmla="*/ 143 h 138"/>
                <a:gd name="T52" fmla="*/ 238 w 152"/>
                <a:gd name="T53" fmla="*/ 199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2" h="138">
                  <a:moveTo>
                    <a:pt x="135" y="70"/>
                  </a:moveTo>
                  <a:cubicBezTo>
                    <a:pt x="118" y="70"/>
                    <a:pt x="118" y="70"/>
                    <a:pt x="118" y="70"/>
                  </a:cubicBezTo>
                  <a:cubicBezTo>
                    <a:pt x="118" y="0"/>
                    <a:pt x="118" y="0"/>
                    <a:pt x="118" y="0"/>
                  </a:cubicBezTo>
                  <a:cubicBezTo>
                    <a:pt x="34" y="0"/>
                    <a:pt x="34" y="0"/>
                    <a:pt x="34" y="0"/>
                  </a:cubicBezTo>
                  <a:cubicBezTo>
                    <a:pt x="34" y="70"/>
                    <a:pt x="34" y="70"/>
                    <a:pt x="34" y="70"/>
                  </a:cubicBezTo>
                  <a:cubicBezTo>
                    <a:pt x="17" y="70"/>
                    <a:pt x="17" y="70"/>
                    <a:pt x="17" y="70"/>
                  </a:cubicBezTo>
                  <a:cubicBezTo>
                    <a:pt x="8" y="70"/>
                    <a:pt x="0" y="78"/>
                    <a:pt x="0" y="87"/>
                  </a:cubicBezTo>
                  <a:cubicBezTo>
                    <a:pt x="0" y="121"/>
                    <a:pt x="0" y="121"/>
                    <a:pt x="0" y="121"/>
                  </a:cubicBezTo>
                  <a:cubicBezTo>
                    <a:pt x="0" y="130"/>
                    <a:pt x="8" y="138"/>
                    <a:pt x="17" y="138"/>
                  </a:cubicBezTo>
                  <a:cubicBezTo>
                    <a:pt x="135" y="138"/>
                    <a:pt x="135" y="138"/>
                    <a:pt x="135" y="138"/>
                  </a:cubicBezTo>
                  <a:cubicBezTo>
                    <a:pt x="144" y="138"/>
                    <a:pt x="152" y="130"/>
                    <a:pt x="152" y="121"/>
                  </a:cubicBezTo>
                  <a:cubicBezTo>
                    <a:pt x="152" y="87"/>
                    <a:pt x="152" y="87"/>
                    <a:pt x="152" y="87"/>
                  </a:cubicBezTo>
                  <a:cubicBezTo>
                    <a:pt x="152" y="78"/>
                    <a:pt x="144" y="70"/>
                    <a:pt x="135" y="70"/>
                  </a:cubicBezTo>
                  <a:close/>
                  <a:moveTo>
                    <a:pt x="40" y="6"/>
                  </a:moveTo>
                  <a:cubicBezTo>
                    <a:pt x="111" y="6"/>
                    <a:pt x="111" y="6"/>
                    <a:pt x="111" y="6"/>
                  </a:cubicBezTo>
                  <a:cubicBezTo>
                    <a:pt x="111" y="70"/>
                    <a:pt x="111" y="70"/>
                    <a:pt x="111" y="70"/>
                  </a:cubicBezTo>
                  <a:cubicBezTo>
                    <a:pt x="40" y="70"/>
                    <a:pt x="40" y="70"/>
                    <a:pt x="40" y="70"/>
                  </a:cubicBezTo>
                  <a:lnTo>
                    <a:pt x="40" y="6"/>
                  </a:lnTo>
                  <a:close/>
                  <a:moveTo>
                    <a:pt x="145" y="121"/>
                  </a:moveTo>
                  <a:cubicBezTo>
                    <a:pt x="145" y="127"/>
                    <a:pt x="140" y="131"/>
                    <a:pt x="135" y="131"/>
                  </a:cubicBezTo>
                  <a:cubicBezTo>
                    <a:pt x="17" y="131"/>
                    <a:pt x="17" y="131"/>
                    <a:pt x="17" y="131"/>
                  </a:cubicBezTo>
                  <a:cubicBezTo>
                    <a:pt x="12" y="131"/>
                    <a:pt x="7" y="127"/>
                    <a:pt x="7" y="121"/>
                  </a:cubicBezTo>
                  <a:cubicBezTo>
                    <a:pt x="7" y="87"/>
                    <a:pt x="7" y="87"/>
                    <a:pt x="7" y="87"/>
                  </a:cubicBezTo>
                  <a:cubicBezTo>
                    <a:pt x="7" y="81"/>
                    <a:pt x="12" y="77"/>
                    <a:pt x="17" y="77"/>
                  </a:cubicBezTo>
                  <a:cubicBezTo>
                    <a:pt x="135" y="77"/>
                    <a:pt x="135" y="77"/>
                    <a:pt x="135" y="77"/>
                  </a:cubicBezTo>
                  <a:cubicBezTo>
                    <a:pt x="140" y="77"/>
                    <a:pt x="145" y="81"/>
                    <a:pt x="145" y="87"/>
                  </a:cubicBezTo>
                  <a:lnTo>
                    <a:pt x="145" y="1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Oval 28"/>
            <p:cNvSpPr>
              <a:spLocks noChangeArrowheads="1"/>
            </p:cNvSpPr>
            <p:nvPr/>
          </p:nvSpPr>
          <p:spPr bwMode="auto">
            <a:xfrm>
              <a:off x="36" y="143"/>
              <a:ext cx="16"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 name="Oval 29"/>
            <p:cNvSpPr>
              <a:spLocks noChangeArrowheads="1"/>
            </p:cNvSpPr>
            <p:nvPr/>
          </p:nvSpPr>
          <p:spPr bwMode="auto">
            <a:xfrm>
              <a:off x="59" y="143"/>
              <a:ext cx="14" cy="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31" name="Freeform 30"/>
          <p:cNvSpPr>
            <a:spLocks noEditPoints="1"/>
          </p:cNvSpPr>
          <p:nvPr/>
        </p:nvSpPr>
        <p:spPr bwMode="auto">
          <a:xfrm>
            <a:off x="4694917" y="2433184"/>
            <a:ext cx="431800" cy="403225"/>
          </a:xfrm>
          <a:custGeom>
            <a:avLst/>
            <a:gdLst>
              <a:gd name="T0" fmla="*/ 70233 w 166"/>
              <a:gd name="T1" fmla="*/ 260145 h 155"/>
              <a:gd name="T2" fmla="*/ 59828 w 166"/>
              <a:gd name="T3" fmla="*/ 234131 h 155"/>
              <a:gd name="T4" fmla="*/ 52024 w 166"/>
              <a:gd name="T5" fmla="*/ 59833 h 155"/>
              <a:gd name="T6" fmla="*/ 130060 w 166"/>
              <a:gd name="T7" fmla="*/ 67638 h 155"/>
              <a:gd name="T8" fmla="*/ 130060 w 166"/>
              <a:gd name="T9" fmla="*/ 0 h 155"/>
              <a:gd name="T10" fmla="*/ 296537 w 166"/>
              <a:gd name="T11" fmla="*/ 67638 h 155"/>
              <a:gd name="T12" fmla="*/ 309543 w 166"/>
              <a:gd name="T13" fmla="*/ 78044 h 155"/>
              <a:gd name="T14" fmla="*/ 431800 w 166"/>
              <a:gd name="T15" fmla="*/ 208116 h 155"/>
              <a:gd name="T16" fmla="*/ 361567 w 166"/>
              <a:gd name="T17" fmla="*/ 247138 h 155"/>
              <a:gd name="T18" fmla="*/ 403187 w 166"/>
              <a:gd name="T19" fmla="*/ 304370 h 155"/>
              <a:gd name="T20" fmla="*/ 231507 w 166"/>
              <a:gd name="T21" fmla="*/ 348595 h 155"/>
              <a:gd name="T22" fmla="*/ 213299 w 166"/>
              <a:gd name="T23" fmla="*/ 351196 h 155"/>
              <a:gd name="T24" fmla="*/ 208096 w 166"/>
              <a:gd name="T25" fmla="*/ 351196 h 155"/>
              <a:gd name="T26" fmla="*/ 33816 w 166"/>
              <a:gd name="T27" fmla="*/ 306971 h 155"/>
              <a:gd name="T28" fmla="*/ 93643 w 166"/>
              <a:gd name="T29" fmla="*/ 205515 h 155"/>
              <a:gd name="T30" fmla="*/ 109251 w 166"/>
              <a:gd name="T31" fmla="*/ 252341 h 155"/>
              <a:gd name="T32" fmla="*/ 114453 w 166"/>
              <a:gd name="T33" fmla="*/ 262747 h 155"/>
              <a:gd name="T34" fmla="*/ 158673 w 166"/>
              <a:gd name="T35" fmla="*/ 351196 h 155"/>
              <a:gd name="T36" fmla="*/ 200293 w 166"/>
              <a:gd name="T37" fmla="*/ 312174 h 155"/>
              <a:gd name="T38" fmla="*/ 213299 w 166"/>
              <a:gd name="T39" fmla="*/ 312174 h 155"/>
              <a:gd name="T40" fmla="*/ 236710 w 166"/>
              <a:gd name="T41" fmla="*/ 309573 h 155"/>
              <a:gd name="T42" fmla="*/ 278329 w 166"/>
              <a:gd name="T43" fmla="*/ 345993 h 155"/>
              <a:gd name="T44" fmla="*/ 317347 w 166"/>
              <a:gd name="T45" fmla="*/ 252341 h 155"/>
              <a:gd name="T46" fmla="*/ 330353 w 166"/>
              <a:gd name="T47" fmla="*/ 213319 h 155"/>
              <a:gd name="T48" fmla="*/ 332954 w 166"/>
              <a:gd name="T49" fmla="*/ 200312 h 155"/>
              <a:gd name="T50" fmla="*/ 356365 w 166"/>
              <a:gd name="T51" fmla="*/ 101457 h 155"/>
              <a:gd name="T52" fmla="*/ 293936 w 166"/>
              <a:gd name="T53" fmla="*/ 111862 h 155"/>
              <a:gd name="T54" fmla="*/ 267924 w 166"/>
              <a:gd name="T55" fmla="*/ 96254 h 155"/>
              <a:gd name="T56" fmla="*/ 257519 w 166"/>
              <a:gd name="T57" fmla="*/ 36420 h 155"/>
              <a:gd name="T58" fmla="*/ 169078 w 166"/>
              <a:gd name="T59" fmla="*/ 88449 h 155"/>
              <a:gd name="T60" fmla="*/ 130060 w 166"/>
              <a:gd name="T61" fmla="*/ 114464 h 155"/>
              <a:gd name="T62" fmla="*/ 122257 w 166"/>
              <a:gd name="T63" fmla="*/ 122268 h 155"/>
              <a:gd name="T64" fmla="*/ 49423 w 166"/>
              <a:gd name="T65" fmla="*/ 189906 h 155"/>
              <a:gd name="T66" fmla="*/ 215900 w 166"/>
              <a:gd name="T67" fmla="*/ 130073 h 155"/>
              <a:gd name="T68" fmla="*/ 286133 w 166"/>
              <a:gd name="T69" fmla="*/ 195109 h 155"/>
              <a:gd name="T70" fmla="*/ 215900 w 166"/>
              <a:gd name="T71" fmla="*/ 262747 h 155"/>
              <a:gd name="T72" fmla="*/ 215900 w 166"/>
              <a:gd name="T73" fmla="*/ 244536 h 155"/>
              <a:gd name="T74" fmla="*/ 247114 w 166"/>
              <a:gd name="T75" fmla="*/ 195109 h 155"/>
              <a:gd name="T76" fmla="*/ 215900 w 166"/>
              <a:gd name="T77" fmla="*/ 166493 h 155"/>
              <a:gd name="T78" fmla="*/ 187287 w 166"/>
              <a:gd name="T79" fmla="*/ 195109 h 155"/>
              <a:gd name="T80" fmla="*/ 215900 w 166"/>
              <a:gd name="T81" fmla="*/ 226326 h 155"/>
              <a:gd name="T82" fmla="*/ 215900 w 166"/>
              <a:gd name="T83" fmla="*/ 244536 h 155"/>
              <a:gd name="T84" fmla="*/ 148269 w 166"/>
              <a:gd name="T85" fmla="*/ 195109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6" h="155">
                <a:moveTo>
                  <a:pt x="13" y="118"/>
                </a:moveTo>
                <a:cubicBezTo>
                  <a:pt x="27" y="100"/>
                  <a:pt x="27" y="100"/>
                  <a:pt x="27" y="100"/>
                </a:cubicBezTo>
                <a:cubicBezTo>
                  <a:pt x="25" y="97"/>
                  <a:pt x="24" y="93"/>
                  <a:pt x="23" y="90"/>
                </a:cubicBezTo>
                <a:cubicBezTo>
                  <a:pt x="23" y="90"/>
                  <a:pt x="23" y="90"/>
                  <a:pt x="23" y="90"/>
                </a:cubicBezTo>
                <a:cubicBezTo>
                  <a:pt x="0" y="82"/>
                  <a:pt x="0" y="82"/>
                  <a:pt x="0" y="82"/>
                </a:cubicBezTo>
                <a:cubicBezTo>
                  <a:pt x="20" y="23"/>
                  <a:pt x="20" y="23"/>
                  <a:pt x="20" y="23"/>
                </a:cubicBezTo>
                <a:cubicBezTo>
                  <a:pt x="43" y="31"/>
                  <a:pt x="43" y="31"/>
                  <a:pt x="43" y="31"/>
                </a:cubicBezTo>
                <a:cubicBezTo>
                  <a:pt x="45" y="29"/>
                  <a:pt x="48" y="27"/>
                  <a:pt x="50" y="26"/>
                </a:cubicBezTo>
                <a:cubicBezTo>
                  <a:pt x="50" y="26"/>
                  <a:pt x="50" y="26"/>
                  <a:pt x="50" y="26"/>
                </a:cubicBezTo>
                <a:cubicBezTo>
                  <a:pt x="50" y="0"/>
                  <a:pt x="50" y="0"/>
                  <a:pt x="50" y="0"/>
                </a:cubicBezTo>
                <a:cubicBezTo>
                  <a:pt x="114" y="0"/>
                  <a:pt x="114" y="0"/>
                  <a:pt x="114" y="0"/>
                </a:cubicBezTo>
                <a:cubicBezTo>
                  <a:pt x="114" y="26"/>
                  <a:pt x="114" y="26"/>
                  <a:pt x="114" y="26"/>
                </a:cubicBezTo>
                <a:cubicBezTo>
                  <a:pt x="116" y="27"/>
                  <a:pt x="118" y="28"/>
                  <a:pt x="119" y="30"/>
                </a:cubicBezTo>
                <a:cubicBezTo>
                  <a:pt x="119" y="30"/>
                  <a:pt x="119" y="30"/>
                  <a:pt x="119" y="30"/>
                </a:cubicBezTo>
                <a:cubicBezTo>
                  <a:pt x="146" y="21"/>
                  <a:pt x="146" y="21"/>
                  <a:pt x="146" y="21"/>
                </a:cubicBezTo>
                <a:cubicBezTo>
                  <a:pt x="166" y="80"/>
                  <a:pt x="166" y="80"/>
                  <a:pt x="166" y="80"/>
                </a:cubicBezTo>
                <a:cubicBezTo>
                  <a:pt x="141" y="88"/>
                  <a:pt x="141" y="88"/>
                  <a:pt x="141" y="88"/>
                </a:cubicBezTo>
                <a:cubicBezTo>
                  <a:pt x="140" y="91"/>
                  <a:pt x="140" y="93"/>
                  <a:pt x="139" y="95"/>
                </a:cubicBezTo>
                <a:cubicBezTo>
                  <a:pt x="139" y="95"/>
                  <a:pt x="139" y="95"/>
                  <a:pt x="139" y="95"/>
                </a:cubicBezTo>
                <a:cubicBezTo>
                  <a:pt x="155" y="117"/>
                  <a:pt x="155" y="117"/>
                  <a:pt x="155" y="117"/>
                </a:cubicBezTo>
                <a:cubicBezTo>
                  <a:pt x="104" y="154"/>
                  <a:pt x="104" y="154"/>
                  <a:pt x="104" y="154"/>
                </a:cubicBezTo>
                <a:cubicBezTo>
                  <a:pt x="89" y="134"/>
                  <a:pt x="89" y="134"/>
                  <a:pt x="89" y="134"/>
                </a:cubicBezTo>
                <a:cubicBezTo>
                  <a:pt x="87" y="135"/>
                  <a:pt x="84" y="135"/>
                  <a:pt x="82" y="135"/>
                </a:cubicBezTo>
                <a:cubicBezTo>
                  <a:pt x="82" y="135"/>
                  <a:pt x="82" y="135"/>
                  <a:pt x="82" y="135"/>
                </a:cubicBezTo>
                <a:cubicBezTo>
                  <a:pt x="81" y="135"/>
                  <a:pt x="81" y="135"/>
                  <a:pt x="80" y="135"/>
                </a:cubicBezTo>
                <a:cubicBezTo>
                  <a:pt x="80" y="135"/>
                  <a:pt x="80" y="135"/>
                  <a:pt x="80" y="135"/>
                </a:cubicBezTo>
                <a:cubicBezTo>
                  <a:pt x="65" y="155"/>
                  <a:pt x="65" y="155"/>
                  <a:pt x="65" y="155"/>
                </a:cubicBezTo>
                <a:cubicBezTo>
                  <a:pt x="13" y="118"/>
                  <a:pt x="13" y="118"/>
                  <a:pt x="13" y="118"/>
                </a:cubicBezTo>
                <a:close/>
                <a:moveTo>
                  <a:pt x="19" y="73"/>
                </a:moveTo>
                <a:cubicBezTo>
                  <a:pt x="36" y="79"/>
                  <a:pt x="36" y="79"/>
                  <a:pt x="36" y="79"/>
                </a:cubicBezTo>
                <a:cubicBezTo>
                  <a:pt x="37" y="83"/>
                  <a:pt x="37" y="83"/>
                  <a:pt x="37" y="83"/>
                </a:cubicBezTo>
                <a:cubicBezTo>
                  <a:pt x="38" y="88"/>
                  <a:pt x="40" y="93"/>
                  <a:pt x="42" y="97"/>
                </a:cubicBezTo>
                <a:cubicBezTo>
                  <a:pt x="42" y="97"/>
                  <a:pt x="42" y="97"/>
                  <a:pt x="42" y="97"/>
                </a:cubicBezTo>
                <a:cubicBezTo>
                  <a:pt x="44" y="101"/>
                  <a:pt x="44" y="101"/>
                  <a:pt x="44" y="101"/>
                </a:cubicBezTo>
                <a:cubicBezTo>
                  <a:pt x="34" y="115"/>
                  <a:pt x="34" y="115"/>
                  <a:pt x="34" y="115"/>
                </a:cubicBezTo>
                <a:cubicBezTo>
                  <a:pt x="61" y="135"/>
                  <a:pt x="61" y="135"/>
                  <a:pt x="61" y="135"/>
                </a:cubicBezTo>
                <a:cubicBezTo>
                  <a:pt x="73" y="120"/>
                  <a:pt x="73" y="120"/>
                  <a:pt x="73" y="120"/>
                </a:cubicBezTo>
                <a:cubicBezTo>
                  <a:pt x="77" y="120"/>
                  <a:pt x="77" y="120"/>
                  <a:pt x="77" y="120"/>
                </a:cubicBezTo>
                <a:cubicBezTo>
                  <a:pt x="79" y="120"/>
                  <a:pt x="80" y="120"/>
                  <a:pt x="82" y="120"/>
                </a:cubicBezTo>
                <a:cubicBezTo>
                  <a:pt x="82" y="120"/>
                  <a:pt x="82" y="120"/>
                  <a:pt x="82" y="120"/>
                </a:cubicBezTo>
                <a:cubicBezTo>
                  <a:pt x="85" y="120"/>
                  <a:pt x="88" y="120"/>
                  <a:pt x="91" y="119"/>
                </a:cubicBezTo>
                <a:cubicBezTo>
                  <a:pt x="91" y="119"/>
                  <a:pt x="91" y="119"/>
                  <a:pt x="91" y="119"/>
                </a:cubicBezTo>
                <a:cubicBezTo>
                  <a:pt x="96" y="118"/>
                  <a:pt x="96" y="118"/>
                  <a:pt x="96" y="118"/>
                </a:cubicBezTo>
                <a:cubicBezTo>
                  <a:pt x="107" y="133"/>
                  <a:pt x="107" y="133"/>
                  <a:pt x="107" y="133"/>
                </a:cubicBezTo>
                <a:cubicBezTo>
                  <a:pt x="135" y="114"/>
                  <a:pt x="135" y="114"/>
                  <a:pt x="135" y="114"/>
                </a:cubicBezTo>
                <a:cubicBezTo>
                  <a:pt x="122" y="97"/>
                  <a:pt x="122" y="97"/>
                  <a:pt x="122" y="97"/>
                </a:cubicBezTo>
                <a:cubicBezTo>
                  <a:pt x="124" y="93"/>
                  <a:pt x="124" y="93"/>
                  <a:pt x="124" y="93"/>
                </a:cubicBezTo>
                <a:cubicBezTo>
                  <a:pt x="125" y="90"/>
                  <a:pt x="126" y="86"/>
                  <a:pt x="127" y="82"/>
                </a:cubicBezTo>
                <a:cubicBezTo>
                  <a:pt x="127" y="82"/>
                  <a:pt x="127" y="82"/>
                  <a:pt x="127" y="82"/>
                </a:cubicBezTo>
                <a:cubicBezTo>
                  <a:pt x="128" y="77"/>
                  <a:pt x="128" y="77"/>
                  <a:pt x="128" y="77"/>
                </a:cubicBezTo>
                <a:cubicBezTo>
                  <a:pt x="147" y="71"/>
                  <a:pt x="147" y="71"/>
                  <a:pt x="147" y="71"/>
                </a:cubicBezTo>
                <a:cubicBezTo>
                  <a:pt x="137" y="39"/>
                  <a:pt x="137" y="39"/>
                  <a:pt x="137" y="39"/>
                </a:cubicBezTo>
                <a:cubicBezTo>
                  <a:pt x="116" y="46"/>
                  <a:pt x="116" y="46"/>
                  <a:pt x="116" y="46"/>
                </a:cubicBezTo>
                <a:cubicBezTo>
                  <a:pt x="113" y="43"/>
                  <a:pt x="113" y="43"/>
                  <a:pt x="113" y="43"/>
                </a:cubicBezTo>
                <a:cubicBezTo>
                  <a:pt x="110" y="41"/>
                  <a:pt x="107" y="38"/>
                  <a:pt x="103" y="37"/>
                </a:cubicBezTo>
                <a:cubicBezTo>
                  <a:pt x="103" y="37"/>
                  <a:pt x="103" y="37"/>
                  <a:pt x="103" y="37"/>
                </a:cubicBezTo>
                <a:cubicBezTo>
                  <a:pt x="99" y="35"/>
                  <a:pt x="99" y="35"/>
                  <a:pt x="99" y="35"/>
                </a:cubicBezTo>
                <a:cubicBezTo>
                  <a:pt x="99" y="14"/>
                  <a:pt x="99" y="14"/>
                  <a:pt x="99" y="14"/>
                </a:cubicBezTo>
                <a:cubicBezTo>
                  <a:pt x="65" y="14"/>
                  <a:pt x="65" y="14"/>
                  <a:pt x="65" y="14"/>
                </a:cubicBezTo>
                <a:cubicBezTo>
                  <a:pt x="65" y="34"/>
                  <a:pt x="65" y="34"/>
                  <a:pt x="65" y="34"/>
                </a:cubicBezTo>
                <a:cubicBezTo>
                  <a:pt x="61" y="36"/>
                  <a:pt x="61" y="36"/>
                  <a:pt x="61" y="36"/>
                </a:cubicBezTo>
                <a:cubicBezTo>
                  <a:pt x="57" y="38"/>
                  <a:pt x="53" y="41"/>
                  <a:pt x="50" y="44"/>
                </a:cubicBezTo>
                <a:cubicBezTo>
                  <a:pt x="50" y="44"/>
                  <a:pt x="50" y="44"/>
                  <a:pt x="50" y="44"/>
                </a:cubicBezTo>
                <a:cubicBezTo>
                  <a:pt x="47" y="47"/>
                  <a:pt x="47" y="47"/>
                  <a:pt x="47" y="47"/>
                </a:cubicBezTo>
                <a:cubicBezTo>
                  <a:pt x="29" y="41"/>
                  <a:pt x="29" y="41"/>
                  <a:pt x="29" y="41"/>
                </a:cubicBezTo>
                <a:cubicBezTo>
                  <a:pt x="19" y="73"/>
                  <a:pt x="19" y="73"/>
                  <a:pt x="19" y="73"/>
                </a:cubicBezTo>
                <a:close/>
                <a:moveTo>
                  <a:pt x="57" y="75"/>
                </a:moveTo>
                <a:cubicBezTo>
                  <a:pt x="57" y="61"/>
                  <a:pt x="69" y="50"/>
                  <a:pt x="83" y="50"/>
                </a:cubicBezTo>
                <a:cubicBezTo>
                  <a:pt x="83" y="50"/>
                  <a:pt x="83" y="50"/>
                  <a:pt x="83" y="50"/>
                </a:cubicBezTo>
                <a:cubicBezTo>
                  <a:pt x="98" y="50"/>
                  <a:pt x="110" y="61"/>
                  <a:pt x="110" y="75"/>
                </a:cubicBezTo>
                <a:cubicBezTo>
                  <a:pt x="110" y="75"/>
                  <a:pt x="110" y="75"/>
                  <a:pt x="110" y="75"/>
                </a:cubicBezTo>
                <a:cubicBezTo>
                  <a:pt x="110" y="90"/>
                  <a:pt x="98" y="101"/>
                  <a:pt x="83" y="101"/>
                </a:cubicBezTo>
                <a:cubicBezTo>
                  <a:pt x="83" y="101"/>
                  <a:pt x="83" y="101"/>
                  <a:pt x="83" y="101"/>
                </a:cubicBezTo>
                <a:cubicBezTo>
                  <a:pt x="83" y="94"/>
                  <a:pt x="83" y="94"/>
                  <a:pt x="83" y="94"/>
                </a:cubicBezTo>
                <a:cubicBezTo>
                  <a:pt x="83" y="87"/>
                  <a:pt x="83" y="87"/>
                  <a:pt x="83" y="87"/>
                </a:cubicBezTo>
                <a:cubicBezTo>
                  <a:pt x="90" y="87"/>
                  <a:pt x="95" y="82"/>
                  <a:pt x="95" y="75"/>
                </a:cubicBezTo>
                <a:cubicBezTo>
                  <a:pt x="95" y="75"/>
                  <a:pt x="95" y="75"/>
                  <a:pt x="95" y="75"/>
                </a:cubicBezTo>
                <a:cubicBezTo>
                  <a:pt x="95" y="69"/>
                  <a:pt x="90" y="64"/>
                  <a:pt x="83" y="64"/>
                </a:cubicBezTo>
                <a:cubicBezTo>
                  <a:pt x="83" y="64"/>
                  <a:pt x="83" y="64"/>
                  <a:pt x="83" y="64"/>
                </a:cubicBezTo>
                <a:cubicBezTo>
                  <a:pt x="77" y="64"/>
                  <a:pt x="72" y="69"/>
                  <a:pt x="72" y="75"/>
                </a:cubicBezTo>
                <a:cubicBezTo>
                  <a:pt x="72" y="75"/>
                  <a:pt x="72" y="75"/>
                  <a:pt x="72" y="75"/>
                </a:cubicBezTo>
                <a:cubicBezTo>
                  <a:pt x="72" y="82"/>
                  <a:pt x="77" y="87"/>
                  <a:pt x="83" y="87"/>
                </a:cubicBezTo>
                <a:cubicBezTo>
                  <a:pt x="83" y="87"/>
                  <a:pt x="83" y="87"/>
                  <a:pt x="83" y="87"/>
                </a:cubicBezTo>
                <a:cubicBezTo>
                  <a:pt x="83" y="94"/>
                  <a:pt x="83" y="94"/>
                  <a:pt x="83" y="94"/>
                </a:cubicBezTo>
                <a:cubicBezTo>
                  <a:pt x="83" y="101"/>
                  <a:pt x="83" y="101"/>
                  <a:pt x="83" y="101"/>
                </a:cubicBezTo>
                <a:cubicBezTo>
                  <a:pt x="69" y="101"/>
                  <a:pt x="57" y="90"/>
                  <a:pt x="57" y="75"/>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矩形: 圆角 35"/>
          <p:cNvSpPr/>
          <p:nvPr/>
        </p:nvSpPr>
        <p:spPr>
          <a:xfrm>
            <a:off x="2091417" y="3888832"/>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558502" y="3884158"/>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8" name="矩形: 圆角 37"/>
          <p:cNvSpPr/>
          <p:nvPr/>
        </p:nvSpPr>
        <p:spPr>
          <a:xfrm>
            <a:off x="4301217" y="4482526"/>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768302" y="4477852"/>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 name="矩形: 圆角 39"/>
          <p:cNvSpPr/>
          <p:nvPr/>
        </p:nvSpPr>
        <p:spPr>
          <a:xfrm>
            <a:off x="6411005" y="4006308"/>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5878090" y="4001634"/>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2" name="矩形: 圆角 41"/>
          <p:cNvSpPr/>
          <p:nvPr/>
        </p:nvSpPr>
        <p:spPr>
          <a:xfrm>
            <a:off x="8511323" y="4482526"/>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978408" y="4477852"/>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ppt_x"/>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ppt_x"/>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1000"/>
                                        <p:tgtEl>
                                          <p:spTgt spid="37"/>
                                        </p:tgtEl>
                                      </p:cBhvr>
                                    </p:animEffect>
                                    <p:anim calcmode="lin" valueType="num">
                                      <p:cBhvr>
                                        <p:cTn id="88" dur="1000" fill="hold"/>
                                        <p:tgtEl>
                                          <p:spTgt spid="37"/>
                                        </p:tgtEl>
                                        <p:attrNameLst>
                                          <p:attrName>ppt_x</p:attrName>
                                        </p:attrNameLst>
                                      </p:cBhvr>
                                      <p:tavLst>
                                        <p:tav tm="0">
                                          <p:val>
                                            <p:strVal val="#ppt_x"/>
                                          </p:val>
                                        </p:tav>
                                        <p:tav tm="100000">
                                          <p:val>
                                            <p:strVal val="#ppt_x"/>
                                          </p:val>
                                        </p:tav>
                                      </p:tavLst>
                                    </p:anim>
                                    <p:anim calcmode="lin" valueType="num">
                                      <p:cBhvr>
                                        <p:cTn id="89" dur="1000" fill="hold"/>
                                        <p:tgtEl>
                                          <p:spTgt spid="3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1000"/>
                                        <p:tgtEl>
                                          <p:spTgt spid="38"/>
                                        </p:tgtEl>
                                      </p:cBhvr>
                                    </p:animEffect>
                                    <p:anim calcmode="lin" valueType="num">
                                      <p:cBhvr>
                                        <p:cTn id="93" dur="1000" fill="hold"/>
                                        <p:tgtEl>
                                          <p:spTgt spid="38"/>
                                        </p:tgtEl>
                                        <p:attrNameLst>
                                          <p:attrName>ppt_x</p:attrName>
                                        </p:attrNameLst>
                                      </p:cBhvr>
                                      <p:tavLst>
                                        <p:tav tm="0">
                                          <p:val>
                                            <p:strVal val="#ppt_x"/>
                                          </p:val>
                                        </p:tav>
                                        <p:tav tm="100000">
                                          <p:val>
                                            <p:strVal val="#ppt_x"/>
                                          </p:val>
                                        </p:tav>
                                      </p:tavLst>
                                    </p:anim>
                                    <p:anim calcmode="lin" valueType="num">
                                      <p:cBhvr>
                                        <p:cTn id="94" dur="1000" fill="hold"/>
                                        <p:tgtEl>
                                          <p:spTgt spid="3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1000"/>
                                        <p:tgtEl>
                                          <p:spTgt spid="39"/>
                                        </p:tgtEl>
                                      </p:cBhvr>
                                    </p:animEffect>
                                    <p:anim calcmode="lin" valueType="num">
                                      <p:cBhvr>
                                        <p:cTn id="98" dur="1000" fill="hold"/>
                                        <p:tgtEl>
                                          <p:spTgt spid="39"/>
                                        </p:tgtEl>
                                        <p:attrNameLst>
                                          <p:attrName>ppt_x</p:attrName>
                                        </p:attrNameLst>
                                      </p:cBhvr>
                                      <p:tavLst>
                                        <p:tav tm="0">
                                          <p:val>
                                            <p:strVal val="#ppt_x"/>
                                          </p:val>
                                        </p:tav>
                                        <p:tav tm="100000">
                                          <p:val>
                                            <p:strVal val="#ppt_x"/>
                                          </p:val>
                                        </p:tav>
                                      </p:tavLst>
                                    </p:anim>
                                    <p:anim calcmode="lin" valueType="num">
                                      <p:cBhvr>
                                        <p:cTn id="99" dur="1000" fill="hold"/>
                                        <p:tgtEl>
                                          <p:spTgt spid="3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1000"/>
                                        <p:tgtEl>
                                          <p:spTgt spid="40"/>
                                        </p:tgtEl>
                                      </p:cBhvr>
                                    </p:animEffect>
                                    <p:anim calcmode="lin" valueType="num">
                                      <p:cBhvr>
                                        <p:cTn id="103" dur="1000" fill="hold"/>
                                        <p:tgtEl>
                                          <p:spTgt spid="40"/>
                                        </p:tgtEl>
                                        <p:attrNameLst>
                                          <p:attrName>ppt_x</p:attrName>
                                        </p:attrNameLst>
                                      </p:cBhvr>
                                      <p:tavLst>
                                        <p:tav tm="0">
                                          <p:val>
                                            <p:strVal val="#ppt_x"/>
                                          </p:val>
                                        </p:tav>
                                        <p:tav tm="100000">
                                          <p:val>
                                            <p:strVal val="#ppt_x"/>
                                          </p:val>
                                        </p:tav>
                                      </p:tavLst>
                                    </p:anim>
                                    <p:anim calcmode="lin" valueType="num">
                                      <p:cBhvr>
                                        <p:cTn id="104" dur="1000" fill="hold"/>
                                        <p:tgtEl>
                                          <p:spTgt spid="4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1000"/>
                                        <p:tgtEl>
                                          <p:spTgt spid="41"/>
                                        </p:tgtEl>
                                      </p:cBhvr>
                                    </p:animEffect>
                                    <p:anim calcmode="lin" valueType="num">
                                      <p:cBhvr>
                                        <p:cTn id="108" dur="1000" fill="hold"/>
                                        <p:tgtEl>
                                          <p:spTgt spid="41"/>
                                        </p:tgtEl>
                                        <p:attrNameLst>
                                          <p:attrName>ppt_x</p:attrName>
                                        </p:attrNameLst>
                                      </p:cBhvr>
                                      <p:tavLst>
                                        <p:tav tm="0">
                                          <p:val>
                                            <p:strVal val="#ppt_x"/>
                                          </p:val>
                                        </p:tav>
                                        <p:tav tm="100000">
                                          <p:val>
                                            <p:strVal val="#ppt_x"/>
                                          </p:val>
                                        </p:tav>
                                      </p:tavLst>
                                    </p:anim>
                                    <p:anim calcmode="lin" valueType="num">
                                      <p:cBhvr>
                                        <p:cTn id="109" dur="1000" fill="hold"/>
                                        <p:tgtEl>
                                          <p:spTgt spid="4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1000"/>
                                        <p:tgtEl>
                                          <p:spTgt spid="42"/>
                                        </p:tgtEl>
                                      </p:cBhvr>
                                    </p:animEffect>
                                    <p:anim calcmode="lin" valueType="num">
                                      <p:cBhvr>
                                        <p:cTn id="113" dur="1000" fill="hold"/>
                                        <p:tgtEl>
                                          <p:spTgt spid="42"/>
                                        </p:tgtEl>
                                        <p:attrNameLst>
                                          <p:attrName>ppt_x</p:attrName>
                                        </p:attrNameLst>
                                      </p:cBhvr>
                                      <p:tavLst>
                                        <p:tav tm="0">
                                          <p:val>
                                            <p:strVal val="#ppt_x"/>
                                          </p:val>
                                        </p:tav>
                                        <p:tav tm="100000">
                                          <p:val>
                                            <p:strVal val="#ppt_x"/>
                                          </p:val>
                                        </p:tav>
                                      </p:tavLst>
                                    </p:anim>
                                    <p:anim calcmode="lin" valueType="num">
                                      <p:cBhvr>
                                        <p:cTn id="114" dur="1000" fill="hold"/>
                                        <p:tgtEl>
                                          <p:spTgt spid="4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1000"/>
                                        <p:tgtEl>
                                          <p:spTgt spid="43"/>
                                        </p:tgtEl>
                                      </p:cBhvr>
                                    </p:animEffect>
                                    <p:anim calcmode="lin" valueType="num">
                                      <p:cBhvr>
                                        <p:cTn id="118" dur="1000" fill="hold"/>
                                        <p:tgtEl>
                                          <p:spTgt spid="43"/>
                                        </p:tgtEl>
                                        <p:attrNameLst>
                                          <p:attrName>ppt_x</p:attrName>
                                        </p:attrNameLst>
                                      </p:cBhvr>
                                      <p:tavLst>
                                        <p:tav tm="0">
                                          <p:val>
                                            <p:strVal val="#ppt_x"/>
                                          </p:val>
                                        </p:tav>
                                        <p:tav tm="100000">
                                          <p:val>
                                            <p:strVal val="#ppt_x"/>
                                          </p:val>
                                        </p:tav>
                                      </p:tavLst>
                                    </p:anim>
                                    <p:anim calcmode="lin" valueType="num">
                                      <p:cBhvr>
                                        <p:cTn id="1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1" grpId="0" animBg="1"/>
      <p:bldP spid="36" grpId="0" animBg="1"/>
      <p:bldP spid="37" grpId="0"/>
      <p:bldP spid="38" grpId="0" animBg="1"/>
      <p:bldP spid="39" grpId="0"/>
      <p:bldP spid="40" grpId="0" animBg="1"/>
      <p:bldP spid="41" grpId="0"/>
      <p:bldP spid="42" grpId="0"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5"/>
          <p:cNvSpPr>
            <a:spLocks noChangeArrowheads="1"/>
          </p:cNvSpPr>
          <p:nvPr/>
        </p:nvSpPr>
        <p:spPr bwMode="auto">
          <a:xfrm rot="10800000">
            <a:off x="7064023" y="1165152"/>
            <a:ext cx="2135009" cy="1680402"/>
          </a:xfrm>
          <a:prstGeom prst="triangle">
            <a:avLst>
              <a:gd name="adj" fmla="val 50000"/>
            </a:avLst>
          </a:prstGeom>
          <a:noFill/>
          <a:ln w="19050" cap="flat" cmpd="sng">
            <a:solidFill>
              <a:schemeClr val="bg1"/>
            </a:solidFill>
            <a:beve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等腰三角形 6"/>
          <p:cNvSpPr>
            <a:spLocks noChangeArrowheads="1"/>
          </p:cNvSpPr>
          <p:nvPr/>
        </p:nvSpPr>
        <p:spPr bwMode="auto">
          <a:xfrm rot="10800000">
            <a:off x="4536335"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10"/>
          <p:cNvSpPr>
            <a:spLocks noChangeArrowheads="1"/>
          </p:cNvSpPr>
          <p:nvPr/>
        </p:nvSpPr>
        <p:spPr bwMode="auto">
          <a:xfrm rot="10800000">
            <a:off x="4714349" y="3263276"/>
            <a:ext cx="1256572" cy="98847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5" name="组合 37"/>
          <p:cNvGrpSpPr/>
          <p:nvPr/>
        </p:nvGrpSpPr>
        <p:grpSpPr bwMode="auto">
          <a:xfrm>
            <a:off x="2752700" y="2555403"/>
            <a:ext cx="5690643" cy="2185266"/>
            <a:chOff x="0" y="0"/>
            <a:chExt cx="7764949" cy="3263518"/>
          </a:xfrm>
          <a:noFill/>
        </p:grpSpPr>
        <p:sp>
          <p:nvSpPr>
            <p:cNvPr id="6" name="等腰三角形 8"/>
            <p:cNvSpPr>
              <a:spLocks noChangeArrowheads="1"/>
            </p:cNvSpPr>
            <p:nvPr/>
          </p:nvSpPr>
          <p:spPr bwMode="auto">
            <a:xfrm rot="10800000">
              <a:off x="1974290" y="79467"/>
              <a:ext cx="410464" cy="35384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等腰三角形 9"/>
            <p:cNvSpPr>
              <a:spLocks noChangeArrowheads="1"/>
            </p:cNvSpPr>
            <p:nvPr/>
          </p:nvSpPr>
          <p:spPr bwMode="auto">
            <a:xfrm rot="9126810">
              <a:off x="2005016" y="1892374"/>
              <a:ext cx="129428" cy="11157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等腰三角形 11"/>
            <p:cNvSpPr>
              <a:spLocks noChangeArrowheads="1"/>
            </p:cNvSpPr>
            <p:nvPr/>
          </p:nvSpPr>
          <p:spPr bwMode="auto">
            <a:xfrm rot="10800000">
              <a:off x="2785030" y="2577418"/>
              <a:ext cx="117937" cy="101670"/>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等腰三角形 12"/>
            <p:cNvSpPr>
              <a:spLocks noChangeArrowheads="1"/>
            </p:cNvSpPr>
            <p:nvPr/>
          </p:nvSpPr>
          <p:spPr bwMode="auto">
            <a:xfrm rot="8944116">
              <a:off x="0" y="3164822"/>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13"/>
            <p:cNvSpPr>
              <a:spLocks noChangeArrowheads="1"/>
            </p:cNvSpPr>
            <p:nvPr/>
          </p:nvSpPr>
          <p:spPr bwMode="auto">
            <a:xfrm rot="10800000">
              <a:off x="6625101" y="0"/>
              <a:ext cx="502647" cy="43331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等腰三角形 14"/>
            <p:cNvSpPr>
              <a:spLocks noChangeArrowheads="1"/>
            </p:cNvSpPr>
            <p:nvPr/>
          </p:nvSpPr>
          <p:spPr bwMode="auto">
            <a:xfrm rot="8944116">
              <a:off x="4912804" y="3062374"/>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等腰三角形 15"/>
            <p:cNvSpPr>
              <a:spLocks noChangeArrowheads="1"/>
            </p:cNvSpPr>
            <p:nvPr/>
          </p:nvSpPr>
          <p:spPr bwMode="auto">
            <a:xfrm rot="9006486">
              <a:off x="7479081" y="2003003"/>
              <a:ext cx="285868" cy="246438"/>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等腰三角形 16"/>
            <p:cNvSpPr>
              <a:spLocks noChangeArrowheads="1"/>
            </p:cNvSpPr>
            <p:nvPr/>
          </p:nvSpPr>
          <p:spPr bwMode="auto">
            <a:xfrm rot="11828868">
              <a:off x="6193525" y="2618739"/>
              <a:ext cx="171366" cy="14772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等腰三角形 7"/>
          <p:cNvSpPr>
            <a:spLocks noChangeArrowheads="1"/>
          </p:cNvSpPr>
          <p:nvPr/>
        </p:nvSpPr>
        <p:spPr bwMode="auto">
          <a:xfrm rot="10800000">
            <a:off x="4292001"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TextBox 26"/>
          <p:cNvSpPr txBox="1"/>
          <p:nvPr/>
        </p:nvSpPr>
        <p:spPr>
          <a:xfrm>
            <a:off x="5477194" y="1379890"/>
            <a:ext cx="2286016" cy="1862048"/>
          </a:xfrm>
          <a:prstGeom prst="rect">
            <a:avLst/>
          </a:prstGeom>
          <a:noFill/>
        </p:spPr>
        <p:txBody>
          <a:bodyPr wrap="square" rtlCol="0">
            <a:spAutoFit/>
          </a:bodyPr>
          <a:lstStyle/>
          <a:p>
            <a:r>
              <a:rPr lang="en-US" altLang="zh-CN" sz="11500" b="1" dirty="0">
                <a:solidFill>
                  <a:schemeClr val="bg1"/>
                </a:solidFill>
                <a:latin typeface="迷你简卡通" panose="03000509000000000000" pitchFamily="65" charset="-122"/>
                <a:ea typeface="迷你简卡通" panose="03000509000000000000" pitchFamily="65" charset="-122"/>
              </a:rPr>
              <a:t>03</a:t>
            </a:r>
            <a:endParaRPr lang="zh-CN" altLang="en-US" sz="11500" b="1" dirty="0">
              <a:solidFill>
                <a:schemeClr val="bg1"/>
              </a:solidFill>
              <a:latin typeface="迷你简卡通" panose="03000509000000000000" pitchFamily="65" charset="-122"/>
              <a:ea typeface="迷你简卡通" panose="03000509000000000000" pitchFamily="65" charset="-122"/>
            </a:endParaRPr>
          </a:p>
        </p:txBody>
      </p:sp>
      <p:sp>
        <p:nvSpPr>
          <p:cNvPr id="16" name="矩形: 圆角 15"/>
          <p:cNvSpPr/>
          <p:nvPr/>
        </p:nvSpPr>
        <p:spPr>
          <a:xfrm>
            <a:off x="4682880" y="5031910"/>
            <a:ext cx="3326480" cy="93531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342634" y="5176401"/>
            <a:ext cx="2086451"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项目情况</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bwMode="auto">
          <a:xfrm>
            <a:off x="214335" y="209267"/>
            <a:ext cx="3977345" cy="584547"/>
            <a:chOff x="-128572" y="-4141"/>
            <a:chExt cx="3977579" cy="584775"/>
          </a:xfrm>
        </p:grpSpPr>
        <p:sp>
          <p:nvSpPr>
            <p:cNvPr id="3"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4"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3</a:t>
              </a:r>
              <a:endParaRPr lang="zh-CN" altLang="en-US" sz="3200" b="1" dirty="0">
                <a:solidFill>
                  <a:schemeClr val="bg1"/>
                </a:solidFill>
                <a:sym typeface="Arial" panose="020B0604020202020204" pitchFamily="34" charset="0"/>
              </a:endParaRPr>
            </a:p>
          </p:txBody>
        </p:sp>
        <p:sp>
          <p:nvSpPr>
            <p:cNvPr id="5"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项目情况</a:t>
              </a:r>
            </a:p>
          </p:txBody>
        </p:sp>
      </p:grpSp>
      <p:sp>
        <p:nvSpPr>
          <p:cNvPr id="6" name="椭圆 41"/>
          <p:cNvSpPr>
            <a:spLocks noChangeArrowheads="1"/>
          </p:cNvSpPr>
          <p:nvPr/>
        </p:nvSpPr>
        <p:spPr bwMode="auto">
          <a:xfrm>
            <a:off x="8444095" y="1879098"/>
            <a:ext cx="1678458" cy="1679753"/>
          </a:xfrm>
          <a:prstGeom prst="ellipse">
            <a:avLst/>
          </a:prstGeom>
          <a:solidFill>
            <a:schemeClr val="bg1">
              <a:lumMod val="75000"/>
              <a:alpha val="40000"/>
            </a:schemeClr>
          </a:solidFill>
          <a:ln w="38100">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Picture 2" descr="G:\PPT模板\2016\执行力.png"/>
          <p:cNvPicPr>
            <a:picLocks noChangeAspect="1" noChangeArrowheads="1"/>
          </p:cNvPicPr>
          <p:nvPr/>
        </p:nvPicPr>
        <p:blipFill>
          <a:blip r:embed="rId3" cstate="screen"/>
          <a:srcRect/>
          <a:stretch>
            <a:fillRect/>
          </a:stretch>
        </p:blipFill>
        <p:spPr bwMode="auto">
          <a:xfrm>
            <a:off x="8510546" y="1946196"/>
            <a:ext cx="1545556" cy="1545556"/>
          </a:xfrm>
          <a:prstGeom prst="rect">
            <a:avLst/>
          </a:prstGeom>
          <a:noFill/>
          <a:extLst>
            <a:ext uri="{909E8E84-426E-40DD-AFC4-6F175D3DCCD1}">
              <a14:hiddenFill xmlns:a14="http://schemas.microsoft.com/office/drawing/2010/main">
                <a:solidFill>
                  <a:srgbClr val="FFFFFF"/>
                </a:solidFill>
              </a14:hiddenFill>
            </a:ext>
          </a:extLst>
        </p:spPr>
      </p:pic>
      <p:sp>
        <p:nvSpPr>
          <p:cNvPr id="8" name="椭圆 4"/>
          <p:cNvSpPr>
            <a:spLocks noChangeArrowheads="1"/>
          </p:cNvSpPr>
          <p:nvPr/>
        </p:nvSpPr>
        <p:spPr bwMode="auto">
          <a:xfrm>
            <a:off x="1807530" y="1895872"/>
            <a:ext cx="1678459" cy="1679753"/>
          </a:xfrm>
          <a:prstGeom prst="ellipse">
            <a:avLst/>
          </a:prstGeom>
          <a:solidFill>
            <a:schemeClr val="bg1">
              <a:lumMod val="75000"/>
              <a:alpha val="40000"/>
            </a:schemeClr>
          </a:solidFill>
          <a:ln w="38100">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椭圆 42"/>
          <p:cNvSpPr>
            <a:spLocks noChangeArrowheads="1"/>
          </p:cNvSpPr>
          <p:nvPr/>
        </p:nvSpPr>
        <p:spPr bwMode="auto">
          <a:xfrm>
            <a:off x="1875296" y="1963690"/>
            <a:ext cx="1542927" cy="1544117"/>
          </a:xfrm>
          <a:prstGeom prst="ellipse">
            <a:avLst/>
          </a:prstGeom>
          <a:blipFill dpi="0" rotWithShape="1">
            <a:blip r:embed="rId4" cstate="screen"/>
            <a:srcRect/>
            <a:stretch>
              <a:fillRect/>
            </a:stretch>
          </a:blipFill>
          <a:ln w="12700">
            <a:solidFill>
              <a:srgbClr val="D9D9D9"/>
            </a:solid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椭圆 43"/>
          <p:cNvSpPr>
            <a:spLocks noChangeArrowheads="1"/>
          </p:cNvSpPr>
          <p:nvPr/>
        </p:nvSpPr>
        <p:spPr bwMode="auto">
          <a:xfrm>
            <a:off x="9654775" y="2876226"/>
            <a:ext cx="763588" cy="765175"/>
          </a:xfrm>
          <a:prstGeom prst="ellipse">
            <a:avLst/>
          </a:prstGeom>
          <a:solidFill>
            <a:srgbClr val="EF6541">
              <a:alpha val="90000"/>
            </a:srgbClr>
          </a:solidFill>
          <a:ln>
            <a:noFill/>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2"/>
          <p:cNvSpPr>
            <a:spLocks noChangeArrowheads="1"/>
          </p:cNvSpPr>
          <p:nvPr/>
        </p:nvSpPr>
        <p:spPr bwMode="auto">
          <a:xfrm>
            <a:off x="3165154" y="2893000"/>
            <a:ext cx="763587" cy="765175"/>
          </a:xfrm>
          <a:prstGeom prst="ellipse">
            <a:avLst/>
          </a:prstGeom>
          <a:solidFill>
            <a:srgbClr val="EF6541">
              <a:alpha val="90000"/>
            </a:srgbClr>
          </a:solidFill>
          <a:ln>
            <a:noFill/>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36"/>
          <p:cNvSpPr>
            <a:spLocks noChangeArrowheads="1"/>
          </p:cNvSpPr>
          <p:nvPr/>
        </p:nvSpPr>
        <p:spPr bwMode="auto">
          <a:xfrm>
            <a:off x="5150834" y="1895872"/>
            <a:ext cx="1678459" cy="1679753"/>
          </a:xfrm>
          <a:prstGeom prst="ellipse">
            <a:avLst/>
          </a:prstGeom>
          <a:solidFill>
            <a:schemeClr val="bg1">
              <a:lumMod val="75000"/>
              <a:alpha val="40000"/>
            </a:schemeClr>
          </a:solidFill>
          <a:ln w="38100">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37"/>
          <p:cNvSpPr>
            <a:spLocks noChangeArrowheads="1"/>
          </p:cNvSpPr>
          <p:nvPr/>
        </p:nvSpPr>
        <p:spPr bwMode="auto">
          <a:xfrm>
            <a:off x="5218599" y="1963690"/>
            <a:ext cx="1542928" cy="1544117"/>
          </a:xfrm>
          <a:prstGeom prst="ellipse">
            <a:avLst/>
          </a:prstGeom>
          <a:blipFill dpi="0" rotWithShape="1">
            <a:blip r:embed="rId5" cstate="screen"/>
            <a:srcRect/>
            <a:stretch>
              <a:fillRect/>
            </a:stretch>
          </a:blipFill>
          <a:ln w="12700">
            <a:solidFill>
              <a:srgbClr val="D9D9D9"/>
            </a:solid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椭圆 38"/>
          <p:cNvSpPr>
            <a:spLocks noChangeArrowheads="1"/>
          </p:cNvSpPr>
          <p:nvPr/>
        </p:nvSpPr>
        <p:spPr bwMode="auto">
          <a:xfrm>
            <a:off x="6409535" y="2893000"/>
            <a:ext cx="765175" cy="765175"/>
          </a:xfrm>
          <a:prstGeom prst="ellipse">
            <a:avLst/>
          </a:prstGeom>
          <a:solidFill>
            <a:srgbClr val="EF6541">
              <a:alpha val="90000"/>
            </a:srgbClr>
          </a:solidFill>
          <a:ln>
            <a:noFill/>
          </a:ln>
        </p:spPr>
        <p:txBody>
          <a:bodyPr anchor="ctr"/>
          <a:lstStyle/>
          <a:p>
            <a:pPr algn="ctr" eaLnBrk="1" hangingPunct="1">
              <a:buFont typeface="Arial" panose="020B0604020202020204" pitchFamily="34" charset="0"/>
              <a:buNone/>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5" name="Picture 9"/>
          <p:cNvPicPr>
            <a:picLocks noChangeAspect="1" noChangeArrowheads="1"/>
          </p:cNvPicPr>
          <p:nvPr/>
        </p:nvPicPr>
        <p:blipFill>
          <a:blip r:embed="rId6" cstate="screen"/>
          <a:srcRect/>
          <a:stretch>
            <a:fillRect/>
          </a:stretch>
        </p:blipFill>
        <p:spPr bwMode="auto">
          <a:xfrm>
            <a:off x="6561403" y="3058968"/>
            <a:ext cx="462155" cy="43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7" cstate="screen">
            <a:biLevel thresh="50000"/>
            <a:grayscl/>
          </a:blip>
          <a:srcRect/>
          <a:stretch>
            <a:fillRect/>
          </a:stretch>
        </p:blipFill>
        <p:spPr bwMode="auto">
          <a:xfrm>
            <a:off x="3420854" y="3122311"/>
            <a:ext cx="252186" cy="2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G:\PPT模板\2016\战略.png"/>
          <p:cNvPicPr>
            <a:picLocks noChangeAspect="1" noChangeArrowheads="1"/>
          </p:cNvPicPr>
          <p:nvPr/>
        </p:nvPicPr>
        <p:blipFill>
          <a:blip r:embed="rId8"/>
          <a:srcRect/>
          <a:stretch>
            <a:fillRect/>
          </a:stretch>
        </p:blipFill>
        <p:spPr bwMode="auto">
          <a:xfrm>
            <a:off x="9874894" y="3105537"/>
            <a:ext cx="358764" cy="34349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圆角 17"/>
          <p:cNvSpPr/>
          <p:nvPr/>
        </p:nvSpPr>
        <p:spPr>
          <a:xfrm>
            <a:off x="2176626" y="4049609"/>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643711" y="4044935"/>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矩形: 圆角 19"/>
          <p:cNvSpPr/>
          <p:nvPr/>
        </p:nvSpPr>
        <p:spPr>
          <a:xfrm>
            <a:off x="5271443" y="4071510"/>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738528" y="4066836"/>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矩形: 圆角 21"/>
          <p:cNvSpPr/>
          <p:nvPr/>
        </p:nvSpPr>
        <p:spPr>
          <a:xfrm>
            <a:off x="8793823" y="4093411"/>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260908" y="4088737"/>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42"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42"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strVal val="#ppt_x"/>
                                          </p:val>
                                        </p:tav>
                                        <p:tav tm="100000">
                                          <p:val>
                                            <p:strVal val="#ppt_x"/>
                                          </p:val>
                                        </p:tav>
                                      </p:tavLst>
                                    </p:anim>
                                    <p:anim calcmode="lin" valueType="num">
                                      <p:cBhvr>
                                        <p:cTn id="53" dur="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8" grpId="0" animBg="1"/>
      <p:bldP spid="19" grpId="0"/>
      <p:bldP spid="20" grpId="0" animBg="1"/>
      <p:bldP spid="21" grpId="0"/>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3</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项目情况</a:t>
              </a:r>
            </a:p>
          </p:txBody>
        </p:sp>
      </p:grpSp>
      <p:sp>
        <p:nvSpPr>
          <p:cNvPr id="7" name="任意多边形 1"/>
          <p:cNvSpPr/>
          <p:nvPr/>
        </p:nvSpPr>
        <p:spPr>
          <a:xfrm>
            <a:off x="4658326" y="2261481"/>
            <a:ext cx="1290637" cy="1289050"/>
          </a:xfrm>
          <a:custGeom>
            <a:avLst/>
            <a:gdLst>
              <a:gd name="connsiteX0" fmla="*/ 0 w 1594640"/>
              <a:gd name="connsiteY0" fmla="*/ 1594640 h 1594640"/>
              <a:gd name="connsiteX1" fmla="*/ 1594640 w 1594640"/>
              <a:gd name="connsiteY1" fmla="*/ 0 h 1594640"/>
              <a:gd name="connsiteX2" fmla="*/ 1594640 w 1594640"/>
              <a:gd name="connsiteY2" fmla="*/ 1594640 h 1594640"/>
              <a:gd name="connsiteX3" fmla="*/ 0 w 1594640"/>
              <a:gd name="connsiteY3" fmla="*/ 1594640 h 1594640"/>
            </a:gdLst>
            <a:ahLst/>
            <a:cxnLst>
              <a:cxn ang="0">
                <a:pos x="connsiteX0" y="connsiteY0"/>
              </a:cxn>
              <a:cxn ang="0">
                <a:pos x="connsiteX1" y="connsiteY1"/>
              </a:cxn>
              <a:cxn ang="0">
                <a:pos x="connsiteX2" y="connsiteY2"/>
              </a:cxn>
              <a:cxn ang="0">
                <a:pos x="connsiteX3" y="connsiteY3"/>
              </a:cxn>
            </a:cxnLst>
            <a:rect l="l" t="t" r="r" b="b"/>
            <a:pathLst>
              <a:path w="1594640" h="1594640">
                <a:moveTo>
                  <a:pt x="0" y="1594640"/>
                </a:moveTo>
                <a:cubicBezTo>
                  <a:pt x="0" y="713945"/>
                  <a:pt x="713945" y="0"/>
                  <a:pt x="1594640" y="0"/>
                </a:cubicBezTo>
                <a:lnTo>
                  <a:pt x="1594640" y="1594640"/>
                </a:lnTo>
                <a:lnTo>
                  <a:pt x="0" y="1594640"/>
                </a:lnTo>
                <a:close/>
              </a:path>
            </a:pathLst>
          </a:custGeom>
          <a:solidFill>
            <a:srgbClr val="F2644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4302" tIns="414302" rIns="189000" bIns="64008" spcCol="1270" anchor="b"/>
          <a:lstStyle/>
          <a:p>
            <a:pPr algn="ctr" defTabSz="400050" eaLnBrk="1" fontAlgn="auto" hangingPunct="1">
              <a:lnSpc>
                <a:spcPct val="90000"/>
              </a:lnSpc>
              <a:spcAft>
                <a:spcPct val="35000"/>
              </a:spcAft>
              <a:defRPr/>
            </a:pPr>
            <a:endParaRPr lang="th-TH" sz="9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2"/>
          <p:cNvSpPr/>
          <p:nvPr/>
        </p:nvSpPr>
        <p:spPr>
          <a:xfrm>
            <a:off x="6007701" y="2261481"/>
            <a:ext cx="1290637" cy="1289050"/>
          </a:xfrm>
          <a:custGeom>
            <a:avLst/>
            <a:gdLst>
              <a:gd name="connsiteX0" fmla="*/ 0 w 1594640"/>
              <a:gd name="connsiteY0" fmla="*/ 1594640 h 1594640"/>
              <a:gd name="connsiteX1" fmla="*/ 1594640 w 1594640"/>
              <a:gd name="connsiteY1" fmla="*/ 0 h 1594640"/>
              <a:gd name="connsiteX2" fmla="*/ 1594640 w 1594640"/>
              <a:gd name="connsiteY2" fmla="*/ 1594640 h 1594640"/>
              <a:gd name="connsiteX3" fmla="*/ 0 w 1594640"/>
              <a:gd name="connsiteY3" fmla="*/ 1594640 h 1594640"/>
            </a:gdLst>
            <a:ahLst/>
            <a:cxnLst>
              <a:cxn ang="0">
                <a:pos x="connsiteX0" y="connsiteY0"/>
              </a:cxn>
              <a:cxn ang="0">
                <a:pos x="connsiteX1" y="connsiteY1"/>
              </a:cxn>
              <a:cxn ang="0">
                <a:pos x="connsiteX2" y="connsiteY2"/>
              </a:cxn>
              <a:cxn ang="0">
                <a:pos x="connsiteX3" y="connsiteY3"/>
              </a:cxn>
            </a:cxnLst>
            <a:rect l="l" t="t" r="r" b="b"/>
            <a:pathLst>
              <a:path w="1594640" h="1594640">
                <a:moveTo>
                  <a:pt x="0" y="0"/>
                </a:moveTo>
                <a:cubicBezTo>
                  <a:pt x="880695" y="0"/>
                  <a:pt x="1594640" y="713945"/>
                  <a:pt x="1594640" y="1594640"/>
                </a:cubicBezTo>
                <a:lnTo>
                  <a:pt x="0" y="1594640"/>
                </a:lnTo>
                <a:lnTo>
                  <a:pt x="0" y="0"/>
                </a:lnTo>
                <a:close/>
              </a:path>
            </a:pathLst>
          </a:custGeom>
          <a:solidFill>
            <a:srgbClr val="12A8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9000" tIns="414302" rIns="414302" bIns="64008" spcCol="1270" anchor="b"/>
          <a:lstStyle/>
          <a:p>
            <a:pPr algn="ctr" defTabSz="400050" eaLnBrk="1" fontAlgn="auto" hangingPunct="1">
              <a:lnSpc>
                <a:spcPct val="90000"/>
              </a:lnSpc>
              <a:spcAft>
                <a:spcPct val="35000"/>
              </a:spcAft>
              <a:defRPr/>
            </a:pPr>
            <a:endParaRPr lang="th-TH" sz="9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3"/>
          <p:cNvSpPr/>
          <p:nvPr/>
        </p:nvSpPr>
        <p:spPr>
          <a:xfrm>
            <a:off x="6007701" y="3610856"/>
            <a:ext cx="1290637" cy="1289050"/>
          </a:xfrm>
          <a:custGeom>
            <a:avLst/>
            <a:gdLst>
              <a:gd name="connsiteX0" fmla="*/ 0 w 1594640"/>
              <a:gd name="connsiteY0" fmla="*/ 1594640 h 1594640"/>
              <a:gd name="connsiteX1" fmla="*/ 1594640 w 1594640"/>
              <a:gd name="connsiteY1" fmla="*/ 0 h 1594640"/>
              <a:gd name="connsiteX2" fmla="*/ 1594640 w 1594640"/>
              <a:gd name="connsiteY2" fmla="*/ 1594640 h 1594640"/>
              <a:gd name="connsiteX3" fmla="*/ 0 w 1594640"/>
              <a:gd name="connsiteY3" fmla="*/ 1594640 h 1594640"/>
            </a:gdLst>
            <a:ahLst/>
            <a:cxnLst>
              <a:cxn ang="0">
                <a:pos x="connsiteX0" y="connsiteY0"/>
              </a:cxn>
              <a:cxn ang="0">
                <a:pos x="connsiteX1" y="connsiteY1"/>
              </a:cxn>
              <a:cxn ang="0">
                <a:pos x="connsiteX2" y="connsiteY2"/>
              </a:cxn>
              <a:cxn ang="0">
                <a:pos x="connsiteX3" y="connsiteY3"/>
              </a:cxn>
            </a:cxnLst>
            <a:rect l="l" t="t" r="r" b="b"/>
            <a:pathLst>
              <a:path w="1594640" h="1594640">
                <a:moveTo>
                  <a:pt x="1594640" y="0"/>
                </a:moveTo>
                <a:cubicBezTo>
                  <a:pt x="1594640" y="880695"/>
                  <a:pt x="880695" y="1594640"/>
                  <a:pt x="0" y="1594640"/>
                </a:cubicBezTo>
                <a:lnTo>
                  <a:pt x="0" y="0"/>
                </a:lnTo>
                <a:lnTo>
                  <a:pt x="1594640" y="0"/>
                </a:lnTo>
                <a:close/>
              </a:path>
            </a:pathLst>
          </a:custGeom>
          <a:solidFill>
            <a:srgbClr val="F2644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9000" tIns="64009" rIns="414302" bIns="414302" spcCol="1270" anchor="b"/>
          <a:lstStyle/>
          <a:p>
            <a:pPr algn="ctr" defTabSz="400050" eaLnBrk="1" fontAlgn="auto" hangingPunct="1">
              <a:lnSpc>
                <a:spcPct val="90000"/>
              </a:lnSpc>
              <a:spcAft>
                <a:spcPct val="35000"/>
              </a:spcAft>
              <a:defRPr/>
            </a:pPr>
            <a:endParaRPr lang="th-TH" sz="9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任意多边形 4"/>
          <p:cNvSpPr/>
          <p:nvPr/>
        </p:nvSpPr>
        <p:spPr>
          <a:xfrm>
            <a:off x="4658326" y="3610856"/>
            <a:ext cx="1290637" cy="1289050"/>
          </a:xfrm>
          <a:custGeom>
            <a:avLst/>
            <a:gdLst>
              <a:gd name="connsiteX0" fmla="*/ 0 w 1594640"/>
              <a:gd name="connsiteY0" fmla="*/ 1594640 h 1594640"/>
              <a:gd name="connsiteX1" fmla="*/ 1594640 w 1594640"/>
              <a:gd name="connsiteY1" fmla="*/ 0 h 1594640"/>
              <a:gd name="connsiteX2" fmla="*/ 1594640 w 1594640"/>
              <a:gd name="connsiteY2" fmla="*/ 1594640 h 1594640"/>
              <a:gd name="connsiteX3" fmla="*/ 0 w 1594640"/>
              <a:gd name="connsiteY3" fmla="*/ 1594640 h 1594640"/>
            </a:gdLst>
            <a:ahLst/>
            <a:cxnLst>
              <a:cxn ang="0">
                <a:pos x="connsiteX0" y="connsiteY0"/>
              </a:cxn>
              <a:cxn ang="0">
                <a:pos x="connsiteX1" y="connsiteY1"/>
              </a:cxn>
              <a:cxn ang="0">
                <a:pos x="connsiteX2" y="connsiteY2"/>
              </a:cxn>
              <a:cxn ang="0">
                <a:pos x="connsiteX3" y="connsiteY3"/>
              </a:cxn>
            </a:cxnLst>
            <a:rect l="l" t="t" r="r" b="b"/>
            <a:pathLst>
              <a:path w="1594640" h="1594640">
                <a:moveTo>
                  <a:pt x="1594640" y="1594640"/>
                </a:moveTo>
                <a:cubicBezTo>
                  <a:pt x="713945" y="1594640"/>
                  <a:pt x="0" y="880695"/>
                  <a:pt x="0" y="0"/>
                </a:cubicBezTo>
                <a:lnTo>
                  <a:pt x="1594640" y="0"/>
                </a:lnTo>
                <a:lnTo>
                  <a:pt x="1594640" y="1594640"/>
                </a:lnTo>
                <a:close/>
              </a:path>
            </a:pathLst>
          </a:custGeom>
          <a:solidFill>
            <a:srgbClr val="12A8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14302" tIns="64008" rIns="162001" bIns="414302" spcCol="1270" anchor="b"/>
          <a:lstStyle/>
          <a:p>
            <a:pPr algn="ctr" defTabSz="400050" eaLnBrk="1" fontAlgn="auto" hangingPunct="1">
              <a:lnSpc>
                <a:spcPct val="90000"/>
              </a:lnSpc>
              <a:spcAft>
                <a:spcPct val="35000"/>
              </a:spcAft>
              <a:defRPr/>
            </a:pPr>
            <a:endParaRPr lang="th-TH" sz="9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环形箭头 5"/>
          <p:cNvSpPr/>
          <p:nvPr/>
        </p:nvSpPr>
        <p:spPr>
          <a:xfrm>
            <a:off x="5755288" y="3312406"/>
            <a:ext cx="446088" cy="387350"/>
          </a:xfrm>
          <a:prstGeom prst="circularArrow">
            <a:avLst/>
          </a:prstGeom>
          <a:solidFill>
            <a:schemeClr val="bg1"/>
          </a:solid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eaLnBrk="1" fontAlgn="auto" hangingPunct="1">
              <a:spcBef>
                <a:spcPts val="0"/>
              </a:spcBef>
              <a:spcAft>
                <a:spcPts val="0"/>
              </a:spcAft>
              <a:defRPr/>
            </a:pPr>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环形箭头 6"/>
          <p:cNvSpPr/>
          <p:nvPr/>
        </p:nvSpPr>
        <p:spPr>
          <a:xfrm rot="10800000">
            <a:off x="5755288" y="3461631"/>
            <a:ext cx="446088" cy="387350"/>
          </a:xfrm>
          <a:prstGeom prst="circularArrow">
            <a:avLst/>
          </a:prstGeom>
          <a:solidFill>
            <a:schemeClr val="bg1"/>
          </a:solidFill>
          <a:ln>
            <a:noFill/>
          </a:ln>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eaLnBrk="1" fontAlgn="auto" hangingPunct="1">
              <a:spcBef>
                <a:spcPts val="0"/>
              </a:spcBef>
              <a:spcAft>
                <a:spcPts val="0"/>
              </a:spcAft>
              <a:defRPr/>
            </a:pPr>
            <a:endParaRPr lang="zh-CN" alt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
          <p:cNvSpPr>
            <a:spLocks noChangeAspect="1" noEditPoints="1"/>
          </p:cNvSpPr>
          <p:nvPr/>
        </p:nvSpPr>
        <p:spPr bwMode="auto">
          <a:xfrm>
            <a:off x="5220301" y="3964869"/>
            <a:ext cx="393700" cy="3937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0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7"/>
          <p:cNvSpPr>
            <a:spLocks noChangeAspect="1" noEditPoints="1"/>
          </p:cNvSpPr>
          <p:nvPr/>
        </p:nvSpPr>
        <p:spPr bwMode="auto">
          <a:xfrm>
            <a:off x="5256813" y="2831394"/>
            <a:ext cx="373063" cy="298450"/>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0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7"/>
          <p:cNvSpPr>
            <a:spLocks noChangeAspect="1" noEditPoints="1"/>
          </p:cNvSpPr>
          <p:nvPr/>
        </p:nvSpPr>
        <p:spPr bwMode="auto">
          <a:xfrm>
            <a:off x="6366476" y="2847269"/>
            <a:ext cx="360362" cy="257175"/>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0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a:spLocks noChangeAspect="1" noEditPoints="1"/>
          </p:cNvSpPr>
          <p:nvPr/>
        </p:nvSpPr>
        <p:spPr bwMode="auto">
          <a:xfrm>
            <a:off x="6342663" y="3956931"/>
            <a:ext cx="406400" cy="41592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lIns="68580" tIns="34290" rIns="68580" bIns="34290"/>
          <a:lstStyle/>
          <a:p>
            <a:pPr eaLnBrk="1" fontAlgn="auto" hangingPunct="1">
              <a:spcBef>
                <a:spcPts val="0"/>
              </a:spcBef>
              <a:spcAft>
                <a:spcPts val="0"/>
              </a:spcAft>
              <a:defRPr/>
            </a:pPr>
            <a:endParaRPr lang="en-US" sz="105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矩形: 圆角 16"/>
          <p:cNvSpPr/>
          <p:nvPr/>
        </p:nvSpPr>
        <p:spPr>
          <a:xfrm>
            <a:off x="1848002" y="2436444"/>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72681" y="2431770"/>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19" name="矩形: 圆角 18"/>
          <p:cNvSpPr/>
          <p:nvPr/>
        </p:nvSpPr>
        <p:spPr>
          <a:xfrm>
            <a:off x="8932349" y="2602677"/>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8157028" y="2598003"/>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1" name="矩形: 圆角 20"/>
          <p:cNvSpPr/>
          <p:nvPr/>
        </p:nvSpPr>
        <p:spPr>
          <a:xfrm>
            <a:off x="1848002" y="4489081"/>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072681" y="4484407"/>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3" name="矩形: 圆角 22"/>
          <p:cNvSpPr/>
          <p:nvPr/>
        </p:nvSpPr>
        <p:spPr>
          <a:xfrm>
            <a:off x="8932349" y="4377530"/>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8157028" y="4372856"/>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3</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项目情况</a:t>
              </a:r>
            </a:p>
          </p:txBody>
        </p:sp>
      </p:grpSp>
      <p:sp>
        <p:nvSpPr>
          <p:cNvPr id="7" name="椭圆 4"/>
          <p:cNvSpPr>
            <a:spLocks noChangeArrowheads="1"/>
          </p:cNvSpPr>
          <p:nvPr/>
        </p:nvSpPr>
        <p:spPr bwMode="auto">
          <a:xfrm>
            <a:off x="2463800" y="1953706"/>
            <a:ext cx="1973263" cy="1973262"/>
          </a:xfrm>
          <a:prstGeom prst="ellipse">
            <a:avLst/>
          </a:prstGeom>
          <a:solidFill>
            <a:srgbClr val="EF654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椭圆 5"/>
          <p:cNvSpPr>
            <a:spLocks noChangeArrowheads="1"/>
          </p:cNvSpPr>
          <p:nvPr/>
        </p:nvSpPr>
        <p:spPr bwMode="auto">
          <a:xfrm>
            <a:off x="5094288" y="1953706"/>
            <a:ext cx="1971675" cy="1973262"/>
          </a:xfrm>
          <a:prstGeom prst="ellipse">
            <a:avLst/>
          </a:prstGeom>
          <a:solidFill>
            <a:srgbClr val="EF654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椭圆 6"/>
          <p:cNvSpPr>
            <a:spLocks noChangeArrowheads="1"/>
          </p:cNvSpPr>
          <p:nvPr/>
        </p:nvSpPr>
        <p:spPr bwMode="auto">
          <a:xfrm>
            <a:off x="7723188" y="1953706"/>
            <a:ext cx="1973262" cy="1973262"/>
          </a:xfrm>
          <a:prstGeom prst="ellipse">
            <a:avLst/>
          </a:prstGeom>
          <a:solidFill>
            <a:srgbClr val="12A89D"/>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 name="文本框 7"/>
          <p:cNvSpPr txBox="1">
            <a:spLocks noChangeArrowheads="1"/>
          </p:cNvSpPr>
          <p:nvPr/>
        </p:nvSpPr>
        <p:spPr bwMode="auto">
          <a:xfrm>
            <a:off x="4468813" y="2639506"/>
            <a:ext cx="5921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4000">
                <a:solidFill>
                  <a:srgbClr val="F7F3C6"/>
                </a:solidFill>
                <a:latin typeface="微软雅黑" panose="020B0503020204020204" pitchFamily="34" charset="-122"/>
                <a:ea typeface="微软雅黑" panose="020B0503020204020204" pitchFamily="34" charset="-122"/>
              </a:rPr>
              <a:t>＋</a:t>
            </a:r>
          </a:p>
        </p:txBody>
      </p:sp>
      <p:sp>
        <p:nvSpPr>
          <p:cNvPr id="11" name="文本框 8"/>
          <p:cNvSpPr txBox="1">
            <a:spLocks noChangeArrowheads="1"/>
          </p:cNvSpPr>
          <p:nvPr/>
        </p:nvSpPr>
        <p:spPr bwMode="auto">
          <a:xfrm>
            <a:off x="7099300" y="2639506"/>
            <a:ext cx="5921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4000">
                <a:solidFill>
                  <a:srgbClr val="F7F3C6"/>
                </a:solidFill>
                <a:latin typeface="微软雅黑" panose="020B0503020204020204" pitchFamily="34" charset="-122"/>
                <a:ea typeface="微软雅黑" panose="020B0503020204020204" pitchFamily="34" charset="-122"/>
              </a:rPr>
              <a:t>＋</a:t>
            </a:r>
          </a:p>
        </p:txBody>
      </p:sp>
      <p:sp>
        <p:nvSpPr>
          <p:cNvPr id="13" name="Freeform 251"/>
          <p:cNvSpPr>
            <a:spLocks noEditPoints="1"/>
          </p:cNvSpPr>
          <p:nvPr/>
        </p:nvSpPr>
        <p:spPr bwMode="auto">
          <a:xfrm>
            <a:off x="5757863" y="2287081"/>
            <a:ext cx="644525" cy="601662"/>
          </a:xfrm>
          <a:custGeom>
            <a:avLst/>
            <a:gdLst>
              <a:gd name="T0" fmla="*/ 569580 w 301"/>
              <a:gd name="T1" fmla="*/ 409642 h 282"/>
              <a:gd name="T2" fmla="*/ 501059 w 301"/>
              <a:gd name="T3" fmla="*/ 147215 h 282"/>
              <a:gd name="T4" fmla="*/ 173444 w 301"/>
              <a:gd name="T5" fmla="*/ 76808 h 282"/>
              <a:gd name="T6" fmla="*/ 68521 w 301"/>
              <a:gd name="T7" fmla="*/ 6401 h 282"/>
              <a:gd name="T8" fmla="*/ 25695 w 301"/>
              <a:gd name="T9" fmla="*/ 27736 h 282"/>
              <a:gd name="T10" fmla="*/ 130618 w 301"/>
              <a:gd name="T11" fmla="*/ 121613 h 282"/>
              <a:gd name="T12" fmla="*/ 282649 w 301"/>
              <a:gd name="T13" fmla="*/ 531255 h 282"/>
              <a:gd name="T14" fmla="*/ 644525 w 301"/>
              <a:gd name="T15" fmla="*/ 554724 h 282"/>
              <a:gd name="T16" fmla="*/ 569580 w 301"/>
              <a:gd name="T17" fmla="*/ 409642 h 282"/>
              <a:gd name="T18" fmla="*/ 518190 w 301"/>
              <a:gd name="T19" fmla="*/ 494984 h 282"/>
              <a:gd name="T20" fmla="*/ 513907 w 301"/>
              <a:gd name="T21" fmla="*/ 497118 h 282"/>
              <a:gd name="T22" fmla="*/ 509624 w 301"/>
              <a:gd name="T23" fmla="*/ 494984 h 282"/>
              <a:gd name="T24" fmla="*/ 340463 w 301"/>
              <a:gd name="T25" fmla="*/ 294430 h 282"/>
              <a:gd name="T26" fmla="*/ 226976 w 301"/>
              <a:gd name="T27" fmla="*/ 160016 h 282"/>
              <a:gd name="T28" fmla="*/ 226976 w 301"/>
              <a:gd name="T29" fmla="*/ 151482 h 282"/>
              <a:gd name="T30" fmla="*/ 233399 w 301"/>
              <a:gd name="T31" fmla="*/ 151482 h 282"/>
              <a:gd name="T32" fmla="*/ 381148 w 301"/>
              <a:gd name="T33" fmla="*/ 260293 h 282"/>
              <a:gd name="T34" fmla="*/ 520331 w 301"/>
              <a:gd name="T35" fmla="*/ 488584 h 282"/>
              <a:gd name="T36" fmla="*/ 518190 w 301"/>
              <a:gd name="T37" fmla="*/ 494984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a:lstStyle/>
          <a:p>
            <a:endParaRPr lang="zh-CN" altLang="en-US" dirty="0"/>
          </a:p>
        </p:txBody>
      </p:sp>
      <p:sp>
        <p:nvSpPr>
          <p:cNvPr id="14" name="Freeform 217"/>
          <p:cNvSpPr>
            <a:spLocks noEditPoints="1"/>
          </p:cNvSpPr>
          <p:nvPr/>
        </p:nvSpPr>
        <p:spPr bwMode="auto">
          <a:xfrm>
            <a:off x="8505825" y="2237868"/>
            <a:ext cx="407988" cy="647700"/>
          </a:xfrm>
          <a:custGeom>
            <a:avLst/>
            <a:gdLst>
              <a:gd name="T0" fmla="*/ 208527 w 180"/>
              <a:gd name="T1" fmla="*/ 2257 h 287"/>
              <a:gd name="T2" fmla="*/ 203994 w 180"/>
              <a:gd name="T3" fmla="*/ 0 h 287"/>
              <a:gd name="T4" fmla="*/ 197194 w 180"/>
              <a:gd name="T5" fmla="*/ 2257 h 287"/>
              <a:gd name="T6" fmla="*/ 0 w 180"/>
              <a:gd name="T7" fmla="*/ 408480 h 287"/>
              <a:gd name="T8" fmla="*/ 203994 w 180"/>
              <a:gd name="T9" fmla="*/ 647700 h 287"/>
              <a:gd name="T10" fmla="*/ 407988 w 180"/>
              <a:gd name="T11" fmla="*/ 408480 h 287"/>
              <a:gd name="T12" fmla="*/ 208527 w 180"/>
              <a:gd name="T13" fmla="*/ 2257 h 287"/>
              <a:gd name="T14" fmla="*/ 133729 w 180"/>
              <a:gd name="T15" fmla="*/ 403966 h 287"/>
              <a:gd name="T16" fmla="*/ 156395 w 180"/>
              <a:gd name="T17" fmla="*/ 455872 h 287"/>
              <a:gd name="T18" fmla="*/ 172262 w 180"/>
              <a:gd name="T19" fmla="*/ 494238 h 287"/>
              <a:gd name="T20" fmla="*/ 163195 w 180"/>
              <a:gd name="T21" fmla="*/ 532603 h 287"/>
              <a:gd name="T22" fmla="*/ 131463 w 180"/>
              <a:gd name="T23" fmla="*/ 548401 h 287"/>
              <a:gd name="T24" fmla="*/ 108797 w 180"/>
              <a:gd name="T25" fmla="*/ 539374 h 287"/>
              <a:gd name="T26" fmla="*/ 65731 w 180"/>
              <a:gd name="T27" fmla="*/ 392682 h 287"/>
              <a:gd name="T28" fmla="*/ 129196 w 180"/>
              <a:gd name="T29" fmla="*/ 218909 h 287"/>
              <a:gd name="T30" fmla="*/ 138263 w 180"/>
              <a:gd name="T31" fmla="*/ 214395 h 287"/>
              <a:gd name="T32" fmla="*/ 142796 w 180"/>
              <a:gd name="T33" fmla="*/ 223423 h 287"/>
              <a:gd name="T34" fmla="*/ 133729 w 180"/>
              <a:gd name="T35" fmla="*/ 403966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0" h="287">
                <a:moveTo>
                  <a:pt x="92" y="1"/>
                </a:moveTo>
                <a:cubicBezTo>
                  <a:pt x="92" y="0"/>
                  <a:pt x="91" y="0"/>
                  <a:pt x="90" y="0"/>
                </a:cubicBezTo>
                <a:cubicBezTo>
                  <a:pt x="89" y="0"/>
                  <a:pt x="88" y="0"/>
                  <a:pt x="87" y="1"/>
                </a:cubicBezTo>
                <a:cubicBezTo>
                  <a:pt x="84" y="6"/>
                  <a:pt x="0" y="122"/>
                  <a:pt x="0" y="181"/>
                </a:cubicBezTo>
                <a:cubicBezTo>
                  <a:pt x="0" y="282"/>
                  <a:pt x="75" y="287"/>
                  <a:pt x="90" y="287"/>
                </a:cubicBezTo>
                <a:cubicBezTo>
                  <a:pt x="105" y="287"/>
                  <a:pt x="180" y="282"/>
                  <a:pt x="180" y="181"/>
                </a:cubicBezTo>
                <a:cubicBezTo>
                  <a:pt x="180" y="123"/>
                  <a:pt x="96" y="6"/>
                  <a:pt x="92" y="1"/>
                </a:cubicBezTo>
                <a:close/>
                <a:moveTo>
                  <a:pt x="59" y="179"/>
                </a:moveTo>
                <a:cubicBezTo>
                  <a:pt x="62" y="191"/>
                  <a:pt x="65" y="197"/>
                  <a:pt x="69" y="202"/>
                </a:cubicBezTo>
                <a:cubicBezTo>
                  <a:pt x="71" y="207"/>
                  <a:pt x="74" y="211"/>
                  <a:pt x="76" y="219"/>
                </a:cubicBezTo>
                <a:cubicBezTo>
                  <a:pt x="77" y="225"/>
                  <a:pt x="76" y="231"/>
                  <a:pt x="72" y="236"/>
                </a:cubicBezTo>
                <a:cubicBezTo>
                  <a:pt x="69" y="240"/>
                  <a:pt x="64" y="243"/>
                  <a:pt x="58" y="243"/>
                </a:cubicBezTo>
                <a:cubicBezTo>
                  <a:pt x="55" y="243"/>
                  <a:pt x="51" y="241"/>
                  <a:pt x="48" y="239"/>
                </a:cubicBezTo>
                <a:cubicBezTo>
                  <a:pt x="34" y="231"/>
                  <a:pt x="25" y="202"/>
                  <a:pt x="29" y="174"/>
                </a:cubicBezTo>
                <a:cubicBezTo>
                  <a:pt x="32" y="147"/>
                  <a:pt x="56" y="99"/>
                  <a:pt x="57" y="97"/>
                </a:cubicBezTo>
                <a:cubicBezTo>
                  <a:pt x="58" y="95"/>
                  <a:pt x="60" y="95"/>
                  <a:pt x="61" y="95"/>
                </a:cubicBezTo>
                <a:cubicBezTo>
                  <a:pt x="63" y="96"/>
                  <a:pt x="64" y="98"/>
                  <a:pt x="63" y="99"/>
                </a:cubicBezTo>
                <a:cubicBezTo>
                  <a:pt x="51" y="135"/>
                  <a:pt x="55" y="161"/>
                  <a:pt x="59" y="179"/>
                </a:cubicBezTo>
                <a:close/>
              </a:path>
            </a:pathLst>
          </a:custGeom>
          <a:solidFill>
            <a:schemeClr val="bg1"/>
          </a:solidFill>
          <a:ln>
            <a:noFill/>
          </a:ln>
        </p:spPr>
        <p:txBody>
          <a:bodyPr/>
          <a:lstStyle/>
          <a:p>
            <a:endParaRPr lang="zh-CN" altLang="en-US" dirty="0"/>
          </a:p>
        </p:txBody>
      </p:sp>
      <p:sp>
        <p:nvSpPr>
          <p:cNvPr id="15" name="文本框 20"/>
          <p:cNvSpPr txBox="1">
            <a:spLocks noChangeArrowheads="1"/>
          </p:cNvSpPr>
          <p:nvPr/>
        </p:nvSpPr>
        <p:spPr bwMode="auto">
          <a:xfrm>
            <a:off x="3062288" y="3157031"/>
            <a:ext cx="7873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微软雅黑" panose="020B0503020204020204" pitchFamily="34" charset="-122"/>
                <a:ea typeface="微软雅黑" panose="020B0503020204020204" pitchFamily="34" charset="-122"/>
              </a:rPr>
              <a:t>01</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6" name="文本框 21"/>
          <p:cNvSpPr txBox="1">
            <a:spLocks noChangeArrowheads="1"/>
          </p:cNvSpPr>
          <p:nvPr/>
        </p:nvSpPr>
        <p:spPr bwMode="auto">
          <a:xfrm>
            <a:off x="5708650" y="3157031"/>
            <a:ext cx="7873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微软雅黑" panose="020B0503020204020204" pitchFamily="34" charset="-122"/>
                <a:ea typeface="微软雅黑" panose="020B0503020204020204" pitchFamily="34" charset="-122"/>
              </a:rPr>
              <a:t>02</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17" name="文本框 22"/>
          <p:cNvSpPr txBox="1">
            <a:spLocks noChangeArrowheads="1"/>
          </p:cNvSpPr>
          <p:nvPr/>
        </p:nvSpPr>
        <p:spPr bwMode="auto">
          <a:xfrm>
            <a:off x="8355013" y="3157031"/>
            <a:ext cx="7873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000" dirty="0">
                <a:solidFill>
                  <a:schemeClr val="bg1"/>
                </a:solidFill>
                <a:latin typeface="微软雅黑" panose="020B0503020204020204" pitchFamily="34" charset="-122"/>
                <a:ea typeface="微软雅黑" panose="020B0503020204020204" pitchFamily="34" charset="-122"/>
              </a:rPr>
              <a:t>03</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1" name="Freeform 251"/>
          <p:cNvSpPr>
            <a:spLocks noEditPoints="1"/>
          </p:cNvSpPr>
          <p:nvPr/>
        </p:nvSpPr>
        <p:spPr bwMode="auto">
          <a:xfrm>
            <a:off x="3041651" y="2338675"/>
            <a:ext cx="644525" cy="601662"/>
          </a:xfrm>
          <a:custGeom>
            <a:avLst/>
            <a:gdLst>
              <a:gd name="T0" fmla="*/ 569580 w 301"/>
              <a:gd name="T1" fmla="*/ 409642 h 282"/>
              <a:gd name="T2" fmla="*/ 501059 w 301"/>
              <a:gd name="T3" fmla="*/ 147215 h 282"/>
              <a:gd name="T4" fmla="*/ 173444 w 301"/>
              <a:gd name="T5" fmla="*/ 76808 h 282"/>
              <a:gd name="T6" fmla="*/ 68521 w 301"/>
              <a:gd name="T7" fmla="*/ 6401 h 282"/>
              <a:gd name="T8" fmla="*/ 25695 w 301"/>
              <a:gd name="T9" fmla="*/ 27736 h 282"/>
              <a:gd name="T10" fmla="*/ 130618 w 301"/>
              <a:gd name="T11" fmla="*/ 121613 h 282"/>
              <a:gd name="T12" fmla="*/ 282649 w 301"/>
              <a:gd name="T13" fmla="*/ 531255 h 282"/>
              <a:gd name="T14" fmla="*/ 644525 w 301"/>
              <a:gd name="T15" fmla="*/ 554724 h 282"/>
              <a:gd name="T16" fmla="*/ 569580 w 301"/>
              <a:gd name="T17" fmla="*/ 409642 h 282"/>
              <a:gd name="T18" fmla="*/ 518190 w 301"/>
              <a:gd name="T19" fmla="*/ 494984 h 282"/>
              <a:gd name="T20" fmla="*/ 513907 w 301"/>
              <a:gd name="T21" fmla="*/ 497118 h 282"/>
              <a:gd name="T22" fmla="*/ 509624 w 301"/>
              <a:gd name="T23" fmla="*/ 494984 h 282"/>
              <a:gd name="T24" fmla="*/ 340463 w 301"/>
              <a:gd name="T25" fmla="*/ 294430 h 282"/>
              <a:gd name="T26" fmla="*/ 226976 w 301"/>
              <a:gd name="T27" fmla="*/ 160016 h 282"/>
              <a:gd name="T28" fmla="*/ 226976 w 301"/>
              <a:gd name="T29" fmla="*/ 151482 h 282"/>
              <a:gd name="T30" fmla="*/ 233399 w 301"/>
              <a:gd name="T31" fmla="*/ 151482 h 282"/>
              <a:gd name="T32" fmla="*/ 381148 w 301"/>
              <a:gd name="T33" fmla="*/ 260293 h 282"/>
              <a:gd name="T34" fmla="*/ 520331 w 301"/>
              <a:gd name="T35" fmla="*/ 488584 h 282"/>
              <a:gd name="T36" fmla="*/ 518190 w 301"/>
              <a:gd name="T37" fmla="*/ 494984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p:spPr>
        <p:txBody>
          <a:bodyPr/>
          <a:lstStyle/>
          <a:p>
            <a:endParaRPr lang="zh-CN" altLang="en-US" dirty="0"/>
          </a:p>
        </p:txBody>
      </p:sp>
      <p:sp>
        <p:nvSpPr>
          <p:cNvPr id="22" name="矩形: 圆角 21"/>
          <p:cNvSpPr/>
          <p:nvPr/>
        </p:nvSpPr>
        <p:spPr>
          <a:xfrm>
            <a:off x="2733373" y="4719468"/>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247099" y="4719468"/>
            <a:ext cx="2233628" cy="1154162"/>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4" name="矩形: 圆角 23"/>
          <p:cNvSpPr/>
          <p:nvPr/>
        </p:nvSpPr>
        <p:spPr>
          <a:xfrm>
            <a:off x="5503215" y="4687725"/>
            <a:ext cx="1219200" cy="447089"/>
          </a:xfrm>
          <a:prstGeom prst="roundRect">
            <a:avLst/>
          </a:prstGeom>
          <a:solidFill>
            <a:srgbClr val="12A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996001" y="4687725"/>
            <a:ext cx="2233628" cy="1154162"/>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6" name="矩形: 圆角 25"/>
          <p:cNvSpPr/>
          <p:nvPr/>
        </p:nvSpPr>
        <p:spPr>
          <a:xfrm>
            <a:off x="8304213" y="4687725"/>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796999" y="4671007"/>
            <a:ext cx="2233628" cy="1154162"/>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3" grpId="0" animBg="1"/>
      <p:bldP spid="14" grpId="0" animBg="1"/>
      <p:bldP spid="15" grpId="0"/>
      <p:bldP spid="16" grpId="0"/>
      <p:bldP spid="17" grpId="0"/>
      <p:bldP spid="21" grpId="0" animBg="1"/>
      <p:bldP spid="22" grpId="0" animBg="1"/>
      <p:bldP spid="23" grpId="0"/>
      <p:bldP spid="24" grpId="0" animBg="1"/>
      <p:bldP spid="25" grpId="0"/>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3</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项目情况</a:t>
              </a:r>
            </a:p>
          </p:txBody>
        </p:sp>
      </p:grpSp>
      <p:sp>
        <p:nvSpPr>
          <p:cNvPr id="7" name="Rectangle 6"/>
          <p:cNvSpPr>
            <a:spLocks noChangeArrowheads="1"/>
          </p:cNvSpPr>
          <p:nvPr/>
        </p:nvSpPr>
        <p:spPr bwMode="auto">
          <a:xfrm>
            <a:off x="4348163" y="1779587"/>
            <a:ext cx="1747837" cy="1600200"/>
          </a:xfrm>
          <a:prstGeom prst="rect">
            <a:avLst/>
          </a:pr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8" name="Rectangle 7"/>
          <p:cNvSpPr>
            <a:spLocks noChangeArrowheads="1"/>
          </p:cNvSpPr>
          <p:nvPr/>
        </p:nvSpPr>
        <p:spPr bwMode="auto">
          <a:xfrm>
            <a:off x="6148388" y="1779587"/>
            <a:ext cx="1747837" cy="1600200"/>
          </a:xfrm>
          <a:prstGeom prst="rect">
            <a:avLst/>
          </a:prstGeom>
          <a:blipFill dpi="0" rotWithShape="1">
            <a:blip r:embed="rId4"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9" name="Rectangle 8"/>
          <p:cNvSpPr>
            <a:spLocks noChangeArrowheads="1"/>
          </p:cNvSpPr>
          <p:nvPr/>
        </p:nvSpPr>
        <p:spPr bwMode="auto">
          <a:xfrm>
            <a:off x="4348163" y="3429000"/>
            <a:ext cx="1747837" cy="1601787"/>
          </a:xfrm>
          <a:prstGeom prst="rect">
            <a:avLst/>
          </a:prstGeom>
          <a:blipFill dpi="0" rotWithShape="1">
            <a:blip r:embed="rId5"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0" name="Rectangle 9"/>
          <p:cNvSpPr>
            <a:spLocks noChangeArrowheads="1"/>
          </p:cNvSpPr>
          <p:nvPr/>
        </p:nvSpPr>
        <p:spPr bwMode="auto">
          <a:xfrm>
            <a:off x="6148388" y="3429000"/>
            <a:ext cx="1747837" cy="1601787"/>
          </a:xfrm>
          <a:prstGeom prst="rect">
            <a:avLst/>
          </a:prstGeom>
          <a:blipFill dpi="0" rotWithShape="1">
            <a:blip r:embed="rId6"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11" name="Oval 10"/>
          <p:cNvSpPr>
            <a:spLocks noChangeArrowheads="1"/>
          </p:cNvSpPr>
          <p:nvPr/>
        </p:nvSpPr>
        <p:spPr bwMode="auto">
          <a:xfrm>
            <a:off x="4064000" y="2301875"/>
            <a:ext cx="587375" cy="590550"/>
          </a:xfrm>
          <a:prstGeom prst="ellipse">
            <a:avLst/>
          </a:prstGeom>
          <a:solidFill>
            <a:srgbClr val="EF654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Oval 11"/>
          <p:cNvSpPr>
            <a:spLocks noChangeArrowheads="1"/>
          </p:cNvSpPr>
          <p:nvPr/>
        </p:nvSpPr>
        <p:spPr bwMode="auto">
          <a:xfrm>
            <a:off x="4064000" y="3935412"/>
            <a:ext cx="587375" cy="587375"/>
          </a:xfrm>
          <a:prstGeom prst="ellipse">
            <a:avLst/>
          </a:prstGeom>
          <a:solidFill>
            <a:srgbClr val="EF654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Oval 12"/>
          <p:cNvSpPr>
            <a:spLocks noChangeArrowheads="1"/>
          </p:cNvSpPr>
          <p:nvPr/>
        </p:nvSpPr>
        <p:spPr bwMode="auto">
          <a:xfrm>
            <a:off x="7604125" y="2301875"/>
            <a:ext cx="587375" cy="590550"/>
          </a:xfrm>
          <a:prstGeom prst="ellipse">
            <a:avLst/>
          </a:prstGeom>
          <a:solidFill>
            <a:srgbClr val="EF654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Oval 13"/>
          <p:cNvSpPr>
            <a:spLocks noChangeArrowheads="1"/>
          </p:cNvSpPr>
          <p:nvPr/>
        </p:nvSpPr>
        <p:spPr bwMode="auto">
          <a:xfrm>
            <a:off x="7604125" y="3935412"/>
            <a:ext cx="587375" cy="587375"/>
          </a:xfrm>
          <a:prstGeom prst="ellipse">
            <a:avLst/>
          </a:prstGeom>
          <a:solidFill>
            <a:srgbClr val="EF654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Freeform 15"/>
          <p:cNvSpPr>
            <a:spLocks noEditPoints="1"/>
          </p:cNvSpPr>
          <p:nvPr/>
        </p:nvSpPr>
        <p:spPr bwMode="auto">
          <a:xfrm>
            <a:off x="7781925" y="4133850"/>
            <a:ext cx="231775" cy="190500"/>
          </a:xfrm>
          <a:custGeom>
            <a:avLst/>
            <a:gdLst>
              <a:gd name="T0" fmla="*/ 0 w 111"/>
              <a:gd name="T1" fmla="*/ 150725 h 91"/>
              <a:gd name="T2" fmla="*/ 22969 w 111"/>
              <a:gd name="T3" fmla="*/ 140258 h 91"/>
              <a:gd name="T4" fmla="*/ 79346 w 111"/>
              <a:gd name="T5" fmla="*/ 102577 h 91"/>
              <a:gd name="T6" fmla="*/ 91875 w 111"/>
              <a:gd name="T7" fmla="*/ 119324 h 91"/>
              <a:gd name="T8" fmla="*/ 22969 w 111"/>
              <a:gd name="T9" fmla="*/ 161192 h 91"/>
              <a:gd name="T10" fmla="*/ 229687 w 111"/>
              <a:gd name="T11" fmla="*/ 43962 h 91"/>
              <a:gd name="T12" fmla="*/ 212982 w 111"/>
              <a:gd name="T13" fmla="*/ 58615 h 91"/>
              <a:gd name="T14" fmla="*/ 187926 w 111"/>
              <a:gd name="T15" fmla="*/ 75363 h 91"/>
              <a:gd name="T16" fmla="*/ 185838 w 111"/>
              <a:gd name="T17" fmla="*/ 48148 h 91"/>
              <a:gd name="T18" fmla="*/ 162869 w 111"/>
              <a:gd name="T19" fmla="*/ 48148 h 91"/>
              <a:gd name="T20" fmla="*/ 114843 w 111"/>
              <a:gd name="T21" fmla="*/ 83736 h 91"/>
              <a:gd name="T22" fmla="*/ 162869 w 111"/>
              <a:gd name="T23" fmla="*/ 29308 h 91"/>
              <a:gd name="T24" fmla="*/ 185838 w 111"/>
              <a:gd name="T25" fmla="*/ 29308 h 91"/>
              <a:gd name="T26" fmla="*/ 192102 w 111"/>
              <a:gd name="T27" fmla="*/ 0 h 91"/>
              <a:gd name="T28" fmla="*/ 212982 w 111"/>
              <a:gd name="T29" fmla="*/ 18841 h 91"/>
              <a:gd name="T30" fmla="*/ 229687 w 111"/>
              <a:gd name="T31" fmla="*/ 43962 h 91"/>
              <a:gd name="T32" fmla="*/ 217159 w 111"/>
              <a:gd name="T33" fmla="*/ 39775 h 91"/>
              <a:gd name="T34" fmla="*/ 198366 w 111"/>
              <a:gd name="T35" fmla="*/ 20934 h 91"/>
              <a:gd name="T36" fmla="*/ 217159 w 111"/>
              <a:gd name="T37" fmla="*/ 39775 h 91"/>
              <a:gd name="T38" fmla="*/ 229687 w 111"/>
              <a:gd name="T39" fmla="*/ 154912 h 91"/>
              <a:gd name="T40" fmla="*/ 196278 w 111"/>
              <a:gd name="T41" fmla="*/ 186313 h 91"/>
              <a:gd name="T42" fmla="*/ 185838 w 111"/>
              <a:gd name="T43" fmla="*/ 182126 h 91"/>
              <a:gd name="T44" fmla="*/ 175397 w 111"/>
              <a:gd name="T45" fmla="*/ 161192 h 91"/>
              <a:gd name="T46" fmla="*/ 91875 w 111"/>
              <a:gd name="T47" fmla="*/ 100484 h 91"/>
              <a:gd name="T48" fmla="*/ 22969 w 111"/>
              <a:gd name="T49" fmla="*/ 48148 h 91"/>
              <a:gd name="T50" fmla="*/ 0 w 111"/>
              <a:gd name="T51" fmla="*/ 39775 h 91"/>
              <a:gd name="T52" fmla="*/ 22969 w 111"/>
              <a:gd name="T53" fmla="*/ 29308 h 91"/>
              <a:gd name="T54" fmla="*/ 106491 w 111"/>
              <a:gd name="T55" fmla="*/ 87923 h 91"/>
              <a:gd name="T56" fmla="*/ 175397 w 111"/>
              <a:gd name="T57" fmla="*/ 140258 h 91"/>
              <a:gd name="T58" fmla="*/ 185838 w 111"/>
              <a:gd name="T59" fmla="*/ 119324 h 91"/>
              <a:gd name="T60" fmla="*/ 196278 w 111"/>
              <a:gd name="T61" fmla="*/ 113044 h 91"/>
              <a:gd name="T62" fmla="*/ 229687 w 111"/>
              <a:gd name="T63" fmla="*/ 146538 h 91"/>
              <a:gd name="T64" fmla="*/ 229687 w 111"/>
              <a:gd name="T65" fmla="*/ 154912 h 91"/>
              <a:gd name="T66" fmla="*/ 217159 w 111"/>
              <a:gd name="T67" fmla="*/ 150725 h 91"/>
              <a:gd name="T68" fmla="*/ 198366 w 111"/>
              <a:gd name="T69" fmla="*/ 131885 h 91"/>
              <a:gd name="T70" fmla="*/ 217159 w 111"/>
              <a:gd name="T71" fmla="*/ 150725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1" h="91">
                <a:moveTo>
                  <a:pt x="5" y="77"/>
                </a:moveTo>
                <a:cubicBezTo>
                  <a:pt x="2" y="77"/>
                  <a:pt x="0" y="75"/>
                  <a:pt x="0" y="72"/>
                </a:cubicBezTo>
                <a:cubicBezTo>
                  <a:pt x="0" y="69"/>
                  <a:pt x="2" y="67"/>
                  <a:pt x="5" y="67"/>
                </a:cubicBezTo>
                <a:cubicBezTo>
                  <a:pt x="11" y="67"/>
                  <a:pt x="11" y="67"/>
                  <a:pt x="11" y="67"/>
                </a:cubicBezTo>
                <a:cubicBezTo>
                  <a:pt x="17" y="67"/>
                  <a:pt x="17" y="67"/>
                  <a:pt x="17" y="67"/>
                </a:cubicBezTo>
                <a:cubicBezTo>
                  <a:pt x="23" y="67"/>
                  <a:pt x="31" y="59"/>
                  <a:pt x="38" y="49"/>
                </a:cubicBezTo>
                <a:cubicBezTo>
                  <a:pt x="40" y="51"/>
                  <a:pt x="40" y="51"/>
                  <a:pt x="40" y="51"/>
                </a:cubicBezTo>
                <a:cubicBezTo>
                  <a:pt x="41" y="53"/>
                  <a:pt x="43" y="55"/>
                  <a:pt x="44" y="57"/>
                </a:cubicBezTo>
                <a:cubicBezTo>
                  <a:pt x="36" y="68"/>
                  <a:pt x="27" y="77"/>
                  <a:pt x="17" y="77"/>
                </a:cubicBezTo>
                <a:cubicBezTo>
                  <a:pt x="11" y="77"/>
                  <a:pt x="11" y="77"/>
                  <a:pt x="11" y="77"/>
                </a:cubicBezTo>
                <a:cubicBezTo>
                  <a:pt x="5" y="77"/>
                  <a:pt x="5" y="77"/>
                  <a:pt x="5" y="77"/>
                </a:cubicBezTo>
                <a:close/>
                <a:moveTo>
                  <a:pt x="110" y="21"/>
                </a:moveTo>
                <a:cubicBezTo>
                  <a:pt x="110" y="21"/>
                  <a:pt x="110" y="21"/>
                  <a:pt x="110" y="21"/>
                </a:cubicBezTo>
                <a:cubicBezTo>
                  <a:pt x="102" y="28"/>
                  <a:pt x="102" y="28"/>
                  <a:pt x="102" y="28"/>
                </a:cubicBezTo>
                <a:cubicBezTo>
                  <a:pt x="94" y="36"/>
                  <a:pt x="94" y="36"/>
                  <a:pt x="94" y="36"/>
                </a:cubicBezTo>
                <a:cubicBezTo>
                  <a:pt x="93" y="37"/>
                  <a:pt x="91" y="37"/>
                  <a:pt x="90" y="36"/>
                </a:cubicBezTo>
                <a:cubicBezTo>
                  <a:pt x="90" y="35"/>
                  <a:pt x="89" y="35"/>
                  <a:pt x="89" y="34"/>
                </a:cubicBezTo>
                <a:cubicBezTo>
                  <a:pt x="89" y="23"/>
                  <a:pt x="89" y="23"/>
                  <a:pt x="89" y="23"/>
                </a:cubicBezTo>
                <a:cubicBezTo>
                  <a:pt x="84" y="23"/>
                  <a:pt x="84" y="23"/>
                  <a:pt x="84" y="23"/>
                </a:cubicBezTo>
                <a:cubicBezTo>
                  <a:pt x="78" y="23"/>
                  <a:pt x="78" y="23"/>
                  <a:pt x="78" y="23"/>
                </a:cubicBezTo>
                <a:cubicBezTo>
                  <a:pt x="71" y="23"/>
                  <a:pt x="64" y="32"/>
                  <a:pt x="56" y="41"/>
                </a:cubicBezTo>
                <a:cubicBezTo>
                  <a:pt x="55" y="40"/>
                  <a:pt x="55" y="40"/>
                  <a:pt x="55" y="40"/>
                </a:cubicBezTo>
                <a:cubicBezTo>
                  <a:pt x="53" y="38"/>
                  <a:pt x="52" y="36"/>
                  <a:pt x="50" y="34"/>
                </a:cubicBezTo>
                <a:cubicBezTo>
                  <a:pt x="59" y="23"/>
                  <a:pt x="68" y="14"/>
                  <a:pt x="78" y="14"/>
                </a:cubicBezTo>
                <a:cubicBezTo>
                  <a:pt x="84" y="14"/>
                  <a:pt x="84" y="14"/>
                  <a:pt x="84" y="14"/>
                </a:cubicBezTo>
                <a:cubicBezTo>
                  <a:pt x="89" y="14"/>
                  <a:pt x="89" y="14"/>
                  <a:pt x="89" y="14"/>
                </a:cubicBezTo>
                <a:cubicBezTo>
                  <a:pt x="89" y="3"/>
                  <a:pt x="89" y="3"/>
                  <a:pt x="89" y="3"/>
                </a:cubicBezTo>
                <a:cubicBezTo>
                  <a:pt x="89" y="1"/>
                  <a:pt x="91" y="0"/>
                  <a:pt x="92" y="0"/>
                </a:cubicBezTo>
                <a:cubicBezTo>
                  <a:pt x="93" y="0"/>
                  <a:pt x="94" y="1"/>
                  <a:pt x="94" y="1"/>
                </a:cubicBezTo>
                <a:cubicBezTo>
                  <a:pt x="102" y="9"/>
                  <a:pt x="102" y="9"/>
                  <a:pt x="102" y="9"/>
                </a:cubicBezTo>
                <a:cubicBezTo>
                  <a:pt x="110" y="17"/>
                  <a:pt x="110" y="17"/>
                  <a:pt x="110" y="17"/>
                </a:cubicBezTo>
                <a:cubicBezTo>
                  <a:pt x="111" y="18"/>
                  <a:pt x="111" y="19"/>
                  <a:pt x="110" y="21"/>
                </a:cubicBezTo>
                <a:cubicBezTo>
                  <a:pt x="110" y="21"/>
                  <a:pt x="110" y="21"/>
                  <a:pt x="110" y="21"/>
                </a:cubicBezTo>
                <a:close/>
                <a:moveTo>
                  <a:pt x="104" y="19"/>
                </a:moveTo>
                <a:cubicBezTo>
                  <a:pt x="104" y="19"/>
                  <a:pt x="104" y="19"/>
                  <a:pt x="104" y="19"/>
                </a:cubicBezTo>
                <a:cubicBezTo>
                  <a:pt x="101" y="16"/>
                  <a:pt x="98" y="13"/>
                  <a:pt x="95" y="10"/>
                </a:cubicBezTo>
                <a:cubicBezTo>
                  <a:pt x="95" y="27"/>
                  <a:pt x="95" y="27"/>
                  <a:pt x="95" y="27"/>
                </a:cubicBezTo>
                <a:cubicBezTo>
                  <a:pt x="98" y="24"/>
                  <a:pt x="101" y="21"/>
                  <a:pt x="104" y="19"/>
                </a:cubicBezTo>
                <a:close/>
                <a:moveTo>
                  <a:pt x="110" y="74"/>
                </a:moveTo>
                <a:cubicBezTo>
                  <a:pt x="110" y="74"/>
                  <a:pt x="110" y="74"/>
                  <a:pt x="110" y="74"/>
                </a:cubicBezTo>
                <a:cubicBezTo>
                  <a:pt x="102" y="82"/>
                  <a:pt x="102" y="82"/>
                  <a:pt x="102" y="82"/>
                </a:cubicBezTo>
                <a:cubicBezTo>
                  <a:pt x="94" y="89"/>
                  <a:pt x="94" y="89"/>
                  <a:pt x="94" y="89"/>
                </a:cubicBezTo>
                <a:cubicBezTo>
                  <a:pt x="93" y="91"/>
                  <a:pt x="91" y="91"/>
                  <a:pt x="90" y="89"/>
                </a:cubicBezTo>
                <a:cubicBezTo>
                  <a:pt x="90" y="89"/>
                  <a:pt x="89" y="88"/>
                  <a:pt x="89" y="87"/>
                </a:cubicBezTo>
                <a:cubicBezTo>
                  <a:pt x="89" y="77"/>
                  <a:pt x="89" y="77"/>
                  <a:pt x="89" y="77"/>
                </a:cubicBezTo>
                <a:cubicBezTo>
                  <a:pt x="84" y="77"/>
                  <a:pt x="84" y="77"/>
                  <a:pt x="84" y="77"/>
                </a:cubicBezTo>
                <a:cubicBezTo>
                  <a:pt x="78" y="77"/>
                  <a:pt x="78" y="77"/>
                  <a:pt x="78" y="77"/>
                </a:cubicBezTo>
                <a:cubicBezTo>
                  <a:pt x="65" y="77"/>
                  <a:pt x="54" y="62"/>
                  <a:pt x="44" y="48"/>
                </a:cubicBezTo>
                <a:cubicBezTo>
                  <a:pt x="34" y="36"/>
                  <a:pt x="25" y="23"/>
                  <a:pt x="17" y="23"/>
                </a:cubicBezTo>
                <a:cubicBezTo>
                  <a:pt x="11" y="23"/>
                  <a:pt x="11" y="23"/>
                  <a:pt x="11" y="23"/>
                </a:cubicBezTo>
                <a:cubicBezTo>
                  <a:pt x="5" y="23"/>
                  <a:pt x="5" y="23"/>
                  <a:pt x="5" y="23"/>
                </a:cubicBezTo>
                <a:cubicBezTo>
                  <a:pt x="2" y="23"/>
                  <a:pt x="0" y="21"/>
                  <a:pt x="0" y="19"/>
                </a:cubicBezTo>
                <a:cubicBezTo>
                  <a:pt x="0" y="16"/>
                  <a:pt x="2" y="14"/>
                  <a:pt x="5" y="14"/>
                </a:cubicBezTo>
                <a:cubicBezTo>
                  <a:pt x="11" y="14"/>
                  <a:pt x="11" y="14"/>
                  <a:pt x="11" y="14"/>
                </a:cubicBezTo>
                <a:cubicBezTo>
                  <a:pt x="17" y="14"/>
                  <a:pt x="17" y="14"/>
                  <a:pt x="17" y="14"/>
                </a:cubicBezTo>
                <a:cubicBezTo>
                  <a:pt x="29" y="14"/>
                  <a:pt x="40" y="28"/>
                  <a:pt x="51" y="42"/>
                </a:cubicBezTo>
                <a:cubicBezTo>
                  <a:pt x="60" y="55"/>
                  <a:pt x="70" y="67"/>
                  <a:pt x="78" y="67"/>
                </a:cubicBezTo>
                <a:cubicBezTo>
                  <a:pt x="84" y="67"/>
                  <a:pt x="84" y="67"/>
                  <a:pt x="84" y="67"/>
                </a:cubicBezTo>
                <a:cubicBezTo>
                  <a:pt x="89" y="67"/>
                  <a:pt x="89" y="67"/>
                  <a:pt x="89" y="67"/>
                </a:cubicBezTo>
                <a:cubicBezTo>
                  <a:pt x="89" y="57"/>
                  <a:pt x="89" y="57"/>
                  <a:pt x="89" y="57"/>
                </a:cubicBezTo>
                <a:cubicBezTo>
                  <a:pt x="89" y="55"/>
                  <a:pt x="91" y="54"/>
                  <a:pt x="92" y="54"/>
                </a:cubicBezTo>
                <a:cubicBezTo>
                  <a:pt x="93" y="54"/>
                  <a:pt x="94" y="54"/>
                  <a:pt x="94" y="54"/>
                </a:cubicBezTo>
                <a:cubicBezTo>
                  <a:pt x="102" y="62"/>
                  <a:pt x="102" y="62"/>
                  <a:pt x="102" y="62"/>
                </a:cubicBezTo>
                <a:cubicBezTo>
                  <a:pt x="110" y="70"/>
                  <a:pt x="110" y="70"/>
                  <a:pt x="110" y="70"/>
                </a:cubicBezTo>
                <a:cubicBezTo>
                  <a:pt x="111" y="71"/>
                  <a:pt x="111" y="73"/>
                  <a:pt x="110" y="74"/>
                </a:cubicBezTo>
                <a:cubicBezTo>
                  <a:pt x="110" y="74"/>
                  <a:pt x="110" y="74"/>
                  <a:pt x="110" y="74"/>
                </a:cubicBezTo>
                <a:close/>
                <a:moveTo>
                  <a:pt x="104" y="72"/>
                </a:moveTo>
                <a:cubicBezTo>
                  <a:pt x="104" y="72"/>
                  <a:pt x="104" y="72"/>
                  <a:pt x="104" y="72"/>
                </a:cubicBezTo>
                <a:cubicBezTo>
                  <a:pt x="98" y="66"/>
                  <a:pt x="98" y="66"/>
                  <a:pt x="98" y="66"/>
                </a:cubicBezTo>
                <a:cubicBezTo>
                  <a:pt x="95" y="63"/>
                  <a:pt x="95" y="63"/>
                  <a:pt x="95" y="63"/>
                </a:cubicBezTo>
                <a:cubicBezTo>
                  <a:pt x="95" y="81"/>
                  <a:pt x="95" y="81"/>
                  <a:pt x="95" y="81"/>
                </a:cubicBezTo>
                <a:cubicBezTo>
                  <a:pt x="98" y="78"/>
                  <a:pt x="101" y="75"/>
                  <a:pt x="104"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6"/>
          <p:cNvSpPr>
            <a:spLocks noEditPoints="1"/>
          </p:cNvSpPr>
          <p:nvPr/>
        </p:nvSpPr>
        <p:spPr bwMode="auto">
          <a:xfrm>
            <a:off x="4216400" y="2463800"/>
            <a:ext cx="260350" cy="269875"/>
          </a:xfrm>
          <a:custGeom>
            <a:avLst/>
            <a:gdLst>
              <a:gd name="T0" fmla="*/ 222250 w 123"/>
              <a:gd name="T1" fmla="*/ 37951 h 128"/>
              <a:gd name="T2" fmla="*/ 228600 w 123"/>
              <a:gd name="T3" fmla="*/ 212948 h 128"/>
              <a:gd name="T4" fmla="*/ 239183 w 123"/>
              <a:gd name="T5" fmla="*/ 134938 h 128"/>
              <a:gd name="T6" fmla="*/ 194733 w 123"/>
              <a:gd name="T7" fmla="*/ 181322 h 128"/>
              <a:gd name="T8" fmla="*/ 190500 w 123"/>
              <a:gd name="T9" fmla="*/ 134938 h 128"/>
              <a:gd name="T10" fmla="*/ 76200 w 123"/>
              <a:gd name="T11" fmla="*/ 179214 h 128"/>
              <a:gd name="T12" fmla="*/ 59267 w 123"/>
              <a:gd name="T13" fmla="*/ 134938 h 128"/>
              <a:gd name="T14" fmla="*/ 46567 w 123"/>
              <a:gd name="T15" fmla="*/ 198189 h 128"/>
              <a:gd name="T16" fmla="*/ 0 w 123"/>
              <a:gd name="T17" fmla="*/ 128612 h 128"/>
              <a:gd name="T18" fmla="*/ 131233 w 123"/>
              <a:gd name="T19" fmla="*/ 0 h 128"/>
              <a:gd name="T20" fmla="*/ 169333 w 123"/>
              <a:gd name="T21" fmla="*/ 234032 h 128"/>
              <a:gd name="T22" fmla="*/ 160867 w 123"/>
              <a:gd name="T23" fmla="*/ 269875 h 128"/>
              <a:gd name="T24" fmla="*/ 101600 w 123"/>
              <a:gd name="T25" fmla="*/ 269875 h 128"/>
              <a:gd name="T26" fmla="*/ 91017 w 123"/>
              <a:gd name="T27" fmla="*/ 259333 h 128"/>
              <a:gd name="T28" fmla="*/ 61383 w 123"/>
              <a:gd name="T29" fmla="*/ 234032 h 128"/>
              <a:gd name="T30" fmla="*/ 52917 w 123"/>
              <a:gd name="T31" fmla="*/ 217165 h 128"/>
              <a:gd name="T32" fmla="*/ 137583 w 123"/>
              <a:gd name="T33" fmla="*/ 147588 h 128"/>
              <a:gd name="T34" fmla="*/ 207433 w 123"/>
              <a:gd name="T35" fmla="*/ 217165 h 128"/>
              <a:gd name="T36" fmla="*/ 198967 w 123"/>
              <a:gd name="T37" fmla="*/ 234032 h 128"/>
              <a:gd name="T38" fmla="*/ 169333 w 123"/>
              <a:gd name="T39" fmla="*/ 234032 h 128"/>
              <a:gd name="T40" fmla="*/ 150283 w 123"/>
              <a:gd name="T41" fmla="*/ 250899 h 128"/>
              <a:gd name="T42" fmla="*/ 150283 w 123"/>
              <a:gd name="T43" fmla="*/ 223490 h 128"/>
              <a:gd name="T44" fmla="*/ 175683 w 123"/>
              <a:gd name="T45" fmla="*/ 212948 h 128"/>
              <a:gd name="T46" fmla="*/ 84667 w 123"/>
              <a:gd name="T47" fmla="*/ 212948 h 128"/>
              <a:gd name="T48" fmla="*/ 101600 w 123"/>
              <a:gd name="T49" fmla="*/ 212948 h 128"/>
              <a:gd name="T50" fmla="*/ 110067 w 123"/>
              <a:gd name="T51" fmla="*/ 250899 h 128"/>
              <a:gd name="T52" fmla="*/ 207433 w 123"/>
              <a:gd name="T53" fmla="*/ 52710 h 128"/>
              <a:gd name="T54" fmla="*/ 205317 w 123"/>
              <a:gd name="T55" fmla="*/ 48493 h 128"/>
              <a:gd name="T56" fmla="*/ 201083 w 123"/>
              <a:gd name="T57" fmla="*/ 122287 h 128"/>
              <a:gd name="T58" fmla="*/ 207433 w 123"/>
              <a:gd name="T59" fmla="*/ 52710 h 128"/>
              <a:gd name="T60" fmla="*/ 194733 w 123"/>
              <a:gd name="T61" fmla="*/ 42168 h 128"/>
              <a:gd name="T62" fmla="*/ 182033 w 123"/>
              <a:gd name="T63" fmla="*/ 42168 h 128"/>
              <a:gd name="T64" fmla="*/ 194733 w 123"/>
              <a:gd name="T65" fmla="*/ 42168 h 128"/>
              <a:gd name="T66" fmla="*/ 148167 w 123"/>
              <a:gd name="T67" fmla="*/ 21084 h 128"/>
              <a:gd name="T68" fmla="*/ 135467 w 123"/>
              <a:gd name="T69" fmla="*/ 61144 h 128"/>
              <a:gd name="T70" fmla="*/ 173567 w 123"/>
              <a:gd name="T71" fmla="*/ 52710 h 128"/>
              <a:gd name="T72" fmla="*/ 148167 w 123"/>
              <a:gd name="T73" fmla="*/ 21084 h 128"/>
              <a:gd name="T74" fmla="*/ 124883 w 123"/>
              <a:gd name="T75" fmla="*/ 21084 h 128"/>
              <a:gd name="T76" fmla="*/ 88900 w 123"/>
              <a:gd name="T77" fmla="*/ 48493 h 128"/>
              <a:gd name="T78" fmla="*/ 91017 w 123"/>
              <a:gd name="T79" fmla="*/ 54818 h 128"/>
              <a:gd name="T80" fmla="*/ 124883 w 123"/>
              <a:gd name="T81" fmla="*/ 21084 h 128"/>
              <a:gd name="T82" fmla="*/ 86783 w 123"/>
              <a:gd name="T83" fmla="*/ 29518 h 128"/>
              <a:gd name="T84" fmla="*/ 76200 w 123"/>
              <a:gd name="T85" fmla="*/ 48493 h 128"/>
              <a:gd name="T86" fmla="*/ 86783 w 123"/>
              <a:gd name="T87" fmla="*/ 29518 h 128"/>
              <a:gd name="T88" fmla="*/ 55033 w 123"/>
              <a:gd name="T89" fmla="*/ 48493 h 128"/>
              <a:gd name="T90" fmla="*/ 21167 w 123"/>
              <a:gd name="T91" fmla="*/ 122287 h 128"/>
              <a:gd name="T92" fmla="*/ 69850 w 123"/>
              <a:gd name="T93" fmla="*/ 59035 h 128"/>
              <a:gd name="T94" fmla="*/ 179917 w 123"/>
              <a:gd name="T95" fmla="*/ 63252 h 128"/>
              <a:gd name="T96" fmla="*/ 173567 w 123"/>
              <a:gd name="T97" fmla="*/ 65360 h 128"/>
              <a:gd name="T98" fmla="*/ 135467 w 123"/>
              <a:gd name="T99" fmla="*/ 122287 h 128"/>
              <a:gd name="T100" fmla="*/ 179917 w 123"/>
              <a:gd name="T101" fmla="*/ 63252 h 128"/>
              <a:gd name="T102" fmla="*/ 124883 w 123"/>
              <a:gd name="T103" fmla="*/ 73794 h 128"/>
              <a:gd name="T104" fmla="*/ 82550 w 123"/>
              <a:gd name="T105" fmla="*/ 63252 h 128"/>
              <a:gd name="T106" fmla="*/ 124883 w 123"/>
              <a:gd name="T107" fmla="*/ 122287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 h="128">
                <a:moveTo>
                  <a:pt x="62" y="0"/>
                </a:moveTo>
                <a:cubicBezTo>
                  <a:pt x="78" y="0"/>
                  <a:pt x="94" y="7"/>
                  <a:pt x="105" y="18"/>
                </a:cubicBezTo>
                <a:cubicBezTo>
                  <a:pt x="116" y="29"/>
                  <a:pt x="123" y="44"/>
                  <a:pt x="123" y="61"/>
                </a:cubicBezTo>
                <a:cubicBezTo>
                  <a:pt x="123" y="76"/>
                  <a:pt x="117" y="90"/>
                  <a:pt x="108" y="101"/>
                </a:cubicBezTo>
                <a:cubicBezTo>
                  <a:pt x="104" y="105"/>
                  <a:pt x="97" y="99"/>
                  <a:pt x="101" y="95"/>
                </a:cubicBezTo>
                <a:cubicBezTo>
                  <a:pt x="108" y="86"/>
                  <a:pt x="113" y="75"/>
                  <a:pt x="113" y="64"/>
                </a:cubicBezTo>
                <a:cubicBezTo>
                  <a:pt x="95" y="64"/>
                  <a:pt x="95" y="64"/>
                  <a:pt x="95" y="64"/>
                </a:cubicBezTo>
                <a:cubicBezTo>
                  <a:pt x="95" y="72"/>
                  <a:pt x="94" y="79"/>
                  <a:pt x="92" y="86"/>
                </a:cubicBezTo>
                <a:cubicBezTo>
                  <a:pt x="91" y="90"/>
                  <a:pt x="86" y="88"/>
                  <a:pt x="87" y="85"/>
                </a:cubicBezTo>
                <a:cubicBezTo>
                  <a:pt x="88" y="78"/>
                  <a:pt x="90" y="71"/>
                  <a:pt x="90" y="64"/>
                </a:cubicBezTo>
                <a:cubicBezTo>
                  <a:pt x="67" y="64"/>
                  <a:pt x="57" y="64"/>
                  <a:pt x="33" y="64"/>
                </a:cubicBezTo>
                <a:cubicBezTo>
                  <a:pt x="34" y="71"/>
                  <a:pt x="35" y="78"/>
                  <a:pt x="36" y="85"/>
                </a:cubicBezTo>
                <a:cubicBezTo>
                  <a:pt x="37" y="89"/>
                  <a:pt x="32" y="90"/>
                  <a:pt x="31" y="85"/>
                </a:cubicBezTo>
                <a:cubicBezTo>
                  <a:pt x="29" y="79"/>
                  <a:pt x="28" y="72"/>
                  <a:pt x="28" y="64"/>
                </a:cubicBezTo>
                <a:cubicBezTo>
                  <a:pt x="10" y="64"/>
                  <a:pt x="10" y="64"/>
                  <a:pt x="10" y="64"/>
                </a:cubicBezTo>
                <a:cubicBezTo>
                  <a:pt x="11" y="76"/>
                  <a:pt x="15" y="86"/>
                  <a:pt x="22" y="94"/>
                </a:cubicBezTo>
                <a:cubicBezTo>
                  <a:pt x="26" y="99"/>
                  <a:pt x="19" y="105"/>
                  <a:pt x="15" y="101"/>
                </a:cubicBezTo>
                <a:cubicBezTo>
                  <a:pt x="6" y="90"/>
                  <a:pt x="0" y="76"/>
                  <a:pt x="0" y="61"/>
                </a:cubicBezTo>
                <a:cubicBezTo>
                  <a:pt x="0" y="44"/>
                  <a:pt x="7" y="29"/>
                  <a:pt x="18" y="18"/>
                </a:cubicBezTo>
                <a:cubicBezTo>
                  <a:pt x="29" y="7"/>
                  <a:pt x="45" y="0"/>
                  <a:pt x="62" y="0"/>
                </a:cubicBezTo>
                <a:close/>
                <a:moveTo>
                  <a:pt x="80" y="111"/>
                </a:moveTo>
                <a:cubicBezTo>
                  <a:pt x="80" y="111"/>
                  <a:pt x="80" y="111"/>
                  <a:pt x="80" y="111"/>
                </a:cubicBezTo>
                <a:cubicBezTo>
                  <a:pt x="80" y="123"/>
                  <a:pt x="80" y="123"/>
                  <a:pt x="80" y="123"/>
                </a:cubicBezTo>
                <a:cubicBezTo>
                  <a:pt x="80" y="126"/>
                  <a:pt x="78" y="128"/>
                  <a:pt x="76" y="128"/>
                </a:cubicBezTo>
                <a:cubicBezTo>
                  <a:pt x="75" y="128"/>
                  <a:pt x="75" y="128"/>
                  <a:pt x="75" y="128"/>
                </a:cubicBezTo>
                <a:cubicBezTo>
                  <a:pt x="48" y="128"/>
                  <a:pt x="48" y="128"/>
                  <a:pt x="48" y="128"/>
                </a:cubicBezTo>
                <a:cubicBezTo>
                  <a:pt x="45" y="128"/>
                  <a:pt x="43" y="126"/>
                  <a:pt x="43" y="123"/>
                </a:cubicBezTo>
                <a:cubicBezTo>
                  <a:pt x="43" y="123"/>
                  <a:pt x="43" y="123"/>
                  <a:pt x="43" y="123"/>
                </a:cubicBezTo>
                <a:cubicBezTo>
                  <a:pt x="43" y="111"/>
                  <a:pt x="43" y="111"/>
                  <a:pt x="43" y="111"/>
                </a:cubicBezTo>
                <a:cubicBezTo>
                  <a:pt x="29" y="111"/>
                  <a:pt x="29" y="111"/>
                  <a:pt x="29" y="111"/>
                </a:cubicBezTo>
                <a:cubicBezTo>
                  <a:pt x="26" y="111"/>
                  <a:pt x="24" y="109"/>
                  <a:pt x="24" y="106"/>
                </a:cubicBezTo>
                <a:cubicBezTo>
                  <a:pt x="24" y="105"/>
                  <a:pt x="25" y="103"/>
                  <a:pt x="25" y="103"/>
                </a:cubicBezTo>
                <a:cubicBezTo>
                  <a:pt x="58" y="70"/>
                  <a:pt x="58" y="70"/>
                  <a:pt x="58" y="70"/>
                </a:cubicBezTo>
                <a:cubicBezTo>
                  <a:pt x="60" y="68"/>
                  <a:pt x="63" y="68"/>
                  <a:pt x="65" y="70"/>
                </a:cubicBezTo>
                <a:cubicBezTo>
                  <a:pt x="65" y="70"/>
                  <a:pt x="65" y="70"/>
                  <a:pt x="65" y="70"/>
                </a:cubicBezTo>
                <a:cubicBezTo>
                  <a:pt x="98" y="103"/>
                  <a:pt x="98" y="103"/>
                  <a:pt x="98" y="103"/>
                </a:cubicBezTo>
                <a:cubicBezTo>
                  <a:pt x="100" y="104"/>
                  <a:pt x="100" y="107"/>
                  <a:pt x="98" y="109"/>
                </a:cubicBezTo>
                <a:cubicBezTo>
                  <a:pt x="97" y="110"/>
                  <a:pt x="96" y="111"/>
                  <a:pt x="94" y="111"/>
                </a:cubicBezTo>
                <a:cubicBezTo>
                  <a:pt x="94" y="111"/>
                  <a:pt x="94" y="111"/>
                  <a:pt x="94" y="111"/>
                </a:cubicBezTo>
                <a:cubicBezTo>
                  <a:pt x="80" y="111"/>
                  <a:pt x="80" y="111"/>
                  <a:pt x="80" y="111"/>
                </a:cubicBezTo>
                <a:close/>
                <a:moveTo>
                  <a:pt x="71" y="119"/>
                </a:moveTo>
                <a:cubicBezTo>
                  <a:pt x="71" y="119"/>
                  <a:pt x="71" y="119"/>
                  <a:pt x="71" y="119"/>
                </a:cubicBezTo>
                <a:cubicBezTo>
                  <a:pt x="71" y="106"/>
                  <a:pt x="71" y="106"/>
                  <a:pt x="71" y="106"/>
                </a:cubicBezTo>
                <a:cubicBezTo>
                  <a:pt x="71" y="106"/>
                  <a:pt x="71" y="106"/>
                  <a:pt x="71" y="106"/>
                </a:cubicBezTo>
                <a:cubicBezTo>
                  <a:pt x="71" y="103"/>
                  <a:pt x="73" y="101"/>
                  <a:pt x="76" y="101"/>
                </a:cubicBezTo>
                <a:cubicBezTo>
                  <a:pt x="83" y="101"/>
                  <a:pt x="83" y="101"/>
                  <a:pt x="83" y="101"/>
                </a:cubicBezTo>
                <a:cubicBezTo>
                  <a:pt x="62" y="80"/>
                  <a:pt x="62" y="80"/>
                  <a:pt x="62" y="80"/>
                </a:cubicBezTo>
                <a:cubicBezTo>
                  <a:pt x="40" y="101"/>
                  <a:pt x="40" y="101"/>
                  <a:pt x="40" y="101"/>
                </a:cubicBezTo>
                <a:cubicBezTo>
                  <a:pt x="47" y="101"/>
                  <a:pt x="47" y="101"/>
                  <a:pt x="47" y="101"/>
                </a:cubicBezTo>
                <a:cubicBezTo>
                  <a:pt x="48" y="101"/>
                  <a:pt x="48" y="101"/>
                  <a:pt x="48" y="101"/>
                </a:cubicBezTo>
                <a:cubicBezTo>
                  <a:pt x="50" y="101"/>
                  <a:pt x="52" y="103"/>
                  <a:pt x="52" y="106"/>
                </a:cubicBezTo>
                <a:cubicBezTo>
                  <a:pt x="52" y="119"/>
                  <a:pt x="52" y="119"/>
                  <a:pt x="52" y="119"/>
                </a:cubicBezTo>
                <a:cubicBezTo>
                  <a:pt x="71" y="119"/>
                  <a:pt x="71" y="119"/>
                  <a:pt x="71" y="119"/>
                </a:cubicBezTo>
                <a:close/>
                <a:moveTo>
                  <a:pt x="98" y="25"/>
                </a:moveTo>
                <a:cubicBezTo>
                  <a:pt x="98" y="25"/>
                  <a:pt x="98" y="25"/>
                  <a:pt x="98" y="25"/>
                </a:cubicBezTo>
                <a:cubicBezTo>
                  <a:pt x="98" y="24"/>
                  <a:pt x="97" y="24"/>
                  <a:pt x="97" y="23"/>
                </a:cubicBezTo>
                <a:cubicBezTo>
                  <a:pt x="95" y="25"/>
                  <a:pt x="92" y="26"/>
                  <a:pt x="90" y="28"/>
                </a:cubicBezTo>
                <a:cubicBezTo>
                  <a:pt x="93" y="37"/>
                  <a:pt x="95" y="47"/>
                  <a:pt x="95" y="58"/>
                </a:cubicBezTo>
                <a:cubicBezTo>
                  <a:pt x="113" y="58"/>
                  <a:pt x="113" y="58"/>
                  <a:pt x="113" y="58"/>
                </a:cubicBezTo>
                <a:cubicBezTo>
                  <a:pt x="112" y="45"/>
                  <a:pt x="107" y="33"/>
                  <a:pt x="98" y="25"/>
                </a:cubicBezTo>
                <a:close/>
                <a:moveTo>
                  <a:pt x="92" y="20"/>
                </a:moveTo>
                <a:cubicBezTo>
                  <a:pt x="92" y="20"/>
                  <a:pt x="92" y="20"/>
                  <a:pt x="92" y="20"/>
                </a:cubicBezTo>
                <a:cubicBezTo>
                  <a:pt x="89" y="17"/>
                  <a:pt x="86" y="15"/>
                  <a:pt x="82" y="14"/>
                </a:cubicBezTo>
                <a:cubicBezTo>
                  <a:pt x="83" y="15"/>
                  <a:pt x="85" y="18"/>
                  <a:pt x="86" y="20"/>
                </a:cubicBezTo>
                <a:cubicBezTo>
                  <a:pt x="86" y="21"/>
                  <a:pt x="87" y="22"/>
                  <a:pt x="87" y="23"/>
                </a:cubicBezTo>
                <a:cubicBezTo>
                  <a:pt x="89" y="22"/>
                  <a:pt x="91" y="21"/>
                  <a:pt x="92" y="20"/>
                </a:cubicBezTo>
                <a:close/>
                <a:moveTo>
                  <a:pt x="70" y="10"/>
                </a:moveTo>
                <a:cubicBezTo>
                  <a:pt x="70" y="10"/>
                  <a:pt x="70" y="10"/>
                  <a:pt x="70" y="10"/>
                </a:cubicBezTo>
                <a:cubicBezTo>
                  <a:pt x="68" y="10"/>
                  <a:pt x="66" y="10"/>
                  <a:pt x="64" y="10"/>
                </a:cubicBezTo>
                <a:cubicBezTo>
                  <a:pt x="64" y="29"/>
                  <a:pt x="64" y="29"/>
                  <a:pt x="64" y="29"/>
                </a:cubicBezTo>
                <a:cubicBezTo>
                  <a:pt x="70" y="29"/>
                  <a:pt x="75" y="28"/>
                  <a:pt x="80" y="26"/>
                </a:cubicBezTo>
                <a:cubicBezTo>
                  <a:pt x="81" y="26"/>
                  <a:pt x="82" y="25"/>
                  <a:pt x="82" y="25"/>
                </a:cubicBezTo>
                <a:cubicBezTo>
                  <a:pt x="82" y="24"/>
                  <a:pt x="81" y="23"/>
                  <a:pt x="81" y="23"/>
                </a:cubicBezTo>
                <a:cubicBezTo>
                  <a:pt x="78" y="17"/>
                  <a:pt x="74" y="13"/>
                  <a:pt x="70" y="10"/>
                </a:cubicBezTo>
                <a:close/>
                <a:moveTo>
                  <a:pt x="59" y="10"/>
                </a:moveTo>
                <a:cubicBezTo>
                  <a:pt x="59" y="10"/>
                  <a:pt x="59" y="10"/>
                  <a:pt x="59" y="10"/>
                </a:cubicBezTo>
                <a:cubicBezTo>
                  <a:pt x="57" y="10"/>
                  <a:pt x="55" y="10"/>
                  <a:pt x="53" y="10"/>
                </a:cubicBezTo>
                <a:cubicBezTo>
                  <a:pt x="49" y="13"/>
                  <a:pt x="45" y="17"/>
                  <a:pt x="42" y="23"/>
                </a:cubicBezTo>
                <a:cubicBezTo>
                  <a:pt x="42" y="23"/>
                  <a:pt x="41" y="24"/>
                  <a:pt x="41" y="25"/>
                </a:cubicBezTo>
                <a:cubicBezTo>
                  <a:pt x="41" y="25"/>
                  <a:pt x="42" y="26"/>
                  <a:pt x="43" y="26"/>
                </a:cubicBezTo>
                <a:cubicBezTo>
                  <a:pt x="48" y="28"/>
                  <a:pt x="53" y="29"/>
                  <a:pt x="59" y="29"/>
                </a:cubicBezTo>
                <a:cubicBezTo>
                  <a:pt x="59" y="10"/>
                  <a:pt x="59" y="10"/>
                  <a:pt x="59" y="10"/>
                </a:cubicBezTo>
                <a:close/>
                <a:moveTo>
                  <a:pt x="41" y="14"/>
                </a:moveTo>
                <a:cubicBezTo>
                  <a:pt x="41" y="14"/>
                  <a:pt x="41" y="14"/>
                  <a:pt x="41" y="14"/>
                </a:cubicBezTo>
                <a:cubicBezTo>
                  <a:pt x="37" y="15"/>
                  <a:pt x="34" y="17"/>
                  <a:pt x="31" y="20"/>
                </a:cubicBezTo>
                <a:cubicBezTo>
                  <a:pt x="32" y="21"/>
                  <a:pt x="34" y="22"/>
                  <a:pt x="36" y="23"/>
                </a:cubicBezTo>
                <a:cubicBezTo>
                  <a:pt x="36" y="22"/>
                  <a:pt x="37" y="21"/>
                  <a:pt x="37" y="20"/>
                </a:cubicBezTo>
                <a:cubicBezTo>
                  <a:pt x="38" y="18"/>
                  <a:pt x="40" y="15"/>
                  <a:pt x="41" y="14"/>
                </a:cubicBezTo>
                <a:close/>
                <a:moveTo>
                  <a:pt x="26" y="23"/>
                </a:moveTo>
                <a:cubicBezTo>
                  <a:pt x="26" y="23"/>
                  <a:pt x="26" y="23"/>
                  <a:pt x="26" y="23"/>
                </a:cubicBezTo>
                <a:cubicBezTo>
                  <a:pt x="26" y="24"/>
                  <a:pt x="25" y="24"/>
                  <a:pt x="25" y="25"/>
                </a:cubicBezTo>
                <a:cubicBezTo>
                  <a:pt x="16" y="33"/>
                  <a:pt x="11" y="45"/>
                  <a:pt x="10" y="58"/>
                </a:cubicBezTo>
                <a:cubicBezTo>
                  <a:pt x="28" y="58"/>
                  <a:pt x="28" y="58"/>
                  <a:pt x="28" y="58"/>
                </a:cubicBezTo>
                <a:cubicBezTo>
                  <a:pt x="28" y="47"/>
                  <a:pt x="30" y="37"/>
                  <a:pt x="33" y="28"/>
                </a:cubicBezTo>
                <a:cubicBezTo>
                  <a:pt x="31" y="26"/>
                  <a:pt x="29" y="25"/>
                  <a:pt x="26" y="23"/>
                </a:cubicBezTo>
                <a:close/>
                <a:moveTo>
                  <a:pt x="85" y="30"/>
                </a:moveTo>
                <a:cubicBezTo>
                  <a:pt x="85" y="30"/>
                  <a:pt x="85" y="30"/>
                  <a:pt x="85" y="30"/>
                </a:cubicBezTo>
                <a:cubicBezTo>
                  <a:pt x="84" y="31"/>
                  <a:pt x="83" y="31"/>
                  <a:pt x="82" y="31"/>
                </a:cubicBezTo>
                <a:cubicBezTo>
                  <a:pt x="77" y="33"/>
                  <a:pt x="71" y="35"/>
                  <a:pt x="64" y="35"/>
                </a:cubicBezTo>
                <a:cubicBezTo>
                  <a:pt x="64" y="58"/>
                  <a:pt x="64" y="58"/>
                  <a:pt x="64" y="58"/>
                </a:cubicBezTo>
                <a:cubicBezTo>
                  <a:pt x="90" y="58"/>
                  <a:pt x="90" y="58"/>
                  <a:pt x="90" y="58"/>
                </a:cubicBezTo>
                <a:cubicBezTo>
                  <a:pt x="89" y="48"/>
                  <a:pt x="88" y="38"/>
                  <a:pt x="85" y="30"/>
                </a:cubicBezTo>
                <a:close/>
                <a:moveTo>
                  <a:pt x="59" y="35"/>
                </a:moveTo>
                <a:cubicBezTo>
                  <a:pt x="59" y="35"/>
                  <a:pt x="59" y="35"/>
                  <a:pt x="59" y="35"/>
                </a:cubicBezTo>
                <a:cubicBezTo>
                  <a:pt x="52" y="35"/>
                  <a:pt x="46" y="33"/>
                  <a:pt x="41" y="31"/>
                </a:cubicBezTo>
                <a:cubicBezTo>
                  <a:pt x="40" y="31"/>
                  <a:pt x="39" y="31"/>
                  <a:pt x="39" y="30"/>
                </a:cubicBezTo>
                <a:cubicBezTo>
                  <a:pt x="35" y="38"/>
                  <a:pt x="34" y="48"/>
                  <a:pt x="33" y="58"/>
                </a:cubicBezTo>
                <a:cubicBezTo>
                  <a:pt x="59" y="58"/>
                  <a:pt x="59" y="58"/>
                  <a:pt x="59" y="58"/>
                </a:cubicBezTo>
                <a:cubicBezTo>
                  <a:pt x="59" y="35"/>
                  <a:pt x="59" y="35"/>
                  <a:pt x="5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7"/>
          <p:cNvSpPr>
            <a:spLocks noEditPoints="1"/>
          </p:cNvSpPr>
          <p:nvPr/>
        </p:nvSpPr>
        <p:spPr bwMode="auto">
          <a:xfrm>
            <a:off x="4217988" y="4114800"/>
            <a:ext cx="257175" cy="228600"/>
          </a:xfrm>
          <a:custGeom>
            <a:avLst/>
            <a:gdLst>
              <a:gd name="T0" fmla="*/ 10454 w 123"/>
              <a:gd name="T1" fmla="*/ 0 h 108"/>
              <a:gd name="T2" fmla="*/ 257175 w 123"/>
              <a:gd name="T3" fmla="*/ 10583 h 108"/>
              <a:gd name="T4" fmla="*/ 257175 w 123"/>
              <a:gd name="T5" fmla="*/ 220133 h 108"/>
              <a:gd name="T6" fmla="*/ 246721 w 123"/>
              <a:gd name="T7" fmla="*/ 228600 h 108"/>
              <a:gd name="T8" fmla="*/ 0 w 123"/>
              <a:gd name="T9" fmla="*/ 220133 h 108"/>
              <a:gd name="T10" fmla="*/ 0 w 123"/>
              <a:gd name="T11" fmla="*/ 162983 h 108"/>
              <a:gd name="T12" fmla="*/ 6273 w 123"/>
              <a:gd name="T13" fmla="*/ 158750 h 108"/>
              <a:gd name="T14" fmla="*/ 54362 w 123"/>
              <a:gd name="T15" fmla="*/ 158750 h 108"/>
              <a:gd name="T16" fmla="*/ 58544 w 123"/>
              <a:gd name="T17" fmla="*/ 177800 h 108"/>
              <a:gd name="T18" fmla="*/ 58544 w 123"/>
              <a:gd name="T19" fmla="*/ 105833 h 108"/>
              <a:gd name="T20" fmla="*/ 58544 w 123"/>
              <a:gd name="T21" fmla="*/ 118533 h 108"/>
              <a:gd name="T22" fmla="*/ 6273 w 123"/>
              <a:gd name="T23" fmla="*/ 124883 h 108"/>
              <a:gd name="T24" fmla="*/ 0 w 123"/>
              <a:gd name="T25" fmla="*/ 118533 h 108"/>
              <a:gd name="T26" fmla="*/ 10454 w 123"/>
              <a:gd name="T27" fmla="*/ 0 h 108"/>
              <a:gd name="T28" fmla="*/ 20909 w 123"/>
              <a:gd name="T29" fmla="*/ 169333 h 108"/>
              <a:gd name="T30" fmla="*/ 236266 w 123"/>
              <a:gd name="T31" fmla="*/ 209550 h 108"/>
              <a:gd name="T32" fmla="*/ 20909 w 123"/>
              <a:gd name="T33" fmla="*/ 74083 h 108"/>
              <a:gd name="T34" fmla="*/ 48090 w 123"/>
              <a:gd name="T35" fmla="*/ 112183 h 108"/>
              <a:gd name="T36" fmla="*/ 54362 w 123"/>
              <a:gd name="T37" fmla="*/ 84667 h 108"/>
              <a:gd name="T38" fmla="*/ 58544 w 123"/>
              <a:gd name="T39" fmla="*/ 86783 h 108"/>
              <a:gd name="T40" fmla="*/ 108724 w 123"/>
              <a:gd name="T41" fmla="*/ 146050 h 108"/>
              <a:gd name="T42" fmla="*/ 50180 w 123"/>
              <a:gd name="T43" fmla="*/ 196850 h 108"/>
              <a:gd name="T44" fmla="*/ 48090 w 123"/>
              <a:gd name="T45" fmla="*/ 169333 h 108"/>
              <a:gd name="T46" fmla="*/ 215358 w 123"/>
              <a:gd name="T47" fmla="*/ 95250 h 108"/>
              <a:gd name="T48" fmla="*/ 221630 w 123"/>
              <a:gd name="T49" fmla="*/ 101600 h 108"/>
              <a:gd name="T50" fmla="*/ 131724 w 123"/>
              <a:gd name="T51" fmla="*/ 107950 h 108"/>
              <a:gd name="T52" fmla="*/ 131724 w 123"/>
              <a:gd name="T53" fmla="*/ 95250 h 108"/>
              <a:gd name="T54" fmla="*/ 192359 w 123"/>
              <a:gd name="T55" fmla="*/ 175683 h 108"/>
              <a:gd name="T56" fmla="*/ 196540 w 123"/>
              <a:gd name="T57" fmla="*/ 179917 h 108"/>
              <a:gd name="T58" fmla="*/ 131724 w 123"/>
              <a:gd name="T59" fmla="*/ 186267 h 108"/>
              <a:gd name="T60" fmla="*/ 131724 w 123"/>
              <a:gd name="T61" fmla="*/ 175683 h 108"/>
              <a:gd name="T62" fmla="*/ 215358 w 123"/>
              <a:gd name="T63" fmla="*/ 122767 h 108"/>
              <a:gd name="T64" fmla="*/ 221630 w 123"/>
              <a:gd name="T65" fmla="*/ 129117 h 108"/>
              <a:gd name="T66" fmla="*/ 131724 w 123"/>
              <a:gd name="T67" fmla="*/ 133350 h 108"/>
              <a:gd name="T68" fmla="*/ 131724 w 123"/>
              <a:gd name="T69" fmla="*/ 122767 h 108"/>
              <a:gd name="T70" fmla="*/ 215358 w 123"/>
              <a:gd name="T71" fmla="*/ 148167 h 108"/>
              <a:gd name="T72" fmla="*/ 221630 w 123"/>
              <a:gd name="T73" fmla="*/ 154517 h 108"/>
              <a:gd name="T74" fmla="*/ 131724 w 123"/>
              <a:gd name="T75" fmla="*/ 160867 h 108"/>
              <a:gd name="T76" fmla="*/ 131724 w 123"/>
              <a:gd name="T77" fmla="*/ 148167 h 108"/>
              <a:gd name="T78" fmla="*/ 221630 w 123"/>
              <a:gd name="T79" fmla="*/ 31750 h 108"/>
              <a:gd name="T80" fmla="*/ 232085 w 123"/>
              <a:gd name="T81" fmla="*/ 40217 h 108"/>
              <a:gd name="T82" fmla="*/ 211176 w 123"/>
              <a:gd name="T83" fmla="*/ 40217 h 108"/>
              <a:gd name="T84" fmla="*/ 196540 w 123"/>
              <a:gd name="T85" fmla="*/ 31750 h 108"/>
              <a:gd name="T86" fmla="*/ 206995 w 123"/>
              <a:gd name="T87" fmla="*/ 40217 h 108"/>
              <a:gd name="T88" fmla="*/ 188177 w 123"/>
              <a:gd name="T89" fmla="*/ 40217 h 108"/>
              <a:gd name="T90" fmla="*/ 173541 w 123"/>
              <a:gd name="T91" fmla="*/ 31750 h 108"/>
              <a:gd name="T92" fmla="*/ 183995 w 123"/>
              <a:gd name="T93" fmla="*/ 40217 h 108"/>
              <a:gd name="T94" fmla="*/ 163087 w 123"/>
              <a:gd name="T95" fmla="*/ 40217 h 108"/>
              <a:gd name="T96" fmla="*/ 20909 w 123"/>
              <a:gd name="T97" fmla="*/ 61383 h 108"/>
              <a:gd name="T98" fmla="*/ 236266 w 123"/>
              <a:gd name="T99" fmla="*/ 61383 h 108"/>
              <a:gd name="T100" fmla="*/ 20909 w 123"/>
              <a:gd name="T101" fmla="*/ 21167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3" h="108">
                <a:moveTo>
                  <a:pt x="5" y="0"/>
                </a:moveTo>
                <a:cubicBezTo>
                  <a:pt x="5" y="0"/>
                  <a:pt x="5" y="0"/>
                  <a:pt x="5" y="0"/>
                </a:cubicBezTo>
                <a:cubicBezTo>
                  <a:pt x="118" y="0"/>
                  <a:pt x="118" y="0"/>
                  <a:pt x="118" y="0"/>
                </a:cubicBezTo>
                <a:cubicBezTo>
                  <a:pt x="121" y="0"/>
                  <a:pt x="123" y="2"/>
                  <a:pt x="123" y="5"/>
                </a:cubicBezTo>
                <a:cubicBezTo>
                  <a:pt x="123" y="5"/>
                  <a:pt x="123" y="5"/>
                  <a:pt x="123" y="5"/>
                </a:cubicBezTo>
                <a:cubicBezTo>
                  <a:pt x="123" y="104"/>
                  <a:pt x="123" y="104"/>
                  <a:pt x="123" y="104"/>
                </a:cubicBezTo>
                <a:cubicBezTo>
                  <a:pt x="123" y="106"/>
                  <a:pt x="121" y="108"/>
                  <a:pt x="118" y="108"/>
                </a:cubicBezTo>
                <a:cubicBezTo>
                  <a:pt x="118" y="108"/>
                  <a:pt x="118" y="108"/>
                  <a:pt x="118" y="108"/>
                </a:cubicBezTo>
                <a:cubicBezTo>
                  <a:pt x="5" y="108"/>
                  <a:pt x="5" y="108"/>
                  <a:pt x="5" y="108"/>
                </a:cubicBezTo>
                <a:cubicBezTo>
                  <a:pt x="3" y="108"/>
                  <a:pt x="0" y="106"/>
                  <a:pt x="0" y="104"/>
                </a:cubicBezTo>
                <a:cubicBezTo>
                  <a:pt x="0" y="103"/>
                  <a:pt x="0" y="103"/>
                  <a:pt x="0" y="103"/>
                </a:cubicBezTo>
                <a:cubicBezTo>
                  <a:pt x="0" y="77"/>
                  <a:pt x="0" y="77"/>
                  <a:pt x="0" y="77"/>
                </a:cubicBezTo>
                <a:cubicBezTo>
                  <a:pt x="0" y="77"/>
                  <a:pt x="0" y="77"/>
                  <a:pt x="0" y="77"/>
                </a:cubicBezTo>
                <a:cubicBezTo>
                  <a:pt x="0" y="76"/>
                  <a:pt x="2" y="75"/>
                  <a:pt x="3" y="75"/>
                </a:cubicBezTo>
                <a:cubicBezTo>
                  <a:pt x="26" y="75"/>
                  <a:pt x="26" y="75"/>
                  <a:pt x="26" y="75"/>
                </a:cubicBezTo>
                <a:cubicBezTo>
                  <a:pt x="26" y="75"/>
                  <a:pt x="26" y="75"/>
                  <a:pt x="26" y="75"/>
                </a:cubicBezTo>
                <a:cubicBezTo>
                  <a:pt x="27" y="75"/>
                  <a:pt x="28" y="76"/>
                  <a:pt x="28" y="77"/>
                </a:cubicBezTo>
                <a:cubicBezTo>
                  <a:pt x="28" y="84"/>
                  <a:pt x="28" y="84"/>
                  <a:pt x="28" y="84"/>
                </a:cubicBezTo>
                <a:cubicBezTo>
                  <a:pt x="46" y="67"/>
                  <a:pt x="46" y="67"/>
                  <a:pt x="46" y="67"/>
                </a:cubicBezTo>
                <a:cubicBezTo>
                  <a:pt x="28" y="50"/>
                  <a:pt x="28" y="50"/>
                  <a:pt x="28" y="50"/>
                </a:cubicBezTo>
                <a:cubicBezTo>
                  <a:pt x="28" y="56"/>
                  <a:pt x="28" y="56"/>
                  <a:pt x="28" y="56"/>
                </a:cubicBezTo>
                <a:cubicBezTo>
                  <a:pt x="28" y="56"/>
                  <a:pt x="28" y="56"/>
                  <a:pt x="28" y="56"/>
                </a:cubicBezTo>
                <a:cubicBezTo>
                  <a:pt x="28" y="58"/>
                  <a:pt x="27" y="59"/>
                  <a:pt x="26" y="59"/>
                </a:cubicBezTo>
                <a:cubicBezTo>
                  <a:pt x="3" y="59"/>
                  <a:pt x="3" y="59"/>
                  <a:pt x="3" y="59"/>
                </a:cubicBezTo>
                <a:cubicBezTo>
                  <a:pt x="2" y="59"/>
                  <a:pt x="0" y="58"/>
                  <a:pt x="0" y="56"/>
                </a:cubicBezTo>
                <a:cubicBezTo>
                  <a:pt x="0" y="56"/>
                  <a:pt x="0" y="56"/>
                  <a:pt x="0" y="56"/>
                </a:cubicBezTo>
                <a:cubicBezTo>
                  <a:pt x="0" y="5"/>
                  <a:pt x="0" y="5"/>
                  <a:pt x="0" y="5"/>
                </a:cubicBezTo>
                <a:cubicBezTo>
                  <a:pt x="0" y="2"/>
                  <a:pt x="3" y="0"/>
                  <a:pt x="5" y="0"/>
                </a:cubicBezTo>
                <a:close/>
                <a:moveTo>
                  <a:pt x="10" y="80"/>
                </a:moveTo>
                <a:cubicBezTo>
                  <a:pt x="10" y="80"/>
                  <a:pt x="10" y="80"/>
                  <a:pt x="10" y="80"/>
                </a:cubicBezTo>
                <a:cubicBezTo>
                  <a:pt x="10" y="99"/>
                  <a:pt x="10" y="99"/>
                  <a:pt x="10" y="99"/>
                </a:cubicBezTo>
                <a:cubicBezTo>
                  <a:pt x="113" y="99"/>
                  <a:pt x="113" y="99"/>
                  <a:pt x="113" y="99"/>
                </a:cubicBezTo>
                <a:cubicBezTo>
                  <a:pt x="113" y="35"/>
                  <a:pt x="113" y="35"/>
                  <a:pt x="113" y="35"/>
                </a:cubicBezTo>
                <a:cubicBezTo>
                  <a:pt x="10" y="35"/>
                  <a:pt x="10" y="35"/>
                  <a:pt x="10" y="35"/>
                </a:cubicBezTo>
                <a:cubicBezTo>
                  <a:pt x="10" y="53"/>
                  <a:pt x="10" y="53"/>
                  <a:pt x="10" y="53"/>
                </a:cubicBezTo>
                <a:cubicBezTo>
                  <a:pt x="23" y="53"/>
                  <a:pt x="23" y="53"/>
                  <a:pt x="23" y="53"/>
                </a:cubicBezTo>
                <a:cubicBezTo>
                  <a:pt x="23" y="43"/>
                  <a:pt x="23" y="43"/>
                  <a:pt x="23" y="43"/>
                </a:cubicBezTo>
                <a:cubicBezTo>
                  <a:pt x="23" y="41"/>
                  <a:pt x="24" y="40"/>
                  <a:pt x="26" y="40"/>
                </a:cubicBezTo>
                <a:cubicBezTo>
                  <a:pt x="26" y="40"/>
                  <a:pt x="27" y="40"/>
                  <a:pt x="28" y="41"/>
                </a:cubicBezTo>
                <a:cubicBezTo>
                  <a:pt x="28" y="41"/>
                  <a:pt x="28" y="41"/>
                  <a:pt x="28" y="41"/>
                </a:cubicBezTo>
                <a:cubicBezTo>
                  <a:pt x="52" y="65"/>
                  <a:pt x="52" y="65"/>
                  <a:pt x="52" y="65"/>
                </a:cubicBezTo>
                <a:cubicBezTo>
                  <a:pt x="53" y="66"/>
                  <a:pt x="53" y="68"/>
                  <a:pt x="52" y="69"/>
                </a:cubicBezTo>
                <a:cubicBezTo>
                  <a:pt x="28" y="93"/>
                  <a:pt x="28" y="93"/>
                  <a:pt x="28" y="93"/>
                </a:cubicBezTo>
                <a:cubicBezTo>
                  <a:pt x="27" y="94"/>
                  <a:pt x="25" y="94"/>
                  <a:pt x="24" y="93"/>
                </a:cubicBezTo>
                <a:cubicBezTo>
                  <a:pt x="23" y="92"/>
                  <a:pt x="23" y="92"/>
                  <a:pt x="23" y="91"/>
                </a:cubicBezTo>
                <a:cubicBezTo>
                  <a:pt x="23" y="80"/>
                  <a:pt x="23" y="80"/>
                  <a:pt x="23" y="80"/>
                </a:cubicBezTo>
                <a:cubicBezTo>
                  <a:pt x="10" y="80"/>
                  <a:pt x="10" y="80"/>
                  <a:pt x="10" y="80"/>
                </a:cubicBezTo>
                <a:close/>
                <a:moveTo>
                  <a:pt x="103" y="45"/>
                </a:moveTo>
                <a:cubicBezTo>
                  <a:pt x="103" y="45"/>
                  <a:pt x="103" y="45"/>
                  <a:pt x="103" y="45"/>
                </a:cubicBezTo>
                <a:cubicBezTo>
                  <a:pt x="104" y="45"/>
                  <a:pt x="106" y="47"/>
                  <a:pt x="106" y="48"/>
                </a:cubicBezTo>
                <a:cubicBezTo>
                  <a:pt x="106" y="50"/>
                  <a:pt x="104" y="51"/>
                  <a:pt x="103" y="51"/>
                </a:cubicBezTo>
                <a:cubicBezTo>
                  <a:pt x="63" y="51"/>
                  <a:pt x="63" y="51"/>
                  <a:pt x="63" y="51"/>
                </a:cubicBezTo>
                <a:cubicBezTo>
                  <a:pt x="61" y="51"/>
                  <a:pt x="60" y="50"/>
                  <a:pt x="60" y="48"/>
                </a:cubicBezTo>
                <a:cubicBezTo>
                  <a:pt x="60" y="47"/>
                  <a:pt x="61" y="45"/>
                  <a:pt x="63" y="45"/>
                </a:cubicBezTo>
                <a:cubicBezTo>
                  <a:pt x="103" y="45"/>
                  <a:pt x="103" y="45"/>
                  <a:pt x="103" y="45"/>
                </a:cubicBezTo>
                <a:close/>
                <a:moveTo>
                  <a:pt x="92" y="83"/>
                </a:moveTo>
                <a:cubicBezTo>
                  <a:pt x="92" y="83"/>
                  <a:pt x="92" y="83"/>
                  <a:pt x="92" y="83"/>
                </a:cubicBezTo>
                <a:cubicBezTo>
                  <a:pt x="93" y="83"/>
                  <a:pt x="94" y="84"/>
                  <a:pt x="94" y="85"/>
                </a:cubicBezTo>
                <a:cubicBezTo>
                  <a:pt x="94" y="87"/>
                  <a:pt x="93" y="88"/>
                  <a:pt x="92" y="88"/>
                </a:cubicBezTo>
                <a:cubicBezTo>
                  <a:pt x="63" y="88"/>
                  <a:pt x="63" y="88"/>
                  <a:pt x="63" y="88"/>
                </a:cubicBezTo>
                <a:cubicBezTo>
                  <a:pt x="61" y="88"/>
                  <a:pt x="60" y="87"/>
                  <a:pt x="60" y="85"/>
                </a:cubicBezTo>
                <a:cubicBezTo>
                  <a:pt x="60" y="84"/>
                  <a:pt x="61" y="83"/>
                  <a:pt x="63" y="83"/>
                </a:cubicBezTo>
                <a:cubicBezTo>
                  <a:pt x="92" y="83"/>
                  <a:pt x="92" y="83"/>
                  <a:pt x="92" y="83"/>
                </a:cubicBezTo>
                <a:close/>
                <a:moveTo>
                  <a:pt x="103" y="58"/>
                </a:moveTo>
                <a:cubicBezTo>
                  <a:pt x="103" y="58"/>
                  <a:pt x="103" y="58"/>
                  <a:pt x="103" y="58"/>
                </a:cubicBezTo>
                <a:cubicBezTo>
                  <a:pt x="104" y="58"/>
                  <a:pt x="106" y="59"/>
                  <a:pt x="106" y="61"/>
                </a:cubicBezTo>
                <a:cubicBezTo>
                  <a:pt x="106" y="62"/>
                  <a:pt x="104" y="63"/>
                  <a:pt x="103" y="63"/>
                </a:cubicBezTo>
                <a:cubicBezTo>
                  <a:pt x="63" y="63"/>
                  <a:pt x="63" y="63"/>
                  <a:pt x="63" y="63"/>
                </a:cubicBezTo>
                <a:cubicBezTo>
                  <a:pt x="61" y="63"/>
                  <a:pt x="60" y="62"/>
                  <a:pt x="60" y="61"/>
                </a:cubicBezTo>
                <a:cubicBezTo>
                  <a:pt x="60" y="59"/>
                  <a:pt x="61" y="58"/>
                  <a:pt x="63" y="58"/>
                </a:cubicBezTo>
                <a:cubicBezTo>
                  <a:pt x="103" y="58"/>
                  <a:pt x="103" y="58"/>
                  <a:pt x="103" y="58"/>
                </a:cubicBezTo>
                <a:close/>
                <a:moveTo>
                  <a:pt x="103" y="70"/>
                </a:moveTo>
                <a:cubicBezTo>
                  <a:pt x="103" y="70"/>
                  <a:pt x="103" y="70"/>
                  <a:pt x="103" y="70"/>
                </a:cubicBezTo>
                <a:cubicBezTo>
                  <a:pt x="104" y="70"/>
                  <a:pt x="106" y="71"/>
                  <a:pt x="106" y="73"/>
                </a:cubicBezTo>
                <a:cubicBezTo>
                  <a:pt x="106" y="75"/>
                  <a:pt x="104" y="76"/>
                  <a:pt x="103" y="76"/>
                </a:cubicBezTo>
                <a:cubicBezTo>
                  <a:pt x="63" y="76"/>
                  <a:pt x="63" y="76"/>
                  <a:pt x="63" y="76"/>
                </a:cubicBezTo>
                <a:cubicBezTo>
                  <a:pt x="61" y="76"/>
                  <a:pt x="60" y="75"/>
                  <a:pt x="60" y="73"/>
                </a:cubicBezTo>
                <a:cubicBezTo>
                  <a:pt x="60" y="71"/>
                  <a:pt x="61" y="70"/>
                  <a:pt x="63" y="70"/>
                </a:cubicBezTo>
                <a:cubicBezTo>
                  <a:pt x="103" y="70"/>
                  <a:pt x="103" y="70"/>
                  <a:pt x="103" y="70"/>
                </a:cubicBezTo>
                <a:close/>
                <a:moveTo>
                  <a:pt x="106" y="15"/>
                </a:moveTo>
                <a:cubicBezTo>
                  <a:pt x="106" y="15"/>
                  <a:pt x="106" y="15"/>
                  <a:pt x="106" y="15"/>
                </a:cubicBezTo>
                <a:cubicBezTo>
                  <a:pt x="108" y="15"/>
                  <a:pt x="111" y="17"/>
                  <a:pt x="111" y="19"/>
                </a:cubicBezTo>
                <a:cubicBezTo>
                  <a:pt x="111" y="22"/>
                  <a:pt x="108" y="24"/>
                  <a:pt x="106" y="24"/>
                </a:cubicBezTo>
                <a:cubicBezTo>
                  <a:pt x="103" y="24"/>
                  <a:pt x="101" y="22"/>
                  <a:pt x="101" y="19"/>
                </a:cubicBezTo>
                <a:cubicBezTo>
                  <a:pt x="101" y="17"/>
                  <a:pt x="103" y="15"/>
                  <a:pt x="106" y="15"/>
                </a:cubicBezTo>
                <a:close/>
                <a:moveTo>
                  <a:pt x="94" y="15"/>
                </a:moveTo>
                <a:cubicBezTo>
                  <a:pt x="94" y="15"/>
                  <a:pt x="94" y="15"/>
                  <a:pt x="94" y="15"/>
                </a:cubicBezTo>
                <a:cubicBezTo>
                  <a:pt x="97" y="15"/>
                  <a:pt x="99" y="17"/>
                  <a:pt x="99" y="19"/>
                </a:cubicBezTo>
                <a:cubicBezTo>
                  <a:pt x="99" y="22"/>
                  <a:pt x="97" y="24"/>
                  <a:pt x="94" y="24"/>
                </a:cubicBezTo>
                <a:cubicBezTo>
                  <a:pt x="92" y="24"/>
                  <a:pt x="90" y="22"/>
                  <a:pt x="90" y="19"/>
                </a:cubicBezTo>
                <a:cubicBezTo>
                  <a:pt x="90" y="17"/>
                  <a:pt x="92" y="15"/>
                  <a:pt x="94" y="15"/>
                </a:cubicBezTo>
                <a:close/>
                <a:moveTo>
                  <a:pt x="83" y="15"/>
                </a:moveTo>
                <a:cubicBezTo>
                  <a:pt x="83" y="15"/>
                  <a:pt x="83" y="15"/>
                  <a:pt x="83" y="15"/>
                </a:cubicBezTo>
                <a:cubicBezTo>
                  <a:pt x="85" y="15"/>
                  <a:pt x="88" y="17"/>
                  <a:pt x="88" y="19"/>
                </a:cubicBezTo>
                <a:cubicBezTo>
                  <a:pt x="88" y="22"/>
                  <a:pt x="85" y="24"/>
                  <a:pt x="83" y="24"/>
                </a:cubicBezTo>
                <a:cubicBezTo>
                  <a:pt x="80" y="24"/>
                  <a:pt x="78" y="22"/>
                  <a:pt x="78" y="19"/>
                </a:cubicBezTo>
                <a:cubicBezTo>
                  <a:pt x="78" y="17"/>
                  <a:pt x="80" y="15"/>
                  <a:pt x="83" y="15"/>
                </a:cubicBezTo>
                <a:close/>
                <a:moveTo>
                  <a:pt x="10" y="29"/>
                </a:moveTo>
                <a:cubicBezTo>
                  <a:pt x="10" y="29"/>
                  <a:pt x="10" y="29"/>
                  <a:pt x="10" y="29"/>
                </a:cubicBezTo>
                <a:cubicBezTo>
                  <a:pt x="113" y="29"/>
                  <a:pt x="113" y="29"/>
                  <a:pt x="113" y="29"/>
                </a:cubicBezTo>
                <a:cubicBezTo>
                  <a:pt x="113" y="10"/>
                  <a:pt x="113" y="10"/>
                  <a:pt x="113" y="10"/>
                </a:cubicBezTo>
                <a:cubicBezTo>
                  <a:pt x="10" y="10"/>
                  <a:pt x="10" y="10"/>
                  <a:pt x="10" y="10"/>
                </a:cubicBezTo>
                <a:cubicBezTo>
                  <a:pt x="10" y="29"/>
                  <a:pt x="10" y="29"/>
                  <a:pt x="1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8"/>
          <p:cNvSpPr>
            <a:spLocks noEditPoints="1"/>
          </p:cNvSpPr>
          <p:nvPr/>
        </p:nvSpPr>
        <p:spPr bwMode="auto">
          <a:xfrm>
            <a:off x="7769225" y="2487612"/>
            <a:ext cx="254000" cy="219075"/>
          </a:xfrm>
          <a:custGeom>
            <a:avLst/>
            <a:gdLst>
              <a:gd name="T0" fmla="*/ 210279 w 122"/>
              <a:gd name="T1" fmla="*/ 35135 h 106"/>
              <a:gd name="T2" fmla="*/ 31230 w 122"/>
              <a:gd name="T3" fmla="*/ 99204 h 106"/>
              <a:gd name="T4" fmla="*/ 18738 w 122"/>
              <a:gd name="T5" fmla="*/ 119871 h 106"/>
              <a:gd name="T6" fmla="*/ 35393 w 122"/>
              <a:gd name="T7" fmla="*/ 121938 h 106"/>
              <a:gd name="T8" fmla="*/ 222770 w 122"/>
              <a:gd name="T9" fmla="*/ 198408 h 106"/>
              <a:gd name="T10" fmla="*/ 222770 w 122"/>
              <a:gd name="T11" fmla="*/ 200474 h 106"/>
              <a:gd name="T12" fmla="*/ 233180 w 122"/>
              <a:gd name="T13" fmla="*/ 200474 h 106"/>
              <a:gd name="T14" fmla="*/ 233180 w 122"/>
              <a:gd name="T15" fmla="*/ 200474 h 106"/>
              <a:gd name="T16" fmla="*/ 235262 w 122"/>
              <a:gd name="T17" fmla="*/ 198408 h 106"/>
              <a:gd name="T18" fmla="*/ 235262 w 122"/>
              <a:gd name="T19" fmla="*/ 18601 h 106"/>
              <a:gd name="T20" fmla="*/ 233180 w 122"/>
              <a:gd name="T21" fmla="*/ 18601 h 106"/>
              <a:gd name="T22" fmla="*/ 222770 w 122"/>
              <a:gd name="T23" fmla="*/ 18601 h 106"/>
              <a:gd name="T24" fmla="*/ 222770 w 122"/>
              <a:gd name="T25" fmla="*/ 20667 h 106"/>
              <a:gd name="T26" fmla="*/ 222770 w 122"/>
              <a:gd name="T27" fmla="*/ 22734 h 106"/>
              <a:gd name="T28" fmla="*/ 222770 w 122"/>
              <a:gd name="T29" fmla="*/ 198408 h 106"/>
              <a:gd name="T30" fmla="*/ 191541 w 122"/>
              <a:gd name="T31" fmla="*/ 49602 h 106"/>
              <a:gd name="T32" fmla="*/ 195705 w 122"/>
              <a:gd name="T33" fmla="*/ 62002 h 106"/>
              <a:gd name="T34" fmla="*/ 52049 w 122"/>
              <a:gd name="T35" fmla="*/ 105404 h 106"/>
              <a:gd name="T36" fmla="*/ 191541 w 122"/>
              <a:gd name="T37" fmla="*/ 49602 h 106"/>
              <a:gd name="T38" fmla="*/ 70787 w 122"/>
              <a:gd name="T39" fmla="*/ 155006 h 106"/>
              <a:gd name="T40" fmla="*/ 66623 w 122"/>
              <a:gd name="T41" fmla="*/ 171540 h 106"/>
              <a:gd name="T42" fmla="*/ 120754 w 122"/>
              <a:gd name="T43" fmla="*/ 192207 h 106"/>
              <a:gd name="T44" fmla="*/ 129082 w 122"/>
              <a:gd name="T45" fmla="*/ 192207 h 106"/>
              <a:gd name="T46" fmla="*/ 133246 w 122"/>
              <a:gd name="T47" fmla="*/ 188074 h 106"/>
              <a:gd name="T48" fmla="*/ 137410 w 122"/>
              <a:gd name="T49" fmla="*/ 177740 h 106"/>
              <a:gd name="T50" fmla="*/ 154066 w 122"/>
              <a:gd name="T51" fmla="*/ 186007 h 106"/>
              <a:gd name="T52" fmla="*/ 151984 w 122"/>
              <a:gd name="T53" fmla="*/ 194274 h 106"/>
              <a:gd name="T54" fmla="*/ 137410 w 122"/>
              <a:gd name="T55" fmla="*/ 210808 h 106"/>
              <a:gd name="T56" fmla="*/ 114508 w 122"/>
              <a:gd name="T57" fmla="*/ 210808 h 106"/>
              <a:gd name="T58" fmla="*/ 66623 w 122"/>
              <a:gd name="T59" fmla="*/ 194274 h 106"/>
              <a:gd name="T60" fmla="*/ 47885 w 122"/>
              <a:gd name="T61" fmla="*/ 157073 h 106"/>
              <a:gd name="T62" fmla="*/ 29148 w 122"/>
              <a:gd name="T63" fmla="*/ 140539 h 106"/>
              <a:gd name="T64" fmla="*/ 4164 w 122"/>
              <a:gd name="T65" fmla="*/ 134338 h 106"/>
              <a:gd name="T66" fmla="*/ 0 w 122"/>
              <a:gd name="T67" fmla="*/ 124005 h 106"/>
              <a:gd name="T68" fmla="*/ 4164 w 122"/>
              <a:gd name="T69" fmla="*/ 84737 h 106"/>
              <a:gd name="T70" fmla="*/ 16656 w 122"/>
              <a:gd name="T71" fmla="*/ 78536 h 106"/>
              <a:gd name="T72" fmla="*/ 204033 w 122"/>
              <a:gd name="T73" fmla="*/ 16534 h 106"/>
              <a:gd name="T74" fmla="*/ 210279 w 122"/>
              <a:gd name="T75" fmla="*/ 4133 h 106"/>
              <a:gd name="T76" fmla="*/ 233180 w 122"/>
              <a:gd name="T77" fmla="*/ 0 h 106"/>
              <a:gd name="T78" fmla="*/ 249836 w 122"/>
              <a:gd name="T79" fmla="*/ 6200 h 106"/>
              <a:gd name="T80" fmla="*/ 254000 w 122"/>
              <a:gd name="T81" fmla="*/ 198408 h 106"/>
              <a:gd name="T82" fmla="*/ 247754 w 122"/>
              <a:gd name="T83" fmla="*/ 214942 h 106"/>
              <a:gd name="T84" fmla="*/ 233180 w 122"/>
              <a:gd name="T85" fmla="*/ 219075 h 106"/>
              <a:gd name="T86" fmla="*/ 210279 w 122"/>
              <a:gd name="T87" fmla="*/ 212875 h 106"/>
              <a:gd name="T88" fmla="*/ 154066 w 122"/>
              <a:gd name="T89" fmla="*/ 186007 h 106"/>
              <a:gd name="T90" fmla="*/ 210279 w 122"/>
              <a:gd name="T91" fmla="*/ 4133 h 106"/>
              <a:gd name="T92" fmla="*/ 210279 w 122"/>
              <a:gd name="T93" fmla="*/ 4133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2" h="106">
                <a:moveTo>
                  <a:pt x="101" y="89"/>
                </a:moveTo>
                <a:cubicBezTo>
                  <a:pt x="101" y="17"/>
                  <a:pt x="101" y="17"/>
                  <a:pt x="101" y="17"/>
                </a:cubicBezTo>
                <a:cubicBezTo>
                  <a:pt x="17" y="47"/>
                  <a:pt x="17" y="47"/>
                  <a:pt x="17" y="47"/>
                </a:cubicBezTo>
                <a:cubicBezTo>
                  <a:pt x="16" y="48"/>
                  <a:pt x="16" y="48"/>
                  <a:pt x="15" y="48"/>
                </a:cubicBezTo>
                <a:cubicBezTo>
                  <a:pt x="9" y="48"/>
                  <a:pt x="9" y="48"/>
                  <a:pt x="9" y="48"/>
                </a:cubicBezTo>
                <a:cubicBezTo>
                  <a:pt x="9" y="58"/>
                  <a:pt x="9" y="58"/>
                  <a:pt x="9" y="58"/>
                </a:cubicBezTo>
                <a:cubicBezTo>
                  <a:pt x="15" y="58"/>
                  <a:pt x="15" y="58"/>
                  <a:pt x="15" y="58"/>
                </a:cubicBezTo>
                <a:cubicBezTo>
                  <a:pt x="16" y="58"/>
                  <a:pt x="16" y="58"/>
                  <a:pt x="17" y="59"/>
                </a:cubicBezTo>
                <a:cubicBezTo>
                  <a:pt x="45" y="69"/>
                  <a:pt x="73" y="79"/>
                  <a:pt x="101" y="89"/>
                </a:cubicBezTo>
                <a:close/>
                <a:moveTo>
                  <a:pt x="107" y="96"/>
                </a:moveTo>
                <a:cubicBezTo>
                  <a:pt x="107" y="96"/>
                  <a:pt x="107" y="96"/>
                  <a:pt x="107" y="96"/>
                </a:cubicBezTo>
                <a:cubicBezTo>
                  <a:pt x="107" y="96"/>
                  <a:pt x="107" y="96"/>
                  <a:pt x="107" y="97"/>
                </a:cubicBezTo>
                <a:cubicBezTo>
                  <a:pt x="107" y="97"/>
                  <a:pt x="108" y="97"/>
                  <a:pt x="108" y="97"/>
                </a:cubicBezTo>
                <a:cubicBezTo>
                  <a:pt x="112" y="97"/>
                  <a:pt x="112" y="97"/>
                  <a:pt x="112" y="97"/>
                </a:cubicBezTo>
                <a:cubicBezTo>
                  <a:pt x="112" y="97"/>
                  <a:pt x="112" y="97"/>
                  <a:pt x="112" y="97"/>
                </a:cubicBezTo>
                <a:cubicBezTo>
                  <a:pt x="112" y="97"/>
                  <a:pt x="112" y="97"/>
                  <a:pt x="112" y="97"/>
                </a:cubicBezTo>
                <a:cubicBezTo>
                  <a:pt x="113" y="97"/>
                  <a:pt x="113" y="97"/>
                  <a:pt x="113" y="97"/>
                </a:cubicBezTo>
                <a:cubicBezTo>
                  <a:pt x="113" y="96"/>
                  <a:pt x="113" y="96"/>
                  <a:pt x="113" y="96"/>
                </a:cubicBezTo>
                <a:cubicBezTo>
                  <a:pt x="113" y="10"/>
                  <a:pt x="113" y="10"/>
                  <a:pt x="113" y="10"/>
                </a:cubicBezTo>
                <a:cubicBezTo>
                  <a:pt x="113" y="10"/>
                  <a:pt x="113" y="10"/>
                  <a:pt x="113" y="9"/>
                </a:cubicBezTo>
                <a:cubicBezTo>
                  <a:pt x="113" y="9"/>
                  <a:pt x="113" y="9"/>
                  <a:pt x="113" y="9"/>
                </a:cubicBezTo>
                <a:cubicBezTo>
                  <a:pt x="112" y="9"/>
                  <a:pt x="112" y="9"/>
                  <a:pt x="112" y="9"/>
                </a:cubicBezTo>
                <a:cubicBezTo>
                  <a:pt x="108" y="9"/>
                  <a:pt x="108" y="9"/>
                  <a:pt x="108" y="9"/>
                </a:cubicBezTo>
                <a:cubicBezTo>
                  <a:pt x="108" y="9"/>
                  <a:pt x="108" y="9"/>
                  <a:pt x="107" y="9"/>
                </a:cubicBezTo>
                <a:cubicBezTo>
                  <a:pt x="107" y="9"/>
                  <a:pt x="107" y="9"/>
                  <a:pt x="107" y="9"/>
                </a:cubicBezTo>
                <a:cubicBezTo>
                  <a:pt x="107" y="10"/>
                  <a:pt x="107" y="10"/>
                  <a:pt x="107" y="10"/>
                </a:cubicBezTo>
                <a:cubicBezTo>
                  <a:pt x="107" y="11"/>
                  <a:pt x="107" y="11"/>
                  <a:pt x="107" y="11"/>
                </a:cubicBezTo>
                <a:cubicBezTo>
                  <a:pt x="107" y="11"/>
                  <a:pt x="107" y="11"/>
                  <a:pt x="107" y="11"/>
                </a:cubicBezTo>
                <a:cubicBezTo>
                  <a:pt x="107" y="11"/>
                  <a:pt x="107" y="11"/>
                  <a:pt x="107" y="11"/>
                </a:cubicBezTo>
                <a:cubicBezTo>
                  <a:pt x="107" y="39"/>
                  <a:pt x="107" y="68"/>
                  <a:pt x="107" y="96"/>
                </a:cubicBezTo>
                <a:close/>
                <a:moveTo>
                  <a:pt x="92" y="24"/>
                </a:moveTo>
                <a:cubicBezTo>
                  <a:pt x="92" y="24"/>
                  <a:pt x="92" y="24"/>
                  <a:pt x="92" y="24"/>
                </a:cubicBezTo>
                <a:cubicBezTo>
                  <a:pt x="94" y="24"/>
                  <a:pt x="95" y="24"/>
                  <a:pt x="96" y="26"/>
                </a:cubicBezTo>
                <a:cubicBezTo>
                  <a:pt x="96" y="27"/>
                  <a:pt x="96" y="29"/>
                  <a:pt x="94" y="30"/>
                </a:cubicBezTo>
                <a:cubicBezTo>
                  <a:pt x="29" y="53"/>
                  <a:pt x="29" y="53"/>
                  <a:pt x="29" y="53"/>
                </a:cubicBezTo>
                <a:cubicBezTo>
                  <a:pt x="28" y="54"/>
                  <a:pt x="26" y="53"/>
                  <a:pt x="25" y="51"/>
                </a:cubicBezTo>
                <a:cubicBezTo>
                  <a:pt x="25" y="50"/>
                  <a:pt x="26" y="48"/>
                  <a:pt x="27" y="48"/>
                </a:cubicBezTo>
                <a:cubicBezTo>
                  <a:pt x="92" y="24"/>
                  <a:pt x="92" y="24"/>
                  <a:pt x="92" y="24"/>
                </a:cubicBezTo>
                <a:close/>
                <a:moveTo>
                  <a:pt x="34" y="75"/>
                </a:moveTo>
                <a:cubicBezTo>
                  <a:pt x="34" y="75"/>
                  <a:pt x="34" y="75"/>
                  <a:pt x="34" y="75"/>
                </a:cubicBezTo>
                <a:cubicBezTo>
                  <a:pt x="32" y="79"/>
                  <a:pt x="32" y="79"/>
                  <a:pt x="32" y="79"/>
                </a:cubicBezTo>
                <a:cubicBezTo>
                  <a:pt x="32" y="80"/>
                  <a:pt x="32" y="81"/>
                  <a:pt x="32" y="83"/>
                </a:cubicBezTo>
                <a:cubicBezTo>
                  <a:pt x="33" y="84"/>
                  <a:pt x="34" y="84"/>
                  <a:pt x="35" y="85"/>
                </a:cubicBezTo>
                <a:cubicBezTo>
                  <a:pt x="58" y="93"/>
                  <a:pt x="58" y="93"/>
                  <a:pt x="58" y="93"/>
                </a:cubicBezTo>
                <a:cubicBezTo>
                  <a:pt x="58" y="93"/>
                  <a:pt x="59" y="93"/>
                  <a:pt x="59" y="93"/>
                </a:cubicBezTo>
                <a:cubicBezTo>
                  <a:pt x="60" y="94"/>
                  <a:pt x="61" y="94"/>
                  <a:pt x="62" y="93"/>
                </a:cubicBezTo>
                <a:cubicBezTo>
                  <a:pt x="62" y="93"/>
                  <a:pt x="62" y="93"/>
                  <a:pt x="62" y="93"/>
                </a:cubicBezTo>
                <a:cubicBezTo>
                  <a:pt x="63" y="93"/>
                  <a:pt x="64" y="92"/>
                  <a:pt x="64" y="91"/>
                </a:cubicBezTo>
                <a:cubicBezTo>
                  <a:pt x="64" y="91"/>
                  <a:pt x="64" y="91"/>
                  <a:pt x="64" y="90"/>
                </a:cubicBezTo>
                <a:cubicBezTo>
                  <a:pt x="66" y="86"/>
                  <a:pt x="66" y="86"/>
                  <a:pt x="66" y="86"/>
                </a:cubicBezTo>
                <a:cubicBezTo>
                  <a:pt x="34" y="75"/>
                  <a:pt x="34" y="75"/>
                  <a:pt x="34" y="75"/>
                </a:cubicBezTo>
                <a:close/>
                <a:moveTo>
                  <a:pt x="74" y="90"/>
                </a:moveTo>
                <a:cubicBezTo>
                  <a:pt x="74" y="90"/>
                  <a:pt x="74" y="90"/>
                  <a:pt x="74" y="90"/>
                </a:cubicBezTo>
                <a:cubicBezTo>
                  <a:pt x="73" y="94"/>
                  <a:pt x="73" y="94"/>
                  <a:pt x="73" y="94"/>
                </a:cubicBezTo>
                <a:cubicBezTo>
                  <a:pt x="73" y="94"/>
                  <a:pt x="73" y="94"/>
                  <a:pt x="73" y="94"/>
                </a:cubicBezTo>
                <a:cubicBezTo>
                  <a:pt x="72" y="98"/>
                  <a:pt x="69" y="100"/>
                  <a:pt x="66" y="102"/>
                </a:cubicBezTo>
                <a:cubicBezTo>
                  <a:pt x="66" y="102"/>
                  <a:pt x="66" y="102"/>
                  <a:pt x="66" y="102"/>
                </a:cubicBezTo>
                <a:cubicBezTo>
                  <a:pt x="63" y="103"/>
                  <a:pt x="59" y="103"/>
                  <a:pt x="55" y="102"/>
                </a:cubicBezTo>
                <a:cubicBezTo>
                  <a:pt x="55" y="102"/>
                  <a:pt x="55" y="102"/>
                  <a:pt x="55" y="102"/>
                </a:cubicBezTo>
                <a:cubicBezTo>
                  <a:pt x="32" y="94"/>
                  <a:pt x="32" y="94"/>
                  <a:pt x="32" y="94"/>
                </a:cubicBezTo>
                <a:cubicBezTo>
                  <a:pt x="28" y="92"/>
                  <a:pt x="25" y="90"/>
                  <a:pt x="24" y="86"/>
                </a:cubicBezTo>
                <a:cubicBezTo>
                  <a:pt x="22" y="83"/>
                  <a:pt x="22" y="80"/>
                  <a:pt x="23" y="76"/>
                </a:cubicBezTo>
                <a:cubicBezTo>
                  <a:pt x="25" y="72"/>
                  <a:pt x="25" y="72"/>
                  <a:pt x="25" y="72"/>
                </a:cubicBezTo>
                <a:cubicBezTo>
                  <a:pt x="14" y="68"/>
                  <a:pt x="14" y="68"/>
                  <a:pt x="14" y="68"/>
                </a:cubicBezTo>
                <a:cubicBezTo>
                  <a:pt x="8" y="68"/>
                  <a:pt x="8" y="68"/>
                  <a:pt x="8" y="68"/>
                </a:cubicBezTo>
                <a:cubicBezTo>
                  <a:pt x="6" y="68"/>
                  <a:pt x="4" y="67"/>
                  <a:pt x="2" y="65"/>
                </a:cubicBezTo>
                <a:cubicBezTo>
                  <a:pt x="2" y="65"/>
                  <a:pt x="2" y="65"/>
                  <a:pt x="2" y="65"/>
                </a:cubicBezTo>
                <a:cubicBezTo>
                  <a:pt x="1" y="64"/>
                  <a:pt x="0" y="62"/>
                  <a:pt x="0" y="60"/>
                </a:cubicBezTo>
                <a:cubicBezTo>
                  <a:pt x="0" y="46"/>
                  <a:pt x="0" y="46"/>
                  <a:pt x="0" y="46"/>
                </a:cubicBezTo>
                <a:cubicBezTo>
                  <a:pt x="0" y="44"/>
                  <a:pt x="1" y="42"/>
                  <a:pt x="2" y="41"/>
                </a:cubicBezTo>
                <a:cubicBezTo>
                  <a:pt x="3" y="40"/>
                  <a:pt x="3" y="40"/>
                  <a:pt x="3" y="40"/>
                </a:cubicBezTo>
                <a:cubicBezTo>
                  <a:pt x="4" y="39"/>
                  <a:pt x="6" y="38"/>
                  <a:pt x="8" y="38"/>
                </a:cubicBezTo>
                <a:cubicBezTo>
                  <a:pt x="14" y="38"/>
                  <a:pt x="14" y="38"/>
                  <a:pt x="14" y="38"/>
                </a:cubicBezTo>
                <a:cubicBezTo>
                  <a:pt x="98" y="8"/>
                  <a:pt x="98" y="8"/>
                  <a:pt x="98" y="8"/>
                </a:cubicBezTo>
                <a:cubicBezTo>
                  <a:pt x="98" y="6"/>
                  <a:pt x="99" y="4"/>
                  <a:pt x="101" y="3"/>
                </a:cubicBezTo>
                <a:cubicBezTo>
                  <a:pt x="101" y="2"/>
                  <a:pt x="101" y="2"/>
                  <a:pt x="101" y="2"/>
                </a:cubicBezTo>
                <a:cubicBezTo>
                  <a:pt x="103" y="1"/>
                  <a:pt x="105" y="0"/>
                  <a:pt x="108" y="0"/>
                </a:cubicBezTo>
                <a:cubicBezTo>
                  <a:pt x="112" y="0"/>
                  <a:pt x="112" y="0"/>
                  <a:pt x="112" y="0"/>
                </a:cubicBezTo>
                <a:cubicBezTo>
                  <a:pt x="115" y="0"/>
                  <a:pt x="117" y="1"/>
                  <a:pt x="119" y="3"/>
                </a:cubicBezTo>
                <a:cubicBezTo>
                  <a:pt x="120" y="3"/>
                  <a:pt x="120" y="3"/>
                  <a:pt x="120" y="3"/>
                </a:cubicBezTo>
                <a:cubicBezTo>
                  <a:pt x="121" y="5"/>
                  <a:pt x="122" y="7"/>
                  <a:pt x="122" y="10"/>
                </a:cubicBezTo>
                <a:cubicBezTo>
                  <a:pt x="122" y="96"/>
                  <a:pt x="122" y="96"/>
                  <a:pt x="122" y="96"/>
                </a:cubicBezTo>
                <a:cubicBezTo>
                  <a:pt x="122" y="99"/>
                  <a:pt x="121" y="101"/>
                  <a:pt x="119" y="103"/>
                </a:cubicBezTo>
                <a:cubicBezTo>
                  <a:pt x="119" y="104"/>
                  <a:pt x="119" y="104"/>
                  <a:pt x="119" y="104"/>
                </a:cubicBezTo>
                <a:cubicBezTo>
                  <a:pt x="117" y="105"/>
                  <a:pt x="114" y="106"/>
                  <a:pt x="112" y="106"/>
                </a:cubicBezTo>
                <a:cubicBezTo>
                  <a:pt x="112" y="106"/>
                  <a:pt x="112" y="106"/>
                  <a:pt x="112" y="106"/>
                </a:cubicBezTo>
                <a:cubicBezTo>
                  <a:pt x="108" y="106"/>
                  <a:pt x="108" y="106"/>
                  <a:pt x="108" y="106"/>
                </a:cubicBezTo>
                <a:cubicBezTo>
                  <a:pt x="105" y="106"/>
                  <a:pt x="103" y="105"/>
                  <a:pt x="101" y="103"/>
                </a:cubicBezTo>
                <a:cubicBezTo>
                  <a:pt x="99" y="102"/>
                  <a:pt x="98" y="100"/>
                  <a:pt x="98" y="98"/>
                </a:cubicBezTo>
                <a:cubicBezTo>
                  <a:pt x="74" y="90"/>
                  <a:pt x="74" y="90"/>
                  <a:pt x="74" y="90"/>
                </a:cubicBezTo>
                <a:close/>
                <a:moveTo>
                  <a:pt x="101" y="2"/>
                </a:moveTo>
                <a:cubicBezTo>
                  <a:pt x="101" y="2"/>
                  <a:pt x="101" y="2"/>
                  <a:pt x="101" y="2"/>
                </a:cubicBezTo>
                <a:cubicBezTo>
                  <a:pt x="103" y="1"/>
                  <a:pt x="106" y="1"/>
                  <a:pt x="107" y="3"/>
                </a:cubicBezTo>
                <a:cubicBezTo>
                  <a:pt x="101" y="2"/>
                  <a:pt x="101" y="2"/>
                  <a:pt x="10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矩形: 圆角 22"/>
          <p:cNvSpPr/>
          <p:nvPr/>
        </p:nvSpPr>
        <p:spPr>
          <a:xfrm>
            <a:off x="1904383" y="1838102"/>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371468" y="1833428"/>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矩形: 圆角 24"/>
          <p:cNvSpPr/>
          <p:nvPr/>
        </p:nvSpPr>
        <p:spPr>
          <a:xfrm>
            <a:off x="9068417" y="1838102"/>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8535502" y="1833428"/>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矩形: 圆角 26"/>
          <p:cNvSpPr/>
          <p:nvPr/>
        </p:nvSpPr>
        <p:spPr>
          <a:xfrm>
            <a:off x="1886726" y="3627214"/>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353811" y="3622540"/>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9" name="矩形: 圆角 28"/>
          <p:cNvSpPr/>
          <p:nvPr/>
        </p:nvSpPr>
        <p:spPr>
          <a:xfrm>
            <a:off x="9086076" y="3638595"/>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553161" y="3633921"/>
            <a:ext cx="2285030" cy="1800493"/>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p:bldP spid="25" grpId="0" animBg="1"/>
      <p:bldP spid="26" grpId="0"/>
      <p:bldP spid="27" grpId="0" animBg="1"/>
      <p:bldP spid="28" grpId="0"/>
      <p:bldP spid="29"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5"/>
          <p:cNvSpPr>
            <a:spLocks noChangeArrowheads="1"/>
          </p:cNvSpPr>
          <p:nvPr/>
        </p:nvSpPr>
        <p:spPr bwMode="auto">
          <a:xfrm rot="10800000">
            <a:off x="7064023" y="1165152"/>
            <a:ext cx="2135009" cy="1680402"/>
          </a:xfrm>
          <a:prstGeom prst="triangle">
            <a:avLst>
              <a:gd name="adj" fmla="val 50000"/>
            </a:avLst>
          </a:prstGeom>
          <a:noFill/>
          <a:ln w="19050" cap="flat" cmpd="sng">
            <a:solidFill>
              <a:schemeClr val="bg1"/>
            </a:solidFill>
            <a:beve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等腰三角形 6"/>
          <p:cNvSpPr>
            <a:spLocks noChangeArrowheads="1"/>
          </p:cNvSpPr>
          <p:nvPr/>
        </p:nvSpPr>
        <p:spPr bwMode="auto">
          <a:xfrm rot="10800000">
            <a:off x="4536335"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10"/>
          <p:cNvSpPr>
            <a:spLocks noChangeArrowheads="1"/>
          </p:cNvSpPr>
          <p:nvPr/>
        </p:nvSpPr>
        <p:spPr bwMode="auto">
          <a:xfrm rot="10800000">
            <a:off x="4714349" y="3263276"/>
            <a:ext cx="1256572" cy="98847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5" name="组合 37"/>
          <p:cNvGrpSpPr/>
          <p:nvPr/>
        </p:nvGrpSpPr>
        <p:grpSpPr bwMode="auto">
          <a:xfrm>
            <a:off x="2752700" y="2555403"/>
            <a:ext cx="5690643" cy="2185266"/>
            <a:chOff x="0" y="0"/>
            <a:chExt cx="7764949" cy="3263518"/>
          </a:xfrm>
          <a:noFill/>
        </p:grpSpPr>
        <p:sp>
          <p:nvSpPr>
            <p:cNvPr id="6" name="等腰三角形 8"/>
            <p:cNvSpPr>
              <a:spLocks noChangeArrowheads="1"/>
            </p:cNvSpPr>
            <p:nvPr/>
          </p:nvSpPr>
          <p:spPr bwMode="auto">
            <a:xfrm rot="10800000">
              <a:off x="1974290" y="79467"/>
              <a:ext cx="410464" cy="35384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等腰三角形 9"/>
            <p:cNvSpPr>
              <a:spLocks noChangeArrowheads="1"/>
            </p:cNvSpPr>
            <p:nvPr/>
          </p:nvSpPr>
          <p:spPr bwMode="auto">
            <a:xfrm rot="9126810">
              <a:off x="2005016" y="1892374"/>
              <a:ext cx="129428" cy="11157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等腰三角形 11"/>
            <p:cNvSpPr>
              <a:spLocks noChangeArrowheads="1"/>
            </p:cNvSpPr>
            <p:nvPr/>
          </p:nvSpPr>
          <p:spPr bwMode="auto">
            <a:xfrm rot="10800000">
              <a:off x="2785030" y="2577418"/>
              <a:ext cx="117937" cy="101670"/>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等腰三角形 12"/>
            <p:cNvSpPr>
              <a:spLocks noChangeArrowheads="1"/>
            </p:cNvSpPr>
            <p:nvPr/>
          </p:nvSpPr>
          <p:spPr bwMode="auto">
            <a:xfrm rot="8944116">
              <a:off x="0" y="3164822"/>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13"/>
            <p:cNvSpPr>
              <a:spLocks noChangeArrowheads="1"/>
            </p:cNvSpPr>
            <p:nvPr/>
          </p:nvSpPr>
          <p:spPr bwMode="auto">
            <a:xfrm rot="10800000">
              <a:off x="6625101" y="0"/>
              <a:ext cx="502647" cy="43331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等腰三角形 14"/>
            <p:cNvSpPr>
              <a:spLocks noChangeArrowheads="1"/>
            </p:cNvSpPr>
            <p:nvPr/>
          </p:nvSpPr>
          <p:spPr bwMode="auto">
            <a:xfrm rot="8944116">
              <a:off x="4912804" y="3062374"/>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等腰三角形 15"/>
            <p:cNvSpPr>
              <a:spLocks noChangeArrowheads="1"/>
            </p:cNvSpPr>
            <p:nvPr/>
          </p:nvSpPr>
          <p:spPr bwMode="auto">
            <a:xfrm rot="9006486">
              <a:off x="7479081" y="2003003"/>
              <a:ext cx="285868" cy="246438"/>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等腰三角形 16"/>
            <p:cNvSpPr>
              <a:spLocks noChangeArrowheads="1"/>
            </p:cNvSpPr>
            <p:nvPr/>
          </p:nvSpPr>
          <p:spPr bwMode="auto">
            <a:xfrm rot="11828868">
              <a:off x="6193525" y="2618739"/>
              <a:ext cx="171366" cy="14772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等腰三角形 7"/>
          <p:cNvSpPr>
            <a:spLocks noChangeArrowheads="1"/>
          </p:cNvSpPr>
          <p:nvPr/>
        </p:nvSpPr>
        <p:spPr bwMode="auto">
          <a:xfrm rot="10800000">
            <a:off x="4292001"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TextBox 26"/>
          <p:cNvSpPr txBox="1"/>
          <p:nvPr/>
        </p:nvSpPr>
        <p:spPr>
          <a:xfrm>
            <a:off x="5477194" y="1379890"/>
            <a:ext cx="2286016" cy="1862048"/>
          </a:xfrm>
          <a:prstGeom prst="rect">
            <a:avLst/>
          </a:prstGeom>
          <a:noFill/>
        </p:spPr>
        <p:txBody>
          <a:bodyPr wrap="square" rtlCol="0">
            <a:spAutoFit/>
          </a:bodyPr>
          <a:lstStyle/>
          <a:p>
            <a:r>
              <a:rPr lang="en-US" altLang="zh-CN" sz="11500" b="1" dirty="0">
                <a:solidFill>
                  <a:schemeClr val="bg1"/>
                </a:solidFill>
                <a:latin typeface="迷你简卡通" panose="03000509000000000000" pitchFamily="65" charset="-122"/>
                <a:ea typeface="迷你简卡通" panose="03000509000000000000" pitchFamily="65" charset="-122"/>
              </a:rPr>
              <a:t>04</a:t>
            </a:r>
            <a:endParaRPr lang="zh-CN" altLang="en-US" sz="11500" b="1" dirty="0">
              <a:solidFill>
                <a:schemeClr val="bg1"/>
              </a:solidFill>
              <a:latin typeface="迷你简卡通" panose="03000509000000000000" pitchFamily="65" charset="-122"/>
              <a:ea typeface="迷你简卡通" panose="03000509000000000000" pitchFamily="65" charset="-122"/>
            </a:endParaRPr>
          </a:p>
        </p:txBody>
      </p:sp>
      <p:sp>
        <p:nvSpPr>
          <p:cNvPr id="16" name="矩形: 圆角 15"/>
          <p:cNvSpPr/>
          <p:nvPr/>
        </p:nvSpPr>
        <p:spPr>
          <a:xfrm>
            <a:off x="4682880" y="5031910"/>
            <a:ext cx="3326480" cy="93531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342634" y="5176401"/>
            <a:ext cx="2086451"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求职意向</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5"/>
          <p:cNvPicPr>
            <a:picLocks noChangeAspect="1"/>
          </p:cNvPicPr>
          <p:nvPr/>
        </p:nvPicPr>
        <p:blipFill>
          <a:blip r:embed="rId3" cstate="screen"/>
          <a:srcRect/>
          <a:stretch>
            <a:fillRect/>
          </a:stretch>
        </p:blipFill>
        <p:spPr bwMode="auto">
          <a:xfrm>
            <a:off x="863116" y="1597976"/>
            <a:ext cx="3248024" cy="405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231788" y="1597976"/>
            <a:ext cx="2478087" cy="4058924"/>
          </a:xfrm>
          <a:prstGeom prst="rect">
            <a:avLst/>
          </a:prstGeom>
          <a:solidFill>
            <a:srgbClr val="EF65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pic>
        <p:nvPicPr>
          <p:cNvPr id="4" name="图片 35"/>
          <p:cNvPicPr>
            <a:picLocks noChangeAspect="1"/>
          </p:cNvPicPr>
          <p:nvPr/>
        </p:nvPicPr>
        <p:blipFill>
          <a:blip r:embed="rId4" cstate="screen"/>
          <a:srcRect/>
          <a:stretch>
            <a:fillRect/>
          </a:stretch>
        </p:blipFill>
        <p:spPr bwMode="auto">
          <a:xfrm>
            <a:off x="6959112" y="1597976"/>
            <a:ext cx="4377840" cy="405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360377" y="3032004"/>
            <a:ext cx="2200763" cy="2758447"/>
          </a:xfrm>
          <a:prstGeom prst="rect">
            <a:avLst/>
          </a:prstGeom>
        </p:spPr>
        <p:txBody>
          <a:bodyPr wrap="square">
            <a:spAutoFit/>
          </a:bodyPr>
          <a:lstStyle/>
          <a:p>
            <a:pPr>
              <a:lnSpc>
                <a:spcPct val="150000"/>
              </a:lnSpc>
            </a:pPr>
            <a:r>
              <a:rPr lang="zh-CN" altLang="en-US" sz="1050" dirty="0">
                <a:solidFill>
                  <a:schemeClr val="bg1"/>
                </a:solidFill>
                <a:latin typeface="微软雅黑" panose="020B0503020204020204" pitchFamily="34" charset="-122"/>
                <a:ea typeface="微软雅黑" panose="020B0503020204020204" pitchFamily="34" charset="-122"/>
              </a:rPr>
              <a:t>单击此处添加文本单击此处添加单击此处添加文本单击此处添加单击此处添加文本单击此处添加单击此处添加文本单击此处添加单击此处添加文本单击此处添加单击此处添加文本单击此处添加单击此处添加文本单击此处添加单击此处添加文本单击此处添加</a:t>
            </a: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6" name="矩形 73"/>
          <p:cNvSpPr>
            <a:spLocks noChangeArrowheads="1"/>
          </p:cNvSpPr>
          <p:nvPr/>
        </p:nvSpPr>
        <p:spPr bwMode="auto">
          <a:xfrm>
            <a:off x="4301280" y="2108131"/>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微软雅黑" panose="020B0503020204020204" pitchFamily="34" charset="-122"/>
              </a:defRPr>
            </a:lvl1pPr>
            <a:lvl2pPr marL="742950" indent="-285750">
              <a:defRPr sz="1300">
                <a:solidFill>
                  <a:schemeClr val="tx1"/>
                </a:solidFill>
                <a:latin typeface="Calibri" panose="020F0502020204030204" pitchFamily="34" charset="0"/>
                <a:ea typeface="微软雅黑" panose="020B0503020204020204" pitchFamily="34" charset="-122"/>
              </a:defRPr>
            </a:lvl2pPr>
            <a:lvl3pPr marL="1143000" indent="-228600">
              <a:defRPr sz="1300">
                <a:solidFill>
                  <a:schemeClr val="tx1"/>
                </a:solidFill>
                <a:latin typeface="Calibri" panose="020F0502020204030204" pitchFamily="34" charset="0"/>
                <a:ea typeface="微软雅黑" panose="020B0503020204020204" pitchFamily="34" charset="-122"/>
              </a:defRPr>
            </a:lvl3pPr>
            <a:lvl4pPr marL="1600200" indent="-228600">
              <a:defRPr sz="1300">
                <a:solidFill>
                  <a:schemeClr val="tx1"/>
                </a:solidFill>
                <a:latin typeface="Calibri" panose="020F0502020204030204" pitchFamily="34" charset="0"/>
                <a:ea typeface="微软雅黑" panose="020B0503020204020204" pitchFamily="34" charset="-122"/>
              </a:defRPr>
            </a:lvl4pPr>
            <a:lvl5pPr marL="2057400" indent="-228600">
              <a:defRPr sz="1300">
                <a:solidFill>
                  <a:schemeClr val="tx1"/>
                </a:solidFill>
                <a:latin typeface="Calibri" panose="020F050202020403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2800" b="1" dirty="0">
                <a:solidFill>
                  <a:schemeClr val="bg1"/>
                </a:solidFill>
                <a:latin typeface="微软雅黑" panose="020B0503020204020204" pitchFamily="34" charset="-122"/>
              </a:rPr>
              <a:t>工作规划概述</a:t>
            </a:r>
          </a:p>
        </p:txBody>
      </p:sp>
      <p:grpSp>
        <p:nvGrpSpPr>
          <p:cNvPr id="7" name="组合 26"/>
          <p:cNvGrpSpPr/>
          <p:nvPr/>
        </p:nvGrpSpPr>
        <p:grpSpPr bwMode="auto">
          <a:xfrm>
            <a:off x="214335" y="209267"/>
            <a:ext cx="3977345" cy="584547"/>
            <a:chOff x="-128572" y="-4141"/>
            <a:chExt cx="3977579" cy="584775"/>
          </a:xfrm>
        </p:grpSpPr>
        <p:sp>
          <p:nvSpPr>
            <p:cNvPr id="8"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9"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4</a:t>
              </a:r>
              <a:endParaRPr lang="zh-CN" altLang="en-US" sz="3200" b="1" dirty="0">
                <a:solidFill>
                  <a:schemeClr val="bg1"/>
                </a:solidFill>
                <a:sym typeface="Arial" panose="020B0604020202020204" pitchFamily="34" charset="0"/>
              </a:endParaRPr>
            </a:p>
          </p:txBody>
        </p:sp>
        <p:sp>
          <p:nvSpPr>
            <p:cNvPr id="10"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求职意向</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4</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求职意向</a:t>
              </a:r>
            </a:p>
          </p:txBody>
        </p:sp>
      </p:grpSp>
      <p:sp>
        <p:nvSpPr>
          <p:cNvPr id="7" name="Freeform 9"/>
          <p:cNvSpPr>
            <a:spLocks noEditPoints="1"/>
          </p:cNvSpPr>
          <p:nvPr/>
        </p:nvSpPr>
        <p:spPr bwMode="auto">
          <a:xfrm>
            <a:off x="4706937" y="2039937"/>
            <a:ext cx="2778125" cy="2778125"/>
          </a:xfrm>
          <a:custGeom>
            <a:avLst/>
            <a:gdLst>
              <a:gd name="T0" fmla="*/ 2122023 w 741"/>
              <a:gd name="T1" fmla="*/ 843560 h 741"/>
              <a:gd name="T2" fmla="*/ 1548402 w 741"/>
              <a:gd name="T3" fmla="*/ 1304706 h 741"/>
              <a:gd name="T4" fmla="*/ 1855832 w 741"/>
              <a:gd name="T5" fmla="*/ 843560 h 741"/>
              <a:gd name="T6" fmla="*/ 1855832 w 741"/>
              <a:gd name="T7" fmla="*/ 468645 h 741"/>
              <a:gd name="T8" fmla="*/ 918543 w 741"/>
              <a:gd name="T9" fmla="*/ 468645 h 741"/>
              <a:gd name="T10" fmla="*/ 918543 w 741"/>
              <a:gd name="T11" fmla="*/ 843560 h 741"/>
              <a:gd name="T12" fmla="*/ 1225974 w 741"/>
              <a:gd name="T13" fmla="*/ 1304706 h 741"/>
              <a:gd name="T14" fmla="*/ 656102 w 741"/>
              <a:gd name="T15" fmla="*/ 843560 h 741"/>
              <a:gd name="T16" fmla="*/ 0 w 741"/>
              <a:gd name="T17" fmla="*/ 1390937 h 741"/>
              <a:gd name="T18" fmla="*/ 656102 w 741"/>
              <a:gd name="T19" fmla="*/ 1934565 h 741"/>
              <a:gd name="T20" fmla="*/ 1225974 w 741"/>
              <a:gd name="T21" fmla="*/ 1473419 h 741"/>
              <a:gd name="T22" fmla="*/ 918543 w 741"/>
              <a:gd name="T23" fmla="*/ 1934565 h 741"/>
              <a:gd name="T24" fmla="*/ 918543 w 741"/>
              <a:gd name="T25" fmla="*/ 2309480 h 741"/>
              <a:gd name="T26" fmla="*/ 1855832 w 741"/>
              <a:gd name="T27" fmla="*/ 2309480 h 741"/>
              <a:gd name="T28" fmla="*/ 1855832 w 741"/>
              <a:gd name="T29" fmla="*/ 1934565 h 741"/>
              <a:gd name="T30" fmla="*/ 1548402 w 741"/>
              <a:gd name="T31" fmla="*/ 1473419 h 741"/>
              <a:gd name="T32" fmla="*/ 2122023 w 741"/>
              <a:gd name="T33" fmla="*/ 1934565 h 741"/>
              <a:gd name="T34" fmla="*/ 2778125 w 741"/>
              <a:gd name="T35" fmla="*/ 1390937 h 741"/>
              <a:gd name="T36" fmla="*/ 1004774 w 741"/>
              <a:gd name="T37" fmla="*/ 761079 h 741"/>
              <a:gd name="T38" fmla="*/ 1004774 w 741"/>
              <a:gd name="T39" fmla="*/ 554875 h 741"/>
              <a:gd name="T40" fmla="*/ 1773351 w 741"/>
              <a:gd name="T41" fmla="*/ 554875 h 741"/>
              <a:gd name="T42" fmla="*/ 1773351 w 741"/>
              <a:gd name="T43" fmla="*/ 761079 h 741"/>
              <a:gd name="T44" fmla="*/ 1004774 w 741"/>
              <a:gd name="T45" fmla="*/ 761079 h 741"/>
              <a:gd name="T46" fmla="*/ 656102 w 741"/>
              <a:gd name="T47" fmla="*/ 1814592 h 741"/>
              <a:gd name="T48" fmla="*/ 168712 w 741"/>
              <a:gd name="T49" fmla="*/ 1390937 h 741"/>
              <a:gd name="T50" fmla="*/ 656102 w 741"/>
              <a:gd name="T51" fmla="*/ 963533 h 741"/>
              <a:gd name="T52" fmla="*/ 1143493 w 741"/>
              <a:gd name="T53" fmla="*/ 1390937 h 741"/>
              <a:gd name="T54" fmla="*/ 1773351 w 741"/>
              <a:gd name="T55" fmla="*/ 2020795 h 741"/>
              <a:gd name="T56" fmla="*/ 1773351 w 741"/>
              <a:gd name="T57" fmla="*/ 2226999 h 741"/>
              <a:gd name="T58" fmla="*/ 1004774 w 741"/>
              <a:gd name="T59" fmla="*/ 2226999 h 741"/>
              <a:gd name="T60" fmla="*/ 1004774 w 741"/>
              <a:gd name="T61" fmla="*/ 2020795 h 741"/>
              <a:gd name="T62" fmla="*/ 1773351 w 741"/>
              <a:gd name="T63" fmla="*/ 2020795 h 741"/>
              <a:gd name="T64" fmla="*/ 1312205 w 741"/>
              <a:gd name="T65" fmla="*/ 1390937 h 741"/>
              <a:gd name="T66" fmla="*/ 1465920 w 741"/>
              <a:gd name="T67" fmla="*/ 1390937 h 741"/>
              <a:gd name="T68" fmla="*/ 2223250 w 741"/>
              <a:gd name="T69" fmla="*/ 1773351 h 741"/>
              <a:gd name="T70" fmla="*/ 2017046 w 741"/>
              <a:gd name="T71" fmla="*/ 1773351 h 741"/>
              <a:gd name="T72" fmla="*/ 2017046 w 741"/>
              <a:gd name="T73" fmla="*/ 1004774 h 741"/>
              <a:gd name="T74" fmla="*/ 2223250 w 741"/>
              <a:gd name="T75" fmla="*/ 1004774 h 741"/>
              <a:gd name="T76" fmla="*/ 2223250 w 741"/>
              <a:gd name="T77" fmla="*/ 1773351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41" h="741">
                <a:moveTo>
                  <a:pt x="616" y="246"/>
                </a:moveTo>
                <a:cubicBezTo>
                  <a:pt x="602" y="232"/>
                  <a:pt x="585" y="225"/>
                  <a:pt x="566" y="225"/>
                </a:cubicBezTo>
                <a:cubicBezTo>
                  <a:pt x="547" y="225"/>
                  <a:pt x="529" y="232"/>
                  <a:pt x="516" y="246"/>
                </a:cubicBezTo>
                <a:cubicBezTo>
                  <a:pt x="413" y="348"/>
                  <a:pt x="413" y="348"/>
                  <a:pt x="413" y="348"/>
                </a:cubicBezTo>
                <a:cubicBezTo>
                  <a:pt x="393" y="328"/>
                  <a:pt x="393" y="328"/>
                  <a:pt x="393" y="328"/>
                </a:cubicBezTo>
                <a:cubicBezTo>
                  <a:pt x="495" y="225"/>
                  <a:pt x="495" y="225"/>
                  <a:pt x="495" y="225"/>
                </a:cubicBezTo>
                <a:cubicBezTo>
                  <a:pt x="509" y="212"/>
                  <a:pt x="516" y="194"/>
                  <a:pt x="516" y="175"/>
                </a:cubicBezTo>
                <a:cubicBezTo>
                  <a:pt x="516" y="156"/>
                  <a:pt x="509" y="138"/>
                  <a:pt x="495" y="125"/>
                </a:cubicBezTo>
                <a:cubicBezTo>
                  <a:pt x="370" y="0"/>
                  <a:pt x="370" y="0"/>
                  <a:pt x="370" y="0"/>
                </a:cubicBezTo>
                <a:cubicBezTo>
                  <a:pt x="245" y="125"/>
                  <a:pt x="245" y="125"/>
                  <a:pt x="245" y="125"/>
                </a:cubicBezTo>
                <a:cubicBezTo>
                  <a:pt x="232" y="138"/>
                  <a:pt x="225" y="156"/>
                  <a:pt x="225" y="175"/>
                </a:cubicBezTo>
                <a:cubicBezTo>
                  <a:pt x="225" y="194"/>
                  <a:pt x="232" y="212"/>
                  <a:pt x="245" y="225"/>
                </a:cubicBezTo>
                <a:cubicBezTo>
                  <a:pt x="348" y="328"/>
                  <a:pt x="348" y="328"/>
                  <a:pt x="348" y="328"/>
                </a:cubicBezTo>
                <a:cubicBezTo>
                  <a:pt x="327" y="348"/>
                  <a:pt x="327" y="348"/>
                  <a:pt x="327" y="348"/>
                </a:cubicBezTo>
                <a:cubicBezTo>
                  <a:pt x="225" y="246"/>
                  <a:pt x="225" y="246"/>
                  <a:pt x="225" y="246"/>
                </a:cubicBezTo>
                <a:cubicBezTo>
                  <a:pt x="211" y="232"/>
                  <a:pt x="194" y="225"/>
                  <a:pt x="175" y="225"/>
                </a:cubicBezTo>
                <a:cubicBezTo>
                  <a:pt x="156" y="225"/>
                  <a:pt x="138" y="232"/>
                  <a:pt x="125" y="246"/>
                </a:cubicBezTo>
                <a:cubicBezTo>
                  <a:pt x="0" y="371"/>
                  <a:pt x="0" y="371"/>
                  <a:pt x="0" y="371"/>
                </a:cubicBezTo>
                <a:cubicBezTo>
                  <a:pt x="125" y="496"/>
                  <a:pt x="125" y="496"/>
                  <a:pt x="125" y="496"/>
                </a:cubicBezTo>
                <a:cubicBezTo>
                  <a:pt x="138" y="509"/>
                  <a:pt x="156" y="516"/>
                  <a:pt x="175" y="516"/>
                </a:cubicBezTo>
                <a:cubicBezTo>
                  <a:pt x="194" y="516"/>
                  <a:pt x="211" y="509"/>
                  <a:pt x="225" y="496"/>
                </a:cubicBezTo>
                <a:cubicBezTo>
                  <a:pt x="327" y="393"/>
                  <a:pt x="327" y="393"/>
                  <a:pt x="327" y="393"/>
                </a:cubicBezTo>
                <a:cubicBezTo>
                  <a:pt x="348" y="414"/>
                  <a:pt x="348" y="414"/>
                  <a:pt x="348" y="414"/>
                </a:cubicBezTo>
                <a:cubicBezTo>
                  <a:pt x="245" y="516"/>
                  <a:pt x="245" y="516"/>
                  <a:pt x="245" y="516"/>
                </a:cubicBezTo>
                <a:cubicBezTo>
                  <a:pt x="232" y="529"/>
                  <a:pt x="225" y="547"/>
                  <a:pt x="225" y="566"/>
                </a:cubicBezTo>
                <a:cubicBezTo>
                  <a:pt x="225" y="585"/>
                  <a:pt x="232" y="603"/>
                  <a:pt x="245" y="616"/>
                </a:cubicBezTo>
                <a:cubicBezTo>
                  <a:pt x="370" y="741"/>
                  <a:pt x="370" y="741"/>
                  <a:pt x="370" y="741"/>
                </a:cubicBezTo>
                <a:cubicBezTo>
                  <a:pt x="495" y="616"/>
                  <a:pt x="495" y="616"/>
                  <a:pt x="495" y="616"/>
                </a:cubicBezTo>
                <a:cubicBezTo>
                  <a:pt x="509" y="603"/>
                  <a:pt x="516" y="585"/>
                  <a:pt x="516" y="566"/>
                </a:cubicBezTo>
                <a:cubicBezTo>
                  <a:pt x="516" y="547"/>
                  <a:pt x="509" y="529"/>
                  <a:pt x="495" y="516"/>
                </a:cubicBezTo>
                <a:cubicBezTo>
                  <a:pt x="393" y="414"/>
                  <a:pt x="393" y="414"/>
                  <a:pt x="393" y="414"/>
                </a:cubicBezTo>
                <a:cubicBezTo>
                  <a:pt x="413" y="393"/>
                  <a:pt x="413" y="393"/>
                  <a:pt x="413" y="393"/>
                </a:cubicBezTo>
                <a:cubicBezTo>
                  <a:pt x="516" y="496"/>
                  <a:pt x="516" y="496"/>
                  <a:pt x="516" y="496"/>
                </a:cubicBezTo>
                <a:cubicBezTo>
                  <a:pt x="529" y="509"/>
                  <a:pt x="547" y="516"/>
                  <a:pt x="566" y="516"/>
                </a:cubicBezTo>
                <a:cubicBezTo>
                  <a:pt x="585" y="516"/>
                  <a:pt x="602" y="509"/>
                  <a:pt x="616" y="496"/>
                </a:cubicBezTo>
                <a:cubicBezTo>
                  <a:pt x="741" y="371"/>
                  <a:pt x="741" y="371"/>
                  <a:pt x="741" y="371"/>
                </a:cubicBezTo>
                <a:lnTo>
                  <a:pt x="616" y="246"/>
                </a:lnTo>
                <a:close/>
                <a:moveTo>
                  <a:pt x="268" y="203"/>
                </a:moveTo>
                <a:cubicBezTo>
                  <a:pt x="261" y="195"/>
                  <a:pt x="257" y="185"/>
                  <a:pt x="257" y="175"/>
                </a:cubicBezTo>
                <a:cubicBezTo>
                  <a:pt x="257" y="165"/>
                  <a:pt x="260" y="155"/>
                  <a:pt x="268" y="148"/>
                </a:cubicBezTo>
                <a:cubicBezTo>
                  <a:pt x="370" y="45"/>
                  <a:pt x="370" y="45"/>
                  <a:pt x="370" y="45"/>
                </a:cubicBezTo>
                <a:cubicBezTo>
                  <a:pt x="473" y="148"/>
                  <a:pt x="473" y="148"/>
                  <a:pt x="473" y="148"/>
                </a:cubicBezTo>
                <a:cubicBezTo>
                  <a:pt x="480" y="155"/>
                  <a:pt x="484" y="165"/>
                  <a:pt x="484" y="175"/>
                </a:cubicBezTo>
                <a:cubicBezTo>
                  <a:pt x="484" y="185"/>
                  <a:pt x="480" y="195"/>
                  <a:pt x="473" y="203"/>
                </a:cubicBezTo>
                <a:cubicBezTo>
                  <a:pt x="370" y="305"/>
                  <a:pt x="370" y="305"/>
                  <a:pt x="370" y="305"/>
                </a:cubicBezTo>
                <a:lnTo>
                  <a:pt x="268" y="203"/>
                </a:lnTo>
                <a:close/>
                <a:moveTo>
                  <a:pt x="202" y="473"/>
                </a:moveTo>
                <a:cubicBezTo>
                  <a:pt x="195" y="480"/>
                  <a:pt x="185" y="484"/>
                  <a:pt x="175" y="484"/>
                </a:cubicBezTo>
                <a:cubicBezTo>
                  <a:pt x="164" y="484"/>
                  <a:pt x="155" y="480"/>
                  <a:pt x="147" y="473"/>
                </a:cubicBezTo>
                <a:cubicBezTo>
                  <a:pt x="45" y="371"/>
                  <a:pt x="45" y="371"/>
                  <a:pt x="45" y="371"/>
                </a:cubicBezTo>
                <a:cubicBezTo>
                  <a:pt x="147" y="268"/>
                  <a:pt x="147" y="268"/>
                  <a:pt x="147" y="268"/>
                </a:cubicBezTo>
                <a:cubicBezTo>
                  <a:pt x="155" y="261"/>
                  <a:pt x="164" y="257"/>
                  <a:pt x="175" y="257"/>
                </a:cubicBezTo>
                <a:cubicBezTo>
                  <a:pt x="185" y="257"/>
                  <a:pt x="195" y="261"/>
                  <a:pt x="202" y="268"/>
                </a:cubicBezTo>
                <a:cubicBezTo>
                  <a:pt x="305" y="371"/>
                  <a:pt x="305" y="371"/>
                  <a:pt x="305" y="371"/>
                </a:cubicBezTo>
                <a:lnTo>
                  <a:pt x="202" y="473"/>
                </a:lnTo>
                <a:close/>
                <a:moveTo>
                  <a:pt x="473" y="539"/>
                </a:moveTo>
                <a:cubicBezTo>
                  <a:pt x="480" y="546"/>
                  <a:pt x="484" y="556"/>
                  <a:pt x="484" y="566"/>
                </a:cubicBezTo>
                <a:cubicBezTo>
                  <a:pt x="484" y="576"/>
                  <a:pt x="480" y="586"/>
                  <a:pt x="473" y="594"/>
                </a:cubicBezTo>
                <a:cubicBezTo>
                  <a:pt x="370" y="696"/>
                  <a:pt x="370" y="696"/>
                  <a:pt x="370" y="696"/>
                </a:cubicBezTo>
                <a:cubicBezTo>
                  <a:pt x="268" y="594"/>
                  <a:pt x="268" y="594"/>
                  <a:pt x="268" y="594"/>
                </a:cubicBezTo>
                <a:cubicBezTo>
                  <a:pt x="261" y="586"/>
                  <a:pt x="257" y="576"/>
                  <a:pt x="257" y="566"/>
                </a:cubicBezTo>
                <a:cubicBezTo>
                  <a:pt x="257" y="556"/>
                  <a:pt x="260" y="546"/>
                  <a:pt x="268" y="539"/>
                </a:cubicBezTo>
                <a:cubicBezTo>
                  <a:pt x="370" y="436"/>
                  <a:pt x="370" y="436"/>
                  <a:pt x="370" y="436"/>
                </a:cubicBezTo>
                <a:lnTo>
                  <a:pt x="473" y="539"/>
                </a:lnTo>
                <a:close/>
                <a:moveTo>
                  <a:pt x="370" y="391"/>
                </a:moveTo>
                <a:cubicBezTo>
                  <a:pt x="350" y="371"/>
                  <a:pt x="350" y="371"/>
                  <a:pt x="350" y="371"/>
                </a:cubicBezTo>
                <a:cubicBezTo>
                  <a:pt x="370" y="350"/>
                  <a:pt x="370" y="350"/>
                  <a:pt x="370" y="350"/>
                </a:cubicBezTo>
                <a:cubicBezTo>
                  <a:pt x="391" y="371"/>
                  <a:pt x="391" y="371"/>
                  <a:pt x="391" y="371"/>
                </a:cubicBezTo>
                <a:lnTo>
                  <a:pt x="370" y="391"/>
                </a:lnTo>
                <a:close/>
                <a:moveTo>
                  <a:pt x="593" y="473"/>
                </a:moveTo>
                <a:cubicBezTo>
                  <a:pt x="586" y="480"/>
                  <a:pt x="576" y="484"/>
                  <a:pt x="566" y="484"/>
                </a:cubicBezTo>
                <a:cubicBezTo>
                  <a:pt x="555" y="484"/>
                  <a:pt x="546" y="480"/>
                  <a:pt x="538" y="473"/>
                </a:cubicBezTo>
                <a:cubicBezTo>
                  <a:pt x="436" y="371"/>
                  <a:pt x="436" y="371"/>
                  <a:pt x="436" y="371"/>
                </a:cubicBezTo>
                <a:cubicBezTo>
                  <a:pt x="538" y="268"/>
                  <a:pt x="538" y="268"/>
                  <a:pt x="538" y="268"/>
                </a:cubicBezTo>
                <a:cubicBezTo>
                  <a:pt x="546" y="261"/>
                  <a:pt x="555" y="257"/>
                  <a:pt x="566" y="257"/>
                </a:cubicBezTo>
                <a:cubicBezTo>
                  <a:pt x="576" y="257"/>
                  <a:pt x="586" y="261"/>
                  <a:pt x="593" y="268"/>
                </a:cubicBezTo>
                <a:cubicBezTo>
                  <a:pt x="696" y="371"/>
                  <a:pt x="696" y="371"/>
                  <a:pt x="696" y="371"/>
                </a:cubicBezTo>
                <a:lnTo>
                  <a:pt x="593" y="473"/>
                </a:ln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10"/>
          <p:cNvSpPr>
            <a:spLocks noEditPoints="1"/>
          </p:cNvSpPr>
          <p:nvPr/>
        </p:nvSpPr>
        <p:spPr bwMode="auto">
          <a:xfrm>
            <a:off x="6708774" y="3303587"/>
            <a:ext cx="255588" cy="254000"/>
          </a:xfrm>
          <a:custGeom>
            <a:avLst/>
            <a:gdLst>
              <a:gd name="T0" fmla="*/ 52621 w 68"/>
              <a:gd name="T1" fmla="*/ 93382 h 68"/>
              <a:gd name="T2" fmla="*/ 56380 w 68"/>
              <a:gd name="T3" fmla="*/ 74706 h 68"/>
              <a:gd name="T4" fmla="*/ 63897 w 68"/>
              <a:gd name="T5" fmla="*/ 63500 h 68"/>
              <a:gd name="T6" fmla="*/ 75173 w 68"/>
              <a:gd name="T7" fmla="*/ 52294 h 68"/>
              <a:gd name="T8" fmla="*/ 97725 w 68"/>
              <a:gd name="T9" fmla="*/ 48559 h 68"/>
              <a:gd name="T10" fmla="*/ 82690 w 68"/>
              <a:gd name="T11" fmla="*/ 63500 h 68"/>
              <a:gd name="T12" fmla="*/ 63897 w 68"/>
              <a:gd name="T13" fmla="*/ 78441 h 68"/>
              <a:gd name="T14" fmla="*/ 206726 w 68"/>
              <a:gd name="T15" fmla="*/ 186765 h 68"/>
              <a:gd name="T16" fmla="*/ 251829 w 68"/>
              <a:gd name="T17" fmla="*/ 235324 h 68"/>
              <a:gd name="T18" fmla="*/ 236795 w 68"/>
              <a:gd name="T19" fmla="*/ 250265 h 68"/>
              <a:gd name="T20" fmla="*/ 161622 w 68"/>
              <a:gd name="T21" fmla="*/ 220382 h 68"/>
              <a:gd name="T22" fmla="*/ 71414 w 68"/>
              <a:gd name="T23" fmla="*/ 220382 h 68"/>
              <a:gd name="T24" fmla="*/ 11276 w 68"/>
              <a:gd name="T25" fmla="*/ 156882 h 68"/>
              <a:gd name="T26" fmla="*/ 0 w 68"/>
              <a:gd name="T27" fmla="*/ 115794 h 68"/>
              <a:gd name="T28" fmla="*/ 33828 w 68"/>
              <a:gd name="T29" fmla="*/ 33618 h 68"/>
              <a:gd name="T30" fmla="*/ 161622 w 68"/>
              <a:gd name="T31" fmla="*/ 7471 h 68"/>
              <a:gd name="T32" fmla="*/ 161622 w 68"/>
              <a:gd name="T33" fmla="*/ 7471 h 68"/>
              <a:gd name="T34" fmla="*/ 199208 w 68"/>
              <a:gd name="T35" fmla="*/ 33618 h 68"/>
              <a:gd name="T36" fmla="*/ 225519 w 68"/>
              <a:gd name="T37" fmla="*/ 70971 h 68"/>
              <a:gd name="T38" fmla="*/ 225519 w 68"/>
              <a:gd name="T39" fmla="*/ 156882 h 68"/>
              <a:gd name="T40" fmla="*/ 154105 w 68"/>
              <a:gd name="T41" fmla="*/ 26147 h 68"/>
              <a:gd name="T42" fmla="*/ 116518 w 68"/>
              <a:gd name="T43" fmla="*/ 22412 h 68"/>
              <a:gd name="T44" fmla="*/ 30069 w 68"/>
              <a:gd name="T45" fmla="*/ 78441 h 68"/>
              <a:gd name="T46" fmla="*/ 30069 w 68"/>
              <a:gd name="T47" fmla="*/ 149412 h 68"/>
              <a:gd name="T48" fmla="*/ 48862 w 68"/>
              <a:gd name="T49" fmla="*/ 179294 h 68"/>
              <a:gd name="T50" fmla="*/ 116518 w 68"/>
              <a:gd name="T51" fmla="*/ 209176 h 68"/>
              <a:gd name="T52" fmla="*/ 184174 w 68"/>
              <a:gd name="T53" fmla="*/ 183029 h 68"/>
              <a:gd name="T54" fmla="*/ 202967 w 68"/>
              <a:gd name="T55" fmla="*/ 149412 h 68"/>
              <a:gd name="T56" fmla="*/ 202967 w 68"/>
              <a:gd name="T57" fmla="*/ 78441 h 68"/>
              <a:gd name="T58" fmla="*/ 184174 w 68"/>
              <a:gd name="T59" fmla="*/ 48559 h 68"/>
              <a:gd name="T60" fmla="*/ 154105 w 68"/>
              <a:gd name="T61" fmla="*/ 26147 h 68"/>
              <a:gd name="T62" fmla="*/ 180415 w 68"/>
              <a:gd name="T63" fmla="*/ 115794 h 68"/>
              <a:gd name="T64" fmla="*/ 184174 w 68"/>
              <a:gd name="T65" fmla="*/ 108324 h 68"/>
              <a:gd name="T66" fmla="*/ 187932 w 68"/>
              <a:gd name="T67" fmla="*/ 141941 h 68"/>
              <a:gd name="T68" fmla="*/ 169139 w 68"/>
              <a:gd name="T69" fmla="*/ 168088 h 68"/>
              <a:gd name="T70" fmla="*/ 116518 w 68"/>
              <a:gd name="T71" fmla="*/ 190500 h 68"/>
              <a:gd name="T72" fmla="*/ 116518 w 68"/>
              <a:gd name="T73" fmla="*/ 175559 h 68"/>
              <a:gd name="T74" fmla="*/ 161622 w 68"/>
              <a:gd name="T75" fmla="*/ 156882 h 68"/>
              <a:gd name="T76" fmla="*/ 172898 w 68"/>
              <a:gd name="T77" fmla="*/ 138206 h 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8" h="68">
                <a:moveTo>
                  <a:pt x="16" y="24"/>
                </a:moveTo>
                <a:cubicBezTo>
                  <a:pt x="16" y="25"/>
                  <a:pt x="15" y="25"/>
                  <a:pt x="14" y="25"/>
                </a:cubicBezTo>
                <a:cubicBezTo>
                  <a:pt x="13" y="25"/>
                  <a:pt x="12" y="24"/>
                  <a:pt x="13" y="23"/>
                </a:cubicBezTo>
                <a:cubicBezTo>
                  <a:pt x="13" y="22"/>
                  <a:pt x="14" y="21"/>
                  <a:pt x="15" y="20"/>
                </a:cubicBezTo>
                <a:cubicBezTo>
                  <a:pt x="15" y="19"/>
                  <a:pt x="16" y="18"/>
                  <a:pt x="17" y="17"/>
                </a:cubicBezTo>
                <a:cubicBezTo>
                  <a:pt x="17" y="17"/>
                  <a:pt x="17" y="17"/>
                  <a:pt x="17" y="17"/>
                </a:cubicBezTo>
                <a:cubicBezTo>
                  <a:pt x="17" y="17"/>
                  <a:pt x="17" y="17"/>
                  <a:pt x="17" y="17"/>
                </a:cubicBezTo>
                <a:cubicBezTo>
                  <a:pt x="18" y="16"/>
                  <a:pt x="19" y="15"/>
                  <a:pt x="20" y="14"/>
                </a:cubicBezTo>
                <a:cubicBezTo>
                  <a:pt x="21" y="13"/>
                  <a:pt x="22" y="13"/>
                  <a:pt x="23" y="12"/>
                </a:cubicBezTo>
                <a:cubicBezTo>
                  <a:pt x="24" y="12"/>
                  <a:pt x="25" y="12"/>
                  <a:pt x="26" y="13"/>
                </a:cubicBezTo>
                <a:cubicBezTo>
                  <a:pt x="26" y="14"/>
                  <a:pt x="26" y="15"/>
                  <a:pt x="25" y="15"/>
                </a:cubicBezTo>
                <a:cubicBezTo>
                  <a:pt x="24" y="16"/>
                  <a:pt x="23" y="16"/>
                  <a:pt x="22" y="17"/>
                </a:cubicBezTo>
                <a:cubicBezTo>
                  <a:pt x="21" y="18"/>
                  <a:pt x="20" y="18"/>
                  <a:pt x="19" y="19"/>
                </a:cubicBezTo>
                <a:cubicBezTo>
                  <a:pt x="19" y="20"/>
                  <a:pt x="18" y="21"/>
                  <a:pt x="17" y="21"/>
                </a:cubicBezTo>
                <a:cubicBezTo>
                  <a:pt x="17" y="22"/>
                  <a:pt x="16" y="23"/>
                  <a:pt x="16" y="24"/>
                </a:cubicBezTo>
                <a:close/>
                <a:moveTo>
                  <a:pt x="55" y="50"/>
                </a:moveTo>
                <a:cubicBezTo>
                  <a:pt x="55" y="50"/>
                  <a:pt x="55" y="50"/>
                  <a:pt x="55" y="50"/>
                </a:cubicBezTo>
                <a:cubicBezTo>
                  <a:pt x="67" y="63"/>
                  <a:pt x="67" y="63"/>
                  <a:pt x="67" y="63"/>
                </a:cubicBezTo>
                <a:cubicBezTo>
                  <a:pt x="68" y="64"/>
                  <a:pt x="68" y="65"/>
                  <a:pt x="67" y="67"/>
                </a:cubicBezTo>
                <a:cubicBezTo>
                  <a:pt x="66" y="68"/>
                  <a:pt x="64" y="68"/>
                  <a:pt x="63" y="67"/>
                </a:cubicBezTo>
                <a:cubicBezTo>
                  <a:pt x="51" y="54"/>
                  <a:pt x="51" y="54"/>
                  <a:pt x="51" y="54"/>
                </a:cubicBezTo>
                <a:cubicBezTo>
                  <a:pt x="48" y="56"/>
                  <a:pt x="46" y="58"/>
                  <a:pt x="43" y="59"/>
                </a:cubicBezTo>
                <a:cubicBezTo>
                  <a:pt x="39" y="61"/>
                  <a:pt x="35" y="61"/>
                  <a:pt x="31" y="61"/>
                </a:cubicBezTo>
                <a:cubicBezTo>
                  <a:pt x="27" y="61"/>
                  <a:pt x="23" y="61"/>
                  <a:pt x="19" y="59"/>
                </a:cubicBezTo>
                <a:cubicBezTo>
                  <a:pt x="16" y="58"/>
                  <a:pt x="12" y="55"/>
                  <a:pt x="9" y="52"/>
                </a:cubicBezTo>
                <a:cubicBezTo>
                  <a:pt x="7" y="50"/>
                  <a:pt x="4" y="46"/>
                  <a:pt x="3" y="42"/>
                </a:cubicBezTo>
                <a:cubicBezTo>
                  <a:pt x="3" y="42"/>
                  <a:pt x="3" y="42"/>
                  <a:pt x="3" y="42"/>
                </a:cubicBezTo>
                <a:cubicBezTo>
                  <a:pt x="1" y="39"/>
                  <a:pt x="0" y="35"/>
                  <a:pt x="0" y="31"/>
                </a:cubicBezTo>
                <a:cubicBezTo>
                  <a:pt x="0" y="27"/>
                  <a:pt x="1" y="23"/>
                  <a:pt x="3" y="19"/>
                </a:cubicBezTo>
                <a:cubicBezTo>
                  <a:pt x="4" y="15"/>
                  <a:pt x="7" y="12"/>
                  <a:pt x="9" y="9"/>
                </a:cubicBezTo>
                <a:cubicBezTo>
                  <a:pt x="15" y="3"/>
                  <a:pt x="23" y="0"/>
                  <a:pt x="31" y="0"/>
                </a:cubicBezTo>
                <a:cubicBezTo>
                  <a:pt x="35" y="0"/>
                  <a:pt x="39" y="1"/>
                  <a:pt x="43" y="2"/>
                </a:cubicBezTo>
                <a:cubicBezTo>
                  <a:pt x="43" y="2"/>
                  <a:pt x="43" y="2"/>
                  <a:pt x="43" y="2"/>
                </a:cubicBezTo>
                <a:cubicBezTo>
                  <a:pt x="43" y="2"/>
                  <a:pt x="43" y="2"/>
                  <a:pt x="43" y="2"/>
                </a:cubicBezTo>
                <a:cubicBezTo>
                  <a:pt x="47" y="4"/>
                  <a:pt x="50" y="6"/>
                  <a:pt x="53" y="9"/>
                </a:cubicBezTo>
                <a:cubicBezTo>
                  <a:pt x="53" y="9"/>
                  <a:pt x="53" y="9"/>
                  <a:pt x="53" y="9"/>
                </a:cubicBezTo>
                <a:cubicBezTo>
                  <a:pt x="56" y="12"/>
                  <a:pt x="58" y="15"/>
                  <a:pt x="60" y="19"/>
                </a:cubicBezTo>
                <a:cubicBezTo>
                  <a:pt x="60" y="19"/>
                  <a:pt x="60" y="19"/>
                  <a:pt x="60" y="19"/>
                </a:cubicBezTo>
                <a:cubicBezTo>
                  <a:pt x="61" y="23"/>
                  <a:pt x="62" y="27"/>
                  <a:pt x="62" y="31"/>
                </a:cubicBezTo>
                <a:cubicBezTo>
                  <a:pt x="62" y="35"/>
                  <a:pt x="61" y="39"/>
                  <a:pt x="60" y="42"/>
                </a:cubicBezTo>
                <a:cubicBezTo>
                  <a:pt x="58" y="45"/>
                  <a:pt x="57" y="48"/>
                  <a:pt x="55" y="50"/>
                </a:cubicBezTo>
                <a:close/>
                <a:moveTo>
                  <a:pt x="41" y="7"/>
                </a:moveTo>
                <a:cubicBezTo>
                  <a:pt x="41" y="7"/>
                  <a:pt x="41" y="7"/>
                  <a:pt x="41" y="7"/>
                </a:cubicBezTo>
                <a:cubicBezTo>
                  <a:pt x="38" y="6"/>
                  <a:pt x="35" y="6"/>
                  <a:pt x="31" y="6"/>
                </a:cubicBezTo>
                <a:cubicBezTo>
                  <a:pt x="24" y="6"/>
                  <a:pt x="18" y="8"/>
                  <a:pt x="13" y="13"/>
                </a:cubicBezTo>
                <a:cubicBezTo>
                  <a:pt x="11" y="15"/>
                  <a:pt x="9" y="18"/>
                  <a:pt x="8" y="21"/>
                </a:cubicBezTo>
                <a:cubicBezTo>
                  <a:pt x="7" y="24"/>
                  <a:pt x="6" y="27"/>
                  <a:pt x="6" y="31"/>
                </a:cubicBezTo>
                <a:cubicBezTo>
                  <a:pt x="6" y="34"/>
                  <a:pt x="7" y="37"/>
                  <a:pt x="8" y="40"/>
                </a:cubicBezTo>
                <a:cubicBezTo>
                  <a:pt x="8" y="40"/>
                  <a:pt x="8" y="40"/>
                  <a:pt x="8" y="40"/>
                </a:cubicBezTo>
                <a:cubicBezTo>
                  <a:pt x="9" y="43"/>
                  <a:pt x="11" y="46"/>
                  <a:pt x="13" y="48"/>
                </a:cubicBezTo>
                <a:cubicBezTo>
                  <a:pt x="16" y="51"/>
                  <a:pt x="18" y="53"/>
                  <a:pt x="22" y="54"/>
                </a:cubicBezTo>
                <a:cubicBezTo>
                  <a:pt x="24" y="55"/>
                  <a:pt x="28" y="56"/>
                  <a:pt x="31" y="56"/>
                </a:cubicBezTo>
                <a:cubicBezTo>
                  <a:pt x="35" y="56"/>
                  <a:pt x="38" y="55"/>
                  <a:pt x="41" y="54"/>
                </a:cubicBezTo>
                <a:cubicBezTo>
                  <a:pt x="44" y="53"/>
                  <a:pt x="47" y="51"/>
                  <a:pt x="49" y="49"/>
                </a:cubicBezTo>
                <a:cubicBezTo>
                  <a:pt x="49" y="48"/>
                  <a:pt x="49" y="48"/>
                  <a:pt x="49" y="48"/>
                </a:cubicBezTo>
                <a:cubicBezTo>
                  <a:pt x="51" y="46"/>
                  <a:pt x="53" y="43"/>
                  <a:pt x="54" y="40"/>
                </a:cubicBezTo>
                <a:cubicBezTo>
                  <a:pt x="56" y="37"/>
                  <a:pt x="56" y="34"/>
                  <a:pt x="56" y="31"/>
                </a:cubicBezTo>
                <a:cubicBezTo>
                  <a:pt x="56" y="27"/>
                  <a:pt x="56" y="24"/>
                  <a:pt x="54" y="21"/>
                </a:cubicBezTo>
                <a:cubicBezTo>
                  <a:pt x="54" y="21"/>
                  <a:pt x="54" y="21"/>
                  <a:pt x="54" y="21"/>
                </a:cubicBezTo>
                <a:cubicBezTo>
                  <a:pt x="53" y="18"/>
                  <a:pt x="51" y="15"/>
                  <a:pt x="49" y="13"/>
                </a:cubicBezTo>
                <a:cubicBezTo>
                  <a:pt x="49" y="13"/>
                  <a:pt x="49" y="13"/>
                  <a:pt x="49" y="13"/>
                </a:cubicBezTo>
                <a:cubicBezTo>
                  <a:pt x="47" y="11"/>
                  <a:pt x="44" y="9"/>
                  <a:pt x="41" y="7"/>
                </a:cubicBezTo>
                <a:cubicBezTo>
                  <a:pt x="41" y="7"/>
                  <a:pt x="41" y="7"/>
                  <a:pt x="41" y="7"/>
                </a:cubicBezTo>
                <a:close/>
                <a:moveTo>
                  <a:pt x="48" y="31"/>
                </a:moveTo>
                <a:cubicBezTo>
                  <a:pt x="48" y="31"/>
                  <a:pt x="48" y="31"/>
                  <a:pt x="48" y="31"/>
                </a:cubicBezTo>
                <a:cubicBezTo>
                  <a:pt x="48" y="30"/>
                  <a:pt x="48" y="29"/>
                  <a:pt x="49" y="29"/>
                </a:cubicBezTo>
                <a:cubicBezTo>
                  <a:pt x="50" y="29"/>
                  <a:pt x="51" y="30"/>
                  <a:pt x="51" y="31"/>
                </a:cubicBezTo>
                <a:cubicBezTo>
                  <a:pt x="51" y="33"/>
                  <a:pt x="51" y="36"/>
                  <a:pt x="50" y="38"/>
                </a:cubicBezTo>
                <a:cubicBezTo>
                  <a:pt x="50" y="38"/>
                  <a:pt x="50" y="38"/>
                  <a:pt x="50" y="38"/>
                </a:cubicBezTo>
                <a:cubicBezTo>
                  <a:pt x="49" y="41"/>
                  <a:pt x="47" y="43"/>
                  <a:pt x="45" y="45"/>
                </a:cubicBezTo>
                <a:cubicBezTo>
                  <a:pt x="43" y="47"/>
                  <a:pt x="41" y="48"/>
                  <a:pt x="39" y="49"/>
                </a:cubicBezTo>
                <a:cubicBezTo>
                  <a:pt x="36" y="50"/>
                  <a:pt x="34" y="51"/>
                  <a:pt x="31" y="51"/>
                </a:cubicBezTo>
                <a:cubicBezTo>
                  <a:pt x="30" y="51"/>
                  <a:pt x="29" y="50"/>
                  <a:pt x="29" y="49"/>
                </a:cubicBezTo>
                <a:cubicBezTo>
                  <a:pt x="29" y="48"/>
                  <a:pt x="30" y="47"/>
                  <a:pt x="31" y="47"/>
                </a:cubicBezTo>
                <a:cubicBezTo>
                  <a:pt x="33" y="47"/>
                  <a:pt x="35" y="47"/>
                  <a:pt x="37" y="46"/>
                </a:cubicBezTo>
                <a:cubicBezTo>
                  <a:pt x="39" y="45"/>
                  <a:pt x="41" y="44"/>
                  <a:pt x="43" y="42"/>
                </a:cubicBezTo>
                <a:cubicBezTo>
                  <a:pt x="44" y="41"/>
                  <a:pt x="46" y="39"/>
                  <a:pt x="46" y="37"/>
                </a:cubicBezTo>
                <a:cubicBezTo>
                  <a:pt x="46" y="37"/>
                  <a:pt x="46" y="37"/>
                  <a:pt x="46" y="37"/>
                </a:cubicBezTo>
                <a:cubicBezTo>
                  <a:pt x="47" y="35"/>
                  <a:pt x="48" y="33"/>
                  <a:pt x="48"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1"/>
          <p:cNvSpPr>
            <a:spLocks noEditPoints="1"/>
          </p:cNvSpPr>
          <p:nvPr/>
        </p:nvSpPr>
        <p:spPr bwMode="auto">
          <a:xfrm>
            <a:off x="5978524" y="2554287"/>
            <a:ext cx="239713" cy="276225"/>
          </a:xfrm>
          <a:custGeom>
            <a:avLst/>
            <a:gdLst>
              <a:gd name="T0" fmla="*/ 52437 w 64"/>
              <a:gd name="T1" fmla="*/ 205302 h 74"/>
              <a:gd name="T2" fmla="*/ 183530 w 64"/>
              <a:gd name="T3" fmla="*/ 197837 h 74"/>
              <a:gd name="T4" fmla="*/ 183530 w 64"/>
              <a:gd name="T5" fmla="*/ 212768 h 74"/>
              <a:gd name="T6" fmla="*/ 29964 w 64"/>
              <a:gd name="T7" fmla="*/ 0 h 74"/>
              <a:gd name="T8" fmla="*/ 153566 w 64"/>
              <a:gd name="T9" fmla="*/ 0 h 74"/>
              <a:gd name="T10" fmla="*/ 239713 w 64"/>
              <a:gd name="T11" fmla="*/ 82121 h 74"/>
              <a:gd name="T12" fmla="*/ 239713 w 64"/>
              <a:gd name="T13" fmla="*/ 89586 h 74"/>
              <a:gd name="T14" fmla="*/ 232222 w 64"/>
              <a:gd name="T15" fmla="*/ 268759 h 74"/>
              <a:gd name="T16" fmla="*/ 232222 w 64"/>
              <a:gd name="T17" fmla="*/ 268759 h 74"/>
              <a:gd name="T18" fmla="*/ 29964 w 64"/>
              <a:gd name="T19" fmla="*/ 276225 h 74"/>
              <a:gd name="T20" fmla="*/ 0 w 64"/>
              <a:gd name="T21" fmla="*/ 246363 h 74"/>
              <a:gd name="T22" fmla="*/ 7491 w 64"/>
              <a:gd name="T23" fmla="*/ 11198 h 74"/>
              <a:gd name="T24" fmla="*/ 146075 w 64"/>
              <a:gd name="T25" fmla="*/ 22397 h 74"/>
              <a:gd name="T26" fmla="*/ 29964 w 64"/>
              <a:gd name="T27" fmla="*/ 22397 h 74"/>
              <a:gd name="T28" fmla="*/ 22473 w 64"/>
              <a:gd name="T29" fmla="*/ 29862 h 74"/>
              <a:gd name="T30" fmla="*/ 22473 w 64"/>
              <a:gd name="T31" fmla="*/ 253828 h 74"/>
              <a:gd name="T32" fmla="*/ 29964 w 64"/>
              <a:gd name="T33" fmla="*/ 253828 h 74"/>
              <a:gd name="T34" fmla="*/ 217240 w 64"/>
              <a:gd name="T35" fmla="*/ 253828 h 74"/>
              <a:gd name="T36" fmla="*/ 220985 w 64"/>
              <a:gd name="T37" fmla="*/ 246363 h 74"/>
              <a:gd name="T38" fmla="*/ 172294 w 64"/>
              <a:gd name="T39" fmla="*/ 93319 h 74"/>
              <a:gd name="T40" fmla="*/ 153566 w 64"/>
              <a:gd name="T41" fmla="*/ 85854 h 74"/>
              <a:gd name="T42" fmla="*/ 146075 w 64"/>
              <a:gd name="T43" fmla="*/ 22397 h 74"/>
              <a:gd name="T44" fmla="*/ 209749 w 64"/>
              <a:gd name="T45" fmla="*/ 82121 h 74"/>
              <a:gd name="T46" fmla="*/ 161057 w 64"/>
              <a:gd name="T47" fmla="*/ 70923 h 74"/>
              <a:gd name="T48" fmla="*/ 164803 w 64"/>
              <a:gd name="T49" fmla="*/ 78388 h 74"/>
              <a:gd name="T50" fmla="*/ 209749 w 64"/>
              <a:gd name="T51" fmla="*/ 82121 h 74"/>
              <a:gd name="T52" fmla="*/ 59928 w 64"/>
              <a:gd name="T53" fmla="*/ 123181 h 74"/>
              <a:gd name="T54" fmla="*/ 59928 w 64"/>
              <a:gd name="T55" fmla="*/ 108250 h 74"/>
              <a:gd name="T56" fmla="*/ 187276 w 64"/>
              <a:gd name="T57" fmla="*/ 115716 h 74"/>
              <a:gd name="T58" fmla="*/ 59928 w 64"/>
              <a:gd name="T59" fmla="*/ 123181 h 74"/>
              <a:gd name="T60" fmla="*/ 59928 w 64"/>
              <a:gd name="T61" fmla="*/ 167975 h 74"/>
              <a:gd name="T62" fmla="*/ 59928 w 64"/>
              <a:gd name="T63" fmla="*/ 153044 h 74"/>
              <a:gd name="T64" fmla="*/ 187276 w 64"/>
              <a:gd name="T65" fmla="*/ 160509 h 74"/>
              <a:gd name="T66" fmla="*/ 59928 w 64"/>
              <a:gd name="T67" fmla="*/ 167975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 h="74">
                <a:moveTo>
                  <a:pt x="16" y="57"/>
                </a:moveTo>
                <a:cubicBezTo>
                  <a:pt x="15" y="57"/>
                  <a:pt x="14" y="56"/>
                  <a:pt x="14" y="55"/>
                </a:cubicBezTo>
                <a:cubicBezTo>
                  <a:pt x="14" y="54"/>
                  <a:pt x="15" y="53"/>
                  <a:pt x="16" y="53"/>
                </a:cubicBezTo>
                <a:cubicBezTo>
                  <a:pt x="49" y="53"/>
                  <a:pt x="49" y="53"/>
                  <a:pt x="49" y="53"/>
                </a:cubicBezTo>
                <a:cubicBezTo>
                  <a:pt x="50" y="53"/>
                  <a:pt x="50" y="54"/>
                  <a:pt x="50" y="55"/>
                </a:cubicBezTo>
                <a:cubicBezTo>
                  <a:pt x="50" y="56"/>
                  <a:pt x="50" y="57"/>
                  <a:pt x="49" y="57"/>
                </a:cubicBezTo>
                <a:cubicBezTo>
                  <a:pt x="16" y="57"/>
                  <a:pt x="16" y="57"/>
                  <a:pt x="16" y="57"/>
                </a:cubicBezTo>
                <a:close/>
                <a:moveTo>
                  <a:pt x="8" y="0"/>
                </a:moveTo>
                <a:cubicBezTo>
                  <a:pt x="8" y="0"/>
                  <a:pt x="8" y="0"/>
                  <a:pt x="8" y="0"/>
                </a:cubicBezTo>
                <a:cubicBezTo>
                  <a:pt x="41" y="0"/>
                  <a:pt x="41" y="0"/>
                  <a:pt x="41" y="0"/>
                </a:cubicBezTo>
                <a:cubicBezTo>
                  <a:pt x="42" y="0"/>
                  <a:pt x="43" y="1"/>
                  <a:pt x="43" y="1"/>
                </a:cubicBezTo>
                <a:cubicBezTo>
                  <a:pt x="64" y="22"/>
                  <a:pt x="64" y="22"/>
                  <a:pt x="64" y="22"/>
                </a:cubicBezTo>
                <a:cubicBezTo>
                  <a:pt x="64" y="22"/>
                  <a:pt x="64" y="23"/>
                  <a:pt x="64" y="24"/>
                </a:cubicBezTo>
                <a:cubicBezTo>
                  <a:pt x="64" y="24"/>
                  <a:pt x="64" y="24"/>
                  <a:pt x="64" y="24"/>
                </a:cubicBezTo>
                <a:cubicBezTo>
                  <a:pt x="64" y="66"/>
                  <a:pt x="64" y="66"/>
                  <a:pt x="64" y="66"/>
                </a:cubicBezTo>
                <a:cubicBezTo>
                  <a:pt x="64" y="68"/>
                  <a:pt x="64" y="70"/>
                  <a:pt x="62" y="72"/>
                </a:cubicBezTo>
                <a:cubicBezTo>
                  <a:pt x="62" y="72"/>
                  <a:pt x="62" y="72"/>
                  <a:pt x="62" y="72"/>
                </a:cubicBezTo>
                <a:cubicBezTo>
                  <a:pt x="62" y="72"/>
                  <a:pt x="62" y="72"/>
                  <a:pt x="62" y="72"/>
                </a:cubicBezTo>
                <a:cubicBezTo>
                  <a:pt x="61" y="73"/>
                  <a:pt x="59" y="74"/>
                  <a:pt x="57" y="74"/>
                </a:cubicBezTo>
                <a:cubicBezTo>
                  <a:pt x="8" y="74"/>
                  <a:pt x="8" y="74"/>
                  <a:pt x="8" y="74"/>
                </a:cubicBezTo>
                <a:cubicBezTo>
                  <a:pt x="6" y="74"/>
                  <a:pt x="4" y="73"/>
                  <a:pt x="2" y="72"/>
                </a:cubicBezTo>
                <a:cubicBezTo>
                  <a:pt x="1" y="70"/>
                  <a:pt x="0" y="68"/>
                  <a:pt x="0" y="66"/>
                </a:cubicBezTo>
                <a:cubicBezTo>
                  <a:pt x="0" y="8"/>
                  <a:pt x="0" y="8"/>
                  <a:pt x="0" y="8"/>
                </a:cubicBezTo>
                <a:cubicBezTo>
                  <a:pt x="0" y="6"/>
                  <a:pt x="1" y="4"/>
                  <a:pt x="2" y="3"/>
                </a:cubicBezTo>
                <a:cubicBezTo>
                  <a:pt x="4" y="1"/>
                  <a:pt x="6" y="0"/>
                  <a:pt x="8" y="0"/>
                </a:cubicBezTo>
                <a:close/>
                <a:moveTo>
                  <a:pt x="39" y="6"/>
                </a:moveTo>
                <a:cubicBezTo>
                  <a:pt x="39" y="6"/>
                  <a:pt x="39" y="6"/>
                  <a:pt x="39" y="6"/>
                </a:cubicBezTo>
                <a:cubicBezTo>
                  <a:pt x="8" y="6"/>
                  <a:pt x="8" y="6"/>
                  <a:pt x="8" y="6"/>
                </a:cubicBezTo>
                <a:cubicBezTo>
                  <a:pt x="7" y="6"/>
                  <a:pt x="7" y="6"/>
                  <a:pt x="6" y="7"/>
                </a:cubicBezTo>
                <a:cubicBezTo>
                  <a:pt x="6" y="7"/>
                  <a:pt x="6" y="8"/>
                  <a:pt x="6" y="8"/>
                </a:cubicBezTo>
                <a:cubicBezTo>
                  <a:pt x="6" y="66"/>
                  <a:pt x="6" y="66"/>
                  <a:pt x="6" y="66"/>
                </a:cubicBezTo>
                <a:cubicBezTo>
                  <a:pt x="6" y="67"/>
                  <a:pt x="6" y="67"/>
                  <a:pt x="6" y="68"/>
                </a:cubicBezTo>
                <a:cubicBezTo>
                  <a:pt x="6" y="68"/>
                  <a:pt x="6" y="68"/>
                  <a:pt x="6" y="68"/>
                </a:cubicBezTo>
                <a:cubicBezTo>
                  <a:pt x="7" y="68"/>
                  <a:pt x="7" y="68"/>
                  <a:pt x="8" y="68"/>
                </a:cubicBezTo>
                <a:cubicBezTo>
                  <a:pt x="57" y="68"/>
                  <a:pt x="57" y="68"/>
                  <a:pt x="57" y="68"/>
                </a:cubicBezTo>
                <a:cubicBezTo>
                  <a:pt x="57" y="68"/>
                  <a:pt x="58" y="68"/>
                  <a:pt x="58" y="68"/>
                </a:cubicBezTo>
                <a:cubicBezTo>
                  <a:pt x="58" y="68"/>
                  <a:pt x="58" y="68"/>
                  <a:pt x="58" y="68"/>
                </a:cubicBezTo>
                <a:cubicBezTo>
                  <a:pt x="59" y="67"/>
                  <a:pt x="59" y="67"/>
                  <a:pt x="59" y="66"/>
                </a:cubicBezTo>
                <a:cubicBezTo>
                  <a:pt x="59" y="25"/>
                  <a:pt x="59" y="25"/>
                  <a:pt x="59" y="25"/>
                </a:cubicBezTo>
                <a:cubicBezTo>
                  <a:pt x="46" y="25"/>
                  <a:pt x="46" y="25"/>
                  <a:pt x="46" y="25"/>
                </a:cubicBezTo>
                <a:cubicBezTo>
                  <a:pt x="44" y="25"/>
                  <a:pt x="43" y="25"/>
                  <a:pt x="41" y="24"/>
                </a:cubicBezTo>
                <a:cubicBezTo>
                  <a:pt x="41" y="23"/>
                  <a:pt x="41" y="23"/>
                  <a:pt x="41" y="23"/>
                </a:cubicBezTo>
                <a:cubicBezTo>
                  <a:pt x="40" y="22"/>
                  <a:pt x="39" y="21"/>
                  <a:pt x="39" y="19"/>
                </a:cubicBezTo>
                <a:cubicBezTo>
                  <a:pt x="39" y="6"/>
                  <a:pt x="39" y="6"/>
                  <a:pt x="39" y="6"/>
                </a:cubicBezTo>
                <a:close/>
                <a:moveTo>
                  <a:pt x="56" y="22"/>
                </a:moveTo>
                <a:cubicBezTo>
                  <a:pt x="56" y="22"/>
                  <a:pt x="56" y="22"/>
                  <a:pt x="56" y="22"/>
                </a:cubicBezTo>
                <a:cubicBezTo>
                  <a:pt x="43" y="9"/>
                  <a:pt x="43" y="9"/>
                  <a:pt x="43" y="9"/>
                </a:cubicBezTo>
                <a:cubicBezTo>
                  <a:pt x="43" y="19"/>
                  <a:pt x="43" y="19"/>
                  <a:pt x="43" y="19"/>
                </a:cubicBezTo>
                <a:cubicBezTo>
                  <a:pt x="43" y="20"/>
                  <a:pt x="43" y="21"/>
                  <a:pt x="44" y="21"/>
                </a:cubicBezTo>
                <a:cubicBezTo>
                  <a:pt x="44" y="21"/>
                  <a:pt x="44" y="21"/>
                  <a:pt x="44" y="21"/>
                </a:cubicBezTo>
                <a:cubicBezTo>
                  <a:pt x="44" y="22"/>
                  <a:pt x="45" y="22"/>
                  <a:pt x="46" y="22"/>
                </a:cubicBezTo>
                <a:cubicBezTo>
                  <a:pt x="56" y="22"/>
                  <a:pt x="56" y="22"/>
                  <a:pt x="56" y="22"/>
                </a:cubicBezTo>
                <a:close/>
                <a:moveTo>
                  <a:pt x="16" y="33"/>
                </a:moveTo>
                <a:cubicBezTo>
                  <a:pt x="16" y="33"/>
                  <a:pt x="16" y="33"/>
                  <a:pt x="16" y="33"/>
                </a:cubicBezTo>
                <a:cubicBezTo>
                  <a:pt x="15" y="33"/>
                  <a:pt x="14" y="32"/>
                  <a:pt x="14" y="31"/>
                </a:cubicBezTo>
                <a:cubicBezTo>
                  <a:pt x="14" y="30"/>
                  <a:pt x="15" y="29"/>
                  <a:pt x="16" y="29"/>
                </a:cubicBezTo>
                <a:cubicBezTo>
                  <a:pt x="49" y="29"/>
                  <a:pt x="49" y="29"/>
                  <a:pt x="49" y="29"/>
                </a:cubicBezTo>
                <a:cubicBezTo>
                  <a:pt x="50" y="29"/>
                  <a:pt x="50" y="30"/>
                  <a:pt x="50" y="31"/>
                </a:cubicBezTo>
                <a:cubicBezTo>
                  <a:pt x="50" y="32"/>
                  <a:pt x="50" y="33"/>
                  <a:pt x="49" y="33"/>
                </a:cubicBezTo>
                <a:cubicBezTo>
                  <a:pt x="16" y="33"/>
                  <a:pt x="16" y="33"/>
                  <a:pt x="16" y="33"/>
                </a:cubicBezTo>
                <a:close/>
                <a:moveTo>
                  <a:pt x="16" y="45"/>
                </a:moveTo>
                <a:cubicBezTo>
                  <a:pt x="16" y="45"/>
                  <a:pt x="16" y="45"/>
                  <a:pt x="16" y="45"/>
                </a:cubicBezTo>
                <a:cubicBezTo>
                  <a:pt x="15" y="45"/>
                  <a:pt x="14" y="44"/>
                  <a:pt x="14" y="43"/>
                </a:cubicBezTo>
                <a:cubicBezTo>
                  <a:pt x="14" y="42"/>
                  <a:pt x="15" y="41"/>
                  <a:pt x="16" y="41"/>
                </a:cubicBezTo>
                <a:cubicBezTo>
                  <a:pt x="49" y="41"/>
                  <a:pt x="49" y="41"/>
                  <a:pt x="49" y="41"/>
                </a:cubicBezTo>
                <a:cubicBezTo>
                  <a:pt x="50" y="41"/>
                  <a:pt x="50" y="42"/>
                  <a:pt x="50" y="43"/>
                </a:cubicBezTo>
                <a:cubicBezTo>
                  <a:pt x="50" y="44"/>
                  <a:pt x="50" y="45"/>
                  <a:pt x="49" y="45"/>
                </a:cubicBezTo>
                <a:cubicBezTo>
                  <a:pt x="16" y="45"/>
                  <a:pt x="16" y="45"/>
                  <a:pt x="1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2"/>
          <p:cNvSpPr>
            <a:spLocks noEditPoints="1"/>
          </p:cNvSpPr>
          <p:nvPr/>
        </p:nvSpPr>
        <p:spPr bwMode="auto">
          <a:xfrm>
            <a:off x="5959474" y="4016375"/>
            <a:ext cx="277813" cy="258762"/>
          </a:xfrm>
          <a:custGeom>
            <a:avLst/>
            <a:gdLst>
              <a:gd name="T0" fmla="*/ 217745 w 74"/>
              <a:gd name="T1" fmla="*/ 146257 h 69"/>
              <a:gd name="T2" fmla="*/ 229008 w 74"/>
              <a:gd name="T3" fmla="*/ 135006 h 69"/>
              <a:gd name="T4" fmla="*/ 236516 w 74"/>
              <a:gd name="T5" fmla="*/ 146257 h 69"/>
              <a:gd name="T6" fmla="*/ 236516 w 74"/>
              <a:gd name="T7" fmla="*/ 247511 h 69"/>
              <a:gd name="T8" fmla="*/ 229008 w 74"/>
              <a:gd name="T9" fmla="*/ 258762 h 69"/>
              <a:gd name="T10" fmla="*/ 229008 w 74"/>
              <a:gd name="T11" fmla="*/ 258762 h 69"/>
              <a:gd name="T12" fmla="*/ 52559 w 74"/>
              <a:gd name="T13" fmla="*/ 258762 h 69"/>
              <a:gd name="T14" fmla="*/ 41297 w 74"/>
              <a:gd name="T15" fmla="*/ 247511 h 69"/>
              <a:gd name="T16" fmla="*/ 41297 w 74"/>
              <a:gd name="T17" fmla="*/ 247511 h 69"/>
              <a:gd name="T18" fmla="*/ 41297 w 74"/>
              <a:gd name="T19" fmla="*/ 146257 h 69"/>
              <a:gd name="T20" fmla="*/ 52559 w 74"/>
              <a:gd name="T21" fmla="*/ 135006 h 69"/>
              <a:gd name="T22" fmla="*/ 63822 w 74"/>
              <a:gd name="T23" fmla="*/ 146257 h 69"/>
              <a:gd name="T24" fmla="*/ 63822 w 74"/>
              <a:gd name="T25" fmla="*/ 236261 h 69"/>
              <a:gd name="T26" fmla="*/ 97610 w 74"/>
              <a:gd name="T27" fmla="*/ 236261 h 69"/>
              <a:gd name="T28" fmla="*/ 97610 w 74"/>
              <a:gd name="T29" fmla="*/ 135006 h 69"/>
              <a:gd name="T30" fmla="*/ 105118 w 74"/>
              <a:gd name="T31" fmla="*/ 127506 h 69"/>
              <a:gd name="T32" fmla="*/ 105118 w 74"/>
              <a:gd name="T33" fmla="*/ 127506 h 69"/>
              <a:gd name="T34" fmla="*/ 176449 w 74"/>
              <a:gd name="T35" fmla="*/ 127506 h 69"/>
              <a:gd name="T36" fmla="*/ 183957 w 74"/>
              <a:gd name="T37" fmla="*/ 135006 h 69"/>
              <a:gd name="T38" fmla="*/ 183957 w 74"/>
              <a:gd name="T39" fmla="*/ 135006 h 69"/>
              <a:gd name="T40" fmla="*/ 183957 w 74"/>
              <a:gd name="T41" fmla="*/ 236261 h 69"/>
              <a:gd name="T42" fmla="*/ 217745 w 74"/>
              <a:gd name="T43" fmla="*/ 236261 h 69"/>
              <a:gd name="T44" fmla="*/ 217745 w 74"/>
              <a:gd name="T45" fmla="*/ 146257 h 69"/>
              <a:gd name="T46" fmla="*/ 108873 w 74"/>
              <a:gd name="T47" fmla="*/ 236261 h 69"/>
              <a:gd name="T48" fmla="*/ 108873 w 74"/>
              <a:gd name="T49" fmla="*/ 236261 h 69"/>
              <a:gd name="T50" fmla="*/ 168940 w 74"/>
              <a:gd name="T51" fmla="*/ 236261 h 69"/>
              <a:gd name="T52" fmla="*/ 168940 w 74"/>
              <a:gd name="T53" fmla="*/ 138756 h 69"/>
              <a:gd name="T54" fmla="*/ 108873 w 74"/>
              <a:gd name="T55" fmla="*/ 138756 h 69"/>
              <a:gd name="T56" fmla="*/ 108873 w 74"/>
              <a:gd name="T57" fmla="*/ 236261 h 69"/>
              <a:gd name="T58" fmla="*/ 18771 w 74"/>
              <a:gd name="T59" fmla="*/ 146257 h 69"/>
              <a:gd name="T60" fmla="*/ 18771 w 74"/>
              <a:gd name="T61" fmla="*/ 146257 h 69"/>
              <a:gd name="T62" fmla="*/ 3754 w 74"/>
              <a:gd name="T63" fmla="*/ 146257 h 69"/>
              <a:gd name="T64" fmla="*/ 3754 w 74"/>
              <a:gd name="T65" fmla="*/ 131256 h 69"/>
              <a:gd name="T66" fmla="*/ 131398 w 74"/>
              <a:gd name="T67" fmla="*/ 3750 h 69"/>
              <a:gd name="T68" fmla="*/ 146415 w 74"/>
              <a:gd name="T69" fmla="*/ 3750 h 69"/>
              <a:gd name="T70" fmla="*/ 146415 w 74"/>
              <a:gd name="T71" fmla="*/ 3750 h 69"/>
              <a:gd name="T72" fmla="*/ 274059 w 74"/>
              <a:gd name="T73" fmla="*/ 131256 h 69"/>
              <a:gd name="T74" fmla="*/ 274059 w 74"/>
              <a:gd name="T75" fmla="*/ 146257 h 69"/>
              <a:gd name="T76" fmla="*/ 259042 w 74"/>
              <a:gd name="T77" fmla="*/ 146257 h 69"/>
              <a:gd name="T78" fmla="*/ 138907 w 74"/>
              <a:gd name="T79" fmla="*/ 26251 h 69"/>
              <a:gd name="T80" fmla="*/ 18771 w 74"/>
              <a:gd name="T81" fmla="*/ 146257 h 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4" h="69">
                <a:moveTo>
                  <a:pt x="58" y="39"/>
                </a:moveTo>
                <a:cubicBezTo>
                  <a:pt x="58" y="37"/>
                  <a:pt x="59" y="36"/>
                  <a:pt x="61" y="36"/>
                </a:cubicBezTo>
                <a:cubicBezTo>
                  <a:pt x="62" y="36"/>
                  <a:pt x="63" y="37"/>
                  <a:pt x="63" y="39"/>
                </a:cubicBezTo>
                <a:cubicBezTo>
                  <a:pt x="63" y="66"/>
                  <a:pt x="63" y="66"/>
                  <a:pt x="63" y="66"/>
                </a:cubicBezTo>
                <a:cubicBezTo>
                  <a:pt x="63" y="68"/>
                  <a:pt x="62" y="69"/>
                  <a:pt x="61" y="69"/>
                </a:cubicBezTo>
                <a:cubicBezTo>
                  <a:pt x="61" y="69"/>
                  <a:pt x="61" y="69"/>
                  <a:pt x="61" y="69"/>
                </a:cubicBezTo>
                <a:cubicBezTo>
                  <a:pt x="14" y="69"/>
                  <a:pt x="14" y="69"/>
                  <a:pt x="14" y="69"/>
                </a:cubicBezTo>
                <a:cubicBezTo>
                  <a:pt x="12" y="69"/>
                  <a:pt x="11" y="68"/>
                  <a:pt x="11" y="66"/>
                </a:cubicBezTo>
                <a:cubicBezTo>
                  <a:pt x="11" y="66"/>
                  <a:pt x="11" y="66"/>
                  <a:pt x="11" y="66"/>
                </a:cubicBezTo>
                <a:cubicBezTo>
                  <a:pt x="11" y="39"/>
                  <a:pt x="11" y="39"/>
                  <a:pt x="11" y="39"/>
                </a:cubicBezTo>
                <a:cubicBezTo>
                  <a:pt x="11" y="37"/>
                  <a:pt x="12" y="36"/>
                  <a:pt x="14" y="36"/>
                </a:cubicBezTo>
                <a:cubicBezTo>
                  <a:pt x="16" y="36"/>
                  <a:pt x="17" y="37"/>
                  <a:pt x="17" y="39"/>
                </a:cubicBezTo>
                <a:cubicBezTo>
                  <a:pt x="17" y="63"/>
                  <a:pt x="17" y="63"/>
                  <a:pt x="17" y="63"/>
                </a:cubicBezTo>
                <a:cubicBezTo>
                  <a:pt x="26" y="63"/>
                  <a:pt x="26" y="63"/>
                  <a:pt x="26" y="63"/>
                </a:cubicBezTo>
                <a:cubicBezTo>
                  <a:pt x="26" y="36"/>
                  <a:pt x="26" y="36"/>
                  <a:pt x="26" y="36"/>
                </a:cubicBezTo>
                <a:cubicBezTo>
                  <a:pt x="26" y="35"/>
                  <a:pt x="27" y="34"/>
                  <a:pt x="28" y="34"/>
                </a:cubicBezTo>
                <a:cubicBezTo>
                  <a:pt x="28" y="34"/>
                  <a:pt x="28" y="34"/>
                  <a:pt x="28" y="34"/>
                </a:cubicBezTo>
                <a:cubicBezTo>
                  <a:pt x="47" y="34"/>
                  <a:pt x="47" y="34"/>
                  <a:pt x="47" y="34"/>
                </a:cubicBezTo>
                <a:cubicBezTo>
                  <a:pt x="48" y="34"/>
                  <a:pt x="49" y="35"/>
                  <a:pt x="49" y="36"/>
                </a:cubicBezTo>
                <a:cubicBezTo>
                  <a:pt x="49" y="36"/>
                  <a:pt x="49" y="36"/>
                  <a:pt x="49" y="36"/>
                </a:cubicBezTo>
                <a:cubicBezTo>
                  <a:pt x="49" y="63"/>
                  <a:pt x="49" y="63"/>
                  <a:pt x="49" y="63"/>
                </a:cubicBezTo>
                <a:cubicBezTo>
                  <a:pt x="58" y="63"/>
                  <a:pt x="58" y="63"/>
                  <a:pt x="58" y="63"/>
                </a:cubicBezTo>
                <a:cubicBezTo>
                  <a:pt x="58" y="39"/>
                  <a:pt x="58" y="39"/>
                  <a:pt x="58" y="39"/>
                </a:cubicBezTo>
                <a:close/>
                <a:moveTo>
                  <a:pt x="29" y="63"/>
                </a:moveTo>
                <a:cubicBezTo>
                  <a:pt x="29" y="63"/>
                  <a:pt x="29" y="63"/>
                  <a:pt x="29" y="63"/>
                </a:cubicBezTo>
                <a:cubicBezTo>
                  <a:pt x="45" y="63"/>
                  <a:pt x="45" y="63"/>
                  <a:pt x="45" y="63"/>
                </a:cubicBezTo>
                <a:cubicBezTo>
                  <a:pt x="45" y="37"/>
                  <a:pt x="45" y="37"/>
                  <a:pt x="45" y="37"/>
                </a:cubicBezTo>
                <a:cubicBezTo>
                  <a:pt x="29" y="37"/>
                  <a:pt x="29" y="37"/>
                  <a:pt x="29" y="37"/>
                </a:cubicBezTo>
                <a:cubicBezTo>
                  <a:pt x="29" y="63"/>
                  <a:pt x="29" y="63"/>
                  <a:pt x="29" y="63"/>
                </a:cubicBezTo>
                <a:close/>
                <a:moveTo>
                  <a:pt x="5" y="39"/>
                </a:moveTo>
                <a:cubicBezTo>
                  <a:pt x="5" y="39"/>
                  <a:pt x="5" y="39"/>
                  <a:pt x="5" y="39"/>
                </a:cubicBezTo>
                <a:cubicBezTo>
                  <a:pt x="4" y="40"/>
                  <a:pt x="2" y="40"/>
                  <a:pt x="1" y="39"/>
                </a:cubicBezTo>
                <a:cubicBezTo>
                  <a:pt x="0" y="38"/>
                  <a:pt x="0" y="36"/>
                  <a:pt x="1" y="35"/>
                </a:cubicBezTo>
                <a:cubicBezTo>
                  <a:pt x="35" y="1"/>
                  <a:pt x="35" y="1"/>
                  <a:pt x="35" y="1"/>
                </a:cubicBezTo>
                <a:cubicBezTo>
                  <a:pt x="36" y="0"/>
                  <a:pt x="38" y="0"/>
                  <a:pt x="39" y="1"/>
                </a:cubicBezTo>
                <a:cubicBezTo>
                  <a:pt x="39" y="1"/>
                  <a:pt x="39" y="1"/>
                  <a:pt x="39" y="1"/>
                </a:cubicBezTo>
                <a:cubicBezTo>
                  <a:pt x="73" y="35"/>
                  <a:pt x="73" y="35"/>
                  <a:pt x="73" y="35"/>
                </a:cubicBezTo>
                <a:cubicBezTo>
                  <a:pt x="74" y="36"/>
                  <a:pt x="74" y="38"/>
                  <a:pt x="73" y="39"/>
                </a:cubicBezTo>
                <a:cubicBezTo>
                  <a:pt x="72" y="40"/>
                  <a:pt x="70" y="40"/>
                  <a:pt x="69" y="39"/>
                </a:cubicBezTo>
                <a:cubicBezTo>
                  <a:pt x="37" y="7"/>
                  <a:pt x="37" y="7"/>
                  <a:pt x="37" y="7"/>
                </a:cubicBezTo>
                <a:cubicBezTo>
                  <a:pt x="5" y="39"/>
                  <a:pt x="5" y="39"/>
                  <a:pt x="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3"/>
          <p:cNvSpPr>
            <a:spLocks noEditPoints="1"/>
          </p:cNvSpPr>
          <p:nvPr/>
        </p:nvSpPr>
        <p:spPr bwMode="auto">
          <a:xfrm>
            <a:off x="5221287" y="3292475"/>
            <a:ext cx="284162" cy="277812"/>
          </a:xfrm>
          <a:custGeom>
            <a:avLst/>
            <a:gdLst>
              <a:gd name="T0" fmla="*/ 100952 w 76"/>
              <a:gd name="T1" fmla="*/ 108872 h 74"/>
              <a:gd name="T2" fmla="*/ 284162 w 76"/>
              <a:gd name="T3" fmla="*/ 120135 h 74"/>
              <a:gd name="T4" fmla="*/ 284162 w 76"/>
              <a:gd name="T5" fmla="*/ 244024 h 74"/>
              <a:gd name="T6" fmla="*/ 272945 w 76"/>
              <a:gd name="T7" fmla="*/ 255287 h 74"/>
              <a:gd name="T8" fmla="*/ 194427 w 76"/>
              <a:gd name="T9" fmla="*/ 262795 h 74"/>
              <a:gd name="T10" fmla="*/ 231816 w 76"/>
              <a:gd name="T11" fmla="*/ 270304 h 74"/>
              <a:gd name="T12" fmla="*/ 145820 w 76"/>
              <a:gd name="T13" fmla="*/ 277812 h 74"/>
              <a:gd name="T14" fmla="*/ 145820 w 76"/>
              <a:gd name="T15" fmla="*/ 262795 h 74"/>
              <a:gd name="T16" fmla="*/ 175732 w 76"/>
              <a:gd name="T17" fmla="*/ 255287 h 74"/>
              <a:gd name="T18" fmla="*/ 89735 w 76"/>
              <a:gd name="T19" fmla="*/ 244024 h 74"/>
              <a:gd name="T20" fmla="*/ 89735 w 76"/>
              <a:gd name="T21" fmla="*/ 120135 h 74"/>
              <a:gd name="T22" fmla="*/ 138342 w 76"/>
              <a:gd name="T23" fmla="*/ 0 h 74"/>
              <a:gd name="T24" fmla="*/ 41129 w 76"/>
              <a:gd name="T25" fmla="*/ 37542 h 74"/>
              <a:gd name="T26" fmla="*/ 41129 w 76"/>
              <a:gd name="T27" fmla="*/ 232761 h 74"/>
              <a:gd name="T28" fmla="*/ 71041 w 76"/>
              <a:gd name="T29" fmla="*/ 232761 h 74"/>
              <a:gd name="T30" fmla="*/ 63563 w 76"/>
              <a:gd name="T31" fmla="*/ 142660 h 74"/>
              <a:gd name="T32" fmla="*/ 78518 w 76"/>
              <a:gd name="T33" fmla="*/ 161431 h 74"/>
              <a:gd name="T34" fmla="*/ 78518 w 76"/>
              <a:gd name="T35" fmla="*/ 161431 h 74"/>
              <a:gd name="T36" fmla="*/ 93474 w 76"/>
              <a:gd name="T37" fmla="*/ 67576 h 74"/>
              <a:gd name="T38" fmla="*/ 130864 w 76"/>
              <a:gd name="T39" fmla="*/ 93855 h 74"/>
              <a:gd name="T40" fmla="*/ 145820 w 76"/>
              <a:gd name="T41" fmla="*/ 78839 h 74"/>
              <a:gd name="T42" fmla="*/ 190688 w 76"/>
              <a:gd name="T43" fmla="*/ 67576 h 74"/>
              <a:gd name="T44" fmla="*/ 209383 w 76"/>
              <a:gd name="T45" fmla="*/ 93855 h 74"/>
              <a:gd name="T46" fmla="*/ 216860 w 76"/>
              <a:gd name="T47" fmla="*/ 52559 h 74"/>
              <a:gd name="T48" fmla="*/ 246772 w 76"/>
              <a:gd name="T49" fmla="*/ 93855 h 74"/>
              <a:gd name="T50" fmla="*/ 235555 w 76"/>
              <a:gd name="T51" fmla="*/ 37542 h 74"/>
              <a:gd name="T52" fmla="*/ 209383 w 76"/>
              <a:gd name="T53" fmla="*/ 41296 h 74"/>
              <a:gd name="T54" fmla="*/ 198166 w 76"/>
              <a:gd name="T55" fmla="*/ 48805 h 74"/>
              <a:gd name="T56" fmla="*/ 183210 w 76"/>
              <a:gd name="T57" fmla="*/ 30034 h 74"/>
              <a:gd name="T58" fmla="*/ 157037 w 76"/>
              <a:gd name="T59" fmla="*/ 22525 h 74"/>
              <a:gd name="T60" fmla="*/ 183210 w 76"/>
              <a:gd name="T61" fmla="*/ 48805 h 74"/>
              <a:gd name="T62" fmla="*/ 179471 w 76"/>
              <a:gd name="T63" fmla="*/ 56313 h 74"/>
              <a:gd name="T64" fmla="*/ 145820 w 76"/>
              <a:gd name="T65" fmla="*/ 18771 h 74"/>
              <a:gd name="T66" fmla="*/ 130864 w 76"/>
              <a:gd name="T67" fmla="*/ 18771 h 74"/>
              <a:gd name="T68" fmla="*/ 130864 w 76"/>
              <a:gd name="T69" fmla="*/ 63822 h 74"/>
              <a:gd name="T70" fmla="*/ 93474 w 76"/>
              <a:gd name="T71" fmla="*/ 56313 h 74"/>
              <a:gd name="T72" fmla="*/ 119647 w 76"/>
              <a:gd name="T73" fmla="*/ 22525 h 74"/>
              <a:gd name="T74" fmla="*/ 93474 w 76"/>
              <a:gd name="T75" fmla="*/ 30034 h 74"/>
              <a:gd name="T76" fmla="*/ 82257 w 76"/>
              <a:gd name="T77" fmla="*/ 41296 h 74"/>
              <a:gd name="T78" fmla="*/ 71041 w 76"/>
              <a:gd name="T79" fmla="*/ 41296 h 74"/>
              <a:gd name="T80" fmla="*/ 59824 w 76"/>
              <a:gd name="T81" fmla="*/ 52559 h 74"/>
              <a:gd name="T82" fmla="*/ 74779 w 76"/>
              <a:gd name="T83" fmla="*/ 60067 h 74"/>
              <a:gd name="T84" fmla="*/ 22434 w 76"/>
              <a:gd name="T85" fmla="*/ 131398 h 74"/>
              <a:gd name="T86" fmla="*/ 59824 w 76"/>
              <a:gd name="T87" fmla="*/ 52559 h 74"/>
              <a:gd name="T88" fmla="*/ 261728 w 76"/>
              <a:gd name="T89" fmla="*/ 131398 h 74"/>
              <a:gd name="T90" fmla="*/ 108430 w 76"/>
              <a:gd name="T91" fmla="*/ 232761 h 74"/>
              <a:gd name="T92" fmla="*/ 261728 w 76"/>
              <a:gd name="T93" fmla="*/ 131398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6" h="74">
                <a:moveTo>
                  <a:pt x="26" y="29"/>
                </a:moveTo>
                <a:cubicBezTo>
                  <a:pt x="27" y="29"/>
                  <a:pt x="27" y="29"/>
                  <a:pt x="27" y="29"/>
                </a:cubicBezTo>
                <a:cubicBezTo>
                  <a:pt x="73" y="29"/>
                  <a:pt x="73" y="29"/>
                  <a:pt x="73" y="29"/>
                </a:cubicBezTo>
                <a:cubicBezTo>
                  <a:pt x="74" y="29"/>
                  <a:pt x="76" y="31"/>
                  <a:pt x="76" y="32"/>
                </a:cubicBezTo>
                <a:cubicBezTo>
                  <a:pt x="76" y="32"/>
                  <a:pt x="76" y="32"/>
                  <a:pt x="76" y="32"/>
                </a:cubicBezTo>
                <a:cubicBezTo>
                  <a:pt x="76" y="65"/>
                  <a:pt x="76" y="65"/>
                  <a:pt x="76" y="65"/>
                </a:cubicBezTo>
                <a:cubicBezTo>
                  <a:pt x="76" y="66"/>
                  <a:pt x="74" y="68"/>
                  <a:pt x="73" y="68"/>
                </a:cubicBezTo>
                <a:cubicBezTo>
                  <a:pt x="73" y="68"/>
                  <a:pt x="73" y="68"/>
                  <a:pt x="73" y="68"/>
                </a:cubicBezTo>
                <a:cubicBezTo>
                  <a:pt x="52" y="68"/>
                  <a:pt x="52" y="68"/>
                  <a:pt x="52" y="68"/>
                </a:cubicBezTo>
                <a:cubicBezTo>
                  <a:pt x="52" y="70"/>
                  <a:pt x="52" y="70"/>
                  <a:pt x="52" y="70"/>
                </a:cubicBezTo>
                <a:cubicBezTo>
                  <a:pt x="61" y="70"/>
                  <a:pt x="61" y="70"/>
                  <a:pt x="61" y="70"/>
                </a:cubicBezTo>
                <a:cubicBezTo>
                  <a:pt x="62" y="70"/>
                  <a:pt x="62" y="71"/>
                  <a:pt x="62" y="72"/>
                </a:cubicBezTo>
                <a:cubicBezTo>
                  <a:pt x="62" y="73"/>
                  <a:pt x="62" y="74"/>
                  <a:pt x="61" y="74"/>
                </a:cubicBezTo>
                <a:cubicBezTo>
                  <a:pt x="39" y="74"/>
                  <a:pt x="39" y="74"/>
                  <a:pt x="39" y="74"/>
                </a:cubicBezTo>
                <a:cubicBezTo>
                  <a:pt x="38" y="74"/>
                  <a:pt x="37" y="73"/>
                  <a:pt x="37" y="72"/>
                </a:cubicBezTo>
                <a:cubicBezTo>
                  <a:pt x="37" y="71"/>
                  <a:pt x="38" y="70"/>
                  <a:pt x="39" y="70"/>
                </a:cubicBezTo>
                <a:cubicBezTo>
                  <a:pt x="47" y="70"/>
                  <a:pt x="47" y="70"/>
                  <a:pt x="47" y="70"/>
                </a:cubicBezTo>
                <a:cubicBezTo>
                  <a:pt x="47" y="68"/>
                  <a:pt x="47" y="68"/>
                  <a:pt x="47" y="68"/>
                </a:cubicBezTo>
                <a:cubicBezTo>
                  <a:pt x="26" y="68"/>
                  <a:pt x="26" y="68"/>
                  <a:pt x="26" y="68"/>
                </a:cubicBezTo>
                <a:cubicBezTo>
                  <a:pt x="25" y="68"/>
                  <a:pt x="24" y="66"/>
                  <a:pt x="24" y="65"/>
                </a:cubicBezTo>
                <a:cubicBezTo>
                  <a:pt x="24" y="65"/>
                  <a:pt x="24" y="65"/>
                  <a:pt x="24" y="65"/>
                </a:cubicBezTo>
                <a:cubicBezTo>
                  <a:pt x="24" y="32"/>
                  <a:pt x="24" y="32"/>
                  <a:pt x="24" y="32"/>
                </a:cubicBezTo>
                <a:cubicBezTo>
                  <a:pt x="24" y="31"/>
                  <a:pt x="25" y="29"/>
                  <a:pt x="26" y="29"/>
                </a:cubicBezTo>
                <a:close/>
                <a:moveTo>
                  <a:pt x="37" y="0"/>
                </a:moveTo>
                <a:cubicBezTo>
                  <a:pt x="37" y="0"/>
                  <a:pt x="37" y="0"/>
                  <a:pt x="37" y="0"/>
                </a:cubicBezTo>
                <a:cubicBezTo>
                  <a:pt x="27" y="0"/>
                  <a:pt x="18" y="4"/>
                  <a:pt x="11" y="10"/>
                </a:cubicBezTo>
                <a:cubicBezTo>
                  <a:pt x="4" y="17"/>
                  <a:pt x="0" y="26"/>
                  <a:pt x="0" y="36"/>
                </a:cubicBezTo>
                <a:cubicBezTo>
                  <a:pt x="0" y="46"/>
                  <a:pt x="4" y="56"/>
                  <a:pt x="11" y="62"/>
                </a:cubicBezTo>
                <a:cubicBezTo>
                  <a:pt x="13" y="64"/>
                  <a:pt x="14" y="65"/>
                  <a:pt x="16" y="66"/>
                </a:cubicBezTo>
                <a:cubicBezTo>
                  <a:pt x="19" y="69"/>
                  <a:pt x="22" y="64"/>
                  <a:pt x="19" y="62"/>
                </a:cubicBezTo>
                <a:cubicBezTo>
                  <a:pt x="12" y="56"/>
                  <a:pt x="7" y="48"/>
                  <a:pt x="6" y="38"/>
                </a:cubicBezTo>
                <a:cubicBezTo>
                  <a:pt x="17" y="38"/>
                  <a:pt x="17" y="38"/>
                  <a:pt x="17" y="38"/>
                </a:cubicBezTo>
                <a:cubicBezTo>
                  <a:pt x="17" y="40"/>
                  <a:pt x="17" y="42"/>
                  <a:pt x="17" y="44"/>
                </a:cubicBezTo>
                <a:cubicBezTo>
                  <a:pt x="17" y="46"/>
                  <a:pt x="21" y="46"/>
                  <a:pt x="21" y="43"/>
                </a:cubicBezTo>
                <a:cubicBezTo>
                  <a:pt x="21" y="43"/>
                  <a:pt x="21" y="43"/>
                  <a:pt x="21" y="43"/>
                </a:cubicBezTo>
                <a:cubicBezTo>
                  <a:pt x="21" y="43"/>
                  <a:pt x="21" y="43"/>
                  <a:pt x="21" y="43"/>
                </a:cubicBezTo>
                <a:cubicBezTo>
                  <a:pt x="20" y="35"/>
                  <a:pt x="20" y="25"/>
                  <a:pt x="23" y="18"/>
                </a:cubicBezTo>
                <a:cubicBezTo>
                  <a:pt x="24" y="18"/>
                  <a:pt x="24" y="18"/>
                  <a:pt x="25" y="18"/>
                </a:cubicBezTo>
                <a:cubicBezTo>
                  <a:pt x="28" y="20"/>
                  <a:pt x="32" y="20"/>
                  <a:pt x="35" y="21"/>
                </a:cubicBezTo>
                <a:cubicBezTo>
                  <a:pt x="35" y="25"/>
                  <a:pt x="35" y="25"/>
                  <a:pt x="35" y="25"/>
                </a:cubicBezTo>
                <a:cubicBezTo>
                  <a:pt x="35" y="27"/>
                  <a:pt x="39" y="27"/>
                  <a:pt x="39" y="25"/>
                </a:cubicBezTo>
                <a:cubicBezTo>
                  <a:pt x="39" y="21"/>
                  <a:pt x="39" y="21"/>
                  <a:pt x="39" y="21"/>
                </a:cubicBezTo>
                <a:cubicBezTo>
                  <a:pt x="43" y="20"/>
                  <a:pt x="46" y="20"/>
                  <a:pt x="50" y="18"/>
                </a:cubicBezTo>
                <a:cubicBezTo>
                  <a:pt x="50" y="18"/>
                  <a:pt x="50" y="18"/>
                  <a:pt x="51" y="18"/>
                </a:cubicBezTo>
                <a:cubicBezTo>
                  <a:pt x="52" y="20"/>
                  <a:pt x="53" y="23"/>
                  <a:pt x="53" y="26"/>
                </a:cubicBezTo>
                <a:cubicBezTo>
                  <a:pt x="54" y="28"/>
                  <a:pt x="57" y="27"/>
                  <a:pt x="56" y="25"/>
                </a:cubicBezTo>
                <a:cubicBezTo>
                  <a:pt x="56" y="22"/>
                  <a:pt x="55" y="19"/>
                  <a:pt x="54" y="16"/>
                </a:cubicBezTo>
                <a:cubicBezTo>
                  <a:pt x="56" y="15"/>
                  <a:pt x="57" y="15"/>
                  <a:pt x="58" y="14"/>
                </a:cubicBezTo>
                <a:cubicBezTo>
                  <a:pt x="59" y="14"/>
                  <a:pt x="59" y="14"/>
                  <a:pt x="59" y="14"/>
                </a:cubicBezTo>
                <a:cubicBezTo>
                  <a:pt x="62" y="17"/>
                  <a:pt x="65" y="21"/>
                  <a:pt x="66" y="25"/>
                </a:cubicBezTo>
                <a:cubicBezTo>
                  <a:pt x="68" y="29"/>
                  <a:pt x="73" y="26"/>
                  <a:pt x="71" y="23"/>
                </a:cubicBezTo>
                <a:cubicBezTo>
                  <a:pt x="70" y="18"/>
                  <a:pt x="67" y="14"/>
                  <a:pt x="63" y="10"/>
                </a:cubicBezTo>
                <a:cubicBezTo>
                  <a:pt x="56" y="4"/>
                  <a:pt x="47" y="0"/>
                  <a:pt x="37" y="0"/>
                </a:cubicBezTo>
                <a:close/>
                <a:moveTo>
                  <a:pt x="56" y="11"/>
                </a:moveTo>
                <a:cubicBezTo>
                  <a:pt x="56" y="11"/>
                  <a:pt x="56" y="11"/>
                  <a:pt x="56" y="11"/>
                </a:cubicBezTo>
                <a:cubicBezTo>
                  <a:pt x="55" y="12"/>
                  <a:pt x="54" y="13"/>
                  <a:pt x="53" y="13"/>
                </a:cubicBezTo>
                <a:cubicBezTo>
                  <a:pt x="52" y="13"/>
                  <a:pt x="52" y="12"/>
                  <a:pt x="52" y="11"/>
                </a:cubicBezTo>
                <a:cubicBezTo>
                  <a:pt x="51" y="10"/>
                  <a:pt x="50" y="9"/>
                  <a:pt x="49" y="8"/>
                </a:cubicBezTo>
                <a:cubicBezTo>
                  <a:pt x="52" y="9"/>
                  <a:pt x="54" y="10"/>
                  <a:pt x="56" y="11"/>
                </a:cubicBezTo>
                <a:close/>
                <a:moveTo>
                  <a:pt x="42" y="6"/>
                </a:moveTo>
                <a:cubicBezTo>
                  <a:pt x="42" y="6"/>
                  <a:pt x="42" y="6"/>
                  <a:pt x="42" y="6"/>
                </a:cubicBezTo>
                <a:cubicBezTo>
                  <a:pt x="45" y="7"/>
                  <a:pt x="47" y="10"/>
                  <a:pt x="49" y="13"/>
                </a:cubicBezTo>
                <a:cubicBezTo>
                  <a:pt x="49" y="14"/>
                  <a:pt x="49" y="14"/>
                  <a:pt x="50" y="15"/>
                </a:cubicBezTo>
                <a:cubicBezTo>
                  <a:pt x="49" y="15"/>
                  <a:pt x="49" y="15"/>
                  <a:pt x="48" y="15"/>
                </a:cubicBezTo>
                <a:cubicBezTo>
                  <a:pt x="45" y="16"/>
                  <a:pt x="42" y="17"/>
                  <a:pt x="39" y="17"/>
                </a:cubicBezTo>
                <a:cubicBezTo>
                  <a:pt x="39" y="5"/>
                  <a:pt x="39" y="5"/>
                  <a:pt x="39" y="5"/>
                </a:cubicBezTo>
                <a:cubicBezTo>
                  <a:pt x="40" y="5"/>
                  <a:pt x="41" y="5"/>
                  <a:pt x="42" y="6"/>
                </a:cubicBezTo>
                <a:close/>
                <a:moveTo>
                  <a:pt x="35" y="5"/>
                </a:moveTo>
                <a:cubicBezTo>
                  <a:pt x="35" y="5"/>
                  <a:pt x="35" y="5"/>
                  <a:pt x="35" y="5"/>
                </a:cubicBezTo>
                <a:cubicBezTo>
                  <a:pt x="35" y="17"/>
                  <a:pt x="35" y="17"/>
                  <a:pt x="35" y="17"/>
                </a:cubicBezTo>
                <a:cubicBezTo>
                  <a:pt x="32" y="17"/>
                  <a:pt x="29" y="16"/>
                  <a:pt x="26" y="15"/>
                </a:cubicBezTo>
                <a:cubicBezTo>
                  <a:pt x="25" y="15"/>
                  <a:pt x="25" y="15"/>
                  <a:pt x="25" y="15"/>
                </a:cubicBezTo>
                <a:cubicBezTo>
                  <a:pt x="25" y="14"/>
                  <a:pt x="25" y="14"/>
                  <a:pt x="25" y="13"/>
                </a:cubicBezTo>
                <a:cubicBezTo>
                  <a:pt x="27" y="10"/>
                  <a:pt x="30" y="7"/>
                  <a:pt x="32" y="6"/>
                </a:cubicBezTo>
                <a:cubicBezTo>
                  <a:pt x="33" y="5"/>
                  <a:pt x="34" y="5"/>
                  <a:pt x="35" y="5"/>
                </a:cubicBezTo>
                <a:close/>
                <a:moveTo>
                  <a:pt x="25" y="8"/>
                </a:moveTo>
                <a:cubicBezTo>
                  <a:pt x="25" y="8"/>
                  <a:pt x="25" y="8"/>
                  <a:pt x="25" y="8"/>
                </a:cubicBezTo>
                <a:cubicBezTo>
                  <a:pt x="24" y="9"/>
                  <a:pt x="23" y="10"/>
                  <a:pt x="22" y="11"/>
                </a:cubicBezTo>
                <a:cubicBezTo>
                  <a:pt x="22" y="12"/>
                  <a:pt x="22" y="13"/>
                  <a:pt x="22" y="13"/>
                </a:cubicBezTo>
                <a:cubicBezTo>
                  <a:pt x="21" y="13"/>
                  <a:pt x="20" y="12"/>
                  <a:pt x="19" y="11"/>
                </a:cubicBezTo>
                <a:cubicBezTo>
                  <a:pt x="21" y="10"/>
                  <a:pt x="23" y="9"/>
                  <a:pt x="25" y="8"/>
                </a:cubicBezTo>
                <a:close/>
                <a:moveTo>
                  <a:pt x="16" y="14"/>
                </a:moveTo>
                <a:cubicBezTo>
                  <a:pt x="16" y="14"/>
                  <a:pt x="16" y="14"/>
                  <a:pt x="16" y="14"/>
                </a:cubicBezTo>
                <a:cubicBezTo>
                  <a:pt x="17" y="15"/>
                  <a:pt x="19" y="15"/>
                  <a:pt x="20" y="16"/>
                </a:cubicBezTo>
                <a:cubicBezTo>
                  <a:pt x="18" y="22"/>
                  <a:pt x="17" y="28"/>
                  <a:pt x="17" y="35"/>
                </a:cubicBezTo>
                <a:cubicBezTo>
                  <a:pt x="6" y="35"/>
                  <a:pt x="6" y="35"/>
                  <a:pt x="6" y="35"/>
                </a:cubicBezTo>
                <a:cubicBezTo>
                  <a:pt x="6" y="27"/>
                  <a:pt x="10" y="20"/>
                  <a:pt x="15" y="14"/>
                </a:cubicBezTo>
                <a:cubicBezTo>
                  <a:pt x="15" y="14"/>
                  <a:pt x="16" y="14"/>
                  <a:pt x="16" y="14"/>
                </a:cubicBezTo>
                <a:close/>
                <a:moveTo>
                  <a:pt x="70" y="35"/>
                </a:moveTo>
                <a:cubicBezTo>
                  <a:pt x="70" y="35"/>
                  <a:pt x="70" y="35"/>
                  <a:pt x="70" y="35"/>
                </a:cubicBezTo>
                <a:cubicBezTo>
                  <a:pt x="29" y="35"/>
                  <a:pt x="29" y="35"/>
                  <a:pt x="29" y="35"/>
                </a:cubicBezTo>
                <a:cubicBezTo>
                  <a:pt x="29" y="62"/>
                  <a:pt x="29" y="62"/>
                  <a:pt x="29" y="62"/>
                </a:cubicBezTo>
                <a:cubicBezTo>
                  <a:pt x="70" y="62"/>
                  <a:pt x="70" y="62"/>
                  <a:pt x="70" y="62"/>
                </a:cubicBezTo>
                <a:cubicBezTo>
                  <a:pt x="70" y="35"/>
                  <a:pt x="70" y="35"/>
                  <a:pt x="70"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Line 14"/>
          <p:cNvSpPr>
            <a:spLocks noChangeShapeType="1"/>
          </p:cNvSpPr>
          <p:nvPr/>
        </p:nvSpPr>
        <p:spPr bwMode="auto">
          <a:xfrm flipH="1">
            <a:off x="4611687" y="2349500"/>
            <a:ext cx="1008062" cy="0"/>
          </a:xfrm>
          <a:prstGeom prst="line">
            <a:avLst/>
          </a:prstGeom>
          <a:noFill/>
          <a:ln w="6350">
            <a:solidFill>
              <a:srgbClr val="FFFFFF"/>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Line 16"/>
          <p:cNvSpPr>
            <a:spLocks noChangeShapeType="1"/>
          </p:cNvSpPr>
          <p:nvPr/>
        </p:nvSpPr>
        <p:spPr bwMode="auto">
          <a:xfrm flipH="1">
            <a:off x="3936999" y="3827462"/>
            <a:ext cx="1008063" cy="0"/>
          </a:xfrm>
          <a:prstGeom prst="line">
            <a:avLst/>
          </a:prstGeom>
          <a:noFill/>
          <a:ln w="6350">
            <a:solidFill>
              <a:srgbClr val="FFFFFF"/>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18"/>
          <p:cNvSpPr>
            <a:spLocks noChangeShapeType="1"/>
          </p:cNvSpPr>
          <p:nvPr/>
        </p:nvSpPr>
        <p:spPr bwMode="auto">
          <a:xfrm>
            <a:off x="7248524" y="2982912"/>
            <a:ext cx="1025525" cy="0"/>
          </a:xfrm>
          <a:prstGeom prst="line">
            <a:avLst/>
          </a:prstGeom>
          <a:noFill/>
          <a:ln w="6350">
            <a:solidFill>
              <a:srgbClr val="FFFFFF"/>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20"/>
          <p:cNvSpPr>
            <a:spLocks noChangeShapeType="1"/>
          </p:cNvSpPr>
          <p:nvPr/>
        </p:nvSpPr>
        <p:spPr bwMode="auto">
          <a:xfrm>
            <a:off x="6642099" y="4432300"/>
            <a:ext cx="1025525" cy="0"/>
          </a:xfrm>
          <a:prstGeom prst="line">
            <a:avLst/>
          </a:prstGeom>
          <a:noFill/>
          <a:ln w="6350">
            <a:solidFill>
              <a:srgbClr val="FFFFFF"/>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矩形: 圆角 19"/>
          <p:cNvSpPr/>
          <p:nvPr/>
        </p:nvSpPr>
        <p:spPr>
          <a:xfrm>
            <a:off x="2712416" y="2121890"/>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937095" y="2117216"/>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2" name="矩形: 圆角 21"/>
          <p:cNvSpPr/>
          <p:nvPr/>
        </p:nvSpPr>
        <p:spPr>
          <a:xfrm>
            <a:off x="2324756" y="3572693"/>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549435" y="3568019"/>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4" name="矩形: 圆角 23"/>
          <p:cNvSpPr/>
          <p:nvPr/>
        </p:nvSpPr>
        <p:spPr>
          <a:xfrm>
            <a:off x="8687992" y="2881650"/>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912671" y="2876976"/>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6" name="矩形: 圆角 25"/>
          <p:cNvSpPr/>
          <p:nvPr/>
        </p:nvSpPr>
        <p:spPr>
          <a:xfrm>
            <a:off x="8038443" y="4266841"/>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263122" y="4262167"/>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6"/>
          <p:cNvGrpSpPr/>
          <p:nvPr/>
        </p:nvGrpSpPr>
        <p:grpSpPr>
          <a:xfrm>
            <a:off x="1384737" y="4973695"/>
            <a:ext cx="3454850" cy="941042"/>
            <a:chOff x="990600" y="3042850"/>
            <a:chExt cx="1295400" cy="352891"/>
          </a:xfrm>
        </p:grpSpPr>
        <p:sp>
          <p:nvSpPr>
            <p:cNvPr id="89" name="TextBox 7"/>
            <p:cNvSpPr txBox="1"/>
            <p:nvPr/>
          </p:nvSpPr>
          <p:spPr>
            <a:xfrm>
              <a:off x="990600" y="3042850"/>
              <a:ext cx="1295400" cy="219291"/>
            </a:xfrm>
            <a:prstGeom prst="rect">
              <a:avLst/>
            </a:prstGeom>
            <a:noFill/>
          </p:spPr>
          <p:txBody>
            <a:bodyPr wrap="square" rtlCol="0">
              <a:spAutoFit/>
            </a:bodyPr>
            <a:lstStyle/>
            <a:p>
              <a:pPr algn="ctr"/>
              <a:r>
                <a:rPr lang="en-US" altLang="zh-CN" sz="3200" dirty="0">
                  <a:solidFill>
                    <a:schemeClr val="bg1"/>
                  </a:solidFill>
                  <a:latin typeface="+mn-ea"/>
                  <a:cs typeface="Raleway Bold"/>
                </a:rPr>
                <a:t>X </a:t>
              </a:r>
              <a:r>
                <a:rPr lang="en-US" altLang="zh-CN" sz="3200" dirty="0" err="1">
                  <a:solidFill>
                    <a:schemeClr val="bg1"/>
                  </a:solidFill>
                  <a:latin typeface="+mn-ea"/>
                  <a:cs typeface="Raleway Bold"/>
                </a:rPr>
                <a:t>X</a:t>
              </a:r>
              <a:r>
                <a:rPr lang="en-US" altLang="zh-CN" sz="3200" dirty="0">
                  <a:solidFill>
                    <a:schemeClr val="bg1"/>
                  </a:solidFill>
                  <a:latin typeface="+mn-ea"/>
                  <a:cs typeface="Raleway Bold"/>
                </a:rPr>
                <a:t> </a:t>
              </a:r>
              <a:r>
                <a:rPr lang="en-US" altLang="zh-CN" sz="3200" dirty="0" err="1">
                  <a:solidFill>
                    <a:schemeClr val="bg1"/>
                  </a:solidFill>
                  <a:latin typeface="+mn-ea"/>
                  <a:cs typeface="Raleway Bold"/>
                </a:rPr>
                <a:t>X</a:t>
              </a:r>
              <a:endParaRPr lang="en-US" sz="3200" dirty="0">
                <a:solidFill>
                  <a:schemeClr val="bg1"/>
                </a:solidFill>
                <a:latin typeface="+mn-ea"/>
                <a:cs typeface="Raleway Bold"/>
              </a:endParaRPr>
            </a:p>
          </p:txBody>
        </p:sp>
        <p:sp>
          <p:nvSpPr>
            <p:cNvPr id="90" name="TextBox 8"/>
            <p:cNvSpPr txBox="1"/>
            <p:nvPr/>
          </p:nvSpPr>
          <p:spPr>
            <a:xfrm>
              <a:off x="990600" y="3239929"/>
              <a:ext cx="1295400" cy="155812"/>
            </a:xfrm>
            <a:prstGeom prst="rect">
              <a:avLst/>
            </a:prstGeom>
            <a:noFill/>
          </p:spPr>
          <p:txBody>
            <a:bodyPr wrap="square" rtlCol="0">
              <a:spAutoFit/>
            </a:bodyPr>
            <a:lstStyle/>
            <a:p>
              <a:pPr algn="ctr"/>
              <a:r>
                <a:rPr lang="en-US" sz="2100" dirty="0">
                  <a:solidFill>
                    <a:schemeClr val="bg1"/>
                  </a:solidFill>
                  <a:latin typeface="+mn-ea"/>
                  <a:cs typeface="Raleway Bold"/>
                </a:rPr>
                <a:t>CEO &amp; </a:t>
              </a:r>
              <a:r>
                <a:rPr lang="zh-CN" altLang="en-US" sz="2100" dirty="0">
                  <a:solidFill>
                    <a:schemeClr val="bg1"/>
                  </a:solidFill>
                  <a:latin typeface="+mn-ea"/>
                  <a:cs typeface="Raleway Bold"/>
                </a:rPr>
                <a:t>企业创始人</a:t>
              </a:r>
              <a:endParaRPr lang="en-US" sz="2100" dirty="0">
                <a:solidFill>
                  <a:schemeClr val="bg1"/>
                </a:solidFill>
                <a:latin typeface="+mn-ea"/>
                <a:cs typeface="Raleway Bold"/>
              </a:endParaRPr>
            </a:p>
          </p:txBody>
        </p:sp>
      </p:grpSp>
      <p:cxnSp>
        <p:nvCxnSpPr>
          <p:cNvPr id="106" name="Straight Connector 42"/>
          <p:cNvCxnSpPr/>
          <p:nvPr/>
        </p:nvCxnSpPr>
        <p:spPr>
          <a:xfrm flipV="1">
            <a:off x="5919576" y="791333"/>
            <a:ext cx="0" cy="4767138"/>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8" name="Rounded Rectangle 10"/>
          <p:cNvSpPr/>
          <p:nvPr/>
        </p:nvSpPr>
        <p:spPr>
          <a:xfrm>
            <a:off x="7161782" y="1351293"/>
            <a:ext cx="2272862" cy="324398"/>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09" name="Rounded Rectangle 11"/>
          <p:cNvSpPr/>
          <p:nvPr/>
        </p:nvSpPr>
        <p:spPr>
          <a:xfrm>
            <a:off x="6636322" y="1351293"/>
            <a:ext cx="1756762" cy="32439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10" name="TextBox 12"/>
          <p:cNvSpPr txBox="1"/>
          <p:nvPr/>
        </p:nvSpPr>
        <p:spPr>
          <a:xfrm>
            <a:off x="6491453" y="748395"/>
            <a:ext cx="2658458" cy="738664"/>
          </a:xfrm>
          <a:prstGeom prst="rect">
            <a:avLst/>
          </a:prstGeom>
          <a:noFill/>
        </p:spPr>
        <p:txBody>
          <a:bodyPr wrap="square" lIns="243799" tIns="121899" rIns="243799" bIns="121899" rtlCol="0">
            <a:noAutofit/>
          </a:bodyPr>
          <a:lstStyle/>
          <a:p>
            <a:r>
              <a:rPr lang="zh-CN" altLang="en-US" sz="2400" dirty="0">
                <a:solidFill>
                  <a:schemeClr val="bg1"/>
                </a:solidFill>
                <a:latin typeface="+mn-ea"/>
                <a:cs typeface="Raleway Light"/>
              </a:rPr>
              <a:t>领导力</a:t>
            </a:r>
            <a:endParaRPr lang="en-US" sz="2400" dirty="0">
              <a:solidFill>
                <a:schemeClr val="bg1"/>
              </a:solidFill>
              <a:latin typeface="+mn-ea"/>
              <a:cs typeface="Raleway Light"/>
            </a:endParaRPr>
          </a:p>
        </p:txBody>
      </p:sp>
      <p:sp>
        <p:nvSpPr>
          <p:cNvPr id="111" name="TextBox 13"/>
          <p:cNvSpPr txBox="1"/>
          <p:nvPr/>
        </p:nvSpPr>
        <p:spPr>
          <a:xfrm>
            <a:off x="9638856" y="1129748"/>
            <a:ext cx="1520001" cy="738664"/>
          </a:xfrm>
          <a:prstGeom prst="rect">
            <a:avLst/>
          </a:prstGeom>
          <a:noFill/>
        </p:spPr>
        <p:txBody>
          <a:bodyPr wrap="square" lIns="243799" tIns="121899" rIns="243799" bIns="121899" rtlCol="0">
            <a:noAutofit/>
          </a:bodyPr>
          <a:lstStyle/>
          <a:p>
            <a:r>
              <a:rPr lang="en-US" sz="3200" dirty="0">
                <a:solidFill>
                  <a:schemeClr val="bg1"/>
                </a:solidFill>
                <a:latin typeface="+mn-ea"/>
                <a:cs typeface="Raleway Light"/>
              </a:rPr>
              <a:t>80%</a:t>
            </a:r>
          </a:p>
        </p:txBody>
      </p:sp>
      <p:sp>
        <p:nvSpPr>
          <p:cNvPr id="112" name="Rounded Rectangle 14"/>
          <p:cNvSpPr/>
          <p:nvPr/>
        </p:nvSpPr>
        <p:spPr>
          <a:xfrm>
            <a:off x="6695315" y="2772099"/>
            <a:ext cx="2929429" cy="330463"/>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13" name="Rounded Rectangle 15"/>
          <p:cNvSpPr/>
          <p:nvPr/>
        </p:nvSpPr>
        <p:spPr>
          <a:xfrm>
            <a:off x="6599291" y="2772099"/>
            <a:ext cx="2659007" cy="330463"/>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14" name="TextBox 16"/>
          <p:cNvSpPr txBox="1"/>
          <p:nvPr/>
        </p:nvSpPr>
        <p:spPr>
          <a:xfrm>
            <a:off x="6560238" y="1833268"/>
            <a:ext cx="2272862" cy="738664"/>
          </a:xfrm>
          <a:prstGeom prst="rect">
            <a:avLst/>
          </a:prstGeom>
          <a:noFill/>
        </p:spPr>
        <p:txBody>
          <a:bodyPr wrap="square" lIns="243799" tIns="121899" rIns="243799" bIns="121899" rtlCol="0">
            <a:noAutofit/>
          </a:bodyPr>
          <a:lstStyle/>
          <a:p>
            <a:r>
              <a:rPr lang="zh-CN" altLang="en-US" sz="2400" dirty="0">
                <a:solidFill>
                  <a:schemeClr val="bg1"/>
                </a:solidFill>
                <a:latin typeface="+mn-ea"/>
                <a:cs typeface="Raleway Light"/>
              </a:rPr>
              <a:t>工作热情</a:t>
            </a:r>
            <a:endParaRPr lang="en-US" sz="2400" dirty="0">
              <a:solidFill>
                <a:schemeClr val="bg1"/>
              </a:solidFill>
              <a:latin typeface="+mn-ea"/>
              <a:cs typeface="Raleway Light"/>
            </a:endParaRPr>
          </a:p>
        </p:txBody>
      </p:sp>
      <p:sp>
        <p:nvSpPr>
          <p:cNvPr id="115" name="TextBox 17"/>
          <p:cNvSpPr txBox="1"/>
          <p:nvPr/>
        </p:nvSpPr>
        <p:spPr>
          <a:xfrm>
            <a:off x="9802208" y="2571932"/>
            <a:ext cx="1520001" cy="738664"/>
          </a:xfrm>
          <a:prstGeom prst="rect">
            <a:avLst/>
          </a:prstGeom>
          <a:noFill/>
        </p:spPr>
        <p:txBody>
          <a:bodyPr wrap="square" lIns="243799" tIns="121899" rIns="243799" bIns="121899" rtlCol="0">
            <a:noAutofit/>
          </a:bodyPr>
          <a:lstStyle/>
          <a:p>
            <a:r>
              <a:rPr lang="en-US" sz="3200" dirty="0">
                <a:solidFill>
                  <a:schemeClr val="bg1"/>
                </a:solidFill>
                <a:latin typeface="+mn-ea"/>
                <a:cs typeface="Raleway Light"/>
              </a:rPr>
              <a:t>90%</a:t>
            </a:r>
          </a:p>
        </p:txBody>
      </p:sp>
      <p:sp>
        <p:nvSpPr>
          <p:cNvPr id="116" name="Rounded Rectangle 34"/>
          <p:cNvSpPr/>
          <p:nvPr/>
        </p:nvSpPr>
        <p:spPr>
          <a:xfrm>
            <a:off x="6722645" y="4124858"/>
            <a:ext cx="2919640" cy="376539"/>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17" name="Rounded Rectangle 35"/>
          <p:cNvSpPr/>
          <p:nvPr/>
        </p:nvSpPr>
        <p:spPr>
          <a:xfrm>
            <a:off x="6616837" y="4124858"/>
            <a:ext cx="1471983" cy="376539"/>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18" name="TextBox 36"/>
          <p:cNvSpPr txBox="1"/>
          <p:nvPr/>
        </p:nvSpPr>
        <p:spPr>
          <a:xfrm>
            <a:off x="6560238" y="3302729"/>
            <a:ext cx="2272862" cy="738664"/>
          </a:xfrm>
          <a:prstGeom prst="rect">
            <a:avLst/>
          </a:prstGeom>
          <a:noFill/>
        </p:spPr>
        <p:txBody>
          <a:bodyPr wrap="square" lIns="243799" tIns="121899" rIns="243799" bIns="121899" rtlCol="0">
            <a:noAutofit/>
          </a:bodyPr>
          <a:lstStyle/>
          <a:p>
            <a:r>
              <a:rPr lang="zh-CN" altLang="en-US" sz="2400" dirty="0">
                <a:solidFill>
                  <a:schemeClr val="bg1"/>
                </a:solidFill>
                <a:latin typeface="+mn-ea"/>
                <a:cs typeface="Raleway Light"/>
              </a:rPr>
              <a:t>运动能力</a:t>
            </a:r>
            <a:endParaRPr lang="en-US" sz="2400" dirty="0">
              <a:solidFill>
                <a:schemeClr val="bg1"/>
              </a:solidFill>
              <a:latin typeface="+mn-ea"/>
              <a:cs typeface="Raleway Light"/>
            </a:endParaRPr>
          </a:p>
        </p:txBody>
      </p:sp>
      <p:sp>
        <p:nvSpPr>
          <p:cNvPr id="119" name="TextBox 37"/>
          <p:cNvSpPr txBox="1"/>
          <p:nvPr/>
        </p:nvSpPr>
        <p:spPr>
          <a:xfrm>
            <a:off x="9940674" y="3884795"/>
            <a:ext cx="1520001" cy="738664"/>
          </a:xfrm>
          <a:prstGeom prst="rect">
            <a:avLst/>
          </a:prstGeom>
          <a:noFill/>
        </p:spPr>
        <p:txBody>
          <a:bodyPr wrap="square" lIns="243799" tIns="121899" rIns="243799" bIns="121899" rtlCol="0">
            <a:noAutofit/>
          </a:bodyPr>
          <a:lstStyle/>
          <a:p>
            <a:r>
              <a:rPr lang="en-US" sz="3200" dirty="0">
                <a:solidFill>
                  <a:schemeClr val="bg1"/>
                </a:solidFill>
                <a:latin typeface="+mn-ea"/>
                <a:cs typeface="Raleway Light"/>
              </a:rPr>
              <a:t>50%</a:t>
            </a:r>
          </a:p>
        </p:txBody>
      </p:sp>
      <p:sp>
        <p:nvSpPr>
          <p:cNvPr id="120" name="Rounded Rectangle 38"/>
          <p:cNvSpPr/>
          <p:nvPr/>
        </p:nvSpPr>
        <p:spPr>
          <a:xfrm>
            <a:off x="6742165" y="5380835"/>
            <a:ext cx="2919640" cy="355272"/>
          </a:xfrm>
          <a:prstGeom prst="roundRect">
            <a:avLst>
              <a:gd name="adj" fmla="val 50000"/>
            </a:avLst>
          </a:prstGeom>
          <a:solidFill>
            <a:srgbClr val="DBDBDB"/>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21" name="Rounded Rectangle 39"/>
          <p:cNvSpPr/>
          <p:nvPr/>
        </p:nvSpPr>
        <p:spPr>
          <a:xfrm>
            <a:off x="6636356" y="5380835"/>
            <a:ext cx="3025448" cy="355272"/>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9" tIns="121899" rIns="243799" bIns="121899" rtlCol="0" anchor="ctr"/>
          <a:lstStyle/>
          <a:p>
            <a:pPr algn="ctr"/>
            <a:endParaRPr lang="en-US">
              <a:latin typeface="+mn-ea"/>
            </a:endParaRPr>
          </a:p>
        </p:txBody>
      </p:sp>
      <p:sp>
        <p:nvSpPr>
          <p:cNvPr id="122" name="TextBox 40"/>
          <p:cNvSpPr txBox="1"/>
          <p:nvPr/>
        </p:nvSpPr>
        <p:spPr>
          <a:xfrm>
            <a:off x="6444907" y="4623459"/>
            <a:ext cx="2503524" cy="738664"/>
          </a:xfrm>
          <a:prstGeom prst="rect">
            <a:avLst/>
          </a:prstGeom>
          <a:noFill/>
        </p:spPr>
        <p:txBody>
          <a:bodyPr wrap="square" lIns="243799" tIns="121899" rIns="243799" bIns="121899" rtlCol="0">
            <a:noAutofit/>
          </a:bodyPr>
          <a:lstStyle/>
          <a:p>
            <a:r>
              <a:rPr lang="zh-CN" altLang="en-US" sz="2400" dirty="0">
                <a:solidFill>
                  <a:schemeClr val="bg1"/>
                </a:solidFill>
                <a:latin typeface="+mn-ea"/>
                <a:cs typeface="Raleway Light"/>
              </a:rPr>
              <a:t>创作热情</a:t>
            </a:r>
            <a:endParaRPr lang="en-US" sz="2400" dirty="0">
              <a:solidFill>
                <a:schemeClr val="bg1"/>
              </a:solidFill>
              <a:latin typeface="+mn-ea"/>
              <a:cs typeface="Raleway Light"/>
            </a:endParaRPr>
          </a:p>
        </p:txBody>
      </p:sp>
      <p:sp>
        <p:nvSpPr>
          <p:cNvPr id="138" name="TextBox 37"/>
          <p:cNvSpPr txBox="1"/>
          <p:nvPr/>
        </p:nvSpPr>
        <p:spPr>
          <a:xfrm>
            <a:off x="9940673" y="5129907"/>
            <a:ext cx="1946526" cy="738664"/>
          </a:xfrm>
          <a:prstGeom prst="rect">
            <a:avLst/>
          </a:prstGeom>
          <a:noFill/>
        </p:spPr>
        <p:txBody>
          <a:bodyPr wrap="square" lIns="243799" tIns="121899" rIns="243799" bIns="121899" rtlCol="0">
            <a:noAutofit/>
          </a:bodyPr>
          <a:lstStyle/>
          <a:p>
            <a:r>
              <a:rPr lang="en-US" sz="3200" dirty="0">
                <a:solidFill>
                  <a:schemeClr val="bg1"/>
                </a:solidFill>
                <a:latin typeface="+mn-ea"/>
                <a:cs typeface="Raleway Light"/>
              </a:rPr>
              <a:t>100%</a:t>
            </a:r>
          </a:p>
        </p:txBody>
      </p:sp>
      <p:pic>
        <p:nvPicPr>
          <p:cNvPr id="139" name="图片 5" descr="未标题-1.png"/>
          <p:cNvPicPr>
            <a:picLocks noChangeAspect="1" noChangeArrowheads="1"/>
          </p:cNvPicPr>
          <p:nvPr/>
        </p:nvPicPr>
        <p:blipFill>
          <a:blip r:embed="rId3"/>
          <a:srcRect/>
          <a:stretch>
            <a:fillRect/>
          </a:stretch>
        </p:blipFill>
        <p:spPr bwMode="auto">
          <a:xfrm>
            <a:off x="1670754" y="1639969"/>
            <a:ext cx="2870434" cy="286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left)">
                                      <p:cBhvr>
                                        <p:cTn id="13" dur="400"/>
                                        <p:tgtEl>
                                          <p:spTgt spid="10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anim calcmode="lin" valueType="num">
                                      <p:cBhvr>
                                        <p:cTn id="18" dur="1000" fill="hold"/>
                                        <p:tgtEl>
                                          <p:spTgt spid="110"/>
                                        </p:tgtEl>
                                        <p:attrNameLst>
                                          <p:attrName>ppt_x</p:attrName>
                                        </p:attrNameLst>
                                      </p:cBhvr>
                                      <p:tavLst>
                                        <p:tav tm="0">
                                          <p:val>
                                            <p:strVal val="#ppt_x"/>
                                          </p:val>
                                        </p:tav>
                                        <p:tav tm="100000">
                                          <p:val>
                                            <p:strVal val="#ppt_x"/>
                                          </p:val>
                                        </p:tav>
                                      </p:tavLst>
                                    </p:anim>
                                    <p:anim calcmode="lin" valueType="num">
                                      <p:cBhvr>
                                        <p:cTn id="19" dur="1000" fill="hold"/>
                                        <p:tgtEl>
                                          <p:spTgt spid="1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1000"/>
                                        <p:tgtEl>
                                          <p:spTgt spid="114"/>
                                        </p:tgtEl>
                                      </p:cBhvr>
                                    </p:animEffect>
                                    <p:anim calcmode="lin" valueType="num">
                                      <p:cBhvr>
                                        <p:cTn id="36" dur="1000" fill="hold"/>
                                        <p:tgtEl>
                                          <p:spTgt spid="114"/>
                                        </p:tgtEl>
                                        <p:attrNameLst>
                                          <p:attrName>ppt_x</p:attrName>
                                        </p:attrNameLst>
                                      </p:cBhvr>
                                      <p:tavLst>
                                        <p:tav tm="0">
                                          <p:val>
                                            <p:strVal val="#ppt_x"/>
                                          </p:val>
                                        </p:tav>
                                        <p:tav tm="100000">
                                          <p:val>
                                            <p:strVal val="#ppt_x"/>
                                          </p:val>
                                        </p:tav>
                                      </p:tavLst>
                                    </p:anim>
                                    <p:anim calcmode="lin" valueType="num">
                                      <p:cBhvr>
                                        <p:cTn id="37" dur="1000" fill="hold"/>
                                        <p:tgtEl>
                                          <p:spTgt spid="114"/>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13"/>
                                        </p:tgtEl>
                                        <p:attrNameLst>
                                          <p:attrName>style.visibility</p:attrName>
                                        </p:attrNameLst>
                                      </p:cBhvr>
                                      <p:to>
                                        <p:strVal val="visible"/>
                                      </p:to>
                                    </p:set>
                                    <p:animEffect transition="in" filter="wipe(left)">
                                      <p:cBhvr>
                                        <p:cTn id="45" dur="500"/>
                                        <p:tgtEl>
                                          <p:spTgt spid="113"/>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fade">
                                      <p:cBhvr>
                                        <p:cTn id="49" dur="500"/>
                                        <p:tgtEl>
                                          <p:spTgt spid="115"/>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18"/>
                                        </p:tgtEl>
                                        <p:attrNameLst>
                                          <p:attrName>style.visibility</p:attrName>
                                        </p:attrNameLst>
                                      </p:cBhvr>
                                      <p:to>
                                        <p:strVal val="visible"/>
                                      </p:to>
                                    </p:set>
                                    <p:animEffect transition="in" filter="fade">
                                      <p:cBhvr>
                                        <p:cTn id="53" dur="1000"/>
                                        <p:tgtEl>
                                          <p:spTgt spid="118"/>
                                        </p:tgtEl>
                                      </p:cBhvr>
                                    </p:animEffect>
                                    <p:anim calcmode="lin" valueType="num">
                                      <p:cBhvr>
                                        <p:cTn id="54" dur="1000" fill="hold"/>
                                        <p:tgtEl>
                                          <p:spTgt spid="118"/>
                                        </p:tgtEl>
                                        <p:attrNameLst>
                                          <p:attrName>ppt_x</p:attrName>
                                        </p:attrNameLst>
                                      </p:cBhvr>
                                      <p:tavLst>
                                        <p:tav tm="0">
                                          <p:val>
                                            <p:strVal val="#ppt_x"/>
                                          </p:val>
                                        </p:tav>
                                        <p:tav tm="100000">
                                          <p:val>
                                            <p:strVal val="#ppt_x"/>
                                          </p:val>
                                        </p:tav>
                                      </p:tavLst>
                                    </p:anim>
                                    <p:anim calcmode="lin" valueType="num">
                                      <p:cBhvr>
                                        <p:cTn id="55" dur="1000" fill="hold"/>
                                        <p:tgtEl>
                                          <p:spTgt spid="118"/>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fade">
                                      <p:cBhvr>
                                        <p:cTn id="59" dur="500"/>
                                        <p:tgtEl>
                                          <p:spTgt spid="116"/>
                                        </p:tgtEl>
                                      </p:cBhvr>
                                    </p:animEffect>
                                  </p:childTnLst>
                                </p:cTn>
                              </p:par>
                            </p:childTnLst>
                          </p:cTn>
                        </p:par>
                        <p:par>
                          <p:cTn id="60" fill="hold">
                            <p:stCondLst>
                              <p:cond delay="7500"/>
                            </p:stCondLst>
                            <p:childTnLst>
                              <p:par>
                                <p:cTn id="61" presetID="22" presetClass="entr" presetSubtype="8" fill="hold" grpId="0"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wipe(left)">
                                      <p:cBhvr>
                                        <p:cTn id="63" dur="500"/>
                                        <p:tgtEl>
                                          <p:spTgt spid="117"/>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1000"/>
                                        <p:tgtEl>
                                          <p:spTgt spid="122"/>
                                        </p:tgtEl>
                                      </p:cBhvr>
                                    </p:animEffect>
                                    <p:anim calcmode="lin" valueType="num">
                                      <p:cBhvr>
                                        <p:cTn id="72" dur="1000" fill="hold"/>
                                        <p:tgtEl>
                                          <p:spTgt spid="122"/>
                                        </p:tgtEl>
                                        <p:attrNameLst>
                                          <p:attrName>ppt_x</p:attrName>
                                        </p:attrNameLst>
                                      </p:cBhvr>
                                      <p:tavLst>
                                        <p:tav tm="0">
                                          <p:val>
                                            <p:strVal val="#ppt_x"/>
                                          </p:val>
                                        </p:tav>
                                        <p:tav tm="100000">
                                          <p:val>
                                            <p:strVal val="#ppt_x"/>
                                          </p:val>
                                        </p:tav>
                                      </p:tavLst>
                                    </p:anim>
                                    <p:anim calcmode="lin" valueType="num">
                                      <p:cBhvr>
                                        <p:cTn id="73" dur="1000" fill="hold"/>
                                        <p:tgtEl>
                                          <p:spTgt spid="122"/>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10" presetClass="entr" presetSubtype="0" fill="hold" grpId="0" nodeType="after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fade">
                                      <p:cBhvr>
                                        <p:cTn id="77" dur="500"/>
                                        <p:tgtEl>
                                          <p:spTgt spid="120"/>
                                        </p:tgtEl>
                                      </p:cBhvr>
                                    </p:animEffect>
                                  </p:childTnLst>
                                </p:cTn>
                              </p:par>
                            </p:childTnLst>
                          </p:cTn>
                        </p:par>
                        <p:par>
                          <p:cTn id="78" fill="hold">
                            <p:stCondLst>
                              <p:cond delay="1000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10500"/>
                            </p:stCondLst>
                            <p:childTnLst>
                              <p:par>
                                <p:cTn id="83" presetID="10" presetClass="entr" presetSubtype="0" fill="hold" grpId="0" nodeType="afterEffect">
                                  <p:stCondLst>
                                    <p:cond delay="0"/>
                                  </p:stCondLst>
                                  <p:childTnLst>
                                    <p:set>
                                      <p:cBhvr>
                                        <p:cTn id="84" dur="1" fill="hold">
                                          <p:stCondLst>
                                            <p:cond delay="0"/>
                                          </p:stCondLst>
                                        </p:cTn>
                                        <p:tgtEl>
                                          <p:spTgt spid="138"/>
                                        </p:tgtEl>
                                        <p:attrNameLst>
                                          <p:attrName>style.visibility</p:attrName>
                                        </p:attrNameLst>
                                      </p:cBhvr>
                                      <p:to>
                                        <p:strVal val="visible"/>
                                      </p:to>
                                    </p:set>
                                    <p:animEffect transition="in" filter="fade">
                                      <p:cBhvr>
                                        <p:cTn id="85" dur="500"/>
                                        <p:tgtEl>
                                          <p:spTgt spid="13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39"/>
                                        </p:tgtEl>
                                        <p:attrNameLst>
                                          <p:attrName>style.visibility</p:attrName>
                                        </p:attrNameLst>
                                      </p:cBhvr>
                                      <p:to>
                                        <p:strVal val="visible"/>
                                      </p:to>
                                    </p:set>
                                    <p:anim calcmode="lin" valueType="num">
                                      <p:cBhvr additive="base">
                                        <p:cTn id="90" dur="500" fill="hold"/>
                                        <p:tgtEl>
                                          <p:spTgt spid="139"/>
                                        </p:tgtEl>
                                        <p:attrNameLst>
                                          <p:attrName>ppt_x</p:attrName>
                                        </p:attrNameLst>
                                      </p:cBhvr>
                                      <p:tavLst>
                                        <p:tav tm="0">
                                          <p:val>
                                            <p:strVal val="#ppt_x"/>
                                          </p:val>
                                        </p:tav>
                                        <p:tav tm="100000">
                                          <p:val>
                                            <p:strVal val="#ppt_x"/>
                                          </p:val>
                                        </p:tav>
                                      </p:tavLst>
                                    </p:anim>
                                    <p:anim calcmode="lin" valueType="num">
                                      <p:cBhvr additive="base">
                                        <p:cTn id="91"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p:bldP spid="111" grpId="0"/>
      <p:bldP spid="112" grpId="0" animBg="1"/>
      <p:bldP spid="113" grpId="0" animBg="1"/>
      <p:bldP spid="114" grpId="0"/>
      <p:bldP spid="115" grpId="0"/>
      <p:bldP spid="116" grpId="0" animBg="1"/>
      <p:bldP spid="117" grpId="0" animBg="1"/>
      <p:bldP spid="118" grpId="0"/>
      <p:bldP spid="119" grpId="0"/>
      <p:bldP spid="120" grpId="0" animBg="1"/>
      <p:bldP spid="121" grpId="0" animBg="1"/>
      <p:bldP spid="122" grpId="0"/>
      <p:bldP spid="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4</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求职意向</a:t>
              </a:r>
            </a:p>
          </p:txBody>
        </p:sp>
      </p:grpSp>
      <p:sp>
        <p:nvSpPr>
          <p:cNvPr id="9" name="椭圆 11"/>
          <p:cNvSpPr>
            <a:spLocks noChangeArrowheads="1"/>
          </p:cNvSpPr>
          <p:nvPr/>
        </p:nvSpPr>
        <p:spPr bwMode="auto">
          <a:xfrm>
            <a:off x="6341836" y="2622550"/>
            <a:ext cx="787400" cy="788988"/>
          </a:xfrm>
          <a:prstGeom prst="ellipse">
            <a:avLst/>
          </a:prstGeom>
          <a:solidFill>
            <a:srgbClr val="12A89D"/>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EEDCA3"/>
              </a:solidFill>
              <a:latin typeface="宋体" panose="02010600030101010101" pitchFamily="2" charset="-122"/>
              <a:sym typeface="宋体" panose="02010600030101010101" pitchFamily="2" charset="-122"/>
            </a:endParaRPr>
          </a:p>
        </p:txBody>
      </p:sp>
      <p:sp>
        <p:nvSpPr>
          <p:cNvPr id="10" name="椭圆 13"/>
          <p:cNvSpPr>
            <a:spLocks noChangeArrowheads="1"/>
          </p:cNvSpPr>
          <p:nvPr/>
        </p:nvSpPr>
        <p:spPr bwMode="auto">
          <a:xfrm>
            <a:off x="6341836" y="1646238"/>
            <a:ext cx="787400" cy="785812"/>
          </a:xfrm>
          <a:prstGeom prst="ellipse">
            <a:avLst/>
          </a:prstGeom>
          <a:solidFill>
            <a:srgbClr val="EF6541"/>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C51C29"/>
              </a:solidFill>
              <a:latin typeface="宋体" panose="02010600030101010101" pitchFamily="2" charset="-122"/>
              <a:sym typeface="宋体" panose="02010600030101010101" pitchFamily="2" charset="-122"/>
            </a:endParaRPr>
          </a:p>
        </p:txBody>
      </p:sp>
      <p:sp>
        <p:nvSpPr>
          <p:cNvPr id="11" name="椭圆 15"/>
          <p:cNvSpPr>
            <a:spLocks noChangeArrowheads="1"/>
          </p:cNvSpPr>
          <p:nvPr/>
        </p:nvSpPr>
        <p:spPr bwMode="auto">
          <a:xfrm>
            <a:off x="6341836" y="3600450"/>
            <a:ext cx="787400" cy="788988"/>
          </a:xfrm>
          <a:prstGeom prst="ellipse">
            <a:avLst/>
          </a:prstGeom>
          <a:solidFill>
            <a:srgbClr val="EF6541"/>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C51C29"/>
              </a:solidFill>
              <a:latin typeface="宋体" panose="02010600030101010101" pitchFamily="2" charset="-122"/>
              <a:sym typeface="宋体" panose="02010600030101010101" pitchFamily="2" charset="-122"/>
            </a:endParaRPr>
          </a:p>
        </p:txBody>
      </p:sp>
      <p:sp>
        <p:nvSpPr>
          <p:cNvPr id="12" name="椭圆 17"/>
          <p:cNvSpPr>
            <a:spLocks noChangeArrowheads="1"/>
          </p:cNvSpPr>
          <p:nvPr/>
        </p:nvSpPr>
        <p:spPr bwMode="auto">
          <a:xfrm>
            <a:off x="6341836" y="4578350"/>
            <a:ext cx="787400" cy="787400"/>
          </a:xfrm>
          <a:prstGeom prst="ellipse">
            <a:avLst/>
          </a:prstGeom>
          <a:solidFill>
            <a:srgbClr val="12A89D"/>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EEDCA3"/>
              </a:solidFill>
              <a:latin typeface="宋体" panose="02010600030101010101" pitchFamily="2" charset="-122"/>
              <a:sym typeface="宋体" panose="02010600030101010101" pitchFamily="2" charset="-122"/>
            </a:endParaRPr>
          </a:p>
        </p:txBody>
      </p:sp>
      <p:pic>
        <p:nvPicPr>
          <p:cNvPr id="13" name="图片 20"/>
          <p:cNvPicPr>
            <a:picLocks noChangeAspect="1" noChangeArrowheads="1"/>
          </p:cNvPicPr>
          <p:nvPr/>
        </p:nvPicPr>
        <p:blipFill>
          <a:blip r:embed="rId3" cstate="screen"/>
          <a:srcRect/>
          <a:stretch>
            <a:fillRect/>
          </a:stretch>
        </p:blipFill>
        <p:spPr bwMode="auto">
          <a:xfrm>
            <a:off x="1028474" y="1981200"/>
            <a:ext cx="4960937" cy="3238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
          <p:cNvSpPr>
            <a:spLocks noChangeArrowheads="1"/>
          </p:cNvSpPr>
          <p:nvPr/>
        </p:nvSpPr>
        <p:spPr bwMode="auto">
          <a:xfrm>
            <a:off x="6478361" y="1774825"/>
            <a:ext cx="512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a:solidFill>
                  <a:schemeClr val="bg1"/>
                </a:solidFill>
                <a:latin typeface="Impact" panose="020B0806030902050204" pitchFamily="34" charset="0"/>
                <a:sym typeface="Impact" panose="020B0806030902050204" pitchFamily="34" charset="0"/>
              </a:rPr>
              <a:t>01</a:t>
            </a:r>
            <a:endParaRPr kumimoji="0" lang="zh-CN" altLang="en-US" sz="2800">
              <a:solidFill>
                <a:schemeClr val="bg1"/>
              </a:solidFill>
              <a:latin typeface="Impact" panose="020B0806030902050204" pitchFamily="34" charset="0"/>
              <a:sym typeface="Impact" panose="020B0806030902050204" pitchFamily="34" charset="0"/>
            </a:endParaRPr>
          </a:p>
        </p:txBody>
      </p:sp>
      <p:sp>
        <p:nvSpPr>
          <p:cNvPr id="18" name="矩形 14"/>
          <p:cNvSpPr>
            <a:spLocks noChangeArrowheads="1"/>
          </p:cNvSpPr>
          <p:nvPr/>
        </p:nvSpPr>
        <p:spPr bwMode="auto">
          <a:xfrm>
            <a:off x="6456136" y="2755900"/>
            <a:ext cx="557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dirty="0">
                <a:solidFill>
                  <a:schemeClr val="bg1"/>
                </a:solidFill>
                <a:latin typeface="Impact" panose="020B0806030902050204" pitchFamily="34" charset="0"/>
                <a:sym typeface="Impact" panose="020B0806030902050204" pitchFamily="34" charset="0"/>
              </a:rPr>
              <a:t>02</a:t>
            </a:r>
            <a:endParaRPr kumimoji="0" lang="zh-CN" altLang="en-US" sz="2800" dirty="0">
              <a:solidFill>
                <a:schemeClr val="bg1"/>
              </a:solidFill>
              <a:latin typeface="Impact" panose="020B0806030902050204" pitchFamily="34" charset="0"/>
              <a:sym typeface="Impact" panose="020B0806030902050204" pitchFamily="34" charset="0"/>
            </a:endParaRPr>
          </a:p>
        </p:txBody>
      </p:sp>
      <p:sp>
        <p:nvSpPr>
          <p:cNvPr id="19" name="矩形 16"/>
          <p:cNvSpPr>
            <a:spLocks noChangeArrowheads="1"/>
          </p:cNvSpPr>
          <p:nvPr/>
        </p:nvSpPr>
        <p:spPr bwMode="auto">
          <a:xfrm>
            <a:off x="6446611" y="3733800"/>
            <a:ext cx="566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a:solidFill>
                  <a:schemeClr val="bg1"/>
                </a:solidFill>
                <a:latin typeface="Impact" panose="020B0806030902050204" pitchFamily="34" charset="0"/>
                <a:sym typeface="Impact" panose="020B0806030902050204" pitchFamily="34" charset="0"/>
              </a:rPr>
              <a:t>03</a:t>
            </a:r>
            <a:endParaRPr kumimoji="0" lang="zh-CN" altLang="en-US" sz="2800">
              <a:solidFill>
                <a:schemeClr val="bg1"/>
              </a:solidFill>
              <a:latin typeface="Impact" panose="020B0806030902050204" pitchFamily="34" charset="0"/>
              <a:sym typeface="Impact" panose="020B0806030902050204" pitchFamily="34" charset="0"/>
            </a:endParaRPr>
          </a:p>
        </p:txBody>
      </p:sp>
      <p:sp>
        <p:nvSpPr>
          <p:cNvPr id="20" name="矩形 18"/>
          <p:cNvSpPr>
            <a:spLocks noChangeArrowheads="1"/>
          </p:cNvSpPr>
          <p:nvPr/>
        </p:nvSpPr>
        <p:spPr bwMode="auto">
          <a:xfrm>
            <a:off x="6456136" y="4722813"/>
            <a:ext cx="55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a:solidFill>
                  <a:schemeClr val="bg1"/>
                </a:solidFill>
                <a:latin typeface="Impact" panose="020B0806030902050204" pitchFamily="34" charset="0"/>
                <a:sym typeface="Impact" panose="020B0806030902050204" pitchFamily="34" charset="0"/>
              </a:rPr>
              <a:t>04</a:t>
            </a:r>
            <a:endParaRPr kumimoji="0" lang="zh-CN" altLang="en-US" sz="2800">
              <a:solidFill>
                <a:schemeClr val="bg1"/>
              </a:solidFill>
              <a:latin typeface="Impact" panose="020B0806030902050204" pitchFamily="34" charset="0"/>
              <a:sym typeface="Impact" panose="020B0806030902050204" pitchFamily="34" charset="0"/>
            </a:endParaRPr>
          </a:p>
        </p:txBody>
      </p:sp>
      <p:sp>
        <p:nvSpPr>
          <p:cNvPr id="21" name="矩形 20"/>
          <p:cNvSpPr/>
          <p:nvPr/>
        </p:nvSpPr>
        <p:spPr>
          <a:xfrm>
            <a:off x="6780133" y="1764760"/>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780132" y="2716467"/>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784522" y="3694084"/>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780132" y="4664329"/>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left)">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left)">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left)">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left)">
                                      <p:cBhvr>
                                        <p:cTn id="6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4</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求职意向</a:t>
              </a:r>
            </a:p>
          </p:txBody>
        </p:sp>
      </p:grpSp>
      <p:sp>
        <p:nvSpPr>
          <p:cNvPr id="7" name="稻壳儿小白白(http://dwz.cn/Wu2UP)"/>
          <p:cNvSpPr/>
          <p:nvPr/>
        </p:nvSpPr>
        <p:spPr bwMode="auto">
          <a:xfrm>
            <a:off x="287338" y="1990725"/>
            <a:ext cx="10140950" cy="4467225"/>
          </a:xfrm>
          <a:custGeom>
            <a:avLst/>
            <a:gdLst>
              <a:gd name="T0" fmla="*/ 1548 w 1735"/>
              <a:gd name="T1" fmla="*/ 674 h 784"/>
              <a:gd name="T2" fmla="*/ 1577 w 1735"/>
              <a:gd name="T3" fmla="*/ 645 h 784"/>
              <a:gd name="T4" fmla="*/ 1735 w 1735"/>
              <a:gd name="T5" fmla="*/ 724 h 784"/>
              <a:gd name="T6" fmla="*/ 1437 w 1735"/>
              <a:gd name="T7" fmla="*/ 784 h 784"/>
              <a:gd name="T8" fmla="*/ 1474 w 1735"/>
              <a:gd name="T9" fmla="*/ 748 h 784"/>
              <a:gd name="T10" fmla="*/ 1328 w 1735"/>
              <a:gd name="T11" fmla="*/ 742 h 784"/>
              <a:gd name="T12" fmla="*/ 930 w 1735"/>
              <a:gd name="T13" fmla="*/ 692 h 784"/>
              <a:gd name="T14" fmla="*/ 571 w 1735"/>
              <a:gd name="T15" fmla="*/ 498 h 784"/>
              <a:gd name="T16" fmla="*/ 702 w 1735"/>
              <a:gd name="T17" fmla="*/ 361 h 784"/>
              <a:gd name="T18" fmla="*/ 948 w 1735"/>
              <a:gd name="T19" fmla="*/ 236 h 784"/>
              <a:gd name="T20" fmla="*/ 0 w 1735"/>
              <a:gd name="T21" fmla="*/ 0 h 784"/>
              <a:gd name="T22" fmla="*/ 993 w 1735"/>
              <a:gd name="T23" fmla="*/ 243 h 784"/>
              <a:gd name="T24" fmla="*/ 777 w 1735"/>
              <a:gd name="T25" fmla="*/ 359 h 784"/>
              <a:gd name="T26" fmla="*/ 678 w 1735"/>
              <a:gd name="T27" fmla="*/ 520 h 784"/>
              <a:gd name="T28" fmla="*/ 1328 w 1735"/>
              <a:gd name="T29" fmla="*/ 670 h 784"/>
              <a:gd name="T30" fmla="*/ 1548 w 1735"/>
              <a:gd name="T31" fmla="*/ 6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pic>
        <p:nvPicPr>
          <p:cNvPr id="8" name="稻壳儿小白白(http://dwz.cn/Wu2UP)"/>
          <p:cNvPicPr>
            <a:picLocks noChangeArrowheads="1"/>
          </p:cNvPicPr>
          <p:nvPr/>
        </p:nvPicPr>
        <p:blipFill>
          <a:blip r:embed="rId3">
            <a:duotone>
              <a:prstClr val="black"/>
              <a:schemeClr val="accent3">
                <a:tint val="45000"/>
                <a:satMod val="400000"/>
              </a:schemeClr>
            </a:duotone>
          </a:blip>
          <a:srcRect/>
          <a:stretch>
            <a:fillRect/>
          </a:stretch>
        </p:blipFill>
        <p:spPr bwMode="auto">
          <a:xfrm>
            <a:off x="4279900" y="4017963"/>
            <a:ext cx="14811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稻壳儿小白白(http://dwz.cn/Wu2UP)"/>
          <p:cNvPicPr>
            <a:picLocks noChangeArrowheads="1"/>
          </p:cNvPicPr>
          <p:nvPr/>
        </p:nvPicPr>
        <p:blipFill>
          <a:blip r:embed="rId4">
            <a:duotone>
              <a:prstClr val="black"/>
              <a:srgbClr val="EF6541">
                <a:tint val="45000"/>
                <a:satMod val="400000"/>
              </a:srgbClr>
            </a:duotone>
          </a:blip>
          <a:srcRect/>
          <a:stretch>
            <a:fillRect/>
          </a:stretch>
        </p:blipFill>
        <p:spPr bwMode="auto">
          <a:xfrm>
            <a:off x="3144838" y="3005138"/>
            <a:ext cx="11588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稻壳儿小白白(http://dwz.cn/Wu2UP)"/>
          <p:cNvPicPr>
            <a:picLocks noChangeArrowheads="1"/>
          </p:cNvPicPr>
          <p:nvPr/>
        </p:nvPicPr>
        <p:blipFill>
          <a:blip r:embed="rId5">
            <a:duotone>
              <a:prstClr val="black"/>
              <a:schemeClr val="accent3">
                <a:tint val="45000"/>
                <a:satMod val="400000"/>
              </a:schemeClr>
            </a:duotone>
          </a:blip>
          <a:srcRect/>
          <a:stretch>
            <a:fillRect/>
          </a:stretch>
        </p:blipFill>
        <p:spPr bwMode="auto">
          <a:xfrm>
            <a:off x="5443538" y="1384300"/>
            <a:ext cx="1109662"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稻壳儿小白白(http://dwz.cn/Wu2UP)"/>
          <p:cNvPicPr>
            <a:picLocks noChangeArrowheads="1"/>
          </p:cNvPicPr>
          <p:nvPr/>
        </p:nvPicPr>
        <p:blipFill>
          <a:blip r:embed="rId6">
            <a:duotone>
              <a:prstClr val="black"/>
              <a:srgbClr val="EF6541">
                <a:tint val="45000"/>
                <a:satMod val="400000"/>
              </a:srgbClr>
            </a:duotone>
          </a:blip>
          <a:srcRect/>
          <a:stretch>
            <a:fillRect/>
          </a:stretch>
        </p:blipFill>
        <p:spPr bwMode="auto">
          <a:xfrm>
            <a:off x="1725613" y="1103313"/>
            <a:ext cx="998537"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稻壳儿小白白(http://dwz.cn/Wu2UP)"/>
          <p:cNvPicPr>
            <a:picLocks noChangeArrowheads="1"/>
          </p:cNvPicPr>
          <p:nvPr/>
        </p:nvPicPr>
        <p:blipFill>
          <a:blip r:embed="rId7">
            <a:duotone>
              <a:prstClr val="black"/>
              <a:srgbClr val="EF6541">
                <a:tint val="45000"/>
                <a:satMod val="400000"/>
              </a:srgbClr>
            </a:duotone>
          </a:blip>
          <a:srcRect/>
          <a:stretch>
            <a:fillRect/>
          </a:stretch>
        </p:blipFill>
        <p:spPr bwMode="auto">
          <a:xfrm>
            <a:off x="8143875" y="4322763"/>
            <a:ext cx="1481138"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稻壳儿小白白(http://dwz.cn/Wu2UP)"/>
          <p:cNvSpPr>
            <a:spLocks noEditPoints="1"/>
          </p:cNvSpPr>
          <p:nvPr/>
        </p:nvSpPr>
        <p:spPr bwMode="auto">
          <a:xfrm>
            <a:off x="2068513" y="1258888"/>
            <a:ext cx="384175" cy="309562"/>
          </a:xfrm>
          <a:custGeom>
            <a:avLst/>
            <a:gdLst>
              <a:gd name="T0" fmla="*/ 55 w 57"/>
              <a:gd name="T1" fmla="*/ 27 h 46"/>
              <a:gd name="T2" fmla="*/ 54 w 57"/>
              <a:gd name="T3" fmla="*/ 27 h 46"/>
              <a:gd name="T4" fmla="*/ 54 w 57"/>
              <a:gd name="T5" fmla="*/ 27 h 46"/>
              <a:gd name="T6" fmla="*/ 53 w 57"/>
              <a:gd name="T7" fmla="*/ 27 h 46"/>
              <a:gd name="T8" fmla="*/ 28 w 57"/>
              <a:gd name="T9" fmla="*/ 6 h 46"/>
              <a:gd name="T10" fmla="*/ 4 w 57"/>
              <a:gd name="T11" fmla="*/ 27 h 46"/>
              <a:gd name="T12" fmla="*/ 3 w 57"/>
              <a:gd name="T13" fmla="*/ 27 h 46"/>
              <a:gd name="T14" fmla="*/ 2 w 57"/>
              <a:gd name="T15" fmla="*/ 27 h 46"/>
              <a:gd name="T16" fmla="*/ 0 w 57"/>
              <a:gd name="T17" fmla="*/ 24 h 46"/>
              <a:gd name="T18" fmla="*/ 0 w 57"/>
              <a:gd name="T19" fmla="*/ 23 h 46"/>
              <a:gd name="T20" fmla="*/ 26 w 57"/>
              <a:gd name="T21" fmla="*/ 1 h 46"/>
              <a:gd name="T22" fmla="*/ 31 w 57"/>
              <a:gd name="T23" fmla="*/ 1 h 46"/>
              <a:gd name="T24" fmla="*/ 40 w 57"/>
              <a:gd name="T25" fmla="*/ 8 h 46"/>
              <a:gd name="T26" fmla="*/ 40 w 57"/>
              <a:gd name="T27" fmla="*/ 1 h 46"/>
              <a:gd name="T28" fmla="*/ 41 w 57"/>
              <a:gd name="T29" fmla="*/ 0 h 46"/>
              <a:gd name="T30" fmla="*/ 48 w 57"/>
              <a:gd name="T31" fmla="*/ 0 h 46"/>
              <a:gd name="T32" fmla="*/ 49 w 57"/>
              <a:gd name="T33" fmla="*/ 1 h 46"/>
              <a:gd name="T34" fmla="*/ 49 w 57"/>
              <a:gd name="T35" fmla="*/ 16 h 46"/>
              <a:gd name="T36" fmla="*/ 57 w 57"/>
              <a:gd name="T37" fmla="*/ 23 h 46"/>
              <a:gd name="T38" fmla="*/ 57 w 57"/>
              <a:gd name="T39" fmla="*/ 24 h 46"/>
              <a:gd name="T40" fmla="*/ 55 w 57"/>
              <a:gd name="T41" fmla="*/ 27 h 46"/>
              <a:gd name="T42" fmla="*/ 49 w 57"/>
              <a:gd name="T43" fmla="*/ 44 h 46"/>
              <a:gd name="T44" fmla="*/ 47 w 57"/>
              <a:gd name="T45" fmla="*/ 46 h 46"/>
              <a:gd name="T46" fmla="*/ 33 w 57"/>
              <a:gd name="T47" fmla="*/ 46 h 46"/>
              <a:gd name="T48" fmla="*/ 33 w 57"/>
              <a:gd name="T49" fmla="*/ 32 h 46"/>
              <a:gd name="T50" fmla="*/ 24 w 57"/>
              <a:gd name="T51" fmla="*/ 32 h 46"/>
              <a:gd name="T52" fmla="*/ 24 w 57"/>
              <a:gd name="T53" fmla="*/ 46 h 46"/>
              <a:gd name="T54" fmla="*/ 10 w 57"/>
              <a:gd name="T55" fmla="*/ 46 h 46"/>
              <a:gd name="T56" fmla="*/ 8 w 57"/>
              <a:gd name="T57" fmla="*/ 44 h 46"/>
              <a:gd name="T58" fmla="*/ 8 w 57"/>
              <a:gd name="T59" fmla="*/ 27 h 46"/>
              <a:gd name="T60" fmla="*/ 8 w 57"/>
              <a:gd name="T61" fmla="*/ 26 h 46"/>
              <a:gd name="T62" fmla="*/ 28 w 57"/>
              <a:gd name="T63" fmla="*/ 9 h 46"/>
              <a:gd name="T64" fmla="*/ 49 w 57"/>
              <a:gd name="T65" fmla="*/ 26 h 46"/>
              <a:gd name="T66" fmla="*/ 49 w 57"/>
              <a:gd name="T67" fmla="*/ 27 h 46"/>
              <a:gd name="T68" fmla="*/ 49 w 57"/>
              <a:gd name="T69"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4" name="稻壳儿小白白(http://dwz.cn/Wu2UP)"/>
          <p:cNvSpPr>
            <a:spLocks noEditPoints="1"/>
          </p:cNvSpPr>
          <p:nvPr/>
        </p:nvSpPr>
        <p:spPr bwMode="auto">
          <a:xfrm>
            <a:off x="5865813" y="1539875"/>
            <a:ext cx="419100" cy="411163"/>
          </a:xfrm>
          <a:custGeom>
            <a:avLst/>
            <a:gdLst>
              <a:gd name="T0" fmla="*/ 59 w 64"/>
              <a:gd name="T1" fmla="*/ 63 h 63"/>
              <a:gd name="T2" fmla="*/ 55 w 64"/>
              <a:gd name="T3" fmla="*/ 61 h 63"/>
              <a:gd name="T4" fmla="*/ 42 w 64"/>
              <a:gd name="T5" fmla="*/ 48 h 63"/>
              <a:gd name="T6" fmla="*/ 27 w 64"/>
              <a:gd name="T7" fmla="*/ 53 h 63"/>
              <a:gd name="T8" fmla="*/ 0 w 64"/>
              <a:gd name="T9" fmla="*/ 26 h 63"/>
              <a:gd name="T10" fmla="*/ 27 w 64"/>
              <a:gd name="T11" fmla="*/ 0 h 63"/>
              <a:gd name="T12" fmla="*/ 54 w 64"/>
              <a:gd name="T13" fmla="*/ 26 h 63"/>
              <a:gd name="T14" fmla="*/ 49 w 64"/>
              <a:gd name="T15" fmla="*/ 41 h 63"/>
              <a:gd name="T16" fmla="*/ 62 w 64"/>
              <a:gd name="T17" fmla="*/ 54 h 63"/>
              <a:gd name="T18" fmla="*/ 64 w 64"/>
              <a:gd name="T19" fmla="*/ 58 h 63"/>
              <a:gd name="T20" fmla="*/ 59 w 64"/>
              <a:gd name="T21" fmla="*/ 63 h 63"/>
              <a:gd name="T22" fmla="*/ 27 w 64"/>
              <a:gd name="T23" fmla="*/ 9 h 63"/>
              <a:gd name="T24" fmla="*/ 10 w 64"/>
              <a:gd name="T25" fmla="*/ 26 h 63"/>
              <a:gd name="T26" fmla="*/ 27 w 64"/>
              <a:gd name="T27" fmla="*/ 43 h 63"/>
              <a:gd name="T28" fmla="*/ 44 w 64"/>
              <a:gd name="T29" fmla="*/ 26 h 63"/>
              <a:gd name="T30" fmla="*/ 27 w 64"/>
              <a:gd name="T3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5" name="稻壳儿小白白(http://dwz.cn/Wu2UP)"/>
          <p:cNvSpPr>
            <a:spLocks noEditPoints="1"/>
          </p:cNvSpPr>
          <p:nvPr/>
        </p:nvSpPr>
        <p:spPr bwMode="auto">
          <a:xfrm>
            <a:off x="3509963" y="3186113"/>
            <a:ext cx="498475" cy="37465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6" name="稻壳儿小白白(http://dwz.cn/Wu2UP)"/>
          <p:cNvSpPr>
            <a:spLocks noChangeAspect="1" noEditPoints="1"/>
          </p:cNvSpPr>
          <p:nvPr/>
        </p:nvSpPr>
        <p:spPr bwMode="auto">
          <a:xfrm>
            <a:off x="4881563" y="4303713"/>
            <a:ext cx="409575" cy="411162"/>
          </a:xfrm>
          <a:custGeom>
            <a:avLst/>
            <a:gdLst>
              <a:gd name="T0" fmla="*/ 58 w 58"/>
              <a:gd name="T1" fmla="*/ 33 h 58"/>
              <a:gd name="T2" fmla="*/ 57 w 58"/>
              <a:gd name="T3" fmla="*/ 34 h 58"/>
              <a:gd name="T4" fmla="*/ 50 w 58"/>
              <a:gd name="T5" fmla="*/ 35 h 58"/>
              <a:gd name="T6" fmla="*/ 49 w 58"/>
              <a:gd name="T7" fmla="*/ 39 h 58"/>
              <a:gd name="T8" fmla="*/ 53 w 58"/>
              <a:gd name="T9" fmla="*/ 44 h 58"/>
              <a:gd name="T10" fmla="*/ 53 w 58"/>
              <a:gd name="T11" fmla="*/ 45 h 58"/>
              <a:gd name="T12" fmla="*/ 53 w 58"/>
              <a:gd name="T13" fmla="*/ 46 h 58"/>
              <a:gd name="T14" fmla="*/ 45 w 58"/>
              <a:gd name="T15" fmla="*/ 53 h 58"/>
              <a:gd name="T16" fmla="*/ 44 w 58"/>
              <a:gd name="T17" fmla="*/ 52 h 58"/>
              <a:gd name="T18" fmla="*/ 39 w 58"/>
              <a:gd name="T19" fmla="*/ 48 h 58"/>
              <a:gd name="T20" fmla="*/ 36 w 58"/>
              <a:gd name="T21" fmla="*/ 50 h 58"/>
              <a:gd name="T22" fmla="*/ 34 w 58"/>
              <a:gd name="T23" fmla="*/ 57 h 58"/>
              <a:gd name="T24" fmla="*/ 33 w 58"/>
              <a:gd name="T25" fmla="*/ 58 h 58"/>
              <a:gd name="T26" fmla="*/ 25 w 58"/>
              <a:gd name="T27" fmla="*/ 58 h 58"/>
              <a:gd name="T28" fmla="*/ 23 w 58"/>
              <a:gd name="T29" fmla="*/ 57 h 58"/>
              <a:gd name="T30" fmla="*/ 22 w 58"/>
              <a:gd name="T31" fmla="*/ 50 h 58"/>
              <a:gd name="T32" fmla="*/ 19 w 58"/>
              <a:gd name="T33" fmla="*/ 48 h 58"/>
              <a:gd name="T34" fmla="*/ 14 w 58"/>
              <a:gd name="T35" fmla="*/ 52 h 58"/>
              <a:gd name="T36" fmla="*/ 13 w 58"/>
              <a:gd name="T37" fmla="*/ 53 h 58"/>
              <a:gd name="T38" fmla="*/ 12 w 58"/>
              <a:gd name="T39" fmla="*/ 52 h 58"/>
              <a:gd name="T40" fmla="*/ 5 w 58"/>
              <a:gd name="T41" fmla="*/ 46 h 58"/>
              <a:gd name="T42" fmla="*/ 5 w 58"/>
              <a:gd name="T43" fmla="*/ 45 h 58"/>
              <a:gd name="T44" fmla="*/ 5 w 58"/>
              <a:gd name="T45" fmla="*/ 44 h 58"/>
              <a:gd name="T46" fmla="*/ 9 w 58"/>
              <a:gd name="T47" fmla="*/ 39 h 58"/>
              <a:gd name="T48" fmla="*/ 8 w 58"/>
              <a:gd name="T49" fmla="*/ 35 h 58"/>
              <a:gd name="T50" fmla="*/ 1 w 58"/>
              <a:gd name="T51" fmla="*/ 34 h 58"/>
              <a:gd name="T52" fmla="*/ 0 w 58"/>
              <a:gd name="T53" fmla="*/ 33 h 58"/>
              <a:gd name="T54" fmla="*/ 0 w 58"/>
              <a:gd name="T55" fmla="*/ 24 h 58"/>
              <a:gd name="T56" fmla="*/ 1 w 58"/>
              <a:gd name="T57" fmla="*/ 23 h 58"/>
              <a:gd name="T58" fmla="*/ 8 w 58"/>
              <a:gd name="T59" fmla="*/ 22 h 58"/>
              <a:gd name="T60" fmla="*/ 9 w 58"/>
              <a:gd name="T61" fmla="*/ 18 h 58"/>
              <a:gd name="T62" fmla="*/ 5 w 58"/>
              <a:gd name="T63" fmla="*/ 13 h 58"/>
              <a:gd name="T64" fmla="*/ 5 w 58"/>
              <a:gd name="T65" fmla="*/ 12 h 58"/>
              <a:gd name="T66" fmla="*/ 5 w 58"/>
              <a:gd name="T67" fmla="*/ 11 h 58"/>
              <a:gd name="T68" fmla="*/ 13 w 58"/>
              <a:gd name="T69" fmla="*/ 5 h 58"/>
              <a:gd name="T70" fmla="*/ 14 w 58"/>
              <a:gd name="T71" fmla="*/ 5 h 58"/>
              <a:gd name="T72" fmla="*/ 19 w 58"/>
              <a:gd name="T73" fmla="*/ 9 h 58"/>
              <a:gd name="T74" fmla="*/ 22 w 58"/>
              <a:gd name="T75" fmla="*/ 8 h 58"/>
              <a:gd name="T76" fmla="*/ 23 w 58"/>
              <a:gd name="T77" fmla="*/ 1 h 58"/>
              <a:gd name="T78" fmla="*/ 25 w 58"/>
              <a:gd name="T79" fmla="*/ 0 h 58"/>
              <a:gd name="T80" fmla="*/ 33 w 58"/>
              <a:gd name="T81" fmla="*/ 0 h 58"/>
              <a:gd name="T82" fmla="*/ 34 w 58"/>
              <a:gd name="T83" fmla="*/ 1 h 58"/>
              <a:gd name="T84" fmla="*/ 36 w 58"/>
              <a:gd name="T85" fmla="*/ 8 h 58"/>
              <a:gd name="T86" fmla="*/ 39 w 58"/>
              <a:gd name="T87" fmla="*/ 9 h 58"/>
              <a:gd name="T88" fmla="*/ 44 w 58"/>
              <a:gd name="T89" fmla="*/ 5 h 58"/>
              <a:gd name="T90" fmla="*/ 45 w 58"/>
              <a:gd name="T91" fmla="*/ 5 h 58"/>
              <a:gd name="T92" fmla="*/ 46 w 58"/>
              <a:gd name="T93" fmla="*/ 5 h 58"/>
              <a:gd name="T94" fmla="*/ 52 w 58"/>
              <a:gd name="T95" fmla="*/ 12 h 58"/>
              <a:gd name="T96" fmla="*/ 53 w 58"/>
              <a:gd name="T97" fmla="*/ 12 h 58"/>
              <a:gd name="T98" fmla="*/ 52 w 58"/>
              <a:gd name="T99" fmla="*/ 13 h 58"/>
              <a:gd name="T100" fmla="*/ 48 w 58"/>
              <a:gd name="T101" fmla="*/ 18 h 58"/>
              <a:gd name="T102" fmla="*/ 50 w 58"/>
              <a:gd name="T103" fmla="*/ 22 h 58"/>
              <a:gd name="T104" fmla="*/ 57 w 58"/>
              <a:gd name="T105" fmla="*/ 23 h 58"/>
              <a:gd name="T106" fmla="*/ 58 w 58"/>
              <a:gd name="T107" fmla="*/ 25 h 58"/>
              <a:gd name="T108" fmla="*/ 58 w 58"/>
              <a:gd name="T109" fmla="*/ 33 h 58"/>
              <a:gd name="T110" fmla="*/ 29 w 58"/>
              <a:gd name="T111" fmla="*/ 19 h 58"/>
              <a:gd name="T112" fmla="*/ 19 w 58"/>
              <a:gd name="T113" fmla="*/ 29 h 58"/>
              <a:gd name="T114" fmla="*/ 29 w 58"/>
              <a:gd name="T115" fmla="*/ 38 h 58"/>
              <a:gd name="T116" fmla="*/ 39 w 58"/>
              <a:gd name="T117" fmla="*/ 29 h 58"/>
              <a:gd name="T118" fmla="*/ 29 w 58"/>
              <a:gd name="T11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17" name="稻壳儿小白白(http://dwz.cn/Wu2UP)"/>
          <p:cNvSpPr>
            <a:spLocks noEditPoints="1"/>
          </p:cNvSpPr>
          <p:nvPr/>
        </p:nvSpPr>
        <p:spPr bwMode="auto">
          <a:xfrm>
            <a:off x="8769350" y="4606925"/>
            <a:ext cx="376238" cy="376238"/>
          </a:xfrm>
          <a:custGeom>
            <a:avLst/>
            <a:gdLst>
              <a:gd name="T0" fmla="*/ 27 w 55"/>
              <a:gd name="T1" fmla="*/ 55 h 55"/>
              <a:gd name="T2" fmla="*/ 0 w 55"/>
              <a:gd name="T3" fmla="*/ 27 h 55"/>
              <a:gd name="T4" fmla="*/ 27 w 55"/>
              <a:gd name="T5" fmla="*/ 0 h 55"/>
              <a:gd name="T6" fmla="*/ 55 w 55"/>
              <a:gd name="T7" fmla="*/ 27 h 55"/>
              <a:gd name="T8" fmla="*/ 27 w 55"/>
              <a:gd name="T9" fmla="*/ 55 h 55"/>
              <a:gd name="T10" fmla="*/ 45 w 55"/>
              <a:gd name="T11" fmla="*/ 20 h 55"/>
              <a:gd name="T12" fmla="*/ 42 w 55"/>
              <a:gd name="T13" fmla="*/ 17 h 55"/>
              <a:gd name="T14" fmla="*/ 40 w 55"/>
              <a:gd name="T15" fmla="*/ 16 h 55"/>
              <a:gd name="T16" fmla="*/ 38 w 55"/>
              <a:gd name="T17" fmla="*/ 17 h 55"/>
              <a:gd name="T18" fmla="*/ 24 w 55"/>
              <a:gd name="T19" fmla="*/ 31 h 55"/>
              <a:gd name="T20" fmla="*/ 16 w 55"/>
              <a:gd name="T21" fmla="*/ 23 h 55"/>
              <a:gd name="T22" fmla="*/ 14 w 55"/>
              <a:gd name="T23" fmla="*/ 22 h 55"/>
              <a:gd name="T24" fmla="*/ 13 w 55"/>
              <a:gd name="T25" fmla="*/ 23 h 55"/>
              <a:gd name="T26" fmla="*/ 9 w 55"/>
              <a:gd name="T27" fmla="*/ 26 h 55"/>
              <a:gd name="T28" fmla="*/ 9 w 55"/>
              <a:gd name="T29" fmla="*/ 28 h 55"/>
              <a:gd name="T30" fmla="*/ 9 w 55"/>
              <a:gd name="T31" fmla="*/ 30 h 55"/>
              <a:gd name="T32" fmla="*/ 22 w 55"/>
              <a:gd name="T33" fmla="*/ 43 h 55"/>
              <a:gd name="T34" fmla="*/ 24 w 55"/>
              <a:gd name="T35" fmla="*/ 43 h 55"/>
              <a:gd name="T36" fmla="*/ 26 w 55"/>
              <a:gd name="T37" fmla="*/ 43 h 55"/>
              <a:gd name="T38" fmla="*/ 45 w 55"/>
              <a:gd name="T39" fmla="*/ 23 h 55"/>
              <a:gd name="T40" fmla="*/ 46 w 55"/>
              <a:gd name="T41" fmla="*/ 22 h 55"/>
              <a:gd name="T42" fmla="*/ 45 w 55"/>
              <a:gd name="T43"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p>
        </p:txBody>
      </p:sp>
      <p:sp>
        <p:nvSpPr>
          <p:cNvPr id="28" name="矩形: 圆角 27"/>
          <p:cNvSpPr/>
          <p:nvPr/>
        </p:nvSpPr>
        <p:spPr>
          <a:xfrm>
            <a:off x="1116013" y="2932478"/>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0692" y="2927804"/>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30" name="矩形: 圆角 29"/>
          <p:cNvSpPr/>
          <p:nvPr/>
        </p:nvSpPr>
        <p:spPr>
          <a:xfrm>
            <a:off x="7220297" y="1856552"/>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6444976" y="1851878"/>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34" name="矩形: 圆角 33"/>
          <p:cNvSpPr/>
          <p:nvPr/>
        </p:nvSpPr>
        <p:spPr>
          <a:xfrm>
            <a:off x="1805954" y="4941940"/>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30633" y="4937266"/>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36" name="矩形: 圆角 35"/>
          <p:cNvSpPr/>
          <p:nvPr/>
        </p:nvSpPr>
        <p:spPr>
          <a:xfrm>
            <a:off x="9173173" y="3298854"/>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8397852" y="3294180"/>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28" grpId="0" animBg="1"/>
      <p:bldP spid="29" grpId="0"/>
      <p:bldP spid="30" grpId="0" animBg="1"/>
      <p:bldP spid="31" grpId="0"/>
      <p:bldP spid="34" grpId="0" animBg="1"/>
      <p:bldP spid="35" grpId="0"/>
      <p:bldP spid="36" grpId="0" animBg="1"/>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4</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求职意向</a:t>
              </a:r>
            </a:p>
          </p:txBody>
        </p:sp>
      </p:grpSp>
      <p:sp>
        <p:nvSpPr>
          <p:cNvPr id="7" name="稻壳儿小白白(http://dwz.cn/Wu2UP)"/>
          <p:cNvSpPr>
            <a:spLocks noChangeArrowheads="1"/>
          </p:cNvSpPr>
          <p:nvPr/>
        </p:nvSpPr>
        <p:spPr bwMode="auto">
          <a:xfrm>
            <a:off x="4741863" y="3643313"/>
            <a:ext cx="912812" cy="3803650"/>
          </a:xfrm>
          <a:prstGeom prst="rect">
            <a:avLst/>
          </a:prstGeom>
          <a:solidFill>
            <a:srgbClr val="EF6541"/>
          </a:solid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ym typeface="Arial" panose="020B0604020202020204" pitchFamily="34" charset="0"/>
            </a:endParaRPr>
          </a:p>
        </p:txBody>
      </p:sp>
      <p:sp>
        <p:nvSpPr>
          <p:cNvPr id="8" name="稻壳儿小白白(http://dwz.cn/Wu2UP)"/>
          <p:cNvSpPr/>
          <p:nvPr/>
        </p:nvSpPr>
        <p:spPr bwMode="auto">
          <a:xfrm>
            <a:off x="4284663" y="3116263"/>
            <a:ext cx="457200" cy="1063625"/>
          </a:xfrm>
          <a:custGeom>
            <a:avLst/>
            <a:gdLst>
              <a:gd name="T0" fmla="*/ 401 w 401"/>
              <a:gd name="T1" fmla="*/ 464 h 935"/>
              <a:gd name="T2" fmla="*/ 0 w 401"/>
              <a:gd name="T3" fmla="*/ 0 h 935"/>
              <a:gd name="T4" fmla="*/ 0 w 401"/>
              <a:gd name="T5" fmla="*/ 471 h 935"/>
              <a:gd name="T6" fmla="*/ 401 w 401"/>
              <a:gd name="T7" fmla="*/ 935 h 935"/>
              <a:gd name="T8" fmla="*/ 401 w 401"/>
              <a:gd name="T9" fmla="*/ 464 h 935"/>
            </a:gdLst>
            <a:ahLst/>
            <a:cxnLst>
              <a:cxn ang="0">
                <a:pos x="T0" y="T1"/>
              </a:cxn>
              <a:cxn ang="0">
                <a:pos x="T2" y="T3"/>
              </a:cxn>
              <a:cxn ang="0">
                <a:pos x="T4" y="T5"/>
              </a:cxn>
              <a:cxn ang="0">
                <a:pos x="T6" y="T7"/>
              </a:cxn>
              <a:cxn ang="0">
                <a:pos x="T8" y="T9"/>
              </a:cxn>
            </a:cxnLst>
            <a:rect l="0" t="0" r="r" b="b"/>
            <a:pathLst>
              <a:path w="401" h="935">
                <a:moveTo>
                  <a:pt x="401" y="464"/>
                </a:moveTo>
                <a:lnTo>
                  <a:pt x="0" y="0"/>
                </a:lnTo>
                <a:lnTo>
                  <a:pt x="0" y="471"/>
                </a:lnTo>
                <a:lnTo>
                  <a:pt x="401" y="935"/>
                </a:lnTo>
                <a:lnTo>
                  <a:pt x="401" y="464"/>
                </a:lnTo>
                <a:close/>
              </a:path>
            </a:pathLst>
          </a:custGeom>
          <a:solidFill>
            <a:srgbClr val="EF6541"/>
          </a:solidFill>
          <a:ln>
            <a:noFill/>
          </a:ln>
        </p:spPr>
        <p:txBody>
          <a:bodyPr/>
          <a:lstStyle/>
          <a:p>
            <a:endParaRPr lang="zh-CN" altLang="en-US"/>
          </a:p>
        </p:txBody>
      </p:sp>
      <p:sp>
        <p:nvSpPr>
          <p:cNvPr id="9" name="稻壳儿小白白(http://dwz.cn/Wu2UP)"/>
          <p:cNvSpPr/>
          <p:nvPr/>
        </p:nvSpPr>
        <p:spPr bwMode="auto">
          <a:xfrm>
            <a:off x="4284663" y="3116263"/>
            <a:ext cx="1370012" cy="527050"/>
          </a:xfrm>
          <a:custGeom>
            <a:avLst/>
            <a:gdLst>
              <a:gd name="T0" fmla="*/ 803 w 1205"/>
              <a:gd name="T1" fmla="*/ 0 h 464"/>
              <a:gd name="T2" fmla="*/ 0 w 1205"/>
              <a:gd name="T3" fmla="*/ 0 h 464"/>
              <a:gd name="T4" fmla="*/ 401 w 1205"/>
              <a:gd name="T5" fmla="*/ 464 h 464"/>
              <a:gd name="T6" fmla="*/ 1205 w 1205"/>
              <a:gd name="T7" fmla="*/ 464 h 464"/>
              <a:gd name="T8" fmla="*/ 803 w 1205"/>
              <a:gd name="T9" fmla="*/ 0 h 464"/>
            </a:gdLst>
            <a:ahLst/>
            <a:cxnLst>
              <a:cxn ang="0">
                <a:pos x="T0" y="T1"/>
              </a:cxn>
              <a:cxn ang="0">
                <a:pos x="T2" y="T3"/>
              </a:cxn>
              <a:cxn ang="0">
                <a:pos x="T4" y="T5"/>
              </a:cxn>
              <a:cxn ang="0">
                <a:pos x="T6" y="T7"/>
              </a:cxn>
              <a:cxn ang="0">
                <a:pos x="T8" y="T9"/>
              </a:cxn>
            </a:cxnLst>
            <a:rect l="0" t="0" r="r" b="b"/>
            <a:pathLst>
              <a:path w="1205" h="464">
                <a:moveTo>
                  <a:pt x="803" y="0"/>
                </a:moveTo>
                <a:lnTo>
                  <a:pt x="0" y="0"/>
                </a:lnTo>
                <a:lnTo>
                  <a:pt x="401" y="464"/>
                </a:lnTo>
                <a:lnTo>
                  <a:pt x="1205" y="464"/>
                </a:lnTo>
                <a:lnTo>
                  <a:pt x="803" y="0"/>
                </a:lnTo>
                <a:close/>
              </a:path>
            </a:pathLst>
          </a:custGeom>
          <a:solidFill>
            <a:srgbClr val="EF6541"/>
          </a:solidFill>
          <a:ln>
            <a:noFill/>
          </a:ln>
        </p:spPr>
        <p:txBody>
          <a:bodyPr/>
          <a:lstStyle/>
          <a:p>
            <a:endParaRPr lang="zh-CN" altLang="en-US"/>
          </a:p>
        </p:txBody>
      </p:sp>
      <p:sp>
        <p:nvSpPr>
          <p:cNvPr id="10" name="稻壳儿小白白(http://dwz.cn/Wu2UP)"/>
          <p:cNvSpPr>
            <a:spLocks noChangeArrowheads="1"/>
          </p:cNvSpPr>
          <p:nvPr/>
        </p:nvSpPr>
        <p:spPr bwMode="auto">
          <a:xfrm>
            <a:off x="3829050" y="4179888"/>
            <a:ext cx="912813" cy="3267075"/>
          </a:xfrm>
          <a:prstGeom prst="rect">
            <a:avLst/>
          </a:prstGeom>
          <a:solidFill>
            <a:schemeClr val="bg1"/>
          </a:solid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en-US" altLang="zh-CN" sz="1200">
              <a:sym typeface="Arial" panose="020B0604020202020204" pitchFamily="34" charset="0"/>
            </a:endParaRPr>
          </a:p>
        </p:txBody>
      </p:sp>
      <p:sp>
        <p:nvSpPr>
          <p:cNvPr id="11" name="稻壳儿小白白(http://dwz.cn/Wu2UP)"/>
          <p:cNvSpPr/>
          <p:nvPr/>
        </p:nvSpPr>
        <p:spPr bwMode="auto">
          <a:xfrm>
            <a:off x="3373438" y="3652838"/>
            <a:ext cx="455612" cy="1060450"/>
          </a:xfrm>
          <a:custGeom>
            <a:avLst/>
            <a:gdLst>
              <a:gd name="T0" fmla="*/ 401 w 401"/>
              <a:gd name="T1" fmla="*/ 464 h 935"/>
              <a:gd name="T2" fmla="*/ 0 w 401"/>
              <a:gd name="T3" fmla="*/ 0 h 935"/>
              <a:gd name="T4" fmla="*/ 0 w 401"/>
              <a:gd name="T5" fmla="*/ 472 h 935"/>
              <a:gd name="T6" fmla="*/ 401 w 401"/>
              <a:gd name="T7" fmla="*/ 935 h 935"/>
              <a:gd name="T8" fmla="*/ 401 w 401"/>
              <a:gd name="T9" fmla="*/ 464 h 935"/>
            </a:gdLst>
            <a:ahLst/>
            <a:cxnLst>
              <a:cxn ang="0">
                <a:pos x="T0" y="T1"/>
              </a:cxn>
              <a:cxn ang="0">
                <a:pos x="T2" y="T3"/>
              </a:cxn>
              <a:cxn ang="0">
                <a:pos x="T4" y="T5"/>
              </a:cxn>
              <a:cxn ang="0">
                <a:pos x="T6" y="T7"/>
              </a:cxn>
              <a:cxn ang="0">
                <a:pos x="T8" y="T9"/>
              </a:cxn>
            </a:cxnLst>
            <a:rect l="0" t="0" r="r" b="b"/>
            <a:pathLst>
              <a:path w="401" h="935">
                <a:moveTo>
                  <a:pt x="401" y="464"/>
                </a:moveTo>
                <a:lnTo>
                  <a:pt x="0" y="0"/>
                </a:lnTo>
                <a:lnTo>
                  <a:pt x="0" y="472"/>
                </a:lnTo>
                <a:lnTo>
                  <a:pt x="401" y="935"/>
                </a:lnTo>
                <a:lnTo>
                  <a:pt x="401" y="464"/>
                </a:lnTo>
                <a:close/>
              </a:path>
            </a:pathLst>
          </a:custGeom>
          <a:solidFill>
            <a:schemeClr val="bg1"/>
          </a:solidFill>
          <a:ln>
            <a:noFill/>
          </a:ln>
        </p:spPr>
        <p:txBody>
          <a:bodyPr/>
          <a:lstStyle/>
          <a:p>
            <a:endParaRPr lang="zh-CN" altLang="en-US"/>
          </a:p>
        </p:txBody>
      </p:sp>
      <p:sp>
        <p:nvSpPr>
          <p:cNvPr id="12" name="稻壳儿小白白(http://dwz.cn/Wu2UP)"/>
          <p:cNvSpPr/>
          <p:nvPr/>
        </p:nvSpPr>
        <p:spPr bwMode="auto">
          <a:xfrm>
            <a:off x="3373438" y="3651250"/>
            <a:ext cx="1368425" cy="527050"/>
          </a:xfrm>
          <a:custGeom>
            <a:avLst/>
            <a:gdLst>
              <a:gd name="T0" fmla="*/ 803 w 1204"/>
              <a:gd name="T1" fmla="*/ 0 h 464"/>
              <a:gd name="T2" fmla="*/ 0 w 1204"/>
              <a:gd name="T3" fmla="*/ 0 h 464"/>
              <a:gd name="T4" fmla="*/ 401 w 1204"/>
              <a:gd name="T5" fmla="*/ 464 h 464"/>
              <a:gd name="T6" fmla="*/ 1204 w 1204"/>
              <a:gd name="T7" fmla="*/ 464 h 464"/>
              <a:gd name="T8" fmla="*/ 803 w 1204"/>
              <a:gd name="T9" fmla="*/ 0 h 464"/>
            </a:gdLst>
            <a:ahLst/>
            <a:cxnLst>
              <a:cxn ang="0">
                <a:pos x="T0" y="T1"/>
              </a:cxn>
              <a:cxn ang="0">
                <a:pos x="T2" y="T3"/>
              </a:cxn>
              <a:cxn ang="0">
                <a:pos x="T4" y="T5"/>
              </a:cxn>
              <a:cxn ang="0">
                <a:pos x="T6" y="T7"/>
              </a:cxn>
              <a:cxn ang="0">
                <a:pos x="T8" y="T9"/>
              </a:cxn>
            </a:cxnLst>
            <a:rect l="0" t="0" r="r" b="b"/>
            <a:pathLst>
              <a:path w="1204" h="464">
                <a:moveTo>
                  <a:pt x="803" y="0"/>
                </a:moveTo>
                <a:lnTo>
                  <a:pt x="0" y="0"/>
                </a:lnTo>
                <a:lnTo>
                  <a:pt x="401" y="464"/>
                </a:lnTo>
                <a:lnTo>
                  <a:pt x="1204" y="464"/>
                </a:lnTo>
                <a:lnTo>
                  <a:pt x="803" y="0"/>
                </a:lnTo>
                <a:close/>
              </a:path>
            </a:pathLst>
          </a:custGeom>
          <a:solidFill>
            <a:schemeClr val="bg1"/>
          </a:solidFill>
          <a:ln>
            <a:noFill/>
          </a:ln>
        </p:spPr>
        <p:txBody>
          <a:bodyPr/>
          <a:lstStyle/>
          <a:p>
            <a:endParaRPr lang="zh-CN" altLang="en-US"/>
          </a:p>
        </p:txBody>
      </p:sp>
      <p:sp>
        <p:nvSpPr>
          <p:cNvPr id="13" name="稻壳儿小白白(http://dwz.cn/Wu2UP)"/>
          <p:cNvSpPr/>
          <p:nvPr/>
        </p:nvSpPr>
        <p:spPr bwMode="auto">
          <a:xfrm>
            <a:off x="2459038" y="4187825"/>
            <a:ext cx="457200" cy="1062038"/>
          </a:xfrm>
          <a:custGeom>
            <a:avLst/>
            <a:gdLst>
              <a:gd name="T0" fmla="*/ 402 w 402"/>
              <a:gd name="T1" fmla="*/ 463 h 934"/>
              <a:gd name="T2" fmla="*/ 0 w 402"/>
              <a:gd name="T3" fmla="*/ 0 h 934"/>
              <a:gd name="T4" fmla="*/ 0 w 402"/>
              <a:gd name="T5" fmla="*/ 471 h 934"/>
              <a:gd name="T6" fmla="*/ 402 w 402"/>
              <a:gd name="T7" fmla="*/ 934 h 934"/>
              <a:gd name="T8" fmla="*/ 402 w 402"/>
              <a:gd name="T9" fmla="*/ 463 h 934"/>
            </a:gdLst>
            <a:ahLst/>
            <a:cxnLst>
              <a:cxn ang="0">
                <a:pos x="T0" y="T1"/>
              </a:cxn>
              <a:cxn ang="0">
                <a:pos x="T2" y="T3"/>
              </a:cxn>
              <a:cxn ang="0">
                <a:pos x="T4" y="T5"/>
              </a:cxn>
              <a:cxn ang="0">
                <a:pos x="T6" y="T7"/>
              </a:cxn>
              <a:cxn ang="0">
                <a:pos x="T8" y="T9"/>
              </a:cxn>
            </a:cxnLst>
            <a:rect l="0" t="0" r="r" b="b"/>
            <a:pathLst>
              <a:path w="402" h="934">
                <a:moveTo>
                  <a:pt x="402" y="463"/>
                </a:moveTo>
                <a:lnTo>
                  <a:pt x="0" y="0"/>
                </a:lnTo>
                <a:lnTo>
                  <a:pt x="0" y="471"/>
                </a:lnTo>
                <a:lnTo>
                  <a:pt x="402" y="934"/>
                </a:lnTo>
                <a:lnTo>
                  <a:pt x="402" y="463"/>
                </a:lnTo>
                <a:close/>
              </a:path>
            </a:pathLst>
          </a:custGeom>
          <a:solidFill>
            <a:srgbClr val="EF6541"/>
          </a:solidFill>
          <a:ln>
            <a:noFill/>
          </a:ln>
        </p:spPr>
        <p:txBody>
          <a:bodyPr/>
          <a:lstStyle/>
          <a:p>
            <a:endParaRPr lang="zh-CN" altLang="en-US"/>
          </a:p>
        </p:txBody>
      </p:sp>
      <p:sp>
        <p:nvSpPr>
          <p:cNvPr id="14" name="稻壳儿小白白(http://dwz.cn/Wu2UP)"/>
          <p:cNvSpPr>
            <a:spLocks noChangeArrowheads="1"/>
          </p:cNvSpPr>
          <p:nvPr/>
        </p:nvSpPr>
        <p:spPr bwMode="auto">
          <a:xfrm>
            <a:off x="2916238" y="4714875"/>
            <a:ext cx="954087" cy="2732088"/>
          </a:xfrm>
          <a:prstGeom prst="rect">
            <a:avLst/>
          </a:prstGeom>
          <a:solidFill>
            <a:srgbClr val="EF6541"/>
          </a:solid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ym typeface="Arial" panose="020B0604020202020204" pitchFamily="34" charset="0"/>
            </a:endParaRPr>
          </a:p>
        </p:txBody>
      </p:sp>
      <p:sp>
        <p:nvSpPr>
          <p:cNvPr id="15" name="稻壳儿小白白(http://dwz.cn/Wu2UP)"/>
          <p:cNvSpPr/>
          <p:nvPr/>
        </p:nvSpPr>
        <p:spPr bwMode="auto">
          <a:xfrm>
            <a:off x="2459038" y="4187825"/>
            <a:ext cx="1370012" cy="525463"/>
          </a:xfrm>
          <a:custGeom>
            <a:avLst/>
            <a:gdLst>
              <a:gd name="T0" fmla="*/ 804 w 1205"/>
              <a:gd name="T1" fmla="*/ 0 h 463"/>
              <a:gd name="T2" fmla="*/ 0 w 1205"/>
              <a:gd name="T3" fmla="*/ 0 h 463"/>
              <a:gd name="T4" fmla="*/ 402 w 1205"/>
              <a:gd name="T5" fmla="*/ 463 h 463"/>
              <a:gd name="T6" fmla="*/ 1205 w 1205"/>
              <a:gd name="T7" fmla="*/ 463 h 463"/>
              <a:gd name="T8" fmla="*/ 804 w 1205"/>
              <a:gd name="T9" fmla="*/ 0 h 463"/>
            </a:gdLst>
            <a:ahLst/>
            <a:cxnLst>
              <a:cxn ang="0">
                <a:pos x="T0" y="T1"/>
              </a:cxn>
              <a:cxn ang="0">
                <a:pos x="T2" y="T3"/>
              </a:cxn>
              <a:cxn ang="0">
                <a:pos x="T4" y="T5"/>
              </a:cxn>
              <a:cxn ang="0">
                <a:pos x="T6" y="T7"/>
              </a:cxn>
              <a:cxn ang="0">
                <a:pos x="T8" y="T9"/>
              </a:cxn>
            </a:cxnLst>
            <a:rect l="0" t="0" r="r" b="b"/>
            <a:pathLst>
              <a:path w="1205" h="463">
                <a:moveTo>
                  <a:pt x="804" y="0"/>
                </a:moveTo>
                <a:lnTo>
                  <a:pt x="0" y="0"/>
                </a:lnTo>
                <a:lnTo>
                  <a:pt x="402" y="463"/>
                </a:lnTo>
                <a:lnTo>
                  <a:pt x="1205" y="463"/>
                </a:lnTo>
                <a:lnTo>
                  <a:pt x="804" y="0"/>
                </a:lnTo>
                <a:close/>
              </a:path>
            </a:pathLst>
          </a:custGeom>
          <a:solidFill>
            <a:srgbClr val="EF6541"/>
          </a:solidFill>
          <a:ln>
            <a:noFill/>
          </a:ln>
        </p:spPr>
        <p:txBody>
          <a:bodyPr/>
          <a:lstStyle/>
          <a:p>
            <a:endParaRPr lang="zh-CN" altLang="en-US"/>
          </a:p>
        </p:txBody>
      </p:sp>
      <p:sp>
        <p:nvSpPr>
          <p:cNvPr id="16" name="稻壳儿小白白(http://dwz.cn/Wu2UP)"/>
          <p:cNvSpPr/>
          <p:nvPr/>
        </p:nvSpPr>
        <p:spPr bwMode="auto">
          <a:xfrm>
            <a:off x="635000" y="5257800"/>
            <a:ext cx="1370013" cy="528638"/>
          </a:xfrm>
          <a:custGeom>
            <a:avLst/>
            <a:gdLst>
              <a:gd name="T0" fmla="*/ 803 w 1205"/>
              <a:gd name="T1" fmla="*/ 0 h 464"/>
              <a:gd name="T2" fmla="*/ 0 w 1205"/>
              <a:gd name="T3" fmla="*/ 0 h 464"/>
              <a:gd name="T4" fmla="*/ 400 w 1205"/>
              <a:gd name="T5" fmla="*/ 464 h 464"/>
              <a:gd name="T6" fmla="*/ 1205 w 1205"/>
              <a:gd name="T7" fmla="*/ 464 h 464"/>
              <a:gd name="T8" fmla="*/ 803 w 1205"/>
              <a:gd name="T9" fmla="*/ 0 h 464"/>
            </a:gdLst>
            <a:ahLst/>
            <a:cxnLst>
              <a:cxn ang="0">
                <a:pos x="T0" y="T1"/>
              </a:cxn>
              <a:cxn ang="0">
                <a:pos x="T2" y="T3"/>
              </a:cxn>
              <a:cxn ang="0">
                <a:pos x="T4" y="T5"/>
              </a:cxn>
              <a:cxn ang="0">
                <a:pos x="T6" y="T7"/>
              </a:cxn>
              <a:cxn ang="0">
                <a:pos x="T8" y="T9"/>
              </a:cxn>
            </a:cxnLst>
            <a:rect l="0" t="0" r="r" b="b"/>
            <a:pathLst>
              <a:path w="1205" h="464">
                <a:moveTo>
                  <a:pt x="803" y="0"/>
                </a:moveTo>
                <a:lnTo>
                  <a:pt x="0" y="0"/>
                </a:lnTo>
                <a:lnTo>
                  <a:pt x="400" y="464"/>
                </a:lnTo>
                <a:lnTo>
                  <a:pt x="1205" y="464"/>
                </a:lnTo>
                <a:lnTo>
                  <a:pt x="803" y="0"/>
                </a:lnTo>
                <a:close/>
              </a:path>
            </a:pathLst>
          </a:custGeom>
          <a:solidFill>
            <a:srgbClr val="EF6541"/>
          </a:solidFill>
          <a:ln>
            <a:noFill/>
          </a:ln>
        </p:spPr>
        <p:txBody>
          <a:bodyPr/>
          <a:lstStyle/>
          <a:p>
            <a:endParaRPr lang="zh-CN" altLang="en-US"/>
          </a:p>
        </p:txBody>
      </p:sp>
      <p:sp>
        <p:nvSpPr>
          <p:cNvPr id="17" name="稻壳儿小白白(http://dwz.cn/Wu2UP)"/>
          <p:cNvSpPr>
            <a:spLocks noChangeArrowheads="1"/>
          </p:cNvSpPr>
          <p:nvPr/>
        </p:nvSpPr>
        <p:spPr bwMode="auto">
          <a:xfrm>
            <a:off x="1089025" y="5784850"/>
            <a:ext cx="914400" cy="1662113"/>
          </a:xfrm>
          <a:prstGeom prst="rect">
            <a:avLst/>
          </a:prstGeom>
          <a:solidFill>
            <a:srgbClr val="EF6541"/>
          </a:solid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sym typeface="Arial" panose="020B0604020202020204" pitchFamily="34" charset="0"/>
            </a:endParaRPr>
          </a:p>
        </p:txBody>
      </p:sp>
      <p:sp>
        <p:nvSpPr>
          <p:cNvPr id="18" name="稻壳儿小白白(http://dwz.cn/Wu2UP)"/>
          <p:cNvSpPr/>
          <p:nvPr/>
        </p:nvSpPr>
        <p:spPr bwMode="auto">
          <a:xfrm>
            <a:off x="635000" y="5257800"/>
            <a:ext cx="454025" cy="2189163"/>
          </a:xfrm>
          <a:custGeom>
            <a:avLst/>
            <a:gdLst>
              <a:gd name="T0" fmla="*/ 400 w 400"/>
              <a:gd name="T1" fmla="*/ 464 h 1927"/>
              <a:gd name="T2" fmla="*/ 0 w 400"/>
              <a:gd name="T3" fmla="*/ 0 h 1927"/>
              <a:gd name="T4" fmla="*/ 0 w 400"/>
              <a:gd name="T5" fmla="*/ 1463 h 1927"/>
              <a:gd name="T6" fmla="*/ 400 w 400"/>
              <a:gd name="T7" fmla="*/ 1927 h 1927"/>
              <a:gd name="T8" fmla="*/ 400 w 400"/>
              <a:gd name="T9" fmla="*/ 464 h 1927"/>
            </a:gdLst>
            <a:ahLst/>
            <a:cxnLst>
              <a:cxn ang="0">
                <a:pos x="T0" y="T1"/>
              </a:cxn>
              <a:cxn ang="0">
                <a:pos x="T2" y="T3"/>
              </a:cxn>
              <a:cxn ang="0">
                <a:pos x="T4" y="T5"/>
              </a:cxn>
              <a:cxn ang="0">
                <a:pos x="T6" y="T7"/>
              </a:cxn>
              <a:cxn ang="0">
                <a:pos x="T8" y="T9"/>
              </a:cxn>
            </a:cxnLst>
            <a:rect l="0" t="0" r="r" b="b"/>
            <a:pathLst>
              <a:path w="400" h="1927">
                <a:moveTo>
                  <a:pt x="400" y="464"/>
                </a:moveTo>
                <a:lnTo>
                  <a:pt x="0" y="0"/>
                </a:lnTo>
                <a:lnTo>
                  <a:pt x="0" y="1463"/>
                </a:lnTo>
                <a:lnTo>
                  <a:pt x="400" y="1927"/>
                </a:lnTo>
                <a:lnTo>
                  <a:pt x="400" y="464"/>
                </a:lnTo>
                <a:close/>
              </a:path>
            </a:pathLst>
          </a:custGeom>
          <a:solidFill>
            <a:srgbClr val="EF6541"/>
          </a:solidFill>
          <a:ln>
            <a:noFill/>
          </a:ln>
        </p:spPr>
        <p:txBody>
          <a:bodyPr/>
          <a:lstStyle/>
          <a:p>
            <a:endParaRPr lang="zh-CN" altLang="en-US"/>
          </a:p>
        </p:txBody>
      </p:sp>
      <p:sp>
        <p:nvSpPr>
          <p:cNvPr id="19" name="稻壳儿小白白(http://dwz.cn/Wu2UP)"/>
          <p:cNvSpPr>
            <a:spLocks noChangeArrowheads="1"/>
          </p:cNvSpPr>
          <p:nvPr/>
        </p:nvSpPr>
        <p:spPr bwMode="auto">
          <a:xfrm>
            <a:off x="2005013" y="5249863"/>
            <a:ext cx="911225" cy="2197100"/>
          </a:xfrm>
          <a:prstGeom prst="rect">
            <a:avLst/>
          </a:prstGeom>
          <a:solidFill>
            <a:schemeClr val="bg1"/>
          </a:solid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endParaRPr lang="en-US" altLang="zh-CN" sz="1200">
              <a:sym typeface="Arial" panose="020B0604020202020204" pitchFamily="34" charset="0"/>
            </a:endParaRPr>
          </a:p>
        </p:txBody>
      </p:sp>
      <p:sp>
        <p:nvSpPr>
          <p:cNvPr id="20" name="稻壳儿小白白(http://dwz.cn/Wu2UP)"/>
          <p:cNvSpPr/>
          <p:nvPr/>
        </p:nvSpPr>
        <p:spPr bwMode="auto">
          <a:xfrm>
            <a:off x="1547813" y="4722813"/>
            <a:ext cx="457200" cy="1063625"/>
          </a:xfrm>
          <a:custGeom>
            <a:avLst/>
            <a:gdLst>
              <a:gd name="T0" fmla="*/ 402 w 402"/>
              <a:gd name="T1" fmla="*/ 463 h 935"/>
              <a:gd name="T2" fmla="*/ 0 w 402"/>
              <a:gd name="T3" fmla="*/ 0 h 935"/>
              <a:gd name="T4" fmla="*/ 0 w 402"/>
              <a:gd name="T5" fmla="*/ 471 h 935"/>
              <a:gd name="T6" fmla="*/ 402 w 402"/>
              <a:gd name="T7" fmla="*/ 935 h 935"/>
              <a:gd name="T8" fmla="*/ 402 w 402"/>
              <a:gd name="T9" fmla="*/ 463 h 935"/>
            </a:gdLst>
            <a:ahLst/>
            <a:cxnLst>
              <a:cxn ang="0">
                <a:pos x="T0" y="T1"/>
              </a:cxn>
              <a:cxn ang="0">
                <a:pos x="T2" y="T3"/>
              </a:cxn>
              <a:cxn ang="0">
                <a:pos x="T4" y="T5"/>
              </a:cxn>
              <a:cxn ang="0">
                <a:pos x="T6" y="T7"/>
              </a:cxn>
              <a:cxn ang="0">
                <a:pos x="T8" y="T9"/>
              </a:cxn>
            </a:cxnLst>
            <a:rect l="0" t="0" r="r" b="b"/>
            <a:pathLst>
              <a:path w="402" h="935">
                <a:moveTo>
                  <a:pt x="402" y="463"/>
                </a:moveTo>
                <a:lnTo>
                  <a:pt x="0" y="0"/>
                </a:lnTo>
                <a:lnTo>
                  <a:pt x="0" y="471"/>
                </a:lnTo>
                <a:lnTo>
                  <a:pt x="402" y="935"/>
                </a:lnTo>
                <a:lnTo>
                  <a:pt x="402" y="463"/>
                </a:lnTo>
                <a:close/>
              </a:path>
            </a:pathLst>
          </a:custGeom>
          <a:solidFill>
            <a:schemeClr val="bg1"/>
          </a:solidFill>
          <a:ln>
            <a:noFill/>
          </a:ln>
        </p:spPr>
        <p:txBody>
          <a:bodyPr/>
          <a:lstStyle/>
          <a:p>
            <a:endParaRPr lang="zh-CN" altLang="en-US"/>
          </a:p>
        </p:txBody>
      </p:sp>
      <p:sp>
        <p:nvSpPr>
          <p:cNvPr id="21" name="稻壳儿小白白(http://dwz.cn/Wu2UP)"/>
          <p:cNvSpPr/>
          <p:nvPr/>
        </p:nvSpPr>
        <p:spPr bwMode="auto">
          <a:xfrm>
            <a:off x="1547813" y="4722813"/>
            <a:ext cx="1368425" cy="527050"/>
          </a:xfrm>
          <a:custGeom>
            <a:avLst/>
            <a:gdLst>
              <a:gd name="T0" fmla="*/ 803 w 1205"/>
              <a:gd name="T1" fmla="*/ 0 h 463"/>
              <a:gd name="T2" fmla="*/ 0 w 1205"/>
              <a:gd name="T3" fmla="*/ 0 h 463"/>
              <a:gd name="T4" fmla="*/ 402 w 1205"/>
              <a:gd name="T5" fmla="*/ 463 h 463"/>
              <a:gd name="T6" fmla="*/ 1205 w 1205"/>
              <a:gd name="T7" fmla="*/ 463 h 463"/>
              <a:gd name="T8" fmla="*/ 803 w 1205"/>
              <a:gd name="T9" fmla="*/ 0 h 463"/>
            </a:gdLst>
            <a:ahLst/>
            <a:cxnLst>
              <a:cxn ang="0">
                <a:pos x="T0" y="T1"/>
              </a:cxn>
              <a:cxn ang="0">
                <a:pos x="T2" y="T3"/>
              </a:cxn>
              <a:cxn ang="0">
                <a:pos x="T4" y="T5"/>
              </a:cxn>
              <a:cxn ang="0">
                <a:pos x="T6" y="T7"/>
              </a:cxn>
              <a:cxn ang="0">
                <a:pos x="T8" y="T9"/>
              </a:cxn>
            </a:cxnLst>
            <a:rect l="0" t="0" r="r" b="b"/>
            <a:pathLst>
              <a:path w="1205" h="463">
                <a:moveTo>
                  <a:pt x="803" y="0"/>
                </a:moveTo>
                <a:lnTo>
                  <a:pt x="0" y="0"/>
                </a:lnTo>
                <a:lnTo>
                  <a:pt x="402" y="463"/>
                </a:lnTo>
                <a:lnTo>
                  <a:pt x="1205" y="463"/>
                </a:lnTo>
                <a:lnTo>
                  <a:pt x="803" y="0"/>
                </a:lnTo>
                <a:close/>
              </a:path>
            </a:pathLst>
          </a:custGeom>
          <a:solidFill>
            <a:schemeClr val="bg1"/>
          </a:solidFill>
          <a:ln>
            <a:noFill/>
          </a:ln>
        </p:spPr>
        <p:txBody>
          <a:bodyPr/>
          <a:lstStyle/>
          <a:p>
            <a:endParaRPr lang="zh-CN" altLang="en-US"/>
          </a:p>
        </p:txBody>
      </p:sp>
      <p:sp>
        <p:nvSpPr>
          <p:cNvPr id="22" name="稻壳儿小白白(http://dwz.cn/Wu2UP)"/>
          <p:cNvSpPr>
            <a:spLocks noChangeArrowheads="1"/>
          </p:cNvSpPr>
          <p:nvPr/>
        </p:nvSpPr>
        <p:spPr bwMode="auto">
          <a:xfrm>
            <a:off x="1762125" y="1612900"/>
            <a:ext cx="1949450" cy="3224213"/>
          </a:xfrm>
          <a:custGeom>
            <a:avLst/>
            <a:gdLst>
              <a:gd name="T0" fmla="*/ 1748532 w 1077"/>
              <a:gd name="T1" fmla="*/ 570163 h 1781"/>
              <a:gd name="T2" fmla="*/ 1435389 w 1077"/>
              <a:gd name="T3" fmla="*/ 879680 h 1781"/>
              <a:gd name="T4" fmla="*/ 1176548 w 1077"/>
              <a:gd name="T5" fmla="*/ 537582 h 1781"/>
              <a:gd name="T6" fmla="*/ 1131296 w 1077"/>
              <a:gd name="T7" fmla="*/ 481471 h 1781"/>
              <a:gd name="T8" fmla="*/ 1143967 w 1077"/>
              <a:gd name="T9" fmla="*/ 427170 h 1781"/>
              <a:gd name="T10" fmla="*/ 1234471 w 1077"/>
              <a:gd name="T11" fmla="*/ 338478 h 1781"/>
              <a:gd name="T12" fmla="*/ 1263432 w 1077"/>
              <a:gd name="T13" fmla="*/ 271506 h 1781"/>
              <a:gd name="T14" fmla="*/ 1203699 w 1077"/>
              <a:gd name="T15" fmla="*/ 148423 h 1781"/>
              <a:gd name="T16" fmla="*/ 1196459 w 1077"/>
              <a:gd name="T17" fmla="*/ 90502 h 1781"/>
              <a:gd name="T18" fmla="*/ 1134917 w 1077"/>
              <a:gd name="T19" fmla="*/ 43441 h 1781"/>
              <a:gd name="T20" fmla="*/ 1042603 w 1077"/>
              <a:gd name="T21" fmla="*/ 5430 h 1781"/>
              <a:gd name="T22" fmla="*/ 890557 w 1077"/>
              <a:gd name="T23" fmla="*/ 86882 h 1781"/>
              <a:gd name="T24" fmla="*/ 852545 w 1077"/>
              <a:gd name="T25" fmla="*/ 215395 h 1781"/>
              <a:gd name="T26" fmla="*/ 928568 w 1077"/>
              <a:gd name="T27" fmla="*/ 360198 h 1781"/>
              <a:gd name="T28" fmla="*/ 895987 w 1077"/>
              <a:gd name="T29" fmla="*/ 403639 h 1781"/>
              <a:gd name="T30" fmla="*/ 698689 w 1077"/>
              <a:gd name="T31" fmla="*/ 416309 h 1781"/>
              <a:gd name="T32" fmla="*/ 191868 w 1077"/>
              <a:gd name="T33" fmla="*/ 566543 h 1781"/>
              <a:gd name="T34" fmla="*/ 108604 w 1077"/>
              <a:gd name="T35" fmla="*/ 1140326 h 1781"/>
              <a:gd name="T36" fmla="*/ 249790 w 1077"/>
              <a:gd name="T37" fmla="*/ 1084215 h 1781"/>
              <a:gd name="T38" fmla="*/ 305903 w 1077"/>
              <a:gd name="T39" fmla="*/ 953892 h 1781"/>
              <a:gd name="T40" fmla="*/ 318573 w 1077"/>
              <a:gd name="T41" fmla="*/ 734877 h 1781"/>
              <a:gd name="T42" fmla="*/ 398216 w 1077"/>
              <a:gd name="T43" fmla="*/ 675145 h 1781"/>
              <a:gd name="T44" fmla="*/ 557503 w 1077"/>
              <a:gd name="T45" fmla="*/ 651615 h 1781"/>
              <a:gd name="T46" fmla="*/ 573794 w 1077"/>
              <a:gd name="T47" fmla="*/ 647995 h 1781"/>
              <a:gd name="T48" fmla="*/ 463379 w 1077"/>
              <a:gd name="T49" fmla="*/ 1375631 h 1781"/>
              <a:gd name="T50" fmla="*/ 459759 w 1077"/>
              <a:gd name="T51" fmla="*/ 1437173 h 1781"/>
              <a:gd name="T52" fmla="*/ 472429 w 1077"/>
              <a:gd name="T53" fmla="*/ 1621797 h 1781"/>
              <a:gd name="T54" fmla="*/ 222639 w 1077"/>
              <a:gd name="T55" fmla="*/ 2544918 h 1781"/>
              <a:gd name="T56" fmla="*/ 85073 w 1077"/>
              <a:gd name="T57" fmla="*/ 2856245 h 1781"/>
              <a:gd name="T58" fmla="*/ 7240 w 1077"/>
              <a:gd name="T59" fmla="*/ 2955797 h 1781"/>
              <a:gd name="T60" fmla="*/ 101364 w 1077"/>
              <a:gd name="T61" fmla="*/ 3055349 h 1781"/>
              <a:gd name="T62" fmla="*/ 188248 w 1077"/>
              <a:gd name="T63" fmla="*/ 3102410 h 1781"/>
              <a:gd name="T64" fmla="*/ 220829 w 1077"/>
              <a:gd name="T65" fmla="*/ 3151281 h 1781"/>
              <a:gd name="T66" fmla="*/ 314953 w 1077"/>
              <a:gd name="T67" fmla="*/ 3082500 h 1781"/>
              <a:gd name="T68" fmla="*/ 291422 w 1077"/>
              <a:gd name="T69" fmla="*/ 2961227 h 1781"/>
              <a:gd name="T70" fmla="*/ 584654 w 1077"/>
              <a:gd name="T71" fmla="*/ 2342193 h 1781"/>
              <a:gd name="T72" fmla="*/ 696879 w 1077"/>
              <a:gd name="T73" fmla="*/ 2085167 h 1781"/>
              <a:gd name="T74" fmla="*/ 870646 w 1077"/>
              <a:gd name="T75" fmla="*/ 1706869 h 1781"/>
              <a:gd name="T76" fmla="*/ 1265242 w 1077"/>
              <a:gd name="T77" fmla="*/ 1591026 h 1781"/>
              <a:gd name="T78" fmla="*/ 1234471 w 1077"/>
              <a:gd name="T79" fmla="*/ 1766600 h 1781"/>
              <a:gd name="T80" fmla="*/ 1143967 w 1077"/>
              <a:gd name="T81" fmla="*/ 2065257 h 1781"/>
              <a:gd name="T82" fmla="*/ 1118626 w 1077"/>
              <a:gd name="T83" fmla="*/ 2217300 h 1781"/>
              <a:gd name="T84" fmla="*/ 1212750 w 1077"/>
              <a:gd name="T85" fmla="*/ 2296942 h 1781"/>
              <a:gd name="T86" fmla="*/ 1317734 w 1077"/>
              <a:gd name="T87" fmla="*/ 2305992 h 1781"/>
              <a:gd name="T88" fmla="*/ 1569334 w 1077"/>
              <a:gd name="T89" fmla="*/ 2219110 h 1781"/>
              <a:gd name="T90" fmla="*/ 1362986 w 1077"/>
              <a:gd name="T91" fmla="*/ 2134038 h 1781"/>
              <a:gd name="T92" fmla="*/ 1386517 w 1077"/>
              <a:gd name="T93" fmla="*/ 2135848 h 1781"/>
              <a:gd name="T94" fmla="*/ 1520462 w 1077"/>
              <a:gd name="T95" fmla="*/ 1563875 h 1781"/>
              <a:gd name="T96" fmla="*/ 943049 w 1077"/>
              <a:gd name="T97" fmla="*/ 1375631 h 1781"/>
              <a:gd name="T98" fmla="*/ 919518 w 1077"/>
              <a:gd name="T99" fmla="*/ 1370201 h 1781"/>
              <a:gd name="T100" fmla="*/ 970200 w 1077"/>
              <a:gd name="T101" fmla="*/ 1335810 h 1781"/>
              <a:gd name="T102" fmla="*/ 1098715 w 1077"/>
              <a:gd name="T103" fmla="*/ 924931 h 1781"/>
              <a:gd name="T104" fmla="*/ 1122246 w 1077"/>
              <a:gd name="T105" fmla="*/ 888730 h 1781"/>
              <a:gd name="T106" fmla="*/ 1294203 w 1077"/>
              <a:gd name="T107" fmla="*/ 957512 h 1781"/>
              <a:gd name="T108" fmla="*/ 1513222 w 1077"/>
              <a:gd name="T109" fmla="*/ 1024483 h 1781"/>
              <a:gd name="T110" fmla="*/ 1833605 w 1077"/>
              <a:gd name="T111" fmla="*/ 769267 h 1781"/>
              <a:gd name="T112" fmla="*/ 1811884 w 1077"/>
              <a:gd name="T113" fmla="*/ 725826 h 1781"/>
              <a:gd name="T114" fmla="*/ 1940400 w 1077"/>
              <a:gd name="T115" fmla="*/ 535772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7"/>
              <a:gd name="T175" fmla="*/ 0 h 1781"/>
              <a:gd name="T176" fmla="*/ 1077 w 1077"/>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28" y="1274"/>
                  <a:pt x="728" y="1274"/>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bg1"/>
          </a:solidFill>
          <a:ln>
            <a:noFill/>
          </a:ln>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200">
                <a:sym typeface="Arial" panose="020B0604020202020204" pitchFamily="34" charset="0"/>
              </a:rPr>
              <a:t> </a:t>
            </a:r>
          </a:p>
        </p:txBody>
      </p:sp>
      <p:sp>
        <p:nvSpPr>
          <p:cNvPr id="23" name="椭圆 11"/>
          <p:cNvSpPr>
            <a:spLocks noChangeArrowheads="1"/>
          </p:cNvSpPr>
          <p:nvPr/>
        </p:nvSpPr>
        <p:spPr bwMode="auto">
          <a:xfrm>
            <a:off x="6341836" y="2622550"/>
            <a:ext cx="787400" cy="788988"/>
          </a:xfrm>
          <a:prstGeom prst="ellipse">
            <a:avLst/>
          </a:prstGeom>
          <a:solidFill>
            <a:srgbClr val="12A89D"/>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EEDCA3"/>
              </a:solidFill>
              <a:latin typeface="宋体" panose="02010600030101010101" pitchFamily="2" charset="-122"/>
              <a:sym typeface="宋体" panose="02010600030101010101" pitchFamily="2" charset="-122"/>
            </a:endParaRPr>
          </a:p>
        </p:txBody>
      </p:sp>
      <p:sp>
        <p:nvSpPr>
          <p:cNvPr id="24" name="椭圆 13"/>
          <p:cNvSpPr>
            <a:spLocks noChangeArrowheads="1"/>
          </p:cNvSpPr>
          <p:nvPr/>
        </p:nvSpPr>
        <p:spPr bwMode="auto">
          <a:xfrm>
            <a:off x="6341836" y="1646238"/>
            <a:ext cx="787400" cy="785812"/>
          </a:xfrm>
          <a:prstGeom prst="ellipse">
            <a:avLst/>
          </a:prstGeom>
          <a:solidFill>
            <a:srgbClr val="EF6541"/>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C51C29"/>
              </a:solidFill>
              <a:latin typeface="宋体" panose="02010600030101010101" pitchFamily="2" charset="-122"/>
              <a:sym typeface="宋体" panose="02010600030101010101" pitchFamily="2" charset="-122"/>
            </a:endParaRPr>
          </a:p>
        </p:txBody>
      </p:sp>
      <p:sp>
        <p:nvSpPr>
          <p:cNvPr id="25" name="椭圆 15"/>
          <p:cNvSpPr>
            <a:spLocks noChangeArrowheads="1"/>
          </p:cNvSpPr>
          <p:nvPr/>
        </p:nvSpPr>
        <p:spPr bwMode="auto">
          <a:xfrm>
            <a:off x="6341836" y="3600450"/>
            <a:ext cx="787400" cy="788988"/>
          </a:xfrm>
          <a:prstGeom prst="ellipse">
            <a:avLst/>
          </a:prstGeom>
          <a:solidFill>
            <a:srgbClr val="EF6541"/>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C51C29"/>
              </a:solidFill>
              <a:latin typeface="宋体" panose="02010600030101010101" pitchFamily="2" charset="-122"/>
              <a:sym typeface="宋体" panose="02010600030101010101" pitchFamily="2" charset="-122"/>
            </a:endParaRPr>
          </a:p>
        </p:txBody>
      </p:sp>
      <p:sp>
        <p:nvSpPr>
          <p:cNvPr id="26" name="椭圆 17"/>
          <p:cNvSpPr>
            <a:spLocks noChangeArrowheads="1"/>
          </p:cNvSpPr>
          <p:nvPr/>
        </p:nvSpPr>
        <p:spPr bwMode="auto">
          <a:xfrm>
            <a:off x="6341836" y="4578350"/>
            <a:ext cx="787400" cy="787400"/>
          </a:xfrm>
          <a:prstGeom prst="ellipse">
            <a:avLst/>
          </a:prstGeom>
          <a:solidFill>
            <a:srgbClr val="12A89D"/>
          </a:solidFill>
          <a:ln>
            <a:noFill/>
          </a:ln>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EEDCA3"/>
              </a:solidFill>
              <a:latin typeface="宋体" panose="02010600030101010101" pitchFamily="2" charset="-122"/>
              <a:sym typeface="宋体" panose="02010600030101010101" pitchFamily="2" charset="-122"/>
            </a:endParaRPr>
          </a:p>
        </p:txBody>
      </p:sp>
      <p:sp>
        <p:nvSpPr>
          <p:cNvPr id="27" name="矩形 1"/>
          <p:cNvSpPr>
            <a:spLocks noChangeArrowheads="1"/>
          </p:cNvSpPr>
          <p:nvPr/>
        </p:nvSpPr>
        <p:spPr bwMode="auto">
          <a:xfrm>
            <a:off x="6478361" y="1774825"/>
            <a:ext cx="512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a:solidFill>
                  <a:schemeClr val="bg1"/>
                </a:solidFill>
                <a:latin typeface="Impact" panose="020B0806030902050204" pitchFamily="34" charset="0"/>
                <a:sym typeface="Impact" panose="020B0806030902050204" pitchFamily="34" charset="0"/>
              </a:rPr>
              <a:t>01</a:t>
            </a:r>
            <a:endParaRPr kumimoji="0" lang="zh-CN" altLang="en-US" sz="2800">
              <a:solidFill>
                <a:schemeClr val="bg1"/>
              </a:solidFill>
              <a:latin typeface="Impact" panose="020B0806030902050204" pitchFamily="34" charset="0"/>
              <a:sym typeface="Impact" panose="020B0806030902050204" pitchFamily="34" charset="0"/>
            </a:endParaRPr>
          </a:p>
        </p:txBody>
      </p:sp>
      <p:sp>
        <p:nvSpPr>
          <p:cNvPr id="28" name="矩形 14"/>
          <p:cNvSpPr>
            <a:spLocks noChangeArrowheads="1"/>
          </p:cNvSpPr>
          <p:nvPr/>
        </p:nvSpPr>
        <p:spPr bwMode="auto">
          <a:xfrm>
            <a:off x="6456136" y="2755900"/>
            <a:ext cx="557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dirty="0">
                <a:solidFill>
                  <a:schemeClr val="bg1"/>
                </a:solidFill>
                <a:latin typeface="Impact" panose="020B0806030902050204" pitchFamily="34" charset="0"/>
                <a:sym typeface="Impact" panose="020B0806030902050204" pitchFamily="34" charset="0"/>
              </a:rPr>
              <a:t>02</a:t>
            </a:r>
            <a:endParaRPr kumimoji="0" lang="zh-CN" altLang="en-US" sz="2800" dirty="0">
              <a:solidFill>
                <a:schemeClr val="bg1"/>
              </a:solidFill>
              <a:latin typeface="Impact" panose="020B0806030902050204" pitchFamily="34" charset="0"/>
              <a:sym typeface="Impact" panose="020B0806030902050204" pitchFamily="34" charset="0"/>
            </a:endParaRPr>
          </a:p>
        </p:txBody>
      </p:sp>
      <p:sp>
        <p:nvSpPr>
          <p:cNvPr id="29" name="矩形 16"/>
          <p:cNvSpPr>
            <a:spLocks noChangeArrowheads="1"/>
          </p:cNvSpPr>
          <p:nvPr/>
        </p:nvSpPr>
        <p:spPr bwMode="auto">
          <a:xfrm>
            <a:off x="6446611" y="3733800"/>
            <a:ext cx="566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a:solidFill>
                  <a:schemeClr val="bg1"/>
                </a:solidFill>
                <a:latin typeface="Impact" panose="020B0806030902050204" pitchFamily="34" charset="0"/>
                <a:sym typeface="Impact" panose="020B0806030902050204" pitchFamily="34" charset="0"/>
              </a:rPr>
              <a:t>03</a:t>
            </a:r>
            <a:endParaRPr kumimoji="0" lang="zh-CN" altLang="en-US" sz="2800">
              <a:solidFill>
                <a:schemeClr val="bg1"/>
              </a:solidFill>
              <a:latin typeface="Impact" panose="020B0806030902050204" pitchFamily="34" charset="0"/>
              <a:sym typeface="Impact" panose="020B0806030902050204" pitchFamily="34" charset="0"/>
            </a:endParaRPr>
          </a:p>
        </p:txBody>
      </p:sp>
      <p:sp>
        <p:nvSpPr>
          <p:cNvPr id="30" name="矩形 18"/>
          <p:cNvSpPr>
            <a:spLocks noChangeArrowheads="1"/>
          </p:cNvSpPr>
          <p:nvPr/>
        </p:nvSpPr>
        <p:spPr bwMode="auto">
          <a:xfrm>
            <a:off x="6456136" y="4722813"/>
            <a:ext cx="55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r>
              <a:rPr kumimoji="0" lang="en-US" altLang="zh-CN" sz="2800">
                <a:solidFill>
                  <a:schemeClr val="bg1"/>
                </a:solidFill>
                <a:latin typeface="Impact" panose="020B0806030902050204" pitchFamily="34" charset="0"/>
                <a:sym typeface="Impact" panose="020B0806030902050204" pitchFamily="34" charset="0"/>
              </a:rPr>
              <a:t>04</a:t>
            </a:r>
            <a:endParaRPr kumimoji="0" lang="zh-CN" altLang="en-US" sz="2800">
              <a:solidFill>
                <a:schemeClr val="bg1"/>
              </a:solidFill>
              <a:latin typeface="Impact" panose="020B0806030902050204" pitchFamily="34" charset="0"/>
              <a:sym typeface="Impact" panose="020B0806030902050204" pitchFamily="34" charset="0"/>
            </a:endParaRPr>
          </a:p>
        </p:txBody>
      </p:sp>
      <p:sp>
        <p:nvSpPr>
          <p:cNvPr id="31" name="矩形 30"/>
          <p:cNvSpPr/>
          <p:nvPr/>
        </p:nvSpPr>
        <p:spPr>
          <a:xfrm>
            <a:off x="6780133" y="1764760"/>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780132" y="2716467"/>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6784522" y="3694084"/>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6780132" y="4664329"/>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 calcmode="lin" valueType="num">
                                      <p:cBhvr additive="base">
                                        <p:cTn id="94" dur="500" fill="hold"/>
                                        <p:tgtEl>
                                          <p:spTgt spid="23"/>
                                        </p:tgtEl>
                                        <p:attrNameLst>
                                          <p:attrName>ppt_x</p:attrName>
                                        </p:attrNameLst>
                                      </p:cBhvr>
                                      <p:tavLst>
                                        <p:tav tm="0">
                                          <p:val>
                                            <p:strVal val="#ppt_x"/>
                                          </p:val>
                                        </p:tav>
                                        <p:tav tm="100000">
                                          <p:val>
                                            <p:strVal val="#ppt_x"/>
                                          </p:val>
                                        </p:tav>
                                      </p:tavLst>
                                    </p:anim>
                                    <p:anim calcmode="lin" valueType="num">
                                      <p:cBhvr additive="base">
                                        <p:cTn id="95" dur="500" fill="hold"/>
                                        <p:tgtEl>
                                          <p:spTgt spid="2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additive="base">
                                        <p:cTn id="110" dur="500" fill="hold"/>
                                        <p:tgtEl>
                                          <p:spTgt spid="27"/>
                                        </p:tgtEl>
                                        <p:attrNameLst>
                                          <p:attrName>ppt_x</p:attrName>
                                        </p:attrNameLst>
                                      </p:cBhvr>
                                      <p:tavLst>
                                        <p:tav tm="0">
                                          <p:val>
                                            <p:strVal val="#ppt_x"/>
                                          </p:val>
                                        </p:tav>
                                        <p:tav tm="100000">
                                          <p:val>
                                            <p:strVal val="#ppt_x"/>
                                          </p:val>
                                        </p:tav>
                                      </p:tavLst>
                                    </p:anim>
                                    <p:anim calcmode="lin" valueType="num">
                                      <p:cBhvr additive="base">
                                        <p:cTn id="111" dur="500" fill="hold"/>
                                        <p:tgtEl>
                                          <p:spTgt spid="2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additive="base">
                                        <p:cTn id="114" dur="500" fill="hold"/>
                                        <p:tgtEl>
                                          <p:spTgt spid="28"/>
                                        </p:tgtEl>
                                        <p:attrNameLst>
                                          <p:attrName>ppt_x</p:attrName>
                                        </p:attrNameLst>
                                      </p:cBhvr>
                                      <p:tavLst>
                                        <p:tav tm="0">
                                          <p:val>
                                            <p:strVal val="#ppt_x"/>
                                          </p:val>
                                        </p:tav>
                                        <p:tav tm="100000">
                                          <p:val>
                                            <p:strVal val="#ppt_x"/>
                                          </p:val>
                                        </p:tav>
                                      </p:tavLst>
                                    </p:anim>
                                    <p:anim calcmode="lin" valueType="num">
                                      <p:cBhvr additive="base">
                                        <p:cTn id="115" dur="500" fill="hold"/>
                                        <p:tgtEl>
                                          <p:spTgt spid="2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additive="base">
                                        <p:cTn id="118" dur="500" fill="hold"/>
                                        <p:tgtEl>
                                          <p:spTgt spid="29"/>
                                        </p:tgtEl>
                                        <p:attrNameLst>
                                          <p:attrName>ppt_x</p:attrName>
                                        </p:attrNameLst>
                                      </p:cBhvr>
                                      <p:tavLst>
                                        <p:tav tm="0">
                                          <p:val>
                                            <p:strVal val="#ppt_x"/>
                                          </p:val>
                                        </p:tav>
                                        <p:tav tm="100000">
                                          <p:val>
                                            <p:strVal val="#ppt_x"/>
                                          </p:val>
                                        </p:tav>
                                      </p:tavLst>
                                    </p:anim>
                                    <p:anim calcmode="lin" valueType="num">
                                      <p:cBhvr additive="base">
                                        <p:cTn id="119" dur="500" fill="hold"/>
                                        <p:tgtEl>
                                          <p:spTgt spid="2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 calcmode="lin" valueType="num">
                                      <p:cBhvr additive="base">
                                        <p:cTn id="122" dur="500" fill="hold"/>
                                        <p:tgtEl>
                                          <p:spTgt spid="30"/>
                                        </p:tgtEl>
                                        <p:attrNameLst>
                                          <p:attrName>ppt_x</p:attrName>
                                        </p:attrNameLst>
                                      </p:cBhvr>
                                      <p:tavLst>
                                        <p:tav tm="0">
                                          <p:val>
                                            <p:strVal val="#ppt_x"/>
                                          </p:val>
                                        </p:tav>
                                        <p:tav tm="100000">
                                          <p:val>
                                            <p:strVal val="#ppt_x"/>
                                          </p:val>
                                        </p:tav>
                                      </p:tavLst>
                                    </p:anim>
                                    <p:anim calcmode="lin" valueType="num">
                                      <p:cBhvr additive="base">
                                        <p:cTn id="1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1">
                                            <p:txEl>
                                              <p:pRg st="0" end="0"/>
                                            </p:txEl>
                                          </p:spTgt>
                                        </p:tgtEl>
                                        <p:attrNameLst>
                                          <p:attrName>style.visibility</p:attrName>
                                        </p:attrNameLst>
                                      </p:cBhvr>
                                      <p:to>
                                        <p:strVal val="visible"/>
                                      </p:to>
                                    </p:set>
                                    <p:animEffect transition="in" filter="wipe(left)">
                                      <p:cBhvr>
                                        <p:cTn id="128" dur="500"/>
                                        <p:tgtEl>
                                          <p:spTgt spid="31">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2">
                                            <p:txEl>
                                              <p:pRg st="0" end="0"/>
                                            </p:txEl>
                                          </p:spTgt>
                                        </p:tgtEl>
                                        <p:attrNameLst>
                                          <p:attrName>style.visibility</p:attrName>
                                        </p:attrNameLst>
                                      </p:cBhvr>
                                      <p:to>
                                        <p:strVal val="visible"/>
                                      </p:to>
                                    </p:set>
                                    <p:animEffect transition="in" filter="wipe(left)">
                                      <p:cBhvr>
                                        <p:cTn id="133" dur="500"/>
                                        <p:tgtEl>
                                          <p:spTgt spid="32">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3">
                                            <p:txEl>
                                              <p:pRg st="0" end="0"/>
                                            </p:txEl>
                                          </p:spTgt>
                                        </p:tgtEl>
                                        <p:attrNameLst>
                                          <p:attrName>style.visibility</p:attrName>
                                        </p:attrNameLst>
                                      </p:cBhvr>
                                      <p:to>
                                        <p:strVal val="visible"/>
                                      </p:to>
                                    </p:set>
                                    <p:animEffect transition="in" filter="wipe(left)">
                                      <p:cBhvr>
                                        <p:cTn id="138" dur="500"/>
                                        <p:tgtEl>
                                          <p:spTgt spid="33">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34">
                                            <p:txEl>
                                              <p:pRg st="0" end="0"/>
                                            </p:txEl>
                                          </p:spTgt>
                                        </p:tgtEl>
                                        <p:attrNameLst>
                                          <p:attrName>style.visibility</p:attrName>
                                        </p:attrNameLst>
                                      </p:cBhvr>
                                      <p:to>
                                        <p:strVal val="visible"/>
                                      </p:to>
                                    </p:set>
                                    <p:animEffect transition="in" filter="wipe(left)">
                                      <p:cBhvr>
                                        <p:cTn id="14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descr="未标题-1.png"/>
          <p:cNvPicPr>
            <a:picLocks noChangeAspect="1" noChangeArrowheads="1"/>
          </p:cNvPicPr>
          <p:nvPr/>
        </p:nvPicPr>
        <p:blipFill>
          <a:blip r:embed="rId3"/>
          <a:srcRect/>
          <a:stretch>
            <a:fillRect/>
          </a:stretch>
        </p:blipFill>
        <p:spPr bwMode="auto">
          <a:xfrm>
            <a:off x="4660783" y="816392"/>
            <a:ext cx="2870434" cy="286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53"/>
          <p:cNvGrpSpPr/>
          <p:nvPr/>
        </p:nvGrpSpPr>
        <p:grpSpPr bwMode="auto">
          <a:xfrm>
            <a:off x="4395788" y="4015696"/>
            <a:ext cx="777875" cy="776287"/>
            <a:chOff x="0" y="0"/>
            <a:chExt cx="900000" cy="900000"/>
          </a:xfrm>
        </p:grpSpPr>
        <p:sp>
          <p:nvSpPr>
            <p:cNvPr id="8" name="矩形 15"/>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9" name="直接连接符 16"/>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0" name="直接连接符 17"/>
            <p:cNvSpPr>
              <a:spLocks noChangeShapeType="1"/>
            </p:cNvSpPr>
            <p:nvPr/>
          </p:nvSpPr>
          <p:spPr bwMode="auto">
            <a:xfrm rot="5400000">
              <a:off x="-1"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组合 57"/>
          <p:cNvGrpSpPr/>
          <p:nvPr/>
        </p:nvGrpSpPr>
        <p:grpSpPr bwMode="auto">
          <a:xfrm>
            <a:off x="5319713" y="4015696"/>
            <a:ext cx="776287" cy="776287"/>
            <a:chOff x="0" y="0"/>
            <a:chExt cx="900000" cy="900000"/>
          </a:xfrm>
        </p:grpSpPr>
        <p:sp>
          <p:nvSpPr>
            <p:cNvPr id="12" name="矩形 19"/>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13" name="直接连接符 20"/>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4" name="直接连接符 21"/>
            <p:cNvSpPr>
              <a:spLocks noChangeShapeType="1"/>
            </p:cNvSpPr>
            <p:nvPr/>
          </p:nvSpPr>
          <p:spPr bwMode="auto">
            <a:xfrm rot="5400000">
              <a:off x="919"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5" name="组合 61"/>
          <p:cNvGrpSpPr/>
          <p:nvPr/>
        </p:nvGrpSpPr>
        <p:grpSpPr bwMode="auto">
          <a:xfrm>
            <a:off x="6243638" y="4015696"/>
            <a:ext cx="776287" cy="776287"/>
            <a:chOff x="0" y="0"/>
            <a:chExt cx="900000" cy="900000"/>
          </a:xfrm>
        </p:grpSpPr>
        <p:sp>
          <p:nvSpPr>
            <p:cNvPr id="16" name="矩形 23"/>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17" name="直接连接符 24"/>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8" name="直接连接符 25"/>
            <p:cNvSpPr>
              <a:spLocks noChangeShapeType="1"/>
            </p:cNvSpPr>
            <p:nvPr/>
          </p:nvSpPr>
          <p:spPr bwMode="auto">
            <a:xfrm rot="5400000">
              <a:off x="919"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9" name="组合 65"/>
          <p:cNvGrpSpPr/>
          <p:nvPr/>
        </p:nvGrpSpPr>
        <p:grpSpPr bwMode="auto">
          <a:xfrm>
            <a:off x="7165975" y="4015696"/>
            <a:ext cx="777875" cy="776287"/>
            <a:chOff x="0" y="0"/>
            <a:chExt cx="900000" cy="900000"/>
          </a:xfrm>
        </p:grpSpPr>
        <p:sp>
          <p:nvSpPr>
            <p:cNvPr id="20" name="矩形 27"/>
            <p:cNvSpPr>
              <a:spLocks noChangeArrowheads="1"/>
            </p:cNvSpPr>
            <p:nvPr/>
          </p:nvSpPr>
          <p:spPr bwMode="auto">
            <a:xfrm>
              <a:off x="0" y="0"/>
              <a:ext cx="900000" cy="900000"/>
            </a:xfrm>
            <a:prstGeom prst="rect">
              <a:avLst/>
            </a:prstGeom>
            <a:noFill/>
            <a:ln w="19050">
              <a:solidFill>
                <a:srgbClr val="BBD6EE"/>
              </a:solidFill>
              <a:miter lim="800000"/>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pPr algn="ctr"/>
              <a:endParaRPr kumimoji="0" lang="zh-CN" altLang="en-US" sz="1800">
                <a:solidFill>
                  <a:srgbClr val="FFFFFF"/>
                </a:solidFill>
                <a:latin typeface="Calibri" panose="020F0502020204030204" pitchFamily="34" charset="0"/>
                <a:sym typeface="宋体" panose="02010600030101010101" pitchFamily="2" charset="-122"/>
              </a:endParaRPr>
            </a:p>
          </p:txBody>
        </p:sp>
        <p:sp>
          <p:nvSpPr>
            <p:cNvPr id="21" name="直接连接符 28"/>
            <p:cNvSpPr>
              <a:spLocks noChangeShapeType="1"/>
            </p:cNvSpPr>
            <p:nvPr/>
          </p:nvSpPr>
          <p:spPr bwMode="auto">
            <a:xfrm>
              <a:off x="0" y="45092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22" name="直接连接符 29"/>
            <p:cNvSpPr>
              <a:spLocks noChangeShapeType="1"/>
            </p:cNvSpPr>
            <p:nvPr/>
          </p:nvSpPr>
          <p:spPr bwMode="auto">
            <a:xfrm rot="5400000">
              <a:off x="0" y="450000"/>
              <a:ext cx="900000" cy="1"/>
            </a:xfrm>
            <a:prstGeom prst="line">
              <a:avLst/>
            </a:prstGeom>
            <a:noFill/>
            <a:ln w="12700">
              <a:solidFill>
                <a:srgbClr val="BBD6EE"/>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sp>
        <p:nvSpPr>
          <p:cNvPr id="23" name="文本框 30"/>
          <p:cNvSpPr>
            <a:spLocks noChangeArrowheads="1"/>
          </p:cNvSpPr>
          <p:nvPr/>
        </p:nvSpPr>
        <p:spPr bwMode="auto">
          <a:xfrm>
            <a:off x="4386263" y="3988708"/>
            <a:ext cx="85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谢</a:t>
            </a:r>
          </a:p>
        </p:txBody>
      </p:sp>
      <p:sp>
        <p:nvSpPr>
          <p:cNvPr id="24" name="文本框 31"/>
          <p:cNvSpPr>
            <a:spLocks noChangeArrowheads="1"/>
          </p:cNvSpPr>
          <p:nvPr/>
        </p:nvSpPr>
        <p:spPr bwMode="auto">
          <a:xfrm>
            <a:off x="5308600" y="3988708"/>
            <a:ext cx="85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谢</a:t>
            </a:r>
          </a:p>
        </p:txBody>
      </p:sp>
      <p:sp>
        <p:nvSpPr>
          <p:cNvPr id="25" name="文本框 32"/>
          <p:cNvSpPr>
            <a:spLocks noChangeArrowheads="1"/>
          </p:cNvSpPr>
          <p:nvPr/>
        </p:nvSpPr>
        <p:spPr bwMode="auto">
          <a:xfrm>
            <a:off x="6232525" y="3988708"/>
            <a:ext cx="85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聆</a:t>
            </a:r>
          </a:p>
        </p:txBody>
      </p:sp>
      <p:sp>
        <p:nvSpPr>
          <p:cNvPr id="26" name="文本框 33"/>
          <p:cNvSpPr>
            <a:spLocks noChangeArrowheads="1"/>
          </p:cNvSpPr>
          <p:nvPr/>
        </p:nvSpPr>
        <p:spPr bwMode="auto">
          <a:xfrm>
            <a:off x="7156450" y="3988708"/>
            <a:ext cx="85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Arial" panose="020B0604020202020204" pitchFamily="34" charset="0"/>
                <a:ea typeface="宋体" panose="02010600030101010101" pitchFamily="2" charset="-122"/>
              </a:defRPr>
            </a:lvl9pPr>
          </a:lstStyle>
          <a:p>
            <a:r>
              <a:rPr kumimoji="0" lang="zh-CN" altLang="en-US" sz="4800" dirty="0">
                <a:solidFill>
                  <a:schemeClr val="bg1"/>
                </a:solidFill>
                <a:latin typeface="华文新魏" panose="02010800040101010101" pitchFamily="2" charset="-122"/>
                <a:ea typeface="华文新魏" panose="02010800040101010101" pitchFamily="2" charset="-122"/>
                <a:sym typeface="华文新魏" panose="02010800040101010101" pitchFamily="2" charset="-122"/>
              </a:rPr>
              <a:t>听</a:t>
            </a:r>
          </a:p>
        </p:txBody>
      </p:sp>
      <p:sp>
        <p:nvSpPr>
          <p:cNvPr id="31" name="矩形: 圆角 30"/>
          <p:cNvSpPr/>
          <p:nvPr/>
        </p:nvSpPr>
        <p:spPr>
          <a:xfrm>
            <a:off x="5075115" y="5207907"/>
            <a:ext cx="2337045" cy="54460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200412" y="5280152"/>
            <a:ext cx="2086451"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应聘人：</a:t>
            </a:r>
            <a:r>
              <a:rPr lang="en-US" altLang="zh-CN" sz="2000" dirty="0">
                <a:latin typeface="微软雅黑" panose="020B0503020204020204" pitchFamily="34" charset="-122"/>
                <a:ea typeface="微软雅黑" panose="020B0503020204020204" pitchFamily="34" charset="-122"/>
              </a:rPr>
              <a:t>XXX</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5"/>
          <p:cNvSpPr>
            <a:spLocks noChangeArrowheads="1"/>
          </p:cNvSpPr>
          <p:nvPr/>
        </p:nvSpPr>
        <p:spPr bwMode="auto">
          <a:xfrm rot="10800000">
            <a:off x="7064023" y="1165152"/>
            <a:ext cx="2135009" cy="1680402"/>
          </a:xfrm>
          <a:prstGeom prst="triangle">
            <a:avLst>
              <a:gd name="adj" fmla="val 50000"/>
            </a:avLst>
          </a:prstGeom>
          <a:noFill/>
          <a:ln w="19050" cap="flat" cmpd="sng">
            <a:solidFill>
              <a:schemeClr val="bg1"/>
            </a:solidFill>
            <a:beve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等腰三角形 6"/>
          <p:cNvSpPr>
            <a:spLocks noChangeArrowheads="1"/>
          </p:cNvSpPr>
          <p:nvPr/>
        </p:nvSpPr>
        <p:spPr bwMode="auto">
          <a:xfrm rot="10800000">
            <a:off x="4536335"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10"/>
          <p:cNvSpPr>
            <a:spLocks noChangeArrowheads="1"/>
          </p:cNvSpPr>
          <p:nvPr/>
        </p:nvSpPr>
        <p:spPr bwMode="auto">
          <a:xfrm rot="10800000">
            <a:off x="4714349" y="3263276"/>
            <a:ext cx="1256572" cy="98847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5" name="组合 37"/>
          <p:cNvGrpSpPr/>
          <p:nvPr/>
        </p:nvGrpSpPr>
        <p:grpSpPr bwMode="auto">
          <a:xfrm>
            <a:off x="2752700" y="2555403"/>
            <a:ext cx="5690643" cy="2185266"/>
            <a:chOff x="0" y="0"/>
            <a:chExt cx="7764949" cy="3263518"/>
          </a:xfrm>
          <a:noFill/>
        </p:grpSpPr>
        <p:sp>
          <p:nvSpPr>
            <p:cNvPr id="6" name="等腰三角形 8"/>
            <p:cNvSpPr>
              <a:spLocks noChangeArrowheads="1"/>
            </p:cNvSpPr>
            <p:nvPr/>
          </p:nvSpPr>
          <p:spPr bwMode="auto">
            <a:xfrm rot="10800000">
              <a:off x="1974290" y="79467"/>
              <a:ext cx="410464" cy="35384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等腰三角形 9"/>
            <p:cNvSpPr>
              <a:spLocks noChangeArrowheads="1"/>
            </p:cNvSpPr>
            <p:nvPr/>
          </p:nvSpPr>
          <p:spPr bwMode="auto">
            <a:xfrm rot="9126810">
              <a:off x="2005016" y="1892374"/>
              <a:ext cx="129428" cy="11157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等腰三角形 11"/>
            <p:cNvSpPr>
              <a:spLocks noChangeArrowheads="1"/>
            </p:cNvSpPr>
            <p:nvPr/>
          </p:nvSpPr>
          <p:spPr bwMode="auto">
            <a:xfrm rot="10800000">
              <a:off x="2785030" y="2577418"/>
              <a:ext cx="117937" cy="101670"/>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等腰三角形 12"/>
            <p:cNvSpPr>
              <a:spLocks noChangeArrowheads="1"/>
            </p:cNvSpPr>
            <p:nvPr/>
          </p:nvSpPr>
          <p:spPr bwMode="auto">
            <a:xfrm rot="8944116">
              <a:off x="0" y="3164822"/>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13"/>
            <p:cNvSpPr>
              <a:spLocks noChangeArrowheads="1"/>
            </p:cNvSpPr>
            <p:nvPr/>
          </p:nvSpPr>
          <p:spPr bwMode="auto">
            <a:xfrm rot="10800000">
              <a:off x="6625101" y="0"/>
              <a:ext cx="502647" cy="43331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等腰三角形 14"/>
            <p:cNvSpPr>
              <a:spLocks noChangeArrowheads="1"/>
            </p:cNvSpPr>
            <p:nvPr/>
          </p:nvSpPr>
          <p:spPr bwMode="auto">
            <a:xfrm rot="8944116">
              <a:off x="4912804" y="3062374"/>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等腰三角形 15"/>
            <p:cNvSpPr>
              <a:spLocks noChangeArrowheads="1"/>
            </p:cNvSpPr>
            <p:nvPr/>
          </p:nvSpPr>
          <p:spPr bwMode="auto">
            <a:xfrm rot="9006486">
              <a:off x="7479081" y="2003003"/>
              <a:ext cx="285868" cy="246438"/>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等腰三角形 16"/>
            <p:cNvSpPr>
              <a:spLocks noChangeArrowheads="1"/>
            </p:cNvSpPr>
            <p:nvPr/>
          </p:nvSpPr>
          <p:spPr bwMode="auto">
            <a:xfrm rot="11828868">
              <a:off x="6193525" y="2618739"/>
              <a:ext cx="171366" cy="14772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等腰三角形 7"/>
          <p:cNvSpPr>
            <a:spLocks noChangeArrowheads="1"/>
          </p:cNvSpPr>
          <p:nvPr/>
        </p:nvSpPr>
        <p:spPr bwMode="auto">
          <a:xfrm rot="10800000">
            <a:off x="4292001"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TextBox 26"/>
          <p:cNvSpPr txBox="1"/>
          <p:nvPr/>
        </p:nvSpPr>
        <p:spPr>
          <a:xfrm>
            <a:off x="5477194" y="1379890"/>
            <a:ext cx="2286016" cy="1862048"/>
          </a:xfrm>
          <a:prstGeom prst="rect">
            <a:avLst/>
          </a:prstGeom>
          <a:noFill/>
        </p:spPr>
        <p:txBody>
          <a:bodyPr wrap="square" rtlCol="0">
            <a:spAutoFit/>
          </a:bodyPr>
          <a:lstStyle/>
          <a:p>
            <a:r>
              <a:rPr lang="en-US" altLang="zh-CN" sz="11500" b="1" dirty="0">
                <a:solidFill>
                  <a:schemeClr val="bg1"/>
                </a:solidFill>
                <a:latin typeface="微软雅黑" panose="020B0503020204020204" pitchFamily="34" charset="-122"/>
                <a:ea typeface="微软雅黑" panose="020B0503020204020204" pitchFamily="34" charset="-122"/>
              </a:rPr>
              <a:t>01</a:t>
            </a:r>
            <a:endParaRPr lang="zh-CN" altLang="en-US" sz="11500" b="1" dirty="0">
              <a:solidFill>
                <a:schemeClr val="bg1"/>
              </a:solidFill>
              <a:latin typeface="微软雅黑" panose="020B0503020204020204" pitchFamily="34" charset="-122"/>
              <a:ea typeface="微软雅黑" panose="020B0503020204020204" pitchFamily="34" charset="-122"/>
            </a:endParaRPr>
          </a:p>
        </p:txBody>
      </p:sp>
      <p:sp>
        <p:nvSpPr>
          <p:cNvPr id="16" name="矩形: 圆角 15"/>
          <p:cNvSpPr/>
          <p:nvPr/>
        </p:nvSpPr>
        <p:spPr>
          <a:xfrm>
            <a:off x="4682880" y="5031910"/>
            <a:ext cx="3326480" cy="93531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342634" y="5176401"/>
            <a:ext cx="2086451"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教育背景</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5" grpId="0"/>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8"/>
          <p:cNvSpPr>
            <a:spLocks noChangeArrowheads="1"/>
          </p:cNvSpPr>
          <p:nvPr/>
        </p:nvSpPr>
        <p:spPr bwMode="auto">
          <a:xfrm>
            <a:off x="4351338" y="3027363"/>
            <a:ext cx="596900" cy="600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Line 29"/>
          <p:cNvSpPr>
            <a:spLocks noChangeShapeType="1"/>
          </p:cNvSpPr>
          <p:nvPr/>
        </p:nvSpPr>
        <p:spPr bwMode="auto">
          <a:xfrm>
            <a:off x="5332413" y="3327400"/>
            <a:ext cx="6840537" cy="0"/>
          </a:xfrm>
          <a:prstGeom prst="line">
            <a:avLst/>
          </a:prstGeom>
          <a:noFill/>
          <a:ln w="12700">
            <a:solidFill>
              <a:srgbClr val="FFFFF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 name="Oval 30"/>
          <p:cNvSpPr>
            <a:spLocks noChangeArrowheads="1"/>
          </p:cNvSpPr>
          <p:nvPr/>
        </p:nvSpPr>
        <p:spPr bwMode="auto">
          <a:xfrm>
            <a:off x="6651625" y="3238500"/>
            <a:ext cx="177800" cy="177800"/>
          </a:xfrm>
          <a:prstGeom prst="ellipse">
            <a:avLst/>
          </a:prstGeom>
          <a:solidFill>
            <a:srgbClr val="EF654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Oval 31"/>
          <p:cNvSpPr>
            <a:spLocks noChangeArrowheads="1"/>
          </p:cNvSpPr>
          <p:nvPr/>
        </p:nvSpPr>
        <p:spPr bwMode="auto">
          <a:xfrm>
            <a:off x="6496050" y="2166938"/>
            <a:ext cx="488950" cy="493712"/>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Oval 32"/>
          <p:cNvSpPr>
            <a:spLocks noChangeArrowheads="1"/>
          </p:cNvSpPr>
          <p:nvPr/>
        </p:nvSpPr>
        <p:spPr bwMode="auto">
          <a:xfrm>
            <a:off x="8586788" y="3238500"/>
            <a:ext cx="177800" cy="177800"/>
          </a:xfrm>
          <a:prstGeom prst="ellipse">
            <a:avLst/>
          </a:prstGeom>
          <a:solidFill>
            <a:srgbClr val="EF654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33"/>
          <p:cNvSpPr>
            <a:spLocks noChangeArrowheads="1"/>
          </p:cNvSpPr>
          <p:nvPr/>
        </p:nvSpPr>
        <p:spPr bwMode="auto">
          <a:xfrm>
            <a:off x="8428038" y="4029075"/>
            <a:ext cx="492125" cy="493713"/>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34"/>
          <p:cNvSpPr>
            <a:spLocks noChangeArrowheads="1"/>
          </p:cNvSpPr>
          <p:nvPr/>
        </p:nvSpPr>
        <p:spPr bwMode="auto">
          <a:xfrm>
            <a:off x="10564813" y="3238500"/>
            <a:ext cx="177800" cy="177800"/>
          </a:xfrm>
          <a:prstGeom prst="ellipse">
            <a:avLst/>
          </a:prstGeom>
          <a:solidFill>
            <a:srgbClr val="EF6541"/>
          </a:solidFill>
          <a:ln w="12700">
            <a:solidFill>
              <a:srgbClr val="FFFFFF"/>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35"/>
          <p:cNvSpPr>
            <a:spLocks noChangeArrowheads="1"/>
          </p:cNvSpPr>
          <p:nvPr/>
        </p:nvSpPr>
        <p:spPr bwMode="auto">
          <a:xfrm>
            <a:off x="10409238" y="2166938"/>
            <a:ext cx="488950" cy="493712"/>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Freeform 45"/>
          <p:cNvSpPr>
            <a:spLocks noEditPoints="1"/>
          </p:cNvSpPr>
          <p:nvPr/>
        </p:nvSpPr>
        <p:spPr bwMode="auto">
          <a:xfrm>
            <a:off x="4529138" y="3206750"/>
            <a:ext cx="241300" cy="241300"/>
          </a:xfrm>
          <a:custGeom>
            <a:avLst/>
            <a:gdLst>
              <a:gd name="T0" fmla="*/ 12700 w 76"/>
              <a:gd name="T1" fmla="*/ 0 h 76"/>
              <a:gd name="T2" fmla="*/ 234950 w 76"/>
              <a:gd name="T3" fmla="*/ 73025 h 76"/>
              <a:gd name="T4" fmla="*/ 241300 w 76"/>
              <a:gd name="T5" fmla="*/ 85725 h 76"/>
              <a:gd name="T6" fmla="*/ 234950 w 76"/>
              <a:gd name="T7" fmla="*/ 92075 h 76"/>
              <a:gd name="T8" fmla="*/ 177800 w 76"/>
              <a:gd name="T9" fmla="*/ 123825 h 76"/>
              <a:gd name="T10" fmla="*/ 228600 w 76"/>
              <a:gd name="T11" fmla="*/ 174625 h 76"/>
              <a:gd name="T12" fmla="*/ 228600 w 76"/>
              <a:gd name="T13" fmla="*/ 187325 h 76"/>
              <a:gd name="T14" fmla="*/ 228600 w 76"/>
              <a:gd name="T15" fmla="*/ 187325 h 76"/>
              <a:gd name="T16" fmla="*/ 187325 w 76"/>
              <a:gd name="T17" fmla="*/ 228600 h 76"/>
              <a:gd name="T18" fmla="*/ 174625 w 76"/>
              <a:gd name="T19" fmla="*/ 228600 h 76"/>
              <a:gd name="T20" fmla="*/ 174625 w 76"/>
              <a:gd name="T21" fmla="*/ 228600 h 76"/>
              <a:gd name="T22" fmla="*/ 123825 w 76"/>
              <a:gd name="T23" fmla="*/ 177800 h 76"/>
              <a:gd name="T24" fmla="*/ 92075 w 76"/>
              <a:gd name="T25" fmla="*/ 234950 h 76"/>
              <a:gd name="T26" fmla="*/ 79375 w 76"/>
              <a:gd name="T27" fmla="*/ 238125 h 76"/>
              <a:gd name="T28" fmla="*/ 73025 w 76"/>
              <a:gd name="T29" fmla="*/ 234950 h 76"/>
              <a:gd name="T30" fmla="*/ 0 w 76"/>
              <a:gd name="T31" fmla="*/ 12700 h 76"/>
              <a:gd name="T32" fmla="*/ 6350 w 76"/>
              <a:gd name="T33" fmla="*/ 0 h 76"/>
              <a:gd name="T34" fmla="*/ 12700 w 76"/>
              <a:gd name="T35" fmla="*/ 0 h 76"/>
              <a:gd name="T36" fmla="*/ 12700 w 76"/>
              <a:gd name="T37" fmla="*/ 0 h 76"/>
              <a:gd name="T38" fmla="*/ 25400 w 76"/>
              <a:gd name="T39" fmla="*/ 22225 h 76"/>
              <a:gd name="T40" fmla="*/ 25400 w 76"/>
              <a:gd name="T41" fmla="*/ 22225 h 76"/>
              <a:gd name="T42" fmla="*/ 85725 w 76"/>
              <a:gd name="T43" fmla="*/ 209550 h 76"/>
              <a:gd name="T44" fmla="*/ 114300 w 76"/>
              <a:gd name="T45" fmla="*/ 158750 h 76"/>
              <a:gd name="T46" fmla="*/ 117475 w 76"/>
              <a:gd name="T47" fmla="*/ 155575 h 76"/>
              <a:gd name="T48" fmla="*/ 130175 w 76"/>
              <a:gd name="T49" fmla="*/ 155575 h 76"/>
              <a:gd name="T50" fmla="*/ 180975 w 76"/>
              <a:gd name="T51" fmla="*/ 209550 h 76"/>
              <a:gd name="T52" fmla="*/ 209550 w 76"/>
              <a:gd name="T53" fmla="*/ 180975 h 76"/>
              <a:gd name="T54" fmla="*/ 158750 w 76"/>
              <a:gd name="T55" fmla="*/ 130175 h 76"/>
              <a:gd name="T56" fmla="*/ 158750 w 76"/>
              <a:gd name="T57" fmla="*/ 130175 h 76"/>
              <a:gd name="T58" fmla="*/ 155575 w 76"/>
              <a:gd name="T59" fmla="*/ 127000 h 76"/>
              <a:gd name="T60" fmla="*/ 158750 w 76"/>
              <a:gd name="T61" fmla="*/ 114300 h 76"/>
              <a:gd name="T62" fmla="*/ 209550 w 76"/>
              <a:gd name="T63" fmla="*/ 85725 h 76"/>
              <a:gd name="T64" fmla="*/ 25400 w 76"/>
              <a:gd name="T65" fmla="*/ 22225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 h="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46"/>
          <p:cNvSpPr>
            <a:spLocks noEditPoints="1"/>
          </p:cNvSpPr>
          <p:nvPr/>
        </p:nvSpPr>
        <p:spPr bwMode="auto">
          <a:xfrm>
            <a:off x="8548688" y="4156075"/>
            <a:ext cx="238125" cy="239713"/>
          </a:xfrm>
          <a:custGeom>
            <a:avLst/>
            <a:gdLst>
              <a:gd name="T0" fmla="*/ 127000 w 75"/>
              <a:gd name="T1" fmla="*/ 38354 h 75"/>
              <a:gd name="T2" fmla="*/ 130175 w 75"/>
              <a:gd name="T3" fmla="*/ 57531 h 75"/>
              <a:gd name="T4" fmla="*/ 120650 w 75"/>
              <a:gd name="T5" fmla="*/ 57531 h 75"/>
              <a:gd name="T6" fmla="*/ 127000 w 75"/>
              <a:gd name="T7" fmla="*/ 35158 h 75"/>
              <a:gd name="T8" fmla="*/ 88900 w 75"/>
              <a:gd name="T9" fmla="*/ 41550 h 75"/>
              <a:gd name="T10" fmla="*/ 41275 w 75"/>
              <a:gd name="T11" fmla="*/ 92689 h 75"/>
              <a:gd name="T12" fmla="*/ 60325 w 75"/>
              <a:gd name="T13" fmla="*/ 194967 h 75"/>
              <a:gd name="T14" fmla="*/ 127000 w 75"/>
              <a:gd name="T15" fmla="*/ 220536 h 75"/>
              <a:gd name="T16" fmla="*/ 212725 w 75"/>
              <a:gd name="T17" fmla="*/ 163005 h 75"/>
              <a:gd name="T18" fmla="*/ 212725 w 75"/>
              <a:gd name="T19" fmla="*/ 163005 h 75"/>
              <a:gd name="T20" fmla="*/ 212725 w 75"/>
              <a:gd name="T21" fmla="*/ 92689 h 75"/>
              <a:gd name="T22" fmla="*/ 127000 w 75"/>
              <a:gd name="T23" fmla="*/ 35158 h 75"/>
              <a:gd name="T24" fmla="*/ 82550 w 75"/>
              <a:gd name="T25" fmla="*/ 25569 h 75"/>
              <a:gd name="T26" fmla="*/ 203200 w 75"/>
              <a:gd name="T27" fmla="*/ 47943 h 75"/>
              <a:gd name="T28" fmla="*/ 238125 w 75"/>
              <a:gd name="T29" fmla="*/ 127847 h 75"/>
              <a:gd name="T30" fmla="*/ 228600 w 75"/>
              <a:gd name="T31" fmla="*/ 169397 h 75"/>
              <a:gd name="T32" fmla="*/ 127000 w 75"/>
              <a:gd name="T33" fmla="*/ 239713 h 75"/>
              <a:gd name="T34" fmla="*/ 47625 w 75"/>
              <a:gd name="T35" fmla="*/ 207751 h 75"/>
              <a:gd name="T36" fmla="*/ 22225 w 75"/>
              <a:gd name="T37" fmla="*/ 86297 h 75"/>
              <a:gd name="T38" fmla="*/ 31750 w 75"/>
              <a:gd name="T39" fmla="*/ 67120 h 75"/>
              <a:gd name="T40" fmla="*/ 3175 w 75"/>
              <a:gd name="T41" fmla="*/ 22373 h 75"/>
              <a:gd name="T42" fmla="*/ 19050 w 75"/>
              <a:gd name="T43" fmla="*/ 3196 h 75"/>
              <a:gd name="T44" fmla="*/ 53975 w 75"/>
              <a:gd name="T45" fmla="*/ 12785 h 75"/>
              <a:gd name="T46" fmla="*/ 63500 w 75"/>
              <a:gd name="T47" fmla="*/ 35158 h 75"/>
              <a:gd name="T48" fmla="*/ 44450 w 75"/>
              <a:gd name="T49" fmla="*/ 51139 h 75"/>
              <a:gd name="T50" fmla="*/ 47625 w 75"/>
              <a:gd name="T51" fmla="*/ 47943 h 75"/>
              <a:gd name="T52" fmla="*/ 50800 w 75"/>
              <a:gd name="T53" fmla="*/ 41550 h 75"/>
              <a:gd name="T54" fmla="*/ 50800 w 75"/>
              <a:gd name="T55" fmla="*/ 25569 h 75"/>
              <a:gd name="T56" fmla="*/ 15875 w 75"/>
              <a:gd name="T57" fmla="*/ 19177 h 75"/>
              <a:gd name="T58" fmla="*/ 9525 w 75"/>
              <a:gd name="T59" fmla="*/ 35158 h 75"/>
              <a:gd name="T60" fmla="*/ 31750 w 75"/>
              <a:gd name="T61" fmla="*/ 54335 h 75"/>
              <a:gd name="T62" fmla="*/ 44450 w 75"/>
              <a:gd name="T63" fmla="*/ 51139 h 75"/>
              <a:gd name="T64" fmla="*/ 85725 w 75"/>
              <a:gd name="T65" fmla="*/ 79904 h 75"/>
              <a:gd name="T66" fmla="*/ 146050 w 75"/>
              <a:gd name="T67" fmla="*/ 105474 h 75"/>
              <a:gd name="T68" fmla="*/ 149225 w 75"/>
              <a:gd name="T69" fmla="*/ 105474 h 75"/>
              <a:gd name="T70" fmla="*/ 149225 w 75"/>
              <a:gd name="T71" fmla="*/ 105474 h 75"/>
              <a:gd name="T72" fmla="*/ 149225 w 75"/>
              <a:gd name="T73" fmla="*/ 105474 h 75"/>
              <a:gd name="T74" fmla="*/ 149225 w 75"/>
              <a:gd name="T75" fmla="*/ 108670 h 75"/>
              <a:gd name="T76" fmla="*/ 171450 w 75"/>
              <a:gd name="T77" fmla="*/ 175790 h 75"/>
              <a:gd name="T78" fmla="*/ 104775 w 75"/>
              <a:gd name="T79" fmla="*/ 153416 h 75"/>
              <a:gd name="T80" fmla="*/ 104775 w 75"/>
              <a:gd name="T81" fmla="*/ 150220 h 75"/>
              <a:gd name="T82" fmla="*/ 101600 w 75"/>
              <a:gd name="T83" fmla="*/ 150220 h 75"/>
              <a:gd name="T84" fmla="*/ 101600 w 75"/>
              <a:gd name="T85" fmla="*/ 150220 h 75"/>
              <a:gd name="T86" fmla="*/ 101600 w 75"/>
              <a:gd name="T87" fmla="*/ 147024 h 75"/>
              <a:gd name="T88" fmla="*/ 79375 w 75"/>
              <a:gd name="T89" fmla="*/ 79904 h 75"/>
              <a:gd name="T90" fmla="*/ 133350 w 75"/>
              <a:gd name="T91" fmla="*/ 111866 h 75"/>
              <a:gd name="T92" fmla="*/ 92075 w 75"/>
              <a:gd name="T93" fmla="*/ 95885 h 75"/>
              <a:gd name="T94" fmla="*/ 133350 w 75"/>
              <a:gd name="T95" fmla="*/ 111866 h 75"/>
              <a:gd name="T96" fmla="*/ 117475 w 75"/>
              <a:gd name="T97" fmla="*/ 143828 h 75"/>
              <a:gd name="T98" fmla="*/ 142875 w 75"/>
              <a:gd name="T99" fmla="*/ 118258 h 75"/>
              <a:gd name="T100" fmla="*/ 44450 w 75"/>
              <a:gd name="T101" fmla="*/ 134239 h 75"/>
              <a:gd name="T102" fmla="*/ 38100 w 75"/>
              <a:gd name="T103" fmla="*/ 127847 h 75"/>
              <a:gd name="T104" fmla="*/ 57150 w 75"/>
              <a:gd name="T105" fmla="*/ 121455 h 75"/>
              <a:gd name="T106" fmla="*/ 57150 w 75"/>
              <a:gd name="T107" fmla="*/ 134239 h 75"/>
              <a:gd name="T108" fmla="*/ 130175 w 75"/>
              <a:gd name="T109" fmla="*/ 210947 h 75"/>
              <a:gd name="T110" fmla="*/ 127000 w 75"/>
              <a:gd name="T111" fmla="*/ 217340 h 75"/>
              <a:gd name="T112" fmla="*/ 120650 w 75"/>
              <a:gd name="T113" fmla="*/ 198163 h 75"/>
              <a:gd name="T114" fmla="*/ 130175 w 75"/>
              <a:gd name="T115" fmla="*/ 198163 h 75"/>
              <a:gd name="T116" fmla="*/ 209550 w 75"/>
              <a:gd name="T117" fmla="*/ 121455 h 75"/>
              <a:gd name="T118" fmla="*/ 212725 w 75"/>
              <a:gd name="T119" fmla="*/ 127847 h 75"/>
              <a:gd name="T120" fmla="*/ 193675 w 75"/>
              <a:gd name="T121" fmla="*/ 134239 h 75"/>
              <a:gd name="T122" fmla="*/ 193675 w 75"/>
              <a:gd name="T123" fmla="*/ 12145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 h="75">
                <a:moveTo>
                  <a:pt x="38" y="14"/>
                </a:moveTo>
                <a:cubicBezTo>
                  <a:pt x="38" y="13"/>
                  <a:pt x="39" y="12"/>
                  <a:pt x="40" y="12"/>
                </a:cubicBezTo>
                <a:cubicBezTo>
                  <a:pt x="41" y="12"/>
                  <a:pt x="41" y="13"/>
                  <a:pt x="41" y="14"/>
                </a:cubicBezTo>
                <a:cubicBezTo>
                  <a:pt x="41" y="18"/>
                  <a:pt x="41" y="18"/>
                  <a:pt x="41" y="18"/>
                </a:cubicBezTo>
                <a:cubicBezTo>
                  <a:pt x="41" y="19"/>
                  <a:pt x="41" y="20"/>
                  <a:pt x="40" y="20"/>
                </a:cubicBezTo>
                <a:cubicBezTo>
                  <a:pt x="39" y="20"/>
                  <a:pt x="38" y="19"/>
                  <a:pt x="38" y="18"/>
                </a:cubicBezTo>
                <a:cubicBezTo>
                  <a:pt x="38" y="14"/>
                  <a:pt x="38" y="14"/>
                  <a:pt x="38" y="14"/>
                </a:cubicBezTo>
                <a:close/>
                <a:moveTo>
                  <a:pt x="40" y="11"/>
                </a:moveTo>
                <a:cubicBezTo>
                  <a:pt x="40" y="11"/>
                  <a:pt x="40" y="11"/>
                  <a:pt x="40" y="11"/>
                </a:cubicBezTo>
                <a:cubicBezTo>
                  <a:pt x="36" y="11"/>
                  <a:pt x="32" y="12"/>
                  <a:pt x="28" y="13"/>
                </a:cubicBezTo>
                <a:cubicBezTo>
                  <a:pt x="25" y="14"/>
                  <a:pt x="22" y="17"/>
                  <a:pt x="19" y="19"/>
                </a:cubicBezTo>
                <a:cubicBezTo>
                  <a:pt x="16" y="22"/>
                  <a:pt x="14" y="25"/>
                  <a:pt x="13" y="29"/>
                </a:cubicBezTo>
                <a:cubicBezTo>
                  <a:pt x="11" y="32"/>
                  <a:pt x="10" y="36"/>
                  <a:pt x="10" y="40"/>
                </a:cubicBezTo>
                <a:cubicBezTo>
                  <a:pt x="10" y="48"/>
                  <a:pt x="13" y="55"/>
                  <a:pt x="19" y="61"/>
                </a:cubicBezTo>
                <a:cubicBezTo>
                  <a:pt x="22" y="63"/>
                  <a:pt x="25" y="66"/>
                  <a:pt x="28" y="67"/>
                </a:cubicBezTo>
                <a:cubicBezTo>
                  <a:pt x="32" y="68"/>
                  <a:pt x="36" y="69"/>
                  <a:pt x="40" y="69"/>
                </a:cubicBezTo>
                <a:cubicBezTo>
                  <a:pt x="47" y="69"/>
                  <a:pt x="55" y="66"/>
                  <a:pt x="60" y="61"/>
                </a:cubicBezTo>
                <a:cubicBezTo>
                  <a:pt x="63" y="58"/>
                  <a:pt x="65" y="55"/>
                  <a:pt x="67" y="51"/>
                </a:cubicBezTo>
                <a:cubicBezTo>
                  <a:pt x="67" y="51"/>
                  <a:pt x="67" y="51"/>
                  <a:pt x="67" y="51"/>
                </a:cubicBezTo>
                <a:cubicBezTo>
                  <a:pt x="67" y="51"/>
                  <a:pt x="67" y="51"/>
                  <a:pt x="67" y="51"/>
                </a:cubicBezTo>
                <a:cubicBezTo>
                  <a:pt x="68" y="48"/>
                  <a:pt x="69" y="44"/>
                  <a:pt x="69" y="40"/>
                </a:cubicBezTo>
                <a:cubicBezTo>
                  <a:pt x="69" y="36"/>
                  <a:pt x="68" y="32"/>
                  <a:pt x="67" y="29"/>
                </a:cubicBezTo>
                <a:cubicBezTo>
                  <a:pt x="65" y="25"/>
                  <a:pt x="63" y="22"/>
                  <a:pt x="60" y="19"/>
                </a:cubicBezTo>
                <a:cubicBezTo>
                  <a:pt x="55" y="14"/>
                  <a:pt x="48" y="11"/>
                  <a:pt x="40" y="11"/>
                </a:cubicBezTo>
                <a:close/>
                <a:moveTo>
                  <a:pt x="26" y="8"/>
                </a:moveTo>
                <a:cubicBezTo>
                  <a:pt x="26" y="8"/>
                  <a:pt x="26" y="8"/>
                  <a:pt x="26" y="8"/>
                </a:cubicBezTo>
                <a:cubicBezTo>
                  <a:pt x="30" y="6"/>
                  <a:pt x="35" y="5"/>
                  <a:pt x="40" y="5"/>
                </a:cubicBezTo>
                <a:cubicBezTo>
                  <a:pt x="49" y="5"/>
                  <a:pt x="58" y="9"/>
                  <a:pt x="64" y="15"/>
                </a:cubicBezTo>
                <a:cubicBezTo>
                  <a:pt x="68" y="18"/>
                  <a:pt x="70" y="22"/>
                  <a:pt x="72" y="27"/>
                </a:cubicBezTo>
                <a:cubicBezTo>
                  <a:pt x="74" y="31"/>
                  <a:pt x="75" y="35"/>
                  <a:pt x="75" y="40"/>
                </a:cubicBezTo>
                <a:cubicBezTo>
                  <a:pt x="75" y="45"/>
                  <a:pt x="74" y="49"/>
                  <a:pt x="72" y="53"/>
                </a:cubicBezTo>
                <a:cubicBezTo>
                  <a:pt x="72" y="53"/>
                  <a:pt x="72" y="53"/>
                  <a:pt x="72" y="53"/>
                </a:cubicBezTo>
                <a:cubicBezTo>
                  <a:pt x="70" y="58"/>
                  <a:pt x="68" y="62"/>
                  <a:pt x="64" y="65"/>
                </a:cubicBezTo>
                <a:cubicBezTo>
                  <a:pt x="58" y="71"/>
                  <a:pt x="49" y="75"/>
                  <a:pt x="40" y="75"/>
                </a:cubicBezTo>
                <a:cubicBezTo>
                  <a:pt x="35" y="75"/>
                  <a:pt x="30" y="74"/>
                  <a:pt x="26" y="72"/>
                </a:cubicBezTo>
                <a:cubicBezTo>
                  <a:pt x="22" y="71"/>
                  <a:pt x="18" y="68"/>
                  <a:pt x="15" y="65"/>
                </a:cubicBezTo>
                <a:cubicBezTo>
                  <a:pt x="8" y="58"/>
                  <a:pt x="5" y="49"/>
                  <a:pt x="5" y="40"/>
                </a:cubicBezTo>
                <a:cubicBezTo>
                  <a:pt x="5" y="35"/>
                  <a:pt x="6" y="31"/>
                  <a:pt x="7" y="27"/>
                </a:cubicBezTo>
                <a:cubicBezTo>
                  <a:pt x="8" y="25"/>
                  <a:pt x="9" y="23"/>
                  <a:pt x="10" y="21"/>
                </a:cubicBezTo>
                <a:cubicBezTo>
                  <a:pt x="10" y="21"/>
                  <a:pt x="10" y="21"/>
                  <a:pt x="10" y="21"/>
                </a:cubicBezTo>
                <a:cubicBezTo>
                  <a:pt x="4" y="21"/>
                  <a:pt x="0" y="16"/>
                  <a:pt x="0" y="11"/>
                </a:cubicBezTo>
                <a:cubicBezTo>
                  <a:pt x="0" y="9"/>
                  <a:pt x="0" y="8"/>
                  <a:pt x="1" y="7"/>
                </a:cubicBezTo>
                <a:cubicBezTo>
                  <a:pt x="1" y="6"/>
                  <a:pt x="2" y="5"/>
                  <a:pt x="3" y="4"/>
                </a:cubicBezTo>
                <a:cubicBezTo>
                  <a:pt x="4" y="3"/>
                  <a:pt x="5" y="2"/>
                  <a:pt x="6" y="1"/>
                </a:cubicBezTo>
                <a:cubicBezTo>
                  <a:pt x="6" y="1"/>
                  <a:pt x="6" y="1"/>
                  <a:pt x="6" y="1"/>
                </a:cubicBezTo>
                <a:cubicBezTo>
                  <a:pt x="10" y="0"/>
                  <a:pt x="14" y="1"/>
                  <a:pt x="17" y="4"/>
                </a:cubicBezTo>
                <a:cubicBezTo>
                  <a:pt x="18" y="5"/>
                  <a:pt x="19" y="6"/>
                  <a:pt x="19" y="7"/>
                </a:cubicBezTo>
                <a:cubicBezTo>
                  <a:pt x="20" y="8"/>
                  <a:pt x="20" y="9"/>
                  <a:pt x="20" y="11"/>
                </a:cubicBezTo>
                <a:cubicBezTo>
                  <a:pt x="22" y="10"/>
                  <a:pt x="24" y="8"/>
                  <a:pt x="26" y="8"/>
                </a:cubicBezTo>
                <a:close/>
                <a:moveTo>
                  <a:pt x="14" y="16"/>
                </a:moveTo>
                <a:cubicBezTo>
                  <a:pt x="14" y="16"/>
                  <a:pt x="14" y="16"/>
                  <a:pt x="14" y="16"/>
                </a:cubicBezTo>
                <a:cubicBezTo>
                  <a:pt x="14" y="16"/>
                  <a:pt x="14" y="16"/>
                  <a:pt x="15" y="15"/>
                </a:cubicBezTo>
                <a:cubicBezTo>
                  <a:pt x="16" y="14"/>
                  <a:pt x="16" y="14"/>
                  <a:pt x="16" y="14"/>
                </a:cubicBezTo>
                <a:cubicBezTo>
                  <a:pt x="16" y="14"/>
                  <a:pt x="16" y="14"/>
                  <a:pt x="16" y="13"/>
                </a:cubicBezTo>
                <a:cubicBezTo>
                  <a:pt x="17" y="13"/>
                  <a:pt x="17" y="12"/>
                  <a:pt x="17" y="11"/>
                </a:cubicBezTo>
                <a:cubicBezTo>
                  <a:pt x="17" y="10"/>
                  <a:pt x="17" y="9"/>
                  <a:pt x="16" y="8"/>
                </a:cubicBezTo>
                <a:cubicBezTo>
                  <a:pt x="15" y="5"/>
                  <a:pt x="11" y="3"/>
                  <a:pt x="8" y="5"/>
                </a:cubicBezTo>
                <a:cubicBezTo>
                  <a:pt x="7" y="5"/>
                  <a:pt x="6" y="6"/>
                  <a:pt x="5" y="6"/>
                </a:cubicBezTo>
                <a:cubicBezTo>
                  <a:pt x="5" y="7"/>
                  <a:pt x="4" y="7"/>
                  <a:pt x="4" y="8"/>
                </a:cubicBezTo>
                <a:cubicBezTo>
                  <a:pt x="4" y="9"/>
                  <a:pt x="3" y="10"/>
                  <a:pt x="3" y="11"/>
                </a:cubicBezTo>
                <a:cubicBezTo>
                  <a:pt x="3" y="13"/>
                  <a:pt x="5" y="16"/>
                  <a:pt x="8" y="17"/>
                </a:cubicBezTo>
                <a:cubicBezTo>
                  <a:pt x="8" y="17"/>
                  <a:pt x="9" y="17"/>
                  <a:pt x="10" y="17"/>
                </a:cubicBezTo>
                <a:cubicBezTo>
                  <a:pt x="11" y="17"/>
                  <a:pt x="12" y="17"/>
                  <a:pt x="13" y="17"/>
                </a:cubicBezTo>
                <a:cubicBezTo>
                  <a:pt x="13" y="17"/>
                  <a:pt x="13" y="17"/>
                  <a:pt x="14" y="16"/>
                </a:cubicBezTo>
                <a:close/>
                <a:moveTo>
                  <a:pt x="27" y="25"/>
                </a:moveTo>
                <a:cubicBezTo>
                  <a:pt x="27" y="25"/>
                  <a:pt x="27" y="25"/>
                  <a:pt x="27" y="25"/>
                </a:cubicBezTo>
                <a:cubicBezTo>
                  <a:pt x="46" y="33"/>
                  <a:pt x="46" y="33"/>
                  <a:pt x="46" y="33"/>
                </a:cubicBezTo>
                <a:cubicBezTo>
                  <a:pt x="46" y="33"/>
                  <a:pt x="46" y="33"/>
                  <a:pt x="46" y="33"/>
                </a:cubicBezTo>
                <a:cubicBezTo>
                  <a:pt x="46" y="33"/>
                  <a:pt x="46" y="33"/>
                  <a:pt x="46" y="33"/>
                </a:cubicBezTo>
                <a:cubicBezTo>
                  <a:pt x="46"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4"/>
                  <a:pt x="47" y="34"/>
                </a:cubicBezTo>
                <a:cubicBezTo>
                  <a:pt x="47" y="34"/>
                  <a:pt x="47" y="34"/>
                  <a:pt x="47" y="34"/>
                </a:cubicBezTo>
                <a:cubicBezTo>
                  <a:pt x="55" y="53"/>
                  <a:pt x="55" y="53"/>
                  <a:pt x="55" y="53"/>
                </a:cubicBezTo>
                <a:cubicBezTo>
                  <a:pt x="55" y="54"/>
                  <a:pt x="55" y="55"/>
                  <a:pt x="54" y="55"/>
                </a:cubicBezTo>
                <a:cubicBezTo>
                  <a:pt x="53" y="55"/>
                  <a:pt x="53" y="55"/>
                  <a:pt x="53" y="55"/>
                </a:cubicBezTo>
                <a:cubicBezTo>
                  <a:pt x="33" y="48"/>
                  <a:pt x="33" y="48"/>
                  <a:pt x="33" y="48"/>
                </a:cubicBezTo>
                <a:cubicBezTo>
                  <a:pt x="33" y="48"/>
                  <a:pt x="33" y="48"/>
                  <a:pt x="33" y="48"/>
                </a:cubicBezTo>
                <a:cubicBezTo>
                  <a:pt x="33" y="47"/>
                  <a:pt x="33" y="47"/>
                  <a:pt x="33"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6"/>
                </a:cubicBezTo>
                <a:cubicBezTo>
                  <a:pt x="32" y="46"/>
                  <a:pt x="32" y="46"/>
                  <a:pt x="32" y="46"/>
                </a:cubicBezTo>
                <a:cubicBezTo>
                  <a:pt x="24" y="27"/>
                  <a:pt x="24" y="27"/>
                  <a:pt x="24" y="27"/>
                </a:cubicBezTo>
                <a:cubicBezTo>
                  <a:pt x="24" y="26"/>
                  <a:pt x="25" y="25"/>
                  <a:pt x="25" y="25"/>
                </a:cubicBezTo>
                <a:cubicBezTo>
                  <a:pt x="26" y="25"/>
                  <a:pt x="26" y="25"/>
                  <a:pt x="27" y="25"/>
                </a:cubicBezTo>
                <a:close/>
                <a:moveTo>
                  <a:pt x="42" y="35"/>
                </a:moveTo>
                <a:cubicBezTo>
                  <a:pt x="42" y="35"/>
                  <a:pt x="42" y="35"/>
                  <a:pt x="42" y="35"/>
                </a:cubicBezTo>
                <a:cubicBezTo>
                  <a:pt x="29" y="30"/>
                  <a:pt x="29" y="30"/>
                  <a:pt x="29" y="30"/>
                </a:cubicBezTo>
                <a:cubicBezTo>
                  <a:pt x="34" y="43"/>
                  <a:pt x="34" y="43"/>
                  <a:pt x="34" y="43"/>
                </a:cubicBezTo>
                <a:cubicBezTo>
                  <a:pt x="42" y="35"/>
                  <a:pt x="42" y="35"/>
                  <a:pt x="42" y="35"/>
                </a:cubicBezTo>
                <a:close/>
                <a:moveTo>
                  <a:pt x="37" y="45"/>
                </a:moveTo>
                <a:cubicBezTo>
                  <a:pt x="37" y="45"/>
                  <a:pt x="37" y="45"/>
                  <a:pt x="37" y="45"/>
                </a:cubicBezTo>
                <a:cubicBezTo>
                  <a:pt x="50" y="50"/>
                  <a:pt x="50" y="50"/>
                  <a:pt x="50" y="50"/>
                </a:cubicBezTo>
                <a:cubicBezTo>
                  <a:pt x="45" y="37"/>
                  <a:pt x="45" y="37"/>
                  <a:pt x="45" y="37"/>
                </a:cubicBezTo>
                <a:cubicBezTo>
                  <a:pt x="37" y="45"/>
                  <a:pt x="37" y="45"/>
                  <a:pt x="37" y="45"/>
                </a:cubicBezTo>
                <a:close/>
                <a:moveTo>
                  <a:pt x="14" y="42"/>
                </a:moveTo>
                <a:cubicBezTo>
                  <a:pt x="14" y="42"/>
                  <a:pt x="14" y="42"/>
                  <a:pt x="14" y="42"/>
                </a:cubicBezTo>
                <a:cubicBezTo>
                  <a:pt x="13" y="42"/>
                  <a:pt x="12" y="41"/>
                  <a:pt x="12" y="40"/>
                </a:cubicBezTo>
                <a:cubicBezTo>
                  <a:pt x="12" y="39"/>
                  <a:pt x="13" y="38"/>
                  <a:pt x="14" y="38"/>
                </a:cubicBezTo>
                <a:cubicBezTo>
                  <a:pt x="18" y="38"/>
                  <a:pt x="18" y="38"/>
                  <a:pt x="18" y="38"/>
                </a:cubicBezTo>
                <a:cubicBezTo>
                  <a:pt x="19" y="38"/>
                  <a:pt x="20" y="39"/>
                  <a:pt x="20" y="40"/>
                </a:cubicBezTo>
                <a:cubicBezTo>
                  <a:pt x="20" y="41"/>
                  <a:pt x="19" y="42"/>
                  <a:pt x="18" y="42"/>
                </a:cubicBezTo>
                <a:cubicBezTo>
                  <a:pt x="14" y="42"/>
                  <a:pt x="14" y="42"/>
                  <a:pt x="14" y="42"/>
                </a:cubicBezTo>
                <a:close/>
                <a:moveTo>
                  <a:pt x="41" y="66"/>
                </a:moveTo>
                <a:cubicBezTo>
                  <a:pt x="41" y="66"/>
                  <a:pt x="41" y="66"/>
                  <a:pt x="41" y="66"/>
                </a:cubicBezTo>
                <a:cubicBezTo>
                  <a:pt x="41" y="67"/>
                  <a:pt x="41" y="68"/>
                  <a:pt x="40" y="68"/>
                </a:cubicBezTo>
                <a:cubicBezTo>
                  <a:pt x="39" y="68"/>
                  <a:pt x="38" y="67"/>
                  <a:pt x="38" y="66"/>
                </a:cubicBezTo>
                <a:cubicBezTo>
                  <a:pt x="38" y="62"/>
                  <a:pt x="38" y="62"/>
                  <a:pt x="38" y="62"/>
                </a:cubicBezTo>
                <a:cubicBezTo>
                  <a:pt x="38" y="61"/>
                  <a:pt x="39" y="60"/>
                  <a:pt x="40" y="60"/>
                </a:cubicBezTo>
                <a:cubicBezTo>
                  <a:pt x="41" y="60"/>
                  <a:pt x="41" y="61"/>
                  <a:pt x="41" y="62"/>
                </a:cubicBezTo>
                <a:cubicBezTo>
                  <a:pt x="41" y="66"/>
                  <a:pt x="41" y="66"/>
                  <a:pt x="41" y="66"/>
                </a:cubicBezTo>
                <a:close/>
                <a:moveTo>
                  <a:pt x="66" y="38"/>
                </a:moveTo>
                <a:cubicBezTo>
                  <a:pt x="66" y="38"/>
                  <a:pt x="66" y="38"/>
                  <a:pt x="66" y="38"/>
                </a:cubicBezTo>
                <a:cubicBezTo>
                  <a:pt x="67" y="38"/>
                  <a:pt x="67" y="39"/>
                  <a:pt x="67" y="40"/>
                </a:cubicBezTo>
                <a:cubicBezTo>
                  <a:pt x="67" y="41"/>
                  <a:pt x="67" y="42"/>
                  <a:pt x="66" y="42"/>
                </a:cubicBezTo>
                <a:cubicBezTo>
                  <a:pt x="61" y="42"/>
                  <a:pt x="61" y="42"/>
                  <a:pt x="61" y="42"/>
                </a:cubicBezTo>
                <a:cubicBezTo>
                  <a:pt x="60" y="42"/>
                  <a:pt x="59" y="41"/>
                  <a:pt x="59" y="40"/>
                </a:cubicBezTo>
                <a:cubicBezTo>
                  <a:pt x="59" y="39"/>
                  <a:pt x="60" y="38"/>
                  <a:pt x="61" y="38"/>
                </a:cubicBezTo>
                <a:cubicBezTo>
                  <a:pt x="66" y="38"/>
                  <a:pt x="66" y="38"/>
                  <a:pt x="66"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49"/>
          <p:cNvSpPr>
            <a:spLocks noEditPoints="1"/>
          </p:cNvSpPr>
          <p:nvPr/>
        </p:nvSpPr>
        <p:spPr bwMode="auto">
          <a:xfrm>
            <a:off x="6597650" y="2281238"/>
            <a:ext cx="285750" cy="236537"/>
          </a:xfrm>
          <a:custGeom>
            <a:avLst/>
            <a:gdLst>
              <a:gd name="T0" fmla="*/ 206375 w 90"/>
              <a:gd name="T1" fmla="*/ 54340 h 74"/>
              <a:gd name="T2" fmla="*/ 257175 w 90"/>
              <a:gd name="T3" fmla="*/ 67125 h 74"/>
              <a:gd name="T4" fmla="*/ 257175 w 90"/>
              <a:gd name="T5" fmla="*/ 137447 h 74"/>
              <a:gd name="T6" fmla="*/ 282575 w 90"/>
              <a:gd name="T7" fmla="*/ 166215 h 74"/>
              <a:gd name="T8" fmla="*/ 285750 w 90"/>
              <a:gd name="T9" fmla="*/ 204573 h 74"/>
              <a:gd name="T10" fmla="*/ 269875 w 90"/>
              <a:gd name="T11" fmla="*/ 220555 h 74"/>
              <a:gd name="T12" fmla="*/ 257175 w 90"/>
              <a:gd name="T13" fmla="*/ 220555 h 74"/>
              <a:gd name="T14" fmla="*/ 247650 w 90"/>
              <a:gd name="T15" fmla="*/ 236537 h 74"/>
              <a:gd name="T16" fmla="*/ 38100 w 90"/>
              <a:gd name="T17" fmla="*/ 236537 h 74"/>
              <a:gd name="T18" fmla="*/ 28575 w 90"/>
              <a:gd name="T19" fmla="*/ 220555 h 74"/>
              <a:gd name="T20" fmla="*/ 15875 w 90"/>
              <a:gd name="T21" fmla="*/ 220555 h 74"/>
              <a:gd name="T22" fmla="*/ 0 w 90"/>
              <a:gd name="T23" fmla="*/ 204573 h 74"/>
              <a:gd name="T24" fmla="*/ 3175 w 90"/>
              <a:gd name="T25" fmla="*/ 166215 h 74"/>
              <a:gd name="T26" fmla="*/ 28575 w 90"/>
              <a:gd name="T27" fmla="*/ 137447 h 74"/>
              <a:gd name="T28" fmla="*/ 28575 w 90"/>
              <a:gd name="T29" fmla="*/ 67125 h 74"/>
              <a:gd name="T30" fmla="*/ 79375 w 90"/>
              <a:gd name="T31" fmla="*/ 54340 h 74"/>
              <a:gd name="T32" fmla="*/ 142875 w 90"/>
              <a:gd name="T33" fmla="*/ 217358 h 74"/>
              <a:gd name="T34" fmla="*/ 171450 w 90"/>
              <a:gd name="T35" fmla="*/ 217358 h 74"/>
              <a:gd name="T36" fmla="*/ 177800 w 90"/>
              <a:gd name="T37" fmla="*/ 169412 h 74"/>
              <a:gd name="T38" fmla="*/ 180975 w 90"/>
              <a:gd name="T39" fmla="*/ 198180 h 74"/>
              <a:gd name="T40" fmla="*/ 206375 w 90"/>
              <a:gd name="T41" fmla="*/ 198180 h 74"/>
              <a:gd name="T42" fmla="*/ 171450 w 90"/>
              <a:gd name="T43" fmla="*/ 121465 h 74"/>
              <a:gd name="T44" fmla="*/ 114300 w 90"/>
              <a:gd name="T45" fmla="*/ 121465 h 74"/>
              <a:gd name="T46" fmla="*/ 79375 w 90"/>
              <a:gd name="T47" fmla="*/ 198180 h 74"/>
              <a:gd name="T48" fmla="*/ 101600 w 90"/>
              <a:gd name="T49" fmla="*/ 198180 h 74"/>
              <a:gd name="T50" fmla="*/ 107950 w 90"/>
              <a:gd name="T51" fmla="*/ 169412 h 74"/>
              <a:gd name="T52" fmla="*/ 114300 w 90"/>
              <a:gd name="T53" fmla="*/ 217358 h 74"/>
              <a:gd name="T54" fmla="*/ 142875 w 90"/>
              <a:gd name="T55" fmla="*/ 108679 h 74"/>
              <a:gd name="T56" fmla="*/ 187325 w 90"/>
              <a:gd name="T57" fmla="*/ 63929 h 74"/>
              <a:gd name="T58" fmla="*/ 98425 w 90"/>
              <a:gd name="T59" fmla="*/ 63929 h 74"/>
              <a:gd name="T60" fmla="*/ 44450 w 90"/>
              <a:gd name="T61" fmla="*/ 217358 h 74"/>
              <a:gd name="T62" fmla="*/ 73025 w 90"/>
              <a:gd name="T63" fmla="*/ 217358 h 74"/>
              <a:gd name="T64" fmla="*/ 60325 w 90"/>
              <a:gd name="T65" fmla="*/ 198180 h 74"/>
              <a:gd name="T66" fmla="*/ 63500 w 90"/>
              <a:gd name="T67" fmla="*/ 153429 h 74"/>
              <a:gd name="T68" fmla="*/ 22225 w 90"/>
              <a:gd name="T69" fmla="*/ 175805 h 74"/>
              <a:gd name="T70" fmla="*/ 22225 w 90"/>
              <a:gd name="T71" fmla="*/ 175805 h 74"/>
              <a:gd name="T72" fmla="*/ 19050 w 90"/>
              <a:gd name="T73" fmla="*/ 204573 h 74"/>
              <a:gd name="T74" fmla="*/ 34925 w 90"/>
              <a:gd name="T75" fmla="*/ 188590 h 74"/>
              <a:gd name="T76" fmla="*/ 44450 w 90"/>
              <a:gd name="T77" fmla="*/ 188590 h 74"/>
              <a:gd name="T78" fmla="*/ 79375 w 90"/>
              <a:gd name="T79" fmla="*/ 73518 h 74"/>
              <a:gd name="T80" fmla="*/ 76200 w 90"/>
              <a:gd name="T81" fmla="*/ 73518 h 74"/>
              <a:gd name="T82" fmla="*/ 41275 w 90"/>
              <a:gd name="T83" fmla="*/ 79911 h 74"/>
              <a:gd name="T84" fmla="*/ 41275 w 90"/>
              <a:gd name="T85" fmla="*/ 124661 h 74"/>
              <a:gd name="T86" fmla="*/ 76200 w 90"/>
              <a:gd name="T87" fmla="*/ 134251 h 74"/>
              <a:gd name="T88" fmla="*/ 79375 w 90"/>
              <a:gd name="T89" fmla="*/ 73518 h 74"/>
              <a:gd name="T90" fmla="*/ 241300 w 90"/>
              <a:gd name="T91" fmla="*/ 217358 h 74"/>
              <a:gd name="T92" fmla="*/ 244475 w 90"/>
              <a:gd name="T93" fmla="*/ 182197 h 74"/>
              <a:gd name="T94" fmla="*/ 250825 w 90"/>
              <a:gd name="T95" fmla="*/ 204573 h 74"/>
              <a:gd name="T96" fmla="*/ 266700 w 90"/>
              <a:gd name="T97" fmla="*/ 188590 h 74"/>
              <a:gd name="T98" fmla="*/ 257175 w 90"/>
              <a:gd name="T99" fmla="*/ 163019 h 74"/>
              <a:gd name="T100" fmla="*/ 222250 w 90"/>
              <a:gd name="T101" fmla="*/ 153429 h 74"/>
              <a:gd name="T102" fmla="*/ 225425 w 90"/>
              <a:gd name="T103" fmla="*/ 198180 h 74"/>
              <a:gd name="T104" fmla="*/ 212725 w 90"/>
              <a:gd name="T105" fmla="*/ 217358 h 74"/>
              <a:gd name="T106" fmla="*/ 206375 w 90"/>
              <a:gd name="T107" fmla="*/ 73518 h 74"/>
              <a:gd name="T108" fmla="*/ 187325 w 90"/>
              <a:gd name="T109" fmla="*/ 108679 h 74"/>
              <a:gd name="T110" fmla="*/ 212725 w 90"/>
              <a:gd name="T111" fmla="*/ 134251 h 74"/>
              <a:gd name="T112" fmla="*/ 244475 w 90"/>
              <a:gd name="T113" fmla="*/ 124661 h 74"/>
              <a:gd name="T114" fmla="*/ 244475 w 90"/>
              <a:gd name="T115" fmla="*/ 79911 h 74"/>
              <a:gd name="T116" fmla="*/ 209550 w 90"/>
              <a:gd name="T117" fmla="*/ 73518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0" h="74">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51"/>
          <p:cNvSpPr>
            <a:spLocks noEditPoints="1"/>
          </p:cNvSpPr>
          <p:nvPr/>
        </p:nvSpPr>
        <p:spPr bwMode="auto">
          <a:xfrm>
            <a:off x="10533063" y="2284413"/>
            <a:ext cx="241300" cy="230187"/>
          </a:xfrm>
          <a:custGeom>
            <a:avLst/>
            <a:gdLst>
              <a:gd name="T0" fmla="*/ 69850 w 76"/>
              <a:gd name="T1" fmla="*/ 188625 h 72"/>
              <a:gd name="T2" fmla="*/ 206375 w 76"/>
              <a:gd name="T3" fmla="*/ 185428 h 72"/>
              <a:gd name="T4" fmla="*/ 206375 w 76"/>
              <a:gd name="T5" fmla="*/ 195020 h 72"/>
              <a:gd name="T6" fmla="*/ 73025 w 76"/>
              <a:gd name="T7" fmla="*/ 31970 h 72"/>
              <a:gd name="T8" fmla="*/ 69850 w 76"/>
              <a:gd name="T9" fmla="*/ 38365 h 72"/>
              <a:gd name="T10" fmla="*/ 69850 w 76"/>
              <a:gd name="T11" fmla="*/ 76729 h 72"/>
              <a:gd name="T12" fmla="*/ 73025 w 76"/>
              <a:gd name="T13" fmla="*/ 83123 h 72"/>
              <a:gd name="T14" fmla="*/ 206375 w 76"/>
              <a:gd name="T15" fmla="*/ 83123 h 72"/>
              <a:gd name="T16" fmla="*/ 212725 w 76"/>
              <a:gd name="T17" fmla="*/ 38365 h 72"/>
              <a:gd name="T18" fmla="*/ 206375 w 76"/>
              <a:gd name="T19" fmla="*/ 31970 h 72"/>
              <a:gd name="T20" fmla="*/ 79375 w 76"/>
              <a:gd name="T21" fmla="*/ 70335 h 72"/>
              <a:gd name="T22" fmla="*/ 79375 w 76"/>
              <a:gd name="T23" fmla="*/ 44759 h 72"/>
              <a:gd name="T24" fmla="*/ 200025 w 76"/>
              <a:gd name="T25" fmla="*/ 70335 h 72"/>
              <a:gd name="T26" fmla="*/ 38100 w 76"/>
              <a:gd name="T27" fmla="*/ 70335 h 72"/>
              <a:gd name="T28" fmla="*/ 19050 w 76"/>
              <a:gd name="T29" fmla="*/ 70335 h 72"/>
              <a:gd name="T30" fmla="*/ 38100 w 76"/>
              <a:gd name="T31" fmla="*/ 201414 h 72"/>
              <a:gd name="T32" fmla="*/ 28575 w 76"/>
              <a:gd name="T33" fmla="*/ 230187 h 72"/>
              <a:gd name="T34" fmla="*/ 9525 w 76"/>
              <a:gd name="T35" fmla="*/ 220596 h 72"/>
              <a:gd name="T36" fmla="*/ 0 w 76"/>
              <a:gd name="T37" fmla="*/ 201414 h 72"/>
              <a:gd name="T38" fmla="*/ 0 w 76"/>
              <a:gd name="T39" fmla="*/ 60744 h 72"/>
              <a:gd name="T40" fmla="*/ 38100 w 76"/>
              <a:gd name="T41" fmla="*/ 51153 h 72"/>
              <a:gd name="T42" fmla="*/ 47625 w 76"/>
              <a:gd name="T43" fmla="*/ 0 h 72"/>
              <a:gd name="T44" fmla="*/ 231775 w 76"/>
              <a:gd name="T45" fmla="*/ 0 h 72"/>
              <a:gd name="T46" fmla="*/ 241300 w 76"/>
              <a:gd name="T47" fmla="*/ 9591 h 72"/>
              <a:gd name="T48" fmla="*/ 231775 w 76"/>
              <a:gd name="T49" fmla="*/ 220596 h 72"/>
              <a:gd name="T50" fmla="*/ 231775 w 76"/>
              <a:gd name="T51" fmla="*/ 220596 h 72"/>
              <a:gd name="T52" fmla="*/ 28575 w 76"/>
              <a:gd name="T53" fmla="*/ 230187 h 72"/>
              <a:gd name="T54" fmla="*/ 28575 w 76"/>
              <a:gd name="T55" fmla="*/ 230187 h 72"/>
              <a:gd name="T56" fmla="*/ 222250 w 76"/>
              <a:gd name="T57" fmla="*/ 201414 h 72"/>
              <a:gd name="T58" fmla="*/ 57150 w 76"/>
              <a:gd name="T59" fmla="*/ 19182 h 72"/>
              <a:gd name="T60" fmla="*/ 53975 w 76"/>
              <a:gd name="T61" fmla="*/ 211005 h 72"/>
              <a:gd name="T62" fmla="*/ 219075 w 76"/>
              <a:gd name="T63" fmla="*/ 207808 h 72"/>
              <a:gd name="T64" fmla="*/ 222250 w 76"/>
              <a:gd name="T65" fmla="*/ 201414 h 72"/>
              <a:gd name="T66" fmla="*/ 146050 w 76"/>
              <a:gd name="T67" fmla="*/ 95911 h 72"/>
              <a:gd name="T68" fmla="*/ 206375 w 76"/>
              <a:gd name="T69" fmla="*/ 95911 h 72"/>
              <a:gd name="T70" fmla="*/ 212725 w 76"/>
              <a:gd name="T71" fmla="*/ 99108 h 72"/>
              <a:gd name="T72" fmla="*/ 206375 w 76"/>
              <a:gd name="T73" fmla="*/ 134276 h 72"/>
              <a:gd name="T74" fmla="*/ 146050 w 76"/>
              <a:gd name="T75" fmla="*/ 134276 h 72"/>
              <a:gd name="T76" fmla="*/ 139700 w 76"/>
              <a:gd name="T77" fmla="*/ 131079 h 72"/>
              <a:gd name="T78" fmla="*/ 146050 w 76"/>
              <a:gd name="T79" fmla="*/ 95911 h 72"/>
              <a:gd name="T80" fmla="*/ 200025 w 76"/>
              <a:gd name="T81" fmla="*/ 105502 h 72"/>
              <a:gd name="T82" fmla="*/ 152400 w 76"/>
              <a:gd name="T83" fmla="*/ 124685 h 72"/>
              <a:gd name="T84" fmla="*/ 200025 w 76"/>
              <a:gd name="T85" fmla="*/ 105502 h 72"/>
              <a:gd name="T86" fmla="*/ 73025 w 76"/>
              <a:gd name="T87" fmla="*/ 105502 h 72"/>
              <a:gd name="T88" fmla="*/ 73025 w 76"/>
              <a:gd name="T89" fmla="*/ 95911 h 72"/>
              <a:gd name="T90" fmla="*/ 133350 w 76"/>
              <a:gd name="T91" fmla="*/ 99108 h 72"/>
              <a:gd name="T92" fmla="*/ 73025 w 76"/>
              <a:gd name="T93" fmla="*/ 105502 h 72"/>
              <a:gd name="T94" fmla="*/ 73025 w 76"/>
              <a:gd name="T95" fmla="*/ 134276 h 72"/>
              <a:gd name="T96" fmla="*/ 73025 w 76"/>
              <a:gd name="T97" fmla="*/ 124685 h 72"/>
              <a:gd name="T98" fmla="*/ 133350 w 76"/>
              <a:gd name="T99" fmla="*/ 131079 h 72"/>
              <a:gd name="T100" fmla="*/ 73025 w 76"/>
              <a:gd name="T101" fmla="*/ 134276 h 72"/>
              <a:gd name="T102" fmla="*/ 73025 w 76"/>
              <a:gd name="T103" fmla="*/ 166246 h 72"/>
              <a:gd name="T104" fmla="*/ 73025 w 76"/>
              <a:gd name="T105" fmla="*/ 153458 h 72"/>
              <a:gd name="T106" fmla="*/ 212725 w 76"/>
              <a:gd name="T107" fmla="*/ 159852 h 72"/>
              <a:gd name="T108" fmla="*/ 73025 w 76"/>
              <a:gd name="T109" fmla="*/ 16624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 h="72">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Rectangle 53"/>
          <p:cNvSpPr>
            <a:spLocks noChangeArrowheads="1"/>
          </p:cNvSpPr>
          <p:nvPr/>
        </p:nvSpPr>
        <p:spPr bwMode="auto">
          <a:xfrm>
            <a:off x="6381750" y="2811463"/>
            <a:ext cx="714375" cy="20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en-US" altLang="zh-CN" sz="1200" b="1" dirty="0" smtClean="0">
                <a:solidFill>
                  <a:schemeClr val="bg1"/>
                </a:solidFill>
              </a:rPr>
              <a:t>2014</a:t>
            </a:r>
            <a:endParaRPr lang="zh-CN" altLang="en-US" sz="1200" dirty="0">
              <a:solidFill>
                <a:schemeClr val="bg1"/>
              </a:solidFill>
            </a:endParaRPr>
          </a:p>
        </p:txBody>
      </p:sp>
      <p:sp>
        <p:nvSpPr>
          <p:cNvPr id="17" name="Rectangle 55"/>
          <p:cNvSpPr>
            <a:spLocks noChangeArrowheads="1"/>
          </p:cNvSpPr>
          <p:nvPr/>
        </p:nvSpPr>
        <p:spPr bwMode="auto">
          <a:xfrm>
            <a:off x="10283825" y="2811463"/>
            <a:ext cx="714375" cy="20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en-US" altLang="zh-CN" sz="1200" b="1" dirty="0">
                <a:solidFill>
                  <a:schemeClr val="bg1"/>
                </a:solidFill>
              </a:rPr>
              <a:t>2016</a:t>
            </a:r>
            <a:endParaRPr lang="zh-CN" altLang="en-US" sz="1200" dirty="0">
              <a:solidFill>
                <a:schemeClr val="bg1"/>
              </a:solidFill>
            </a:endParaRPr>
          </a:p>
        </p:txBody>
      </p:sp>
      <p:sp>
        <p:nvSpPr>
          <p:cNvPr id="18" name="Rectangle 56"/>
          <p:cNvSpPr>
            <a:spLocks noChangeArrowheads="1"/>
          </p:cNvSpPr>
          <p:nvPr/>
        </p:nvSpPr>
        <p:spPr bwMode="auto">
          <a:xfrm>
            <a:off x="8301038" y="3619500"/>
            <a:ext cx="714375" cy="20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en-US" altLang="zh-CN" sz="1200" b="1" dirty="0">
                <a:solidFill>
                  <a:schemeClr val="bg1"/>
                </a:solidFill>
              </a:rPr>
              <a:t>2015</a:t>
            </a:r>
            <a:endParaRPr lang="zh-CN" altLang="en-US" sz="1200" dirty="0">
              <a:solidFill>
                <a:schemeClr val="bg1"/>
              </a:solidFill>
            </a:endParaRPr>
          </a:p>
        </p:txBody>
      </p:sp>
      <p:grpSp>
        <p:nvGrpSpPr>
          <p:cNvPr id="22" name="组合 26"/>
          <p:cNvGrpSpPr/>
          <p:nvPr/>
        </p:nvGrpSpPr>
        <p:grpSpPr bwMode="auto">
          <a:xfrm>
            <a:off x="214335" y="209267"/>
            <a:ext cx="3977345" cy="584547"/>
            <a:chOff x="-128572" y="-4141"/>
            <a:chExt cx="3977579" cy="584775"/>
          </a:xfrm>
        </p:grpSpPr>
        <p:sp>
          <p:nvSpPr>
            <p:cNvPr id="27"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24"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1</a:t>
              </a:r>
              <a:endParaRPr lang="zh-CN" altLang="en-US" sz="3200" b="1" dirty="0">
                <a:solidFill>
                  <a:schemeClr val="bg1"/>
                </a:solidFill>
                <a:sym typeface="Arial" panose="020B0604020202020204" pitchFamily="34" charset="0"/>
              </a:endParaRPr>
            </a:p>
          </p:txBody>
        </p:sp>
        <p:sp>
          <p:nvSpPr>
            <p:cNvPr id="25"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教育背景</a:t>
              </a:r>
            </a:p>
          </p:txBody>
        </p:sp>
      </p:grpSp>
      <p:sp>
        <p:nvSpPr>
          <p:cNvPr id="28" name="矩形: 圆角 27"/>
          <p:cNvSpPr/>
          <p:nvPr/>
        </p:nvSpPr>
        <p:spPr>
          <a:xfrm>
            <a:off x="6107199" y="3950381"/>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5331878" y="3945707"/>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30" name="矩形: 圆角 29"/>
          <p:cNvSpPr/>
          <p:nvPr/>
        </p:nvSpPr>
        <p:spPr>
          <a:xfrm>
            <a:off x="8072437" y="2038511"/>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7312198" y="2017405"/>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32" name="矩形: 圆角 31"/>
          <p:cNvSpPr/>
          <p:nvPr/>
        </p:nvSpPr>
        <p:spPr>
          <a:xfrm>
            <a:off x="9951157" y="3850160"/>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190918" y="3829054"/>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pic>
        <p:nvPicPr>
          <p:cNvPr id="34" name="Picture 4" descr="卡通遨游太空汇报模板"/>
          <p:cNvPicPr>
            <a:picLocks noChangeAspect="1" noChangeArrowheads="1"/>
          </p:cNvPicPr>
          <p:nvPr/>
        </p:nvPicPr>
        <p:blipFill>
          <a:blip r:embed="rId3" cstate="screen"/>
          <a:srcRect/>
          <a:stretch>
            <a:fillRect/>
          </a:stretch>
        </p:blipFill>
        <p:spPr bwMode="auto">
          <a:xfrm>
            <a:off x="624935" y="2058015"/>
            <a:ext cx="3425203" cy="288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1000"/>
                                        <p:tgtEl>
                                          <p:spTgt spid="31"/>
                                        </p:tgtEl>
                                      </p:cBhvr>
                                    </p:animEffect>
                                    <p:anim calcmode="lin" valueType="num">
                                      <p:cBhvr>
                                        <p:cTn id="95" dur="1000" fill="hold"/>
                                        <p:tgtEl>
                                          <p:spTgt spid="31"/>
                                        </p:tgtEl>
                                        <p:attrNameLst>
                                          <p:attrName>ppt_x</p:attrName>
                                        </p:attrNameLst>
                                      </p:cBhvr>
                                      <p:tavLst>
                                        <p:tav tm="0">
                                          <p:val>
                                            <p:strVal val="#ppt_x"/>
                                          </p:val>
                                        </p:tav>
                                        <p:tav tm="100000">
                                          <p:val>
                                            <p:strVal val="#ppt_x"/>
                                          </p:val>
                                        </p:tav>
                                      </p:tavLst>
                                    </p:anim>
                                    <p:anim calcmode="lin" valueType="num">
                                      <p:cBhvr>
                                        <p:cTn id="96" dur="1000" fill="hold"/>
                                        <p:tgtEl>
                                          <p:spTgt spid="3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1000"/>
                                        <p:tgtEl>
                                          <p:spTgt spid="9"/>
                                        </p:tgtEl>
                                      </p:cBhvr>
                                    </p:animEffect>
                                    <p:anim calcmode="lin" valueType="num">
                                      <p:cBhvr>
                                        <p:cTn id="100" dur="1000" fill="hold"/>
                                        <p:tgtEl>
                                          <p:spTgt spid="9"/>
                                        </p:tgtEl>
                                        <p:attrNameLst>
                                          <p:attrName>ppt_x</p:attrName>
                                        </p:attrNameLst>
                                      </p:cBhvr>
                                      <p:tavLst>
                                        <p:tav tm="0">
                                          <p:val>
                                            <p:strVal val="#ppt_x"/>
                                          </p:val>
                                        </p:tav>
                                        <p:tav tm="100000">
                                          <p:val>
                                            <p:strVal val="#ppt_x"/>
                                          </p:val>
                                        </p:tav>
                                      </p:tavLst>
                                    </p:anim>
                                    <p:anim calcmode="lin" valueType="num">
                                      <p:cBhvr>
                                        <p:cTn id="101" dur="1000" fill="hold"/>
                                        <p:tgtEl>
                                          <p:spTgt spid="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1000"/>
                                        <p:tgtEl>
                                          <p:spTgt spid="13"/>
                                        </p:tgtEl>
                                      </p:cBhvr>
                                    </p:animEffect>
                                    <p:anim calcmode="lin" valueType="num">
                                      <p:cBhvr>
                                        <p:cTn id="105" dur="1000" fill="hold"/>
                                        <p:tgtEl>
                                          <p:spTgt spid="13"/>
                                        </p:tgtEl>
                                        <p:attrNameLst>
                                          <p:attrName>ppt_x</p:attrName>
                                        </p:attrNameLst>
                                      </p:cBhvr>
                                      <p:tavLst>
                                        <p:tav tm="0">
                                          <p:val>
                                            <p:strVal val="#ppt_x"/>
                                          </p:val>
                                        </p:tav>
                                        <p:tav tm="100000">
                                          <p:val>
                                            <p:strVal val="#ppt_x"/>
                                          </p:val>
                                        </p:tav>
                                      </p:tavLst>
                                    </p:anim>
                                    <p:anim calcmode="lin" valueType="num">
                                      <p:cBhvr>
                                        <p:cTn id="106" dur="1000" fill="hold"/>
                                        <p:tgtEl>
                                          <p:spTgt spid="1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anim calcmode="lin" valueType="num">
                                      <p:cBhvr>
                                        <p:cTn id="110" dur="1000" fill="hold"/>
                                        <p:tgtEl>
                                          <p:spTgt spid="17"/>
                                        </p:tgtEl>
                                        <p:attrNameLst>
                                          <p:attrName>ppt_x</p:attrName>
                                        </p:attrNameLst>
                                      </p:cBhvr>
                                      <p:tavLst>
                                        <p:tav tm="0">
                                          <p:val>
                                            <p:strVal val="#ppt_x"/>
                                          </p:val>
                                        </p:tav>
                                        <p:tav tm="100000">
                                          <p:val>
                                            <p:strVal val="#ppt_x"/>
                                          </p:val>
                                        </p:tav>
                                      </p:tavLst>
                                    </p:anim>
                                    <p:anim calcmode="lin" valueType="num">
                                      <p:cBhvr>
                                        <p:cTn id="111" dur="1000" fill="hold"/>
                                        <p:tgtEl>
                                          <p:spTgt spid="1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00"/>
                                        <p:tgtEl>
                                          <p:spTgt spid="32"/>
                                        </p:tgtEl>
                                      </p:cBhvr>
                                    </p:animEffect>
                                    <p:anim calcmode="lin" valueType="num">
                                      <p:cBhvr>
                                        <p:cTn id="115" dur="1000" fill="hold"/>
                                        <p:tgtEl>
                                          <p:spTgt spid="32"/>
                                        </p:tgtEl>
                                        <p:attrNameLst>
                                          <p:attrName>ppt_x</p:attrName>
                                        </p:attrNameLst>
                                      </p:cBhvr>
                                      <p:tavLst>
                                        <p:tav tm="0">
                                          <p:val>
                                            <p:strVal val="#ppt_x"/>
                                          </p:val>
                                        </p:tav>
                                        <p:tav tm="100000">
                                          <p:val>
                                            <p:strVal val="#ppt_x"/>
                                          </p:val>
                                        </p:tav>
                                      </p:tavLst>
                                    </p:anim>
                                    <p:anim calcmode="lin" valueType="num">
                                      <p:cBhvr>
                                        <p:cTn id="116" dur="1000" fill="hold"/>
                                        <p:tgtEl>
                                          <p:spTgt spid="3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1000"/>
                                        <p:tgtEl>
                                          <p:spTgt spid="33"/>
                                        </p:tgtEl>
                                      </p:cBhvr>
                                    </p:animEffect>
                                    <p:anim calcmode="lin" valueType="num">
                                      <p:cBhvr>
                                        <p:cTn id="120" dur="1000" fill="hold"/>
                                        <p:tgtEl>
                                          <p:spTgt spid="33"/>
                                        </p:tgtEl>
                                        <p:attrNameLst>
                                          <p:attrName>ppt_x</p:attrName>
                                        </p:attrNameLst>
                                      </p:cBhvr>
                                      <p:tavLst>
                                        <p:tav tm="0">
                                          <p:val>
                                            <p:strVal val="#ppt_x"/>
                                          </p:val>
                                        </p:tav>
                                        <p:tav tm="100000">
                                          <p:val>
                                            <p:strVal val="#ppt_x"/>
                                          </p:val>
                                        </p:tav>
                                      </p:tavLst>
                                    </p:anim>
                                    <p:anim calcmode="lin" valueType="num">
                                      <p:cBhvr>
                                        <p:cTn id="1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p:bldP spid="17" grpId="0"/>
      <p:bldP spid="18" grpId="0"/>
      <p:bldP spid="28" grpId="0" animBg="1"/>
      <p:bldP spid="29" grpId="0"/>
      <p:bldP spid="30" grpId="0" animBg="1"/>
      <p:bldP spid="31" grpId="0"/>
      <p:bldP spid="32"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7078208" y="3027362"/>
            <a:ext cx="596900" cy="600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Line 7"/>
          <p:cNvSpPr>
            <a:spLocks noChangeShapeType="1"/>
          </p:cNvSpPr>
          <p:nvPr/>
        </p:nvSpPr>
        <p:spPr bwMode="auto">
          <a:xfrm>
            <a:off x="0" y="3327400"/>
            <a:ext cx="6840538" cy="0"/>
          </a:xfrm>
          <a:prstGeom prst="line">
            <a:avLst/>
          </a:prstGeom>
          <a:noFill/>
          <a:ln w="12700">
            <a:solidFill>
              <a:srgbClr val="FFFFF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 name="Oval 8"/>
          <p:cNvSpPr>
            <a:spLocks noChangeArrowheads="1"/>
          </p:cNvSpPr>
          <p:nvPr/>
        </p:nvSpPr>
        <p:spPr bwMode="auto">
          <a:xfrm>
            <a:off x="1317625" y="3238500"/>
            <a:ext cx="179388" cy="177800"/>
          </a:xfrm>
          <a:prstGeom prst="ellipse">
            <a:avLst/>
          </a:prstGeom>
          <a:solidFill>
            <a:srgbClr val="EF654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Oval 9"/>
          <p:cNvSpPr>
            <a:spLocks noChangeArrowheads="1"/>
          </p:cNvSpPr>
          <p:nvPr/>
        </p:nvSpPr>
        <p:spPr bwMode="auto">
          <a:xfrm>
            <a:off x="1158875" y="2166938"/>
            <a:ext cx="493713" cy="493712"/>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Oval 10"/>
          <p:cNvSpPr>
            <a:spLocks noChangeArrowheads="1"/>
          </p:cNvSpPr>
          <p:nvPr/>
        </p:nvSpPr>
        <p:spPr bwMode="auto">
          <a:xfrm>
            <a:off x="3249613" y="3238500"/>
            <a:ext cx="177800" cy="177800"/>
          </a:xfrm>
          <a:prstGeom prst="ellipse">
            <a:avLst/>
          </a:prstGeom>
          <a:solidFill>
            <a:srgbClr val="EF654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1"/>
          <p:cNvSpPr>
            <a:spLocks noChangeArrowheads="1"/>
          </p:cNvSpPr>
          <p:nvPr/>
        </p:nvSpPr>
        <p:spPr bwMode="auto">
          <a:xfrm>
            <a:off x="3094038" y="4029075"/>
            <a:ext cx="492125" cy="493713"/>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12"/>
          <p:cNvSpPr>
            <a:spLocks noChangeArrowheads="1"/>
          </p:cNvSpPr>
          <p:nvPr/>
        </p:nvSpPr>
        <p:spPr bwMode="auto">
          <a:xfrm>
            <a:off x="5232400" y="3238500"/>
            <a:ext cx="177800" cy="177800"/>
          </a:xfrm>
          <a:prstGeom prst="ellipse">
            <a:avLst/>
          </a:prstGeom>
          <a:solidFill>
            <a:srgbClr val="EF6541"/>
          </a:solidFill>
          <a:ln w="12700">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13"/>
          <p:cNvSpPr>
            <a:spLocks noChangeArrowheads="1"/>
          </p:cNvSpPr>
          <p:nvPr/>
        </p:nvSpPr>
        <p:spPr bwMode="auto">
          <a:xfrm>
            <a:off x="5073650" y="2166938"/>
            <a:ext cx="492125" cy="493712"/>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Freeform 14"/>
          <p:cNvSpPr>
            <a:spLocks noEditPoints="1"/>
          </p:cNvSpPr>
          <p:nvPr/>
        </p:nvSpPr>
        <p:spPr bwMode="auto">
          <a:xfrm>
            <a:off x="7252833" y="3219449"/>
            <a:ext cx="244475" cy="215900"/>
          </a:xfrm>
          <a:custGeom>
            <a:avLst/>
            <a:gdLst>
              <a:gd name="T0" fmla="*/ 117475 w 77"/>
              <a:gd name="T1" fmla="*/ 212725 h 68"/>
              <a:gd name="T2" fmla="*/ 25400 w 77"/>
              <a:gd name="T3" fmla="*/ 120650 h 68"/>
              <a:gd name="T4" fmla="*/ 3175 w 77"/>
              <a:gd name="T5" fmla="*/ 88900 h 68"/>
              <a:gd name="T6" fmla="*/ 6350 w 77"/>
              <a:gd name="T7" fmla="*/ 50800 h 68"/>
              <a:gd name="T8" fmla="*/ 25400 w 77"/>
              <a:gd name="T9" fmla="*/ 22225 h 68"/>
              <a:gd name="T10" fmla="*/ 53975 w 77"/>
              <a:gd name="T11" fmla="*/ 3175 h 68"/>
              <a:gd name="T12" fmla="*/ 92075 w 77"/>
              <a:gd name="T13" fmla="*/ 3175 h 68"/>
              <a:gd name="T14" fmla="*/ 123825 w 77"/>
              <a:gd name="T15" fmla="*/ 19050 h 68"/>
              <a:gd name="T16" fmla="*/ 152400 w 77"/>
              <a:gd name="T17" fmla="*/ 3175 h 68"/>
              <a:gd name="T18" fmla="*/ 190500 w 77"/>
              <a:gd name="T19" fmla="*/ 3175 h 68"/>
              <a:gd name="T20" fmla="*/ 222250 w 77"/>
              <a:gd name="T21" fmla="*/ 22225 h 68"/>
              <a:gd name="T22" fmla="*/ 241300 w 77"/>
              <a:gd name="T23" fmla="*/ 50800 h 68"/>
              <a:gd name="T24" fmla="*/ 241300 w 77"/>
              <a:gd name="T25" fmla="*/ 50800 h 68"/>
              <a:gd name="T26" fmla="*/ 241300 w 77"/>
              <a:gd name="T27" fmla="*/ 88900 h 68"/>
              <a:gd name="T28" fmla="*/ 222250 w 77"/>
              <a:gd name="T29" fmla="*/ 120650 h 68"/>
              <a:gd name="T30" fmla="*/ 222250 w 77"/>
              <a:gd name="T31" fmla="*/ 120650 h 68"/>
              <a:gd name="T32" fmla="*/ 130175 w 77"/>
              <a:gd name="T33" fmla="*/ 212725 h 68"/>
              <a:gd name="T34" fmla="*/ 117475 w 77"/>
              <a:gd name="T35" fmla="*/ 212725 h 68"/>
              <a:gd name="T36" fmla="*/ 117475 w 77"/>
              <a:gd name="T37" fmla="*/ 212725 h 68"/>
              <a:gd name="T38" fmla="*/ 133350 w 77"/>
              <a:gd name="T39" fmla="*/ 31750 h 68"/>
              <a:gd name="T40" fmla="*/ 133350 w 77"/>
              <a:gd name="T41" fmla="*/ 31750 h 68"/>
              <a:gd name="T42" fmla="*/ 133350 w 77"/>
              <a:gd name="T43" fmla="*/ 31750 h 68"/>
              <a:gd name="T44" fmla="*/ 104775 w 77"/>
              <a:gd name="T45" fmla="*/ 63500 h 68"/>
              <a:gd name="T46" fmla="*/ 95250 w 77"/>
              <a:gd name="T47" fmla="*/ 63500 h 68"/>
              <a:gd name="T48" fmla="*/ 95250 w 77"/>
              <a:gd name="T49" fmla="*/ 53975 h 68"/>
              <a:gd name="T50" fmla="*/ 114300 w 77"/>
              <a:gd name="T51" fmla="*/ 34925 h 68"/>
              <a:gd name="T52" fmla="*/ 114300 w 77"/>
              <a:gd name="T53" fmla="*/ 34925 h 68"/>
              <a:gd name="T54" fmla="*/ 88900 w 77"/>
              <a:gd name="T55" fmla="*/ 19050 h 68"/>
              <a:gd name="T56" fmla="*/ 60325 w 77"/>
              <a:gd name="T57" fmla="*/ 19050 h 68"/>
              <a:gd name="T58" fmla="*/ 38100 w 77"/>
              <a:gd name="T59" fmla="*/ 34925 h 68"/>
              <a:gd name="T60" fmla="*/ 22225 w 77"/>
              <a:gd name="T61" fmla="*/ 57150 h 68"/>
              <a:gd name="T62" fmla="*/ 22225 w 77"/>
              <a:gd name="T63" fmla="*/ 82550 h 68"/>
              <a:gd name="T64" fmla="*/ 38100 w 77"/>
              <a:gd name="T65" fmla="*/ 107950 h 68"/>
              <a:gd name="T66" fmla="*/ 123825 w 77"/>
              <a:gd name="T67" fmla="*/ 193675 h 68"/>
              <a:gd name="T68" fmla="*/ 206375 w 77"/>
              <a:gd name="T69" fmla="*/ 107950 h 68"/>
              <a:gd name="T70" fmla="*/ 209550 w 77"/>
              <a:gd name="T71" fmla="*/ 107950 h 68"/>
              <a:gd name="T72" fmla="*/ 222250 w 77"/>
              <a:gd name="T73" fmla="*/ 82550 h 68"/>
              <a:gd name="T74" fmla="*/ 222250 w 77"/>
              <a:gd name="T75" fmla="*/ 57150 h 68"/>
              <a:gd name="T76" fmla="*/ 222250 w 77"/>
              <a:gd name="T77" fmla="*/ 57150 h 68"/>
              <a:gd name="T78" fmla="*/ 209550 w 77"/>
              <a:gd name="T79" fmla="*/ 34925 h 68"/>
              <a:gd name="T80" fmla="*/ 184150 w 77"/>
              <a:gd name="T81" fmla="*/ 19050 h 68"/>
              <a:gd name="T82" fmla="*/ 158750 w 77"/>
              <a:gd name="T83" fmla="*/ 19050 h 68"/>
              <a:gd name="T84" fmla="*/ 133350 w 77"/>
              <a:gd name="T85" fmla="*/ 3175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7" h="68">
                <a:moveTo>
                  <a:pt x="37" y="67"/>
                </a:moveTo>
                <a:cubicBezTo>
                  <a:pt x="8" y="38"/>
                  <a:pt x="8" y="38"/>
                  <a:pt x="8" y="38"/>
                </a:cubicBezTo>
                <a:cubicBezTo>
                  <a:pt x="5" y="35"/>
                  <a:pt x="2" y="32"/>
                  <a:pt x="1" y="28"/>
                </a:cubicBezTo>
                <a:cubicBezTo>
                  <a:pt x="0" y="24"/>
                  <a:pt x="0" y="20"/>
                  <a:pt x="2" y="16"/>
                </a:cubicBezTo>
                <a:cubicBezTo>
                  <a:pt x="3" y="12"/>
                  <a:pt x="5" y="9"/>
                  <a:pt x="8" y="7"/>
                </a:cubicBezTo>
                <a:cubicBezTo>
                  <a:pt x="10" y="4"/>
                  <a:pt x="14" y="2"/>
                  <a:pt x="17" y="1"/>
                </a:cubicBezTo>
                <a:cubicBezTo>
                  <a:pt x="21" y="0"/>
                  <a:pt x="25" y="0"/>
                  <a:pt x="29" y="1"/>
                </a:cubicBezTo>
                <a:cubicBezTo>
                  <a:pt x="33" y="1"/>
                  <a:pt x="36" y="3"/>
                  <a:pt x="39" y="6"/>
                </a:cubicBezTo>
                <a:cubicBezTo>
                  <a:pt x="42" y="3"/>
                  <a:pt x="45" y="2"/>
                  <a:pt x="48" y="1"/>
                </a:cubicBezTo>
                <a:cubicBezTo>
                  <a:pt x="52" y="0"/>
                  <a:pt x="56" y="0"/>
                  <a:pt x="60" y="1"/>
                </a:cubicBezTo>
                <a:cubicBezTo>
                  <a:pt x="64" y="2"/>
                  <a:pt x="67" y="4"/>
                  <a:pt x="70" y="7"/>
                </a:cubicBezTo>
                <a:cubicBezTo>
                  <a:pt x="72" y="9"/>
                  <a:pt x="74" y="12"/>
                  <a:pt x="76" y="16"/>
                </a:cubicBezTo>
                <a:cubicBezTo>
                  <a:pt x="76" y="16"/>
                  <a:pt x="76" y="16"/>
                  <a:pt x="76" y="16"/>
                </a:cubicBezTo>
                <a:cubicBezTo>
                  <a:pt x="77" y="20"/>
                  <a:pt x="77" y="24"/>
                  <a:pt x="76" y="28"/>
                </a:cubicBezTo>
                <a:cubicBezTo>
                  <a:pt x="75" y="32"/>
                  <a:pt x="73" y="35"/>
                  <a:pt x="70" y="38"/>
                </a:cubicBezTo>
                <a:cubicBezTo>
                  <a:pt x="70" y="38"/>
                  <a:pt x="70" y="38"/>
                  <a:pt x="70" y="38"/>
                </a:cubicBezTo>
                <a:cubicBezTo>
                  <a:pt x="41" y="67"/>
                  <a:pt x="41" y="67"/>
                  <a:pt x="41" y="67"/>
                </a:cubicBezTo>
                <a:cubicBezTo>
                  <a:pt x="40" y="68"/>
                  <a:pt x="38" y="68"/>
                  <a:pt x="37" y="67"/>
                </a:cubicBezTo>
                <a:cubicBezTo>
                  <a:pt x="37" y="67"/>
                  <a:pt x="37" y="67"/>
                  <a:pt x="37" y="67"/>
                </a:cubicBezTo>
                <a:close/>
                <a:moveTo>
                  <a:pt x="42" y="10"/>
                </a:moveTo>
                <a:cubicBezTo>
                  <a:pt x="42" y="10"/>
                  <a:pt x="42" y="10"/>
                  <a:pt x="42" y="10"/>
                </a:cubicBezTo>
                <a:cubicBezTo>
                  <a:pt x="42" y="10"/>
                  <a:pt x="42" y="10"/>
                  <a:pt x="42" y="10"/>
                </a:cubicBezTo>
                <a:cubicBezTo>
                  <a:pt x="33" y="20"/>
                  <a:pt x="33" y="20"/>
                  <a:pt x="33" y="20"/>
                </a:cubicBezTo>
                <a:cubicBezTo>
                  <a:pt x="32" y="20"/>
                  <a:pt x="31" y="20"/>
                  <a:pt x="30" y="20"/>
                </a:cubicBezTo>
                <a:cubicBezTo>
                  <a:pt x="30" y="19"/>
                  <a:pt x="30" y="18"/>
                  <a:pt x="30" y="17"/>
                </a:cubicBezTo>
                <a:cubicBezTo>
                  <a:pt x="36" y="11"/>
                  <a:pt x="36" y="11"/>
                  <a:pt x="36" y="11"/>
                </a:cubicBezTo>
                <a:cubicBezTo>
                  <a:pt x="36" y="11"/>
                  <a:pt x="36" y="11"/>
                  <a:pt x="36" y="11"/>
                </a:cubicBezTo>
                <a:cubicBezTo>
                  <a:pt x="34" y="9"/>
                  <a:pt x="31" y="7"/>
                  <a:pt x="28" y="6"/>
                </a:cubicBezTo>
                <a:cubicBezTo>
                  <a:pt x="25" y="5"/>
                  <a:pt x="22" y="5"/>
                  <a:pt x="19" y="6"/>
                </a:cubicBezTo>
                <a:cubicBezTo>
                  <a:pt x="16" y="7"/>
                  <a:pt x="14" y="9"/>
                  <a:pt x="12" y="11"/>
                </a:cubicBezTo>
                <a:cubicBezTo>
                  <a:pt x="10" y="13"/>
                  <a:pt x="8" y="15"/>
                  <a:pt x="7" y="18"/>
                </a:cubicBezTo>
                <a:cubicBezTo>
                  <a:pt x="6" y="21"/>
                  <a:pt x="6" y="23"/>
                  <a:pt x="7" y="26"/>
                </a:cubicBezTo>
                <a:cubicBezTo>
                  <a:pt x="8" y="29"/>
                  <a:pt x="9" y="32"/>
                  <a:pt x="12" y="34"/>
                </a:cubicBezTo>
                <a:cubicBezTo>
                  <a:pt x="39" y="61"/>
                  <a:pt x="39" y="61"/>
                  <a:pt x="39" y="61"/>
                </a:cubicBezTo>
                <a:cubicBezTo>
                  <a:pt x="65" y="34"/>
                  <a:pt x="65" y="34"/>
                  <a:pt x="65" y="34"/>
                </a:cubicBezTo>
                <a:cubicBezTo>
                  <a:pt x="66" y="34"/>
                  <a:pt x="66" y="34"/>
                  <a:pt x="66" y="34"/>
                </a:cubicBezTo>
                <a:cubicBezTo>
                  <a:pt x="68" y="32"/>
                  <a:pt x="70" y="29"/>
                  <a:pt x="70" y="26"/>
                </a:cubicBezTo>
                <a:cubicBezTo>
                  <a:pt x="71" y="23"/>
                  <a:pt x="71" y="21"/>
                  <a:pt x="70" y="18"/>
                </a:cubicBezTo>
                <a:cubicBezTo>
                  <a:pt x="70" y="18"/>
                  <a:pt x="70" y="18"/>
                  <a:pt x="70" y="18"/>
                </a:cubicBezTo>
                <a:cubicBezTo>
                  <a:pt x="69" y="15"/>
                  <a:pt x="68" y="13"/>
                  <a:pt x="66" y="11"/>
                </a:cubicBezTo>
                <a:cubicBezTo>
                  <a:pt x="64" y="9"/>
                  <a:pt x="61" y="7"/>
                  <a:pt x="58" y="6"/>
                </a:cubicBezTo>
                <a:cubicBezTo>
                  <a:pt x="55" y="5"/>
                  <a:pt x="52" y="5"/>
                  <a:pt x="50" y="6"/>
                </a:cubicBezTo>
                <a:cubicBezTo>
                  <a:pt x="47" y="7"/>
                  <a:pt x="44" y="8"/>
                  <a:pt x="42" y="10"/>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15"/>
          <p:cNvSpPr>
            <a:spLocks noEditPoints="1"/>
          </p:cNvSpPr>
          <p:nvPr/>
        </p:nvSpPr>
        <p:spPr bwMode="auto">
          <a:xfrm>
            <a:off x="3230563" y="4156075"/>
            <a:ext cx="238125" cy="242888"/>
          </a:xfrm>
          <a:custGeom>
            <a:avLst/>
            <a:gdLst>
              <a:gd name="T0" fmla="*/ 149225 w 75"/>
              <a:gd name="T1" fmla="*/ 0 h 76"/>
              <a:gd name="T2" fmla="*/ 152400 w 75"/>
              <a:gd name="T3" fmla="*/ 0 h 76"/>
              <a:gd name="T4" fmla="*/ 171450 w 75"/>
              <a:gd name="T5" fmla="*/ 9588 h 76"/>
              <a:gd name="T6" fmla="*/ 161925 w 75"/>
              <a:gd name="T7" fmla="*/ 19175 h 76"/>
              <a:gd name="T8" fmla="*/ 231775 w 75"/>
              <a:gd name="T9" fmla="*/ 217321 h 76"/>
              <a:gd name="T10" fmla="*/ 215900 w 75"/>
              <a:gd name="T11" fmla="*/ 242888 h 76"/>
              <a:gd name="T12" fmla="*/ 19050 w 75"/>
              <a:gd name="T13" fmla="*/ 242888 h 76"/>
              <a:gd name="T14" fmla="*/ 6350 w 75"/>
              <a:gd name="T15" fmla="*/ 217321 h 76"/>
              <a:gd name="T16" fmla="*/ 76200 w 75"/>
              <a:gd name="T17" fmla="*/ 19175 h 76"/>
              <a:gd name="T18" fmla="*/ 63500 w 75"/>
              <a:gd name="T19" fmla="*/ 9588 h 76"/>
              <a:gd name="T20" fmla="*/ 85725 w 75"/>
              <a:gd name="T21" fmla="*/ 0 h 76"/>
              <a:gd name="T22" fmla="*/ 85725 w 75"/>
              <a:gd name="T23" fmla="*/ 0 h 76"/>
              <a:gd name="T24" fmla="*/ 60325 w 75"/>
              <a:gd name="T25" fmla="*/ 194950 h 76"/>
              <a:gd name="T26" fmla="*/ 66675 w 75"/>
              <a:gd name="T27" fmla="*/ 201341 h 76"/>
              <a:gd name="T28" fmla="*/ 53975 w 75"/>
              <a:gd name="T29" fmla="*/ 201341 h 76"/>
              <a:gd name="T30" fmla="*/ 88900 w 75"/>
              <a:gd name="T31" fmla="*/ 178970 h 76"/>
              <a:gd name="T32" fmla="*/ 95250 w 75"/>
              <a:gd name="T33" fmla="*/ 185362 h 76"/>
              <a:gd name="T34" fmla="*/ 82550 w 75"/>
              <a:gd name="T35" fmla="*/ 185362 h 76"/>
              <a:gd name="T36" fmla="*/ 82550 w 75"/>
              <a:gd name="T37" fmla="*/ 143815 h 76"/>
              <a:gd name="T38" fmla="*/ 85725 w 75"/>
              <a:gd name="T39" fmla="*/ 147011 h 76"/>
              <a:gd name="T40" fmla="*/ 76200 w 75"/>
              <a:gd name="T41" fmla="*/ 147011 h 76"/>
              <a:gd name="T42" fmla="*/ 82550 w 75"/>
              <a:gd name="T43" fmla="*/ 198145 h 76"/>
              <a:gd name="T44" fmla="*/ 92075 w 75"/>
              <a:gd name="T45" fmla="*/ 207733 h 76"/>
              <a:gd name="T46" fmla="*/ 73025 w 75"/>
              <a:gd name="T47" fmla="*/ 207733 h 76"/>
              <a:gd name="T48" fmla="*/ 69850 w 75"/>
              <a:gd name="T49" fmla="*/ 162991 h 76"/>
              <a:gd name="T50" fmla="*/ 79375 w 75"/>
              <a:gd name="T51" fmla="*/ 172578 h 76"/>
              <a:gd name="T52" fmla="*/ 60325 w 75"/>
              <a:gd name="T53" fmla="*/ 172578 h 76"/>
              <a:gd name="T54" fmla="*/ 82550 w 75"/>
              <a:gd name="T55" fmla="*/ 121444 h 76"/>
              <a:gd name="T56" fmla="*/ 155575 w 75"/>
              <a:gd name="T57" fmla="*/ 121444 h 76"/>
              <a:gd name="T58" fmla="*/ 142875 w 75"/>
              <a:gd name="T59" fmla="*/ 95877 h 76"/>
              <a:gd name="T60" fmla="*/ 95250 w 75"/>
              <a:gd name="T61" fmla="*/ 19175 h 76"/>
              <a:gd name="T62" fmla="*/ 95250 w 75"/>
              <a:gd name="T63" fmla="*/ 95877 h 76"/>
              <a:gd name="T64" fmla="*/ 82550 w 75"/>
              <a:gd name="T65" fmla="*/ 121444 h 76"/>
              <a:gd name="T66" fmla="*/ 161925 w 75"/>
              <a:gd name="T67" fmla="*/ 131032 h 76"/>
              <a:gd name="T68" fmla="*/ 22225 w 75"/>
              <a:gd name="T69" fmla="*/ 223713 h 76"/>
              <a:gd name="T70" fmla="*/ 161925 w 75"/>
              <a:gd name="T71" fmla="*/ 131032 h 76"/>
              <a:gd name="T72" fmla="*/ 107950 w 75"/>
              <a:gd name="T73" fmla="*/ 204537 h 76"/>
              <a:gd name="T74" fmla="*/ 107950 w 75"/>
              <a:gd name="T75" fmla="*/ 194950 h 76"/>
              <a:gd name="T76" fmla="*/ 133350 w 75"/>
              <a:gd name="T77" fmla="*/ 201341 h 76"/>
              <a:gd name="T78" fmla="*/ 107950 w 75"/>
              <a:gd name="T79" fmla="*/ 204537 h 76"/>
              <a:gd name="T80" fmla="*/ 114300 w 75"/>
              <a:gd name="T81" fmla="*/ 175774 h 76"/>
              <a:gd name="T82" fmla="*/ 114300 w 75"/>
              <a:gd name="T83" fmla="*/ 166187 h 76"/>
              <a:gd name="T84" fmla="*/ 127000 w 75"/>
              <a:gd name="T85" fmla="*/ 169382 h 76"/>
              <a:gd name="T86" fmla="*/ 114300 w 75"/>
              <a:gd name="T87" fmla="*/ 175774 h 76"/>
              <a:gd name="T88" fmla="*/ 114300 w 75"/>
              <a:gd name="T89" fmla="*/ 115052 h 76"/>
              <a:gd name="T90" fmla="*/ 114300 w 75"/>
              <a:gd name="T91" fmla="*/ 105465 h 76"/>
              <a:gd name="T92" fmla="*/ 127000 w 75"/>
              <a:gd name="T93" fmla="*/ 111856 h 76"/>
              <a:gd name="T94" fmla="*/ 114300 w 75"/>
              <a:gd name="T95" fmla="*/ 115052 h 76"/>
              <a:gd name="T96" fmla="*/ 107950 w 75"/>
              <a:gd name="T97" fmla="*/ 147011 h 76"/>
              <a:gd name="T98" fmla="*/ 107950 w 75"/>
              <a:gd name="T99" fmla="*/ 134228 h 76"/>
              <a:gd name="T100" fmla="*/ 133350 w 75"/>
              <a:gd name="T101" fmla="*/ 140619 h 76"/>
              <a:gd name="T102" fmla="*/ 107950 w 75"/>
              <a:gd name="T103" fmla="*/ 147011 h 76"/>
              <a:gd name="T104" fmla="*/ 107950 w 75"/>
              <a:gd name="T105" fmla="*/ 86289 h 76"/>
              <a:gd name="T106" fmla="*/ 107950 w 75"/>
              <a:gd name="T107" fmla="*/ 76701 h 76"/>
              <a:gd name="T108" fmla="*/ 133350 w 75"/>
              <a:gd name="T109" fmla="*/ 79897 h 76"/>
              <a:gd name="T110" fmla="*/ 107950 w 75"/>
              <a:gd name="T111" fmla="*/ 86289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5" h="76">
                <a:moveTo>
                  <a:pt x="28" y="0"/>
                </a:moveTo>
                <a:cubicBezTo>
                  <a:pt x="47" y="0"/>
                  <a:pt x="47" y="0"/>
                  <a:pt x="47" y="0"/>
                </a:cubicBezTo>
                <a:cubicBezTo>
                  <a:pt x="48" y="0"/>
                  <a:pt x="48" y="0"/>
                  <a:pt x="48" y="0"/>
                </a:cubicBezTo>
                <a:cubicBezTo>
                  <a:pt x="48" y="0"/>
                  <a:pt x="48" y="0"/>
                  <a:pt x="48" y="0"/>
                </a:cubicBezTo>
                <a:cubicBezTo>
                  <a:pt x="51" y="0"/>
                  <a:pt x="51" y="0"/>
                  <a:pt x="51" y="0"/>
                </a:cubicBezTo>
                <a:cubicBezTo>
                  <a:pt x="53" y="0"/>
                  <a:pt x="54" y="1"/>
                  <a:pt x="54" y="3"/>
                </a:cubicBezTo>
                <a:cubicBezTo>
                  <a:pt x="54" y="4"/>
                  <a:pt x="53" y="6"/>
                  <a:pt x="51" y="6"/>
                </a:cubicBezTo>
                <a:cubicBezTo>
                  <a:pt x="51" y="6"/>
                  <a:pt x="51" y="6"/>
                  <a:pt x="51" y="6"/>
                </a:cubicBezTo>
                <a:cubicBezTo>
                  <a:pt x="51" y="29"/>
                  <a:pt x="51" y="29"/>
                  <a:pt x="51" y="29"/>
                </a:cubicBezTo>
                <a:cubicBezTo>
                  <a:pt x="73" y="68"/>
                  <a:pt x="73" y="68"/>
                  <a:pt x="73" y="68"/>
                </a:cubicBezTo>
                <a:cubicBezTo>
                  <a:pt x="75" y="72"/>
                  <a:pt x="72" y="76"/>
                  <a:pt x="68" y="76"/>
                </a:cubicBezTo>
                <a:cubicBezTo>
                  <a:pt x="68" y="76"/>
                  <a:pt x="68" y="76"/>
                  <a:pt x="68" y="76"/>
                </a:cubicBezTo>
                <a:cubicBezTo>
                  <a:pt x="6" y="76"/>
                  <a:pt x="6" y="76"/>
                  <a:pt x="6" y="76"/>
                </a:cubicBezTo>
                <a:cubicBezTo>
                  <a:pt x="6" y="76"/>
                  <a:pt x="6" y="76"/>
                  <a:pt x="6" y="76"/>
                </a:cubicBezTo>
                <a:cubicBezTo>
                  <a:pt x="2" y="76"/>
                  <a:pt x="0" y="72"/>
                  <a:pt x="2" y="68"/>
                </a:cubicBezTo>
                <a:cubicBezTo>
                  <a:pt x="2" y="68"/>
                  <a:pt x="2" y="68"/>
                  <a:pt x="2" y="68"/>
                </a:cubicBezTo>
                <a:cubicBezTo>
                  <a:pt x="24" y="29"/>
                  <a:pt x="24" y="29"/>
                  <a:pt x="24" y="29"/>
                </a:cubicBezTo>
                <a:cubicBezTo>
                  <a:pt x="24" y="6"/>
                  <a:pt x="24" y="6"/>
                  <a:pt x="24" y="6"/>
                </a:cubicBezTo>
                <a:cubicBezTo>
                  <a:pt x="23" y="6"/>
                  <a:pt x="23" y="6"/>
                  <a:pt x="23" y="6"/>
                </a:cubicBezTo>
                <a:cubicBezTo>
                  <a:pt x="22" y="6"/>
                  <a:pt x="20" y="4"/>
                  <a:pt x="20" y="3"/>
                </a:cubicBezTo>
                <a:cubicBezTo>
                  <a:pt x="20" y="1"/>
                  <a:pt x="22" y="0"/>
                  <a:pt x="23" y="0"/>
                </a:cubicBezTo>
                <a:cubicBezTo>
                  <a:pt x="27" y="0"/>
                  <a:pt x="27" y="0"/>
                  <a:pt x="27" y="0"/>
                </a:cubicBezTo>
                <a:cubicBezTo>
                  <a:pt x="27" y="0"/>
                  <a:pt x="27" y="0"/>
                  <a:pt x="27" y="0"/>
                </a:cubicBezTo>
                <a:cubicBezTo>
                  <a:pt x="27" y="0"/>
                  <a:pt x="27" y="0"/>
                  <a:pt x="27" y="0"/>
                </a:cubicBezTo>
                <a:cubicBezTo>
                  <a:pt x="28" y="0"/>
                  <a:pt x="28" y="0"/>
                  <a:pt x="28" y="0"/>
                </a:cubicBezTo>
                <a:close/>
                <a:moveTo>
                  <a:pt x="19" y="61"/>
                </a:moveTo>
                <a:cubicBezTo>
                  <a:pt x="19" y="61"/>
                  <a:pt x="19" y="61"/>
                  <a:pt x="19" y="61"/>
                </a:cubicBezTo>
                <a:cubicBezTo>
                  <a:pt x="20" y="61"/>
                  <a:pt x="21" y="62"/>
                  <a:pt x="21" y="63"/>
                </a:cubicBezTo>
                <a:cubicBezTo>
                  <a:pt x="21" y="64"/>
                  <a:pt x="20" y="65"/>
                  <a:pt x="19" y="65"/>
                </a:cubicBezTo>
                <a:cubicBezTo>
                  <a:pt x="18" y="65"/>
                  <a:pt x="17" y="64"/>
                  <a:pt x="17" y="63"/>
                </a:cubicBezTo>
                <a:cubicBezTo>
                  <a:pt x="17" y="62"/>
                  <a:pt x="18" y="61"/>
                  <a:pt x="19" y="61"/>
                </a:cubicBezTo>
                <a:close/>
                <a:moveTo>
                  <a:pt x="28" y="56"/>
                </a:moveTo>
                <a:cubicBezTo>
                  <a:pt x="28" y="56"/>
                  <a:pt x="28" y="56"/>
                  <a:pt x="28" y="56"/>
                </a:cubicBezTo>
                <a:cubicBezTo>
                  <a:pt x="29" y="56"/>
                  <a:pt x="30" y="57"/>
                  <a:pt x="30" y="58"/>
                </a:cubicBezTo>
                <a:cubicBezTo>
                  <a:pt x="30" y="59"/>
                  <a:pt x="29" y="60"/>
                  <a:pt x="28" y="60"/>
                </a:cubicBezTo>
                <a:cubicBezTo>
                  <a:pt x="27" y="60"/>
                  <a:pt x="26" y="59"/>
                  <a:pt x="26" y="58"/>
                </a:cubicBezTo>
                <a:cubicBezTo>
                  <a:pt x="26" y="57"/>
                  <a:pt x="27" y="56"/>
                  <a:pt x="28" y="56"/>
                </a:cubicBezTo>
                <a:close/>
                <a:moveTo>
                  <a:pt x="26" y="45"/>
                </a:moveTo>
                <a:cubicBezTo>
                  <a:pt x="26" y="45"/>
                  <a:pt x="26" y="45"/>
                  <a:pt x="26" y="45"/>
                </a:cubicBezTo>
                <a:cubicBezTo>
                  <a:pt x="26" y="45"/>
                  <a:pt x="27" y="45"/>
                  <a:pt x="27" y="46"/>
                </a:cubicBezTo>
                <a:cubicBezTo>
                  <a:pt x="27" y="47"/>
                  <a:pt x="26" y="48"/>
                  <a:pt x="26" y="48"/>
                </a:cubicBezTo>
                <a:cubicBezTo>
                  <a:pt x="25" y="48"/>
                  <a:pt x="24" y="47"/>
                  <a:pt x="24" y="46"/>
                </a:cubicBezTo>
                <a:cubicBezTo>
                  <a:pt x="24" y="45"/>
                  <a:pt x="25" y="45"/>
                  <a:pt x="26" y="45"/>
                </a:cubicBezTo>
                <a:close/>
                <a:moveTo>
                  <a:pt x="26" y="62"/>
                </a:moveTo>
                <a:cubicBezTo>
                  <a:pt x="26" y="62"/>
                  <a:pt x="26" y="62"/>
                  <a:pt x="26" y="62"/>
                </a:cubicBezTo>
                <a:cubicBezTo>
                  <a:pt x="28" y="62"/>
                  <a:pt x="29" y="64"/>
                  <a:pt x="29" y="65"/>
                </a:cubicBezTo>
                <a:cubicBezTo>
                  <a:pt x="29" y="67"/>
                  <a:pt x="28" y="68"/>
                  <a:pt x="26" y="68"/>
                </a:cubicBezTo>
                <a:cubicBezTo>
                  <a:pt x="24" y="68"/>
                  <a:pt x="23" y="67"/>
                  <a:pt x="23" y="65"/>
                </a:cubicBezTo>
                <a:cubicBezTo>
                  <a:pt x="23" y="64"/>
                  <a:pt x="24" y="62"/>
                  <a:pt x="26" y="62"/>
                </a:cubicBezTo>
                <a:close/>
                <a:moveTo>
                  <a:pt x="22" y="51"/>
                </a:moveTo>
                <a:cubicBezTo>
                  <a:pt x="22" y="51"/>
                  <a:pt x="22" y="51"/>
                  <a:pt x="22" y="51"/>
                </a:cubicBezTo>
                <a:cubicBezTo>
                  <a:pt x="24" y="51"/>
                  <a:pt x="25" y="52"/>
                  <a:pt x="25" y="54"/>
                </a:cubicBezTo>
                <a:cubicBezTo>
                  <a:pt x="25" y="56"/>
                  <a:pt x="24" y="57"/>
                  <a:pt x="22" y="57"/>
                </a:cubicBezTo>
                <a:cubicBezTo>
                  <a:pt x="21" y="57"/>
                  <a:pt x="19" y="56"/>
                  <a:pt x="19" y="54"/>
                </a:cubicBezTo>
                <a:cubicBezTo>
                  <a:pt x="19" y="52"/>
                  <a:pt x="21" y="51"/>
                  <a:pt x="22" y="51"/>
                </a:cubicBezTo>
                <a:close/>
                <a:moveTo>
                  <a:pt x="26" y="38"/>
                </a:moveTo>
                <a:cubicBezTo>
                  <a:pt x="26" y="38"/>
                  <a:pt x="26" y="38"/>
                  <a:pt x="26" y="38"/>
                </a:cubicBezTo>
                <a:cubicBezTo>
                  <a:pt x="49" y="38"/>
                  <a:pt x="49" y="38"/>
                  <a:pt x="49" y="38"/>
                </a:cubicBezTo>
                <a:cubicBezTo>
                  <a:pt x="45" y="32"/>
                  <a:pt x="45" y="32"/>
                  <a:pt x="45" y="32"/>
                </a:cubicBezTo>
                <a:cubicBezTo>
                  <a:pt x="45" y="31"/>
                  <a:pt x="45" y="31"/>
                  <a:pt x="45" y="30"/>
                </a:cubicBezTo>
                <a:cubicBezTo>
                  <a:pt x="45" y="6"/>
                  <a:pt x="45" y="6"/>
                  <a:pt x="45" y="6"/>
                </a:cubicBezTo>
                <a:cubicBezTo>
                  <a:pt x="30" y="6"/>
                  <a:pt x="30" y="6"/>
                  <a:pt x="30" y="6"/>
                </a:cubicBezTo>
                <a:cubicBezTo>
                  <a:pt x="30" y="30"/>
                  <a:pt x="30" y="30"/>
                  <a:pt x="30" y="30"/>
                </a:cubicBezTo>
                <a:cubicBezTo>
                  <a:pt x="30" y="30"/>
                  <a:pt x="30" y="30"/>
                  <a:pt x="30" y="30"/>
                </a:cubicBezTo>
                <a:cubicBezTo>
                  <a:pt x="30" y="30"/>
                  <a:pt x="30" y="31"/>
                  <a:pt x="29" y="31"/>
                </a:cubicBezTo>
                <a:cubicBezTo>
                  <a:pt x="26" y="38"/>
                  <a:pt x="26" y="38"/>
                  <a:pt x="26" y="38"/>
                </a:cubicBezTo>
                <a:close/>
                <a:moveTo>
                  <a:pt x="51" y="41"/>
                </a:moveTo>
                <a:cubicBezTo>
                  <a:pt x="51" y="41"/>
                  <a:pt x="51" y="41"/>
                  <a:pt x="51" y="41"/>
                </a:cubicBezTo>
                <a:cubicBezTo>
                  <a:pt x="24" y="41"/>
                  <a:pt x="24" y="41"/>
                  <a:pt x="24" y="41"/>
                </a:cubicBezTo>
                <a:cubicBezTo>
                  <a:pt x="7" y="70"/>
                  <a:pt x="7" y="70"/>
                  <a:pt x="7" y="70"/>
                </a:cubicBezTo>
                <a:cubicBezTo>
                  <a:pt x="67" y="70"/>
                  <a:pt x="67" y="70"/>
                  <a:pt x="67" y="70"/>
                </a:cubicBezTo>
                <a:cubicBezTo>
                  <a:pt x="51" y="41"/>
                  <a:pt x="51" y="41"/>
                  <a:pt x="51" y="41"/>
                </a:cubicBezTo>
                <a:close/>
                <a:moveTo>
                  <a:pt x="34" y="64"/>
                </a:moveTo>
                <a:cubicBezTo>
                  <a:pt x="34" y="64"/>
                  <a:pt x="34" y="64"/>
                  <a:pt x="34" y="64"/>
                </a:cubicBezTo>
                <a:cubicBezTo>
                  <a:pt x="33" y="64"/>
                  <a:pt x="32" y="64"/>
                  <a:pt x="32" y="63"/>
                </a:cubicBezTo>
                <a:cubicBezTo>
                  <a:pt x="32" y="62"/>
                  <a:pt x="33" y="61"/>
                  <a:pt x="34" y="61"/>
                </a:cubicBezTo>
                <a:cubicBezTo>
                  <a:pt x="40" y="61"/>
                  <a:pt x="40" y="61"/>
                  <a:pt x="40" y="61"/>
                </a:cubicBezTo>
                <a:cubicBezTo>
                  <a:pt x="41" y="61"/>
                  <a:pt x="42" y="62"/>
                  <a:pt x="42" y="63"/>
                </a:cubicBezTo>
                <a:cubicBezTo>
                  <a:pt x="42" y="64"/>
                  <a:pt x="41" y="64"/>
                  <a:pt x="40" y="64"/>
                </a:cubicBezTo>
                <a:cubicBezTo>
                  <a:pt x="34" y="64"/>
                  <a:pt x="34" y="64"/>
                  <a:pt x="34" y="64"/>
                </a:cubicBezTo>
                <a:close/>
                <a:moveTo>
                  <a:pt x="36" y="55"/>
                </a:moveTo>
                <a:cubicBezTo>
                  <a:pt x="36" y="55"/>
                  <a:pt x="36" y="55"/>
                  <a:pt x="36" y="55"/>
                </a:cubicBezTo>
                <a:cubicBezTo>
                  <a:pt x="35" y="55"/>
                  <a:pt x="34" y="54"/>
                  <a:pt x="34" y="53"/>
                </a:cubicBezTo>
                <a:cubicBezTo>
                  <a:pt x="34" y="52"/>
                  <a:pt x="35" y="52"/>
                  <a:pt x="36" y="52"/>
                </a:cubicBezTo>
                <a:cubicBezTo>
                  <a:pt x="39" y="52"/>
                  <a:pt x="39" y="52"/>
                  <a:pt x="39" y="52"/>
                </a:cubicBezTo>
                <a:cubicBezTo>
                  <a:pt x="40" y="52"/>
                  <a:pt x="40" y="52"/>
                  <a:pt x="40" y="53"/>
                </a:cubicBezTo>
                <a:cubicBezTo>
                  <a:pt x="40" y="54"/>
                  <a:pt x="40" y="55"/>
                  <a:pt x="39" y="55"/>
                </a:cubicBezTo>
                <a:cubicBezTo>
                  <a:pt x="36" y="55"/>
                  <a:pt x="36" y="55"/>
                  <a:pt x="36" y="55"/>
                </a:cubicBezTo>
                <a:close/>
                <a:moveTo>
                  <a:pt x="36" y="36"/>
                </a:moveTo>
                <a:cubicBezTo>
                  <a:pt x="36" y="36"/>
                  <a:pt x="36" y="36"/>
                  <a:pt x="36" y="36"/>
                </a:cubicBezTo>
                <a:cubicBezTo>
                  <a:pt x="35" y="36"/>
                  <a:pt x="34" y="36"/>
                  <a:pt x="34" y="35"/>
                </a:cubicBezTo>
                <a:cubicBezTo>
                  <a:pt x="34" y="34"/>
                  <a:pt x="35" y="33"/>
                  <a:pt x="36" y="33"/>
                </a:cubicBezTo>
                <a:cubicBezTo>
                  <a:pt x="39" y="33"/>
                  <a:pt x="39" y="33"/>
                  <a:pt x="39" y="33"/>
                </a:cubicBezTo>
                <a:cubicBezTo>
                  <a:pt x="40" y="33"/>
                  <a:pt x="40" y="34"/>
                  <a:pt x="40" y="35"/>
                </a:cubicBezTo>
                <a:cubicBezTo>
                  <a:pt x="40" y="36"/>
                  <a:pt x="40" y="36"/>
                  <a:pt x="39" y="36"/>
                </a:cubicBezTo>
                <a:cubicBezTo>
                  <a:pt x="36" y="36"/>
                  <a:pt x="36" y="36"/>
                  <a:pt x="36" y="36"/>
                </a:cubicBezTo>
                <a:close/>
                <a:moveTo>
                  <a:pt x="34" y="46"/>
                </a:moveTo>
                <a:cubicBezTo>
                  <a:pt x="34" y="46"/>
                  <a:pt x="34" y="46"/>
                  <a:pt x="34" y="46"/>
                </a:cubicBezTo>
                <a:cubicBezTo>
                  <a:pt x="33" y="46"/>
                  <a:pt x="32" y="45"/>
                  <a:pt x="32" y="44"/>
                </a:cubicBezTo>
                <a:cubicBezTo>
                  <a:pt x="32" y="43"/>
                  <a:pt x="33" y="42"/>
                  <a:pt x="34" y="42"/>
                </a:cubicBezTo>
                <a:cubicBezTo>
                  <a:pt x="40" y="42"/>
                  <a:pt x="40" y="42"/>
                  <a:pt x="40" y="42"/>
                </a:cubicBezTo>
                <a:cubicBezTo>
                  <a:pt x="41" y="42"/>
                  <a:pt x="42" y="43"/>
                  <a:pt x="42" y="44"/>
                </a:cubicBezTo>
                <a:cubicBezTo>
                  <a:pt x="42" y="45"/>
                  <a:pt x="41" y="46"/>
                  <a:pt x="40" y="46"/>
                </a:cubicBezTo>
                <a:cubicBezTo>
                  <a:pt x="34" y="46"/>
                  <a:pt x="34" y="46"/>
                  <a:pt x="34" y="46"/>
                </a:cubicBezTo>
                <a:close/>
                <a:moveTo>
                  <a:pt x="34" y="27"/>
                </a:moveTo>
                <a:cubicBezTo>
                  <a:pt x="34" y="27"/>
                  <a:pt x="34" y="27"/>
                  <a:pt x="34" y="27"/>
                </a:cubicBezTo>
                <a:cubicBezTo>
                  <a:pt x="33" y="27"/>
                  <a:pt x="32" y="26"/>
                  <a:pt x="32" y="25"/>
                </a:cubicBezTo>
                <a:cubicBezTo>
                  <a:pt x="32" y="24"/>
                  <a:pt x="33" y="24"/>
                  <a:pt x="34" y="24"/>
                </a:cubicBezTo>
                <a:cubicBezTo>
                  <a:pt x="40" y="24"/>
                  <a:pt x="40" y="24"/>
                  <a:pt x="40" y="24"/>
                </a:cubicBezTo>
                <a:cubicBezTo>
                  <a:pt x="41" y="24"/>
                  <a:pt x="42" y="24"/>
                  <a:pt x="42" y="25"/>
                </a:cubicBezTo>
                <a:cubicBezTo>
                  <a:pt x="42" y="26"/>
                  <a:pt x="41" y="27"/>
                  <a:pt x="40" y="27"/>
                </a:cubicBezTo>
                <a:cubicBezTo>
                  <a:pt x="34" y="27"/>
                  <a:pt x="34" y="27"/>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6"/>
          <p:cNvSpPr>
            <a:spLocks noEditPoints="1"/>
          </p:cNvSpPr>
          <p:nvPr/>
        </p:nvSpPr>
        <p:spPr bwMode="auto">
          <a:xfrm>
            <a:off x="1282700" y="2278063"/>
            <a:ext cx="246063" cy="246062"/>
          </a:xfrm>
          <a:custGeom>
            <a:avLst/>
            <a:gdLst>
              <a:gd name="T0" fmla="*/ 204520 w 77"/>
              <a:gd name="T1" fmla="*/ 201323 h 77"/>
              <a:gd name="T2" fmla="*/ 162977 w 77"/>
              <a:gd name="T3" fmla="*/ 166172 h 77"/>
              <a:gd name="T4" fmla="*/ 172564 w 77"/>
              <a:gd name="T5" fmla="*/ 159781 h 77"/>
              <a:gd name="T6" fmla="*/ 191737 w 77"/>
              <a:gd name="T7" fmla="*/ 0 h 77"/>
              <a:gd name="T8" fmla="*/ 201324 w 77"/>
              <a:gd name="T9" fmla="*/ 0 h 77"/>
              <a:gd name="T10" fmla="*/ 217302 w 77"/>
              <a:gd name="T11" fmla="*/ 15978 h 77"/>
              <a:gd name="T12" fmla="*/ 214107 w 77"/>
              <a:gd name="T13" fmla="*/ 19174 h 77"/>
              <a:gd name="T14" fmla="*/ 194933 w 77"/>
              <a:gd name="T15" fmla="*/ 44739 h 77"/>
              <a:gd name="T16" fmla="*/ 201324 w 77"/>
              <a:gd name="T17" fmla="*/ 51130 h 77"/>
              <a:gd name="T18" fmla="*/ 226889 w 77"/>
              <a:gd name="T19" fmla="*/ 28760 h 77"/>
              <a:gd name="T20" fmla="*/ 239672 w 77"/>
              <a:gd name="T21" fmla="*/ 35152 h 77"/>
              <a:gd name="T22" fmla="*/ 242867 w 77"/>
              <a:gd name="T23" fmla="*/ 44739 h 77"/>
              <a:gd name="T24" fmla="*/ 246063 w 77"/>
              <a:gd name="T25" fmla="*/ 54325 h 77"/>
              <a:gd name="T26" fmla="*/ 191737 w 77"/>
              <a:gd name="T27" fmla="*/ 108651 h 77"/>
              <a:gd name="T28" fmla="*/ 175759 w 77"/>
              <a:gd name="T29" fmla="*/ 118238 h 77"/>
              <a:gd name="T30" fmla="*/ 233281 w 77"/>
              <a:gd name="T31" fmla="*/ 175759 h 77"/>
              <a:gd name="T32" fmla="*/ 233281 w 77"/>
              <a:gd name="T33" fmla="*/ 230084 h 77"/>
              <a:gd name="T34" fmla="*/ 233281 w 77"/>
              <a:gd name="T35" fmla="*/ 230084 h 77"/>
              <a:gd name="T36" fmla="*/ 178955 w 77"/>
              <a:gd name="T37" fmla="*/ 230084 h 77"/>
              <a:gd name="T38" fmla="*/ 63912 w 77"/>
              <a:gd name="T39" fmla="*/ 233280 h 77"/>
              <a:gd name="T40" fmla="*/ 12782 w 77"/>
              <a:gd name="T41" fmla="*/ 230084 h 77"/>
              <a:gd name="T42" fmla="*/ 6391 w 77"/>
              <a:gd name="T43" fmla="*/ 220497 h 77"/>
              <a:gd name="T44" fmla="*/ 12782 w 77"/>
              <a:gd name="T45" fmla="*/ 178954 h 77"/>
              <a:gd name="T46" fmla="*/ 54326 w 77"/>
              <a:gd name="T47" fmla="*/ 92673 h 77"/>
              <a:gd name="T48" fmla="*/ 28761 w 77"/>
              <a:gd name="T49" fmla="*/ 79890 h 77"/>
              <a:gd name="T50" fmla="*/ 9587 w 77"/>
              <a:gd name="T51" fmla="*/ 22369 h 77"/>
              <a:gd name="T52" fmla="*/ 25565 w 77"/>
              <a:gd name="T53" fmla="*/ 6391 h 77"/>
              <a:gd name="T54" fmla="*/ 83086 w 77"/>
              <a:gd name="T55" fmla="*/ 22369 h 77"/>
              <a:gd name="T56" fmla="*/ 95869 w 77"/>
              <a:gd name="T57" fmla="*/ 51130 h 77"/>
              <a:gd name="T58" fmla="*/ 137412 w 77"/>
              <a:gd name="T59" fmla="*/ 57521 h 77"/>
              <a:gd name="T60" fmla="*/ 137412 w 77"/>
              <a:gd name="T61" fmla="*/ 54325 h 77"/>
              <a:gd name="T62" fmla="*/ 153390 w 77"/>
              <a:gd name="T63" fmla="*/ 15978 h 77"/>
              <a:gd name="T64" fmla="*/ 162977 w 77"/>
              <a:gd name="T65" fmla="*/ 131020 h 77"/>
              <a:gd name="T66" fmla="*/ 134216 w 77"/>
              <a:gd name="T67" fmla="*/ 159781 h 77"/>
              <a:gd name="T68" fmla="*/ 207716 w 77"/>
              <a:gd name="T69" fmla="*/ 223693 h 77"/>
              <a:gd name="T70" fmla="*/ 220498 w 77"/>
              <a:gd name="T71" fmla="*/ 217302 h 77"/>
              <a:gd name="T72" fmla="*/ 220498 w 77"/>
              <a:gd name="T73" fmla="*/ 188541 h 77"/>
              <a:gd name="T74" fmla="*/ 162977 w 77"/>
              <a:gd name="T75" fmla="*/ 131020 h 77"/>
              <a:gd name="T76" fmla="*/ 89477 w 77"/>
              <a:gd name="T77" fmla="*/ 102260 h 77"/>
              <a:gd name="T78" fmla="*/ 79891 w 77"/>
              <a:gd name="T79" fmla="*/ 63912 h 77"/>
              <a:gd name="T80" fmla="*/ 73499 w 77"/>
              <a:gd name="T81" fmla="*/ 38347 h 77"/>
              <a:gd name="T82" fmla="*/ 28761 w 77"/>
              <a:gd name="T83" fmla="*/ 25565 h 77"/>
              <a:gd name="T84" fmla="*/ 41543 w 77"/>
              <a:gd name="T85" fmla="*/ 70303 h 77"/>
              <a:gd name="T86" fmla="*/ 67108 w 77"/>
              <a:gd name="T87" fmla="*/ 76695 h 77"/>
              <a:gd name="T88" fmla="*/ 188542 w 77"/>
              <a:gd name="T89" fmla="*/ 19174 h 77"/>
              <a:gd name="T90" fmla="*/ 166172 w 77"/>
              <a:gd name="T91" fmla="*/ 28760 h 77"/>
              <a:gd name="T92" fmla="*/ 153390 w 77"/>
              <a:gd name="T93" fmla="*/ 54325 h 77"/>
              <a:gd name="T94" fmla="*/ 153390 w 77"/>
              <a:gd name="T95" fmla="*/ 57521 h 77"/>
              <a:gd name="T96" fmla="*/ 153390 w 77"/>
              <a:gd name="T97" fmla="*/ 60717 h 77"/>
              <a:gd name="T98" fmla="*/ 25565 w 77"/>
              <a:gd name="T99" fmla="*/ 194932 h 77"/>
              <a:gd name="T100" fmla="*/ 22369 w 77"/>
              <a:gd name="T101" fmla="*/ 210910 h 77"/>
              <a:gd name="T102" fmla="*/ 31956 w 77"/>
              <a:gd name="T103" fmla="*/ 223693 h 77"/>
              <a:gd name="T104" fmla="*/ 115042 w 77"/>
              <a:gd name="T105" fmla="*/ 153389 h 77"/>
              <a:gd name="T106" fmla="*/ 156586 w 77"/>
              <a:gd name="T107" fmla="*/ 111846 h 77"/>
              <a:gd name="T108" fmla="*/ 175759 w 77"/>
              <a:gd name="T109" fmla="*/ 92673 h 77"/>
              <a:gd name="T110" fmla="*/ 185346 w 77"/>
              <a:gd name="T111" fmla="*/ 89477 h 77"/>
              <a:gd name="T112" fmla="*/ 191737 w 77"/>
              <a:gd name="T113" fmla="*/ 89477 h 77"/>
              <a:gd name="T114" fmla="*/ 217302 w 77"/>
              <a:gd name="T115" fmla="*/ 79890 h 77"/>
              <a:gd name="T116" fmla="*/ 214107 w 77"/>
              <a:gd name="T117" fmla="*/ 67108 h 77"/>
              <a:gd name="T118" fmla="*/ 194933 w 77"/>
              <a:gd name="T119" fmla="*/ 67108 h 77"/>
              <a:gd name="T120" fmla="*/ 178955 w 77"/>
              <a:gd name="T121" fmla="*/ 57521 h 77"/>
              <a:gd name="T122" fmla="*/ 172564 w 77"/>
              <a:gd name="T123" fmla="*/ 41543 h 77"/>
              <a:gd name="T124" fmla="*/ 188542 w 77"/>
              <a:gd name="T125" fmla="*/ 19174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7" h="77">
                <a:moveTo>
                  <a:pt x="64" y="60"/>
                </a:moveTo>
                <a:cubicBezTo>
                  <a:pt x="65" y="61"/>
                  <a:pt x="65" y="62"/>
                  <a:pt x="64" y="63"/>
                </a:cubicBezTo>
                <a:cubicBezTo>
                  <a:pt x="64" y="64"/>
                  <a:pt x="63" y="64"/>
                  <a:pt x="62" y="63"/>
                </a:cubicBezTo>
                <a:cubicBezTo>
                  <a:pt x="51" y="52"/>
                  <a:pt x="51" y="52"/>
                  <a:pt x="51" y="52"/>
                </a:cubicBezTo>
                <a:cubicBezTo>
                  <a:pt x="50" y="51"/>
                  <a:pt x="50" y="50"/>
                  <a:pt x="51" y="50"/>
                </a:cubicBezTo>
                <a:cubicBezTo>
                  <a:pt x="52" y="49"/>
                  <a:pt x="53" y="49"/>
                  <a:pt x="54" y="50"/>
                </a:cubicBezTo>
                <a:cubicBezTo>
                  <a:pt x="64" y="60"/>
                  <a:pt x="64" y="60"/>
                  <a:pt x="64" y="60"/>
                </a:cubicBezTo>
                <a:close/>
                <a:moveTo>
                  <a:pt x="60" y="0"/>
                </a:moveTo>
                <a:cubicBezTo>
                  <a:pt x="60" y="0"/>
                  <a:pt x="60" y="0"/>
                  <a:pt x="60" y="0"/>
                </a:cubicBezTo>
                <a:cubicBezTo>
                  <a:pt x="61" y="0"/>
                  <a:pt x="62" y="0"/>
                  <a:pt x="63" y="0"/>
                </a:cubicBezTo>
                <a:cubicBezTo>
                  <a:pt x="64" y="0"/>
                  <a:pt x="65" y="1"/>
                  <a:pt x="66" y="1"/>
                </a:cubicBezTo>
                <a:cubicBezTo>
                  <a:pt x="68" y="2"/>
                  <a:pt x="68" y="4"/>
                  <a:pt x="68" y="5"/>
                </a:cubicBezTo>
                <a:cubicBezTo>
                  <a:pt x="68" y="5"/>
                  <a:pt x="67" y="6"/>
                  <a:pt x="67" y="6"/>
                </a:cubicBezTo>
                <a:cubicBezTo>
                  <a:pt x="67" y="6"/>
                  <a:pt x="67" y="6"/>
                  <a:pt x="67" y="6"/>
                </a:cubicBezTo>
                <a:cubicBezTo>
                  <a:pt x="65" y="8"/>
                  <a:pt x="63" y="10"/>
                  <a:pt x="61" y="13"/>
                </a:cubicBezTo>
                <a:cubicBezTo>
                  <a:pt x="61" y="14"/>
                  <a:pt x="61" y="14"/>
                  <a:pt x="61" y="14"/>
                </a:cubicBezTo>
                <a:cubicBezTo>
                  <a:pt x="61" y="15"/>
                  <a:pt x="61" y="15"/>
                  <a:pt x="61" y="15"/>
                </a:cubicBezTo>
                <a:cubicBezTo>
                  <a:pt x="63" y="16"/>
                  <a:pt x="63" y="16"/>
                  <a:pt x="63" y="16"/>
                </a:cubicBezTo>
                <a:cubicBezTo>
                  <a:pt x="64" y="16"/>
                  <a:pt x="64" y="16"/>
                  <a:pt x="64" y="16"/>
                </a:cubicBezTo>
                <a:cubicBezTo>
                  <a:pt x="66" y="14"/>
                  <a:pt x="68" y="12"/>
                  <a:pt x="71" y="9"/>
                </a:cubicBezTo>
                <a:cubicBezTo>
                  <a:pt x="72" y="8"/>
                  <a:pt x="74" y="8"/>
                  <a:pt x="75" y="9"/>
                </a:cubicBezTo>
                <a:cubicBezTo>
                  <a:pt x="75" y="10"/>
                  <a:pt x="75" y="10"/>
                  <a:pt x="75" y="11"/>
                </a:cubicBezTo>
                <a:cubicBezTo>
                  <a:pt x="76" y="12"/>
                  <a:pt x="76" y="13"/>
                  <a:pt x="76" y="14"/>
                </a:cubicBezTo>
                <a:cubicBezTo>
                  <a:pt x="76" y="14"/>
                  <a:pt x="76" y="14"/>
                  <a:pt x="76" y="14"/>
                </a:cubicBezTo>
                <a:cubicBezTo>
                  <a:pt x="76" y="14"/>
                  <a:pt x="76" y="14"/>
                  <a:pt x="76" y="14"/>
                </a:cubicBezTo>
                <a:cubicBezTo>
                  <a:pt x="77" y="15"/>
                  <a:pt x="77" y="16"/>
                  <a:pt x="77" y="17"/>
                </a:cubicBezTo>
                <a:cubicBezTo>
                  <a:pt x="77" y="22"/>
                  <a:pt x="75" y="26"/>
                  <a:pt x="72" y="29"/>
                </a:cubicBezTo>
                <a:cubicBezTo>
                  <a:pt x="69" y="32"/>
                  <a:pt x="64" y="34"/>
                  <a:pt x="60" y="34"/>
                </a:cubicBezTo>
                <a:cubicBezTo>
                  <a:pt x="59" y="34"/>
                  <a:pt x="59" y="34"/>
                  <a:pt x="59" y="34"/>
                </a:cubicBezTo>
                <a:cubicBezTo>
                  <a:pt x="55" y="37"/>
                  <a:pt x="55" y="37"/>
                  <a:pt x="55" y="37"/>
                </a:cubicBezTo>
                <a:cubicBezTo>
                  <a:pt x="73" y="55"/>
                  <a:pt x="73" y="55"/>
                  <a:pt x="73" y="55"/>
                </a:cubicBezTo>
                <a:cubicBezTo>
                  <a:pt x="73" y="55"/>
                  <a:pt x="73" y="55"/>
                  <a:pt x="73" y="55"/>
                </a:cubicBezTo>
                <a:cubicBezTo>
                  <a:pt x="76" y="58"/>
                  <a:pt x="77" y="61"/>
                  <a:pt x="77" y="64"/>
                </a:cubicBezTo>
                <a:cubicBezTo>
                  <a:pt x="77" y="67"/>
                  <a:pt x="76" y="70"/>
                  <a:pt x="73" y="72"/>
                </a:cubicBezTo>
                <a:cubicBezTo>
                  <a:pt x="73" y="72"/>
                  <a:pt x="73" y="72"/>
                  <a:pt x="73" y="72"/>
                </a:cubicBezTo>
                <a:cubicBezTo>
                  <a:pt x="73" y="72"/>
                  <a:pt x="73" y="72"/>
                  <a:pt x="73" y="72"/>
                </a:cubicBezTo>
                <a:cubicBezTo>
                  <a:pt x="71" y="74"/>
                  <a:pt x="68" y="76"/>
                  <a:pt x="65" y="76"/>
                </a:cubicBezTo>
                <a:cubicBezTo>
                  <a:pt x="62" y="76"/>
                  <a:pt x="58" y="74"/>
                  <a:pt x="56" y="72"/>
                </a:cubicBezTo>
                <a:cubicBezTo>
                  <a:pt x="38" y="54"/>
                  <a:pt x="38" y="54"/>
                  <a:pt x="38" y="54"/>
                </a:cubicBezTo>
                <a:cubicBezTo>
                  <a:pt x="20" y="73"/>
                  <a:pt x="20" y="73"/>
                  <a:pt x="20" y="73"/>
                </a:cubicBezTo>
                <a:cubicBezTo>
                  <a:pt x="16" y="76"/>
                  <a:pt x="12" y="77"/>
                  <a:pt x="8" y="75"/>
                </a:cubicBezTo>
                <a:cubicBezTo>
                  <a:pt x="7" y="74"/>
                  <a:pt x="5" y="74"/>
                  <a:pt x="4" y="72"/>
                </a:cubicBezTo>
                <a:cubicBezTo>
                  <a:pt x="4" y="72"/>
                  <a:pt x="4" y="72"/>
                  <a:pt x="4" y="72"/>
                </a:cubicBezTo>
                <a:cubicBezTo>
                  <a:pt x="3" y="71"/>
                  <a:pt x="2" y="70"/>
                  <a:pt x="2" y="69"/>
                </a:cubicBezTo>
                <a:cubicBezTo>
                  <a:pt x="0" y="65"/>
                  <a:pt x="0" y="60"/>
                  <a:pt x="4" y="57"/>
                </a:cubicBezTo>
                <a:cubicBezTo>
                  <a:pt x="4" y="56"/>
                  <a:pt x="4" y="56"/>
                  <a:pt x="4" y="56"/>
                </a:cubicBezTo>
                <a:cubicBezTo>
                  <a:pt x="24" y="36"/>
                  <a:pt x="24" y="36"/>
                  <a:pt x="24" y="36"/>
                </a:cubicBezTo>
                <a:cubicBezTo>
                  <a:pt x="17" y="29"/>
                  <a:pt x="17" y="29"/>
                  <a:pt x="17" y="29"/>
                </a:cubicBezTo>
                <a:cubicBezTo>
                  <a:pt x="10" y="27"/>
                  <a:pt x="10" y="27"/>
                  <a:pt x="10" y="27"/>
                </a:cubicBezTo>
                <a:cubicBezTo>
                  <a:pt x="10" y="27"/>
                  <a:pt x="9" y="26"/>
                  <a:pt x="9" y="25"/>
                </a:cubicBezTo>
                <a:cubicBezTo>
                  <a:pt x="2" y="10"/>
                  <a:pt x="2" y="10"/>
                  <a:pt x="2" y="10"/>
                </a:cubicBezTo>
                <a:cubicBezTo>
                  <a:pt x="2" y="9"/>
                  <a:pt x="2" y="8"/>
                  <a:pt x="3" y="7"/>
                </a:cubicBezTo>
                <a:cubicBezTo>
                  <a:pt x="5" y="4"/>
                  <a:pt x="5" y="4"/>
                  <a:pt x="5" y="4"/>
                </a:cubicBezTo>
                <a:cubicBezTo>
                  <a:pt x="8" y="2"/>
                  <a:pt x="8" y="2"/>
                  <a:pt x="8" y="2"/>
                </a:cubicBezTo>
                <a:cubicBezTo>
                  <a:pt x="9" y="1"/>
                  <a:pt x="10" y="1"/>
                  <a:pt x="11" y="1"/>
                </a:cubicBezTo>
                <a:cubicBezTo>
                  <a:pt x="26" y="7"/>
                  <a:pt x="26" y="7"/>
                  <a:pt x="26" y="7"/>
                </a:cubicBezTo>
                <a:cubicBezTo>
                  <a:pt x="27" y="8"/>
                  <a:pt x="28" y="8"/>
                  <a:pt x="28" y="9"/>
                </a:cubicBezTo>
                <a:cubicBezTo>
                  <a:pt x="30" y="16"/>
                  <a:pt x="30" y="16"/>
                  <a:pt x="30" y="16"/>
                </a:cubicBezTo>
                <a:cubicBezTo>
                  <a:pt x="37" y="23"/>
                  <a:pt x="37" y="23"/>
                  <a:pt x="37" y="23"/>
                </a:cubicBezTo>
                <a:cubicBezTo>
                  <a:pt x="43" y="18"/>
                  <a:pt x="43" y="18"/>
                  <a:pt x="43" y="18"/>
                </a:cubicBezTo>
                <a:cubicBezTo>
                  <a:pt x="43" y="18"/>
                  <a:pt x="42" y="17"/>
                  <a:pt x="42" y="17"/>
                </a:cubicBezTo>
                <a:cubicBezTo>
                  <a:pt x="43" y="17"/>
                  <a:pt x="43" y="17"/>
                  <a:pt x="43" y="17"/>
                </a:cubicBezTo>
                <a:cubicBezTo>
                  <a:pt x="43" y="12"/>
                  <a:pt x="44" y="8"/>
                  <a:pt x="48" y="5"/>
                </a:cubicBezTo>
                <a:cubicBezTo>
                  <a:pt x="48" y="5"/>
                  <a:pt x="48" y="5"/>
                  <a:pt x="48" y="5"/>
                </a:cubicBezTo>
                <a:cubicBezTo>
                  <a:pt x="51" y="2"/>
                  <a:pt x="55" y="0"/>
                  <a:pt x="60" y="0"/>
                </a:cubicBezTo>
                <a:close/>
                <a:moveTo>
                  <a:pt x="51" y="41"/>
                </a:moveTo>
                <a:cubicBezTo>
                  <a:pt x="51" y="41"/>
                  <a:pt x="51" y="41"/>
                  <a:pt x="51" y="41"/>
                </a:cubicBezTo>
                <a:cubicBezTo>
                  <a:pt x="42" y="50"/>
                  <a:pt x="42" y="50"/>
                  <a:pt x="42" y="50"/>
                </a:cubicBezTo>
                <a:cubicBezTo>
                  <a:pt x="60" y="68"/>
                  <a:pt x="60" y="68"/>
                  <a:pt x="60" y="68"/>
                </a:cubicBezTo>
                <a:cubicBezTo>
                  <a:pt x="61" y="69"/>
                  <a:pt x="63" y="70"/>
                  <a:pt x="65" y="70"/>
                </a:cubicBezTo>
                <a:cubicBezTo>
                  <a:pt x="66" y="70"/>
                  <a:pt x="68" y="69"/>
                  <a:pt x="69" y="68"/>
                </a:cubicBezTo>
                <a:cubicBezTo>
                  <a:pt x="69" y="68"/>
                  <a:pt x="69" y="68"/>
                  <a:pt x="69" y="68"/>
                </a:cubicBezTo>
                <a:cubicBezTo>
                  <a:pt x="70" y="67"/>
                  <a:pt x="71" y="65"/>
                  <a:pt x="71" y="64"/>
                </a:cubicBezTo>
                <a:cubicBezTo>
                  <a:pt x="71" y="62"/>
                  <a:pt x="70" y="61"/>
                  <a:pt x="69" y="59"/>
                </a:cubicBezTo>
                <a:cubicBezTo>
                  <a:pt x="69" y="59"/>
                  <a:pt x="69" y="59"/>
                  <a:pt x="69" y="59"/>
                </a:cubicBezTo>
                <a:cubicBezTo>
                  <a:pt x="51" y="41"/>
                  <a:pt x="51" y="41"/>
                  <a:pt x="51" y="41"/>
                </a:cubicBezTo>
                <a:close/>
                <a:moveTo>
                  <a:pt x="28" y="32"/>
                </a:moveTo>
                <a:cubicBezTo>
                  <a:pt x="28" y="32"/>
                  <a:pt x="28" y="32"/>
                  <a:pt x="28" y="32"/>
                </a:cubicBezTo>
                <a:cubicBezTo>
                  <a:pt x="33" y="28"/>
                  <a:pt x="33" y="28"/>
                  <a:pt x="33" y="28"/>
                </a:cubicBezTo>
                <a:cubicBezTo>
                  <a:pt x="25" y="20"/>
                  <a:pt x="25" y="20"/>
                  <a:pt x="25" y="20"/>
                </a:cubicBezTo>
                <a:cubicBezTo>
                  <a:pt x="25" y="19"/>
                  <a:pt x="24" y="19"/>
                  <a:pt x="24" y="18"/>
                </a:cubicBezTo>
                <a:cubicBezTo>
                  <a:pt x="23" y="12"/>
                  <a:pt x="23" y="12"/>
                  <a:pt x="23" y="12"/>
                </a:cubicBezTo>
                <a:cubicBezTo>
                  <a:pt x="11" y="7"/>
                  <a:pt x="11" y="7"/>
                  <a:pt x="11" y="7"/>
                </a:cubicBezTo>
                <a:cubicBezTo>
                  <a:pt x="9" y="8"/>
                  <a:pt x="9" y="8"/>
                  <a:pt x="9" y="8"/>
                </a:cubicBezTo>
                <a:cubicBezTo>
                  <a:pt x="8" y="10"/>
                  <a:pt x="8" y="10"/>
                  <a:pt x="8" y="10"/>
                </a:cubicBezTo>
                <a:cubicBezTo>
                  <a:pt x="13" y="22"/>
                  <a:pt x="13" y="22"/>
                  <a:pt x="13" y="22"/>
                </a:cubicBezTo>
                <a:cubicBezTo>
                  <a:pt x="19" y="23"/>
                  <a:pt x="19" y="23"/>
                  <a:pt x="19" y="23"/>
                </a:cubicBezTo>
                <a:cubicBezTo>
                  <a:pt x="20" y="24"/>
                  <a:pt x="20" y="24"/>
                  <a:pt x="21" y="24"/>
                </a:cubicBezTo>
                <a:cubicBezTo>
                  <a:pt x="28" y="32"/>
                  <a:pt x="28" y="32"/>
                  <a:pt x="28" y="32"/>
                </a:cubicBezTo>
                <a:close/>
                <a:moveTo>
                  <a:pt x="59" y="6"/>
                </a:moveTo>
                <a:cubicBezTo>
                  <a:pt x="59" y="6"/>
                  <a:pt x="59" y="6"/>
                  <a:pt x="59" y="6"/>
                </a:cubicBezTo>
                <a:cubicBezTo>
                  <a:pt x="56" y="6"/>
                  <a:pt x="54" y="7"/>
                  <a:pt x="52" y="9"/>
                </a:cubicBezTo>
                <a:cubicBezTo>
                  <a:pt x="52" y="9"/>
                  <a:pt x="52" y="9"/>
                  <a:pt x="52" y="9"/>
                </a:cubicBezTo>
                <a:cubicBezTo>
                  <a:pt x="50" y="11"/>
                  <a:pt x="48" y="14"/>
                  <a:pt x="48" y="17"/>
                </a:cubicBezTo>
                <a:cubicBezTo>
                  <a:pt x="48" y="17"/>
                  <a:pt x="48" y="17"/>
                  <a:pt x="48" y="17"/>
                </a:cubicBezTo>
                <a:cubicBezTo>
                  <a:pt x="48" y="17"/>
                  <a:pt x="48" y="18"/>
                  <a:pt x="48" y="18"/>
                </a:cubicBezTo>
                <a:cubicBezTo>
                  <a:pt x="48" y="18"/>
                  <a:pt x="48" y="18"/>
                  <a:pt x="48" y="18"/>
                </a:cubicBezTo>
                <a:cubicBezTo>
                  <a:pt x="48" y="19"/>
                  <a:pt x="48" y="19"/>
                  <a:pt x="48" y="19"/>
                </a:cubicBezTo>
                <a:cubicBezTo>
                  <a:pt x="49" y="19"/>
                  <a:pt x="48" y="20"/>
                  <a:pt x="48" y="21"/>
                </a:cubicBezTo>
                <a:cubicBezTo>
                  <a:pt x="8" y="61"/>
                  <a:pt x="8" y="61"/>
                  <a:pt x="8" y="61"/>
                </a:cubicBezTo>
                <a:cubicBezTo>
                  <a:pt x="8" y="61"/>
                  <a:pt x="8" y="61"/>
                  <a:pt x="8" y="61"/>
                </a:cubicBezTo>
                <a:cubicBezTo>
                  <a:pt x="6" y="62"/>
                  <a:pt x="6" y="65"/>
                  <a:pt x="7" y="66"/>
                </a:cubicBezTo>
                <a:cubicBezTo>
                  <a:pt x="7" y="67"/>
                  <a:pt x="8" y="68"/>
                  <a:pt x="8" y="68"/>
                </a:cubicBezTo>
                <a:cubicBezTo>
                  <a:pt x="9" y="69"/>
                  <a:pt x="10" y="69"/>
                  <a:pt x="10" y="70"/>
                </a:cubicBezTo>
                <a:cubicBezTo>
                  <a:pt x="12" y="70"/>
                  <a:pt x="14" y="70"/>
                  <a:pt x="16" y="68"/>
                </a:cubicBezTo>
                <a:cubicBezTo>
                  <a:pt x="36" y="48"/>
                  <a:pt x="36" y="48"/>
                  <a:pt x="36" y="48"/>
                </a:cubicBezTo>
                <a:cubicBezTo>
                  <a:pt x="36" y="48"/>
                  <a:pt x="36" y="48"/>
                  <a:pt x="36" y="48"/>
                </a:cubicBezTo>
                <a:cubicBezTo>
                  <a:pt x="49" y="35"/>
                  <a:pt x="49" y="35"/>
                  <a:pt x="49" y="35"/>
                </a:cubicBezTo>
                <a:cubicBezTo>
                  <a:pt x="49" y="35"/>
                  <a:pt x="49" y="35"/>
                  <a:pt x="49" y="35"/>
                </a:cubicBezTo>
                <a:cubicBezTo>
                  <a:pt x="55" y="29"/>
                  <a:pt x="55" y="29"/>
                  <a:pt x="55" y="29"/>
                </a:cubicBezTo>
                <a:cubicBezTo>
                  <a:pt x="55" y="29"/>
                  <a:pt x="55" y="29"/>
                  <a:pt x="55" y="29"/>
                </a:cubicBezTo>
                <a:cubicBezTo>
                  <a:pt x="56" y="28"/>
                  <a:pt x="57" y="28"/>
                  <a:pt x="58" y="28"/>
                </a:cubicBezTo>
                <a:cubicBezTo>
                  <a:pt x="58" y="28"/>
                  <a:pt x="58" y="28"/>
                  <a:pt x="59" y="28"/>
                </a:cubicBezTo>
                <a:cubicBezTo>
                  <a:pt x="59" y="28"/>
                  <a:pt x="59" y="28"/>
                  <a:pt x="60" y="28"/>
                </a:cubicBezTo>
                <a:cubicBezTo>
                  <a:pt x="63" y="28"/>
                  <a:pt x="66" y="27"/>
                  <a:pt x="68" y="25"/>
                </a:cubicBezTo>
                <a:cubicBezTo>
                  <a:pt x="68" y="25"/>
                  <a:pt x="68" y="25"/>
                  <a:pt x="68" y="25"/>
                </a:cubicBezTo>
                <a:cubicBezTo>
                  <a:pt x="69" y="23"/>
                  <a:pt x="71" y="20"/>
                  <a:pt x="71" y="17"/>
                </a:cubicBezTo>
                <a:cubicBezTo>
                  <a:pt x="70" y="19"/>
                  <a:pt x="68" y="20"/>
                  <a:pt x="67" y="21"/>
                </a:cubicBezTo>
                <a:cubicBezTo>
                  <a:pt x="66" y="22"/>
                  <a:pt x="65" y="22"/>
                  <a:pt x="64" y="22"/>
                </a:cubicBezTo>
                <a:cubicBezTo>
                  <a:pt x="61" y="21"/>
                  <a:pt x="61" y="21"/>
                  <a:pt x="61" y="21"/>
                </a:cubicBezTo>
                <a:cubicBezTo>
                  <a:pt x="58" y="21"/>
                  <a:pt x="58" y="21"/>
                  <a:pt x="58" y="21"/>
                </a:cubicBezTo>
                <a:cubicBezTo>
                  <a:pt x="57" y="20"/>
                  <a:pt x="56" y="20"/>
                  <a:pt x="56" y="18"/>
                </a:cubicBezTo>
                <a:cubicBezTo>
                  <a:pt x="55" y="15"/>
                  <a:pt x="55" y="15"/>
                  <a:pt x="55" y="15"/>
                </a:cubicBezTo>
                <a:cubicBezTo>
                  <a:pt x="54" y="13"/>
                  <a:pt x="54" y="13"/>
                  <a:pt x="54" y="13"/>
                </a:cubicBezTo>
                <a:cubicBezTo>
                  <a:pt x="54" y="12"/>
                  <a:pt x="54" y="10"/>
                  <a:pt x="55" y="10"/>
                </a:cubicBezTo>
                <a:cubicBezTo>
                  <a:pt x="57" y="8"/>
                  <a:pt x="58" y="7"/>
                  <a:pt x="59"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7"/>
          <p:cNvSpPr>
            <a:spLocks noEditPoints="1"/>
          </p:cNvSpPr>
          <p:nvPr/>
        </p:nvSpPr>
        <p:spPr bwMode="auto">
          <a:xfrm>
            <a:off x="5200650" y="2278063"/>
            <a:ext cx="238125" cy="246062"/>
          </a:xfrm>
          <a:custGeom>
            <a:avLst/>
            <a:gdLst>
              <a:gd name="T0" fmla="*/ 120650 w 75"/>
              <a:gd name="T1" fmla="*/ 63912 h 77"/>
              <a:gd name="T2" fmla="*/ 174625 w 75"/>
              <a:gd name="T3" fmla="*/ 121433 h 77"/>
              <a:gd name="T4" fmla="*/ 190500 w 75"/>
              <a:gd name="T5" fmla="*/ 108651 h 77"/>
              <a:gd name="T6" fmla="*/ 133350 w 75"/>
              <a:gd name="T7" fmla="*/ 51130 h 77"/>
              <a:gd name="T8" fmla="*/ 120650 w 75"/>
              <a:gd name="T9" fmla="*/ 63912 h 77"/>
              <a:gd name="T10" fmla="*/ 168275 w 75"/>
              <a:gd name="T11" fmla="*/ 127824 h 77"/>
              <a:gd name="T12" fmla="*/ 168275 w 75"/>
              <a:gd name="T13" fmla="*/ 127824 h 77"/>
              <a:gd name="T14" fmla="*/ 111125 w 75"/>
              <a:gd name="T15" fmla="*/ 73499 h 77"/>
              <a:gd name="T16" fmla="*/ 41275 w 75"/>
              <a:gd name="T17" fmla="*/ 143802 h 77"/>
              <a:gd name="T18" fmla="*/ 95250 w 75"/>
              <a:gd name="T19" fmla="*/ 201323 h 77"/>
              <a:gd name="T20" fmla="*/ 168275 w 75"/>
              <a:gd name="T21" fmla="*/ 127824 h 77"/>
              <a:gd name="T22" fmla="*/ 142875 w 75"/>
              <a:gd name="T23" fmla="*/ 15978 h 77"/>
              <a:gd name="T24" fmla="*/ 142875 w 75"/>
              <a:gd name="T25" fmla="*/ 15978 h 77"/>
              <a:gd name="T26" fmla="*/ 180975 w 75"/>
              <a:gd name="T27" fmla="*/ 3196 h 77"/>
              <a:gd name="T28" fmla="*/ 238125 w 75"/>
              <a:gd name="T29" fmla="*/ 60717 h 77"/>
              <a:gd name="T30" fmla="*/ 222250 w 75"/>
              <a:gd name="T31" fmla="*/ 102260 h 77"/>
              <a:gd name="T32" fmla="*/ 104775 w 75"/>
              <a:gd name="T33" fmla="*/ 217302 h 77"/>
              <a:gd name="T34" fmla="*/ 73025 w 75"/>
              <a:gd name="T35" fmla="*/ 233280 h 77"/>
              <a:gd name="T36" fmla="*/ 44450 w 75"/>
              <a:gd name="T37" fmla="*/ 230084 h 77"/>
              <a:gd name="T38" fmla="*/ 41275 w 75"/>
              <a:gd name="T39" fmla="*/ 233280 h 77"/>
              <a:gd name="T40" fmla="*/ 41275 w 75"/>
              <a:gd name="T41" fmla="*/ 233280 h 77"/>
              <a:gd name="T42" fmla="*/ 41275 w 75"/>
              <a:gd name="T43" fmla="*/ 233280 h 77"/>
              <a:gd name="T44" fmla="*/ 3175 w 75"/>
              <a:gd name="T45" fmla="*/ 226888 h 77"/>
              <a:gd name="T46" fmla="*/ 9525 w 75"/>
              <a:gd name="T47" fmla="*/ 201323 h 77"/>
              <a:gd name="T48" fmla="*/ 12700 w 75"/>
              <a:gd name="T49" fmla="*/ 198128 h 77"/>
              <a:gd name="T50" fmla="*/ 9525 w 75"/>
              <a:gd name="T51" fmla="*/ 169367 h 77"/>
              <a:gd name="T52" fmla="*/ 25400 w 75"/>
              <a:gd name="T53" fmla="*/ 134216 h 77"/>
              <a:gd name="T54" fmla="*/ 136525 w 75"/>
              <a:gd name="T55" fmla="*/ 22369 h 77"/>
              <a:gd name="T56" fmla="*/ 127000 w 75"/>
              <a:gd name="T57" fmla="*/ 15978 h 77"/>
              <a:gd name="T58" fmla="*/ 66675 w 75"/>
              <a:gd name="T59" fmla="*/ 79890 h 77"/>
              <a:gd name="T60" fmla="*/ 57150 w 75"/>
              <a:gd name="T61" fmla="*/ 79890 h 77"/>
              <a:gd name="T62" fmla="*/ 57150 w 75"/>
              <a:gd name="T63" fmla="*/ 70303 h 77"/>
              <a:gd name="T64" fmla="*/ 123825 w 75"/>
              <a:gd name="T65" fmla="*/ 3196 h 77"/>
              <a:gd name="T66" fmla="*/ 130175 w 75"/>
              <a:gd name="T67" fmla="*/ 3196 h 77"/>
              <a:gd name="T68" fmla="*/ 142875 w 75"/>
              <a:gd name="T69" fmla="*/ 15978 h 77"/>
              <a:gd name="T70" fmla="*/ 180975 w 75"/>
              <a:gd name="T71" fmla="*/ 22369 h 77"/>
              <a:gd name="T72" fmla="*/ 180975 w 75"/>
              <a:gd name="T73" fmla="*/ 22369 h 77"/>
              <a:gd name="T74" fmla="*/ 152400 w 75"/>
              <a:gd name="T75" fmla="*/ 31956 h 77"/>
              <a:gd name="T76" fmla="*/ 152400 w 75"/>
              <a:gd name="T77" fmla="*/ 31956 h 77"/>
              <a:gd name="T78" fmla="*/ 142875 w 75"/>
              <a:gd name="T79" fmla="*/ 44739 h 77"/>
              <a:gd name="T80" fmla="*/ 196850 w 75"/>
              <a:gd name="T81" fmla="*/ 99064 h 77"/>
              <a:gd name="T82" fmla="*/ 209550 w 75"/>
              <a:gd name="T83" fmla="*/ 89477 h 77"/>
              <a:gd name="T84" fmla="*/ 219075 w 75"/>
              <a:gd name="T85" fmla="*/ 60717 h 77"/>
              <a:gd name="T86" fmla="*/ 180975 w 75"/>
              <a:gd name="T87" fmla="*/ 22369 h 77"/>
              <a:gd name="T88" fmla="*/ 34925 w 75"/>
              <a:gd name="T89" fmla="*/ 153389 h 77"/>
              <a:gd name="T90" fmla="*/ 34925 w 75"/>
              <a:gd name="T91" fmla="*/ 153389 h 77"/>
              <a:gd name="T92" fmla="*/ 25400 w 75"/>
              <a:gd name="T93" fmla="*/ 172563 h 77"/>
              <a:gd name="T94" fmla="*/ 31750 w 75"/>
              <a:gd name="T95" fmla="*/ 194932 h 77"/>
              <a:gd name="T96" fmla="*/ 28575 w 75"/>
              <a:gd name="T97" fmla="*/ 207715 h 77"/>
              <a:gd name="T98" fmla="*/ 22225 w 75"/>
              <a:gd name="T99" fmla="*/ 214106 h 77"/>
              <a:gd name="T100" fmla="*/ 22225 w 75"/>
              <a:gd name="T101" fmla="*/ 214106 h 77"/>
              <a:gd name="T102" fmla="*/ 28575 w 75"/>
              <a:gd name="T103" fmla="*/ 220497 h 77"/>
              <a:gd name="T104" fmla="*/ 34925 w 75"/>
              <a:gd name="T105" fmla="*/ 214106 h 77"/>
              <a:gd name="T106" fmla="*/ 47625 w 75"/>
              <a:gd name="T107" fmla="*/ 210910 h 77"/>
              <a:gd name="T108" fmla="*/ 69850 w 75"/>
              <a:gd name="T109" fmla="*/ 214106 h 77"/>
              <a:gd name="T110" fmla="*/ 88900 w 75"/>
              <a:gd name="T111" fmla="*/ 207715 h 77"/>
              <a:gd name="T112" fmla="*/ 34925 w 75"/>
              <a:gd name="T113" fmla="*/ 153389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5" h="77">
                <a:moveTo>
                  <a:pt x="38" y="20"/>
                </a:moveTo>
                <a:cubicBezTo>
                  <a:pt x="55" y="38"/>
                  <a:pt x="55" y="38"/>
                  <a:pt x="55" y="38"/>
                </a:cubicBezTo>
                <a:cubicBezTo>
                  <a:pt x="60" y="34"/>
                  <a:pt x="60" y="34"/>
                  <a:pt x="60" y="34"/>
                </a:cubicBezTo>
                <a:cubicBezTo>
                  <a:pt x="42" y="16"/>
                  <a:pt x="42" y="16"/>
                  <a:pt x="42" y="16"/>
                </a:cubicBezTo>
                <a:cubicBezTo>
                  <a:pt x="38" y="20"/>
                  <a:pt x="38" y="20"/>
                  <a:pt x="38" y="20"/>
                </a:cubicBezTo>
                <a:close/>
                <a:moveTo>
                  <a:pt x="53" y="40"/>
                </a:moveTo>
                <a:cubicBezTo>
                  <a:pt x="53" y="40"/>
                  <a:pt x="53" y="40"/>
                  <a:pt x="53" y="40"/>
                </a:cubicBezTo>
                <a:cubicBezTo>
                  <a:pt x="35" y="23"/>
                  <a:pt x="35" y="23"/>
                  <a:pt x="35" y="23"/>
                </a:cubicBezTo>
                <a:cubicBezTo>
                  <a:pt x="13" y="45"/>
                  <a:pt x="13" y="45"/>
                  <a:pt x="13" y="45"/>
                </a:cubicBezTo>
                <a:cubicBezTo>
                  <a:pt x="30" y="63"/>
                  <a:pt x="30" y="63"/>
                  <a:pt x="30" y="63"/>
                </a:cubicBezTo>
                <a:cubicBezTo>
                  <a:pt x="53" y="40"/>
                  <a:pt x="53" y="40"/>
                  <a:pt x="53" y="40"/>
                </a:cubicBezTo>
                <a:close/>
                <a:moveTo>
                  <a:pt x="45" y="5"/>
                </a:moveTo>
                <a:cubicBezTo>
                  <a:pt x="45" y="5"/>
                  <a:pt x="45" y="5"/>
                  <a:pt x="45" y="5"/>
                </a:cubicBezTo>
                <a:cubicBezTo>
                  <a:pt x="49" y="2"/>
                  <a:pt x="53" y="1"/>
                  <a:pt x="57" y="1"/>
                </a:cubicBezTo>
                <a:cubicBezTo>
                  <a:pt x="67" y="1"/>
                  <a:pt x="75" y="9"/>
                  <a:pt x="75" y="19"/>
                </a:cubicBezTo>
                <a:cubicBezTo>
                  <a:pt x="75" y="24"/>
                  <a:pt x="73" y="28"/>
                  <a:pt x="70" y="32"/>
                </a:cubicBezTo>
                <a:cubicBezTo>
                  <a:pt x="33" y="68"/>
                  <a:pt x="33" y="68"/>
                  <a:pt x="33" y="68"/>
                </a:cubicBezTo>
                <a:cubicBezTo>
                  <a:pt x="30" y="71"/>
                  <a:pt x="27" y="73"/>
                  <a:pt x="23" y="73"/>
                </a:cubicBezTo>
                <a:cubicBezTo>
                  <a:pt x="20" y="74"/>
                  <a:pt x="17" y="73"/>
                  <a:pt x="14" y="72"/>
                </a:cubicBezTo>
                <a:cubicBezTo>
                  <a:pt x="13" y="73"/>
                  <a:pt x="13" y="73"/>
                  <a:pt x="13" y="73"/>
                </a:cubicBezTo>
                <a:cubicBezTo>
                  <a:pt x="13" y="73"/>
                  <a:pt x="13" y="73"/>
                  <a:pt x="13" y="73"/>
                </a:cubicBezTo>
                <a:cubicBezTo>
                  <a:pt x="13" y="73"/>
                  <a:pt x="13" y="73"/>
                  <a:pt x="13" y="73"/>
                </a:cubicBezTo>
                <a:cubicBezTo>
                  <a:pt x="9" y="77"/>
                  <a:pt x="3" y="75"/>
                  <a:pt x="1" y="71"/>
                </a:cubicBezTo>
                <a:cubicBezTo>
                  <a:pt x="0" y="68"/>
                  <a:pt x="0" y="65"/>
                  <a:pt x="3" y="63"/>
                </a:cubicBezTo>
                <a:cubicBezTo>
                  <a:pt x="4" y="62"/>
                  <a:pt x="4" y="62"/>
                  <a:pt x="4" y="62"/>
                </a:cubicBezTo>
                <a:cubicBezTo>
                  <a:pt x="2" y="59"/>
                  <a:pt x="2" y="56"/>
                  <a:pt x="3" y="53"/>
                </a:cubicBezTo>
                <a:cubicBezTo>
                  <a:pt x="3" y="49"/>
                  <a:pt x="5" y="45"/>
                  <a:pt x="8" y="42"/>
                </a:cubicBezTo>
                <a:cubicBezTo>
                  <a:pt x="43" y="7"/>
                  <a:pt x="43" y="7"/>
                  <a:pt x="43" y="7"/>
                </a:cubicBezTo>
                <a:cubicBezTo>
                  <a:pt x="40" y="5"/>
                  <a:pt x="40" y="5"/>
                  <a:pt x="40" y="5"/>
                </a:cubicBezTo>
                <a:cubicBezTo>
                  <a:pt x="21" y="25"/>
                  <a:pt x="21" y="25"/>
                  <a:pt x="21" y="25"/>
                </a:cubicBezTo>
                <a:cubicBezTo>
                  <a:pt x="20" y="25"/>
                  <a:pt x="19" y="25"/>
                  <a:pt x="18" y="25"/>
                </a:cubicBezTo>
                <a:cubicBezTo>
                  <a:pt x="17" y="24"/>
                  <a:pt x="17" y="23"/>
                  <a:pt x="18" y="22"/>
                </a:cubicBezTo>
                <a:cubicBezTo>
                  <a:pt x="39" y="1"/>
                  <a:pt x="39" y="1"/>
                  <a:pt x="39" y="1"/>
                </a:cubicBezTo>
                <a:cubicBezTo>
                  <a:pt x="40" y="0"/>
                  <a:pt x="41" y="0"/>
                  <a:pt x="41" y="1"/>
                </a:cubicBezTo>
                <a:cubicBezTo>
                  <a:pt x="45" y="5"/>
                  <a:pt x="45" y="5"/>
                  <a:pt x="45" y="5"/>
                </a:cubicBezTo>
                <a:close/>
                <a:moveTo>
                  <a:pt x="57" y="7"/>
                </a:moveTo>
                <a:cubicBezTo>
                  <a:pt x="57" y="7"/>
                  <a:pt x="57" y="7"/>
                  <a:pt x="57" y="7"/>
                </a:cubicBezTo>
                <a:cubicBezTo>
                  <a:pt x="54" y="7"/>
                  <a:pt x="51" y="8"/>
                  <a:pt x="48" y="10"/>
                </a:cubicBezTo>
                <a:cubicBezTo>
                  <a:pt x="48" y="10"/>
                  <a:pt x="48" y="10"/>
                  <a:pt x="48" y="10"/>
                </a:cubicBezTo>
                <a:cubicBezTo>
                  <a:pt x="45" y="14"/>
                  <a:pt x="45" y="14"/>
                  <a:pt x="45" y="14"/>
                </a:cubicBezTo>
                <a:cubicBezTo>
                  <a:pt x="62" y="31"/>
                  <a:pt x="62" y="31"/>
                  <a:pt x="62" y="31"/>
                </a:cubicBezTo>
                <a:cubicBezTo>
                  <a:pt x="66" y="28"/>
                  <a:pt x="66" y="28"/>
                  <a:pt x="66" y="28"/>
                </a:cubicBezTo>
                <a:cubicBezTo>
                  <a:pt x="68" y="25"/>
                  <a:pt x="69" y="22"/>
                  <a:pt x="69" y="19"/>
                </a:cubicBezTo>
                <a:cubicBezTo>
                  <a:pt x="69" y="12"/>
                  <a:pt x="64" y="7"/>
                  <a:pt x="57" y="7"/>
                </a:cubicBezTo>
                <a:close/>
                <a:moveTo>
                  <a:pt x="11" y="48"/>
                </a:moveTo>
                <a:cubicBezTo>
                  <a:pt x="11" y="48"/>
                  <a:pt x="11" y="48"/>
                  <a:pt x="11" y="48"/>
                </a:cubicBezTo>
                <a:cubicBezTo>
                  <a:pt x="9" y="50"/>
                  <a:pt x="9" y="52"/>
                  <a:pt x="8" y="54"/>
                </a:cubicBezTo>
                <a:cubicBezTo>
                  <a:pt x="8" y="56"/>
                  <a:pt x="8" y="59"/>
                  <a:pt x="10" y="61"/>
                </a:cubicBezTo>
                <a:cubicBezTo>
                  <a:pt x="10" y="62"/>
                  <a:pt x="10" y="64"/>
                  <a:pt x="9" y="65"/>
                </a:cubicBezTo>
                <a:cubicBezTo>
                  <a:pt x="7" y="67"/>
                  <a:pt x="7" y="67"/>
                  <a:pt x="7" y="67"/>
                </a:cubicBezTo>
                <a:cubicBezTo>
                  <a:pt x="7" y="67"/>
                  <a:pt x="7" y="67"/>
                  <a:pt x="7" y="67"/>
                </a:cubicBezTo>
                <a:cubicBezTo>
                  <a:pt x="5" y="68"/>
                  <a:pt x="7" y="70"/>
                  <a:pt x="9" y="69"/>
                </a:cubicBezTo>
                <a:cubicBezTo>
                  <a:pt x="11" y="67"/>
                  <a:pt x="11" y="67"/>
                  <a:pt x="11" y="67"/>
                </a:cubicBezTo>
                <a:cubicBezTo>
                  <a:pt x="12" y="66"/>
                  <a:pt x="13" y="65"/>
                  <a:pt x="15" y="66"/>
                </a:cubicBezTo>
                <a:cubicBezTo>
                  <a:pt x="17" y="67"/>
                  <a:pt x="20" y="68"/>
                  <a:pt x="22" y="67"/>
                </a:cubicBezTo>
                <a:cubicBezTo>
                  <a:pt x="24" y="67"/>
                  <a:pt x="26" y="66"/>
                  <a:pt x="28" y="65"/>
                </a:cubicBezTo>
                <a:cubicBezTo>
                  <a:pt x="11" y="48"/>
                  <a:pt x="11" y="48"/>
                  <a:pt x="11"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Rectangle 19"/>
          <p:cNvSpPr>
            <a:spLocks noChangeArrowheads="1"/>
          </p:cNvSpPr>
          <p:nvPr/>
        </p:nvSpPr>
        <p:spPr bwMode="auto">
          <a:xfrm>
            <a:off x="1068388" y="2811463"/>
            <a:ext cx="714375" cy="20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en-US" altLang="zh-CN" sz="1200" b="1" dirty="0">
                <a:solidFill>
                  <a:schemeClr val="bg1"/>
                </a:solidFill>
              </a:rPr>
              <a:t>2018.03</a:t>
            </a:r>
            <a:endParaRPr lang="zh-CN" altLang="en-US" sz="1200" dirty="0">
              <a:solidFill>
                <a:schemeClr val="bg1"/>
              </a:solidFill>
            </a:endParaRPr>
          </a:p>
        </p:txBody>
      </p:sp>
      <p:sp>
        <p:nvSpPr>
          <p:cNvPr id="17" name="Rectangle 21"/>
          <p:cNvSpPr>
            <a:spLocks noChangeArrowheads="1"/>
          </p:cNvSpPr>
          <p:nvPr/>
        </p:nvSpPr>
        <p:spPr bwMode="auto">
          <a:xfrm>
            <a:off x="4962524" y="2782889"/>
            <a:ext cx="714375" cy="20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en-US" altLang="zh-CN" sz="1200" b="1" dirty="0">
                <a:solidFill>
                  <a:schemeClr val="bg1"/>
                </a:solidFill>
              </a:rPr>
              <a:t>2018.09</a:t>
            </a:r>
            <a:endParaRPr lang="zh-CN" altLang="en-US" sz="1200" dirty="0">
              <a:solidFill>
                <a:schemeClr val="bg1"/>
              </a:solidFill>
            </a:endParaRPr>
          </a:p>
        </p:txBody>
      </p:sp>
      <p:sp>
        <p:nvSpPr>
          <p:cNvPr id="18" name="Rectangle 22"/>
          <p:cNvSpPr>
            <a:spLocks noChangeArrowheads="1"/>
          </p:cNvSpPr>
          <p:nvPr/>
        </p:nvSpPr>
        <p:spPr bwMode="auto">
          <a:xfrm>
            <a:off x="2987675" y="3619500"/>
            <a:ext cx="714375" cy="20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en-US" altLang="zh-CN" sz="1200" b="1" dirty="0">
                <a:solidFill>
                  <a:schemeClr val="bg1"/>
                </a:solidFill>
              </a:rPr>
              <a:t>2018.06</a:t>
            </a:r>
            <a:endParaRPr lang="zh-CN" altLang="en-US" sz="1200" dirty="0">
              <a:solidFill>
                <a:schemeClr val="bg1"/>
              </a:solidFill>
            </a:endParaRPr>
          </a:p>
        </p:txBody>
      </p:sp>
      <p:pic>
        <p:nvPicPr>
          <p:cNvPr id="20" name="Picture 54"/>
          <p:cNvPicPr>
            <a:picLocks noChangeAspect="1"/>
          </p:cNvPicPr>
          <p:nvPr/>
        </p:nvPicPr>
        <p:blipFill>
          <a:blip r:embed="rId3" cstate="screen"/>
          <a:srcRect/>
          <a:stretch>
            <a:fillRect/>
          </a:stretch>
        </p:blipFill>
        <p:spPr bwMode="auto">
          <a:xfrm>
            <a:off x="7502525" y="1010210"/>
            <a:ext cx="4689475" cy="5021263"/>
          </a:xfrm>
          <a:prstGeom prst="rect">
            <a:avLst/>
          </a:prstGeom>
          <a:noFill/>
          <a:ln>
            <a:noFill/>
          </a:ln>
          <a:effectLst>
            <a:outerShdw blurRad="177800" dist="228601" dir="4679996" sx="99001" sy="99001" algn="t" rotWithShape="0">
              <a:srgbClr val="000000">
                <a:alpha val="1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直角三角形 3"/>
          <p:cNvSpPr/>
          <p:nvPr/>
        </p:nvSpPr>
        <p:spPr>
          <a:xfrm>
            <a:off x="8072438" y="1729348"/>
            <a:ext cx="1981200" cy="1873250"/>
          </a:xfrm>
          <a:custGeom>
            <a:avLst/>
            <a:gdLst>
              <a:gd name="connsiteX0" fmla="*/ 0 w 957072"/>
              <a:gd name="connsiteY0" fmla="*/ 2242487 h 2242487"/>
              <a:gd name="connsiteX1" fmla="*/ 0 w 957072"/>
              <a:gd name="connsiteY1" fmla="*/ 0 h 2242487"/>
              <a:gd name="connsiteX2" fmla="*/ 957072 w 957072"/>
              <a:gd name="connsiteY2" fmla="*/ 2242487 h 2242487"/>
              <a:gd name="connsiteX3" fmla="*/ 0 w 957072"/>
              <a:gd name="connsiteY3" fmla="*/ 2242487 h 2242487"/>
              <a:gd name="connsiteX0-1" fmla="*/ 1176528 w 2133600"/>
              <a:gd name="connsiteY0-2" fmla="*/ 2425367 h 2425367"/>
              <a:gd name="connsiteX1-3" fmla="*/ 0 w 2133600"/>
              <a:gd name="connsiteY1-4" fmla="*/ 0 h 2425367"/>
              <a:gd name="connsiteX2-5" fmla="*/ 2133600 w 2133600"/>
              <a:gd name="connsiteY2-6" fmla="*/ 2425367 h 2425367"/>
              <a:gd name="connsiteX3-7" fmla="*/ 1176528 w 2133600"/>
              <a:gd name="connsiteY3-8" fmla="*/ 2425367 h 2425367"/>
              <a:gd name="connsiteX0-9" fmla="*/ 1176528 w 2602992"/>
              <a:gd name="connsiteY0-10" fmla="*/ 2425367 h 2425367"/>
              <a:gd name="connsiteX1-11" fmla="*/ 0 w 2602992"/>
              <a:gd name="connsiteY1-12" fmla="*/ 0 h 2425367"/>
              <a:gd name="connsiteX2-13" fmla="*/ 2602992 w 2602992"/>
              <a:gd name="connsiteY2-14" fmla="*/ 2144951 h 2425367"/>
              <a:gd name="connsiteX3-15" fmla="*/ 1176528 w 2602992"/>
              <a:gd name="connsiteY3-16" fmla="*/ 2425367 h 2425367"/>
              <a:gd name="connsiteX0-17" fmla="*/ 1328928 w 2602992"/>
              <a:gd name="connsiteY0-18" fmla="*/ 2498519 h 2498519"/>
              <a:gd name="connsiteX1-19" fmla="*/ 0 w 2602992"/>
              <a:gd name="connsiteY1-20" fmla="*/ 0 h 2498519"/>
              <a:gd name="connsiteX2-21" fmla="*/ 2602992 w 2602992"/>
              <a:gd name="connsiteY2-22" fmla="*/ 2144951 h 2498519"/>
              <a:gd name="connsiteX3-23" fmla="*/ 1328928 w 2602992"/>
              <a:gd name="connsiteY3-24" fmla="*/ 2498519 h 2498519"/>
              <a:gd name="connsiteX0-25" fmla="*/ 1341120 w 2615184"/>
              <a:gd name="connsiteY0-26" fmla="*/ 2498519 h 2498519"/>
              <a:gd name="connsiteX1-27" fmla="*/ 0 w 2615184"/>
              <a:gd name="connsiteY1-28" fmla="*/ 0 h 2498519"/>
              <a:gd name="connsiteX2-29" fmla="*/ 2615184 w 2615184"/>
              <a:gd name="connsiteY2-30" fmla="*/ 2144951 h 2498519"/>
              <a:gd name="connsiteX3-31" fmla="*/ 1341120 w 2615184"/>
              <a:gd name="connsiteY3-32" fmla="*/ 2498519 h 2498519"/>
              <a:gd name="connsiteX0-33" fmla="*/ 1347216 w 2621280"/>
              <a:gd name="connsiteY0-34" fmla="*/ 2498519 h 2498519"/>
              <a:gd name="connsiteX1-35" fmla="*/ 0 w 2621280"/>
              <a:gd name="connsiteY1-36" fmla="*/ 0 h 2498519"/>
              <a:gd name="connsiteX2-37" fmla="*/ 2621280 w 2621280"/>
              <a:gd name="connsiteY2-38" fmla="*/ 2144951 h 2498519"/>
              <a:gd name="connsiteX3-39" fmla="*/ 1347216 w 2621280"/>
              <a:gd name="connsiteY3-40" fmla="*/ 2498519 h 2498519"/>
              <a:gd name="connsiteX0-41" fmla="*/ 1347216 w 2639568"/>
              <a:gd name="connsiteY0-42" fmla="*/ 2498519 h 2498519"/>
              <a:gd name="connsiteX1-43" fmla="*/ 0 w 2639568"/>
              <a:gd name="connsiteY1-44" fmla="*/ 0 h 2498519"/>
              <a:gd name="connsiteX2-45" fmla="*/ 2639568 w 2639568"/>
              <a:gd name="connsiteY2-46" fmla="*/ 2144951 h 2498519"/>
              <a:gd name="connsiteX3-47" fmla="*/ 1347216 w 2639568"/>
              <a:gd name="connsiteY3-48" fmla="*/ 2498519 h 2498519"/>
              <a:gd name="connsiteX0-49" fmla="*/ 1347216 w 2639568"/>
              <a:gd name="connsiteY0-50" fmla="*/ 2498519 h 2498519"/>
              <a:gd name="connsiteX1-51" fmla="*/ 0 w 2639568"/>
              <a:gd name="connsiteY1-52" fmla="*/ 0 h 2498519"/>
              <a:gd name="connsiteX2-53" fmla="*/ 2639568 w 2639568"/>
              <a:gd name="connsiteY2-54" fmla="*/ 2144951 h 2498519"/>
              <a:gd name="connsiteX3-55" fmla="*/ 1347216 w 2639568"/>
              <a:gd name="connsiteY3-56" fmla="*/ 2498519 h 2498519"/>
            </a:gdLst>
            <a:ahLst/>
            <a:cxnLst>
              <a:cxn ang="0">
                <a:pos x="connsiteX0-1" y="connsiteY0-2"/>
              </a:cxn>
              <a:cxn ang="0">
                <a:pos x="connsiteX1-3" y="connsiteY1-4"/>
              </a:cxn>
              <a:cxn ang="0">
                <a:pos x="connsiteX2-5" y="connsiteY2-6"/>
              </a:cxn>
              <a:cxn ang="0">
                <a:pos x="connsiteX3-7" y="connsiteY3-8"/>
              </a:cxn>
            </a:cxnLst>
            <a:rect l="l" t="t" r="r" b="b"/>
            <a:pathLst>
              <a:path w="2639568" h="2498519">
                <a:moveTo>
                  <a:pt x="1347216" y="2498519"/>
                </a:moveTo>
                <a:lnTo>
                  <a:pt x="0" y="0"/>
                </a:lnTo>
                <a:lnTo>
                  <a:pt x="2639568" y="2144951"/>
                </a:lnTo>
                <a:lnTo>
                  <a:pt x="1347216" y="2498519"/>
                </a:lnTo>
                <a:close/>
              </a:path>
            </a:pathLst>
          </a:custGeom>
          <a:solidFill>
            <a:srgbClr val="F04B30"/>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lang="zh-CN" altLang="en-US" sz="1350" kern="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组合 26"/>
          <p:cNvGrpSpPr/>
          <p:nvPr/>
        </p:nvGrpSpPr>
        <p:grpSpPr bwMode="auto">
          <a:xfrm>
            <a:off x="214335" y="209267"/>
            <a:ext cx="3977345" cy="584547"/>
            <a:chOff x="-128572" y="-4141"/>
            <a:chExt cx="3977579" cy="584775"/>
          </a:xfrm>
        </p:grpSpPr>
        <p:sp>
          <p:nvSpPr>
            <p:cNvPr id="23"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24"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1</a:t>
              </a:r>
              <a:endParaRPr lang="zh-CN" altLang="en-US" sz="3200" b="1" dirty="0">
                <a:solidFill>
                  <a:schemeClr val="bg1"/>
                </a:solidFill>
                <a:sym typeface="Arial" panose="020B0604020202020204" pitchFamily="34" charset="0"/>
              </a:endParaRPr>
            </a:p>
          </p:txBody>
        </p:sp>
        <p:sp>
          <p:nvSpPr>
            <p:cNvPr id="25"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教育背景</a:t>
              </a:r>
            </a:p>
          </p:txBody>
        </p:sp>
      </p:grpSp>
      <p:sp>
        <p:nvSpPr>
          <p:cNvPr id="26" name="矩形: 圆角 25"/>
          <p:cNvSpPr/>
          <p:nvPr/>
        </p:nvSpPr>
        <p:spPr>
          <a:xfrm>
            <a:off x="775321" y="3940043"/>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0" y="3935369"/>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28" name="矩形: 圆角 27"/>
          <p:cNvSpPr/>
          <p:nvPr/>
        </p:nvSpPr>
        <p:spPr>
          <a:xfrm>
            <a:off x="2701414" y="2073695"/>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926093" y="2069021"/>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
        <p:nvSpPr>
          <p:cNvPr id="30" name="矩形: 圆角 29"/>
          <p:cNvSpPr/>
          <p:nvPr/>
        </p:nvSpPr>
        <p:spPr>
          <a:xfrm>
            <a:off x="4759040" y="3745250"/>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983719" y="3740576"/>
            <a:ext cx="2769842" cy="830997"/>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000"/>
                                        <p:tgtEl>
                                          <p:spTgt spid="11"/>
                                        </p:tgtEl>
                                      </p:cBhvr>
                                    </p:animEffect>
                                    <p:anim calcmode="lin" valueType="num">
                                      <p:cBhvr>
                                        <p:cTn id="90" dur="1000" fill="hold"/>
                                        <p:tgtEl>
                                          <p:spTgt spid="11"/>
                                        </p:tgtEl>
                                        <p:attrNameLst>
                                          <p:attrName>ppt_x</p:attrName>
                                        </p:attrNameLst>
                                      </p:cBhvr>
                                      <p:tavLst>
                                        <p:tav tm="0">
                                          <p:val>
                                            <p:strVal val="#ppt_x"/>
                                          </p:val>
                                        </p:tav>
                                        <p:tav tm="100000">
                                          <p:val>
                                            <p:strVal val="#ppt_x"/>
                                          </p:val>
                                        </p:tav>
                                      </p:tavLst>
                                    </p:anim>
                                    <p:anim calcmode="lin" valueType="num">
                                      <p:cBhvr>
                                        <p:cTn id="91" dur="1000" fill="hold"/>
                                        <p:tgtEl>
                                          <p:spTgt spid="11"/>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1000"/>
                                        <p:tgtEl>
                                          <p:spTgt spid="18"/>
                                        </p:tgtEl>
                                      </p:cBhvr>
                                    </p:animEffect>
                                    <p:anim calcmode="lin" valueType="num">
                                      <p:cBhvr>
                                        <p:cTn id="95" dur="1000" fill="hold"/>
                                        <p:tgtEl>
                                          <p:spTgt spid="18"/>
                                        </p:tgtEl>
                                        <p:attrNameLst>
                                          <p:attrName>ppt_x</p:attrName>
                                        </p:attrNameLst>
                                      </p:cBhvr>
                                      <p:tavLst>
                                        <p:tav tm="0">
                                          <p:val>
                                            <p:strVal val="#ppt_x"/>
                                          </p:val>
                                        </p:tav>
                                        <p:tav tm="100000">
                                          <p:val>
                                            <p:strVal val="#ppt_x"/>
                                          </p:val>
                                        </p:tav>
                                      </p:tavLst>
                                    </p:anim>
                                    <p:anim calcmode="lin" valueType="num">
                                      <p:cBhvr>
                                        <p:cTn id="96" dur="1000" fill="hold"/>
                                        <p:tgtEl>
                                          <p:spTgt spid="18"/>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ppt_x</p:attrName>
                                        </p:attrNameLst>
                                      </p:cBhvr>
                                      <p:tavLst>
                                        <p:tav tm="0">
                                          <p:val>
                                            <p:strVal val="#ppt_x"/>
                                          </p:val>
                                        </p:tav>
                                        <p:tav tm="100000">
                                          <p:val>
                                            <p:strVal val="#ppt_x"/>
                                          </p:val>
                                        </p:tav>
                                      </p:tavLst>
                                    </p:anim>
                                    <p:anim calcmode="lin" valueType="num">
                                      <p:cBhvr>
                                        <p:cTn id="101" dur="1000" fill="hold"/>
                                        <p:tgtEl>
                                          <p:spTgt spid="28"/>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1000"/>
                                        <p:tgtEl>
                                          <p:spTgt spid="9"/>
                                        </p:tgtEl>
                                      </p:cBhvr>
                                    </p:animEffect>
                                    <p:anim calcmode="lin" valueType="num">
                                      <p:cBhvr>
                                        <p:cTn id="110" dur="1000" fill="hold"/>
                                        <p:tgtEl>
                                          <p:spTgt spid="9"/>
                                        </p:tgtEl>
                                        <p:attrNameLst>
                                          <p:attrName>ppt_x</p:attrName>
                                        </p:attrNameLst>
                                      </p:cBhvr>
                                      <p:tavLst>
                                        <p:tav tm="0">
                                          <p:val>
                                            <p:strVal val="#ppt_x"/>
                                          </p:val>
                                        </p:tav>
                                        <p:tav tm="100000">
                                          <p:val>
                                            <p:strVal val="#ppt_x"/>
                                          </p:val>
                                        </p:tav>
                                      </p:tavLst>
                                    </p:anim>
                                    <p:anim calcmode="lin" valueType="num">
                                      <p:cBhvr>
                                        <p:cTn id="111" dur="1000" fill="hold"/>
                                        <p:tgtEl>
                                          <p:spTgt spid="9"/>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3"/>
                                        </p:tgtEl>
                                        <p:attrNameLst>
                                          <p:attrName>style.visibility</p:attrName>
                                        </p:attrNameLst>
                                      </p:cBhvr>
                                      <p:to>
                                        <p:strVal val="visible"/>
                                      </p:to>
                                    </p:set>
                                    <p:animEffect transition="in" filter="fade">
                                      <p:cBhvr>
                                        <p:cTn id="114" dur="1000"/>
                                        <p:tgtEl>
                                          <p:spTgt spid="13"/>
                                        </p:tgtEl>
                                      </p:cBhvr>
                                    </p:animEffect>
                                    <p:anim calcmode="lin" valueType="num">
                                      <p:cBhvr>
                                        <p:cTn id="115" dur="1000" fill="hold"/>
                                        <p:tgtEl>
                                          <p:spTgt spid="13"/>
                                        </p:tgtEl>
                                        <p:attrNameLst>
                                          <p:attrName>ppt_x</p:attrName>
                                        </p:attrNameLst>
                                      </p:cBhvr>
                                      <p:tavLst>
                                        <p:tav tm="0">
                                          <p:val>
                                            <p:strVal val="#ppt_x"/>
                                          </p:val>
                                        </p:tav>
                                        <p:tav tm="100000">
                                          <p:val>
                                            <p:strVal val="#ppt_x"/>
                                          </p:val>
                                        </p:tav>
                                      </p:tavLst>
                                    </p:anim>
                                    <p:anim calcmode="lin" valueType="num">
                                      <p:cBhvr>
                                        <p:cTn id="116" dur="1000" fill="hold"/>
                                        <p:tgtEl>
                                          <p:spTgt spid="1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1000"/>
                                        <p:tgtEl>
                                          <p:spTgt spid="30"/>
                                        </p:tgtEl>
                                      </p:cBhvr>
                                    </p:animEffect>
                                    <p:anim calcmode="lin" valueType="num">
                                      <p:cBhvr>
                                        <p:cTn id="125" dur="1000" fill="hold"/>
                                        <p:tgtEl>
                                          <p:spTgt spid="30"/>
                                        </p:tgtEl>
                                        <p:attrNameLst>
                                          <p:attrName>ppt_x</p:attrName>
                                        </p:attrNameLst>
                                      </p:cBhvr>
                                      <p:tavLst>
                                        <p:tav tm="0">
                                          <p:val>
                                            <p:strVal val="#ppt_x"/>
                                          </p:val>
                                        </p:tav>
                                        <p:tav tm="100000">
                                          <p:val>
                                            <p:strVal val="#ppt_x"/>
                                          </p:val>
                                        </p:tav>
                                      </p:tavLst>
                                    </p:anim>
                                    <p:anim calcmode="lin" valueType="num">
                                      <p:cBhvr>
                                        <p:cTn id="126" dur="1000" fill="hold"/>
                                        <p:tgtEl>
                                          <p:spTgt spid="3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1"/>
                                        </p:tgtEl>
                                        <p:attrNameLst>
                                          <p:attrName>style.visibility</p:attrName>
                                        </p:attrNameLst>
                                      </p:cBhvr>
                                      <p:to>
                                        <p:strVal val="visible"/>
                                      </p:to>
                                    </p:set>
                                    <p:animEffect transition="in" filter="fade">
                                      <p:cBhvr>
                                        <p:cTn id="129" dur="1000"/>
                                        <p:tgtEl>
                                          <p:spTgt spid="31"/>
                                        </p:tgtEl>
                                      </p:cBhvr>
                                    </p:animEffect>
                                    <p:anim calcmode="lin" valueType="num">
                                      <p:cBhvr>
                                        <p:cTn id="130" dur="1000" fill="hold"/>
                                        <p:tgtEl>
                                          <p:spTgt spid="31"/>
                                        </p:tgtEl>
                                        <p:attrNameLst>
                                          <p:attrName>ppt_x</p:attrName>
                                        </p:attrNameLst>
                                      </p:cBhvr>
                                      <p:tavLst>
                                        <p:tav tm="0">
                                          <p:val>
                                            <p:strVal val="#ppt_x"/>
                                          </p:val>
                                        </p:tav>
                                        <p:tav tm="100000">
                                          <p:val>
                                            <p:strVal val="#ppt_x"/>
                                          </p:val>
                                        </p:tav>
                                      </p:tavLst>
                                    </p:anim>
                                    <p:anim calcmode="lin" valueType="num">
                                      <p:cBhvr>
                                        <p:cTn id="13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p:bldP spid="17" grpId="0"/>
      <p:bldP spid="18" grpId="0"/>
      <p:bldP spid="21" grpId="0" animBg="1"/>
      <p:bldP spid="26" grpId="0" animBg="1"/>
      <p:bldP spid="27" grpId="0"/>
      <p:bldP spid="28" grpId="0" animBg="1"/>
      <p:bldP spid="29" grpId="0"/>
      <p:bldP spid="30"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bwMode="auto">
          <a:xfrm>
            <a:off x="214335" y="209267"/>
            <a:ext cx="3977345" cy="584547"/>
            <a:chOff x="-128572" y="-4141"/>
            <a:chExt cx="3977579" cy="584775"/>
          </a:xfrm>
        </p:grpSpPr>
        <p:sp>
          <p:nvSpPr>
            <p:cNvPr id="3"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4"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1</a:t>
              </a:r>
              <a:endParaRPr lang="zh-CN" altLang="en-US" sz="3200" b="1" dirty="0">
                <a:solidFill>
                  <a:schemeClr val="bg1"/>
                </a:solidFill>
                <a:sym typeface="Arial" panose="020B0604020202020204" pitchFamily="34" charset="0"/>
              </a:endParaRPr>
            </a:p>
          </p:txBody>
        </p:sp>
        <p:sp>
          <p:nvSpPr>
            <p:cNvPr id="5"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教育背景</a:t>
              </a:r>
            </a:p>
          </p:txBody>
        </p:sp>
      </p:grpSp>
      <p:cxnSp>
        <p:nvCxnSpPr>
          <p:cNvPr id="6" name="Straight Connector 55"/>
          <p:cNvCxnSpPr/>
          <p:nvPr/>
        </p:nvCxnSpPr>
        <p:spPr>
          <a:xfrm flipV="1">
            <a:off x="4811500" y="3275806"/>
            <a:ext cx="0" cy="6445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56"/>
          <p:cNvCxnSpPr/>
          <p:nvPr/>
        </p:nvCxnSpPr>
        <p:spPr>
          <a:xfrm>
            <a:off x="6224375" y="2953544"/>
            <a:ext cx="0" cy="6445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57"/>
          <p:cNvCxnSpPr/>
          <p:nvPr/>
        </p:nvCxnSpPr>
        <p:spPr>
          <a:xfrm flipV="1">
            <a:off x="7637250" y="2740819"/>
            <a:ext cx="0" cy="6445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60"/>
          <p:cNvCxnSpPr/>
          <p:nvPr/>
        </p:nvCxnSpPr>
        <p:spPr>
          <a:xfrm flipV="1">
            <a:off x="3381162" y="2901156"/>
            <a:ext cx="0" cy="644525"/>
          </a:xfrm>
          <a:prstGeom prst="line">
            <a:avLst/>
          </a:prstGeom>
          <a:ln>
            <a:solidFill>
              <a:srgbClr val="ADBACA"/>
            </a:solidFill>
            <a:tailEnd type="oval"/>
          </a:ln>
        </p:spPr>
        <p:style>
          <a:lnRef idx="1">
            <a:schemeClr val="accent1"/>
          </a:lnRef>
          <a:fillRef idx="0">
            <a:schemeClr val="accent1"/>
          </a:fillRef>
          <a:effectRef idx="0">
            <a:schemeClr val="accent1"/>
          </a:effectRef>
          <a:fontRef idx="minor">
            <a:schemeClr val="tx1"/>
          </a:fontRef>
        </p:style>
      </p:cxnSp>
      <p:sp>
        <p:nvSpPr>
          <p:cNvPr id="10" name="Freeform 21"/>
          <p:cNvSpPr/>
          <p:nvPr/>
        </p:nvSpPr>
        <p:spPr bwMode="auto">
          <a:xfrm>
            <a:off x="1620625" y="2085181"/>
            <a:ext cx="7345362" cy="2687638"/>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ADBACA"/>
            </a:solidFill>
            <a:prstDash val="dash"/>
            <a:miter lim="800000"/>
          </a:ln>
        </p:spPr>
        <p:txBody>
          <a:bodyPr lIns="68580" tIns="34290" rIns="68580" bIns="34290"/>
          <a:lstStyle/>
          <a:p>
            <a:pPr eaLnBrk="1" fontAlgn="auto" hangingPunct="1">
              <a:spcBef>
                <a:spcPts val="0"/>
              </a:spcBef>
              <a:spcAft>
                <a:spcPts val="0"/>
              </a:spcAft>
              <a:defRPr/>
            </a:pPr>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9"/>
          <p:cNvSpPr>
            <a:spLocks noChangeArrowheads="1"/>
          </p:cNvSpPr>
          <p:nvPr/>
        </p:nvSpPr>
        <p:spPr bwMode="auto">
          <a:xfrm>
            <a:off x="4427325" y="3598069"/>
            <a:ext cx="746125" cy="744537"/>
          </a:xfrm>
          <a:prstGeom prst="ellipse">
            <a:avLst/>
          </a:prstGeom>
          <a:solidFill>
            <a:srgbClr val="12A89D"/>
          </a:solidFill>
          <a:ln>
            <a:noFill/>
          </a:ln>
        </p:spPr>
        <p:txBody>
          <a:bodyPr lIns="68580" tIns="34290" rIns="68580" bIns="34290" anchor="ctr"/>
          <a:lstStyle/>
          <a:p>
            <a:pPr algn="ctr" eaLnBrk="1" fontAlgn="auto" hangingPunct="1">
              <a:spcBef>
                <a:spcPts val="0"/>
              </a:spcBef>
              <a:spcAft>
                <a:spcPts val="0"/>
              </a:spcAft>
              <a:defRPr/>
            </a:pPr>
            <a:r>
              <a:rPr lang="en-AU"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19"/>
          <p:cNvSpPr>
            <a:spLocks noChangeArrowheads="1"/>
          </p:cNvSpPr>
          <p:nvPr/>
        </p:nvSpPr>
        <p:spPr bwMode="auto">
          <a:xfrm>
            <a:off x="5851312" y="2580481"/>
            <a:ext cx="746125" cy="746125"/>
          </a:xfrm>
          <a:prstGeom prst="ellipse">
            <a:avLst/>
          </a:prstGeom>
          <a:solidFill>
            <a:srgbClr val="F2644C"/>
          </a:solidFill>
          <a:ln>
            <a:noFill/>
          </a:ln>
        </p:spPr>
        <p:txBody>
          <a:bodyPr lIns="68580" tIns="34290" rIns="68580" bIns="34290" anchor="ctr"/>
          <a:lstStyle/>
          <a:p>
            <a:pPr algn="ctr" eaLnBrk="1" fontAlgn="auto" hangingPunct="1">
              <a:spcBef>
                <a:spcPts val="0"/>
              </a:spcBef>
              <a:spcAft>
                <a:spcPts val="0"/>
              </a:spcAft>
              <a:defRPr/>
            </a:pPr>
            <a:r>
              <a:rPr lang="en-AU"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19"/>
          <p:cNvSpPr>
            <a:spLocks noChangeArrowheads="1"/>
          </p:cNvSpPr>
          <p:nvPr/>
        </p:nvSpPr>
        <p:spPr bwMode="auto">
          <a:xfrm>
            <a:off x="7273712" y="2975769"/>
            <a:ext cx="747713" cy="744537"/>
          </a:xfrm>
          <a:prstGeom prst="ellipse">
            <a:avLst/>
          </a:prstGeom>
          <a:solidFill>
            <a:srgbClr val="12A89D"/>
          </a:solidFill>
          <a:ln>
            <a:noFill/>
          </a:ln>
        </p:spPr>
        <p:txBody>
          <a:bodyPr lIns="68580" tIns="34290" rIns="68580" bIns="34290" anchor="ctr"/>
          <a:lstStyle/>
          <a:p>
            <a:pPr algn="ctr" eaLnBrk="1" fontAlgn="auto" hangingPunct="1">
              <a:spcBef>
                <a:spcPts val="0"/>
              </a:spcBef>
              <a:spcAft>
                <a:spcPts val="0"/>
              </a:spcAft>
              <a:defRPr/>
            </a:pPr>
            <a:r>
              <a:rPr lang="en-AU"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9"/>
          <p:cNvSpPr>
            <a:spLocks noChangeArrowheads="1"/>
          </p:cNvSpPr>
          <p:nvPr/>
        </p:nvSpPr>
        <p:spPr bwMode="auto">
          <a:xfrm>
            <a:off x="3003337" y="3131344"/>
            <a:ext cx="747713" cy="744537"/>
          </a:xfrm>
          <a:prstGeom prst="ellipse">
            <a:avLst/>
          </a:prstGeom>
          <a:solidFill>
            <a:srgbClr val="F2644C"/>
          </a:solidFill>
          <a:ln>
            <a:noFill/>
          </a:ln>
        </p:spPr>
        <p:txBody>
          <a:bodyPr lIns="68580" tIns="34290" rIns="68580" bIns="34290" anchor="ctr"/>
          <a:lstStyle/>
          <a:p>
            <a:pPr algn="ctr" eaLnBrk="1" fontAlgn="auto" hangingPunct="1">
              <a:spcBef>
                <a:spcPts val="0"/>
              </a:spcBef>
              <a:spcAft>
                <a:spcPts val="0"/>
              </a:spcAft>
              <a:defRPr/>
            </a:pPr>
            <a:r>
              <a:rPr lang="en-AU"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2"/>
          <p:cNvSpPr/>
          <p:nvPr/>
        </p:nvSpPr>
        <p:spPr bwMode="auto">
          <a:xfrm>
            <a:off x="9189825" y="1975644"/>
            <a:ext cx="304800" cy="266700"/>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rgbClr val="566172"/>
          </a:solidFill>
          <a:ln>
            <a:noFill/>
          </a:ln>
        </p:spPr>
        <p:txBody>
          <a:bodyPr lIns="68580" tIns="34290" rIns="68580" bIns="34290"/>
          <a:lstStyle/>
          <a:p>
            <a:pPr eaLnBrk="1" fontAlgn="auto" hangingPunct="1">
              <a:spcBef>
                <a:spcPts val="0"/>
              </a:spcBef>
              <a:spcAft>
                <a:spcPts val="0"/>
              </a:spcAft>
              <a:defRPr/>
            </a:pPr>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3"/>
          <p:cNvSpPr/>
          <p:nvPr/>
        </p:nvSpPr>
        <p:spPr bwMode="auto">
          <a:xfrm>
            <a:off x="8924712" y="1648619"/>
            <a:ext cx="987425" cy="511175"/>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rgbClr val="C1C7D0"/>
          </a:solidFill>
          <a:ln>
            <a:noFill/>
          </a:ln>
        </p:spPr>
        <p:txBody>
          <a:bodyPr lIns="68580" tIns="34290" rIns="68580" bIns="34290"/>
          <a:lstStyle/>
          <a:p>
            <a:pPr eaLnBrk="1" fontAlgn="auto" hangingPunct="1">
              <a:spcBef>
                <a:spcPts val="0"/>
              </a:spcBef>
              <a:spcAft>
                <a:spcPts val="0"/>
              </a:spcAft>
              <a:defRPr/>
            </a:pPr>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4"/>
          <p:cNvSpPr/>
          <p:nvPr/>
        </p:nvSpPr>
        <p:spPr bwMode="auto">
          <a:xfrm>
            <a:off x="9139025" y="1683544"/>
            <a:ext cx="700087" cy="558800"/>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p:spPr>
        <p:txBody>
          <a:bodyPr lIns="68580" tIns="34290" rIns="68580" bIns="34290"/>
          <a:lstStyle/>
          <a:p>
            <a:pPr eaLnBrk="1" fontAlgn="auto" hangingPunct="1">
              <a:spcBef>
                <a:spcPts val="0"/>
              </a:spcBef>
              <a:spcAft>
                <a:spcPts val="0"/>
              </a:spcAft>
              <a:defRPr/>
            </a:pPr>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圆角 29"/>
          <p:cNvSpPr/>
          <p:nvPr/>
        </p:nvSpPr>
        <p:spPr>
          <a:xfrm>
            <a:off x="2726912" y="2206218"/>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2245699" y="2159794"/>
            <a:ext cx="2181626" cy="45890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4" name="矩形: 圆角 33"/>
          <p:cNvSpPr/>
          <p:nvPr/>
        </p:nvSpPr>
        <p:spPr>
          <a:xfrm>
            <a:off x="4139788" y="2664112"/>
            <a:ext cx="1219200" cy="447089"/>
          </a:xfrm>
          <a:prstGeom prst="roundRect">
            <a:avLst/>
          </a:prstGeom>
          <a:solidFill>
            <a:srgbClr val="12A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658575" y="2617688"/>
            <a:ext cx="2181626" cy="45890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6" name="矩形: 圆角 35"/>
          <p:cNvSpPr/>
          <p:nvPr/>
        </p:nvSpPr>
        <p:spPr>
          <a:xfrm>
            <a:off x="5595086" y="3830924"/>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113873" y="3784500"/>
            <a:ext cx="2181626" cy="45890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8" name="矩形: 圆角 37"/>
          <p:cNvSpPr/>
          <p:nvPr/>
        </p:nvSpPr>
        <p:spPr>
          <a:xfrm>
            <a:off x="7000461" y="2125988"/>
            <a:ext cx="1219200" cy="447089"/>
          </a:xfrm>
          <a:prstGeom prst="roundRect">
            <a:avLst/>
          </a:prstGeom>
          <a:solidFill>
            <a:srgbClr val="12A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519248" y="2079564"/>
            <a:ext cx="2181626" cy="45890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30" grpId="0" animBg="1"/>
      <p:bldP spid="31" grpId="0"/>
      <p:bldP spid="34" grpId="0" animBg="1"/>
      <p:bldP spid="35" grpId="0"/>
      <p:bldP spid="36" grpId="0" animBg="1"/>
      <p:bldP spid="37" grpId="0"/>
      <p:bldP spid="38"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5"/>
          <p:cNvSpPr>
            <a:spLocks noChangeArrowheads="1"/>
          </p:cNvSpPr>
          <p:nvPr/>
        </p:nvSpPr>
        <p:spPr bwMode="auto">
          <a:xfrm rot="10800000">
            <a:off x="7064023" y="1165152"/>
            <a:ext cx="2135009" cy="1680402"/>
          </a:xfrm>
          <a:prstGeom prst="triangle">
            <a:avLst>
              <a:gd name="adj" fmla="val 50000"/>
            </a:avLst>
          </a:prstGeom>
          <a:noFill/>
          <a:ln w="19050" cap="flat" cmpd="sng">
            <a:solidFill>
              <a:schemeClr val="bg1"/>
            </a:solidFill>
            <a:bevel/>
          </a:ln>
        </p:spPr>
        <p:txBody>
          <a:bodyPr anchor="ctr"/>
          <a:lstStyle/>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等腰三角形 6"/>
          <p:cNvSpPr>
            <a:spLocks noChangeArrowheads="1"/>
          </p:cNvSpPr>
          <p:nvPr/>
        </p:nvSpPr>
        <p:spPr bwMode="auto">
          <a:xfrm rot="10800000">
            <a:off x="4536335"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等腰三角形 10"/>
          <p:cNvSpPr>
            <a:spLocks noChangeArrowheads="1"/>
          </p:cNvSpPr>
          <p:nvPr/>
        </p:nvSpPr>
        <p:spPr bwMode="auto">
          <a:xfrm rot="10800000">
            <a:off x="4714349" y="3263276"/>
            <a:ext cx="1256572" cy="98847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5" name="组合 37"/>
          <p:cNvGrpSpPr/>
          <p:nvPr/>
        </p:nvGrpSpPr>
        <p:grpSpPr bwMode="auto">
          <a:xfrm>
            <a:off x="2752700" y="2555403"/>
            <a:ext cx="5690643" cy="2185266"/>
            <a:chOff x="0" y="0"/>
            <a:chExt cx="7764949" cy="3263518"/>
          </a:xfrm>
          <a:noFill/>
        </p:grpSpPr>
        <p:sp>
          <p:nvSpPr>
            <p:cNvPr id="6" name="等腰三角形 8"/>
            <p:cNvSpPr>
              <a:spLocks noChangeArrowheads="1"/>
            </p:cNvSpPr>
            <p:nvPr/>
          </p:nvSpPr>
          <p:spPr bwMode="auto">
            <a:xfrm rot="10800000">
              <a:off x="1974290" y="79467"/>
              <a:ext cx="410464" cy="35384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 name="等腰三角形 9"/>
            <p:cNvSpPr>
              <a:spLocks noChangeArrowheads="1"/>
            </p:cNvSpPr>
            <p:nvPr/>
          </p:nvSpPr>
          <p:spPr bwMode="auto">
            <a:xfrm rot="9126810">
              <a:off x="2005016" y="1892374"/>
              <a:ext cx="129428" cy="11157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等腰三角形 11"/>
            <p:cNvSpPr>
              <a:spLocks noChangeArrowheads="1"/>
            </p:cNvSpPr>
            <p:nvPr/>
          </p:nvSpPr>
          <p:spPr bwMode="auto">
            <a:xfrm rot="10800000">
              <a:off x="2785030" y="2577418"/>
              <a:ext cx="117937" cy="101670"/>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等腰三角形 12"/>
            <p:cNvSpPr>
              <a:spLocks noChangeArrowheads="1"/>
            </p:cNvSpPr>
            <p:nvPr/>
          </p:nvSpPr>
          <p:spPr bwMode="auto">
            <a:xfrm rot="8944116">
              <a:off x="0" y="3164822"/>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13"/>
            <p:cNvSpPr>
              <a:spLocks noChangeArrowheads="1"/>
            </p:cNvSpPr>
            <p:nvPr/>
          </p:nvSpPr>
          <p:spPr bwMode="auto">
            <a:xfrm rot="10800000">
              <a:off x="6625101" y="0"/>
              <a:ext cx="502647" cy="433317"/>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等腰三角形 14"/>
            <p:cNvSpPr>
              <a:spLocks noChangeArrowheads="1"/>
            </p:cNvSpPr>
            <p:nvPr/>
          </p:nvSpPr>
          <p:spPr bwMode="auto">
            <a:xfrm rot="8944116">
              <a:off x="4912804" y="3062374"/>
              <a:ext cx="114486" cy="98696"/>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等腰三角形 15"/>
            <p:cNvSpPr>
              <a:spLocks noChangeArrowheads="1"/>
            </p:cNvSpPr>
            <p:nvPr/>
          </p:nvSpPr>
          <p:spPr bwMode="auto">
            <a:xfrm rot="9006486">
              <a:off x="7479081" y="2003003"/>
              <a:ext cx="285868" cy="246438"/>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等腰三角形 16"/>
            <p:cNvSpPr>
              <a:spLocks noChangeArrowheads="1"/>
            </p:cNvSpPr>
            <p:nvPr/>
          </p:nvSpPr>
          <p:spPr bwMode="auto">
            <a:xfrm rot="11828868">
              <a:off x="6193525" y="2618739"/>
              <a:ext cx="171366" cy="147729"/>
            </a:xfrm>
            <a:prstGeom prst="triangle">
              <a:avLst>
                <a:gd name="adj" fmla="val 50000"/>
              </a:avLst>
            </a:prstGeom>
            <a:grp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等腰三角形 7"/>
          <p:cNvSpPr>
            <a:spLocks noChangeArrowheads="1"/>
          </p:cNvSpPr>
          <p:nvPr/>
        </p:nvSpPr>
        <p:spPr bwMode="auto">
          <a:xfrm rot="10800000">
            <a:off x="4292001" y="1547800"/>
            <a:ext cx="3717359" cy="2927151"/>
          </a:xfrm>
          <a:prstGeom prst="triangle">
            <a:avLst>
              <a:gd name="adj" fmla="val 50000"/>
            </a:avLst>
          </a:prstGeom>
          <a:noFill/>
          <a:ln w="19050" cap="flat" cmpd="sng">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TextBox 26"/>
          <p:cNvSpPr txBox="1"/>
          <p:nvPr/>
        </p:nvSpPr>
        <p:spPr>
          <a:xfrm>
            <a:off x="5477194" y="1379890"/>
            <a:ext cx="2286016" cy="1862048"/>
          </a:xfrm>
          <a:prstGeom prst="rect">
            <a:avLst/>
          </a:prstGeom>
          <a:noFill/>
        </p:spPr>
        <p:txBody>
          <a:bodyPr wrap="square" rtlCol="0">
            <a:spAutoFit/>
          </a:bodyPr>
          <a:lstStyle/>
          <a:p>
            <a:r>
              <a:rPr lang="en-US" altLang="zh-CN" sz="11500" b="1" dirty="0">
                <a:solidFill>
                  <a:schemeClr val="bg1"/>
                </a:solidFill>
                <a:latin typeface="迷你简卡通" panose="03000509000000000000" pitchFamily="65" charset="-122"/>
                <a:ea typeface="迷你简卡通" panose="03000509000000000000" pitchFamily="65" charset="-122"/>
              </a:rPr>
              <a:t>02</a:t>
            </a:r>
            <a:endParaRPr lang="zh-CN" altLang="en-US" sz="11500" b="1" dirty="0">
              <a:solidFill>
                <a:schemeClr val="bg1"/>
              </a:solidFill>
              <a:latin typeface="迷你简卡通" panose="03000509000000000000" pitchFamily="65" charset="-122"/>
              <a:ea typeface="迷你简卡通" panose="03000509000000000000" pitchFamily="65" charset="-122"/>
            </a:endParaRPr>
          </a:p>
        </p:txBody>
      </p:sp>
      <p:sp>
        <p:nvSpPr>
          <p:cNvPr id="16" name="矩形: 圆角 15"/>
          <p:cNvSpPr/>
          <p:nvPr/>
        </p:nvSpPr>
        <p:spPr>
          <a:xfrm>
            <a:off x="4682880" y="5031910"/>
            <a:ext cx="3326480" cy="93531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342634" y="5176401"/>
            <a:ext cx="2086451"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个人能力</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5"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2</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个人能力</a:t>
              </a:r>
            </a:p>
          </p:txBody>
        </p:sp>
      </p:grpSp>
      <p:sp>
        <p:nvSpPr>
          <p:cNvPr id="7" name="Curved Down Arrow 576"/>
          <p:cNvSpPr/>
          <p:nvPr/>
        </p:nvSpPr>
        <p:spPr>
          <a:xfrm>
            <a:off x="6535399" y="1646247"/>
            <a:ext cx="1465262" cy="458788"/>
          </a:xfrm>
          <a:prstGeom prst="curvedDownArrow">
            <a:avLst/>
          </a:prstGeom>
          <a:solidFill>
            <a:srgbClr val="969696"/>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8305" eaLnBrk="1" fontAlgn="auto" hangingPunct="1">
              <a:spcBef>
                <a:spcPts val="0"/>
              </a:spcBef>
              <a:spcAft>
                <a:spcPts val="0"/>
              </a:spcAft>
              <a:defRPr/>
            </a:pPr>
            <a:endParaRPr lang="id-ID"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Curved Down Arrow 594"/>
          <p:cNvSpPr/>
          <p:nvPr/>
        </p:nvSpPr>
        <p:spPr>
          <a:xfrm rot="21118509" flipV="1">
            <a:off x="4209711" y="3362335"/>
            <a:ext cx="1150938" cy="379412"/>
          </a:xfrm>
          <a:prstGeom prst="curved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8305" eaLnBrk="1" fontAlgn="auto" hangingPunct="1">
              <a:spcBef>
                <a:spcPts val="0"/>
              </a:spcBef>
              <a:spcAft>
                <a:spcPts val="0"/>
              </a:spcAft>
              <a:defRPr/>
            </a:pPr>
            <a:endParaRPr lang="id-ID" sz="1615"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3" name="组合 202"/>
          <p:cNvGrpSpPr/>
          <p:nvPr/>
        </p:nvGrpSpPr>
        <p:grpSpPr>
          <a:xfrm>
            <a:off x="2836524" y="2139960"/>
            <a:ext cx="1144587" cy="1981200"/>
            <a:chOff x="2517210" y="2285103"/>
            <a:chExt cx="1144587" cy="1981200"/>
          </a:xfrm>
        </p:grpSpPr>
        <p:sp>
          <p:nvSpPr>
            <p:cNvPr id="9" name="Freeform 9"/>
            <p:cNvSpPr/>
            <p:nvPr/>
          </p:nvSpPr>
          <p:spPr bwMode="auto">
            <a:xfrm rot="1800000">
              <a:off x="2517210" y="3404290"/>
              <a:ext cx="566737" cy="790575"/>
            </a:xfrm>
            <a:custGeom>
              <a:avLst/>
              <a:gdLst/>
              <a:ahLst/>
              <a:cxnLst>
                <a:cxn ang="0">
                  <a:pos x="349" y="71"/>
                </a:cxn>
                <a:cxn ang="0">
                  <a:pos x="253" y="217"/>
                </a:cxn>
                <a:cxn ang="0">
                  <a:pos x="185" y="329"/>
                </a:cxn>
                <a:cxn ang="0">
                  <a:pos x="124" y="445"/>
                </a:cxn>
                <a:cxn ang="0">
                  <a:pos x="74" y="564"/>
                </a:cxn>
                <a:cxn ang="0">
                  <a:pos x="36" y="688"/>
                </a:cxn>
                <a:cxn ang="0">
                  <a:pos x="11" y="816"/>
                </a:cxn>
                <a:cxn ang="0">
                  <a:pos x="0" y="950"/>
                </a:cxn>
                <a:cxn ang="0">
                  <a:pos x="10" y="1088"/>
                </a:cxn>
                <a:cxn ang="0">
                  <a:pos x="37" y="1234"/>
                </a:cxn>
                <a:cxn ang="0">
                  <a:pos x="255" y="1127"/>
                </a:cxn>
                <a:cxn ang="0">
                  <a:pos x="245" y="1251"/>
                </a:cxn>
                <a:cxn ang="0">
                  <a:pos x="250" y="1383"/>
                </a:cxn>
                <a:cxn ang="0">
                  <a:pos x="271" y="1523"/>
                </a:cxn>
                <a:cxn ang="0">
                  <a:pos x="308" y="1672"/>
                </a:cxn>
                <a:cxn ang="0">
                  <a:pos x="363" y="1829"/>
                </a:cxn>
                <a:cxn ang="0">
                  <a:pos x="436" y="1996"/>
                </a:cxn>
                <a:cxn ang="0">
                  <a:pos x="529" y="2173"/>
                </a:cxn>
                <a:cxn ang="0">
                  <a:pos x="641" y="2359"/>
                </a:cxn>
                <a:cxn ang="0">
                  <a:pos x="774" y="2557"/>
                </a:cxn>
                <a:cxn ang="0">
                  <a:pos x="929" y="2764"/>
                </a:cxn>
                <a:cxn ang="0">
                  <a:pos x="1103" y="2837"/>
                </a:cxn>
                <a:cxn ang="0">
                  <a:pos x="1265" y="2624"/>
                </a:cxn>
                <a:cxn ang="0">
                  <a:pos x="1405" y="2424"/>
                </a:cxn>
                <a:cxn ang="0">
                  <a:pos x="1524" y="2233"/>
                </a:cxn>
                <a:cxn ang="0">
                  <a:pos x="1623" y="2054"/>
                </a:cxn>
                <a:cxn ang="0">
                  <a:pos x="1702" y="1883"/>
                </a:cxn>
                <a:cxn ang="0">
                  <a:pos x="1763" y="1724"/>
                </a:cxn>
                <a:cxn ang="0">
                  <a:pos x="1807" y="1572"/>
                </a:cxn>
                <a:cxn ang="0">
                  <a:pos x="1833" y="1429"/>
                </a:cxn>
                <a:cxn ang="0">
                  <a:pos x="1842" y="1294"/>
                </a:cxn>
                <a:cxn ang="0">
                  <a:pos x="1838" y="1168"/>
                </a:cxn>
                <a:cxn ang="0">
                  <a:pos x="2037" y="1284"/>
                </a:cxn>
                <a:cxn ang="0">
                  <a:pos x="2072" y="1136"/>
                </a:cxn>
                <a:cxn ang="0">
                  <a:pos x="2087" y="995"/>
                </a:cxn>
                <a:cxn ang="0">
                  <a:pos x="2083" y="860"/>
                </a:cxn>
                <a:cxn ang="0">
                  <a:pos x="2063" y="730"/>
                </a:cxn>
                <a:cxn ang="0">
                  <a:pos x="2029" y="605"/>
                </a:cxn>
                <a:cxn ang="0">
                  <a:pos x="1981" y="485"/>
                </a:cxn>
                <a:cxn ang="0">
                  <a:pos x="1924" y="367"/>
                </a:cxn>
                <a:cxn ang="0">
                  <a:pos x="1860" y="254"/>
                </a:cxn>
                <a:cxn ang="0">
                  <a:pos x="1788" y="144"/>
                </a:cxn>
                <a:cxn ang="0">
                  <a:pos x="1044" y="0"/>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chemeClr val="accent4">
                <a:lumMod val="40000"/>
                <a:lumOff val="60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0"/>
            <p:cNvSpPr/>
            <p:nvPr/>
          </p:nvSpPr>
          <p:spPr bwMode="auto">
            <a:xfrm rot="1800000">
              <a:off x="2666435" y="3421753"/>
              <a:ext cx="392112" cy="542925"/>
            </a:xfrm>
            <a:custGeom>
              <a:avLst/>
              <a:gdLst/>
              <a:ahLst/>
              <a:cxnLst>
                <a:cxn ang="0">
                  <a:pos x="278" y="0"/>
                </a:cxn>
                <a:cxn ang="0">
                  <a:pos x="208" y="103"/>
                </a:cxn>
                <a:cxn ang="0">
                  <a:pos x="175" y="159"/>
                </a:cxn>
                <a:cxn ang="0">
                  <a:pos x="143" y="217"/>
                </a:cxn>
                <a:cxn ang="0">
                  <a:pos x="112" y="277"/>
                </a:cxn>
                <a:cxn ang="0">
                  <a:pos x="86" y="339"/>
                </a:cxn>
                <a:cxn ang="0">
                  <a:pos x="62" y="403"/>
                </a:cxn>
                <a:cxn ang="0">
                  <a:pos x="41" y="469"/>
                </a:cxn>
                <a:cxn ang="0">
                  <a:pos x="24" y="536"/>
                </a:cxn>
                <a:cxn ang="0">
                  <a:pos x="12" y="604"/>
                </a:cxn>
                <a:cxn ang="0">
                  <a:pos x="3" y="674"/>
                </a:cxn>
                <a:cxn ang="0">
                  <a:pos x="0" y="742"/>
                </a:cxn>
                <a:cxn ang="0">
                  <a:pos x="3" y="812"/>
                </a:cxn>
                <a:cxn ang="0">
                  <a:pos x="11" y="882"/>
                </a:cxn>
                <a:cxn ang="0">
                  <a:pos x="25" y="954"/>
                </a:cxn>
                <a:cxn ang="0">
                  <a:pos x="46" y="1024"/>
                </a:cxn>
                <a:cxn ang="0">
                  <a:pos x="173" y="800"/>
                </a:cxn>
                <a:cxn ang="0">
                  <a:pos x="169" y="859"/>
                </a:cxn>
                <a:cxn ang="0">
                  <a:pos x="171" y="918"/>
                </a:cxn>
                <a:cxn ang="0">
                  <a:pos x="177" y="980"/>
                </a:cxn>
                <a:cxn ang="0">
                  <a:pos x="188" y="1045"/>
                </a:cxn>
                <a:cxn ang="0">
                  <a:pos x="204" y="1112"/>
                </a:cxn>
                <a:cxn ang="0">
                  <a:pos x="225" y="1182"/>
                </a:cxn>
                <a:cxn ang="0">
                  <a:pos x="251" y="1255"/>
                </a:cxn>
                <a:cxn ang="0">
                  <a:pos x="284" y="1330"/>
                </a:cxn>
                <a:cxn ang="0">
                  <a:pos x="322" y="1408"/>
                </a:cxn>
                <a:cxn ang="0">
                  <a:pos x="366" y="1490"/>
                </a:cxn>
                <a:cxn ang="0">
                  <a:pos x="416" y="1574"/>
                </a:cxn>
                <a:cxn ang="0">
                  <a:pos x="473" y="1662"/>
                </a:cxn>
                <a:cxn ang="0">
                  <a:pos x="536" y="1753"/>
                </a:cxn>
                <a:cxn ang="0">
                  <a:pos x="605" y="1848"/>
                </a:cxn>
                <a:cxn ang="0">
                  <a:pos x="682" y="1945"/>
                </a:cxn>
                <a:cxn ang="0">
                  <a:pos x="763" y="1945"/>
                </a:cxn>
                <a:cxn ang="0">
                  <a:pos x="840" y="1848"/>
                </a:cxn>
                <a:cxn ang="0">
                  <a:pos x="910" y="1753"/>
                </a:cxn>
                <a:cxn ang="0">
                  <a:pos x="973" y="1662"/>
                </a:cxn>
                <a:cxn ang="0">
                  <a:pos x="1030" y="1574"/>
                </a:cxn>
                <a:cxn ang="0">
                  <a:pos x="1080" y="1490"/>
                </a:cxn>
                <a:cxn ang="0">
                  <a:pos x="1124" y="1408"/>
                </a:cxn>
                <a:cxn ang="0">
                  <a:pos x="1162" y="1330"/>
                </a:cxn>
                <a:cxn ang="0">
                  <a:pos x="1195" y="1255"/>
                </a:cxn>
                <a:cxn ang="0">
                  <a:pos x="1222" y="1182"/>
                </a:cxn>
                <a:cxn ang="0">
                  <a:pos x="1243" y="1112"/>
                </a:cxn>
                <a:cxn ang="0">
                  <a:pos x="1259" y="1045"/>
                </a:cxn>
                <a:cxn ang="0">
                  <a:pos x="1269" y="980"/>
                </a:cxn>
                <a:cxn ang="0">
                  <a:pos x="1276" y="918"/>
                </a:cxn>
                <a:cxn ang="0">
                  <a:pos x="1277" y="859"/>
                </a:cxn>
                <a:cxn ang="0">
                  <a:pos x="1273" y="800"/>
                </a:cxn>
                <a:cxn ang="0">
                  <a:pos x="1399" y="1024"/>
                </a:cxn>
                <a:cxn ang="0">
                  <a:pos x="1421" y="954"/>
                </a:cxn>
                <a:cxn ang="0">
                  <a:pos x="1436" y="882"/>
                </a:cxn>
                <a:cxn ang="0">
                  <a:pos x="1444" y="812"/>
                </a:cxn>
                <a:cxn ang="0">
                  <a:pos x="1446" y="742"/>
                </a:cxn>
                <a:cxn ang="0">
                  <a:pos x="1442" y="674"/>
                </a:cxn>
                <a:cxn ang="0">
                  <a:pos x="1434" y="604"/>
                </a:cxn>
                <a:cxn ang="0">
                  <a:pos x="1422" y="536"/>
                </a:cxn>
                <a:cxn ang="0">
                  <a:pos x="1405" y="469"/>
                </a:cxn>
                <a:cxn ang="0">
                  <a:pos x="1384" y="403"/>
                </a:cxn>
                <a:cxn ang="0">
                  <a:pos x="1360" y="339"/>
                </a:cxn>
                <a:cxn ang="0">
                  <a:pos x="1333" y="277"/>
                </a:cxn>
                <a:cxn ang="0">
                  <a:pos x="1304" y="217"/>
                </a:cxn>
                <a:cxn ang="0">
                  <a:pos x="1239" y="103"/>
                </a:cxn>
                <a:cxn ang="0">
                  <a:pos x="1169" y="0"/>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chemeClr val="accent4"/>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rot="1800000">
              <a:off x="2782322" y="3475728"/>
              <a:ext cx="282575" cy="790575"/>
            </a:xfrm>
            <a:custGeom>
              <a:avLst/>
              <a:gdLst/>
              <a:ahLst/>
              <a:cxnLst>
                <a:cxn ang="0">
                  <a:pos x="58" y="2837"/>
                </a:cxn>
                <a:cxn ang="0">
                  <a:pos x="169" y="2694"/>
                </a:cxn>
                <a:cxn ang="0">
                  <a:pos x="269" y="2556"/>
                </a:cxn>
                <a:cxn ang="0">
                  <a:pos x="360" y="2424"/>
                </a:cxn>
                <a:cxn ang="0">
                  <a:pos x="442" y="2295"/>
                </a:cxn>
                <a:cxn ang="0">
                  <a:pos x="515" y="2173"/>
                </a:cxn>
                <a:cxn ang="0">
                  <a:pos x="578" y="2054"/>
                </a:cxn>
                <a:cxn ang="0">
                  <a:pos x="634" y="1939"/>
                </a:cxn>
                <a:cxn ang="0">
                  <a:pos x="680" y="1829"/>
                </a:cxn>
                <a:cxn ang="0">
                  <a:pos x="718" y="1724"/>
                </a:cxn>
                <a:cxn ang="0">
                  <a:pos x="749" y="1622"/>
                </a:cxn>
                <a:cxn ang="0">
                  <a:pos x="772" y="1523"/>
                </a:cxn>
                <a:cxn ang="0">
                  <a:pos x="788" y="1429"/>
                </a:cxn>
                <a:cxn ang="0">
                  <a:pos x="796" y="1338"/>
                </a:cxn>
                <a:cxn ang="0">
                  <a:pos x="797" y="1251"/>
                </a:cxn>
                <a:cxn ang="0">
                  <a:pos x="793" y="1168"/>
                </a:cxn>
                <a:cxn ang="0">
                  <a:pos x="974" y="1334"/>
                </a:cxn>
                <a:cxn ang="0">
                  <a:pos x="1006" y="1234"/>
                </a:cxn>
                <a:cxn ang="0">
                  <a:pos x="1027" y="1136"/>
                </a:cxn>
                <a:cxn ang="0">
                  <a:pos x="1039" y="1041"/>
                </a:cxn>
                <a:cxn ang="0">
                  <a:pos x="1042" y="950"/>
                </a:cxn>
                <a:cxn ang="0">
                  <a:pos x="1038" y="860"/>
                </a:cxn>
                <a:cxn ang="0">
                  <a:pos x="1026" y="773"/>
                </a:cxn>
                <a:cxn ang="0">
                  <a:pos x="1007" y="688"/>
                </a:cxn>
                <a:cxn ang="0">
                  <a:pos x="984" y="605"/>
                </a:cxn>
                <a:cxn ang="0">
                  <a:pos x="953" y="524"/>
                </a:cxn>
                <a:cxn ang="0">
                  <a:pos x="919" y="445"/>
                </a:cxn>
                <a:cxn ang="0">
                  <a:pos x="879" y="367"/>
                </a:cxn>
                <a:cxn ang="0">
                  <a:pos x="837" y="292"/>
                </a:cxn>
                <a:cxn ang="0">
                  <a:pos x="791" y="217"/>
                </a:cxn>
                <a:cxn ang="0">
                  <a:pos x="743" y="144"/>
                </a:cxn>
                <a:cxn ang="0">
                  <a:pos x="643" y="0"/>
                </a:cxn>
                <a:cxn ang="0">
                  <a:pos x="0" y="2910"/>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chemeClr val="accent4">
                <a:lumMod val="60000"/>
                <a:lumOff val="40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5"/>
            <p:cNvSpPr/>
            <p:nvPr/>
          </p:nvSpPr>
          <p:spPr bwMode="auto">
            <a:xfrm rot="1800000">
              <a:off x="2850585" y="3470965"/>
              <a:ext cx="195262" cy="541338"/>
            </a:xfrm>
            <a:custGeom>
              <a:avLst/>
              <a:gdLst/>
              <a:ahLst/>
              <a:cxnLst>
                <a:cxn ang="0">
                  <a:pos x="41" y="1944"/>
                </a:cxn>
                <a:cxn ang="0">
                  <a:pos x="117" y="1846"/>
                </a:cxn>
                <a:cxn ang="0">
                  <a:pos x="186" y="1753"/>
                </a:cxn>
                <a:cxn ang="0">
                  <a:pos x="249" y="1662"/>
                </a:cxn>
                <a:cxn ang="0">
                  <a:pos x="306" y="1574"/>
                </a:cxn>
                <a:cxn ang="0">
                  <a:pos x="356" y="1490"/>
                </a:cxn>
                <a:cxn ang="0">
                  <a:pos x="400" y="1408"/>
                </a:cxn>
                <a:cxn ang="0">
                  <a:pos x="438" y="1330"/>
                </a:cxn>
                <a:cxn ang="0">
                  <a:pos x="471" y="1255"/>
                </a:cxn>
                <a:cxn ang="0">
                  <a:pos x="498" y="1182"/>
                </a:cxn>
                <a:cxn ang="0">
                  <a:pos x="519" y="1112"/>
                </a:cxn>
                <a:cxn ang="0">
                  <a:pos x="535" y="1045"/>
                </a:cxn>
                <a:cxn ang="0">
                  <a:pos x="545" y="980"/>
                </a:cxn>
                <a:cxn ang="0">
                  <a:pos x="552" y="918"/>
                </a:cxn>
                <a:cxn ang="0">
                  <a:pos x="553" y="859"/>
                </a:cxn>
                <a:cxn ang="0">
                  <a:pos x="549" y="800"/>
                </a:cxn>
                <a:cxn ang="0">
                  <a:pos x="675" y="1024"/>
                </a:cxn>
                <a:cxn ang="0">
                  <a:pos x="697" y="954"/>
                </a:cxn>
                <a:cxn ang="0">
                  <a:pos x="712" y="882"/>
                </a:cxn>
                <a:cxn ang="0">
                  <a:pos x="720" y="812"/>
                </a:cxn>
                <a:cxn ang="0">
                  <a:pos x="722" y="742"/>
                </a:cxn>
                <a:cxn ang="0">
                  <a:pos x="718" y="674"/>
                </a:cxn>
                <a:cxn ang="0">
                  <a:pos x="710" y="604"/>
                </a:cxn>
                <a:cxn ang="0">
                  <a:pos x="698" y="536"/>
                </a:cxn>
                <a:cxn ang="0">
                  <a:pos x="681" y="469"/>
                </a:cxn>
                <a:cxn ang="0">
                  <a:pos x="660" y="403"/>
                </a:cxn>
                <a:cxn ang="0">
                  <a:pos x="636" y="339"/>
                </a:cxn>
                <a:cxn ang="0">
                  <a:pos x="609" y="277"/>
                </a:cxn>
                <a:cxn ang="0">
                  <a:pos x="580" y="217"/>
                </a:cxn>
                <a:cxn ang="0">
                  <a:pos x="515" y="103"/>
                </a:cxn>
                <a:cxn ang="0">
                  <a:pos x="445" y="0"/>
                </a:cxn>
                <a:cxn ang="0">
                  <a:pos x="0" y="1994"/>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chemeClr val="accent4">
                <a:lumMod val="75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
            <p:cNvSpPr/>
            <p:nvPr/>
          </p:nvSpPr>
          <p:spPr bwMode="auto">
            <a:xfrm rot="1800000">
              <a:off x="3287147" y="2459728"/>
              <a:ext cx="349250" cy="1108075"/>
            </a:xfrm>
            <a:custGeom>
              <a:avLst/>
              <a:gdLst/>
              <a:ahLst/>
              <a:cxnLst>
                <a:cxn ang="0">
                  <a:pos x="282" y="238"/>
                </a:cxn>
                <a:cxn ang="0">
                  <a:pos x="831" y="758"/>
                </a:cxn>
                <a:cxn ang="0">
                  <a:pos x="1354" y="1337"/>
                </a:cxn>
                <a:cxn ang="0">
                  <a:pos x="1850" y="1978"/>
                </a:cxn>
                <a:cxn ang="0">
                  <a:pos x="2315" y="2677"/>
                </a:cxn>
                <a:cxn ang="0">
                  <a:pos x="2752" y="3437"/>
                </a:cxn>
                <a:cxn ang="0">
                  <a:pos x="3157" y="4257"/>
                </a:cxn>
                <a:cxn ang="0">
                  <a:pos x="3528" y="5137"/>
                </a:cxn>
                <a:cxn ang="0">
                  <a:pos x="3863" y="6075"/>
                </a:cxn>
                <a:cxn ang="0">
                  <a:pos x="4162" y="7074"/>
                </a:cxn>
                <a:cxn ang="0">
                  <a:pos x="4422" y="8132"/>
                </a:cxn>
                <a:cxn ang="0">
                  <a:pos x="4643" y="9251"/>
                </a:cxn>
                <a:cxn ang="0">
                  <a:pos x="4821" y="10428"/>
                </a:cxn>
                <a:cxn ang="0">
                  <a:pos x="4957" y="11665"/>
                </a:cxn>
                <a:cxn ang="0">
                  <a:pos x="5048" y="12961"/>
                </a:cxn>
                <a:cxn ang="0">
                  <a:pos x="5092" y="14318"/>
                </a:cxn>
                <a:cxn ang="0">
                  <a:pos x="5083" y="15116"/>
                </a:cxn>
                <a:cxn ang="0">
                  <a:pos x="4980" y="15293"/>
                </a:cxn>
                <a:cxn ang="0">
                  <a:pos x="4788" y="15451"/>
                </a:cxn>
                <a:cxn ang="0">
                  <a:pos x="4519" y="15588"/>
                </a:cxn>
                <a:cxn ang="0">
                  <a:pos x="4186" y="15707"/>
                </a:cxn>
                <a:cxn ang="0">
                  <a:pos x="3802" y="15809"/>
                </a:cxn>
                <a:cxn ang="0">
                  <a:pos x="3381" y="15895"/>
                </a:cxn>
                <a:cxn ang="0">
                  <a:pos x="2937" y="15965"/>
                </a:cxn>
                <a:cxn ang="0">
                  <a:pos x="2480" y="16022"/>
                </a:cxn>
                <a:cxn ang="0">
                  <a:pos x="2024" y="16068"/>
                </a:cxn>
                <a:cxn ang="0">
                  <a:pos x="1583" y="16102"/>
                </a:cxn>
                <a:cxn ang="0">
                  <a:pos x="1169" y="16128"/>
                </a:cxn>
                <a:cxn ang="0">
                  <a:pos x="796" y="16145"/>
                </a:cxn>
                <a:cxn ang="0">
                  <a:pos x="478" y="16155"/>
                </a:cxn>
                <a:cxn ang="0">
                  <a:pos x="224" y="16159"/>
                </a:cxn>
                <a:cxn ang="0">
                  <a:pos x="52" y="16159"/>
                </a:cxn>
                <a:cxn ang="0">
                  <a:pos x="0" y="0"/>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chemeClr val="bg1">
                <a:lumMod val="75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1"/>
            <p:cNvSpPr/>
            <p:nvPr/>
          </p:nvSpPr>
          <p:spPr bwMode="auto">
            <a:xfrm rot="1800000">
              <a:off x="2985522" y="2285103"/>
              <a:ext cx="349250" cy="1108075"/>
            </a:xfrm>
            <a:custGeom>
              <a:avLst/>
              <a:gdLst/>
              <a:ahLst/>
              <a:cxnLst>
                <a:cxn ang="0">
                  <a:pos x="4814" y="238"/>
                </a:cxn>
                <a:cxn ang="0">
                  <a:pos x="4265" y="758"/>
                </a:cxn>
                <a:cxn ang="0">
                  <a:pos x="3742" y="1337"/>
                </a:cxn>
                <a:cxn ang="0">
                  <a:pos x="3246" y="1978"/>
                </a:cxn>
                <a:cxn ang="0">
                  <a:pos x="2781" y="2677"/>
                </a:cxn>
                <a:cxn ang="0">
                  <a:pos x="2344" y="3437"/>
                </a:cxn>
                <a:cxn ang="0">
                  <a:pos x="1939" y="4257"/>
                </a:cxn>
                <a:cxn ang="0">
                  <a:pos x="1568" y="5137"/>
                </a:cxn>
                <a:cxn ang="0">
                  <a:pos x="1233" y="6075"/>
                </a:cxn>
                <a:cxn ang="0">
                  <a:pos x="934" y="7074"/>
                </a:cxn>
                <a:cxn ang="0">
                  <a:pos x="674" y="8132"/>
                </a:cxn>
                <a:cxn ang="0">
                  <a:pos x="453" y="9251"/>
                </a:cxn>
                <a:cxn ang="0">
                  <a:pos x="275" y="10428"/>
                </a:cxn>
                <a:cxn ang="0">
                  <a:pos x="139" y="11665"/>
                </a:cxn>
                <a:cxn ang="0">
                  <a:pos x="48" y="12961"/>
                </a:cxn>
                <a:cxn ang="0">
                  <a:pos x="4" y="14318"/>
                </a:cxn>
                <a:cxn ang="0">
                  <a:pos x="13" y="15116"/>
                </a:cxn>
                <a:cxn ang="0">
                  <a:pos x="116" y="15293"/>
                </a:cxn>
                <a:cxn ang="0">
                  <a:pos x="308" y="15451"/>
                </a:cxn>
                <a:cxn ang="0">
                  <a:pos x="577" y="15588"/>
                </a:cxn>
                <a:cxn ang="0">
                  <a:pos x="910" y="15707"/>
                </a:cxn>
                <a:cxn ang="0">
                  <a:pos x="1294" y="15809"/>
                </a:cxn>
                <a:cxn ang="0">
                  <a:pos x="1715" y="15895"/>
                </a:cxn>
                <a:cxn ang="0">
                  <a:pos x="2159" y="15965"/>
                </a:cxn>
                <a:cxn ang="0">
                  <a:pos x="2616" y="16022"/>
                </a:cxn>
                <a:cxn ang="0">
                  <a:pos x="3072" y="16068"/>
                </a:cxn>
                <a:cxn ang="0">
                  <a:pos x="3513" y="16102"/>
                </a:cxn>
                <a:cxn ang="0">
                  <a:pos x="3927" y="16128"/>
                </a:cxn>
                <a:cxn ang="0">
                  <a:pos x="4300" y="16145"/>
                </a:cxn>
                <a:cxn ang="0">
                  <a:pos x="4618" y="16155"/>
                </a:cxn>
                <a:cxn ang="0">
                  <a:pos x="4872" y="16159"/>
                </a:cxn>
                <a:cxn ang="0">
                  <a:pos x="5044" y="16159"/>
                </a:cxn>
                <a:cxn ang="0">
                  <a:pos x="5098" y="0"/>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chemeClr val="bg1">
                <a:lumMod val="85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
            <p:cNvSpPr/>
            <p:nvPr/>
          </p:nvSpPr>
          <p:spPr bwMode="auto">
            <a:xfrm rot="1800000">
              <a:off x="3269685" y="2616890"/>
              <a:ext cx="392112" cy="82550"/>
            </a:xfrm>
            <a:custGeom>
              <a:avLst/>
              <a:gdLst/>
              <a:ahLst/>
              <a:cxnLst>
                <a:cxn ang="0">
                  <a:pos x="5556" y="733"/>
                </a:cxn>
                <a:cxn ang="0">
                  <a:pos x="5313" y="816"/>
                </a:cxn>
                <a:cxn ang="0">
                  <a:pos x="5064" y="891"/>
                </a:cxn>
                <a:cxn ang="0">
                  <a:pos x="4807" y="959"/>
                </a:cxn>
                <a:cxn ang="0">
                  <a:pos x="4545" y="1018"/>
                </a:cxn>
                <a:cxn ang="0">
                  <a:pos x="4275" y="1068"/>
                </a:cxn>
                <a:cxn ang="0">
                  <a:pos x="4002" y="1111"/>
                </a:cxn>
                <a:cxn ang="0">
                  <a:pos x="3722" y="1144"/>
                </a:cxn>
                <a:cxn ang="0">
                  <a:pos x="3437" y="1168"/>
                </a:cxn>
                <a:cxn ang="0">
                  <a:pos x="3149" y="1183"/>
                </a:cxn>
                <a:cxn ang="0">
                  <a:pos x="2858" y="1188"/>
                </a:cxn>
                <a:cxn ang="0">
                  <a:pos x="2565" y="1183"/>
                </a:cxn>
                <a:cxn ang="0">
                  <a:pos x="2277" y="1168"/>
                </a:cxn>
                <a:cxn ang="0">
                  <a:pos x="1992" y="1144"/>
                </a:cxn>
                <a:cxn ang="0">
                  <a:pos x="1712" y="1111"/>
                </a:cxn>
                <a:cxn ang="0">
                  <a:pos x="1439" y="1068"/>
                </a:cxn>
                <a:cxn ang="0">
                  <a:pos x="1169" y="1018"/>
                </a:cxn>
                <a:cxn ang="0">
                  <a:pos x="907" y="959"/>
                </a:cxn>
                <a:cxn ang="0">
                  <a:pos x="650" y="891"/>
                </a:cxn>
                <a:cxn ang="0">
                  <a:pos x="401" y="816"/>
                </a:cxn>
                <a:cxn ang="0">
                  <a:pos x="158" y="733"/>
                </a:cxn>
                <a:cxn ang="0">
                  <a:pos x="46" y="587"/>
                </a:cxn>
                <a:cxn ang="0">
                  <a:pos x="182" y="331"/>
                </a:cxn>
                <a:cxn ang="0">
                  <a:pos x="322" y="82"/>
                </a:cxn>
                <a:cxn ang="0">
                  <a:pos x="510" y="45"/>
                </a:cxn>
                <a:cxn ang="0">
                  <a:pos x="726" y="106"/>
                </a:cxn>
                <a:cxn ang="0">
                  <a:pos x="947" y="163"/>
                </a:cxn>
                <a:cxn ang="0">
                  <a:pos x="1173" y="212"/>
                </a:cxn>
                <a:cxn ang="0">
                  <a:pos x="1402" y="257"/>
                </a:cxn>
                <a:cxn ang="0">
                  <a:pos x="1635" y="294"/>
                </a:cxn>
                <a:cxn ang="0">
                  <a:pos x="1873" y="325"/>
                </a:cxn>
                <a:cxn ang="0">
                  <a:pos x="2115" y="350"/>
                </a:cxn>
                <a:cxn ang="0">
                  <a:pos x="2359" y="368"/>
                </a:cxn>
                <a:cxn ang="0">
                  <a:pos x="2606" y="379"/>
                </a:cxn>
                <a:cxn ang="0">
                  <a:pos x="2858" y="382"/>
                </a:cxn>
                <a:cxn ang="0">
                  <a:pos x="3108" y="379"/>
                </a:cxn>
                <a:cxn ang="0">
                  <a:pos x="3355" y="368"/>
                </a:cxn>
                <a:cxn ang="0">
                  <a:pos x="3599" y="350"/>
                </a:cxn>
                <a:cxn ang="0">
                  <a:pos x="3841" y="325"/>
                </a:cxn>
                <a:cxn ang="0">
                  <a:pos x="4079" y="294"/>
                </a:cxn>
                <a:cxn ang="0">
                  <a:pos x="4312" y="257"/>
                </a:cxn>
                <a:cxn ang="0">
                  <a:pos x="4541" y="212"/>
                </a:cxn>
                <a:cxn ang="0">
                  <a:pos x="4767" y="162"/>
                </a:cxn>
                <a:cxn ang="0">
                  <a:pos x="4988" y="106"/>
                </a:cxn>
                <a:cxn ang="0">
                  <a:pos x="5204" y="45"/>
                </a:cxn>
                <a:cxn ang="0">
                  <a:pos x="5392" y="82"/>
                </a:cxn>
                <a:cxn ang="0">
                  <a:pos x="5532" y="331"/>
                </a:cxn>
                <a:cxn ang="0">
                  <a:pos x="5668" y="587"/>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accent1"/>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
            <p:cNvSpPr/>
            <p:nvPr/>
          </p:nvSpPr>
          <p:spPr bwMode="auto">
            <a:xfrm rot="1800000">
              <a:off x="3452247" y="2666103"/>
              <a:ext cx="196850" cy="80962"/>
            </a:xfrm>
            <a:custGeom>
              <a:avLst/>
              <a:gdLst/>
              <a:ahLst/>
              <a:cxnLst>
                <a:cxn ang="0">
                  <a:pos x="0" y="1188"/>
                </a:cxn>
                <a:cxn ang="0">
                  <a:pos x="97" y="1187"/>
                </a:cxn>
                <a:cxn ang="0">
                  <a:pos x="291" y="1183"/>
                </a:cxn>
                <a:cxn ang="0">
                  <a:pos x="484" y="1174"/>
                </a:cxn>
                <a:cxn ang="0">
                  <a:pos x="675" y="1161"/>
                </a:cxn>
                <a:cxn ang="0">
                  <a:pos x="864" y="1144"/>
                </a:cxn>
                <a:cxn ang="0">
                  <a:pos x="1051" y="1123"/>
                </a:cxn>
                <a:cxn ang="0">
                  <a:pos x="1235" y="1097"/>
                </a:cxn>
                <a:cxn ang="0">
                  <a:pos x="1417" y="1068"/>
                </a:cxn>
                <a:cxn ang="0">
                  <a:pos x="1597" y="1036"/>
                </a:cxn>
                <a:cxn ang="0">
                  <a:pos x="1775" y="999"/>
                </a:cxn>
                <a:cxn ang="0">
                  <a:pos x="1949" y="959"/>
                </a:cxn>
                <a:cxn ang="0">
                  <a:pos x="2121" y="914"/>
                </a:cxn>
                <a:cxn ang="0">
                  <a:pos x="2290" y="867"/>
                </a:cxn>
                <a:cxn ang="0">
                  <a:pos x="2455" y="816"/>
                </a:cxn>
                <a:cxn ang="0">
                  <a:pos x="2618" y="761"/>
                </a:cxn>
                <a:cxn ang="0">
                  <a:pos x="2777" y="703"/>
                </a:cxn>
                <a:cxn ang="0">
                  <a:pos x="2810" y="587"/>
                </a:cxn>
                <a:cxn ang="0">
                  <a:pos x="2720" y="416"/>
                </a:cxn>
                <a:cxn ang="0">
                  <a:pos x="2628" y="247"/>
                </a:cxn>
                <a:cxn ang="0">
                  <a:pos x="2534" y="82"/>
                </a:cxn>
                <a:cxn ang="0">
                  <a:pos x="2416" y="22"/>
                </a:cxn>
                <a:cxn ang="0">
                  <a:pos x="2274" y="66"/>
                </a:cxn>
                <a:cxn ang="0">
                  <a:pos x="2130" y="106"/>
                </a:cxn>
                <a:cxn ang="0">
                  <a:pos x="1983" y="144"/>
                </a:cxn>
                <a:cxn ang="0">
                  <a:pos x="1834" y="180"/>
                </a:cxn>
                <a:cxn ang="0">
                  <a:pos x="1683" y="212"/>
                </a:cxn>
                <a:cxn ang="0">
                  <a:pos x="1531" y="243"/>
                </a:cxn>
                <a:cxn ang="0">
                  <a:pos x="1376" y="271"/>
                </a:cxn>
                <a:cxn ang="0">
                  <a:pos x="1221" y="294"/>
                </a:cxn>
                <a:cxn ang="0">
                  <a:pos x="1062" y="316"/>
                </a:cxn>
                <a:cxn ang="0">
                  <a:pos x="902" y="334"/>
                </a:cxn>
                <a:cxn ang="0">
                  <a:pos x="741" y="350"/>
                </a:cxn>
                <a:cxn ang="0">
                  <a:pos x="579" y="363"/>
                </a:cxn>
                <a:cxn ang="0">
                  <a:pos x="415" y="372"/>
                </a:cxn>
                <a:cxn ang="0">
                  <a:pos x="250" y="379"/>
                </a:cxn>
                <a:cxn ang="0">
                  <a:pos x="83" y="382"/>
                </a:cxn>
                <a:cxn ang="0">
                  <a:pos x="0" y="382"/>
                </a:cxn>
                <a:cxn ang="0">
                  <a:pos x="0" y="1188"/>
                </a:cxn>
              </a:cxnLst>
              <a:rect l="0" t="0" r="r" b="b"/>
              <a:pathLst>
                <a:path w="2856" h="1188">
                  <a:moveTo>
                    <a:pt x="0" y="1188"/>
                  </a:moveTo>
                  <a:lnTo>
                    <a:pt x="0" y="1188"/>
                  </a:ln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382"/>
                  </a:lnTo>
                  <a:lnTo>
                    <a:pt x="0" y="382"/>
                  </a:lnTo>
                  <a:lnTo>
                    <a:pt x="0" y="1188"/>
                  </a:lnTo>
                </a:path>
              </a:pathLst>
            </a:custGeom>
            <a:solidFill>
              <a:schemeClr val="accent1">
                <a:lumMod val="75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7"/>
            <p:cNvSpPr/>
            <p:nvPr/>
          </p:nvSpPr>
          <p:spPr bwMode="auto">
            <a:xfrm rot="1800000">
              <a:off x="2621985" y="2835965"/>
              <a:ext cx="206375" cy="463550"/>
            </a:xfrm>
            <a:custGeom>
              <a:avLst/>
              <a:gdLst/>
              <a:ahLst/>
              <a:cxnLst>
                <a:cxn ang="0">
                  <a:pos x="3021" y="0"/>
                </a:cxn>
                <a:cxn ang="0">
                  <a:pos x="0" y="1815"/>
                </a:cxn>
                <a:cxn ang="0">
                  <a:pos x="386" y="6345"/>
                </a:cxn>
                <a:cxn ang="0">
                  <a:pos x="1350" y="6762"/>
                </a:cxn>
                <a:cxn ang="0">
                  <a:pos x="1387" y="6675"/>
                </a:cxn>
                <a:cxn ang="0">
                  <a:pos x="1424" y="6589"/>
                </a:cxn>
                <a:cxn ang="0">
                  <a:pos x="1461" y="6503"/>
                </a:cxn>
                <a:cxn ang="0">
                  <a:pos x="1499" y="6418"/>
                </a:cxn>
                <a:cxn ang="0">
                  <a:pos x="1537" y="6333"/>
                </a:cxn>
                <a:cxn ang="0">
                  <a:pos x="1576" y="6249"/>
                </a:cxn>
                <a:cxn ang="0">
                  <a:pos x="1615" y="6166"/>
                </a:cxn>
                <a:cxn ang="0">
                  <a:pos x="1654" y="6083"/>
                </a:cxn>
                <a:cxn ang="0">
                  <a:pos x="1694" y="6000"/>
                </a:cxn>
                <a:cxn ang="0">
                  <a:pos x="1735" y="5919"/>
                </a:cxn>
                <a:cxn ang="0">
                  <a:pos x="1777" y="5838"/>
                </a:cxn>
                <a:cxn ang="0">
                  <a:pos x="1818" y="5759"/>
                </a:cxn>
                <a:cxn ang="0">
                  <a:pos x="1861" y="5680"/>
                </a:cxn>
                <a:cxn ang="0">
                  <a:pos x="1904" y="5601"/>
                </a:cxn>
                <a:cxn ang="0">
                  <a:pos x="1948" y="5523"/>
                </a:cxn>
                <a:cxn ang="0">
                  <a:pos x="1992" y="5447"/>
                </a:cxn>
                <a:cxn ang="0">
                  <a:pos x="2037" y="5371"/>
                </a:cxn>
                <a:cxn ang="0">
                  <a:pos x="2083" y="5295"/>
                </a:cxn>
                <a:cxn ang="0">
                  <a:pos x="2129" y="5221"/>
                </a:cxn>
                <a:cxn ang="0">
                  <a:pos x="2176" y="5148"/>
                </a:cxn>
                <a:cxn ang="0">
                  <a:pos x="2224" y="5076"/>
                </a:cxn>
                <a:cxn ang="0">
                  <a:pos x="2272" y="5005"/>
                </a:cxn>
                <a:cxn ang="0">
                  <a:pos x="2321" y="4934"/>
                </a:cxn>
                <a:cxn ang="0">
                  <a:pos x="2371" y="4864"/>
                </a:cxn>
                <a:cxn ang="0">
                  <a:pos x="2421" y="4796"/>
                </a:cxn>
                <a:cxn ang="0">
                  <a:pos x="2473" y="4729"/>
                </a:cxn>
                <a:cxn ang="0">
                  <a:pos x="2525" y="4662"/>
                </a:cxn>
                <a:cxn ang="0">
                  <a:pos x="2579" y="4596"/>
                </a:cxn>
                <a:cxn ang="0">
                  <a:pos x="2633" y="4532"/>
                </a:cxn>
                <a:cxn ang="0">
                  <a:pos x="2687" y="4468"/>
                </a:cxn>
                <a:cxn ang="0">
                  <a:pos x="2742" y="4406"/>
                </a:cxn>
                <a:cxn ang="0">
                  <a:pos x="2799" y="4345"/>
                </a:cxn>
                <a:cxn ang="0">
                  <a:pos x="2795" y="4324"/>
                </a:cxn>
                <a:cxn ang="0">
                  <a:pos x="2791" y="4304"/>
                </a:cxn>
                <a:cxn ang="0">
                  <a:pos x="2789" y="4283"/>
                </a:cxn>
                <a:cxn ang="0">
                  <a:pos x="2788" y="4262"/>
                </a:cxn>
                <a:cxn ang="0">
                  <a:pos x="2788" y="3977"/>
                </a:cxn>
                <a:cxn ang="0">
                  <a:pos x="2790" y="3695"/>
                </a:cxn>
                <a:cxn ang="0">
                  <a:pos x="2795" y="3415"/>
                </a:cxn>
                <a:cxn ang="0">
                  <a:pos x="2800" y="3137"/>
                </a:cxn>
                <a:cxn ang="0">
                  <a:pos x="2809" y="2863"/>
                </a:cxn>
                <a:cxn ang="0">
                  <a:pos x="2819" y="2591"/>
                </a:cxn>
                <a:cxn ang="0">
                  <a:pos x="2830" y="2321"/>
                </a:cxn>
                <a:cxn ang="0">
                  <a:pos x="2845" y="2054"/>
                </a:cxn>
                <a:cxn ang="0">
                  <a:pos x="2860" y="1788"/>
                </a:cxn>
                <a:cxn ang="0">
                  <a:pos x="2877" y="1525"/>
                </a:cxn>
                <a:cxn ang="0">
                  <a:pos x="2897" y="1265"/>
                </a:cxn>
                <a:cxn ang="0">
                  <a:pos x="2919" y="1008"/>
                </a:cxn>
                <a:cxn ang="0">
                  <a:pos x="2942" y="752"/>
                </a:cxn>
                <a:cxn ang="0">
                  <a:pos x="2967" y="499"/>
                </a:cxn>
                <a:cxn ang="0">
                  <a:pos x="2993" y="248"/>
                </a:cxn>
                <a:cxn ang="0">
                  <a:pos x="3021" y="0"/>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accent5"/>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
            <p:cNvSpPr/>
            <p:nvPr/>
          </p:nvSpPr>
          <p:spPr bwMode="auto">
            <a:xfrm rot="1800000">
              <a:off x="3377635" y="3272528"/>
              <a:ext cx="207962" cy="463550"/>
            </a:xfrm>
            <a:custGeom>
              <a:avLst/>
              <a:gdLst/>
              <a:ahLst/>
              <a:cxnLst>
                <a:cxn ang="0">
                  <a:pos x="0" y="0"/>
                </a:cxn>
                <a:cxn ang="0">
                  <a:pos x="3021" y="1815"/>
                </a:cxn>
                <a:cxn ang="0">
                  <a:pos x="2635" y="6345"/>
                </a:cxn>
                <a:cxn ang="0">
                  <a:pos x="1671" y="6762"/>
                </a:cxn>
                <a:cxn ang="0">
                  <a:pos x="1634" y="6675"/>
                </a:cxn>
                <a:cxn ang="0">
                  <a:pos x="1597" y="6589"/>
                </a:cxn>
                <a:cxn ang="0">
                  <a:pos x="1560" y="6503"/>
                </a:cxn>
                <a:cxn ang="0">
                  <a:pos x="1522" y="6418"/>
                </a:cxn>
                <a:cxn ang="0">
                  <a:pos x="1484" y="6333"/>
                </a:cxn>
                <a:cxn ang="0">
                  <a:pos x="1445" y="6248"/>
                </a:cxn>
                <a:cxn ang="0">
                  <a:pos x="1406" y="6166"/>
                </a:cxn>
                <a:cxn ang="0">
                  <a:pos x="1367" y="6083"/>
                </a:cxn>
                <a:cxn ang="0">
                  <a:pos x="1327" y="6000"/>
                </a:cxn>
                <a:cxn ang="0">
                  <a:pos x="1286" y="5919"/>
                </a:cxn>
                <a:cxn ang="0">
                  <a:pos x="1244" y="5838"/>
                </a:cxn>
                <a:cxn ang="0">
                  <a:pos x="1203" y="5759"/>
                </a:cxn>
                <a:cxn ang="0">
                  <a:pos x="1160" y="5680"/>
                </a:cxn>
                <a:cxn ang="0">
                  <a:pos x="1117" y="5601"/>
                </a:cxn>
                <a:cxn ang="0">
                  <a:pos x="1073" y="5523"/>
                </a:cxn>
                <a:cxn ang="0">
                  <a:pos x="1029" y="5447"/>
                </a:cxn>
                <a:cxn ang="0">
                  <a:pos x="984" y="5371"/>
                </a:cxn>
                <a:cxn ang="0">
                  <a:pos x="938" y="5295"/>
                </a:cxn>
                <a:cxn ang="0">
                  <a:pos x="892" y="5221"/>
                </a:cxn>
                <a:cxn ang="0">
                  <a:pos x="845" y="5148"/>
                </a:cxn>
                <a:cxn ang="0">
                  <a:pos x="797" y="5076"/>
                </a:cxn>
                <a:cxn ang="0">
                  <a:pos x="749" y="5005"/>
                </a:cxn>
                <a:cxn ang="0">
                  <a:pos x="700" y="4934"/>
                </a:cxn>
                <a:cxn ang="0">
                  <a:pos x="650" y="4864"/>
                </a:cxn>
                <a:cxn ang="0">
                  <a:pos x="600" y="4796"/>
                </a:cxn>
                <a:cxn ang="0">
                  <a:pos x="548" y="4729"/>
                </a:cxn>
                <a:cxn ang="0">
                  <a:pos x="496" y="4662"/>
                </a:cxn>
                <a:cxn ang="0">
                  <a:pos x="442" y="4596"/>
                </a:cxn>
                <a:cxn ang="0">
                  <a:pos x="388" y="4532"/>
                </a:cxn>
                <a:cxn ang="0">
                  <a:pos x="334" y="4468"/>
                </a:cxn>
                <a:cxn ang="0">
                  <a:pos x="279" y="4406"/>
                </a:cxn>
                <a:cxn ang="0">
                  <a:pos x="222" y="4345"/>
                </a:cxn>
                <a:cxn ang="0">
                  <a:pos x="226" y="4324"/>
                </a:cxn>
                <a:cxn ang="0">
                  <a:pos x="230" y="4304"/>
                </a:cxn>
                <a:cxn ang="0">
                  <a:pos x="232" y="4283"/>
                </a:cxn>
                <a:cxn ang="0">
                  <a:pos x="233" y="4262"/>
                </a:cxn>
                <a:cxn ang="0">
                  <a:pos x="233" y="3977"/>
                </a:cxn>
                <a:cxn ang="0">
                  <a:pos x="231" y="3695"/>
                </a:cxn>
                <a:cxn ang="0">
                  <a:pos x="226" y="3415"/>
                </a:cxn>
                <a:cxn ang="0">
                  <a:pos x="221" y="3137"/>
                </a:cxn>
                <a:cxn ang="0">
                  <a:pos x="212" y="2863"/>
                </a:cxn>
                <a:cxn ang="0">
                  <a:pos x="202" y="2591"/>
                </a:cxn>
                <a:cxn ang="0">
                  <a:pos x="191" y="2321"/>
                </a:cxn>
                <a:cxn ang="0">
                  <a:pos x="176" y="2054"/>
                </a:cxn>
                <a:cxn ang="0">
                  <a:pos x="161" y="1788"/>
                </a:cxn>
                <a:cxn ang="0">
                  <a:pos x="144" y="1525"/>
                </a:cxn>
                <a:cxn ang="0">
                  <a:pos x="124" y="1265"/>
                </a:cxn>
                <a:cxn ang="0">
                  <a:pos x="102" y="1007"/>
                </a:cxn>
                <a:cxn ang="0">
                  <a:pos x="79" y="752"/>
                </a:cxn>
                <a:cxn ang="0">
                  <a:pos x="54" y="498"/>
                </a:cxn>
                <a:cxn ang="0">
                  <a:pos x="28" y="248"/>
                </a:cxn>
                <a:cxn ang="0">
                  <a:pos x="0" y="0"/>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accent5"/>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9"/>
            <p:cNvSpPr/>
            <p:nvPr/>
          </p:nvSpPr>
          <p:spPr bwMode="auto">
            <a:xfrm rot="1800000">
              <a:off x="2721997" y="3321740"/>
              <a:ext cx="304800" cy="114300"/>
            </a:xfrm>
            <a:custGeom>
              <a:avLst/>
              <a:gdLst/>
              <a:ahLst/>
              <a:cxnLst>
                <a:cxn ang="0">
                  <a:pos x="21" y="119"/>
                </a:cxn>
                <a:cxn ang="0">
                  <a:pos x="90" y="343"/>
                </a:cxn>
                <a:cxn ang="0">
                  <a:pos x="191" y="546"/>
                </a:cxn>
                <a:cxn ang="0">
                  <a:pos x="325" y="729"/>
                </a:cxn>
                <a:cxn ang="0">
                  <a:pos x="489" y="894"/>
                </a:cxn>
                <a:cxn ang="0">
                  <a:pos x="685" y="1041"/>
                </a:cxn>
                <a:cxn ang="0">
                  <a:pos x="911" y="1171"/>
                </a:cxn>
                <a:cxn ang="0">
                  <a:pos x="1166" y="1282"/>
                </a:cxn>
                <a:cxn ang="0">
                  <a:pos x="1451" y="1380"/>
                </a:cxn>
                <a:cxn ang="0">
                  <a:pos x="1764" y="1461"/>
                </a:cxn>
                <a:cxn ang="0">
                  <a:pos x="2103" y="1528"/>
                </a:cxn>
                <a:cxn ang="0">
                  <a:pos x="2471" y="1582"/>
                </a:cxn>
                <a:cxn ang="0">
                  <a:pos x="2864" y="1622"/>
                </a:cxn>
                <a:cxn ang="0">
                  <a:pos x="3283" y="1651"/>
                </a:cxn>
                <a:cxn ang="0">
                  <a:pos x="3728" y="1668"/>
                </a:cxn>
                <a:cxn ang="0">
                  <a:pos x="4197" y="1674"/>
                </a:cxn>
                <a:cxn ang="0">
                  <a:pos x="4441" y="687"/>
                </a:cxn>
                <a:cxn ang="0">
                  <a:pos x="4025" y="681"/>
                </a:cxn>
                <a:cxn ang="0">
                  <a:pos x="3625" y="673"/>
                </a:cxn>
                <a:cxn ang="0">
                  <a:pos x="3243" y="661"/>
                </a:cxn>
                <a:cxn ang="0">
                  <a:pos x="2878" y="644"/>
                </a:cxn>
                <a:cxn ang="0">
                  <a:pos x="2529" y="624"/>
                </a:cxn>
                <a:cxn ang="0">
                  <a:pos x="2199" y="599"/>
                </a:cxn>
                <a:cxn ang="0">
                  <a:pos x="1889" y="567"/>
                </a:cxn>
                <a:cxn ang="0">
                  <a:pos x="1596" y="532"/>
                </a:cxn>
                <a:cxn ang="0">
                  <a:pos x="1324" y="489"/>
                </a:cxn>
                <a:cxn ang="0">
                  <a:pos x="1071" y="441"/>
                </a:cxn>
                <a:cxn ang="0">
                  <a:pos x="839" y="386"/>
                </a:cxn>
                <a:cxn ang="0">
                  <a:pos x="626" y="325"/>
                </a:cxn>
                <a:cxn ang="0">
                  <a:pos x="437" y="256"/>
                </a:cxn>
                <a:cxn ang="0">
                  <a:pos x="269" y="178"/>
                </a:cxn>
                <a:cxn ang="0">
                  <a:pos x="123" y="92"/>
                </a:cxn>
                <a:cxn ang="0">
                  <a:pos x="0" y="0"/>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chemeClr val="accent1">
                <a:lumMod val="75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Line 12"/>
            <p:cNvSpPr>
              <a:spLocks noChangeShapeType="1"/>
            </p:cNvSpPr>
            <p:nvPr/>
          </p:nvSpPr>
          <p:spPr bwMode="auto">
            <a:xfrm rot="1800000">
              <a:off x="3263335" y="2715315"/>
              <a:ext cx="0" cy="587375"/>
            </a:xfrm>
            <a:prstGeom prst="line">
              <a:avLst/>
            </a:prstGeom>
            <a:no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3"/>
            <p:cNvSpPr/>
            <p:nvPr/>
          </p:nvSpPr>
          <p:spPr bwMode="auto">
            <a:xfrm rot="1800000">
              <a:off x="3146482" y="2843020"/>
              <a:ext cx="269556" cy="270035"/>
            </a:xfrm>
            <a:custGeom>
              <a:avLst/>
              <a:gdLst/>
              <a:ahLst/>
              <a:cxnLst>
                <a:cxn ang="0">
                  <a:pos x="2171" y="3931"/>
                </a:cxn>
                <a:cxn ang="0">
                  <a:pos x="2461" y="3879"/>
                </a:cxn>
                <a:cxn ang="0">
                  <a:pos x="2736" y="3785"/>
                </a:cxn>
                <a:cxn ang="0">
                  <a:pos x="2991" y="3655"/>
                </a:cxn>
                <a:cxn ang="0">
                  <a:pos x="3222" y="3490"/>
                </a:cxn>
                <a:cxn ang="0">
                  <a:pos x="3427" y="3295"/>
                </a:cxn>
                <a:cxn ang="0">
                  <a:pos x="3603" y="3071"/>
                </a:cxn>
                <a:cxn ang="0">
                  <a:pos x="3746" y="2823"/>
                </a:cxn>
                <a:cxn ang="0">
                  <a:pos x="3852" y="2555"/>
                </a:cxn>
                <a:cxn ang="0">
                  <a:pos x="3918" y="2270"/>
                </a:cxn>
                <a:cxn ang="0">
                  <a:pos x="3940" y="1971"/>
                </a:cxn>
                <a:cxn ang="0">
                  <a:pos x="3918" y="1671"/>
                </a:cxn>
                <a:cxn ang="0">
                  <a:pos x="3852" y="1385"/>
                </a:cxn>
                <a:cxn ang="0">
                  <a:pos x="3746" y="1117"/>
                </a:cxn>
                <a:cxn ang="0">
                  <a:pos x="3603" y="870"/>
                </a:cxn>
                <a:cxn ang="0">
                  <a:pos x="3427" y="647"/>
                </a:cxn>
                <a:cxn ang="0">
                  <a:pos x="3222" y="451"/>
                </a:cxn>
                <a:cxn ang="0">
                  <a:pos x="2991" y="286"/>
                </a:cxn>
                <a:cxn ang="0">
                  <a:pos x="2736" y="155"/>
                </a:cxn>
                <a:cxn ang="0">
                  <a:pos x="2461" y="62"/>
                </a:cxn>
                <a:cxn ang="0">
                  <a:pos x="2171" y="10"/>
                </a:cxn>
                <a:cxn ang="0">
                  <a:pos x="1869" y="2"/>
                </a:cxn>
                <a:cxn ang="0">
                  <a:pos x="1574" y="40"/>
                </a:cxn>
                <a:cxn ang="0">
                  <a:pos x="1294" y="120"/>
                </a:cxn>
                <a:cxn ang="0">
                  <a:pos x="1032" y="239"/>
                </a:cxn>
                <a:cxn ang="0">
                  <a:pos x="793" y="392"/>
                </a:cxn>
                <a:cxn ang="0">
                  <a:pos x="579" y="579"/>
                </a:cxn>
                <a:cxn ang="0">
                  <a:pos x="392" y="793"/>
                </a:cxn>
                <a:cxn ang="0">
                  <a:pos x="238" y="1032"/>
                </a:cxn>
                <a:cxn ang="0">
                  <a:pos x="119" y="1294"/>
                </a:cxn>
                <a:cxn ang="0">
                  <a:pos x="40" y="1574"/>
                </a:cxn>
                <a:cxn ang="0">
                  <a:pos x="2" y="1869"/>
                </a:cxn>
                <a:cxn ang="0">
                  <a:pos x="10" y="2172"/>
                </a:cxn>
                <a:cxn ang="0">
                  <a:pos x="62" y="2462"/>
                </a:cxn>
                <a:cxn ang="0">
                  <a:pos x="155" y="2736"/>
                </a:cxn>
                <a:cxn ang="0">
                  <a:pos x="286" y="2991"/>
                </a:cxn>
                <a:cxn ang="0">
                  <a:pos x="451" y="3222"/>
                </a:cxn>
                <a:cxn ang="0">
                  <a:pos x="647" y="3428"/>
                </a:cxn>
                <a:cxn ang="0">
                  <a:pos x="870" y="3603"/>
                </a:cxn>
                <a:cxn ang="0">
                  <a:pos x="1117" y="3746"/>
                </a:cxn>
                <a:cxn ang="0">
                  <a:pos x="1385" y="3852"/>
                </a:cxn>
                <a:cxn ang="0">
                  <a:pos x="1671" y="3918"/>
                </a:cxn>
                <a:cxn ang="0">
                  <a:pos x="1971" y="3941"/>
                </a:cxn>
              </a:cxnLst>
              <a:rect l="0" t="0" r="r" b="b"/>
              <a:pathLst>
                <a:path w="3940" h="3941">
                  <a:moveTo>
                    <a:pt x="1971" y="3941"/>
                  </a:moveTo>
                  <a:lnTo>
                    <a:pt x="2071" y="3938"/>
                  </a:lnTo>
                  <a:lnTo>
                    <a:pt x="2171" y="3931"/>
                  </a:lnTo>
                  <a:lnTo>
                    <a:pt x="2270" y="3918"/>
                  </a:lnTo>
                  <a:lnTo>
                    <a:pt x="2366" y="3900"/>
                  </a:lnTo>
                  <a:lnTo>
                    <a:pt x="2461" y="3879"/>
                  </a:lnTo>
                  <a:lnTo>
                    <a:pt x="2555" y="3852"/>
                  </a:lnTo>
                  <a:lnTo>
                    <a:pt x="2646" y="3821"/>
                  </a:lnTo>
                  <a:lnTo>
                    <a:pt x="2736" y="3785"/>
                  </a:lnTo>
                  <a:lnTo>
                    <a:pt x="2823" y="3746"/>
                  </a:lnTo>
                  <a:lnTo>
                    <a:pt x="2908" y="3703"/>
                  </a:lnTo>
                  <a:lnTo>
                    <a:pt x="2991" y="3655"/>
                  </a:lnTo>
                  <a:lnTo>
                    <a:pt x="3070" y="3603"/>
                  </a:lnTo>
                  <a:lnTo>
                    <a:pt x="3148" y="3548"/>
                  </a:lnTo>
                  <a:lnTo>
                    <a:pt x="3222" y="3490"/>
                  </a:lnTo>
                  <a:lnTo>
                    <a:pt x="3293" y="3428"/>
                  </a:lnTo>
                  <a:lnTo>
                    <a:pt x="3363" y="3363"/>
                  </a:lnTo>
                  <a:lnTo>
                    <a:pt x="3427" y="3295"/>
                  </a:lnTo>
                  <a:lnTo>
                    <a:pt x="3490" y="3222"/>
                  </a:lnTo>
                  <a:lnTo>
                    <a:pt x="3548" y="3148"/>
                  </a:lnTo>
                  <a:lnTo>
                    <a:pt x="3603" y="3071"/>
                  </a:lnTo>
                  <a:lnTo>
                    <a:pt x="3654" y="2991"/>
                  </a:lnTo>
                  <a:lnTo>
                    <a:pt x="3702" y="2908"/>
                  </a:lnTo>
                  <a:lnTo>
                    <a:pt x="3746" y="2823"/>
                  </a:lnTo>
                  <a:lnTo>
                    <a:pt x="3785" y="2736"/>
                  </a:lnTo>
                  <a:lnTo>
                    <a:pt x="3821" y="2647"/>
                  </a:lnTo>
                  <a:lnTo>
                    <a:pt x="3852" y="2555"/>
                  </a:lnTo>
                  <a:lnTo>
                    <a:pt x="3878" y="2462"/>
                  </a:lnTo>
                  <a:lnTo>
                    <a:pt x="3900" y="2366"/>
                  </a:lnTo>
                  <a:lnTo>
                    <a:pt x="3918" y="2270"/>
                  </a:lnTo>
                  <a:lnTo>
                    <a:pt x="3930" y="2172"/>
                  </a:lnTo>
                  <a:lnTo>
                    <a:pt x="3938" y="2071"/>
                  </a:lnTo>
                  <a:lnTo>
                    <a:pt x="3940" y="1971"/>
                  </a:lnTo>
                  <a:lnTo>
                    <a:pt x="3938" y="1869"/>
                  </a:lnTo>
                  <a:lnTo>
                    <a:pt x="3930" y="1770"/>
                  </a:lnTo>
                  <a:lnTo>
                    <a:pt x="3918" y="1671"/>
                  </a:lnTo>
                  <a:lnTo>
                    <a:pt x="3900" y="1574"/>
                  </a:lnTo>
                  <a:lnTo>
                    <a:pt x="3878" y="1479"/>
                  </a:lnTo>
                  <a:lnTo>
                    <a:pt x="3852" y="1385"/>
                  </a:lnTo>
                  <a:lnTo>
                    <a:pt x="3821" y="1294"/>
                  </a:lnTo>
                  <a:lnTo>
                    <a:pt x="3785" y="1204"/>
                  </a:lnTo>
                  <a:lnTo>
                    <a:pt x="3746" y="1117"/>
                  </a:lnTo>
                  <a:lnTo>
                    <a:pt x="3702" y="1032"/>
                  </a:lnTo>
                  <a:lnTo>
                    <a:pt x="3654" y="949"/>
                  </a:lnTo>
                  <a:lnTo>
                    <a:pt x="3603" y="870"/>
                  </a:lnTo>
                  <a:lnTo>
                    <a:pt x="3548" y="793"/>
                  </a:lnTo>
                  <a:lnTo>
                    <a:pt x="3490" y="718"/>
                  </a:lnTo>
                  <a:lnTo>
                    <a:pt x="3427" y="647"/>
                  </a:lnTo>
                  <a:lnTo>
                    <a:pt x="3363" y="579"/>
                  </a:lnTo>
                  <a:lnTo>
                    <a:pt x="3293" y="513"/>
                  </a:lnTo>
                  <a:lnTo>
                    <a:pt x="3222" y="451"/>
                  </a:lnTo>
                  <a:lnTo>
                    <a:pt x="3148" y="392"/>
                  </a:lnTo>
                  <a:lnTo>
                    <a:pt x="3070" y="337"/>
                  </a:lnTo>
                  <a:lnTo>
                    <a:pt x="2991" y="286"/>
                  </a:lnTo>
                  <a:lnTo>
                    <a:pt x="2908" y="239"/>
                  </a:lnTo>
                  <a:lnTo>
                    <a:pt x="2823" y="195"/>
                  </a:lnTo>
                  <a:lnTo>
                    <a:pt x="2736" y="155"/>
                  </a:lnTo>
                  <a:lnTo>
                    <a:pt x="2646" y="120"/>
                  </a:lnTo>
                  <a:lnTo>
                    <a:pt x="2555" y="89"/>
                  </a:lnTo>
                  <a:lnTo>
                    <a:pt x="2461" y="62"/>
                  </a:lnTo>
                  <a:lnTo>
                    <a:pt x="2366" y="40"/>
                  </a:lnTo>
                  <a:lnTo>
                    <a:pt x="2270" y="23"/>
                  </a:lnTo>
                  <a:lnTo>
                    <a:pt x="2171" y="10"/>
                  </a:lnTo>
                  <a:lnTo>
                    <a:pt x="2071" y="2"/>
                  </a:lnTo>
                  <a:lnTo>
                    <a:pt x="1971" y="0"/>
                  </a:lnTo>
                  <a:lnTo>
                    <a:pt x="1869" y="2"/>
                  </a:lnTo>
                  <a:lnTo>
                    <a:pt x="1769" y="10"/>
                  </a:lnTo>
                  <a:lnTo>
                    <a:pt x="1671" y="23"/>
                  </a:lnTo>
                  <a:lnTo>
                    <a:pt x="1574" y="40"/>
                  </a:lnTo>
                  <a:lnTo>
                    <a:pt x="1479" y="62"/>
                  </a:lnTo>
                  <a:lnTo>
                    <a:pt x="1385" y="89"/>
                  </a:lnTo>
                  <a:lnTo>
                    <a:pt x="1294" y="120"/>
                  </a:lnTo>
                  <a:lnTo>
                    <a:pt x="1204" y="155"/>
                  </a:lnTo>
                  <a:lnTo>
                    <a:pt x="1117" y="195"/>
                  </a:lnTo>
                  <a:lnTo>
                    <a:pt x="1032" y="239"/>
                  </a:lnTo>
                  <a:lnTo>
                    <a:pt x="949" y="286"/>
                  </a:lnTo>
                  <a:lnTo>
                    <a:pt x="870" y="337"/>
                  </a:lnTo>
                  <a:lnTo>
                    <a:pt x="793" y="392"/>
                  </a:lnTo>
                  <a:lnTo>
                    <a:pt x="718" y="451"/>
                  </a:lnTo>
                  <a:lnTo>
                    <a:pt x="647" y="513"/>
                  </a:lnTo>
                  <a:lnTo>
                    <a:pt x="579" y="579"/>
                  </a:lnTo>
                  <a:lnTo>
                    <a:pt x="513" y="647"/>
                  </a:lnTo>
                  <a:lnTo>
                    <a:pt x="451" y="718"/>
                  </a:lnTo>
                  <a:lnTo>
                    <a:pt x="392" y="793"/>
                  </a:lnTo>
                  <a:lnTo>
                    <a:pt x="337" y="870"/>
                  </a:lnTo>
                  <a:lnTo>
                    <a:pt x="286" y="949"/>
                  </a:lnTo>
                  <a:lnTo>
                    <a:pt x="238" y="1032"/>
                  </a:lnTo>
                  <a:lnTo>
                    <a:pt x="194" y="1117"/>
                  </a:lnTo>
                  <a:lnTo>
                    <a:pt x="155" y="1204"/>
                  </a:lnTo>
                  <a:lnTo>
                    <a:pt x="119" y="1294"/>
                  </a:lnTo>
                  <a:lnTo>
                    <a:pt x="89" y="1385"/>
                  </a:lnTo>
                  <a:lnTo>
                    <a:pt x="62" y="1479"/>
                  </a:lnTo>
                  <a:lnTo>
                    <a:pt x="40" y="1574"/>
                  </a:lnTo>
                  <a:lnTo>
                    <a:pt x="22" y="1671"/>
                  </a:lnTo>
                  <a:lnTo>
                    <a:pt x="10" y="1770"/>
                  </a:lnTo>
                  <a:lnTo>
                    <a:pt x="2" y="1869"/>
                  </a:lnTo>
                  <a:lnTo>
                    <a:pt x="0" y="1971"/>
                  </a:lnTo>
                  <a:lnTo>
                    <a:pt x="2" y="2071"/>
                  </a:lnTo>
                  <a:lnTo>
                    <a:pt x="10" y="2172"/>
                  </a:lnTo>
                  <a:lnTo>
                    <a:pt x="22" y="2270"/>
                  </a:lnTo>
                  <a:lnTo>
                    <a:pt x="40" y="2366"/>
                  </a:lnTo>
                  <a:lnTo>
                    <a:pt x="62" y="2462"/>
                  </a:lnTo>
                  <a:lnTo>
                    <a:pt x="89" y="2555"/>
                  </a:lnTo>
                  <a:lnTo>
                    <a:pt x="119" y="2647"/>
                  </a:lnTo>
                  <a:lnTo>
                    <a:pt x="155" y="2736"/>
                  </a:lnTo>
                  <a:lnTo>
                    <a:pt x="194" y="2823"/>
                  </a:lnTo>
                  <a:lnTo>
                    <a:pt x="238" y="2908"/>
                  </a:lnTo>
                  <a:lnTo>
                    <a:pt x="286" y="2991"/>
                  </a:lnTo>
                  <a:lnTo>
                    <a:pt x="337" y="3071"/>
                  </a:lnTo>
                  <a:lnTo>
                    <a:pt x="392" y="3148"/>
                  </a:lnTo>
                  <a:lnTo>
                    <a:pt x="451" y="3222"/>
                  </a:lnTo>
                  <a:lnTo>
                    <a:pt x="513" y="3295"/>
                  </a:lnTo>
                  <a:lnTo>
                    <a:pt x="579" y="3363"/>
                  </a:lnTo>
                  <a:lnTo>
                    <a:pt x="647" y="3428"/>
                  </a:lnTo>
                  <a:lnTo>
                    <a:pt x="718" y="3490"/>
                  </a:lnTo>
                  <a:lnTo>
                    <a:pt x="793" y="3548"/>
                  </a:lnTo>
                  <a:lnTo>
                    <a:pt x="870" y="3603"/>
                  </a:lnTo>
                  <a:lnTo>
                    <a:pt x="949" y="3655"/>
                  </a:lnTo>
                  <a:lnTo>
                    <a:pt x="1032" y="3703"/>
                  </a:lnTo>
                  <a:lnTo>
                    <a:pt x="1117" y="3746"/>
                  </a:lnTo>
                  <a:lnTo>
                    <a:pt x="1204" y="3785"/>
                  </a:lnTo>
                  <a:lnTo>
                    <a:pt x="1294" y="3821"/>
                  </a:lnTo>
                  <a:lnTo>
                    <a:pt x="1385" y="3852"/>
                  </a:lnTo>
                  <a:lnTo>
                    <a:pt x="1479" y="3879"/>
                  </a:lnTo>
                  <a:lnTo>
                    <a:pt x="1574" y="3900"/>
                  </a:lnTo>
                  <a:lnTo>
                    <a:pt x="1671" y="3918"/>
                  </a:lnTo>
                  <a:lnTo>
                    <a:pt x="1769" y="3931"/>
                  </a:lnTo>
                  <a:lnTo>
                    <a:pt x="1869" y="3938"/>
                  </a:lnTo>
                  <a:lnTo>
                    <a:pt x="1971" y="3941"/>
                  </a:lnTo>
                </a:path>
              </a:pathLst>
            </a:custGeom>
            <a:gradFill flip="none" rotWithShape="1">
              <a:gsLst>
                <a:gs pos="0">
                  <a:schemeClr val="bg1"/>
                </a:gs>
                <a:gs pos="50000">
                  <a:schemeClr val="bg1">
                    <a:lumMod val="85000"/>
                  </a:schemeClr>
                </a:gs>
                <a:gs pos="100000">
                  <a:schemeClr val="bg1">
                    <a:lumMod val="75000"/>
                  </a:schemeClr>
                </a:gs>
              </a:gsLst>
              <a:path path="circle">
                <a:fillToRect l="50000" t="50000" r="50000" b="50000"/>
              </a:path>
              <a:tileRect/>
            </a:gra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p:nvPr/>
          </p:nvSpPr>
          <p:spPr bwMode="auto">
            <a:xfrm rot="1800000">
              <a:off x="2733110" y="3280465"/>
              <a:ext cx="322262" cy="93663"/>
            </a:xfrm>
            <a:custGeom>
              <a:avLst/>
              <a:gdLst/>
              <a:ahLst/>
              <a:cxnLst>
                <a:cxn ang="0">
                  <a:pos x="7" y="27"/>
                </a:cxn>
                <a:cxn ang="0">
                  <a:pos x="2" y="77"/>
                </a:cxn>
                <a:cxn ang="0">
                  <a:pos x="0" y="127"/>
                </a:cxn>
                <a:cxn ang="0">
                  <a:pos x="1" y="176"/>
                </a:cxn>
                <a:cxn ang="0">
                  <a:pos x="5" y="225"/>
                </a:cxn>
                <a:cxn ang="0">
                  <a:pos x="12" y="272"/>
                </a:cxn>
                <a:cxn ang="0">
                  <a:pos x="23" y="318"/>
                </a:cxn>
                <a:cxn ang="0">
                  <a:pos x="36" y="364"/>
                </a:cxn>
                <a:cxn ang="0">
                  <a:pos x="52" y="409"/>
                </a:cxn>
                <a:cxn ang="0">
                  <a:pos x="72" y="451"/>
                </a:cxn>
                <a:cxn ang="0">
                  <a:pos x="93" y="494"/>
                </a:cxn>
                <a:cxn ang="0">
                  <a:pos x="119" y="535"/>
                </a:cxn>
                <a:cxn ang="0">
                  <a:pos x="147" y="576"/>
                </a:cxn>
                <a:cxn ang="0">
                  <a:pos x="177" y="615"/>
                </a:cxn>
                <a:cxn ang="0">
                  <a:pos x="211" y="655"/>
                </a:cxn>
                <a:cxn ang="0">
                  <a:pos x="247" y="691"/>
                </a:cxn>
                <a:cxn ang="0">
                  <a:pos x="265" y="697"/>
                </a:cxn>
                <a:cxn ang="0">
                  <a:pos x="321" y="732"/>
                </a:cxn>
                <a:cxn ang="0">
                  <a:pos x="456" y="821"/>
                </a:cxn>
                <a:cxn ang="0">
                  <a:pos x="612" y="903"/>
                </a:cxn>
                <a:cxn ang="0">
                  <a:pos x="792" y="975"/>
                </a:cxn>
                <a:cxn ang="0">
                  <a:pos x="993" y="1041"/>
                </a:cxn>
                <a:cxn ang="0">
                  <a:pos x="1215" y="1099"/>
                </a:cxn>
                <a:cxn ang="0">
                  <a:pos x="1457" y="1152"/>
                </a:cxn>
                <a:cxn ang="0">
                  <a:pos x="1721" y="1196"/>
                </a:cxn>
                <a:cxn ang="0">
                  <a:pos x="2003" y="1236"/>
                </a:cxn>
                <a:cxn ang="0">
                  <a:pos x="2305" y="1269"/>
                </a:cxn>
                <a:cxn ang="0">
                  <a:pos x="2626" y="1297"/>
                </a:cxn>
                <a:cxn ang="0">
                  <a:pos x="2964" y="1319"/>
                </a:cxn>
                <a:cxn ang="0">
                  <a:pos x="3320" y="1338"/>
                </a:cxn>
                <a:cxn ang="0">
                  <a:pos x="3695" y="1353"/>
                </a:cxn>
                <a:cxn ang="0">
                  <a:pos x="4086" y="1363"/>
                </a:cxn>
                <a:cxn ang="0">
                  <a:pos x="4494" y="1370"/>
                </a:cxn>
                <a:cxn ang="0">
                  <a:pos x="4704" y="652"/>
                </a:cxn>
                <a:cxn ang="0">
                  <a:pos x="4604" y="653"/>
                </a:cxn>
                <a:cxn ang="0">
                  <a:pos x="4447" y="652"/>
                </a:cxn>
                <a:cxn ang="0">
                  <a:pos x="4237" y="649"/>
                </a:cxn>
                <a:cxn ang="0">
                  <a:pos x="3982" y="641"/>
                </a:cxn>
                <a:cxn ang="0">
                  <a:pos x="3688" y="629"/>
                </a:cxn>
                <a:cxn ang="0">
                  <a:pos x="3364" y="612"/>
                </a:cxn>
                <a:cxn ang="0">
                  <a:pos x="3017" y="589"/>
                </a:cxn>
                <a:cxn ang="0">
                  <a:pos x="2652" y="560"/>
                </a:cxn>
                <a:cxn ang="0">
                  <a:pos x="2279" y="523"/>
                </a:cxn>
                <a:cxn ang="0">
                  <a:pos x="1904" y="478"/>
                </a:cxn>
                <a:cxn ang="0">
                  <a:pos x="1534" y="424"/>
                </a:cxn>
                <a:cxn ang="0">
                  <a:pos x="1177" y="361"/>
                </a:cxn>
                <a:cxn ang="0">
                  <a:pos x="838" y="288"/>
                </a:cxn>
                <a:cxn ang="0">
                  <a:pos x="526" y="203"/>
                </a:cxn>
                <a:cxn ang="0">
                  <a:pos x="248" y="108"/>
                </a:cxn>
                <a:cxn ang="0">
                  <a:pos x="10" y="0"/>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chemeClr val="accent1"/>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p:nvPr/>
          </p:nvSpPr>
          <p:spPr bwMode="auto">
            <a:xfrm rot="1800000">
              <a:off x="2985522" y="3474140"/>
              <a:ext cx="303213" cy="114300"/>
            </a:xfrm>
            <a:custGeom>
              <a:avLst/>
              <a:gdLst/>
              <a:ahLst/>
              <a:cxnLst>
                <a:cxn ang="0">
                  <a:pos x="4418" y="119"/>
                </a:cxn>
                <a:cxn ang="0">
                  <a:pos x="4349" y="343"/>
                </a:cxn>
                <a:cxn ang="0">
                  <a:pos x="4248" y="546"/>
                </a:cxn>
                <a:cxn ang="0">
                  <a:pos x="4114" y="729"/>
                </a:cxn>
                <a:cxn ang="0">
                  <a:pos x="3950" y="894"/>
                </a:cxn>
                <a:cxn ang="0">
                  <a:pos x="3754" y="1041"/>
                </a:cxn>
                <a:cxn ang="0">
                  <a:pos x="3528" y="1171"/>
                </a:cxn>
                <a:cxn ang="0">
                  <a:pos x="3273" y="1282"/>
                </a:cxn>
                <a:cxn ang="0">
                  <a:pos x="2988" y="1380"/>
                </a:cxn>
                <a:cxn ang="0">
                  <a:pos x="2675" y="1461"/>
                </a:cxn>
                <a:cxn ang="0">
                  <a:pos x="2336" y="1528"/>
                </a:cxn>
                <a:cxn ang="0">
                  <a:pos x="1968" y="1582"/>
                </a:cxn>
                <a:cxn ang="0">
                  <a:pos x="1575" y="1622"/>
                </a:cxn>
                <a:cxn ang="0">
                  <a:pos x="1156" y="1651"/>
                </a:cxn>
                <a:cxn ang="0">
                  <a:pos x="711" y="1668"/>
                </a:cxn>
                <a:cxn ang="0">
                  <a:pos x="242" y="1674"/>
                </a:cxn>
                <a:cxn ang="0">
                  <a:pos x="0" y="687"/>
                </a:cxn>
                <a:cxn ang="0">
                  <a:pos x="414" y="681"/>
                </a:cxn>
                <a:cxn ang="0">
                  <a:pos x="814" y="673"/>
                </a:cxn>
                <a:cxn ang="0">
                  <a:pos x="1196" y="661"/>
                </a:cxn>
                <a:cxn ang="0">
                  <a:pos x="1561" y="644"/>
                </a:cxn>
                <a:cxn ang="0">
                  <a:pos x="1910" y="624"/>
                </a:cxn>
                <a:cxn ang="0">
                  <a:pos x="2240" y="599"/>
                </a:cxn>
                <a:cxn ang="0">
                  <a:pos x="2550" y="567"/>
                </a:cxn>
                <a:cxn ang="0">
                  <a:pos x="2843" y="532"/>
                </a:cxn>
                <a:cxn ang="0">
                  <a:pos x="3115" y="489"/>
                </a:cxn>
                <a:cxn ang="0">
                  <a:pos x="3368" y="441"/>
                </a:cxn>
                <a:cxn ang="0">
                  <a:pos x="3600" y="386"/>
                </a:cxn>
                <a:cxn ang="0">
                  <a:pos x="3813" y="325"/>
                </a:cxn>
                <a:cxn ang="0">
                  <a:pos x="4002" y="256"/>
                </a:cxn>
                <a:cxn ang="0">
                  <a:pos x="4170" y="178"/>
                </a:cxn>
                <a:cxn ang="0">
                  <a:pos x="4316" y="92"/>
                </a:cxn>
                <a:cxn ang="0">
                  <a:pos x="4439" y="0"/>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chemeClr val="accent1">
                <a:lumMod val="50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p:nvPr/>
          </p:nvSpPr>
          <p:spPr bwMode="auto">
            <a:xfrm rot="1800000">
              <a:off x="3010922" y="3440803"/>
              <a:ext cx="322263" cy="95250"/>
            </a:xfrm>
            <a:custGeom>
              <a:avLst/>
              <a:gdLst/>
              <a:ahLst/>
              <a:cxnLst>
                <a:cxn ang="0">
                  <a:pos x="4695" y="27"/>
                </a:cxn>
                <a:cxn ang="0">
                  <a:pos x="4701" y="77"/>
                </a:cxn>
                <a:cxn ang="0">
                  <a:pos x="4702" y="127"/>
                </a:cxn>
                <a:cxn ang="0">
                  <a:pos x="4701" y="176"/>
                </a:cxn>
                <a:cxn ang="0">
                  <a:pos x="4697" y="225"/>
                </a:cxn>
                <a:cxn ang="0">
                  <a:pos x="4690" y="272"/>
                </a:cxn>
                <a:cxn ang="0">
                  <a:pos x="4679" y="318"/>
                </a:cxn>
                <a:cxn ang="0">
                  <a:pos x="4666" y="364"/>
                </a:cxn>
                <a:cxn ang="0">
                  <a:pos x="4650" y="409"/>
                </a:cxn>
                <a:cxn ang="0">
                  <a:pos x="4630" y="451"/>
                </a:cxn>
                <a:cxn ang="0">
                  <a:pos x="4609" y="494"/>
                </a:cxn>
                <a:cxn ang="0">
                  <a:pos x="4583" y="535"/>
                </a:cxn>
                <a:cxn ang="0">
                  <a:pos x="4555" y="576"/>
                </a:cxn>
                <a:cxn ang="0">
                  <a:pos x="4525" y="615"/>
                </a:cxn>
                <a:cxn ang="0">
                  <a:pos x="4491" y="655"/>
                </a:cxn>
                <a:cxn ang="0">
                  <a:pos x="4455" y="691"/>
                </a:cxn>
                <a:cxn ang="0">
                  <a:pos x="4437" y="697"/>
                </a:cxn>
                <a:cxn ang="0">
                  <a:pos x="4381" y="732"/>
                </a:cxn>
                <a:cxn ang="0">
                  <a:pos x="4246" y="821"/>
                </a:cxn>
                <a:cxn ang="0">
                  <a:pos x="4090" y="903"/>
                </a:cxn>
                <a:cxn ang="0">
                  <a:pos x="3910" y="975"/>
                </a:cxn>
                <a:cxn ang="0">
                  <a:pos x="3709" y="1041"/>
                </a:cxn>
                <a:cxn ang="0">
                  <a:pos x="3487" y="1099"/>
                </a:cxn>
                <a:cxn ang="0">
                  <a:pos x="3245" y="1152"/>
                </a:cxn>
                <a:cxn ang="0">
                  <a:pos x="2981" y="1196"/>
                </a:cxn>
                <a:cxn ang="0">
                  <a:pos x="2699" y="1236"/>
                </a:cxn>
                <a:cxn ang="0">
                  <a:pos x="2397" y="1269"/>
                </a:cxn>
                <a:cxn ang="0">
                  <a:pos x="2076" y="1297"/>
                </a:cxn>
                <a:cxn ang="0">
                  <a:pos x="1738" y="1319"/>
                </a:cxn>
                <a:cxn ang="0">
                  <a:pos x="1382" y="1338"/>
                </a:cxn>
                <a:cxn ang="0">
                  <a:pos x="1007" y="1353"/>
                </a:cxn>
                <a:cxn ang="0">
                  <a:pos x="616" y="1363"/>
                </a:cxn>
                <a:cxn ang="0">
                  <a:pos x="208" y="1370"/>
                </a:cxn>
                <a:cxn ang="0">
                  <a:pos x="0" y="652"/>
                </a:cxn>
                <a:cxn ang="0">
                  <a:pos x="98" y="653"/>
                </a:cxn>
                <a:cxn ang="0">
                  <a:pos x="255" y="652"/>
                </a:cxn>
                <a:cxn ang="0">
                  <a:pos x="465" y="649"/>
                </a:cxn>
                <a:cxn ang="0">
                  <a:pos x="721" y="641"/>
                </a:cxn>
                <a:cxn ang="0">
                  <a:pos x="1014" y="629"/>
                </a:cxn>
                <a:cxn ang="0">
                  <a:pos x="1338" y="612"/>
                </a:cxn>
                <a:cxn ang="0">
                  <a:pos x="1685" y="589"/>
                </a:cxn>
                <a:cxn ang="0">
                  <a:pos x="2050" y="560"/>
                </a:cxn>
                <a:cxn ang="0">
                  <a:pos x="2423" y="523"/>
                </a:cxn>
                <a:cxn ang="0">
                  <a:pos x="2798" y="478"/>
                </a:cxn>
                <a:cxn ang="0">
                  <a:pos x="3168" y="424"/>
                </a:cxn>
                <a:cxn ang="0">
                  <a:pos x="3525" y="361"/>
                </a:cxn>
                <a:cxn ang="0">
                  <a:pos x="3864" y="288"/>
                </a:cxn>
                <a:cxn ang="0">
                  <a:pos x="4176" y="203"/>
                </a:cxn>
                <a:cxn ang="0">
                  <a:pos x="4454" y="108"/>
                </a:cxn>
                <a:cxn ang="0">
                  <a:pos x="4692" y="0"/>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chemeClr val="accent1">
                <a:lumMod val="75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
            <p:cNvSpPr/>
            <p:nvPr/>
          </p:nvSpPr>
          <p:spPr bwMode="auto">
            <a:xfrm rot="1800000">
              <a:off x="3129985" y="2775640"/>
              <a:ext cx="161925" cy="323850"/>
            </a:xfrm>
            <a:custGeom>
              <a:avLst/>
              <a:gdLst/>
              <a:ahLst/>
              <a:cxnLst>
                <a:cxn ang="0">
                  <a:pos x="2357" y="433"/>
                </a:cxn>
                <a:cxn ang="0">
                  <a:pos x="2357" y="0"/>
                </a:cxn>
                <a:cxn ang="0">
                  <a:pos x="1998" y="28"/>
                </a:cxn>
                <a:cxn ang="0">
                  <a:pos x="1657" y="106"/>
                </a:cxn>
                <a:cxn ang="0">
                  <a:pos x="1337" y="234"/>
                </a:cxn>
                <a:cxn ang="0">
                  <a:pos x="1041" y="404"/>
                </a:cxn>
                <a:cxn ang="0">
                  <a:pos x="774" y="614"/>
                </a:cxn>
                <a:cxn ang="0">
                  <a:pos x="540" y="859"/>
                </a:cxn>
                <a:cxn ang="0">
                  <a:pos x="342" y="1137"/>
                </a:cxn>
                <a:cxn ang="0">
                  <a:pos x="186" y="1441"/>
                </a:cxn>
                <a:cxn ang="0">
                  <a:pos x="75" y="1769"/>
                </a:cxn>
                <a:cxn ang="0">
                  <a:pos x="13" y="2117"/>
                </a:cxn>
                <a:cxn ang="0">
                  <a:pos x="4" y="2477"/>
                </a:cxn>
                <a:cxn ang="0">
                  <a:pos x="48" y="2831"/>
                </a:cxn>
                <a:cxn ang="0">
                  <a:pos x="143" y="3166"/>
                </a:cxn>
                <a:cxn ang="0">
                  <a:pos x="285" y="3477"/>
                </a:cxn>
                <a:cxn ang="0">
                  <a:pos x="470" y="3765"/>
                </a:cxn>
                <a:cxn ang="0">
                  <a:pos x="692" y="4022"/>
                </a:cxn>
                <a:cxn ang="0">
                  <a:pos x="948" y="4244"/>
                </a:cxn>
                <a:cxn ang="0">
                  <a:pos x="1235" y="4427"/>
                </a:cxn>
                <a:cxn ang="0">
                  <a:pos x="1548" y="4569"/>
                </a:cxn>
                <a:cxn ang="0">
                  <a:pos x="1883" y="4664"/>
                </a:cxn>
                <a:cxn ang="0">
                  <a:pos x="2235" y="4710"/>
                </a:cxn>
                <a:cxn ang="0">
                  <a:pos x="2357" y="4712"/>
                </a:cxn>
                <a:cxn ang="0">
                  <a:pos x="2357" y="4281"/>
                </a:cxn>
                <a:cxn ang="0">
                  <a:pos x="2064" y="4259"/>
                </a:cxn>
                <a:cxn ang="0">
                  <a:pos x="1785" y="4194"/>
                </a:cxn>
                <a:cxn ang="0">
                  <a:pos x="1523" y="4091"/>
                </a:cxn>
                <a:cxn ang="0">
                  <a:pos x="1282" y="3951"/>
                </a:cxn>
                <a:cxn ang="0">
                  <a:pos x="1064" y="3780"/>
                </a:cxn>
                <a:cxn ang="0">
                  <a:pos x="872" y="3579"/>
                </a:cxn>
                <a:cxn ang="0">
                  <a:pos x="711" y="3353"/>
                </a:cxn>
                <a:cxn ang="0">
                  <a:pos x="584" y="3104"/>
                </a:cxn>
                <a:cxn ang="0">
                  <a:pos x="493" y="2836"/>
                </a:cxn>
                <a:cxn ang="0">
                  <a:pos x="442" y="2552"/>
                </a:cxn>
                <a:cxn ang="0">
                  <a:pos x="435" y="2257"/>
                </a:cxn>
                <a:cxn ang="0">
                  <a:pos x="471" y="1969"/>
                </a:cxn>
                <a:cxn ang="0">
                  <a:pos x="549" y="1696"/>
                </a:cxn>
                <a:cxn ang="0">
                  <a:pos x="665" y="1441"/>
                </a:cxn>
                <a:cxn ang="0">
                  <a:pos x="815" y="1206"/>
                </a:cxn>
                <a:cxn ang="0">
                  <a:pos x="997" y="997"/>
                </a:cxn>
                <a:cxn ang="0">
                  <a:pos x="1206" y="815"/>
                </a:cxn>
                <a:cxn ang="0">
                  <a:pos x="1440" y="665"/>
                </a:cxn>
                <a:cxn ang="0">
                  <a:pos x="1695" y="549"/>
                </a:cxn>
                <a:cxn ang="0">
                  <a:pos x="1969" y="472"/>
                </a:cxn>
                <a:cxn ang="0">
                  <a:pos x="2257" y="435"/>
                </a:cxn>
              </a:cxnLst>
              <a:rect l="0" t="0" r="r" b="b"/>
              <a:pathLst>
                <a:path w="2357" h="4712">
                  <a:moveTo>
                    <a:pt x="2357" y="433"/>
                  </a:moveTo>
                  <a:lnTo>
                    <a:pt x="2357" y="433"/>
                  </a:lnTo>
                  <a:lnTo>
                    <a:pt x="2357" y="433"/>
                  </a:lnTo>
                  <a:lnTo>
                    <a:pt x="2357" y="0"/>
                  </a:lnTo>
                  <a:lnTo>
                    <a:pt x="2357" y="0"/>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712"/>
                  </a:lnTo>
                  <a:lnTo>
                    <a:pt x="2357" y="4712"/>
                  </a:lnTo>
                  <a:lnTo>
                    <a:pt x="2357" y="4281"/>
                  </a:lnTo>
                  <a:lnTo>
                    <a:pt x="2357" y="4281"/>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accent1"/>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15"/>
            <p:cNvSpPr/>
            <p:nvPr/>
          </p:nvSpPr>
          <p:spPr bwMode="auto">
            <a:xfrm rot="1800000">
              <a:off x="3269685" y="2856603"/>
              <a:ext cx="161925" cy="323850"/>
            </a:xfrm>
            <a:custGeom>
              <a:avLst/>
              <a:gdLst/>
              <a:ahLst/>
              <a:cxnLst>
                <a:cxn ang="0">
                  <a:pos x="0" y="433"/>
                </a:cxn>
                <a:cxn ang="0">
                  <a:pos x="0" y="0"/>
                </a:cxn>
                <a:cxn ang="0">
                  <a:pos x="357" y="28"/>
                </a:cxn>
                <a:cxn ang="0">
                  <a:pos x="698" y="106"/>
                </a:cxn>
                <a:cxn ang="0">
                  <a:pos x="1018" y="234"/>
                </a:cxn>
                <a:cxn ang="0">
                  <a:pos x="1314" y="404"/>
                </a:cxn>
                <a:cxn ang="0">
                  <a:pos x="1581" y="614"/>
                </a:cxn>
                <a:cxn ang="0">
                  <a:pos x="1816" y="859"/>
                </a:cxn>
                <a:cxn ang="0">
                  <a:pos x="2013" y="1137"/>
                </a:cxn>
                <a:cxn ang="0">
                  <a:pos x="2169" y="1441"/>
                </a:cxn>
                <a:cxn ang="0">
                  <a:pos x="2281" y="1769"/>
                </a:cxn>
                <a:cxn ang="0">
                  <a:pos x="2342" y="2117"/>
                </a:cxn>
                <a:cxn ang="0">
                  <a:pos x="2351" y="2477"/>
                </a:cxn>
                <a:cxn ang="0">
                  <a:pos x="2307" y="2831"/>
                </a:cxn>
                <a:cxn ang="0">
                  <a:pos x="2212" y="3166"/>
                </a:cxn>
                <a:cxn ang="0">
                  <a:pos x="2070" y="3477"/>
                </a:cxn>
                <a:cxn ang="0">
                  <a:pos x="1885" y="3765"/>
                </a:cxn>
                <a:cxn ang="0">
                  <a:pos x="1663" y="4022"/>
                </a:cxn>
                <a:cxn ang="0">
                  <a:pos x="1407" y="4244"/>
                </a:cxn>
                <a:cxn ang="0">
                  <a:pos x="1120" y="4427"/>
                </a:cxn>
                <a:cxn ang="0">
                  <a:pos x="807" y="4569"/>
                </a:cxn>
                <a:cxn ang="0">
                  <a:pos x="473" y="4664"/>
                </a:cxn>
                <a:cxn ang="0">
                  <a:pos x="120" y="4710"/>
                </a:cxn>
                <a:cxn ang="0">
                  <a:pos x="0" y="4712"/>
                </a:cxn>
                <a:cxn ang="0">
                  <a:pos x="0" y="4281"/>
                </a:cxn>
                <a:cxn ang="0">
                  <a:pos x="291" y="4259"/>
                </a:cxn>
                <a:cxn ang="0">
                  <a:pos x="570" y="4194"/>
                </a:cxn>
                <a:cxn ang="0">
                  <a:pos x="832" y="4091"/>
                </a:cxn>
                <a:cxn ang="0">
                  <a:pos x="1073" y="3951"/>
                </a:cxn>
                <a:cxn ang="0">
                  <a:pos x="1292" y="3780"/>
                </a:cxn>
                <a:cxn ang="0">
                  <a:pos x="1483" y="3579"/>
                </a:cxn>
                <a:cxn ang="0">
                  <a:pos x="1644" y="3353"/>
                </a:cxn>
                <a:cxn ang="0">
                  <a:pos x="1771" y="3104"/>
                </a:cxn>
                <a:cxn ang="0">
                  <a:pos x="1862" y="2836"/>
                </a:cxn>
                <a:cxn ang="0">
                  <a:pos x="1913" y="2552"/>
                </a:cxn>
                <a:cxn ang="0">
                  <a:pos x="1921" y="2257"/>
                </a:cxn>
                <a:cxn ang="0">
                  <a:pos x="1884" y="1969"/>
                </a:cxn>
                <a:cxn ang="0">
                  <a:pos x="1806" y="1696"/>
                </a:cxn>
                <a:cxn ang="0">
                  <a:pos x="1690" y="1441"/>
                </a:cxn>
                <a:cxn ang="0">
                  <a:pos x="1540" y="1206"/>
                </a:cxn>
                <a:cxn ang="0">
                  <a:pos x="1358" y="997"/>
                </a:cxn>
                <a:cxn ang="0">
                  <a:pos x="1149" y="815"/>
                </a:cxn>
                <a:cxn ang="0">
                  <a:pos x="915" y="665"/>
                </a:cxn>
                <a:cxn ang="0">
                  <a:pos x="660" y="549"/>
                </a:cxn>
                <a:cxn ang="0">
                  <a:pos x="386" y="472"/>
                </a:cxn>
                <a:cxn ang="0">
                  <a:pos x="98" y="435"/>
                </a:cxn>
              </a:cxnLst>
              <a:rect l="0" t="0" r="r" b="b"/>
              <a:pathLst>
                <a:path w="2355" h="4712">
                  <a:moveTo>
                    <a:pt x="0" y="433"/>
                  </a:moveTo>
                  <a:lnTo>
                    <a:pt x="0" y="433"/>
                  </a:lnTo>
                  <a:lnTo>
                    <a:pt x="0" y="433"/>
                  </a:lnTo>
                  <a:lnTo>
                    <a:pt x="0" y="0"/>
                  </a:lnTo>
                  <a:lnTo>
                    <a:pt x="0" y="0"/>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712"/>
                  </a:lnTo>
                  <a:lnTo>
                    <a:pt x="0" y="4712"/>
                  </a:lnTo>
                  <a:lnTo>
                    <a:pt x="0" y="4281"/>
                  </a:lnTo>
                  <a:lnTo>
                    <a:pt x="0" y="4281"/>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accent1">
                <a:lumMod val="75000"/>
              </a:schemeClr>
            </a:solidFill>
            <a:ln w="1">
              <a:noFill/>
              <a:prstDash val="solid"/>
              <a:round/>
            </a:ln>
          </p:spPr>
          <p:txBody>
            <a:bodyPr lIns="34286" tIns="17143" rIns="34286" bIns="17143"/>
            <a:lstStyle/>
            <a:p>
              <a:pPr defTabSz="408305" eaLnBrk="1" fontAlgn="auto" hangingPunct="1">
                <a:spcBef>
                  <a:spcPts val="0"/>
                </a:spcBef>
                <a:spcAft>
                  <a:spcPts val="0"/>
                </a:spcAft>
                <a:defRPr/>
              </a:pPr>
              <a:endParaRPr lang="x-none"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4" name="组合 203"/>
          <p:cNvGrpSpPr/>
          <p:nvPr/>
        </p:nvGrpSpPr>
        <p:grpSpPr>
          <a:xfrm>
            <a:off x="5349536" y="1581160"/>
            <a:ext cx="1144588" cy="2408237"/>
            <a:chOff x="5030222" y="1726303"/>
            <a:chExt cx="1144588" cy="2408237"/>
          </a:xfrm>
        </p:grpSpPr>
        <p:sp>
          <p:nvSpPr>
            <p:cNvPr id="27" name="Freeform 1"/>
            <p:cNvSpPr>
              <a:spLocks noChangeArrowheads="1"/>
            </p:cNvSpPr>
            <p:nvPr/>
          </p:nvSpPr>
          <p:spPr bwMode="auto">
            <a:xfrm>
              <a:off x="5030222" y="1799328"/>
              <a:ext cx="1144588" cy="2335212"/>
            </a:xfrm>
            <a:custGeom>
              <a:avLst/>
              <a:gdLst>
                <a:gd name="T0" fmla="*/ 4950 w 6875"/>
                <a:gd name="T1" fmla="*/ 6773 h 14021"/>
                <a:gd name="T2" fmla="*/ 4988 w 6875"/>
                <a:gd name="T3" fmla="*/ 5399 h 14021"/>
                <a:gd name="T4" fmla="*/ 4950 w 6875"/>
                <a:gd name="T5" fmla="*/ 6773 h 14021"/>
                <a:gd name="T6" fmla="*/ 1768 w 6875"/>
                <a:gd name="T7" fmla="*/ 6773 h 14021"/>
                <a:gd name="T8" fmla="*/ 1826 w 6875"/>
                <a:gd name="T9" fmla="*/ 5281 h 14021"/>
                <a:gd name="T10" fmla="*/ 1768 w 6875"/>
                <a:gd name="T11" fmla="*/ 6773 h 14021"/>
                <a:gd name="T12" fmla="*/ 3397 w 6875"/>
                <a:gd name="T13" fmla="*/ 0 h 14021"/>
                <a:gd name="T14" fmla="*/ 2062 w 6875"/>
                <a:gd name="T15" fmla="*/ 1748 h 14021"/>
                <a:gd name="T16" fmla="*/ 1904 w 6875"/>
                <a:gd name="T17" fmla="*/ 2198 h 14021"/>
                <a:gd name="T18" fmla="*/ 2200 w 6875"/>
                <a:gd name="T19" fmla="*/ 2551 h 14021"/>
                <a:gd name="T20" fmla="*/ 2828 w 6875"/>
                <a:gd name="T21" fmla="*/ 3319 h 14021"/>
                <a:gd name="T22" fmla="*/ 2651 w 6875"/>
                <a:gd name="T23" fmla="*/ 3790 h 14021"/>
                <a:gd name="T24" fmla="*/ 1080 w 6875"/>
                <a:gd name="T25" fmla="*/ 4555 h 14021"/>
                <a:gd name="T26" fmla="*/ 0 w 6875"/>
                <a:gd name="T27" fmla="*/ 6773 h 14021"/>
                <a:gd name="T28" fmla="*/ 0 w 6875"/>
                <a:gd name="T29" fmla="*/ 7148 h 14021"/>
                <a:gd name="T30" fmla="*/ 0 w 6875"/>
                <a:gd name="T31" fmla="*/ 7148 h 14021"/>
                <a:gd name="T32" fmla="*/ 982 w 6875"/>
                <a:gd name="T33" fmla="*/ 9248 h 14021"/>
                <a:gd name="T34" fmla="*/ 1866 w 6875"/>
                <a:gd name="T35" fmla="*/ 13470 h 14021"/>
                <a:gd name="T36" fmla="*/ 1138 w 6875"/>
                <a:gd name="T37" fmla="*/ 13489 h 14021"/>
                <a:gd name="T38" fmla="*/ 5577 w 6875"/>
                <a:gd name="T39" fmla="*/ 14020 h 14021"/>
                <a:gd name="T40" fmla="*/ 4968 w 6875"/>
                <a:gd name="T41" fmla="*/ 13489 h 14021"/>
                <a:gd name="T42" fmla="*/ 4852 w 6875"/>
                <a:gd name="T43" fmla="*/ 9248 h 14021"/>
                <a:gd name="T44" fmla="*/ 6874 w 6875"/>
                <a:gd name="T45" fmla="*/ 7148 h 14021"/>
                <a:gd name="T46" fmla="*/ 6874 w 6875"/>
                <a:gd name="T47" fmla="*/ 6773 h 14021"/>
                <a:gd name="T48" fmla="*/ 5655 w 6875"/>
                <a:gd name="T49" fmla="*/ 4555 h 14021"/>
                <a:gd name="T50" fmla="*/ 4260 w 6875"/>
                <a:gd name="T51" fmla="*/ 3790 h 14021"/>
                <a:gd name="T52" fmla="*/ 4026 w 6875"/>
                <a:gd name="T53" fmla="*/ 3790 h 14021"/>
                <a:gd name="T54" fmla="*/ 4615 w 6875"/>
                <a:gd name="T55" fmla="*/ 2533 h 14021"/>
                <a:gd name="T56" fmla="*/ 4693 w 6875"/>
                <a:gd name="T57" fmla="*/ 2551 h 14021"/>
                <a:gd name="T58" fmla="*/ 4832 w 6875"/>
                <a:gd name="T59" fmla="*/ 1748 h 14021"/>
                <a:gd name="T60" fmla="*/ 4812 w 6875"/>
                <a:gd name="T61" fmla="*/ 1748 h 14021"/>
                <a:gd name="T62" fmla="*/ 3397 w 6875"/>
                <a:gd name="T63" fmla="*/ 0 h 1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75" h="14021">
                  <a:moveTo>
                    <a:pt x="4950" y="6773"/>
                  </a:moveTo>
                  <a:lnTo>
                    <a:pt x="4950" y="6773"/>
                  </a:lnTo>
                  <a:cubicBezTo>
                    <a:pt x="4950" y="5439"/>
                    <a:pt x="4950" y="5439"/>
                    <a:pt x="4950" y="5439"/>
                  </a:cubicBezTo>
                  <a:cubicBezTo>
                    <a:pt x="4988" y="5399"/>
                    <a:pt x="4988" y="5399"/>
                    <a:pt x="4988" y="5399"/>
                  </a:cubicBezTo>
                  <a:cubicBezTo>
                    <a:pt x="4988" y="6773"/>
                    <a:pt x="4988" y="6773"/>
                    <a:pt x="4988" y="6773"/>
                  </a:cubicBezTo>
                  <a:cubicBezTo>
                    <a:pt x="4950" y="6773"/>
                    <a:pt x="4950" y="6773"/>
                    <a:pt x="4950" y="6773"/>
                  </a:cubicBezTo>
                  <a:lnTo>
                    <a:pt x="1768" y="6773"/>
                  </a:lnTo>
                  <a:lnTo>
                    <a:pt x="1768" y="6773"/>
                  </a:lnTo>
                  <a:cubicBezTo>
                    <a:pt x="1768" y="5242"/>
                    <a:pt x="1768" y="5242"/>
                    <a:pt x="1768" y="5242"/>
                  </a:cubicBezTo>
                  <a:cubicBezTo>
                    <a:pt x="1826" y="5281"/>
                    <a:pt x="1826" y="5281"/>
                    <a:pt x="1826" y="5281"/>
                  </a:cubicBezTo>
                  <a:cubicBezTo>
                    <a:pt x="1826" y="6773"/>
                    <a:pt x="1826" y="6773"/>
                    <a:pt x="1826" y="6773"/>
                  </a:cubicBezTo>
                  <a:cubicBezTo>
                    <a:pt x="1768" y="6773"/>
                    <a:pt x="1768" y="6773"/>
                    <a:pt x="1768" y="6773"/>
                  </a:cubicBezTo>
                  <a:lnTo>
                    <a:pt x="3397" y="0"/>
                  </a:lnTo>
                  <a:lnTo>
                    <a:pt x="3397" y="0"/>
                  </a:lnTo>
                  <a:cubicBezTo>
                    <a:pt x="2593" y="0"/>
                    <a:pt x="1609" y="587"/>
                    <a:pt x="2082" y="1748"/>
                  </a:cubicBezTo>
                  <a:lnTo>
                    <a:pt x="2062" y="1748"/>
                  </a:lnTo>
                  <a:cubicBezTo>
                    <a:pt x="2062" y="1748"/>
                    <a:pt x="2062" y="1748"/>
                    <a:pt x="2042" y="1748"/>
                  </a:cubicBezTo>
                  <a:cubicBezTo>
                    <a:pt x="1924" y="1786"/>
                    <a:pt x="1866" y="1982"/>
                    <a:pt x="1904" y="2198"/>
                  </a:cubicBezTo>
                  <a:cubicBezTo>
                    <a:pt x="1944" y="2395"/>
                    <a:pt x="2062" y="2551"/>
                    <a:pt x="2180" y="2551"/>
                  </a:cubicBezTo>
                  <a:cubicBezTo>
                    <a:pt x="2200" y="2551"/>
                    <a:pt x="2200" y="2551"/>
                    <a:pt x="2200" y="2551"/>
                  </a:cubicBezTo>
                  <a:cubicBezTo>
                    <a:pt x="2218" y="2551"/>
                    <a:pt x="2238" y="2533"/>
                    <a:pt x="2258" y="2533"/>
                  </a:cubicBezTo>
                  <a:cubicBezTo>
                    <a:pt x="2377" y="2846"/>
                    <a:pt x="2593" y="3140"/>
                    <a:pt x="2828" y="3319"/>
                  </a:cubicBezTo>
                  <a:cubicBezTo>
                    <a:pt x="2828" y="3475"/>
                    <a:pt x="2828" y="3631"/>
                    <a:pt x="2828" y="3790"/>
                  </a:cubicBezTo>
                  <a:cubicBezTo>
                    <a:pt x="2651" y="3790"/>
                    <a:pt x="2651" y="3790"/>
                    <a:pt x="2651" y="3790"/>
                  </a:cubicBezTo>
                  <a:cubicBezTo>
                    <a:pt x="2593" y="3790"/>
                    <a:pt x="2593" y="3790"/>
                    <a:pt x="2593" y="3790"/>
                  </a:cubicBezTo>
                  <a:cubicBezTo>
                    <a:pt x="1846" y="3790"/>
                    <a:pt x="1317" y="3926"/>
                    <a:pt x="1080" y="4555"/>
                  </a:cubicBezTo>
                  <a:cubicBezTo>
                    <a:pt x="1080" y="6773"/>
                    <a:pt x="1080" y="6773"/>
                    <a:pt x="1080" y="6773"/>
                  </a:cubicBezTo>
                  <a:cubicBezTo>
                    <a:pt x="0" y="6773"/>
                    <a:pt x="0" y="6773"/>
                    <a:pt x="0" y="6773"/>
                  </a:cubicBezTo>
                  <a:cubicBezTo>
                    <a:pt x="0" y="7148"/>
                    <a:pt x="0" y="7148"/>
                    <a:pt x="0" y="7148"/>
                  </a:cubicBezTo>
                  <a:lnTo>
                    <a:pt x="0" y="7148"/>
                  </a:lnTo>
                  <a:lnTo>
                    <a:pt x="0" y="7148"/>
                  </a:lnTo>
                  <a:lnTo>
                    <a:pt x="0" y="7148"/>
                  </a:lnTo>
                  <a:lnTo>
                    <a:pt x="0" y="7148"/>
                  </a:lnTo>
                  <a:cubicBezTo>
                    <a:pt x="982" y="9248"/>
                    <a:pt x="982" y="9248"/>
                    <a:pt x="982" y="9248"/>
                  </a:cubicBezTo>
                  <a:cubicBezTo>
                    <a:pt x="1866" y="9248"/>
                    <a:pt x="1866" y="9248"/>
                    <a:pt x="1866" y="9248"/>
                  </a:cubicBezTo>
                  <a:cubicBezTo>
                    <a:pt x="1866" y="13470"/>
                    <a:pt x="1866" y="13470"/>
                    <a:pt x="1866" y="13470"/>
                  </a:cubicBezTo>
                  <a:cubicBezTo>
                    <a:pt x="1846" y="13470"/>
                    <a:pt x="1846" y="13489"/>
                    <a:pt x="1826" y="13489"/>
                  </a:cubicBezTo>
                  <a:cubicBezTo>
                    <a:pt x="1138" y="13489"/>
                    <a:pt x="1138" y="13489"/>
                    <a:pt x="1138" y="13489"/>
                  </a:cubicBezTo>
                  <a:cubicBezTo>
                    <a:pt x="1138" y="14020"/>
                    <a:pt x="1138" y="14020"/>
                    <a:pt x="1138" y="14020"/>
                  </a:cubicBezTo>
                  <a:cubicBezTo>
                    <a:pt x="5577" y="14020"/>
                    <a:pt x="5577" y="14020"/>
                    <a:pt x="5577" y="14020"/>
                  </a:cubicBezTo>
                  <a:cubicBezTo>
                    <a:pt x="5577" y="13489"/>
                    <a:pt x="5577" y="13489"/>
                    <a:pt x="5577" y="13489"/>
                  </a:cubicBezTo>
                  <a:cubicBezTo>
                    <a:pt x="4968" y="13489"/>
                    <a:pt x="4968" y="13489"/>
                    <a:pt x="4968" y="13489"/>
                  </a:cubicBezTo>
                  <a:cubicBezTo>
                    <a:pt x="4930" y="13470"/>
                    <a:pt x="4890" y="13450"/>
                    <a:pt x="4852" y="13430"/>
                  </a:cubicBezTo>
                  <a:cubicBezTo>
                    <a:pt x="4852" y="9248"/>
                    <a:pt x="4852" y="9248"/>
                    <a:pt x="4852" y="9248"/>
                  </a:cubicBezTo>
                  <a:cubicBezTo>
                    <a:pt x="5892" y="9248"/>
                    <a:pt x="5892" y="9248"/>
                    <a:pt x="5892" y="9248"/>
                  </a:cubicBezTo>
                  <a:cubicBezTo>
                    <a:pt x="6874" y="7148"/>
                    <a:pt x="6874" y="7148"/>
                    <a:pt x="6874" y="7148"/>
                  </a:cubicBezTo>
                  <a:lnTo>
                    <a:pt x="6874" y="7148"/>
                  </a:lnTo>
                  <a:cubicBezTo>
                    <a:pt x="6874" y="6773"/>
                    <a:pt x="6874" y="6773"/>
                    <a:pt x="6874" y="6773"/>
                  </a:cubicBezTo>
                  <a:cubicBezTo>
                    <a:pt x="5655" y="6773"/>
                    <a:pt x="5655" y="6773"/>
                    <a:pt x="5655" y="6773"/>
                  </a:cubicBezTo>
                  <a:cubicBezTo>
                    <a:pt x="5655" y="4555"/>
                    <a:pt x="5655" y="4555"/>
                    <a:pt x="5655" y="4555"/>
                  </a:cubicBezTo>
                  <a:lnTo>
                    <a:pt x="5655" y="4555"/>
                  </a:lnTo>
                  <a:cubicBezTo>
                    <a:pt x="5617" y="4024"/>
                    <a:pt x="4751" y="3790"/>
                    <a:pt x="4260" y="3790"/>
                  </a:cubicBezTo>
                  <a:cubicBezTo>
                    <a:pt x="4222" y="3790"/>
                    <a:pt x="4222" y="3790"/>
                    <a:pt x="4222" y="3790"/>
                  </a:cubicBezTo>
                  <a:cubicBezTo>
                    <a:pt x="4026" y="3790"/>
                    <a:pt x="4026" y="3790"/>
                    <a:pt x="4026" y="3790"/>
                  </a:cubicBezTo>
                  <a:cubicBezTo>
                    <a:pt x="4026" y="3651"/>
                    <a:pt x="4026" y="3495"/>
                    <a:pt x="4026" y="3337"/>
                  </a:cubicBezTo>
                  <a:cubicBezTo>
                    <a:pt x="4280" y="3140"/>
                    <a:pt x="4497" y="2846"/>
                    <a:pt x="4615" y="2533"/>
                  </a:cubicBezTo>
                  <a:cubicBezTo>
                    <a:pt x="4635" y="2533"/>
                    <a:pt x="4653" y="2551"/>
                    <a:pt x="4673" y="2551"/>
                  </a:cubicBezTo>
                  <a:lnTo>
                    <a:pt x="4693" y="2551"/>
                  </a:lnTo>
                  <a:cubicBezTo>
                    <a:pt x="4812" y="2551"/>
                    <a:pt x="4930" y="2395"/>
                    <a:pt x="4968" y="2198"/>
                  </a:cubicBezTo>
                  <a:cubicBezTo>
                    <a:pt x="5008" y="1982"/>
                    <a:pt x="4950" y="1786"/>
                    <a:pt x="4832" y="1748"/>
                  </a:cubicBezTo>
                  <a:lnTo>
                    <a:pt x="4812" y="1748"/>
                  </a:lnTo>
                  <a:lnTo>
                    <a:pt x="4812" y="1748"/>
                  </a:lnTo>
                  <a:cubicBezTo>
                    <a:pt x="5008" y="1295"/>
                    <a:pt x="4910" y="371"/>
                    <a:pt x="4202" y="333"/>
                  </a:cubicBezTo>
                  <a:cubicBezTo>
                    <a:pt x="4066" y="96"/>
                    <a:pt x="3751" y="0"/>
                    <a:pt x="3397" y="0"/>
                  </a:cubicBezTo>
                  <a:lnTo>
                    <a:pt x="4950" y="6773"/>
                  </a:lnTo>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
            <p:cNvSpPr>
              <a:spLocks noChangeArrowheads="1"/>
            </p:cNvSpPr>
            <p:nvPr/>
          </p:nvSpPr>
          <p:spPr bwMode="auto">
            <a:xfrm>
              <a:off x="5209610" y="2558153"/>
              <a:ext cx="114300" cy="685800"/>
            </a:xfrm>
            <a:custGeom>
              <a:avLst/>
              <a:gdLst>
                <a:gd name="T0" fmla="*/ 688 w 689"/>
                <a:gd name="T1" fmla="*/ 4124 h 4125"/>
                <a:gd name="T2" fmla="*/ 0 w 689"/>
                <a:gd name="T3" fmla="*/ 4124 h 4125"/>
                <a:gd name="T4" fmla="*/ 0 w 689"/>
                <a:gd name="T5" fmla="*/ 0 h 4125"/>
                <a:gd name="T6" fmla="*/ 688 w 689"/>
                <a:gd name="T7" fmla="*/ 0 h 4125"/>
                <a:gd name="T8" fmla="*/ 688 w 689"/>
                <a:gd name="T9" fmla="*/ 4124 h 4125"/>
              </a:gdLst>
              <a:ahLst/>
              <a:cxnLst>
                <a:cxn ang="0">
                  <a:pos x="T0" y="T1"/>
                </a:cxn>
                <a:cxn ang="0">
                  <a:pos x="T2" y="T3"/>
                </a:cxn>
                <a:cxn ang="0">
                  <a:pos x="T4" y="T5"/>
                </a:cxn>
                <a:cxn ang="0">
                  <a:pos x="T6" y="T7"/>
                </a:cxn>
                <a:cxn ang="0">
                  <a:pos x="T8" y="T9"/>
                </a:cxn>
              </a:cxnLst>
              <a:rect l="0" t="0" r="r" b="b"/>
              <a:pathLst>
                <a:path w="689" h="4125">
                  <a:moveTo>
                    <a:pt x="688" y="4124"/>
                  </a:moveTo>
                  <a:lnTo>
                    <a:pt x="0" y="4124"/>
                  </a:lnTo>
                  <a:lnTo>
                    <a:pt x="0" y="0"/>
                  </a:lnTo>
                  <a:lnTo>
                    <a:pt x="688" y="0"/>
                  </a:lnTo>
                  <a:lnTo>
                    <a:pt x="688" y="4124"/>
                  </a:lnTo>
                </a:path>
              </a:pathLst>
            </a:custGeom>
            <a:solidFill>
              <a:srgbClr val="1B2633"/>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
            <p:cNvSpPr>
              <a:spLocks noChangeArrowheads="1"/>
            </p:cNvSpPr>
            <p:nvPr/>
          </p:nvSpPr>
          <p:spPr bwMode="auto">
            <a:xfrm>
              <a:off x="5304860" y="3243953"/>
              <a:ext cx="39687" cy="85725"/>
            </a:xfrm>
            <a:custGeom>
              <a:avLst/>
              <a:gdLst>
                <a:gd name="T0" fmla="*/ 177 w 238"/>
                <a:gd name="T1" fmla="*/ 78 h 512"/>
                <a:gd name="T2" fmla="*/ 177 w 238"/>
                <a:gd name="T3" fmla="*/ 78 h 512"/>
                <a:gd name="T4" fmla="*/ 98 w 238"/>
                <a:gd name="T5" fmla="*/ 0 h 512"/>
                <a:gd name="T6" fmla="*/ 0 w 238"/>
                <a:gd name="T7" fmla="*/ 0 h 512"/>
                <a:gd name="T8" fmla="*/ 20 w 238"/>
                <a:gd name="T9" fmla="*/ 511 h 512"/>
                <a:gd name="T10" fmla="*/ 237 w 238"/>
                <a:gd name="T11" fmla="*/ 353 h 512"/>
                <a:gd name="T12" fmla="*/ 177 w 238"/>
                <a:gd name="T13" fmla="*/ 78 h 512"/>
              </a:gdLst>
              <a:ahLst/>
              <a:cxnLst>
                <a:cxn ang="0">
                  <a:pos x="T0" y="T1"/>
                </a:cxn>
                <a:cxn ang="0">
                  <a:pos x="T2" y="T3"/>
                </a:cxn>
                <a:cxn ang="0">
                  <a:pos x="T4" y="T5"/>
                </a:cxn>
                <a:cxn ang="0">
                  <a:pos x="T6" y="T7"/>
                </a:cxn>
                <a:cxn ang="0">
                  <a:pos x="T8" y="T9"/>
                </a:cxn>
                <a:cxn ang="0">
                  <a:pos x="T10" y="T11"/>
                </a:cxn>
                <a:cxn ang="0">
                  <a:pos x="T12" y="T13"/>
                </a:cxn>
              </a:cxnLst>
              <a:rect l="0" t="0" r="r" b="b"/>
              <a:pathLst>
                <a:path w="238" h="512">
                  <a:moveTo>
                    <a:pt x="177" y="78"/>
                  </a:moveTo>
                  <a:lnTo>
                    <a:pt x="177" y="78"/>
                  </a:lnTo>
                  <a:cubicBezTo>
                    <a:pt x="159" y="38"/>
                    <a:pt x="119" y="18"/>
                    <a:pt x="98" y="0"/>
                  </a:cubicBezTo>
                  <a:cubicBezTo>
                    <a:pt x="0" y="0"/>
                    <a:pt x="0" y="0"/>
                    <a:pt x="0" y="0"/>
                  </a:cubicBezTo>
                  <a:cubicBezTo>
                    <a:pt x="20" y="511"/>
                    <a:pt x="20" y="511"/>
                    <a:pt x="20" y="511"/>
                  </a:cubicBezTo>
                  <a:cubicBezTo>
                    <a:pt x="20" y="511"/>
                    <a:pt x="197" y="411"/>
                    <a:pt x="237" y="353"/>
                  </a:cubicBezTo>
                  <a:cubicBezTo>
                    <a:pt x="237" y="333"/>
                    <a:pt x="237" y="156"/>
                    <a:pt x="177" y="78"/>
                  </a:cubicBezTo>
                </a:path>
              </a:pathLst>
            </a:custGeom>
            <a:solidFill>
              <a:srgbClr val="DBAD78"/>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4"/>
            <p:cNvSpPr>
              <a:spLocks noChangeArrowheads="1"/>
            </p:cNvSpPr>
            <p:nvPr/>
          </p:nvSpPr>
          <p:spPr bwMode="auto">
            <a:xfrm>
              <a:off x="5193735" y="3243953"/>
              <a:ext cx="138112" cy="88900"/>
            </a:xfrm>
            <a:custGeom>
              <a:avLst/>
              <a:gdLst>
                <a:gd name="T0" fmla="*/ 727 w 827"/>
                <a:gd name="T1" fmla="*/ 0 h 530"/>
                <a:gd name="T2" fmla="*/ 727 w 827"/>
                <a:gd name="T3" fmla="*/ 0 h 530"/>
                <a:gd name="T4" fmla="*/ 118 w 827"/>
                <a:gd name="T5" fmla="*/ 0 h 530"/>
                <a:gd name="T6" fmla="*/ 0 w 827"/>
                <a:gd name="T7" fmla="*/ 217 h 530"/>
                <a:gd name="T8" fmla="*/ 0 w 827"/>
                <a:gd name="T9" fmla="*/ 255 h 530"/>
                <a:gd name="T10" fmla="*/ 274 w 827"/>
                <a:gd name="T11" fmla="*/ 529 h 530"/>
                <a:gd name="T12" fmla="*/ 549 w 827"/>
                <a:gd name="T13" fmla="*/ 529 h 530"/>
                <a:gd name="T14" fmla="*/ 826 w 827"/>
                <a:gd name="T15" fmla="*/ 255 h 530"/>
                <a:gd name="T16" fmla="*/ 826 w 827"/>
                <a:gd name="T17" fmla="*/ 217 h 530"/>
                <a:gd name="T18" fmla="*/ 727 w 827"/>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7" h="530">
                  <a:moveTo>
                    <a:pt x="727" y="0"/>
                  </a:moveTo>
                  <a:lnTo>
                    <a:pt x="727" y="0"/>
                  </a:lnTo>
                  <a:cubicBezTo>
                    <a:pt x="118" y="0"/>
                    <a:pt x="118" y="0"/>
                    <a:pt x="118" y="0"/>
                  </a:cubicBezTo>
                  <a:cubicBezTo>
                    <a:pt x="40" y="38"/>
                    <a:pt x="0" y="118"/>
                    <a:pt x="0" y="217"/>
                  </a:cubicBezTo>
                  <a:cubicBezTo>
                    <a:pt x="0" y="255"/>
                    <a:pt x="0" y="255"/>
                    <a:pt x="0" y="255"/>
                  </a:cubicBezTo>
                  <a:cubicBezTo>
                    <a:pt x="0" y="411"/>
                    <a:pt x="138" y="529"/>
                    <a:pt x="274" y="529"/>
                  </a:cubicBezTo>
                  <a:cubicBezTo>
                    <a:pt x="549" y="529"/>
                    <a:pt x="549" y="529"/>
                    <a:pt x="549" y="529"/>
                  </a:cubicBezTo>
                  <a:cubicBezTo>
                    <a:pt x="707" y="529"/>
                    <a:pt x="826" y="411"/>
                    <a:pt x="826" y="255"/>
                  </a:cubicBezTo>
                  <a:cubicBezTo>
                    <a:pt x="826" y="217"/>
                    <a:pt x="826" y="217"/>
                    <a:pt x="826" y="217"/>
                  </a:cubicBezTo>
                  <a:cubicBezTo>
                    <a:pt x="826" y="118"/>
                    <a:pt x="786" y="38"/>
                    <a:pt x="727" y="0"/>
                  </a:cubicBezTo>
                </a:path>
              </a:pathLst>
            </a:custGeom>
            <a:solidFill>
              <a:srgbClr val="E8BD87"/>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
            <p:cNvSpPr>
              <a:spLocks noChangeArrowheads="1"/>
            </p:cNvSpPr>
            <p:nvPr/>
          </p:nvSpPr>
          <p:spPr bwMode="auto">
            <a:xfrm>
              <a:off x="5860485" y="2558153"/>
              <a:ext cx="111125" cy="685800"/>
            </a:xfrm>
            <a:custGeom>
              <a:avLst/>
              <a:gdLst>
                <a:gd name="T0" fmla="*/ 0 w 668"/>
                <a:gd name="T1" fmla="*/ 4124 h 4125"/>
                <a:gd name="T2" fmla="*/ 667 w 668"/>
                <a:gd name="T3" fmla="*/ 4124 h 4125"/>
                <a:gd name="T4" fmla="*/ 667 w 668"/>
                <a:gd name="T5" fmla="*/ 0 h 4125"/>
                <a:gd name="T6" fmla="*/ 0 w 668"/>
                <a:gd name="T7" fmla="*/ 0 h 4125"/>
                <a:gd name="T8" fmla="*/ 0 w 668"/>
                <a:gd name="T9" fmla="*/ 4124 h 4125"/>
              </a:gdLst>
              <a:ahLst/>
              <a:cxnLst>
                <a:cxn ang="0">
                  <a:pos x="T0" y="T1"/>
                </a:cxn>
                <a:cxn ang="0">
                  <a:pos x="T2" y="T3"/>
                </a:cxn>
                <a:cxn ang="0">
                  <a:pos x="T4" y="T5"/>
                </a:cxn>
                <a:cxn ang="0">
                  <a:pos x="T6" y="T7"/>
                </a:cxn>
                <a:cxn ang="0">
                  <a:pos x="T8" y="T9"/>
                </a:cxn>
              </a:cxnLst>
              <a:rect l="0" t="0" r="r" b="b"/>
              <a:pathLst>
                <a:path w="668" h="4125">
                  <a:moveTo>
                    <a:pt x="0" y="4124"/>
                  </a:moveTo>
                  <a:lnTo>
                    <a:pt x="667" y="4124"/>
                  </a:lnTo>
                  <a:lnTo>
                    <a:pt x="667" y="0"/>
                  </a:lnTo>
                  <a:lnTo>
                    <a:pt x="0" y="0"/>
                  </a:lnTo>
                  <a:lnTo>
                    <a:pt x="0" y="4124"/>
                  </a:lnTo>
                </a:path>
              </a:pathLst>
            </a:custGeom>
            <a:solidFill>
              <a:srgbClr val="1B2633"/>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a:spLocks noChangeArrowheads="1"/>
            </p:cNvSpPr>
            <p:nvPr/>
          </p:nvSpPr>
          <p:spPr bwMode="auto">
            <a:xfrm>
              <a:off x="5350897" y="3077265"/>
              <a:ext cx="490538" cy="1052513"/>
            </a:xfrm>
            <a:custGeom>
              <a:avLst/>
              <a:gdLst>
                <a:gd name="T0" fmla="*/ 2946 w 2947"/>
                <a:gd name="T1" fmla="*/ 0 h 6324"/>
                <a:gd name="T2" fmla="*/ 2946 w 2947"/>
                <a:gd name="T3" fmla="*/ 0 h 6324"/>
                <a:gd name="T4" fmla="*/ 2827 w 2947"/>
                <a:gd name="T5" fmla="*/ 6323 h 6324"/>
                <a:gd name="T6" fmla="*/ 1591 w 2947"/>
                <a:gd name="T7" fmla="*/ 6323 h 6324"/>
                <a:gd name="T8" fmla="*/ 1591 w 2947"/>
                <a:gd name="T9" fmla="*/ 1768 h 6324"/>
                <a:gd name="T10" fmla="*/ 1493 w 2947"/>
                <a:gd name="T11" fmla="*/ 1669 h 6324"/>
                <a:gd name="T12" fmla="*/ 1415 w 2947"/>
                <a:gd name="T13" fmla="*/ 1768 h 6324"/>
                <a:gd name="T14" fmla="*/ 1415 w 2947"/>
                <a:gd name="T15" fmla="*/ 6323 h 6324"/>
                <a:gd name="T16" fmla="*/ 118 w 2947"/>
                <a:gd name="T17" fmla="*/ 6323 h 6324"/>
                <a:gd name="T18" fmla="*/ 0 w 2947"/>
                <a:gd name="T19" fmla="*/ 20 h 6324"/>
                <a:gd name="T20" fmla="*/ 2946 w 2947"/>
                <a:gd name="T21" fmla="*/ 0 h 6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7" h="6324">
                  <a:moveTo>
                    <a:pt x="2946" y="0"/>
                  </a:moveTo>
                  <a:lnTo>
                    <a:pt x="2946" y="0"/>
                  </a:lnTo>
                  <a:cubicBezTo>
                    <a:pt x="2827" y="6323"/>
                    <a:pt x="2827" y="6323"/>
                    <a:pt x="2827" y="6323"/>
                  </a:cubicBezTo>
                  <a:cubicBezTo>
                    <a:pt x="1591" y="6323"/>
                    <a:pt x="1591" y="6323"/>
                    <a:pt x="1591" y="6323"/>
                  </a:cubicBezTo>
                  <a:cubicBezTo>
                    <a:pt x="1591" y="1768"/>
                    <a:pt x="1591" y="1768"/>
                    <a:pt x="1591" y="1768"/>
                  </a:cubicBezTo>
                  <a:cubicBezTo>
                    <a:pt x="1591" y="1708"/>
                    <a:pt x="1551" y="1669"/>
                    <a:pt x="1493" y="1669"/>
                  </a:cubicBezTo>
                  <a:cubicBezTo>
                    <a:pt x="1455" y="1669"/>
                    <a:pt x="1415" y="1708"/>
                    <a:pt x="1415" y="1768"/>
                  </a:cubicBezTo>
                  <a:cubicBezTo>
                    <a:pt x="1415" y="6323"/>
                    <a:pt x="1415" y="6323"/>
                    <a:pt x="1415" y="6323"/>
                  </a:cubicBezTo>
                  <a:cubicBezTo>
                    <a:pt x="118" y="6323"/>
                    <a:pt x="118" y="6323"/>
                    <a:pt x="118" y="6323"/>
                  </a:cubicBezTo>
                  <a:cubicBezTo>
                    <a:pt x="0" y="20"/>
                    <a:pt x="0" y="20"/>
                    <a:pt x="0" y="20"/>
                  </a:cubicBezTo>
                  <a:lnTo>
                    <a:pt x="2946" y="0"/>
                  </a:lnTo>
                </a:path>
              </a:pathLst>
            </a:custGeom>
            <a:solidFill>
              <a:srgbClr val="1D1C1A"/>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7"/>
            <p:cNvSpPr>
              <a:spLocks noChangeArrowheads="1"/>
            </p:cNvSpPr>
            <p:nvPr/>
          </p:nvSpPr>
          <p:spPr bwMode="auto">
            <a:xfrm>
              <a:off x="5616010" y="4021828"/>
              <a:ext cx="274637" cy="107950"/>
            </a:xfrm>
            <a:custGeom>
              <a:avLst/>
              <a:gdLst>
                <a:gd name="T0" fmla="*/ 0 w 1650"/>
                <a:gd name="T1" fmla="*/ 648 h 649"/>
                <a:gd name="T2" fmla="*/ 0 w 1650"/>
                <a:gd name="T3" fmla="*/ 648 h 649"/>
                <a:gd name="T4" fmla="*/ 1060 w 1650"/>
                <a:gd name="T5" fmla="*/ 58 h 649"/>
                <a:gd name="T6" fmla="*/ 1611 w 1650"/>
                <a:gd name="T7" fmla="*/ 648 h 649"/>
                <a:gd name="T8" fmla="*/ 0 w 1650"/>
                <a:gd name="T9" fmla="*/ 648 h 649"/>
              </a:gdLst>
              <a:ahLst/>
              <a:cxnLst>
                <a:cxn ang="0">
                  <a:pos x="T0" y="T1"/>
                </a:cxn>
                <a:cxn ang="0">
                  <a:pos x="T2" y="T3"/>
                </a:cxn>
                <a:cxn ang="0">
                  <a:pos x="T4" y="T5"/>
                </a:cxn>
                <a:cxn ang="0">
                  <a:pos x="T6" y="T7"/>
                </a:cxn>
                <a:cxn ang="0">
                  <a:pos x="T8" y="T9"/>
                </a:cxn>
              </a:cxnLst>
              <a:rect l="0" t="0" r="r" b="b"/>
              <a:pathLst>
                <a:path w="1650" h="649">
                  <a:moveTo>
                    <a:pt x="0" y="648"/>
                  </a:moveTo>
                  <a:lnTo>
                    <a:pt x="0" y="648"/>
                  </a:lnTo>
                  <a:cubicBezTo>
                    <a:pt x="0" y="0"/>
                    <a:pt x="629" y="58"/>
                    <a:pt x="1060" y="58"/>
                  </a:cubicBezTo>
                  <a:cubicBezTo>
                    <a:pt x="1493" y="58"/>
                    <a:pt x="1649" y="255"/>
                    <a:pt x="1611" y="648"/>
                  </a:cubicBezTo>
                  <a:lnTo>
                    <a:pt x="0" y="648"/>
                  </a:lnTo>
                </a:path>
              </a:pathLst>
            </a:custGeom>
            <a:solidFill>
              <a:srgbClr val="1B2633"/>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8"/>
            <p:cNvSpPr>
              <a:spLocks noChangeArrowheads="1"/>
            </p:cNvSpPr>
            <p:nvPr/>
          </p:nvSpPr>
          <p:spPr bwMode="auto">
            <a:xfrm>
              <a:off x="5301685" y="4021828"/>
              <a:ext cx="274637" cy="107950"/>
            </a:xfrm>
            <a:custGeom>
              <a:avLst/>
              <a:gdLst>
                <a:gd name="T0" fmla="*/ 1652 w 1653"/>
                <a:gd name="T1" fmla="*/ 648 h 649"/>
                <a:gd name="T2" fmla="*/ 1652 w 1653"/>
                <a:gd name="T3" fmla="*/ 648 h 649"/>
                <a:gd name="T4" fmla="*/ 589 w 1653"/>
                <a:gd name="T5" fmla="*/ 58 h 649"/>
                <a:gd name="T6" fmla="*/ 40 w 1653"/>
                <a:gd name="T7" fmla="*/ 648 h 649"/>
                <a:gd name="T8" fmla="*/ 1652 w 1653"/>
                <a:gd name="T9" fmla="*/ 648 h 649"/>
              </a:gdLst>
              <a:ahLst/>
              <a:cxnLst>
                <a:cxn ang="0">
                  <a:pos x="T0" y="T1"/>
                </a:cxn>
                <a:cxn ang="0">
                  <a:pos x="T2" y="T3"/>
                </a:cxn>
                <a:cxn ang="0">
                  <a:pos x="T4" y="T5"/>
                </a:cxn>
                <a:cxn ang="0">
                  <a:pos x="T6" y="T7"/>
                </a:cxn>
                <a:cxn ang="0">
                  <a:pos x="T8" y="T9"/>
                </a:cxn>
              </a:cxnLst>
              <a:rect l="0" t="0" r="r" b="b"/>
              <a:pathLst>
                <a:path w="1653" h="649">
                  <a:moveTo>
                    <a:pt x="1652" y="648"/>
                  </a:moveTo>
                  <a:lnTo>
                    <a:pt x="1652" y="648"/>
                  </a:lnTo>
                  <a:cubicBezTo>
                    <a:pt x="1652" y="0"/>
                    <a:pt x="1002" y="58"/>
                    <a:pt x="589" y="58"/>
                  </a:cubicBezTo>
                  <a:cubicBezTo>
                    <a:pt x="159" y="58"/>
                    <a:pt x="0" y="255"/>
                    <a:pt x="40" y="648"/>
                  </a:cubicBezTo>
                  <a:lnTo>
                    <a:pt x="1652" y="648"/>
                  </a:lnTo>
                </a:path>
              </a:pathLst>
            </a:custGeom>
            <a:solidFill>
              <a:srgbClr val="1B2633"/>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9"/>
            <p:cNvSpPr>
              <a:spLocks noChangeArrowheads="1"/>
            </p:cNvSpPr>
            <p:nvPr/>
          </p:nvSpPr>
          <p:spPr bwMode="auto">
            <a:xfrm>
              <a:off x="5209610" y="2431153"/>
              <a:ext cx="762000" cy="815975"/>
            </a:xfrm>
            <a:custGeom>
              <a:avLst/>
              <a:gdLst>
                <a:gd name="T0" fmla="*/ 746 w 4576"/>
                <a:gd name="T1" fmla="*/ 4907 h 4908"/>
                <a:gd name="T2" fmla="*/ 746 w 4576"/>
                <a:gd name="T3" fmla="*/ 4907 h 4908"/>
                <a:gd name="T4" fmla="*/ 746 w 4576"/>
                <a:gd name="T5" fmla="*/ 1491 h 4908"/>
                <a:gd name="T6" fmla="*/ 0 w 4576"/>
                <a:gd name="T7" fmla="*/ 765 h 4908"/>
                <a:gd name="T8" fmla="*/ 1513 w 4576"/>
                <a:gd name="T9" fmla="*/ 0 h 4908"/>
                <a:gd name="T10" fmla="*/ 3180 w 4576"/>
                <a:gd name="T11" fmla="*/ 0 h 4908"/>
                <a:gd name="T12" fmla="*/ 4575 w 4576"/>
                <a:gd name="T13" fmla="*/ 803 h 4908"/>
                <a:gd name="T14" fmla="*/ 3870 w 4576"/>
                <a:gd name="T15" fmla="*/ 1649 h 4908"/>
                <a:gd name="T16" fmla="*/ 3870 w 4576"/>
                <a:gd name="T17" fmla="*/ 4907 h 4908"/>
                <a:gd name="T18" fmla="*/ 746 w 4576"/>
                <a:gd name="T19" fmla="*/ 4907 h 4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6" h="4908">
                  <a:moveTo>
                    <a:pt x="746" y="4907"/>
                  </a:moveTo>
                  <a:lnTo>
                    <a:pt x="746" y="4907"/>
                  </a:lnTo>
                  <a:cubicBezTo>
                    <a:pt x="746" y="1491"/>
                    <a:pt x="746" y="1491"/>
                    <a:pt x="746" y="1491"/>
                  </a:cubicBezTo>
                  <a:cubicBezTo>
                    <a:pt x="0" y="765"/>
                    <a:pt x="0" y="765"/>
                    <a:pt x="0" y="765"/>
                  </a:cubicBezTo>
                  <a:cubicBezTo>
                    <a:pt x="237" y="136"/>
                    <a:pt x="766" y="0"/>
                    <a:pt x="1513" y="0"/>
                  </a:cubicBezTo>
                  <a:cubicBezTo>
                    <a:pt x="3180" y="0"/>
                    <a:pt x="3180" y="0"/>
                    <a:pt x="3180" y="0"/>
                  </a:cubicBezTo>
                  <a:cubicBezTo>
                    <a:pt x="3671" y="0"/>
                    <a:pt x="4575" y="234"/>
                    <a:pt x="4575" y="803"/>
                  </a:cubicBezTo>
                  <a:cubicBezTo>
                    <a:pt x="3870" y="1649"/>
                    <a:pt x="3870" y="1649"/>
                    <a:pt x="3870" y="1649"/>
                  </a:cubicBezTo>
                  <a:cubicBezTo>
                    <a:pt x="3870" y="4907"/>
                    <a:pt x="3870" y="4907"/>
                    <a:pt x="3870" y="4907"/>
                  </a:cubicBezTo>
                  <a:lnTo>
                    <a:pt x="746" y="4907"/>
                  </a:lnTo>
                </a:path>
              </a:pathLst>
            </a:custGeom>
            <a:solidFill>
              <a:srgbClr val="2D3D4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0"/>
            <p:cNvSpPr>
              <a:spLocks noChangeArrowheads="1"/>
            </p:cNvSpPr>
            <p:nvPr/>
          </p:nvSpPr>
          <p:spPr bwMode="auto">
            <a:xfrm>
              <a:off x="5471547" y="2431153"/>
              <a:ext cx="261938" cy="558800"/>
            </a:xfrm>
            <a:custGeom>
              <a:avLst/>
              <a:gdLst>
                <a:gd name="T0" fmla="*/ 0 w 1572"/>
                <a:gd name="T1" fmla="*/ 0 h 3359"/>
                <a:gd name="T2" fmla="*/ 1571 w 1572"/>
                <a:gd name="T3" fmla="*/ 0 h 3359"/>
                <a:gd name="T4" fmla="*/ 1571 w 1572"/>
                <a:gd name="T5" fmla="*/ 254 h 3359"/>
                <a:gd name="T6" fmla="*/ 786 w 1572"/>
                <a:gd name="T7" fmla="*/ 3358 h 3359"/>
                <a:gd name="T8" fmla="*/ 0 w 1572"/>
                <a:gd name="T9" fmla="*/ 254 h 3359"/>
                <a:gd name="T10" fmla="*/ 0 w 1572"/>
                <a:gd name="T11" fmla="*/ 0 h 3359"/>
              </a:gdLst>
              <a:ahLst/>
              <a:cxnLst>
                <a:cxn ang="0">
                  <a:pos x="T0" y="T1"/>
                </a:cxn>
                <a:cxn ang="0">
                  <a:pos x="T2" y="T3"/>
                </a:cxn>
                <a:cxn ang="0">
                  <a:pos x="T4" y="T5"/>
                </a:cxn>
                <a:cxn ang="0">
                  <a:pos x="T6" y="T7"/>
                </a:cxn>
                <a:cxn ang="0">
                  <a:pos x="T8" y="T9"/>
                </a:cxn>
                <a:cxn ang="0">
                  <a:pos x="T10" y="T11"/>
                </a:cxn>
              </a:cxnLst>
              <a:rect l="0" t="0" r="r" b="b"/>
              <a:pathLst>
                <a:path w="1572" h="3359">
                  <a:moveTo>
                    <a:pt x="0" y="0"/>
                  </a:moveTo>
                  <a:lnTo>
                    <a:pt x="1571" y="0"/>
                  </a:lnTo>
                  <a:lnTo>
                    <a:pt x="1571" y="254"/>
                  </a:lnTo>
                  <a:lnTo>
                    <a:pt x="786" y="3358"/>
                  </a:lnTo>
                  <a:lnTo>
                    <a:pt x="0" y="254"/>
                  </a:lnTo>
                  <a:lnTo>
                    <a:pt x="0" y="0"/>
                  </a:lnTo>
                </a:path>
              </a:pathLst>
            </a:custGeom>
            <a:solidFill>
              <a:srgbClr val="FFFFFF"/>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1"/>
            <p:cNvSpPr>
              <a:spLocks noChangeArrowheads="1"/>
            </p:cNvSpPr>
            <p:nvPr/>
          </p:nvSpPr>
          <p:spPr bwMode="auto">
            <a:xfrm>
              <a:off x="5549335" y="2481953"/>
              <a:ext cx="98425" cy="49212"/>
            </a:xfrm>
            <a:custGeom>
              <a:avLst/>
              <a:gdLst>
                <a:gd name="T0" fmla="*/ 159 w 590"/>
                <a:gd name="T1" fmla="*/ 295 h 296"/>
                <a:gd name="T2" fmla="*/ 433 w 590"/>
                <a:gd name="T3" fmla="*/ 295 h 296"/>
                <a:gd name="T4" fmla="*/ 589 w 590"/>
                <a:gd name="T5" fmla="*/ 0 h 296"/>
                <a:gd name="T6" fmla="*/ 0 w 590"/>
                <a:gd name="T7" fmla="*/ 0 h 296"/>
                <a:gd name="T8" fmla="*/ 159 w 590"/>
                <a:gd name="T9" fmla="*/ 295 h 296"/>
              </a:gdLst>
              <a:ahLst/>
              <a:cxnLst>
                <a:cxn ang="0">
                  <a:pos x="T0" y="T1"/>
                </a:cxn>
                <a:cxn ang="0">
                  <a:pos x="T2" y="T3"/>
                </a:cxn>
                <a:cxn ang="0">
                  <a:pos x="T4" y="T5"/>
                </a:cxn>
                <a:cxn ang="0">
                  <a:pos x="T6" y="T7"/>
                </a:cxn>
                <a:cxn ang="0">
                  <a:pos x="T8" y="T9"/>
                </a:cxn>
              </a:cxnLst>
              <a:rect l="0" t="0" r="r" b="b"/>
              <a:pathLst>
                <a:path w="590" h="296">
                  <a:moveTo>
                    <a:pt x="159" y="295"/>
                  </a:moveTo>
                  <a:lnTo>
                    <a:pt x="433" y="295"/>
                  </a:lnTo>
                  <a:lnTo>
                    <a:pt x="589" y="0"/>
                  </a:lnTo>
                  <a:lnTo>
                    <a:pt x="0" y="0"/>
                  </a:lnTo>
                  <a:lnTo>
                    <a:pt x="159" y="295"/>
                  </a:lnTo>
                </a:path>
              </a:pathLst>
            </a:custGeom>
            <a:solidFill>
              <a:srgbClr val="1D1C1A"/>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2"/>
            <p:cNvSpPr>
              <a:spLocks noChangeArrowheads="1"/>
            </p:cNvSpPr>
            <p:nvPr/>
          </p:nvSpPr>
          <p:spPr bwMode="auto">
            <a:xfrm>
              <a:off x="5500122" y="2116828"/>
              <a:ext cx="200025" cy="382587"/>
            </a:xfrm>
            <a:custGeom>
              <a:avLst/>
              <a:gdLst>
                <a:gd name="T0" fmla="*/ 0 w 1199"/>
                <a:gd name="T1" fmla="*/ 1944 h 2297"/>
                <a:gd name="T2" fmla="*/ 0 w 1199"/>
                <a:gd name="T3" fmla="*/ 1944 h 2297"/>
                <a:gd name="T4" fmla="*/ 589 w 1199"/>
                <a:gd name="T5" fmla="*/ 2296 h 2297"/>
                <a:gd name="T6" fmla="*/ 1198 w 1199"/>
                <a:gd name="T7" fmla="*/ 1924 h 2297"/>
                <a:gd name="T8" fmla="*/ 1198 w 1199"/>
                <a:gd name="T9" fmla="*/ 0 h 2297"/>
                <a:gd name="T10" fmla="*/ 0 w 1199"/>
                <a:gd name="T11" fmla="*/ 0 h 2297"/>
                <a:gd name="T12" fmla="*/ 0 w 1199"/>
                <a:gd name="T13" fmla="*/ 1944 h 2297"/>
              </a:gdLst>
              <a:ahLst/>
              <a:cxnLst>
                <a:cxn ang="0">
                  <a:pos x="T0" y="T1"/>
                </a:cxn>
                <a:cxn ang="0">
                  <a:pos x="T2" y="T3"/>
                </a:cxn>
                <a:cxn ang="0">
                  <a:pos x="T4" y="T5"/>
                </a:cxn>
                <a:cxn ang="0">
                  <a:pos x="T6" y="T7"/>
                </a:cxn>
                <a:cxn ang="0">
                  <a:pos x="T8" y="T9"/>
                </a:cxn>
                <a:cxn ang="0">
                  <a:pos x="T10" y="T11"/>
                </a:cxn>
                <a:cxn ang="0">
                  <a:pos x="T12" y="T13"/>
                </a:cxn>
              </a:cxnLst>
              <a:rect l="0" t="0" r="r" b="b"/>
              <a:pathLst>
                <a:path w="1199" h="2297">
                  <a:moveTo>
                    <a:pt x="0" y="1944"/>
                  </a:moveTo>
                  <a:lnTo>
                    <a:pt x="0" y="1944"/>
                  </a:lnTo>
                  <a:cubicBezTo>
                    <a:pt x="0" y="1944"/>
                    <a:pt x="294" y="2296"/>
                    <a:pt x="589" y="2296"/>
                  </a:cubicBezTo>
                  <a:cubicBezTo>
                    <a:pt x="903" y="2296"/>
                    <a:pt x="1198" y="1924"/>
                    <a:pt x="1198" y="1924"/>
                  </a:cubicBezTo>
                  <a:cubicBezTo>
                    <a:pt x="1198" y="1216"/>
                    <a:pt x="1198" y="0"/>
                    <a:pt x="1198" y="0"/>
                  </a:cubicBezTo>
                  <a:cubicBezTo>
                    <a:pt x="0" y="0"/>
                    <a:pt x="0" y="0"/>
                    <a:pt x="0" y="0"/>
                  </a:cubicBezTo>
                  <a:cubicBezTo>
                    <a:pt x="0" y="0"/>
                    <a:pt x="0" y="1138"/>
                    <a:pt x="0" y="1944"/>
                  </a:cubicBezTo>
                </a:path>
              </a:pathLst>
            </a:custGeom>
            <a:solidFill>
              <a:srgbClr val="DBAD78"/>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a:spLocks noChangeArrowheads="1"/>
            </p:cNvSpPr>
            <p:nvPr/>
          </p:nvSpPr>
          <p:spPr bwMode="auto">
            <a:xfrm>
              <a:off x="5341372" y="1845365"/>
              <a:ext cx="522288" cy="546100"/>
            </a:xfrm>
            <a:custGeom>
              <a:avLst/>
              <a:gdLst>
                <a:gd name="T0" fmla="*/ 176 w 3143"/>
                <a:gd name="T1" fmla="*/ 1473 h 3279"/>
                <a:gd name="T2" fmla="*/ 176 w 3143"/>
                <a:gd name="T3" fmla="*/ 1473 h 3279"/>
                <a:gd name="T4" fmla="*/ 236 w 3143"/>
                <a:gd name="T5" fmla="*/ 1473 h 3279"/>
                <a:gd name="T6" fmla="*/ 1571 w 3143"/>
                <a:gd name="T7" fmla="*/ 0 h 3279"/>
                <a:gd name="T8" fmla="*/ 2905 w 3143"/>
                <a:gd name="T9" fmla="*/ 1473 h 3279"/>
                <a:gd name="T10" fmla="*/ 2966 w 3143"/>
                <a:gd name="T11" fmla="*/ 1473 h 3279"/>
                <a:gd name="T12" fmla="*/ 3102 w 3143"/>
                <a:gd name="T13" fmla="*/ 1923 h 3279"/>
                <a:gd name="T14" fmla="*/ 2807 w 3143"/>
                <a:gd name="T15" fmla="*/ 2276 h 3279"/>
                <a:gd name="T16" fmla="*/ 2749 w 3143"/>
                <a:gd name="T17" fmla="*/ 2258 h 3279"/>
                <a:gd name="T18" fmla="*/ 1571 w 3143"/>
                <a:gd name="T19" fmla="*/ 3278 h 3279"/>
                <a:gd name="T20" fmla="*/ 392 w 3143"/>
                <a:gd name="T21" fmla="*/ 2258 h 3279"/>
                <a:gd name="T22" fmla="*/ 334 w 3143"/>
                <a:gd name="T23" fmla="*/ 2276 h 3279"/>
                <a:gd name="T24" fmla="*/ 38 w 3143"/>
                <a:gd name="T25" fmla="*/ 1923 h 3279"/>
                <a:gd name="T26" fmla="*/ 176 w 3143"/>
                <a:gd name="T27" fmla="*/ 147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3" h="3279">
                  <a:moveTo>
                    <a:pt x="176" y="1473"/>
                  </a:moveTo>
                  <a:lnTo>
                    <a:pt x="176" y="1473"/>
                  </a:lnTo>
                  <a:cubicBezTo>
                    <a:pt x="196" y="1473"/>
                    <a:pt x="216" y="1473"/>
                    <a:pt x="236" y="1473"/>
                  </a:cubicBezTo>
                  <a:cubicBezTo>
                    <a:pt x="254" y="705"/>
                    <a:pt x="785" y="0"/>
                    <a:pt x="1571" y="0"/>
                  </a:cubicBezTo>
                  <a:cubicBezTo>
                    <a:pt x="2356" y="0"/>
                    <a:pt x="2885" y="705"/>
                    <a:pt x="2905" y="1473"/>
                  </a:cubicBezTo>
                  <a:cubicBezTo>
                    <a:pt x="2926" y="1473"/>
                    <a:pt x="2946" y="1473"/>
                    <a:pt x="2966" y="1473"/>
                  </a:cubicBezTo>
                  <a:cubicBezTo>
                    <a:pt x="3084" y="1511"/>
                    <a:pt x="3142" y="1707"/>
                    <a:pt x="3102" y="1923"/>
                  </a:cubicBezTo>
                  <a:cubicBezTo>
                    <a:pt x="3064" y="2140"/>
                    <a:pt x="2926" y="2296"/>
                    <a:pt x="2807" y="2276"/>
                  </a:cubicBezTo>
                  <a:cubicBezTo>
                    <a:pt x="2787" y="2276"/>
                    <a:pt x="2769" y="2258"/>
                    <a:pt x="2749" y="2258"/>
                  </a:cubicBezTo>
                  <a:cubicBezTo>
                    <a:pt x="2533" y="2827"/>
                    <a:pt x="2062" y="3278"/>
                    <a:pt x="1571" y="3278"/>
                  </a:cubicBezTo>
                  <a:cubicBezTo>
                    <a:pt x="1080" y="3278"/>
                    <a:pt x="629" y="2827"/>
                    <a:pt x="392" y="2258"/>
                  </a:cubicBezTo>
                  <a:cubicBezTo>
                    <a:pt x="372" y="2258"/>
                    <a:pt x="352" y="2276"/>
                    <a:pt x="334" y="2276"/>
                  </a:cubicBezTo>
                  <a:cubicBezTo>
                    <a:pt x="216" y="2296"/>
                    <a:pt x="78" y="2140"/>
                    <a:pt x="38" y="1923"/>
                  </a:cubicBezTo>
                  <a:cubicBezTo>
                    <a:pt x="0" y="1707"/>
                    <a:pt x="58" y="1511"/>
                    <a:pt x="176" y="1473"/>
                  </a:cubicBezTo>
                </a:path>
              </a:pathLst>
            </a:custGeom>
            <a:solidFill>
              <a:srgbClr val="E8BD87"/>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4"/>
            <p:cNvSpPr>
              <a:spLocks noChangeArrowheads="1"/>
            </p:cNvSpPr>
            <p:nvPr/>
          </p:nvSpPr>
          <p:spPr bwMode="auto">
            <a:xfrm>
              <a:off x="5239772" y="1726303"/>
              <a:ext cx="628650" cy="390525"/>
            </a:xfrm>
            <a:custGeom>
              <a:avLst/>
              <a:gdLst>
                <a:gd name="T0" fmla="*/ 3457 w 3773"/>
                <a:gd name="T1" fmla="*/ 2337 h 2338"/>
                <a:gd name="T2" fmla="*/ 3457 w 3773"/>
                <a:gd name="T3" fmla="*/ 2337 h 2338"/>
                <a:gd name="T4" fmla="*/ 2946 w 3773"/>
                <a:gd name="T5" fmla="*/ 766 h 2338"/>
                <a:gd name="T6" fmla="*/ 884 w 3773"/>
                <a:gd name="T7" fmla="*/ 2337 h 2338"/>
                <a:gd name="T8" fmla="*/ 1101 w 3773"/>
                <a:gd name="T9" fmla="*/ 1846 h 2338"/>
                <a:gd name="T10" fmla="*/ 2946 w 3773"/>
                <a:gd name="T11" fmla="*/ 1473 h 2338"/>
                <a:gd name="T12" fmla="*/ 3457 w 3773"/>
                <a:gd name="T13" fmla="*/ 2337 h 2338"/>
              </a:gdLst>
              <a:ahLst/>
              <a:cxnLst>
                <a:cxn ang="0">
                  <a:pos x="T0" y="T1"/>
                </a:cxn>
                <a:cxn ang="0">
                  <a:pos x="T2" y="T3"/>
                </a:cxn>
                <a:cxn ang="0">
                  <a:pos x="T4" y="T5"/>
                </a:cxn>
                <a:cxn ang="0">
                  <a:pos x="T6" y="T7"/>
                </a:cxn>
                <a:cxn ang="0">
                  <a:pos x="T8" y="T9"/>
                </a:cxn>
                <a:cxn ang="0">
                  <a:pos x="T10" y="T11"/>
                </a:cxn>
                <a:cxn ang="0">
                  <a:pos x="T12" y="T13"/>
                </a:cxn>
              </a:cxnLst>
              <a:rect l="0" t="0" r="r" b="b"/>
              <a:pathLst>
                <a:path w="3773" h="2338">
                  <a:moveTo>
                    <a:pt x="3457" y="2337"/>
                  </a:moveTo>
                  <a:lnTo>
                    <a:pt x="3457" y="2337"/>
                  </a:lnTo>
                  <a:cubicBezTo>
                    <a:pt x="3772" y="2002"/>
                    <a:pt x="3752" y="826"/>
                    <a:pt x="2946" y="766"/>
                  </a:cubicBezTo>
                  <a:cubicBezTo>
                    <a:pt x="2435" y="0"/>
                    <a:pt x="0" y="549"/>
                    <a:pt x="884" y="2337"/>
                  </a:cubicBezTo>
                  <a:cubicBezTo>
                    <a:pt x="864" y="1964"/>
                    <a:pt x="1101" y="1846"/>
                    <a:pt x="1101" y="1846"/>
                  </a:cubicBezTo>
                  <a:cubicBezTo>
                    <a:pt x="1355" y="2199"/>
                    <a:pt x="2632" y="2062"/>
                    <a:pt x="2946" y="1473"/>
                  </a:cubicBezTo>
                  <a:cubicBezTo>
                    <a:pt x="3103" y="1806"/>
                    <a:pt x="3417" y="1826"/>
                    <a:pt x="3457" y="2337"/>
                  </a:cubicBezTo>
                </a:path>
              </a:pathLst>
            </a:custGeom>
            <a:solidFill>
              <a:srgbClr val="433626"/>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5"/>
            <p:cNvSpPr>
              <a:spLocks noChangeArrowheads="1"/>
            </p:cNvSpPr>
            <p:nvPr/>
          </p:nvSpPr>
          <p:spPr bwMode="auto">
            <a:xfrm>
              <a:off x="5558860" y="2531165"/>
              <a:ext cx="79375" cy="471488"/>
            </a:xfrm>
            <a:custGeom>
              <a:avLst/>
              <a:gdLst>
                <a:gd name="T0" fmla="*/ 257 w 474"/>
                <a:gd name="T1" fmla="*/ 2827 h 2828"/>
                <a:gd name="T2" fmla="*/ 0 w 474"/>
                <a:gd name="T3" fmla="*/ 1785 h 2828"/>
                <a:gd name="T4" fmla="*/ 101 w 474"/>
                <a:gd name="T5" fmla="*/ 0 h 2828"/>
                <a:gd name="T6" fmla="*/ 375 w 474"/>
                <a:gd name="T7" fmla="*/ 0 h 2828"/>
                <a:gd name="T8" fmla="*/ 473 w 474"/>
                <a:gd name="T9" fmla="*/ 1942 h 2828"/>
                <a:gd name="T10" fmla="*/ 257 w 474"/>
                <a:gd name="T11" fmla="*/ 2827 h 2828"/>
              </a:gdLst>
              <a:ahLst/>
              <a:cxnLst>
                <a:cxn ang="0">
                  <a:pos x="T0" y="T1"/>
                </a:cxn>
                <a:cxn ang="0">
                  <a:pos x="T2" y="T3"/>
                </a:cxn>
                <a:cxn ang="0">
                  <a:pos x="T4" y="T5"/>
                </a:cxn>
                <a:cxn ang="0">
                  <a:pos x="T6" y="T7"/>
                </a:cxn>
                <a:cxn ang="0">
                  <a:pos x="T8" y="T9"/>
                </a:cxn>
                <a:cxn ang="0">
                  <a:pos x="T10" y="T11"/>
                </a:cxn>
              </a:cxnLst>
              <a:rect l="0" t="0" r="r" b="b"/>
              <a:pathLst>
                <a:path w="474" h="2828">
                  <a:moveTo>
                    <a:pt x="257" y="2827"/>
                  </a:moveTo>
                  <a:lnTo>
                    <a:pt x="0" y="1785"/>
                  </a:lnTo>
                  <a:lnTo>
                    <a:pt x="101" y="0"/>
                  </a:lnTo>
                  <a:lnTo>
                    <a:pt x="375" y="0"/>
                  </a:lnTo>
                  <a:lnTo>
                    <a:pt x="473" y="1942"/>
                  </a:lnTo>
                  <a:lnTo>
                    <a:pt x="257" y="2827"/>
                  </a:lnTo>
                </a:path>
              </a:pathLst>
            </a:custGeom>
            <a:solidFill>
              <a:srgbClr val="1D1C1A"/>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6"/>
            <p:cNvSpPr>
              <a:spLocks noChangeArrowheads="1"/>
            </p:cNvSpPr>
            <p:nvPr/>
          </p:nvSpPr>
          <p:spPr bwMode="auto">
            <a:xfrm>
              <a:off x="5838260" y="3243953"/>
              <a:ext cx="42862" cy="85725"/>
            </a:xfrm>
            <a:custGeom>
              <a:avLst/>
              <a:gdLst>
                <a:gd name="T0" fmla="*/ 58 w 255"/>
                <a:gd name="T1" fmla="*/ 78 h 512"/>
                <a:gd name="T2" fmla="*/ 58 w 255"/>
                <a:gd name="T3" fmla="*/ 78 h 512"/>
                <a:gd name="T4" fmla="*/ 156 w 255"/>
                <a:gd name="T5" fmla="*/ 0 h 512"/>
                <a:gd name="T6" fmla="*/ 254 w 255"/>
                <a:gd name="T7" fmla="*/ 0 h 512"/>
                <a:gd name="T8" fmla="*/ 234 w 255"/>
                <a:gd name="T9" fmla="*/ 511 h 512"/>
                <a:gd name="T10" fmla="*/ 18 w 255"/>
                <a:gd name="T11" fmla="*/ 353 h 512"/>
                <a:gd name="T12" fmla="*/ 58 w 255"/>
                <a:gd name="T13" fmla="*/ 78 h 512"/>
              </a:gdLst>
              <a:ahLst/>
              <a:cxnLst>
                <a:cxn ang="0">
                  <a:pos x="T0" y="T1"/>
                </a:cxn>
                <a:cxn ang="0">
                  <a:pos x="T2" y="T3"/>
                </a:cxn>
                <a:cxn ang="0">
                  <a:pos x="T4" y="T5"/>
                </a:cxn>
                <a:cxn ang="0">
                  <a:pos x="T6" y="T7"/>
                </a:cxn>
                <a:cxn ang="0">
                  <a:pos x="T8" y="T9"/>
                </a:cxn>
                <a:cxn ang="0">
                  <a:pos x="T10" y="T11"/>
                </a:cxn>
                <a:cxn ang="0">
                  <a:pos x="T12" y="T13"/>
                </a:cxn>
              </a:cxnLst>
              <a:rect l="0" t="0" r="r" b="b"/>
              <a:pathLst>
                <a:path w="255" h="512">
                  <a:moveTo>
                    <a:pt x="58" y="78"/>
                  </a:moveTo>
                  <a:lnTo>
                    <a:pt x="58" y="78"/>
                  </a:lnTo>
                  <a:cubicBezTo>
                    <a:pt x="78" y="38"/>
                    <a:pt x="116" y="18"/>
                    <a:pt x="156" y="0"/>
                  </a:cubicBezTo>
                  <a:cubicBezTo>
                    <a:pt x="254" y="0"/>
                    <a:pt x="254" y="0"/>
                    <a:pt x="254" y="0"/>
                  </a:cubicBezTo>
                  <a:cubicBezTo>
                    <a:pt x="234" y="511"/>
                    <a:pt x="234" y="511"/>
                    <a:pt x="234" y="511"/>
                  </a:cubicBezTo>
                  <a:cubicBezTo>
                    <a:pt x="234" y="511"/>
                    <a:pt x="58" y="411"/>
                    <a:pt x="18" y="353"/>
                  </a:cubicBezTo>
                  <a:cubicBezTo>
                    <a:pt x="0" y="333"/>
                    <a:pt x="18" y="156"/>
                    <a:pt x="58" y="78"/>
                  </a:cubicBezTo>
                </a:path>
              </a:pathLst>
            </a:custGeom>
            <a:solidFill>
              <a:srgbClr val="DBAD78"/>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17"/>
            <p:cNvSpPr>
              <a:spLocks noChangeArrowheads="1"/>
            </p:cNvSpPr>
            <p:nvPr/>
          </p:nvSpPr>
          <p:spPr bwMode="auto">
            <a:xfrm>
              <a:off x="5854135" y="3243953"/>
              <a:ext cx="133350" cy="88900"/>
            </a:xfrm>
            <a:custGeom>
              <a:avLst/>
              <a:gdLst>
                <a:gd name="T0" fmla="*/ 96 w 804"/>
                <a:gd name="T1" fmla="*/ 0 h 530"/>
                <a:gd name="T2" fmla="*/ 96 w 804"/>
                <a:gd name="T3" fmla="*/ 0 h 530"/>
                <a:gd name="T4" fmla="*/ 705 w 804"/>
                <a:gd name="T5" fmla="*/ 0 h 530"/>
                <a:gd name="T6" fmla="*/ 803 w 804"/>
                <a:gd name="T7" fmla="*/ 217 h 530"/>
                <a:gd name="T8" fmla="*/ 803 w 804"/>
                <a:gd name="T9" fmla="*/ 255 h 530"/>
                <a:gd name="T10" fmla="*/ 529 w 804"/>
                <a:gd name="T11" fmla="*/ 529 h 530"/>
                <a:gd name="T12" fmla="*/ 274 w 804"/>
                <a:gd name="T13" fmla="*/ 529 h 530"/>
                <a:gd name="T14" fmla="*/ 0 w 804"/>
                <a:gd name="T15" fmla="*/ 255 h 530"/>
                <a:gd name="T16" fmla="*/ 0 w 804"/>
                <a:gd name="T17" fmla="*/ 217 h 530"/>
                <a:gd name="T18" fmla="*/ 96 w 804"/>
                <a:gd name="T19"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530">
                  <a:moveTo>
                    <a:pt x="96" y="0"/>
                  </a:moveTo>
                  <a:lnTo>
                    <a:pt x="96" y="0"/>
                  </a:lnTo>
                  <a:cubicBezTo>
                    <a:pt x="705" y="0"/>
                    <a:pt x="705" y="0"/>
                    <a:pt x="705" y="0"/>
                  </a:cubicBezTo>
                  <a:cubicBezTo>
                    <a:pt x="765" y="38"/>
                    <a:pt x="803" y="118"/>
                    <a:pt x="803" y="217"/>
                  </a:cubicBezTo>
                  <a:cubicBezTo>
                    <a:pt x="803" y="255"/>
                    <a:pt x="803" y="255"/>
                    <a:pt x="803" y="255"/>
                  </a:cubicBezTo>
                  <a:cubicBezTo>
                    <a:pt x="803" y="411"/>
                    <a:pt x="687" y="529"/>
                    <a:pt x="529" y="529"/>
                  </a:cubicBezTo>
                  <a:cubicBezTo>
                    <a:pt x="274" y="529"/>
                    <a:pt x="274" y="529"/>
                    <a:pt x="274" y="529"/>
                  </a:cubicBezTo>
                  <a:cubicBezTo>
                    <a:pt x="116" y="529"/>
                    <a:pt x="0" y="411"/>
                    <a:pt x="0" y="255"/>
                  </a:cubicBezTo>
                  <a:cubicBezTo>
                    <a:pt x="0" y="217"/>
                    <a:pt x="0" y="217"/>
                    <a:pt x="0" y="217"/>
                  </a:cubicBezTo>
                  <a:cubicBezTo>
                    <a:pt x="0" y="118"/>
                    <a:pt x="38" y="38"/>
                    <a:pt x="96" y="0"/>
                  </a:cubicBezTo>
                </a:path>
              </a:pathLst>
            </a:custGeom>
            <a:solidFill>
              <a:srgbClr val="E8BD87"/>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18"/>
            <p:cNvSpPr>
              <a:spLocks noChangeArrowheads="1"/>
            </p:cNvSpPr>
            <p:nvPr/>
          </p:nvSpPr>
          <p:spPr bwMode="auto">
            <a:xfrm>
              <a:off x="5030222" y="2989953"/>
              <a:ext cx="1144588" cy="349250"/>
            </a:xfrm>
            <a:custGeom>
              <a:avLst/>
              <a:gdLst>
                <a:gd name="T0" fmla="*/ 5892 w 6875"/>
                <a:gd name="T1" fmla="*/ 2100 h 2101"/>
                <a:gd name="T2" fmla="*/ 982 w 6875"/>
                <a:gd name="T3" fmla="*/ 2100 h 2101"/>
                <a:gd name="T4" fmla="*/ 0 w 6875"/>
                <a:gd name="T5" fmla="*/ 0 h 2101"/>
                <a:gd name="T6" fmla="*/ 6874 w 6875"/>
                <a:gd name="T7" fmla="*/ 0 h 2101"/>
                <a:gd name="T8" fmla="*/ 5892 w 6875"/>
                <a:gd name="T9" fmla="*/ 2100 h 2101"/>
              </a:gdLst>
              <a:ahLst/>
              <a:cxnLst>
                <a:cxn ang="0">
                  <a:pos x="T0" y="T1"/>
                </a:cxn>
                <a:cxn ang="0">
                  <a:pos x="T2" y="T3"/>
                </a:cxn>
                <a:cxn ang="0">
                  <a:pos x="T4" y="T5"/>
                </a:cxn>
                <a:cxn ang="0">
                  <a:pos x="T6" y="T7"/>
                </a:cxn>
                <a:cxn ang="0">
                  <a:pos x="T8" y="T9"/>
                </a:cxn>
              </a:cxnLst>
              <a:rect l="0" t="0" r="r" b="b"/>
              <a:pathLst>
                <a:path w="6875" h="2101">
                  <a:moveTo>
                    <a:pt x="5892" y="2100"/>
                  </a:moveTo>
                  <a:lnTo>
                    <a:pt x="982" y="2100"/>
                  </a:lnTo>
                  <a:lnTo>
                    <a:pt x="0" y="0"/>
                  </a:lnTo>
                  <a:lnTo>
                    <a:pt x="6874" y="0"/>
                  </a:lnTo>
                  <a:lnTo>
                    <a:pt x="5892" y="2100"/>
                  </a:lnTo>
                </a:path>
              </a:pathLst>
            </a:custGeom>
            <a:solidFill>
              <a:srgbClr val="F2644C"/>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9"/>
            <p:cNvSpPr>
              <a:spLocks noChangeArrowheads="1"/>
            </p:cNvSpPr>
            <p:nvPr/>
          </p:nvSpPr>
          <p:spPr bwMode="auto">
            <a:xfrm>
              <a:off x="5341372" y="3113778"/>
              <a:ext cx="496888" cy="966787"/>
            </a:xfrm>
            <a:custGeom>
              <a:avLst/>
              <a:gdLst>
                <a:gd name="T0" fmla="*/ 2986 w 2987"/>
                <a:gd name="T1" fmla="*/ 5811 h 5812"/>
                <a:gd name="T2" fmla="*/ 0 w 2987"/>
                <a:gd name="T3" fmla="*/ 5811 h 5812"/>
                <a:gd name="T4" fmla="*/ 0 w 2987"/>
                <a:gd name="T5" fmla="*/ 0 h 5812"/>
                <a:gd name="T6" fmla="*/ 2986 w 2987"/>
                <a:gd name="T7" fmla="*/ 0 h 5812"/>
                <a:gd name="T8" fmla="*/ 2986 w 2987"/>
                <a:gd name="T9" fmla="*/ 5811 h 5812"/>
              </a:gdLst>
              <a:ahLst/>
              <a:cxnLst>
                <a:cxn ang="0">
                  <a:pos x="T0" y="T1"/>
                </a:cxn>
                <a:cxn ang="0">
                  <a:pos x="T2" y="T3"/>
                </a:cxn>
                <a:cxn ang="0">
                  <a:pos x="T4" y="T5"/>
                </a:cxn>
                <a:cxn ang="0">
                  <a:pos x="T6" y="T7"/>
                </a:cxn>
                <a:cxn ang="0">
                  <a:pos x="T8" y="T9"/>
                </a:cxn>
              </a:cxnLst>
              <a:rect l="0" t="0" r="r" b="b"/>
              <a:pathLst>
                <a:path w="2987" h="5812">
                  <a:moveTo>
                    <a:pt x="2986" y="5811"/>
                  </a:moveTo>
                  <a:lnTo>
                    <a:pt x="0" y="5811"/>
                  </a:lnTo>
                  <a:lnTo>
                    <a:pt x="0" y="0"/>
                  </a:lnTo>
                  <a:lnTo>
                    <a:pt x="2986" y="0"/>
                  </a:lnTo>
                  <a:lnTo>
                    <a:pt x="2986" y="5811"/>
                  </a:lnTo>
                </a:path>
              </a:pathLst>
            </a:custGeom>
            <a:solidFill>
              <a:srgbClr val="2D3D4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21"/>
            <p:cNvSpPr>
              <a:spLocks noChangeArrowheads="1"/>
            </p:cNvSpPr>
            <p:nvPr/>
          </p:nvSpPr>
          <p:spPr bwMode="auto">
            <a:xfrm>
              <a:off x="5030222" y="2926453"/>
              <a:ext cx="1144588" cy="63500"/>
            </a:xfrm>
            <a:custGeom>
              <a:avLst/>
              <a:gdLst>
                <a:gd name="T0" fmla="*/ 6874 w 6875"/>
                <a:gd name="T1" fmla="*/ 0 h 376"/>
                <a:gd name="T2" fmla="*/ 0 w 6875"/>
                <a:gd name="T3" fmla="*/ 0 h 376"/>
                <a:gd name="T4" fmla="*/ 0 w 6875"/>
                <a:gd name="T5" fmla="*/ 375 h 376"/>
                <a:gd name="T6" fmla="*/ 6874 w 6875"/>
                <a:gd name="T7" fmla="*/ 375 h 376"/>
                <a:gd name="T8" fmla="*/ 6874 w 6875"/>
                <a:gd name="T9" fmla="*/ 0 h 376"/>
              </a:gdLst>
              <a:ahLst/>
              <a:cxnLst>
                <a:cxn ang="0">
                  <a:pos x="T0" y="T1"/>
                </a:cxn>
                <a:cxn ang="0">
                  <a:pos x="T2" y="T3"/>
                </a:cxn>
                <a:cxn ang="0">
                  <a:pos x="T4" y="T5"/>
                </a:cxn>
                <a:cxn ang="0">
                  <a:pos x="T6" y="T7"/>
                </a:cxn>
                <a:cxn ang="0">
                  <a:pos x="T8" y="T9"/>
                </a:cxn>
              </a:cxnLst>
              <a:rect l="0" t="0" r="r" b="b"/>
              <a:pathLst>
                <a:path w="6875" h="376">
                  <a:moveTo>
                    <a:pt x="6874" y="0"/>
                  </a:moveTo>
                  <a:lnTo>
                    <a:pt x="0" y="0"/>
                  </a:lnTo>
                  <a:lnTo>
                    <a:pt x="0" y="375"/>
                  </a:lnTo>
                  <a:lnTo>
                    <a:pt x="6874" y="375"/>
                  </a:lnTo>
                  <a:lnTo>
                    <a:pt x="6874" y="0"/>
                  </a:lnTo>
                </a:path>
              </a:pathLst>
            </a:custGeom>
            <a:solidFill>
              <a:srgbClr val="F2644C"/>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5" name="组合 204"/>
          <p:cNvGrpSpPr/>
          <p:nvPr/>
        </p:nvGrpSpPr>
        <p:grpSpPr>
          <a:xfrm>
            <a:off x="7340261" y="2413010"/>
            <a:ext cx="1728788" cy="1139825"/>
            <a:chOff x="7020947" y="2558153"/>
            <a:chExt cx="1728788" cy="1139825"/>
          </a:xfrm>
        </p:grpSpPr>
        <p:sp>
          <p:nvSpPr>
            <p:cNvPr id="47" name="Freeform 33"/>
            <p:cNvSpPr>
              <a:spLocks noChangeArrowheads="1"/>
            </p:cNvSpPr>
            <p:nvPr/>
          </p:nvSpPr>
          <p:spPr bwMode="auto">
            <a:xfrm>
              <a:off x="7020947" y="2920103"/>
              <a:ext cx="942975" cy="777875"/>
            </a:xfrm>
            <a:custGeom>
              <a:avLst/>
              <a:gdLst>
                <a:gd name="T0" fmla="*/ 2476 w 2477"/>
                <a:gd name="T1" fmla="*/ 633 h 2048"/>
                <a:gd name="T2" fmla="*/ 2029 w 2477"/>
                <a:gd name="T3" fmla="*/ 2047 h 2048"/>
                <a:gd name="T4" fmla="*/ 0 w 2477"/>
                <a:gd name="T5" fmla="*/ 1396 h 2048"/>
                <a:gd name="T6" fmla="*/ 447 w 2477"/>
                <a:gd name="T7" fmla="*/ 0 h 2048"/>
                <a:gd name="T8" fmla="*/ 2476 w 2477"/>
                <a:gd name="T9" fmla="*/ 633 h 2048"/>
              </a:gdLst>
              <a:ahLst/>
              <a:cxnLst>
                <a:cxn ang="0">
                  <a:pos x="T0" y="T1"/>
                </a:cxn>
                <a:cxn ang="0">
                  <a:pos x="T2" y="T3"/>
                </a:cxn>
                <a:cxn ang="0">
                  <a:pos x="T4" y="T5"/>
                </a:cxn>
                <a:cxn ang="0">
                  <a:pos x="T6" y="T7"/>
                </a:cxn>
                <a:cxn ang="0">
                  <a:pos x="T8" y="T9"/>
                </a:cxn>
              </a:cxnLst>
              <a:rect l="0" t="0" r="r" b="b"/>
              <a:pathLst>
                <a:path w="2477" h="2048">
                  <a:moveTo>
                    <a:pt x="2476" y="633"/>
                  </a:moveTo>
                  <a:lnTo>
                    <a:pt x="2029" y="2047"/>
                  </a:lnTo>
                  <a:lnTo>
                    <a:pt x="0" y="1396"/>
                  </a:lnTo>
                  <a:lnTo>
                    <a:pt x="447" y="0"/>
                  </a:lnTo>
                  <a:lnTo>
                    <a:pt x="2476" y="633"/>
                  </a:lnTo>
                </a:path>
              </a:pathLst>
            </a:custGeom>
            <a:solidFill>
              <a:srgbClr val="EDEDE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34"/>
            <p:cNvSpPr>
              <a:spLocks noChangeArrowheads="1"/>
            </p:cNvSpPr>
            <p:nvPr/>
          </p:nvSpPr>
          <p:spPr bwMode="auto">
            <a:xfrm>
              <a:off x="7020947" y="2920103"/>
              <a:ext cx="942975" cy="777875"/>
            </a:xfrm>
            <a:custGeom>
              <a:avLst/>
              <a:gdLst>
                <a:gd name="T0" fmla="*/ 2476 w 2477"/>
                <a:gd name="T1" fmla="*/ 633 h 2048"/>
                <a:gd name="T2" fmla="*/ 2029 w 2477"/>
                <a:gd name="T3" fmla="*/ 2047 h 2048"/>
                <a:gd name="T4" fmla="*/ 0 w 2477"/>
                <a:gd name="T5" fmla="*/ 1396 h 2048"/>
                <a:gd name="T6" fmla="*/ 447 w 2477"/>
                <a:gd name="T7" fmla="*/ 0 h 2048"/>
                <a:gd name="T8" fmla="*/ 2476 w 2477"/>
                <a:gd name="T9" fmla="*/ 633 h 2048"/>
              </a:gdLst>
              <a:ahLst/>
              <a:cxnLst>
                <a:cxn ang="0">
                  <a:pos x="T0" y="T1"/>
                </a:cxn>
                <a:cxn ang="0">
                  <a:pos x="T2" y="T3"/>
                </a:cxn>
                <a:cxn ang="0">
                  <a:pos x="T4" y="T5"/>
                </a:cxn>
                <a:cxn ang="0">
                  <a:pos x="T6" y="T7"/>
                </a:cxn>
                <a:cxn ang="0">
                  <a:pos x="T8" y="T9"/>
                </a:cxn>
              </a:cxnLst>
              <a:rect l="0" t="0" r="r" b="b"/>
              <a:pathLst>
                <a:path w="2477" h="2048">
                  <a:moveTo>
                    <a:pt x="2476" y="633"/>
                  </a:moveTo>
                  <a:lnTo>
                    <a:pt x="2029" y="2047"/>
                  </a:lnTo>
                  <a:lnTo>
                    <a:pt x="0" y="1396"/>
                  </a:lnTo>
                  <a:lnTo>
                    <a:pt x="447" y="0"/>
                  </a:lnTo>
                  <a:lnTo>
                    <a:pt x="2476" y="633"/>
                  </a:lnTo>
                </a:path>
              </a:pathLst>
            </a:custGeom>
            <a:solidFill>
              <a:srgbClr val="EDEDE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5"/>
            <p:cNvSpPr>
              <a:spLocks noChangeArrowheads="1"/>
            </p:cNvSpPr>
            <p:nvPr/>
          </p:nvSpPr>
          <p:spPr bwMode="auto">
            <a:xfrm>
              <a:off x="7141597" y="3053453"/>
              <a:ext cx="142875" cy="327025"/>
            </a:xfrm>
            <a:custGeom>
              <a:avLst/>
              <a:gdLst>
                <a:gd name="T0" fmla="*/ 373 w 374"/>
                <a:gd name="T1" fmla="*/ 38 h 858"/>
                <a:gd name="T2" fmla="*/ 112 w 374"/>
                <a:gd name="T3" fmla="*/ 857 h 858"/>
                <a:gd name="T4" fmla="*/ 0 w 374"/>
                <a:gd name="T5" fmla="*/ 819 h 858"/>
                <a:gd name="T6" fmla="*/ 261 w 374"/>
                <a:gd name="T7" fmla="*/ 0 h 858"/>
                <a:gd name="T8" fmla="*/ 373 w 374"/>
                <a:gd name="T9" fmla="*/ 38 h 858"/>
              </a:gdLst>
              <a:ahLst/>
              <a:cxnLst>
                <a:cxn ang="0">
                  <a:pos x="T0" y="T1"/>
                </a:cxn>
                <a:cxn ang="0">
                  <a:pos x="T2" y="T3"/>
                </a:cxn>
                <a:cxn ang="0">
                  <a:pos x="T4" y="T5"/>
                </a:cxn>
                <a:cxn ang="0">
                  <a:pos x="T6" y="T7"/>
                </a:cxn>
                <a:cxn ang="0">
                  <a:pos x="T8" y="T9"/>
                </a:cxn>
              </a:cxnLst>
              <a:rect l="0" t="0" r="r" b="b"/>
              <a:pathLst>
                <a:path w="374" h="858">
                  <a:moveTo>
                    <a:pt x="373" y="38"/>
                  </a:moveTo>
                  <a:lnTo>
                    <a:pt x="112" y="857"/>
                  </a:lnTo>
                  <a:lnTo>
                    <a:pt x="0" y="819"/>
                  </a:lnTo>
                  <a:lnTo>
                    <a:pt x="261" y="0"/>
                  </a:lnTo>
                  <a:lnTo>
                    <a:pt x="373" y="3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36"/>
            <p:cNvSpPr>
              <a:spLocks noChangeArrowheads="1"/>
            </p:cNvSpPr>
            <p:nvPr/>
          </p:nvSpPr>
          <p:spPr bwMode="auto">
            <a:xfrm>
              <a:off x="7141597" y="3053453"/>
              <a:ext cx="142875" cy="327025"/>
            </a:xfrm>
            <a:custGeom>
              <a:avLst/>
              <a:gdLst>
                <a:gd name="T0" fmla="*/ 373 w 374"/>
                <a:gd name="T1" fmla="*/ 38 h 858"/>
                <a:gd name="T2" fmla="*/ 112 w 374"/>
                <a:gd name="T3" fmla="*/ 857 h 858"/>
                <a:gd name="T4" fmla="*/ 0 w 374"/>
                <a:gd name="T5" fmla="*/ 819 h 858"/>
                <a:gd name="T6" fmla="*/ 261 w 374"/>
                <a:gd name="T7" fmla="*/ 0 h 858"/>
                <a:gd name="T8" fmla="*/ 373 w 374"/>
                <a:gd name="T9" fmla="*/ 38 h 858"/>
              </a:gdLst>
              <a:ahLst/>
              <a:cxnLst>
                <a:cxn ang="0">
                  <a:pos x="T0" y="T1"/>
                </a:cxn>
                <a:cxn ang="0">
                  <a:pos x="T2" y="T3"/>
                </a:cxn>
                <a:cxn ang="0">
                  <a:pos x="T4" y="T5"/>
                </a:cxn>
                <a:cxn ang="0">
                  <a:pos x="T6" y="T7"/>
                </a:cxn>
                <a:cxn ang="0">
                  <a:pos x="T8" y="T9"/>
                </a:cxn>
              </a:cxnLst>
              <a:rect l="0" t="0" r="r" b="b"/>
              <a:pathLst>
                <a:path w="374" h="858">
                  <a:moveTo>
                    <a:pt x="373" y="38"/>
                  </a:moveTo>
                  <a:lnTo>
                    <a:pt x="112" y="857"/>
                  </a:lnTo>
                  <a:lnTo>
                    <a:pt x="0" y="819"/>
                  </a:lnTo>
                  <a:lnTo>
                    <a:pt x="261" y="0"/>
                  </a:lnTo>
                  <a:lnTo>
                    <a:pt x="373" y="3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
            <p:cNvSpPr>
              <a:spLocks noChangeArrowheads="1"/>
            </p:cNvSpPr>
            <p:nvPr/>
          </p:nvSpPr>
          <p:spPr bwMode="auto">
            <a:xfrm>
              <a:off x="7262247" y="3024878"/>
              <a:ext cx="98425" cy="269875"/>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8"/>
            <p:cNvSpPr>
              <a:spLocks noChangeArrowheads="1"/>
            </p:cNvSpPr>
            <p:nvPr/>
          </p:nvSpPr>
          <p:spPr bwMode="auto">
            <a:xfrm>
              <a:off x="7262247" y="3024878"/>
              <a:ext cx="98425" cy="269875"/>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9"/>
            <p:cNvSpPr>
              <a:spLocks noChangeArrowheads="1"/>
            </p:cNvSpPr>
            <p:nvPr/>
          </p:nvSpPr>
          <p:spPr bwMode="auto">
            <a:xfrm>
              <a:off x="7211447" y="3315390"/>
              <a:ext cx="200025" cy="184150"/>
            </a:xfrm>
            <a:custGeom>
              <a:avLst/>
              <a:gdLst>
                <a:gd name="T0" fmla="*/ 522 w 523"/>
                <a:gd name="T1" fmla="*/ 129 h 484"/>
                <a:gd name="T2" fmla="*/ 410 w 523"/>
                <a:gd name="T3" fmla="*/ 483 h 484"/>
                <a:gd name="T4" fmla="*/ 0 w 523"/>
                <a:gd name="T5" fmla="*/ 353 h 484"/>
                <a:gd name="T6" fmla="*/ 112 w 523"/>
                <a:gd name="T7" fmla="*/ 0 h 484"/>
                <a:gd name="T8" fmla="*/ 522 w 523"/>
                <a:gd name="T9" fmla="*/ 129 h 484"/>
              </a:gdLst>
              <a:ahLst/>
              <a:cxnLst>
                <a:cxn ang="0">
                  <a:pos x="T0" y="T1"/>
                </a:cxn>
                <a:cxn ang="0">
                  <a:pos x="T2" y="T3"/>
                </a:cxn>
                <a:cxn ang="0">
                  <a:pos x="T4" y="T5"/>
                </a:cxn>
                <a:cxn ang="0">
                  <a:pos x="T6" y="T7"/>
                </a:cxn>
                <a:cxn ang="0">
                  <a:pos x="T8" y="T9"/>
                </a:cxn>
              </a:cxnLst>
              <a:rect l="0" t="0" r="r" b="b"/>
              <a:pathLst>
                <a:path w="523" h="484">
                  <a:moveTo>
                    <a:pt x="522" y="129"/>
                  </a:moveTo>
                  <a:lnTo>
                    <a:pt x="410" y="483"/>
                  </a:lnTo>
                  <a:lnTo>
                    <a:pt x="0" y="353"/>
                  </a:lnTo>
                  <a:lnTo>
                    <a:pt x="112" y="0"/>
                  </a:lnTo>
                  <a:lnTo>
                    <a:pt x="522" y="12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40"/>
            <p:cNvSpPr>
              <a:spLocks noChangeArrowheads="1"/>
            </p:cNvSpPr>
            <p:nvPr/>
          </p:nvSpPr>
          <p:spPr bwMode="auto">
            <a:xfrm>
              <a:off x="7211447" y="3315390"/>
              <a:ext cx="200025" cy="184150"/>
            </a:xfrm>
            <a:custGeom>
              <a:avLst/>
              <a:gdLst>
                <a:gd name="T0" fmla="*/ 522 w 523"/>
                <a:gd name="T1" fmla="*/ 129 h 484"/>
                <a:gd name="T2" fmla="*/ 410 w 523"/>
                <a:gd name="T3" fmla="*/ 483 h 484"/>
                <a:gd name="T4" fmla="*/ 0 w 523"/>
                <a:gd name="T5" fmla="*/ 353 h 484"/>
                <a:gd name="T6" fmla="*/ 112 w 523"/>
                <a:gd name="T7" fmla="*/ 0 h 484"/>
                <a:gd name="T8" fmla="*/ 522 w 523"/>
                <a:gd name="T9" fmla="*/ 129 h 484"/>
              </a:gdLst>
              <a:ahLst/>
              <a:cxnLst>
                <a:cxn ang="0">
                  <a:pos x="T0" y="T1"/>
                </a:cxn>
                <a:cxn ang="0">
                  <a:pos x="T2" y="T3"/>
                </a:cxn>
                <a:cxn ang="0">
                  <a:pos x="T4" y="T5"/>
                </a:cxn>
                <a:cxn ang="0">
                  <a:pos x="T6" y="T7"/>
                </a:cxn>
                <a:cxn ang="0">
                  <a:pos x="T8" y="T9"/>
                </a:cxn>
              </a:cxnLst>
              <a:rect l="0" t="0" r="r" b="b"/>
              <a:pathLst>
                <a:path w="523" h="484">
                  <a:moveTo>
                    <a:pt x="522" y="129"/>
                  </a:moveTo>
                  <a:lnTo>
                    <a:pt x="410" y="483"/>
                  </a:lnTo>
                  <a:lnTo>
                    <a:pt x="0" y="353"/>
                  </a:lnTo>
                  <a:lnTo>
                    <a:pt x="112" y="0"/>
                  </a:lnTo>
                  <a:lnTo>
                    <a:pt x="522" y="12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1"/>
            <p:cNvSpPr>
              <a:spLocks noChangeArrowheads="1"/>
            </p:cNvSpPr>
            <p:nvPr/>
          </p:nvSpPr>
          <p:spPr bwMode="auto">
            <a:xfrm>
              <a:off x="7297172" y="3039165"/>
              <a:ext cx="100013" cy="269875"/>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42"/>
            <p:cNvSpPr>
              <a:spLocks noChangeArrowheads="1"/>
            </p:cNvSpPr>
            <p:nvPr/>
          </p:nvSpPr>
          <p:spPr bwMode="auto">
            <a:xfrm>
              <a:off x="7297172" y="3039165"/>
              <a:ext cx="100013" cy="269875"/>
            </a:xfrm>
            <a:custGeom>
              <a:avLst/>
              <a:gdLst>
                <a:gd name="T0" fmla="*/ 261 w 262"/>
                <a:gd name="T1" fmla="*/ 19 h 708"/>
                <a:gd name="T2" fmla="*/ 56 w 262"/>
                <a:gd name="T3" fmla="*/ 707 h 708"/>
                <a:gd name="T4" fmla="*/ 0 w 262"/>
                <a:gd name="T5" fmla="*/ 689 h 708"/>
                <a:gd name="T6" fmla="*/ 223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56" y="707"/>
                  </a:lnTo>
                  <a:lnTo>
                    <a:pt x="0" y="689"/>
                  </a:lnTo>
                  <a:lnTo>
                    <a:pt x="223" y="0"/>
                  </a:lnTo>
                  <a:lnTo>
                    <a:pt x="26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43"/>
            <p:cNvSpPr>
              <a:spLocks noChangeArrowheads="1"/>
            </p:cNvSpPr>
            <p:nvPr/>
          </p:nvSpPr>
          <p:spPr bwMode="auto">
            <a:xfrm>
              <a:off x="7332097" y="3053453"/>
              <a:ext cx="100013" cy="263525"/>
            </a:xfrm>
            <a:custGeom>
              <a:avLst/>
              <a:gdLst>
                <a:gd name="T0" fmla="*/ 261 w 262"/>
                <a:gd name="T1" fmla="*/ 0 h 691"/>
                <a:gd name="T2" fmla="*/ 37 w 262"/>
                <a:gd name="T3" fmla="*/ 690 h 691"/>
                <a:gd name="T4" fmla="*/ 0 w 262"/>
                <a:gd name="T5" fmla="*/ 670 h 691"/>
                <a:gd name="T6" fmla="*/ 224 w 262"/>
                <a:gd name="T7" fmla="*/ 0 h 691"/>
                <a:gd name="T8" fmla="*/ 261 w 262"/>
                <a:gd name="T9" fmla="*/ 0 h 691"/>
              </a:gdLst>
              <a:ahLst/>
              <a:cxnLst>
                <a:cxn ang="0">
                  <a:pos x="T0" y="T1"/>
                </a:cxn>
                <a:cxn ang="0">
                  <a:pos x="T2" y="T3"/>
                </a:cxn>
                <a:cxn ang="0">
                  <a:pos x="T4" y="T5"/>
                </a:cxn>
                <a:cxn ang="0">
                  <a:pos x="T6" y="T7"/>
                </a:cxn>
                <a:cxn ang="0">
                  <a:pos x="T8" y="T9"/>
                </a:cxn>
              </a:cxnLst>
              <a:rect l="0" t="0" r="r" b="b"/>
              <a:pathLst>
                <a:path w="262" h="691">
                  <a:moveTo>
                    <a:pt x="261" y="0"/>
                  </a:moveTo>
                  <a:lnTo>
                    <a:pt x="37" y="690"/>
                  </a:lnTo>
                  <a:lnTo>
                    <a:pt x="0" y="670"/>
                  </a:lnTo>
                  <a:lnTo>
                    <a:pt x="224" y="0"/>
                  </a:lnTo>
                  <a:lnTo>
                    <a:pt x="261" y="0"/>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4"/>
            <p:cNvSpPr>
              <a:spLocks noChangeArrowheads="1"/>
            </p:cNvSpPr>
            <p:nvPr/>
          </p:nvSpPr>
          <p:spPr bwMode="auto">
            <a:xfrm>
              <a:off x="7332097" y="3053453"/>
              <a:ext cx="100013" cy="263525"/>
            </a:xfrm>
            <a:custGeom>
              <a:avLst/>
              <a:gdLst>
                <a:gd name="T0" fmla="*/ 261 w 262"/>
                <a:gd name="T1" fmla="*/ 0 h 691"/>
                <a:gd name="T2" fmla="*/ 37 w 262"/>
                <a:gd name="T3" fmla="*/ 690 h 691"/>
                <a:gd name="T4" fmla="*/ 0 w 262"/>
                <a:gd name="T5" fmla="*/ 670 h 691"/>
                <a:gd name="T6" fmla="*/ 224 w 262"/>
                <a:gd name="T7" fmla="*/ 0 h 691"/>
                <a:gd name="T8" fmla="*/ 261 w 262"/>
                <a:gd name="T9" fmla="*/ 0 h 691"/>
              </a:gdLst>
              <a:ahLst/>
              <a:cxnLst>
                <a:cxn ang="0">
                  <a:pos x="T0" y="T1"/>
                </a:cxn>
                <a:cxn ang="0">
                  <a:pos x="T2" y="T3"/>
                </a:cxn>
                <a:cxn ang="0">
                  <a:pos x="T4" y="T5"/>
                </a:cxn>
                <a:cxn ang="0">
                  <a:pos x="T6" y="T7"/>
                </a:cxn>
                <a:cxn ang="0">
                  <a:pos x="T8" y="T9"/>
                </a:cxn>
              </a:cxnLst>
              <a:rect l="0" t="0" r="r" b="b"/>
              <a:pathLst>
                <a:path w="262" h="691">
                  <a:moveTo>
                    <a:pt x="261" y="0"/>
                  </a:moveTo>
                  <a:lnTo>
                    <a:pt x="37" y="690"/>
                  </a:lnTo>
                  <a:lnTo>
                    <a:pt x="0" y="670"/>
                  </a:lnTo>
                  <a:lnTo>
                    <a:pt x="224" y="0"/>
                  </a:lnTo>
                  <a:lnTo>
                    <a:pt x="261" y="0"/>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45"/>
            <p:cNvSpPr>
              <a:spLocks noChangeArrowheads="1"/>
            </p:cNvSpPr>
            <p:nvPr/>
          </p:nvSpPr>
          <p:spPr bwMode="auto">
            <a:xfrm>
              <a:off x="7368610" y="3059803"/>
              <a:ext cx="98425" cy="271462"/>
            </a:xfrm>
            <a:custGeom>
              <a:avLst/>
              <a:gdLst>
                <a:gd name="T0" fmla="*/ 261 w 262"/>
                <a:gd name="T1" fmla="*/ 19 h 708"/>
                <a:gd name="T2" fmla="*/ 37 w 262"/>
                <a:gd name="T3" fmla="*/ 707 h 708"/>
                <a:gd name="T4" fmla="*/ 0 w 262"/>
                <a:gd name="T5" fmla="*/ 689 h 708"/>
                <a:gd name="T6" fmla="*/ 205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37" y="707"/>
                  </a:lnTo>
                  <a:lnTo>
                    <a:pt x="0" y="689"/>
                  </a:lnTo>
                  <a:lnTo>
                    <a:pt x="205" y="0"/>
                  </a:lnTo>
                  <a:lnTo>
                    <a:pt x="26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46"/>
            <p:cNvSpPr>
              <a:spLocks noChangeArrowheads="1"/>
            </p:cNvSpPr>
            <p:nvPr/>
          </p:nvSpPr>
          <p:spPr bwMode="auto">
            <a:xfrm>
              <a:off x="7368610" y="3059803"/>
              <a:ext cx="98425" cy="271462"/>
            </a:xfrm>
            <a:custGeom>
              <a:avLst/>
              <a:gdLst>
                <a:gd name="T0" fmla="*/ 261 w 262"/>
                <a:gd name="T1" fmla="*/ 19 h 708"/>
                <a:gd name="T2" fmla="*/ 37 w 262"/>
                <a:gd name="T3" fmla="*/ 707 h 708"/>
                <a:gd name="T4" fmla="*/ 0 w 262"/>
                <a:gd name="T5" fmla="*/ 689 h 708"/>
                <a:gd name="T6" fmla="*/ 205 w 262"/>
                <a:gd name="T7" fmla="*/ 0 h 708"/>
                <a:gd name="T8" fmla="*/ 261 w 262"/>
                <a:gd name="T9" fmla="*/ 19 h 708"/>
              </a:gdLst>
              <a:ahLst/>
              <a:cxnLst>
                <a:cxn ang="0">
                  <a:pos x="T0" y="T1"/>
                </a:cxn>
                <a:cxn ang="0">
                  <a:pos x="T2" y="T3"/>
                </a:cxn>
                <a:cxn ang="0">
                  <a:pos x="T4" y="T5"/>
                </a:cxn>
                <a:cxn ang="0">
                  <a:pos x="T6" y="T7"/>
                </a:cxn>
                <a:cxn ang="0">
                  <a:pos x="T8" y="T9"/>
                </a:cxn>
              </a:cxnLst>
              <a:rect l="0" t="0" r="r" b="b"/>
              <a:pathLst>
                <a:path w="262" h="708">
                  <a:moveTo>
                    <a:pt x="261" y="19"/>
                  </a:moveTo>
                  <a:lnTo>
                    <a:pt x="37" y="707"/>
                  </a:lnTo>
                  <a:lnTo>
                    <a:pt x="0" y="689"/>
                  </a:lnTo>
                  <a:lnTo>
                    <a:pt x="205" y="0"/>
                  </a:lnTo>
                  <a:lnTo>
                    <a:pt x="26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47"/>
            <p:cNvSpPr>
              <a:spLocks noChangeArrowheads="1"/>
            </p:cNvSpPr>
            <p:nvPr/>
          </p:nvSpPr>
          <p:spPr bwMode="auto">
            <a:xfrm>
              <a:off x="7403535" y="3074090"/>
              <a:ext cx="98425" cy="261938"/>
            </a:xfrm>
            <a:custGeom>
              <a:avLst/>
              <a:gdLst>
                <a:gd name="T0" fmla="*/ 261 w 262"/>
                <a:gd name="T1" fmla="*/ 0 h 690"/>
                <a:gd name="T2" fmla="*/ 38 w 262"/>
                <a:gd name="T3" fmla="*/ 689 h 690"/>
                <a:gd name="T4" fmla="*/ 0 w 262"/>
                <a:gd name="T5" fmla="*/ 670 h 690"/>
                <a:gd name="T6" fmla="*/ 205 w 262"/>
                <a:gd name="T7" fmla="*/ 0 h 690"/>
                <a:gd name="T8" fmla="*/ 261 w 262"/>
                <a:gd name="T9" fmla="*/ 0 h 690"/>
              </a:gdLst>
              <a:ahLst/>
              <a:cxnLst>
                <a:cxn ang="0">
                  <a:pos x="T0" y="T1"/>
                </a:cxn>
                <a:cxn ang="0">
                  <a:pos x="T2" y="T3"/>
                </a:cxn>
                <a:cxn ang="0">
                  <a:pos x="T4" y="T5"/>
                </a:cxn>
                <a:cxn ang="0">
                  <a:pos x="T6" y="T7"/>
                </a:cxn>
                <a:cxn ang="0">
                  <a:pos x="T8" y="T9"/>
                </a:cxn>
              </a:cxnLst>
              <a:rect l="0" t="0" r="r" b="b"/>
              <a:pathLst>
                <a:path w="262" h="690">
                  <a:moveTo>
                    <a:pt x="261" y="0"/>
                  </a:moveTo>
                  <a:lnTo>
                    <a:pt x="38" y="689"/>
                  </a:lnTo>
                  <a:lnTo>
                    <a:pt x="0" y="670"/>
                  </a:lnTo>
                  <a:lnTo>
                    <a:pt x="205" y="0"/>
                  </a:lnTo>
                  <a:lnTo>
                    <a:pt x="261" y="0"/>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ChangeArrowheads="1"/>
            </p:cNvSpPr>
            <p:nvPr/>
          </p:nvSpPr>
          <p:spPr bwMode="auto">
            <a:xfrm>
              <a:off x="7403535" y="3074090"/>
              <a:ext cx="98425" cy="261938"/>
            </a:xfrm>
            <a:custGeom>
              <a:avLst/>
              <a:gdLst>
                <a:gd name="T0" fmla="*/ 261 w 262"/>
                <a:gd name="T1" fmla="*/ 0 h 690"/>
                <a:gd name="T2" fmla="*/ 38 w 262"/>
                <a:gd name="T3" fmla="*/ 689 h 690"/>
                <a:gd name="T4" fmla="*/ 0 w 262"/>
                <a:gd name="T5" fmla="*/ 670 h 690"/>
                <a:gd name="T6" fmla="*/ 205 w 262"/>
                <a:gd name="T7" fmla="*/ 0 h 690"/>
                <a:gd name="T8" fmla="*/ 261 w 262"/>
                <a:gd name="T9" fmla="*/ 0 h 690"/>
              </a:gdLst>
              <a:ahLst/>
              <a:cxnLst>
                <a:cxn ang="0">
                  <a:pos x="T0" y="T1"/>
                </a:cxn>
                <a:cxn ang="0">
                  <a:pos x="T2" y="T3"/>
                </a:cxn>
                <a:cxn ang="0">
                  <a:pos x="T4" y="T5"/>
                </a:cxn>
                <a:cxn ang="0">
                  <a:pos x="T6" y="T7"/>
                </a:cxn>
                <a:cxn ang="0">
                  <a:pos x="T8" y="T9"/>
                </a:cxn>
              </a:cxnLst>
              <a:rect l="0" t="0" r="r" b="b"/>
              <a:pathLst>
                <a:path w="262" h="690">
                  <a:moveTo>
                    <a:pt x="261" y="0"/>
                  </a:moveTo>
                  <a:lnTo>
                    <a:pt x="38" y="689"/>
                  </a:lnTo>
                  <a:lnTo>
                    <a:pt x="0" y="670"/>
                  </a:lnTo>
                  <a:lnTo>
                    <a:pt x="205" y="0"/>
                  </a:lnTo>
                  <a:lnTo>
                    <a:pt x="261" y="0"/>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49"/>
            <p:cNvSpPr>
              <a:spLocks noChangeArrowheads="1"/>
            </p:cNvSpPr>
            <p:nvPr/>
          </p:nvSpPr>
          <p:spPr bwMode="auto">
            <a:xfrm>
              <a:off x="7382897" y="3082028"/>
              <a:ext cx="155575" cy="427037"/>
            </a:xfrm>
            <a:custGeom>
              <a:avLst/>
              <a:gdLst>
                <a:gd name="T0" fmla="*/ 410 w 411"/>
                <a:gd name="T1" fmla="*/ 19 h 1118"/>
                <a:gd name="T2" fmla="*/ 56 w 411"/>
                <a:gd name="T3" fmla="*/ 1117 h 1118"/>
                <a:gd name="T4" fmla="*/ 0 w 411"/>
                <a:gd name="T5" fmla="*/ 1098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098"/>
                  </a:lnTo>
                  <a:lnTo>
                    <a:pt x="354" y="0"/>
                  </a:lnTo>
                  <a:lnTo>
                    <a:pt x="410"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50"/>
            <p:cNvSpPr>
              <a:spLocks noChangeArrowheads="1"/>
            </p:cNvSpPr>
            <p:nvPr/>
          </p:nvSpPr>
          <p:spPr bwMode="auto">
            <a:xfrm>
              <a:off x="7382897" y="3082028"/>
              <a:ext cx="155575" cy="427037"/>
            </a:xfrm>
            <a:custGeom>
              <a:avLst/>
              <a:gdLst>
                <a:gd name="T0" fmla="*/ 410 w 411"/>
                <a:gd name="T1" fmla="*/ 19 h 1118"/>
                <a:gd name="T2" fmla="*/ 56 w 411"/>
                <a:gd name="T3" fmla="*/ 1117 h 1118"/>
                <a:gd name="T4" fmla="*/ 0 w 411"/>
                <a:gd name="T5" fmla="*/ 1098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098"/>
                  </a:lnTo>
                  <a:lnTo>
                    <a:pt x="354" y="0"/>
                  </a:lnTo>
                  <a:lnTo>
                    <a:pt x="410"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51"/>
            <p:cNvSpPr>
              <a:spLocks noChangeArrowheads="1"/>
            </p:cNvSpPr>
            <p:nvPr/>
          </p:nvSpPr>
          <p:spPr bwMode="auto">
            <a:xfrm>
              <a:off x="7454335" y="3102665"/>
              <a:ext cx="149225" cy="425450"/>
            </a:xfrm>
            <a:custGeom>
              <a:avLst/>
              <a:gdLst>
                <a:gd name="T0" fmla="*/ 390 w 391"/>
                <a:gd name="T1" fmla="*/ 18 h 1118"/>
                <a:gd name="T2" fmla="*/ 56 w 391"/>
                <a:gd name="T3" fmla="*/ 1117 h 1118"/>
                <a:gd name="T4" fmla="*/ 0 w 391"/>
                <a:gd name="T5" fmla="*/ 1098 h 1118"/>
                <a:gd name="T6" fmla="*/ 354 w 391"/>
                <a:gd name="T7" fmla="*/ 0 h 1118"/>
                <a:gd name="T8" fmla="*/ 390 w 391"/>
                <a:gd name="T9" fmla="*/ 18 h 1118"/>
              </a:gdLst>
              <a:ahLst/>
              <a:cxnLst>
                <a:cxn ang="0">
                  <a:pos x="T0" y="T1"/>
                </a:cxn>
                <a:cxn ang="0">
                  <a:pos x="T2" y="T3"/>
                </a:cxn>
                <a:cxn ang="0">
                  <a:pos x="T4" y="T5"/>
                </a:cxn>
                <a:cxn ang="0">
                  <a:pos x="T6" y="T7"/>
                </a:cxn>
                <a:cxn ang="0">
                  <a:pos x="T8" y="T9"/>
                </a:cxn>
              </a:cxnLst>
              <a:rect l="0" t="0" r="r" b="b"/>
              <a:pathLst>
                <a:path w="391" h="1118">
                  <a:moveTo>
                    <a:pt x="390" y="18"/>
                  </a:moveTo>
                  <a:lnTo>
                    <a:pt x="56" y="1117"/>
                  </a:lnTo>
                  <a:lnTo>
                    <a:pt x="0" y="1098"/>
                  </a:lnTo>
                  <a:lnTo>
                    <a:pt x="354" y="0"/>
                  </a:lnTo>
                  <a:lnTo>
                    <a:pt x="390"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52"/>
            <p:cNvSpPr>
              <a:spLocks noChangeArrowheads="1"/>
            </p:cNvSpPr>
            <p:nvPr/>
          </p:nvSpPr>
          <p:spPr bwMode="auto">
            <a:xfrm>
              <a:off x="7454335" y="3102665"/>
              <a:ext cx="149225" cy="425450"/>
            </a:xfrm>
            <a:custGeom>
              <a:avLst/>
              <a:gdLst>
                <a:gd name="T0" fmla="*/ 390 w 391"/>
                <a:gd name="T1" fmla="*/ 18 h 1118"/>
                <a:gd name="T2" fmla="*/ 56 w 391"/>
                <a:gd name="T3" fmla="*/ 1117 h 1118"/>
                <a:gd name="T4" fmla="*/ 0 w 391"/>
                <a:gd name="T5" fmla="*/ 1098 h 1118"/>
                <a:gd name="T6" fmla="*/ 354 w 391"/>
                <a:gd name="T7" fmla="*/ 0 h 1118"/>
                <a:gd name="T8" fmla="*/ 390 w 391"/>
                <a:gd name="T9" fmla="*/ 18 h 1118"/>
              </a:gdLst>
              <a:ahLst/>
              <a:cxnLst>
                <a:cxn ang="0">
                  <a:pos x="T0" y="T1"/>
                </a:cxn>
                <a:cxn ang="0">
                  <a:pos x="T2" y="T3"/>
                </a:cxn>
                <a:cxn ang="0">
                  <a:pos x="T4" y="T5"/>
                </a:cxn>
                <a:cxn ang="0">
                  <a:pos x="T6" y="T7"/>
                </a:cxn>
                <a:cxn ang="0">
                  <a:pos x="T8" y="T9"/>
                </a:cxn>
              </a:cxnLst>
              <a:rect l="0" t="0" r="r" b="b"/>
              <a:pathLst>
                <a:path w="391" h="1118">
                  <a:moveTo>
                    <a:pt x="390" y="18"/>
                  </a:moveTo>
                  <a:lnTo>
                    <a:pt x="56" y="1117"/>
                  </a:lnTo>
                  <a:lnTo>
                    <a:pt x="0" y="1098"/>
                  </a:lnTo>
                  <a:lnTo>
                    <a:pt x="354" y="0"/>
                  </a:lnTo>
                  <a:lnTo>
                    <a:pt x="390"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53"/>
            <p:cNvSpPr>
              <a:spLocks noChangeArrowheads="1"/>
            </p:cNvSpPr>
            <p:nvPr/>
          </p:nvSpPr>
          <p:spPr bwMode="auto">
            <a:xfrm>
              <a:off x="7489260" y="3116953"/>
              <a:ext cx="149225" cy="427037"/>
            </a:xfrm>
            <a:custGeom>
              <a:avLst/>
              <a:gdLst>
                <a:gd name="T0" fmla="*/ 390 w 391"/>
                <a:gd name="T1" fmla="*/ 0 h 1118"/>
                <a:gd name="T2" fmla="*/ 37 w 391"/>
                <a:gd name="T3" fmla="*/ 1117 h 1118"/>
                <a:gd name="T4" fmla="*/ 0 w 391"/>
                <a:gd name="T5" fmla="*/ 1098 h 1118"/>
                <a:gd name="T6" fmla="*/ 353 w 391"/>
                <a:gd name="T7" fmla="*/ 0 h 1118"/>
                <a:gd name="T8" fmla="*/ 390 w 391"/>
                <a:gd name="T9" fmla="*/ 0 h 1118"/>
              </a:gdLst>
              <a:ahLst/>
              <a:cxnLst>
                <a:cxn ang="0">
                  <a:pos x="T0" y="T1"/>
                </a:cxn>
                <a:cxn ang="0">
                  <a:pos x="T2" y="T3"/>
                </a:cxn>
                <a:cxn ang="0">
                  <a:pos x="T4" y="T5"/>
                </a:cxn>
                <a:cxn ang="0">
                  <a:pos x="T6" y="T7"/>
                </a:cxn>
                <a:cxn ang="0">
                  <a:pos x="T8" y="T9"/>
                </a:cxn>
              </a:cxnLst>
              <a:rect l="0" t="0" r="r" b="b"/>
              <a:pathLst>
                <a:path w="391" h="1118">
                  <a:moveTo>
                    <a:pt x="390" y="0"/>
                  </a:moveTo>
                  <a:lnTo>
                    <a:pt x="37" y="1117"/>
                  </a:lnTo>
                  <a:lnTo>
                    <a:pt x="0" y="1098"/>
                  </a:lnTo>
                  <a:lnTo>
                    <a:pt x="353" y="0"/>
                  </a:lnTo>
                  <a:lnTo>
                    <a:pt x="390" y="0"/>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54"/>
            <p:cNvSpPr>
              <a:spLocks noChangeArrowheads="1"/>
            </p:cNvSpPr>
            <p:nvPr/>
          </p:nvSpPr>
          <p:spPr bwMode="auto">
            <a:xfrm>
              <a:off x="7489260" y="3116953"/>
              <a:ext cx="149225" cy="427037"/>
            </a:xfrm>
            <a:custGeom>
              <a:avLst/>
              <a:gdLst>
                <a:gd name="T0" fmla="*/ 390 w 391"/>
                <a:gd name="T1" fmla="*/ 0 h 1118"/>
                <a:gd name="T2" fmla="*/ 37 w 391"/>
                <a:gd name="T3" fmla="*/ 1117 h 1118"/>
                <a:gd name="T4" fmla="*/ 0 w 391"/>
                <a:gd name="T5" fmla="*/ 1098 h 1118"/>
                <a:gd name="T6" fmla="*/ 353 w 391"/>
                <a:gd name="T7" fmla="*/ 0 h 1118"/>
                <a:gd name="T8" fmla="*/ 390 w 391"/>
                <a:gd name="T9" fmla="*/ 0 h 1118"/>
              </a:gdLst>
              <a:ahLst/>
              <a:cxnLst>
                <a:cxn ang="0">
                  <a:pos x="T0" y="T1"/>
                </a:cxn>
                <a:cxn ang="0">
                  <a:pos x="T2" y="T3"/>
                </a:cxn>
                <a:cxn ang="0">
                  <a:pos x="T4" y="T5"/>
                </a:cxn>
                <a:cxn ang="0">
                  <a:pos x="T6" y="T7"/>
                </a:cxn>
                <a:cxn ang="0">
                  <a:pos x="T8" y="T9"/>
                </a:cxn>
              </a:cxnLst>
              <a:rect l="0" t="0" r="r" b="b"/>
              <a:pathLst>
                <a:path w="391" h="1118">
                  <a:moveTo>
                    <a:pt x="390" y="0"/>
                  </a:moveTo>
                  <a:lnTo>
                    <a:pt x="37" y="1117"/>
                  </a:lnTo>
                  <a:lnTo>
                    <a:pt x="0" y="1098"/>
                  </a:lnTo>
                  <a:lnTo>
                    <a:pt x="353" y="0"/>
                  </a:lnTo>
                  <a:lnTo>
                    <a:pt x="390" y="0"/>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55"/>
            <p:cNvSpPr>
              <a:spLocks noChangeArrowheads="1"/>
            </p:cNvSpPr>
            <p:nvPr/>
          </p:nvSpPr>
          <p:spPr bwMode="auto">
            <a:xfrm>
              <a:off x="7524185" y="3124890"/>
              <a:ext cx="149225" cy="425450"/>
            </a:xfrm>
            <a:custGeom>
              <a:avLst/>
              <a:gdLst>
                <a:gd name="T0" fmla="*/ 391 w 392"/>
                <a:gd name="T1" fmla="*/ 18 h 1118"/>
                <a:gd name="T2" fmla="*/ 37 w 392"/>
                <a:gd name="T3" fmla="*/ 1117 h 1118"/>
                <a:gd name="T4" fmla="*/ 0 w 392"/>
                <a:gd name="T5" fmla="*/ 1098 h 1118"/>
                <a:gd name="T6" fmla="*/ 353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53" y="0"/>
                  </a:lnTo>
                  <a:lnTo>
                    <a:pt x="391"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56"/>
            <p:cNvSpPr>
              <a:spLocks noChangeArrowheads="1"/>
            </p:cNvSpPr>
            <p:nvPr/>
          </p:nvSpPr>
          <p:spPr bwMode="auto">
            <a:xfrm>
              <a:off x="7524185" y="3124890"/>
              <a:ext cx="149225" cy="425450"/>
            </a:xfrm>
            <a:custGeom>
              <a:avLst/>
              <a:gdLst>
                <a:gd name="T0" fmla="*/ 391 w 392"/>
                <a:gd name="T1" fmla="*/ 18 h 1118"/>
                <a:gd name="T2" fmla="*/ 37 w 392"/>
                <a:gd name="T3" fmla="*/ 1117 h 1118"/>
                <a:gd name="T4" fmla="*/ 0 w 392"/>
                <a:gd name="T5" fmla="*/ 1098 h 1118"/>
                <a:gd name="T6" fmla="*/ 353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53" y="0"/>
                  </a:lnTo>
                  <a:lnTo>
                    <a:pt x="391"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57"/>
            <p:cNvSpPr>
              <a:spLocks noChangeArrowheads="1"/>
            </p:cNvSpPr>
            <p:nvPr/>
          </p:nvSpPr>
          <p:spPr bwMode="auto">
            <a:xfrm>
              <a:off x="7559110" y="3137590"/>
              <a:ext cx="149225" cy="425450"/>
            </a:xfrm>
            <a:custGeom>
              <a:avLst/>
              <a:gdLst>
                <a:gd name="T0" fmla="*/ 391 w 392"/>
                <a:gd name="T1" fmla="*/ 19 h 1118"/>
                <a:gd name="T2" fmla="*/ 37 w 392"/>
                <a:gd name="T3" fmla="*/ 1117 h 1118"/>
                <a:gd name="T4" fmla="*/ 0 w 392"/>
                <a:gd name="T5" fmla="*/ 1098 h 1118"/>
                <a:gd name="T6" fmla="*/ 335 w 392"/>
                <a:gd name="T7" fmla="*/ 0 h 1118"/>
                <a:gd name="T8" fmla="*/ 391 w 392"/>
                <a:gd name="T9" fmla="*/ 19 h 1118"/>
              </a:gdLst>
              <a:ahLst/>
              <a:cxnLst>
                <a:cxn ang="0">
                  <a:pos x="T0" y="T1"/>
                </a:cxn>
                <a:cxn ang="0">
                  <a:pos x="T2" y="T3"/>
                </a:cxn>
                <a:cxn ang="0">
                  <a:pos x="T4" y="T5"/>
                </a:cxn>
                <a:cxn ang="0">
                  <a:pos x="T6" y="T7"/>
                </a:cxn>
                <a:cxn ang="0">
                  <a:pos x="T8" y="T9"/>
                </a:cxn>
              </a:cxnLst>
              <a:rect l="0" t="0" r="r" b="b"/>
              <a:pathLst>
                <a:path w="392" h="1118">
                  <a:moveTo>
                    <a:pt x="391" y="19"/>
                  </a:moveTo>
                  <a:lnTo>
                    <a:pt x="37" y="1117"/>
                  </a:lnTo>
                  <a:lnTo>
                    <a:pt x="0" y="1098"/>
                  </a:lnTo>
                  <a:lnTo>
                    <a:pt x="335" y="0"/>
                  </a:lnTo>
                  <a:lnTo>
                    <a:pt x="39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8"/>
            <p:cNvSpPr>
              <a:spLocks noChangeArrowheads="1"/>
            </p:cNvSpPr>
            <p:nvPr/>
          </p:nvSpPr>
          <p:spPr bwMode="auto">
            <a:xfrm>
              <a:off x="7559110" y="3137590"/>
              <a:ext cx="149225" cy="425450"/>
            </a:xfrm>
            <a:custGeom>
              <a:avLst/>
              <a:gdLst>
                <a:gd name="T0" fmla="*/ 391 w 392"/>
                <a:gd name="T1" fmla="*/ 19 h 1118"/>
                <a:gd name="T2" fmla="*/ 37 w 392"/>
                <a:gd name="T3" fmla="*/ 1117 h 1118"/>
                <a:gd name="T4" fmla="*/ 0 w 392"/>
                <a:gd name="T5" fmla="*/ 1098 h 1118"/>
                <a:gd name="T6" fmla="*/ 335 w 392"/>
                <a:gd name="T7" fmla="*/ 0 h 1118"/>
                <a:gd name="T8" fmla="*/ 391 w 392"/>
                <a:gd name="T9" fmla="*/ 19 h 1118"/>
              </a:gdLst>
              <a:ahLst/>
              <a:cxnLst>
                <a:cxn ang="0">
                  <a:pos x="T0" y="T1"/>
                </a:cxn>
                <a:cxn ang="0">
                  <a:pos x="T2" y="T3"/>
                </a:cxn>
                <a:cxn ang="0">
                  <a:pos x="T4" y="T5"/>
                </a:cxn>
                <a:cxn ang="0">
                  <a:pos x="T6" y="T7"/>
                </a:cxn>
                <a:cxn ang="0">
                  <a:pos x="T8" y="T9"/>
                </a:cxn>
              </a:cxnLst>
              <a:rect l="0" t="0" r="r" b="b"/>
              <a:pathLst>
                <a:path w="392" h="1118">
                  <a:moveTo>
                    <a:pt x="391" y="19"/>
                  </a:moveTo>
                  <a:lnTo>
                    <a:pt x="37" y="1117"/>
                  </a:lnTo>
                  <a:lnTo>
                    <a:pt x="0" y="1098"/>
                  </a:lnTo>
                  <a:lnTo>
                    <a:pt x="335" y="0"/>
                  </a:lnTo>
                  <a:lnTo>
                    <a:pt x="391"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9"/>
            <p:cNvSpPr>
              <a:spLocks noChangeArrowheads="1"/>
            </p:cNvSpPr>
            <p:nvPr/>
          </p:nvSpPr>
          <p:spPr bwMode="auto">
            <a:xfrm>
              <a:off x="7594035" y="3145528"/>
              <a:ext cx="149225" cy="427037"/>
            </a:xfrm>
            <a:custGeom>
              <a:avLst/>
              <a:gdLst>
                <a:gd name="T0" fmla="*/ 391 w 392"/>
                <a:gd name="T1" fmla="*/ 18 h 1118"/>
                <a:gd name="T2" fmla="*/ 37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35" y="0"/>
                  </a:lnTo>
                  <a:lnTo>
                    <a:pt x="391"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60"/>
            <p:cNvSpPr>
              <a:spLocks noChangeArrowheads="1"/>
            </p:cNvSpPr>
            <p:nvPr/>
          </p:nvSpPr>
          <p:spPr bwMode="auto">
            <a:xfrm>
              <a:off x="7594035" y="3145528"/>
              <a:ext cx="149225" cy="427037"/>
            </a:xfrm>
            <a:custGeom>
              <a:avLst/>
              <a:gdLst>
                <a:gd name="T0" fmla="*/ 391 w 392"/>
                <a:gd name="T1" fmla="*/ 18 h 1118"/>
                <a:gd name="T2" fmla="*/ 37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7" y="1117"/>
                  </a:lnTo>
                  <a:lnTo>
                    <a:pt x="0" y="1098"/>
                  </a:lnTo>
                  <a:lnTo>
                    <a:pt x="335" y="0"/>
                  </a:lnTo>
                  <a:lnTo>
                    <a:pt x="391"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1"/>
            <p:cNvSpPr>
              <a:spLocks noChangeArrowheads="1"/>
            </p:cNvSpPr>
            <p:nvPr/>
          </p:nvSpPr>
          <p:spPr bwMode="auto">
            <a:xfrm>
              <a:off x="7632135" y="3159815"/>
              <a:ext cx="149225" cy="425450"/>
            </a:xfrm>
            <a:custGeom>
              <a:avLst/>
              <a:gdLst>
                <a:gd name="T0" fmla="*/ 391 w 392"/>
                <a:gd name="T1" fmla="*/ 18 h 1118"/>
                <a:gd name="T2" fmla="*/ 38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8" y="1117"/>
                  </a:lnTo>
                  <a:lnTo>
                    <a:pt x="0" y="1098"/>
                  </a:lnTo>
                  <a:lnTo>
                    <a:pt x="335" y="0"/>
                  </a:lnTo>
                  <a:lnTo>
                    <a:pt x="391"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62"/>
            <p:cNvSpPr>
              <a:spLocks noChangeArrowheads="1"/>
            </p:cNvSpPr>
            <p:nvPr/>
          </p:nvSpPr>
          <p:spPr bwMode="auto">
            <a:xfrm>
              <a:off x="7632135" y="3159815"/>
              <a:ext cx="149225" cy="425450"/>
            </a:xfrm>
            <a:custGeom>
              <a:avLst/>
              <a:gdLst>
                <a:gd name="T0" fmla="*/ 391 w 392"/>
                <a:gd name="T1" fmla="*/ 18 h 1118"/>
                <a:gd name="T2" fmla="*/ 38 w 392"/>
                <a:gd name="T3" fmla="*/ 1117 h 1118"/>
                <a:gd name="T4" fmla="*/ 0 w 392"/>
                <a:gd name="T5" fmla="*/ 1098 h 1118"/>
                <a:gd name="T6" fmla="*/ 335 w 392"/>
                <a:gd name="T7" fmla="*/ 0 h 1118"/>
                <a:gd name="T8" fmla="*/ 391 w 392"/>
                <a:gd name="T9" fmla="*/ 18 h 1118"/>
              </a:gdLst>
              <a:ahLst/>
              <a:cxnLst>
                <a:cxn ang="0">
                  <a:pos x="T0" y="T1"/>
                </a:cxn>
                <a:cxn ang="0">
                  <a:pos x="T2" y="T3"/>
                </a:cxn>
                <a:cxn ang="0">
                  <a:pos x="T4" y="T5"/>
                </a:cxn>
                <a:cxn ang="0">
                  <a:pos x="T6" y="T7"/>
                </a:cxn>
                <a:cxn ang="0">
                  <a:pos x="T8" y="T9"/>
                </a:cxn>
              </a:cxnLst>
              <a:rect l="0" t="0" r="r" b="b"/>
              <a:pathLst>
                <a:path w="392" h="1118">
                  <a:moveTo>
                    <a:pt x="391" y="18"/>
                  </a:moveTo>
                  <a:lnTo>
                    <a:pt x="38" y="1117"/>
                  </a:lnTo>
                  <a:lnTo>
                    <a:pt x="0" y="1098"/>
                  </a:lnTo>
                  <a:lnTo>
                    <a:pt x="335" y="0"/>
                  </a:lnTo>
                  <a:lnTo>
                    <a:pt x="391"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63"/>
            <p:cNvSpPr>
              <a:spLocks noChangeArrowheads="1"/>
            </p:cNvSpPr>
            <p:nvPr/>
          </p:nvSpPr>
          <p:spPr bwMode="auto">
            <a:xfrm>
              <a:off x="7657535" y="3166165"/>
              <a:ext cx="157162" cy="425450"/>
            </a:xfrm>
            <a:custGeom>
              <a:avLst/>
              <a:gdLst>
                <a:gd name="T0" fmla="*/ 410 w 411"/>
                <a:gd name="T1" fmla="*/ 19 h 1118"/>
                <a:gd name="T2" fmla="*/ 56 w 411"/>
                <a:gd name="T3" fmla="*/ 1117 h 1118"/>
                <a:gd name="T4" fmla="*/ 0 w 411"/>
                <a:gd name="T5" fmla="*/ 1117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117"/>
                  </a:lnTo>
                  <a:lnTo>
                    <a:pt x="354" y="0"/>
                  </a:lnTo>
                  <a:lnTo>
                    <a:pt x="410"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4"/>
            <p:cNvSpPr>
              <a:spLocks noChangeArrowheads="1"/>
            </p:cNvSpPr>
            <p:nvPr/>
          </p:nvSpPr>
          <p:spPr bwMode="auto">
            <a:xfrm>
              <a:off x="7657535" y="3166165"/>
              <a:ext cx="157162" cy="425450"/>
            </a:xfrm>
            <a:custGeom>
              <a:avLst/>
              <a:gdLst>
                <a:gd name="T0" fmla="*/ 410 w 411"/>
                <a:gd name="T1" fmla="*/ 19 h 1118"/>
                <a:gd name="T2" fmla="*/ 56 w 411"/>
                <a:gd name="T3" fmla="*/ 1117 h 1118"/>
                <a:gd name="T4" fmla="*/ 0 w 411"/>
                <a:gd name="T5" fmla="*/ 1117 h 1118"/>
                <a:gd name="T6" fmla="*/ 354 w 411"/>
                <a:gd name="T7" fmla="*/ 0 h 1118"/>
                <a:gd name="T8" fmla="*/ 410 w 411"/>
                <a:gd name="T9" fmla="*/ 19 h 1118"/>
              </a:gdLst>
              <a:ahLst/>
              <a:cxnLst>
                <a:cxn ang="0">
                  <a:pos x="T0" y="T1"/>
                </a:cxn>
                <a:cxn ang="0">
                  <a:pos x="T2" y="T3"/>
                </a:cxn>
                <a:cxn ang="0">
                  <a:pos x="T4" y="T5"/>
                </a:cxn>
                <a:cxn ang="0">
                  <a:pos x="T6" y="T7"/>
                </a:cxn>
                <a:cxn ang="0">
                  <a:pos x="T8" y="T9"/>
                </a:cxn>
              </a:cxnLst>
              <a:rect l="0" t="0" r="r" b="b"/>
              <a:pathLst>
                <a:path w="411" h="1118">
                  <a:moveTo>
                    <a:pt x="410" y="19"/>
                  </a:moveTo>
                  <a:lnTo>
                    <a:pt x="56" y="1117"/>
                  </a:lnTo>
                  <a:lnTo>
                    <a:pt x="0" y="1117"/>
                  </a:lnTo>
                  <a:lnTo>
                    <a:pt x="354" y="0"/>
                  </a:lnTo>
                  <a:lnTo>
                    <a:pt x="410" y="19"/>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65"/>
            <p:cNvSpPr>
              <a:spLocks noChangeArrowheads="1"/>
            </p:cNvSpPr>
            <p:nvPr/>
          </p:nvSpPr>
          <p:spPr bwMode="auto">
            <a:xfrm>
              <a:off x="7694047" y="3182040"/>
              <a:ext cx="149225" cy="425450"/>
            </a:xfrm>
            <a:custGeom>
              <a:avLst/>
              <a:gdLst>
                <a:gd name="T0" fmla="*/ 392 w 393"/>
                <a:gd name="T1" fmla="*/ 18 h 1118"/>
                <a:gd name="T2" fmla="*/ 56 w 393"/>
                <a:gd name="T3" fmla="*/ 1117 h 1118"/>
                <a:gd name="T4" fmla="*/ 0 w 393"/>
                <a:gd name="T5" fmla="*/ 1098 h 1118"/>
                <a:gd name="T6" fmla="*/ 354 w 393"/>
                <a:gd name="T7" fmla="*/ 0 h 1118"/>
                <a:gd name="T8" fmla="*/ 392 w 393"/>
                <a:gd name="T9" fmla="*/ 18 h 1118"/>
              </a:gdLst>
              <a:ahLst/>
              <a:cxnLst>
                <a:cxn ang="0">
                  <a:pos x="T0" y="T1"/>
                </a:cxn>
                <a:cxn ang="0">
                  <a:pos x="T2" y="T3"/>
                </a:cxn>
                <a:cxn ang="0">
                  <a:pos x="T4" y="T5"/>
                </a:cxn>
                <a:cxn ang="0">
                  <a:pos x="T6" y="T7"/>
                </a:cxn>
                <a:cxn ang="0">
                  <a:pos x="T8" y="T9"/>
                </a:cxn>
              </a:cxnLst>
              <a:rect l="0" t="0" r="r" b="b"/>
              <a:pathLst>
                <a:path w="393" h="1118">
                  <a:moveTo>
                    <a:pt x="392" y="18"/>
                  </a:moveTo>
                  <a:lnTo>
                    <a:pt x="56" y="1117"/>
                  </a:lnTo>
                  <a:lnTo>
                    <a:pt x="0" y="1098"/>
                  </a:lnTo>
                  <a:lnTo>
                    <a:pt x="354" y="0"/>
                  </a:lnTo>
                  <a:lnTo>
                    <a:pt x="392"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66"/>
            <p:cNvSpPr>
              <a:spLocks noChangeArrowheads="1"/>
            </p:cNvSpPr>
            <p:nvPr/>
          </p:nvSpPr>
          <p:spPr bwMode="auto">
            <a:xfrm>
              <a:off x="7694047" y="3182040"/>
              <a:ext cx="149225" cy="425450"/>
            </a:xfrm>
            <a:custGeom>
              <a:avLst/>
              <a:gdLst>
                <a:gd name="T0" fmla="*/ 392 w 393"/>
                <a:gd name="T1" fmla="*/ 18 h 1118"/>
                <a:gd name="T2" fmla="*/ 56 w 393"/>
                <a:gd name="T3" fmla="*/ 1117 h 1118"/>
                <a:gd name="T4" fmla="*/ 0 w 393"/>
                <a:gd name="T5" fmla="*/ 1098 h 1118"/>
                <a:gd name="T6" fmla="*/ 354 w 393"/>
                <a:gd name="T7" fmla="*/ 0 h 1118"/>
                <a:gd name="T8" fmla="*/ 392 w 393"/>
                <a:gd name="T9" fmla="*/ 18 h 1118"/>
              </a:gdLst>
              <a:ahLst/>
              <a:cxnLst>
                <a:cxn ang="0">
                  <a:pos x="T0" y="T1"/>
                </a:cxn>
                <a:cxn ang="0">
                  <a:pos x="T2" y="T3"/>
                </a:cxn>
                <a:cxn ang="0">
                  <a:pos x="T4" y="T5"/>
                </a:cxn>
                <a:cxn ang="0">
                  <a:pos x="T6" y="T7"/>
                </a:cxn>
                <a:cxn ang="0">
                  <a:pos x="T8" y="T9"/>
                </a:cxn>
              </a:cxnLst>
              <a:rect l="0" t="0" r="r" b="b"/>
              <a:pathLst>
                <a:path w="393" h="1118">
                  <a:moveTo>
                    <a:pt x="392" y="18"/>
                  </a:moveTo>
                  <a:lnTo>
                    <a:pt x="56" y="1117"/>
                  </a:lnTo>
                  <a:lnTo>
                    <a:pt x="0" y="1098"/>
                  </a:lnTo>
                  <a:lnTo>
                    <a:pt x="354" y="0"/>
                  </a:lnTo>
                  <a:lnTo>
                    <a:pt x="392" y="18"/>
                  </a:ln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7"/>
            <p:cNvSpPr>
              <a:spLocks noChangeArrowheads="1"/>
            </p:cNvSpPr>
            <p:nvPr/>
          </p:nvSpPr>
          <p:spPr bwMode="auto">
            <a:xfrm>
              <a:off x="7220972" y="2558153"/>
              <a:ext cx="871538" cy="976312"/>
            </a:xfrm>
            <a:custGeom>
              <a:avLst/>
              <a:gdLst>
                <a:gd name="T0" fmla="*/ 2290 w 2291"/>
                <a:gd name="T1" fmla="*/ 1880 h 2570"/>
                <a:gd name="T2" fmla="*/ 987 w 2291"/>
                <a:gd name="T3" fmla="*/ 2569 h 2570"/>
                <a:gd name="T4" fmla="*/ 0 w 2291"/>
                <a:gd name="T5" fmla="*/ 689 h 2570"/>
                <a:gd name="T6" fmla="*/ 1303 w 2291"/>
                <a:gd name="T7" fmla="*/ 0 h 2570"/>
                <a:gd name="T8" fmla="*/ 2290 w 2291"/>
                <a:gd name="T9" fmla="*/ 1880 h 2570"/>
              </a:gdLst>
              <a:ahLst/>
              <a:cxnLst>
                <a:cxn ang="0">
                  <a:pos x="T0" y="T1"/>
                </a:cxn>
                <a:cxn ang="0">
                  <a:pos x="T2" y="T3"/>
                </a:cxn>
                <a:cxn ang="0">
                  <a:pos x="T4" y="T5"/>
                </a:cxn>
                <a:cxn ang="0">
                  <a:pos x="T6" y="T7"/>
                </a:cxn>
                <a:cxn ang="0">
                  <a:pos x="T8" y="T9"/>
                </a:cxn>
              </a:cxnLst>
              <a:rect l="0" t="0" r="r" b="b"/>
              <a:pathLst>
                <a:path w="2291" h="2570">
                  <a:moveTo>
                    <a:pt x="2290" y="1880"/>
                  </a:moveTo>
                  <a:lnTo>
                    <a:pt x="987" y="2569"/>
                  </a:lnTo>
                  <a:lnTo>
                    <a:pt x="0" y="689"/>
                  </a:lnTo>
                  <a:lnTo>
                    <a:pt x="1303" y="0"/>
                  </a:lnTo>
                  <a:lnTo>
                    <a:pt x="2290" y="1880"/>
                  </a:lnTo>
                </a:path>
              </a:pathLst>
            </a:custGeom>
            <a:solidFill>
              <a:srgbClr val="F8FAF7"/>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68"/>
            <p:cNvSpPr>
              <a:spLocks noChangeArrowheads="1"/>
            </p:cNvSpPr>
            <p:nvPr/>
          </p:nvSpPr>
          <p:spPr bwMode="auto">
            <a:xfrm>
              <a:off x="7220972" y="2558153"/>
              <a:ext cx="871538" cy="976312"/>
            </a:xfrm>
            <a:custGeom>
              <a:avLst/>
              <a:gdLst>
                <a:gd name="T0" fmla="*/ 2290 w 2291"/>
                <a:gd name="T1" fmla="*/ 1880 h 2570"/>
                <a:gd name="T2" fmla="*/ 987 w 2291"/>
                <a:gd name="T3" fmla="*/ 2569 h 2570"/>
                <a:gd name="T4" fmla="*/ 0 w 2291"/>
                <a:gd name="T5" fmla="*/ 689 h 2570"/>
                <a:gd name="T6" fmla="*/ 1303 w 2291"/>
                <a:gd name="T7" fmla="*/ 0 h 2570"/>
                <a:gd name="T8" fmla="*/ 2290 w 2291"/>
                <a:gd name="T9" fmla="*/ 1880 h 2570"/>
              </a:gdLst>
              <a:ahLst/>
              <a:cxnLst>
                <a:cxn ang="0">
                  <a:pos x="T0" y="T1"/>
                </a:cxn>
                <a:cxn ang="0">
                  <a:pos x="T2" y="T3"/>
                </a:cxn>
                <a:cxn ang="0">
                  <a:pos x="T4" y="T5"/>
                </a:cxn>
                <a:cxn ang="0">
                  <a:pos x="T6" y="T7"/>
                </a:cxn>
                <a:cxn ang="0">
                  <a:pos x="T8" y="T9"/>
                </a:cxn>
              </a:cxnLst>
              <a:rect l="0" t="0" r="r" b="b"/>
              <a:pathLst>
                <a:path w="2291" h="2570">
                  <a:moveTo>
                    <a:pt x="2290" y="1880"/>
                  </a:moveTo>
                  <a:lnTo>
                    <a:pt x="987" y="2569"/>
                  </a:lnTo>
                  <a:lnTo>
                    <a:pt x="0" y="689"/>
                  </a:lnTo>
                  <a:lnTo>
                    <a:pt x="1303" y="0"/>
                  </a:lnTo>
                  <a:lnTo>
                    <a:pt x="2290" y="1880"/>
                  </a:lnTo>
                </a:path>
              </a:pathLst>
            </a:custGeom>
            <a:solidFill>
              <a:srgbClr val="F8FAF7"/>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69"/>
            <p:cNvSpPr>
              <a:spLocks noChangeArrowheads="1"/>
            </p:cNvSpPr>
            <p:nvPr/>
          </p:nvSpPr>
          <p:spPr bwMode="auto">
            <a:xfrm>
              <a:off x="7368610" y="2691503"/>
              <a:ext cx="311150" cy="192087"/>
            </a:xfrm>
            <a:custGeom>
              <a:avLst/>
              <a:gdLst>
                <a:gd name="T0" fmla="*/ 819 w 820"/>
                <a:gd name="T1" fmla="*/ 93 h 503"/>
                <a:gd name="T2" fmla="*/ 37 w 820"/>
                <a:gd name="T3" fmla="*/ 502 h 503"/>
                <a:gd name="T4" fmla="*/ 0 w 820"/>
                <a:gd name="T5" fmla="*/ 409 h 503"/>
                <a:gd name="T6" fmla="*/ 763 w 820"/>
                <a:gd name="T7" fmla="*/ 0 h 503"/>
                <a:gd name="T8" fmla="*/ 819 w 820"/>
                <a:gd name="T9" fmla="*/ 93 h 503"/>
              </a:gdLst>
              <a:ahLst/>
              <a:cxnLst>
                <a:cxn ang="0">
                  <a:pos x="T0" y="T1"/>
                </a:cxn>
                <a:cxn ang="0">
                  <a:pos x="T2" y="T3"/>
                </a:cxn>
                <a:cxn ang="0">
                  <a:pos x="T4" y="T5"/>
                </a:cxn>
                <a:cxn ang="0">
                  <a:pos x="T6" y="T7"/>
                </a:cxn>
                <a:cxn ang="0">
                  <a:pos x="T8" y="T9"/>
                </a:cxn>
              </a:cxnLst>
              <a:rect l="0" t="0" r="r" b="b"/>
              <a:pathLst>
                <a:path w="820" h="503">
                  <a:moveTo>
                    <a:pt x="819" y="93"/>
                  </a:moveTo>
                  <a:lnTo>
                    <a:pt x="37" y="502"/>
                  </a:lnTo>
                  <a:lnTo>
                    <a:pt x="0" y="409"/>
                  </a:lnTo>
                  <a:lnTo>
                    <a:pt x="763" y="0"/>
                  </a:lnTo>
                  <a:lnTo>
                    <a:pt x="819" y="93"/>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70"/>
            <p:cNvSpPr>
              <a:spLocks noChangeArrowheads="1"/>
            </p:cNvSpPr>
            <p:nvPr/>
          </p:nvSpPr>
          <p:spPr bwMode="auto">
            <a:xfrm>
              <a:off x="7368610" y="2691503"/>
              <a:ext cx="311150" cy="192087"/>
            </a:xfrm>
            <a:custGeom>
              <a:avLst/>
              <a:gdLst>
                <a:gd name="T0" fmla="*/ 819 w 820"/>
                <a:gd name="T1" fmla="*/ 93 h 503"/>
                <a:gd name="T2" fmla="*/ 37 w 820"/>
                <a:gd name="T3" fmla="*/ 502 h 503"/>
                <a:gd name="T4" fmla="*/ 0 w 820"/>
                <a:gd name="T5" fmla="*/ 409 h 503"/>
                <a:gd name="T6" fmla="*/ 763 w 820"/>
                <a:gd name="T7" fmla="*/ 0 h 503"/>
                <a:gd name="T8" fmla="*/ 819 w 820"/>
                <a:gd name="T9" fmla="*/ 93 h 503"/>
              </a:gdLst>
              <a:ahLst/>
              <a:cxnLst>
                <a:cxn ang="0">
                  <a:pos x="T0" y="T1"/>
                </a:cxn>
                <a:cxn ang="0">
                  <a:pos x="T2" y="T3"/>
                </a:cxn>
                <a:cxn ang="0">
                  <a:pos x="T4" y="T5"/>
                </a:cxn>
                <a:cxn ang="0">
                  <a:pos x="T6" y="T7"/>
                </a:cxn>
                <a:cxn ang="0">
                  <a:pos x="T8" y="T9"/>
                </a:cxn>
              </a:cxnLst>
              <a:rect l="0" t="0" r="r" b="b"/>
              <a:pathLst>
                <a:path w="820" h="503">
                  <a:moveTo>
                    <a:pt x="819" y="93"/>
                  </a:moveTo>
                  <a:lnTo>
                    <a:pt x="37" y="502"/>
                  </a:lnTo>
                  <a:lnTo>
                    <a:pt x="0" y="409"/>
                  </a:lnTo>
                  <a:lnTo>
                    <a:pt x="763" y="0"/>
                  </a:lnTo>
                  <a:lnTo>
                    <a:pt x="819" y="93"/>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71"/>
            <p:cNvSpPr>
              <a:spLocks noChangeArrowheads="1"/>
            </p:cNvSpPr>
            <p:nvPr/>
          </p:nvSpPr>
          <p:spPr bwMode="auto">
            <a:xfrm>
              <a:off x="7503547" y="2748653"/>
              <a:ext cx="255588" cy="142875"/>
            </a:xfrm>
            <a:custGeom>
              <a:avLst/>
              <a:gdLst>
                <a:gd name="T0" fmla="*/ 670 w 671"/>
                <a:gd name="T1" fmla="*/ 37 h 373"/>
                <a:gd name="T2" fmla="*/ 37 w 671"/>
                <a:gd name="T3" fmla="*/ 372 h 373"/>
                <a:gd name="T4" fmla="*/ 0 w 671"/>
                <a:gd name="T5" fmla="*/ 335 h 373"/>
                <a:gd name="T6" fmla="*/ 651 w 671"/>
                <a:gd name="T7" fmla="*/ 0 h 373"/>
                <a:gd name="T8" fmla="*/ 670 w 671"/>
                <a:gd name="T9" fmla="*/ 37 h 373"/>
              </a:gdLst>
              <a:ahLst/>
              <a:cxnLst>
                <a:cxn ang="0">
                  <a:pos x="T0" y="T1"/>
                </a:cxn>
                <a:cxn ang="0">
                  <a:pos x="T2" y="T3"/>
                </a:cxn>
                <a:cxn ang="0">
                  <a:pos x="T4" y="T5"/>
                </a:cxn>
                <a:cxn ang="0">
                  <a:pos x="T6" y="T7"/>
                </a:cxn>
                <a:cxn ang="0">
                  <a:pos x="T8" y="T9"/>
                </a:cxn>
              </a:cxnLst>
              <a:rect l="0" t="0" r="r" b="b"/>
              <a:pathLst>
                <a:path w="671" h="373">
                  <a:moveTo>
                    <a:pt x="670" y="37"/>
                  </a:moveTo>
                  <a:lnTo>
                    <a:pt x="37" y="372"/>
                  </a:lnTo>
                  <a:lnTo>
                    <a:pt x="0" y="335"/>
                  </a:lnTo>
                  <a:lnTo>
                    <a:pt x="651" y="0"/>
                  </a:lnTo>
                  <a:lnTo>
                    <a:pt x="670"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72"/>
            <p:cNvSpPr>
              <a:spLocks noChangeArrowheads="1"/>
            </p:cNvSpPr>
            <p:nvPr/>
          </p:nvSpPr>
          <p:spPr bwMode="auto">
            <a:xfrm>
              <a:off x="7503547" y="2748653"/>
              <a:ext cx="255588" cy="142875"/>
            </a:xfrm>
            <a:custGeom>
              <a:avLst/>
              <a:gdLst>
                <a:gd name="T0" fmla="*/ 670 w 671"/>
                <a:gd name="T1" fmla="*/ 37 h 373"/>
                <a:gd name="T2" fmla="*/ 37 w 671"/>
                <a:gd name="T3" fmla="*/ 372 h 373"/>
                <a:gd name="T4" fmla="*/ 0 w 671"/>
                <a:gd name="T5" fmla="*/ 335 h 373"/>
                <a:gd name="T6" fmla="*/ 651 w 671"/>
                <a:gd name="T7" fmla="*/ 0 h 373"/>
                <a:gd name="T8" fmla="*/ 670 w 671"/>
                <a:gd name="T9" fmla="*/ 37 h 373"/>
              </a:gdLst>
              <a:ahLst/>
              <a:cxnLst>
                <a:cxn ang="0">
                  <a:pos x="T0" y="T1"/>
                </a:cxn>
                <a:cxn ang="0">
                  <a:pos x="T2" y="T3"/>
                </a:cxn>
                <a:cxn ang="0">
                  <a:pos x="T4" y="T5"/>
                </a:cxn>
                <a:cxn ang="0">
                  <a:pos x="T6" y="T7"/>
                </a:cxn>
                <a:cxn ang="0">
                  <a:pos x="T8" y="T9"/>
                </a:cxn>
              </a:cxnLst>
              <a:rect l="0" t="0" r="r" b="b"/>
              <a:pathLst>
                <a:path w="671" h="373">
                  <a:moveTo>
                    <a:pt x="670" y="37"/>
                  </a:moveTo>
                  <a:lnTo>
                    <a:pt x="37" y="372"/>
                  </a:lnTo>
                  <a:lnTo>
                    <a:pt x="0" y="335"/>
                  </a:lnTo>
                  <a:lnTo>
                    <a:pt x="651" y="0"/>
                  </a:lnTo>
                  <a:lnTo>
                    <a:pt x="670"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73"/>
            <p:cNvSpPr>
              <a:spLocks noChangeArrowheads="1"/>
            </p:cNvSpPr>
            <p:nvPr/>
          </p:nvSpPr>
          <p:spPr bwMode="auto">
            <a:xfrm>
              <a:off x="7354322" y="2883590"/>
              <a:ext cx="206375" cy="219075"/>
            </a:xfrm>
            <a:custGeom>
              <a:avLst/>
              <a:gdLst>
                <a:gd name="T0" fmla="*/ 540 w 541"/>
                <a:gd name="T1" fmla="*/ 392 h 579"/>
                <a:gd name="T2" fmla="*/ 205 w 541"/>
                <a:gd name="T3" fmla="*/ 578 h 579"/>
                <a:gd name="T4" fmla="*/ 0 w 541"/>
                <a:gd name="T5" fmla="*/ 187 h 579"/>
                <a:gd name="T6" fmla="*/ 335 w 541"/>
                <a:gd name="T7" fmla="*/ 0 h 579"/>
                <a:gd name="T8" fmla="*/ 540 w 541"/>
                <a:gd name="T9" fmla="*/ 392 h 579"/>
              </a:gdLst>
              <a:ahLst/>
              <a:cxnLst>
                <a:cxn ang="0">
                  <a:pos x="T0" y="T1"/>
                </a:cxn>
                <a:cxn ang="0">
                  <a:pos x="T2" y="T3"/>
                </a:cxn>
                <a:cxn ang="0">
                  <a:pos x="T4" y="T5"/>
                </a:cxn>
                <a:cxn ang="0">
                  <a:pos x="T6" y="T7"/>
                </a:cxn>
                <a:cxn ang="0">
                  <a:pos x="T8" y="T9"/>
                </a:cxn>
              </a:cxnLst>
              <a:rect l="0" t="0" r="r" b="b"/>
              <a:pathLst>
                <a:path w="541" h="579">
                  <a:moveTo>
                    <a:pt x="540" y="392"/>
                  </a:moveTo>
                  <a:lnTo>
                    <a:pt x="205" y="578"/>
                  </a:lnTo>
                  <a:lnTo>
                    <a:pt x="0" y="187"/>
                  </a:lnTo>
                  <a:lnTo>
                    <a:pt x="335" y="0"/>
                  </a:lnTo>
                  <a:lnTo>
                    <a:pt x="540" y="392"/>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74"/>
            <p:cNvSpPr>
              <a:spLocks noChangeArrowheads="1"/>
            </p:cNvSpPr>
            <p:nvPr/>
          </p:nvSpPr>
          <p:spPr bwMode="auto">
            <a:xfrm>
              <a:off x="7354322" y="2883590"/>
              <a:ext cx="206375" cy="219075"/>
            </a:xfrm>
            <a:custGeom>
              <a:avLst/>
              <a:gdLst>
                <a:gd name="T0" fmla="*/ 540 w 541"/>
                <a:gd name="T1" fmla="*/ 392 h 579"/>
                <a:gd name="T2" fmla="*/ 205 w 541"/>
                <a:gd name="T3" fmla="*/ 578 h 579"/>
                <a:gd name="T4" fmla="*/ 0 w 541"/>
                <a:gd name="T5" fmla="*/ 187 h 579"/>
                <a:gd name="T6" fmla="*/ 335 w 541"/>
                <a:gd name="T7" fmla="*/ 0 h 579"/>
                <a:gd name="T8" fmla="*/ 540 w 541"/>
                <a:gd name="T9" fmla="*/ 392 h 579"/>
              </a:gdLst>
              <a:ahLst/>
              <a:cxnLst>
                <a:cxn ang="0">
                  <a:pos x="T0" y="T1"/>
                </a:cxn>
                <a:cxn ang="0">
                  <a:pos x="T2" y="T3"/>
                </a:cxn>
                <a:cxn ang="0">
                  <a:pos x="T4" y="T5"/>
                </a:cxn>
                <a:cxn ang="0">
                  <a:pos x="T6" y="T7"/>
                </a:cxn>
                <a:cxn ang="0">
                  <a:pos x="T8" y="T9"/>
                </a:cxn>
              </a:cxnLst>
              <a:rect l="0" t="0" r="r" b="b"/>
              <a:pathLst>
                <a:path w="541" h="579">
                  <a:moveTo>
                    <a:pt x="540" y="392"/>
                  </a:moveTo>
                  <a:lnTo>
                    <a:pt x="205" y="578"/>
                  </a:lnTo>
                  <a:lnTo>
                    <a:pt x="0" y="187"/>
                  </a:lnTo>
                  <a:lnTo>
                    <a:pt x="335" y="0"/>
                  </a:lnTo>
                  <a:lnTo>
                    <a:pt x="540" y="392"/>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75"/>
            <p:cNvSpPr>
              <a:spLocks noChangeArrowheads="1"/>
            </p:cNvSpPr>
            <p:nvPr/>
          </p:nvSpPr>
          <p:spPr bwMode="auto">
            <a:xfrm>
              <a:off x="7524185" y="2777228"/>
              <a:ext cx="247650" cy="149225"/>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76"/>
            <p:cNvSpPr>
              <a:spLocks noChangeArrowheads="1"/>
            </p:cNvSpPr>
            <p:nvPr/>
          </p:nvSpPr>
          <p:spPr bwMode="auto">
            <a:xfrm>
              <a:off x="7524185" y="2777228"/>
              <a:ext cx="247650" cy="149225"/>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77"/>
            <p:cNvSpPr>
              <a:spLocks noChangeArrowheads="1"/>
            </p:cNvSpPr>
            <p:nvPr/>
          </p:nvSpPr>
          <p:spPr bwMode="auto">
            <a:xfrm>
              <a:off x="7538472" y="2812153"/>
              <a:ext cx="249238" cy="142875"/>
            </a:xfrm>
            <a:custGeom>
              <a:avLst/>
              <a:gdLst>
                <a:gd name="T0" fmla="*/ 652 w 653"/>
                <a:gd name="T1" fmla="*/ 37 h 374"/>
                <a:gd name="T2" fmla="*/ 19 w 653"/>
                <a:gd name="T3" fmla="*/ 373 h 374"/>
                <a:gd name="T4" fmla="*/ 0 w 653"/>
                <a:gd name="T5" fmla="*/ 335 h 374"/>
                <a:gd name="T6" fmla="*/ 633 w 653"/>
                <a:gd name="T7" fmla="*/ 0 h 374"/>
                <a:gd name="T8" fmla="*/ 652 w 653"/>
                <a:gd name="T9" fmla="*/ 37 h 374"/>
              </a:gdLst>
              <a:ahLst/>
              <a:cxnLst>
                <a:cxn ang="0">
                  <a:pos x="T0" y="T1"/>
                </a:cxn>
                <a:cxn ang="0">
                  <a:pos x="T2" y="T3"/>
                </a:cxn>
                <a:cxn ang="0">
                  <a:pos x="T4" y="T5"/>
                </a:cxn>
                <a:cxn ang="0">
                  <a:pos x="T6" y="T7"/>
                </a:cxn>
                <a:cxn ang="0">
                  <a:pos x="T8" y="T9"/>
                </a:cxn>
              </a:cxnLst>
              <a:rect l="0" t="0" r="r" b="b"/>
              <a:pathLst>
                <a:path w="653" h="374">
                  <a:moveTo>
                    <a:pt x="652" y="37"/>
                  </a:moveTo>
                  <a:lnTo>
                    <a:pt x="19" y="373"/>
                  </a:lnTo>
                  <a:lnTo>
                    <a:pt x="0" y="335"/>
                  </a:lnTo>
                  <a:lnTo>
                    <a:pt x="633" y="0"/>
                  </a:lnTo>
                  <a:lnTo>
                    <a:pt x="65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78"/>
            <p:cNvSpPr>
              <a:spLocks noChangeArrowheads="1"/>
            </p:cNvSpPr>
            <p:nvPr/>
          </p:nvSpPr>
          <p:spPr bwMode="auto">
            <a:xfrm>
              <a:off x="7538472" y="2812153"/>
              <a:ext cx="249238" cy="142875"/>
            </a:xfrm>
            <a:custGeom>
              <a:avLst/>
              <a:gdLst>
                <a:gd name="T0" fmla="*/ 652 w 653"/>
                <a:gd name="T1" fmla="*/ 37 h 374"/>
                <a:gd name="T2" fmla="*/ 19 w 653"/>
                <a:gd name="T3" fmla="*/ 373 h 374"/>
                <a:gd name="T4" fmla="*/ 0 w 653"/>
                <a:gd name="T5" fmla="*/ 335 h 374"/>
                <a:gd name="T6" fmla="*/ 633 w 653"/>
                <a:gd name="T7" fmla="*/ 0 h 374"/>
                <a:gd name="T8" fmla="*/ 652 w 653"/>
                <a:gd name="T9" fmla="*/ 37 h 374"/>
              </a:gdLst>
              <a:ahLst/>
              <a:cxnLst>
                <a:cxn ang="0">
                  <a:pos x="T0" y="T1"/>
                </a:cxn>
                <a:cxn ang="0">
                  <a:pos x="T2" y="T3"/>
                </a:cxn>
                <a:cxn ang="0">
                  <a:pos x="T4" y="T5"/>
                </a:cxn>
                <a:cxn ang="0">
                  <a:pos x="T6" y="T7"/>
                </a:cxn>
                <a:cxn ang="0">
                  <a:pos x="T8" y="T9"/>
                </a:cxn>
              </a:cxnLst>
              <a:rect l="0" t="0" r="r" b="b"/>
              <a:pathLst>
                <a:path w="653" h="374">
                  <a:moveTo>
                    <a:pt x="652" y="37"/>
                  </a:moveTo>
                  <a:lnTo>
                    <a:pt x="19" y="373"/>
                  </a:lnTo>
                  <a:lnTo>
                    <a:pt x="0" y="335"/>
                  </a:lnTo>
                  <a:lnTo>
                    <a:pt x="633" y="0"/>
                  </a:lnTo>
                  <a:lnTo>
                    <a:pt x="65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79"/>
            <p:cNvSpPr>
              <a:spLocks noChangeArrowheads="1"/>
            </p:cNvSpPr>
            <p:nvPr/>
          </p:nvSpPr>
          <p:spPr bwMode="auto">
            <a:xfrm>
              <a:off x="7559110" y="2840728"/>
              <a:ext cx="247650" cy="149225"/>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80"/>
            <p:cNvSpPr>
              <a:spLocks noChangeArrowheads="1"/>
            </p:cNvSpPr>
            <p:nvPr/>
          </p:nvSpPr>
          <p:spPr bwMode="auto">
            <a:xfrm>
              <a:off x="7559110" y="2840728"/>
              <a:ext cx="247650" cy="149225"/>
            </a:xfrm>
            <a:custGeom>
              <a:avLst/>
              <a:gdLst>
                <a:gd name="T0" fmla="*/ 651 w 652"/>
                <a:gd name="T1" fmla="*/ 37 h 392"/>
                <a:gd name="T2" fmla="*/ 19 w 652"/>
                <a:gd name="T3" fmla="*/ 391 h 392"/>
                <a:gd name="T4" fmla="*/ 0 w 652"/>
                <a:gd name="T5" fmla="*/ 335 h 392"/>
                <a:gd name="T6" fmla="*/ 633 w 652"/>
                <a:gd name="T7" fmla="*/ 0 h 392"/>
                <a:gd name="T8" fmla="*/ 651 w 652"/>
                <a:gd name="T9" fmla="*/ 37 h 392"/>
              </a:gdLst>
              <a:ahLst/>
              <a:cxnLst>
                <a:cxn ang="0">
                  <a:pos x="T0" y="T1"/>
                </a:cxn>
                <a:cxn ang="0">
                  <a:pos x="T2" y="T3"/>
                </a:cxn>
                <a:cxn ang="0">
                  <a:pos x="T4" y="T5"/>
                </a:cxn>
                <a:cxn ang="0">
                  <a:pos x="T6" y="T7"/>
                </a:cxn>
                <a:cxn ang="0">
                  <a:pos x="T8" y="T9"/>
                </a:cxn>
              </a:cxnLst>
              <a:rect l="0" t="0" r="r" b="b"/>
              <a:pathLst>
                <a:path w="652" h="392">
                  <a:moveTo>
                    <a:pt x="651" y="37"/>
                  </a:moveTo>
                  <a:lnTo>
                    <a:pt x="19" y="391"/>
                  </a:lnTo>
                  <a:lnTo>
                    <a:pt x="0" y="335"/>
                  </a:lnTo>
                  <a:lnTo>
                    <a:pt x="633" y="0"/>
                  </a:lnTo>
                  <a:lnTo>
                    <a:pt x="651"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81"/>
            <p:cNvSpPr>
              <a:spLocks noChangeArrowheads="1"/>
            </p:cNvSpPr>
            <p:nvPr/>
          </p:nvSpPr>
          <p:spPr bwMode="auto">
            <a:xfrm>
              <a:off x="7574985" y="2875653"/>
              <a:ext cx="247650" cy="142875"/>
            </a:xfrm>
            <a:custGeom>
              <a:avLst/>
              <a:gdLst>
                <a:gd name="T0" fmla="*/ 652 w 653"/>
                <a:gd name="T1" fmla="*/ 37 h 373"/>
                <a:gd name="T2" fmla="*/ 18 w 653"/>
                <a:gd name="T3" fmla="*/ 372 h 373"/>
                <a:gd name="T4" fmla="*/ 0 w 653"/>
                <a:gd name="T5" fmla="*/ 335 h 373"/>
                <a:gd name="T6" fmla="*/ 633 w 653"/>
                <a:gd name="T7" fmla="*/ 0 h 373"/>
                <a:gd name="T8" fmla="*/ 652 w 653"/>
                <a:gd name="T9" fmla="*/ 37 h 373"/>
              </a:gdLst>
              <a:ahLst/>
              <a:cxnLst>
                <a:cxn ang="0">
                  <a:pos x="T0" y="T1"/>
                </a:cxn>
                <a:cxn ang="0">
                  <a:pos x="T2" y="T3"/>
                </a:cxn>
                <a:cxn ang="0">
                  <a:pos x="T4" y="T5"/>
                </a:cxn>
                <a:cxn ang="0">
                  <a:pos x="T6" y="T7"/>
                </a:cxn>
                <a:cxn ang="0">
                  <a:pos x="T8" y="T9"/>
                </a:cxn>
              </a:cxnLst>
              <a:rect l="0" t="0" r="r" b="b"/>
              <a:pathLst>
                <a:path w="653" h="373">
                  <a:moveTo>
                    <a:pt x="652" y="37"/>
                  </a:moveTo>
                  <a:lnTo>
                    <a:pt x="18" y="372"/>
                  </a:lnTo>
                  <a:lnTo>
                    <a:pt x="0" y="335"/>
                  </a:lnTo>
                  <a:lnTo>
                    <a:pt x="633" y="0"/>
                  </a:lnTo>
                  <a:lnTo>
                    <a:pt x="65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82"/>
            <p:cNvSpPr>
              <a:spLocks noChangeArrowheads="1"/>
            </p:cNvSpPr>
            <p:nvPr/>
          </p:nvSpPr>
          <p:spPr bwMode="auto">
            <a:xfrm>
              <a:off x="7574985" y="2875653"/>
              <a:ext cx="247650" cy="142875"/>
            </a:xfrm>
            <a:custGeom>
              <a:avLst/>
              <a:gdLst>
                <a:gd name="T0" fmla="*/ 652 w 653"/>
                <a:gd name="T1" fmla="*/ 37 h 373"/>
                <a:gd name="T2" fmla="*/ 18 w 653"/>
                <a:gd name="T3" fmla="*/ 372 h 373"/>
                <a:gd name="T4" fmla="*/ 0 w 653"/>
                <a:gd name="T5" fmla="*/ 335 h 373"/>
                <a:gd name="T6" fmla="*/ 633 w 653"/>
                <a:gd name="T7" fmla="*/ 0 h 373"/>
                <a:gd name="T8" fmla="*/ 652 w 653"/>
                <a:gd name="T9" fmla="*/ 37 h 373"/>
              </a:gdLst>
              <a:ahLst/>
              <a:cxnLst>
                <a:cxn ang="0">
                  <a:pos x="T0" y="T1"/>
                </a:cxn>
                <a:cxn ang="0">
                  <a:pos x="T2" y="T3"/>
                </a:cxn>
                <a:cxn ang="0">
                  <a:pos x="T4" y="T5"/>
                </a:cxn>
                <a:cxn ang="0">
                  <a:pos x="T6" y="T7"/>
                </a:cxn>
                <a:cxn ang="0">
                  <a:pos x="T8" y="T9"/>
                </a:cxn>
              </a:cxnLst>
              <a:rect l="0" t="0" r="r" b="b"/>
              <a:pathLst>
                <a:path w="653" h="373">
                  <a:moveTo>
                    <a:pt x="652" y="37"/>
                  </a:moveTo>
                  <a:lnTo>
                    <a:pt x="18" y="372"/>
                  </a:lnTo>
                  <a:lnTo>
                    <a:pt x="0" y="335"/>
                  </a:lnTo>
                  <a:lnTo>
                    <a:pt x="633" y="0"/>
                  </a:lnTo>
                  <a:lnTo>
                    <a:pt x="65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83"/>
            <p:cNvSpPr>
              <a:spLocks noChangeArrowheads="1"/>
            </p:cNvSpPr>
            <p:nvPr/>
          </p:nvSpPr>
          <p:spPr bwMode="auto">
            <a:xfrm>
              <a:off x="7446397" y="2904228"/>
              <a:ext cx="398463" cy="220662"/>
            </a:xfrm>
            <a:custGeom>
              <a:avLst/>
              <a:gdLst>
                <a:gd name="T0" fmla="*/ 1043 w 1044"/>
                <a:gd name="T1" fmla="*/ 38 h 579"/>
                <a:gd name="T2" fmla="*/ 19 w 1044"/>
                <a:gd name="T3" fmla="*/ 578 h 579"/>
                <a:gd name="T4" fmla="*/ 0 w 1044"/>
                <a:gd name="T5" fmla="*/ 540 h 579"/>
                <a:gd name="T6" fmla="*/ 1005 w 1044"/>
                <a:gd name="T7" fmla="*/ 0 h 579"/>
                <a:gd name="T8" fmla="*/ 1043 w 1044"/>
                <a:gd name="T9" fmla="*/ 38 h 579"/>
              </a:gdLst>
              <a:ahLst/>
              <a:cxnLst>
                <a:cxn ang="0">
                  <a:pos x="T0" y="T1"/>
                </a:cxn>
                <a:cxn ang="0">
                  <a:pos x="T2" y="T3"/>
                </a:cxn>
                <a:cxn ang="0">
                  <a:pos x="T4" y="T5"/>
                </a:cxn>
                <a:cxn ang="0">
                  <a:pos x="T6" y="T7"/>
                </a:cxn>
                <a:cxn ang="0">
                  <a:pos x="T8" y="T9"/>
                </a:cxn>
              </a:cxnLst>
              <a:rect l="0" t="0" r="r" b="b"/>
              <a:pathLst>
                <a:path w="1044" h="579">
                  <a:moveTo>
                    <a:pt x="1043" y="38"/>
                  </a:moveTo>
                  <a:lnTo>
                    <a:pt x="19" y="578"/>
                  </a:lnTo>
                  <a:lnTo>
                    <a:pt x="0" y="540"/>
                  </a:lnTo>
                  <a:lnTo>
                    <a:pt x="1005" y="0"/>
                  </a:lnTo>
                  <a:lnTo>
                    <a:pt x="1043" y="38"/>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84"/>
            <p:cNvSpPr>
              <a:spLocks noChangeArrowheads="1"/>
            </p:cNvSpPr>
            <p:nvPr/>
          </p:nvSpPr>
          <p:spPr bwMode="auto">
            <a:xfrm>
              <a:off x="7446397" y="2904228"/>
              <a:ext cx="398463" cy="220662"/>
            </a:xfrm>
            <a:custGeom>
              <a:avLst/>
              <a:gdLst>
                <a:gd name="T0" fmla="*/ 1043 w 1044"/>
                <a:gd name="T1" fmla="*/ 38 h 579"/>
                <a:gd name="T2" fmla="*/ 19 w 1044"/>
                <a:gd name="T3" fmla="*/ 578 h 579"/>
                <a:gd name="T4" fmla="*/ 0 w 1044"/>
                <a:gd name="T5" fmla="*/ 540 h 579"/>
                <a:gd name="T6" fmla="*/ 1005 w 1044"/>
                <a:gd name="T7" fmla="*/ 0 h 579"/>
                <a:gd name="T8" fmla="*/ 1043 w 1044"/>
                <a:gd name="T9" fmla="*/ 38 h 579"/>
              </a:gdLst>
              <a:ahLst/>
              <a:cxnLst>
                <a:cxn ang="0">
                  <a:pos x="T0" y="T1"/>
                </a:cxn>
                <a:cxn ang="0">
                  <a:pos x="T2" y="T3"/>
                </a:cxn>
                <a:cxn ang="0">
                  <a:pos x="T4" y="T5"/>
                </a:cxn>
                <a:cxn ang="0">
                  <a:pos x="T6" y="T7"/>
                </a:cxn>
                <a:cxn ang="0">
                  <a:pos x="T8" y="T9"/>
                </a:cxn>
              </a:cxnLst>
              <a:rect l="0" t="0" r="r" b="b"/>
              <a:pathLst>
                <a:path w="1044" h="579">
                  <a:moveTo>
                    <a:pt x="1043" y="38"/>
                  </a:moveTo>
                  <a:lnTo>
                    <a:pt x="19" y="578"/>
                  </a:lnTo>
                  <a:lnTo>
                    <a:pt x="0" y="540"/>
                  </a:lnTo>
                  <a:lnTo>
                    <a:pt x="1005" y="0"/>
                  </a:lnTo>
                  <a:lnTo>
                    <a:pt x="1043" y="38"/>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85"/>
            <p:cNvSpPr>
              <a:spLocks noChangeArrowheads="1"/>
            </p:cNvSpPr>
            <p:nvPr/>
          </p:nvSpPr>
          <p:spPr bwMode="auto">
            <a:xfrm>
              <a:off x="7474972" y="2967728"/>
              <a:ext cx="398463" cy="220662"/>
            </a:xfrm>
            <a:custGeom>
              <a:avLst/>
              <a:gdLst>
                <a:gd name="T0" fmla="*/ 1042 w 1043"/>
                <a:gd name="T1" fmla="*/ 37 h 578"/>
                <a:gd name="T2" fmla="*/ 37 w 1043"/>
                <a:gd name="T3" fmla="*/ 577 h 578"/>
                <a:gd name="T4" fmla="*/ 0 w 1043"/>
                <a:gd name="T5" fmla="*/ 540 h 578"/>
                <a:gd name="T6" fmla="*/ 1023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37" y="577"/>
                  </a:lnTo>
                  <a:lnTo>
                    <a:pt x="0" y="540"/>
                  </a:lnTo>
                  <a:lnTo>
                    <a:pt x="1023" y="0"/>
                  </a:lnTo>
                  <a:lnTo>
                    <a:pt x="104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86"/>
            <p:cNvSpPr>
              <a:spLocks noChangeArrowheads="1"/>
            </p:cNvSpPr>
            <p:nvPr/>
          </p:nvSpPr>
          <p:spPr bwMode="auto">
            <a:xfrm>
              <a:off x="7474972" y="2967728"/>
              <a:ext cx="398463" cy="220662"/>
            </a:xfrm>
            <a:custGeom>
              <a:avLst/>
              <a:gdLst>
                <a:gd name="T0" fmla="*/ 1042 w 1043"/>
                <a:gd name="T1" fmla="*/ 37 h 578"/>
                <a:gd name="T2" fmla="*/ 37 w 1043"/>
                <a:gd name="T3" fmla="*/ 577 h 578"/>
                <a:gd name="T4" fmla="*/ 0 w 1043"/>
                <a:gd name="T5" fmla="*/ 540 h 578"/>
                <a:gd name="T6" fmla="*/ 1023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37" y="577"/>
                  </a:lnTo>
                  <a:lnTo>
                    <a:pt x="0" y="540"/>
                  </a:lnTo>
                  <a:lnTo>
                    <a:pt x="1023" y="0"/>
                  </a:lnTo>
                  <a:lnTo>
                    <a:pt x="104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87"/>
            <p:cNvSpPr>
              <a:spLocks noChangeArrowheads="1"/>
            </p:cNvSpPr>
            <p:nvPr/>
          </p:nvSpPr>
          <p:spPr bwMode="auto">
            <a:xfrm>
              <a:off x="7495610" y="3004240"/>
              <a:ext cx="396875" cy="219075"/>
            </a:xfrm>
            <a:custGeom>
              <a:avLst/>
              <a:gdLst>
                <a:gd name="T0" fmla="*/ 1043 w 1044"/>
                <a:gd name="T1" fmla="*/ 37 h 578"/>
                <a:gd name="T2" fmla="*/ 19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9" y="577"/>
                  </a:lnTo>
                  <a:lnTo>
                    <a:pt x="0" y="540"/>
                  </a:lnTo>
                  <a:lnTo>
                    <a:pt x="1024" y="0"/>
                  </a:lnTo>
                  <a:lnTo>
                    <a:pt x="1043"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88"/>
            <p:cNvSpPr>
              <a:spLocks noChangeArrowheads="1"/>
            </p:cNvSpPr>
            <p:nvPr/>
          </p:nvSpPr>
          <p:spPr bwMode="auto">
            <a:xfrm>
              <a:off x="7495610" y="3004240"/>
              <a:ext cx="396875" cy="219075"/>
            </a:xfrm>
            <a:custGeom>
              <a:avLst/>
              <a:gdLst>
                <a:gd name="T0" fmla="*/ 1043 w 1044"/>
                <a:gd name="T1" fmla="*/ 37 h 578"/>
                <a:gd name="T2" fmla="*/ 19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9" y="577"/>
                  </a:lnTo>
                  <a:lnTo>
                    <a:pt x="0" y="540"/>
                  </a:lnTo>
                  <a:lnTo>
                    <a:pt x="1024" y="0"/>
                  </a:lnTo>
                  <a:lnTo>
                    <a:pt x="1043"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89"/>
            <p:cNvSpPr>
              <a:spLocks noChangeArrowheads="1"/>
            </p:cNvSpPr>
            <p:nvPr/>
          </p:nvSpPr>
          <p:spPr bwMode="auto">
            <a:xfrm>
              <a:off x="7509897" y="3032815"/>
              <a:ext cx="398463" cy="225425"/>
            </a:xfrm>
            <a:custGeom>
              <a:avLst/>
              <a:gdLst>
                <a:gd name="T0" fmla="*/ 1042 w 1043"/>
                <a:gd name="T1" fmla="*/ 55 h 597"/>
                <a:gd name="T2" fmla="*/ 18 w 1043"/>
                <a:gd name="T3" fmla="*/ 596 h 597"/>
                <a:gd name="T4" fmla="*/ 0 w 1043"/>
                <a:gd name="T5" fmla="*/ 540 h 597"/>
                <a:gd name="T6" fmla="*/ 1024 w 1043"/>
                <a:gd name="T7" fmla="*/ 0 h 597"/>
                <a:gd name="T8" fmla="*/ 1042 w 1043"/>
                <a:gd name="T9" fmla="*/ 55 h 597"/>
              </a:gdLst>
              <a:ahLst/>
              <a:cxnLst>
                <a:cxn ang="0">
                  <a:pos x="T0" y="T1"/>
                </a:cxn>
                <a:cxn ang="0">
                  <a:pos x="T2" y="T3"/>
                </a:cxn>
                <a:cxn ang="0">
                  <a:pos x="T4" y="T5"/>
                </a:cxn>
                <a:cxn ang="0">
                  <a:pos x="T6" y="T7"/>
                </a:cxn>
                <a:cxn ang="0">
                  <a:pos x="T8" y="T9"/>
                </a:cxn>
              </a:cxnLst>
              <a:rect l="0" t="0" r="r" b="b"/>
              <a:pathLst>
                <a:path w="1043" h="597">
                  <a:moveTo>
                    <a:pt x="1042" y="55"/>
                  </a:moveTo>
                  <a:lnTo>
                    <a:pt x="18" y="596"/>
                  </a:lnTo>
                  <a:lnTo>
                    <a:pt x="0" y="540"/>
                  </a:lnTo>
                  <a:lnTo>
                    <a:pt x="1024" y="0"/>
                  </a:lnTo>
                  <a:lnTo>
                    <a:pt x="1042" y="55"/>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90"/>
            <p:cNvSpPr>
              <a:spLocks noChangeArrowheads="1"/>
            </p:cNvSpPr>
            <p:nvPr/>
          </p:nvSpPr>
          <p:spPr bwMode="auto">
            <a:xfrm>
              <a:off x="7509897" y="3032815"/>
              <a:ext cx="398463" cy="225425"/>
            </a:xfrm>
            <a:custGeom>
              <a:avLst/>
              <a:gdLst>
                <a:gd name="T0" fmla="*/ 1042 w 1043"/>
                <a:gd name="T1" fmla="*/ 55 h 597"/>
                <a:gd name="T2" fmla="*/ 18 w 1043"/>
                <a:gd name="T3" fmla="*/ 596 h 597"/>
                <a:gd name="T4" fmla="*/ 0 w 1043"/>
                <a:gd name="T5" fmla="*/ 540 h 597"/>
                <a:gd name="T6" fmla="*/ 1024 w 1043"/>
                <a:gd name="T7" fmla="*/ 0 h 597"/>
                <a:gd name="T8" fmla="*/ 1042 w 1043"/>
                <a:gd name="T9" fmla="*/ 55 h 597"/>
              </a:gdLst>
              <a:ahLst/>
              <a:cxnLst>
                <a:cxn ang="0">
                  <a:pos x="T0" y="T1"/>
                </a:cxn>
                <a:cxn ang="0">
                  <a:pos x="T2" y="T3"/>
                </a:cxn>
                <a:cxn ang="0">
                  <a:pos x="T4" y="T5"/>
                </a:cxn>
                <a:cxn ang="0">
                  <a:pos x="T6" y="T7"/>
                </a:cxn>
                <a:cxn ang="0">
                  <a:pos x="T8" y="T9"/>
                </a:cxn>
              </a:cxnLst>
              <a:rect l="0" t="0" r="r" b="b"/>
              <a:pathLst>
                <a:path w="1043" h="597">
                  <a:moveTo>
                    <a:pt x="1042" y="55"/>
                  </a:moveTo>
                  <a:lnTo>
                    <a:pt x="18" y="596"/>
                  </a:lnTo>
                  <a:lnTo>
                    <a:pt x="0" y="540"/>
                  </a:lnTo>
                  <a:lnTo>
                    <a:pt x="1024" y="0"/>
                  </a:lnTo>
                  <a:lnTo>
                    <a:pt x="1042" y="55"/>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91"/>
            <p:cNvSpPr>
              <a:spLocks noChangeArrowheads="1"/>
            </p:cNvSpPr>
            <p:nvPr/>
          </p:nvSpPr>
          <p:spPr bwMode="auto">
            <a:xfrm>
              <a:off x="7532122" y="3067740"/>
              <a:ext cx="398463" cy="219075"/>
            </a:xfrm>
            <a:custGeom>
              <a:avLst/>
              <a:gdLst>
                <a:gd name="T0" fmla="*/ 1042 w 1043"/>
                <a:gd name="T1" fmla="*/ 37 h 578"/>
                <a:gd name="T2" fmla="*/ 18 w 1043"/>
                <a:gd name="T3" fmla="*/ 577 h 578"/>
                <a:gd name="T4" fmla="*/ 0 w 1043"/>
                <a:gd name="T5" fmla="*/ 539 h 578"/>
                <a:gd name="T6" fmla="*/ 1005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18" y="577"/>
                  </a:lnTo>
                  <a:lnTo>
                    <a:pt x="0" y="539"/>
                  </a:lnTo>
                  <a:lnTo>
                    <a:pt x="1005" y="0"/>
                  </a:lnTo>
                  <a:lnTo>
                    <a:pt x="104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92"/>
            <p:cNvSpPr>
              <a:spLocks noChangeArrowheads="1"/>
            </p:cNvSpPr>
            <p:nvPr/>
          </p:nvSpPr>
          <p:spPr bwMode="auto">
            <a:xfrm>
              <a:off x="7532122" y="3067740"/>
              <a:ext cx="398463" cy="219075"/>
            </a:xfrm>
            <a:custGeom>
              <a:avLst/>
              <a:gdLst>
                <a:gd name="T0" fmla="*/ 1042 w 1043"/>
                <a:gd name="T1" fmla="*/ 37 h 578"/>
                <a:gd name="T2" fmla="*/ 18 w 1043"/>
                <a:gd name="T3" fmla="*/ 577 h 578"/>
                <a:gd name="T4" fmla="*/ 0 w 1043"/>
                <a:gd name="T5" fmla="*/ 539 h 578"/>
                <a:gd name="T6" fmla="*/ 1005 w 1043"/>
                <a:gd name="T7" fmla="*/ 0 h 578"/>
                <a:gd name="T8" fmla="*/ 1042 w 1043"/>
                <a:gd name="T9" fmla="*/ 37 h 578"/>
              </a:gdLst>
              <a:ahLst/>
              <a:cxnLst>
                <a:cxn ang="0">
                  <a:pos x="T0" y="T1"/>
                </a:cxn>
                <a:cxn ang="0">
                  <a:pos x="T2" y="T3"/>
                </a:cxn>
                <a:cxn ang="0">
                  <a:pos x="T4" y="T5"/>
                </a:cxn>
                <a:cxn ang="0">
                  <a:pos x="T6" y="T7"/>
                </a:cxn>
                <a:cxn ang="0">
                  <a:pos x="T8" y="T9"/>
                </a:cxn>
              </a:cxnLst>
              <a:rect l="0" t="0" r="r" b="b"/>
              <a:pathLst>
                <a:path w="1043" h="578">
                  <a:moveTo>
                    <a:pt x="1042" y="37"/>
                  </a:moveTo>
                  <a:lnTo>
                    <a:pt x="18" y="577"/>
                  </a:lnTo>
                  <a:lnTo>
                    <a:pt x="0" y="539"/>
                  </a:lnTo>
                  <a:lnTo>
                    <a:pt x="1005" y="0"/>
                  </a:lnTo>
                  <a:lnTo>
                    <a:pt x="1042"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93"/>
            <p:cNvSpPr>
              <a:spLocks noChangeArrowheads="1"/>
            </p:cNvSpPr>
            <p:nvPr/>
          </p:nvSpPr>
          <p:spPr bwMode="auto">
            <a:xfrm>
              <a:off x="7546410" y="3096315"/>
              <a:ext cx="396875" cy="225425"/>
            </a:xfrm>
            <a:custGeom>
              <a:avLst/>
              <a:gdLst>
                <a:gd name="T0" fmla="*/ 1042 w 1043"/>
                <a:gd name="T1" fmla="*/ 56 h 597"/>
                <a:gd name="T2" fmla="*/ 18 w 1043"/>
                <a:gd name="T3" fmla="*/ 596 h 597"/>
                <a:gd name="T4" fmla="*/ 0 w 1043"/>
                <a:gd name="T5" fmla="*/ 540 h 597"/>
                <a:gd name="T6" fmla="*/ 1024 w 1043"/>
                <a:gd name="T7" fmla="*/ 0 h 597"/>
                <a:gd name="T8" fmla="*/ 1042 w 1043"/>
                <a:gd name="T9" fmla="*/ 56 h 597"/>
              </a:gdLst>
              <a:ahLst/>
              <a:cxnLst>
                <a:cxn ang="0">
                  <a:pos x="T0" y="T1"/>
                </a:cxn>
                <a:cxn ang="0">
                  <a:pos x="T2" y="T3"/>
                </a:cxn>
                <a:cxn ang="0">
                  <a:pos x="T4" y="T5"/>
                </a:cxn>
                <a:cxn ang="0">
                  <a:pos x="T6" y="T7"/>
                </a:cxn>
                <a:cxn ang="0">
                  <a:pos x="T8" y="T9"/>
                </a:cxn>
              </a:cxnLst>
              <a:rect l="0" t="0" r="r" b="b"/>
              <a:pathLst>
                <a:path w="1043" h="597">
                  <a:moveTo>
                    <a:pt x="1042" y="56"/>
                  </a:moveTo>
                  <a:lnTo>
                    <a:pt x="18" y="596"/>
                  </a:lnTo>
                  <a:lnTo>
                    <a:pt x="0" y="540"/>
                  </a:lnTo>
                  <a:lnTo>
                    <a:pt x="1024" y="0"/>
                  </a:lnTo>
                  <a:lnTo>
                    <a:pt x="1042" y="56"/>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94"/>
            <p:cNvSpPr>
              <a:spLocks noChangeArrowheads="1"/>
            </p:cNvSpPr>
            <p:nvPr/>
          </p:nvSpPr>
          <p:spPr bwMode="auto">
            <a:xfrm>
              <a:off x="7546410" y="3096315"/>
              <a:ext cx="396875" cy="225425"/>
            </a:xfrm>
            <a:custGeom>
              <a:avLst/>
              <a:gdLst>
                <a:gd name="T0" fmla="*/ 1042 w 1043"/>
                <a:gd name="T1" fmla="*/ 56 h 597"/>
                <a:gd name="T2" fmla="*/ 18 w 1043"/>
                <a:gd name="T3" fmla="*/ 596 h 597"/>
                <a:gd name="T4" fmla="*/ 0 w 1043"/>
                <a:gd name="T5" fmla="*/ 540 h 597"/>
                <a:gd name="T6" fmla="*/ 1024 w 1043"/>
                <a:gd name="T7" fmla="*/ 0 h 597"/>
                <a:gd name="T8" fmla="*/ 1042 w 1043"/>
                <a:gd name="T9" fmla="*/ 56 h 597"/>
              </a:gdLst>
              <a:ahLst/>
              <a:cxnLst>
                <a:cxn ang="0">
                  <a:pos x="T0" y="T1"/>
                </a:cxn>
                <a:cxn ang="0">
                  <a:pos x="T2" y="T3"/>
                </a:cxn>
                <a:cxn ang="0">
                  <a:pos x="T4" y="T5"/>
                </a:cxn>
                <a:cxn ang="0">
                  <a:pos x="T6" y="T7"/>
                </a:cxn>
                <a:cxn ang="0">
                  <a:pos x="T8" y="T9"/>
                </a:cxn>
              </a:cxnLst>
              <a:rect l="0" t="0" r="r" b="b"/>
              <a:pathLst>
                <a:path w="1043" h="597">
                  <a:moveTo>
                    <a:pt x="1042" y="56"/>
                  </a:moveTo>
                  <a:lnTo>
                    <a:pt x="18" y="596"/>
                  </a:lnTo>
                  <a:lnTo>
                    <a:pt x="0" y="540"/>
                  </a:lnTo>
                  <a:lnTo>
                    <a:pt x="1024" y="0"/>
                  </a:lnTo>
                  <a:lnTo>
                    <a:pt x="1042" y="56"/>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95"/>
            <p:cNvSpPr>
              <a:spLocks noChangeArrowheads="1"/>
            </p:cNvSpPr>
            <p:nvPr/>
          </p:nvSpPr>
          <p:spPr bwMode="auto">
            <a:xfrm>
              <a:off x="7559110" y="3131240"/>
              <a:ext cx="396875" cy="219075"/>
            </a:xfrm>
            <a:custGeom>
              <a:avLst/>
              <a:gdLst>
                <a:gd name="T0" fmla="*/ 1043 w 1044"/>
                <a:gd name="T1" fmla="*/ 38 h 578"/>
                <a:gd name="T2" fmla="*/ 37 w 1044"/>
                <a:gd name="T3" fmla="*/ 577 h 578"/>
                <a:gd name="T4" fmla="*/ 0 w 1044"/>
                <a:gd name="T5" fmla="*/ 540 h 578"/>
                <a:gd name="T6" fmla="*/ 1024 w 1044"/>
                <a:gd name="T7" fmla="*/ 0 h 578"/>
                <a:gd name="T8" fmla="*/ 1043 w 1044"/>
                <a:gd name="T9" fmla="*/ 38 h 578"/>
              </a:gdLst>
              <a:ahLst/>
              <a:cxnLst>
                <a:cxn ang="0">
                  <a:pos x="T0" y="T1"/>
                </a:cxn>
                <a:cxn ang="0">
                  <a:pos x="T2" y="T3"/>
                </a:cxn>
                <a:cxn ang="0">
                  <a:pos x="T4" y="T5"/>
                </a:cxn>
                <a:cxn ang="0">
                  <a:pos x="T6" y="T7"/>
                </a:cxn>
                <a:cxn ang="0">
                  <a:pos x="T8" y="T9"/>
                </a:cxn>
              </a:cxnLst>
              <a:rect l="0" t="0" r="r" b="b"/>
              <a:pathLst>
                <a:path w="1044" h="578">
                  <a:moveTo>
                    <a:pt x="1043" y="38"/>
                  </a:moveTo>
                  <a:lnTo>
                    <a:pt x="37" y="577"/>
                  </a:lnTo>
                  <a:lnTo>
                    <a:pt x="0" y="540"/>
                  </a:lnTo>
                  <a:lnTo>
                    <a:pt x="1024" y="0"/>
                  </a:lnTo>
                  <a:lnTo>
                    <a:pt x="1043" y="38"/>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96"/>
            <p:cNvSpPr>
              <a:spLocks noChangeArrowheads="1"/>
            </p:cNvSpPr>
            <p:nvPr/>
          </p:nvSpPr>
          <p:spPr bwMode="auto">
            <a:xfrm>
              <a:off x="7559110" y="3131240"/>
              <a:ext cx="396875" cy="219075"/>
            </a:xfrm>
            <a:custGeom>
              <a:avLst/>
              <a:gdLst>
                <a:gd name="T0" fmla="*/ 1043 w 1044"/>
                <a:gd name="T1" fmla="*/ 38 h 578"/>
                <a:gd name="T2" fmla="*/ 37 w 1044"/>
                <a:gd name="T3" fmla="*/ 577 h 578"/>
                <a:gd name="T4" fmla="*/ 0 w 1044"/>
                <a:gd name="T5" fmla="*/ 540 h 578"/>
                <a:gd name="T6" fmla="*/ 1024 w 1044"/>
                <a:gd name="T7" fmla="*/ 0 h 578"/>
                <a:gd name="T8" fmla="*/ 1043 w 1044"/>
                <a:gd name="T9" fmla="*/ 38 h 578"/>
              </a:gdLst>
              <a:ahLst/>
              <a:cxnLst>
                <a:cxn ang="0">
                  <a:pos x="T0" y="T1"/>
                </a:cxn>
                <a:cxn ang="0">
                  <a:pos x="T2" y="T3"/>
                </a:cxn>
                <a:cxn ang="0">
                  <a:pos x="T4" y="T5"/>
                </a:cxn>
                <a:cxn ang="0">
                  <a:pos x="T6" y="T7"/>
                </a:cxn>
                <a:cxn ang="0">
                  <a:pos x="T8" y="T9"/>
                </a:cxn>
              </a:cxnLst>
              <a:rect l="0" t="0" r="r" b="b"/>
              <a:pathLst>
                <a:path w="1044" h="578">
                  <a:moveTo>
                    <a:pt x="1043" y="38"/>
                  </a:moveTo>
                  <a:lnTo>
                    <a:pt x="37" y="577"/>
                  </a:lnTo>
                  <a:lnTo>
                    <a:pt x="0" y="540"/>
                  </a:lnTo>
                  <a:lnTo>
                    <a:pt x="1024" y="0"/>
                  </a:lnTo>
                  <a:lnTo>
                    <a:pt x="1043" y="38"/>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97"/>
            <p:cNvSpPr>
              <a:spLocks noChangeArrowheads="1"/>
            </p:cNvSpPr>
            <p:nvPr/>
          </p:nvSpPr>
          <p:spPr bwMode="auto">
            <a:xfrm>
              <a:off x="7581335" y="3159815"/>
              <a:ext cx="396875" cy="225425"/>
            </a:xfrm>
            <a:custGeom>
              <a:avLst/>
              <a:gdLst>
                <a:gd name="T0" fmla="*/ 1043 w 1044"/>
                <a:gd name="T1" fmla="*/ 56 h 596"/>
                <a:gd name="T2" fmla="*/ 20 w 1044"/>
                <a:gd name="T3" fmla="*/ 595 h 596"/>
                <a:gd name="T4" fmla="*/ 0 w 1044"/>
                <a:gd name="T5" fmla="*/ 539 h 596"/>
                <a:gd name="T6" fmla="*/ 1025 w 1044"/>
                <a:gd name="T7" fmla="*/ 0 h 596"/>
                <a:gd name="T8" fmla="*/ 1043 w 1044"/>
                <a:gd name="T9" fmla="*/ 56 h 596"/>
              </a:gdLst>
              <a:ahLst/>
              <a:cxnLst>
                <a:cxn ang="0">
                  <a:pos x="T0" y="T1"/>
                </a:cxn>
                <a:cxn ang="0">
                  <a:pos x="T2" y="T3"/>
                </a:cxn>
                <a:cxn ang="0">
                  <a:pos x="T4" y="T5"/>
                </a:cxn>
                <a:cxn ang="0">
                  <a:pos x="T6" y="T7"/>
                </a:cxn>
                <a:cxn ang="0">
                  <a:pos x="T8" y="T9"/>
                </a:cxn>
              </a:cxnLst>
              <a:rect l="0" t="0" r="r" b="b"/>
              <a:pathLst>
                <a:path w="1044" h="596">
                  <a:moveTo>
                    <a:pt x="1043" y="56"/>
                  </a:moveTo>
                  <a:lnTo>
                    <a:pt x="20" y="595"/>
                  </a:lnTo>
                  <a:lnTo>
                    <a:pt x="0" y="539"/>
                  </a:lnTo>
                  <a:lnTo>
                    <a:pt x="1025" y="0"/>
                  </a:lnTo>
                  <a:lnTo>
                    <a:pt x="1043" y="56"/>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98"/>
            <p:cNvSpPr>
              <a:spLocks noChangeArrowheads="1"/>
            </p:cNvSpPr>
            <p:nvPr/>
          </p:nvSpPr>
          <p:spPr bwMode="auto">
            <a:xfrm>
              <a:off x="7581335" y="3159815"/>
              <a:ext cx="396875" cy="225425"/>
            </a:xfrm>
            <a:custGeom>
              <a:avLst/>
              <a:gdLst>
                <a:gd name="T0" fmla="*/ 1043 w 1044"/>
                <a:gd name="T1" fmla="*/ 56 h 596"/>
                <a:gd name="T2" fmla="*/ 20 w 1044"/>
                <a:gd name="T3" fmla="*/ 595 h 596"/>
                <a:gd name="T4" fmla="*/ 0 w 1044"/>
                <a:gd name="T5" fmla="*/ 539 h 596"/>
                <a:gd name="T6" fmla="*/ 1025 w 1044"/>
                <a:gd name="T7" fmla="*/ 0 h 596"/>
                <a:gd name="T8" fmla="*/ 1043 w 1044"/>
                <a:gd name="T9" fmla="*/ 56 h 596"/>
              </a:gdLst>
              <a:ahLst/>
              <a:cxnLst>
                <a:cxn ang="0">
                  <a:pos x="T0" y="T1"/>
                </a:cxn>
                <a:cxn ang="0">
                  <a:pos x="T2" y="T3"/>
                </a:cxn>
                <a:cxn ang="0">
                  <a:pos x="T4" y="T5"/>
                </a:cxn>
                <a:cxn ang="0">
                  <a:pos x="T6" y="T7"/>
                </a:cxn>
                <a:cxn ang="0">
                  <a:pos x="T8" y="T9"/>
                </a:cxn>
              </a:cxnLst>
              <a:rect l="0" t="0" r="r" b="b"/>
              <a:pathLst>
                <a:path w="1044" h="596">
                  <a:moveTo>
                    <a:pt x="1043" y="56"/>
                  </a:moveTo>
                  <a:lnTo>
                    <a:pt x="20" y="595"/>
                  </a:lnTo>
                  <a:lnTo>
                    <a:pt x="0" y="539"/>
                  </a:lnTo>
                  <a:lnTo>
                    <a:pt x="1025" y="0"/>
                  </a:lnTo>
                  <a:lnTo>
                    <a:pt x="1043" y="56"/>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99"/>
            <p:cNvSpPr>
              <a:spLocks noChangeArrowheads="1"/>
            </p:cNvSpPr>
            <p:nvPr/>
          </p:nvSpPr>
          <p:spPr bwMode="auto">
            <a:xfrm>
              <a:off x="7594035" y="3194740"/>
              <a:ext cx="398462" cy="219075"/>
            </a:xfrm>
            <a:custGeom>
              <a:avLst/>
              <a:gdLst>
                <a:gd name="T0" fmla="*/ 1043 w 1044"/>
                <a:gd name="T1" fmla="*/ 37 h 578"/>
                <a:gd name="T2" fmla="*/ 18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8" y="577"/>
                  </a:lnTo>
                  <a:lnTo>
                    <a:pt x="0" y="540"/>
                  </a:lnTo>
                  <a:lnTo>
                    <a:pt x="1024" y="0"/>
                  </a:lnTo>
                  <a:lnTo>
                    <a:pt x="1043"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100"/>
            <p:cNvSpPr>
              <a:spLocks noChangeArrowheads="1"/>
            </p:cNvSpPr>
            <p:nvPr/>
          </p:nvSpPr>
          <p:spPr bwMode="auto">
            <a:xfrm>
              <a:off x="7594035" y="3194740"/>
              <a:ext cx="398462" cy="219075"/>
            </a:xfrm>
            <a:custGeom>
              <a:avLst/>
              <a:gdLst>
                <a:gd name="T0" fmla="*/ 1043 w 1044"/>
                <a:gd name="T1" fmla="*/ 37 h 578"/>
                <a:gd name="T2" fmla="*/ 18 w 1044"/>
                <a:gd name="T3" fmla="*/ 577 h 578"/>
                <a:gd name="T4" fmla="*/ 0 w 1044"/>
                <a:gd name="T5" fmla="*/ 540 h 578"/>
                <a:gd name="T6" fmla="*/ 1024 w 1044"/>
                <a:gd name="T7" fmla="*/ 0 h 578"/>
                <a:gd name="T8" fmla="*/ 1043 w 1044"/>
                <a:gd name="T9" fmla="*/ 37 h 578"/>
              </a:gdLst>
              <a:ahLst/>
              <a:cxnLst>
                <a:cxn ang="0">
                  <a:pos x="T0" y="T1"/>
                </a:cxn>
                <a:cxn ang="0">
                  <a:pos x="T2" y="T3"/>
                </a:cxn>
                <a:cxn ang="0">
                  <a:pos x="T4" y="T5"/>
                </a:cxn>
                <a:cxn ang="0">
                  <a:pos x="T6" y="T7"/>
                </a:cxn>
                <a:cxn ang="0">
                  <a:pos x="T8" y="T9"/>
                </a:cxn>
              </a:cxnLst>
              <a:rect l="0" t="0" r="r" b="b"/>
              <a:pathLst>
                <a:path w="1044" h="578">
                  <a:moveTo>
                    <a:pt x="1043" y="37"/>
                  </a:moveTo>
                  <a:lnTo>
                    <a:pt x="18" y="577"/>
                  </a:lnTo>
                  <a:lnTo>
                    <a:pt x="0" y="540"/>
                  </a:lnTo>
                  <a:lnTo>
                    <a:pt x="1024" y="0"/>
                  </a:lnTo>
                  <a:lnTo>
                    <a:pt x="1043" y="37"/>
                  </a:ln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101"/>
            <p:cNvSpPr>
              <a:spLocks noChangeArrowheads="1"/>
            </p:cNvSpPr>
            <p:nvPr/>
          </p:nvSpPr>
          <p:spPr bwMode="auto">
            <a:xfrm>
              <a:off x="7884547" y="2748653"/>
              <a:ext cx="566738" cy="261937"/>
            </a:xfrm>
            <a:custGeom>
              <a:avLst/>
              <a:gdLst>
                <a:gd name="T0" fmla="*/ 1341 w 1491"/>
                <a:gd name="T1" fmla="*/ 0 h 690"/>
                <a:gd name="T2" fmla="*/ 1341 w 1491"/>
                <a:gd name="T3" fmla="*/ 0 h 690"/>
                <a:gd name="T4" fmla="*/ 168 w 1491"/>
                <a:gd name="T5" fmla="*/ 0 h 690"/>
                <a:gd name="T6" fmla="*/ 0 w 1491"/>
                <a:gd name="T7" fmla="*/ 149 h 690"/>
                <a:gd name="T8" fmla="*/ 0 w 1491"/>
                <a:gd name="T9" fmla="*/ 596 h 690"/>
                <a:gd name="T10" fmla="*/ 38 w 1491"/>
                <a:gd name="T11" fmla="*/ 689 h 690"/>
                <a:gd name="T12" fmla="*/ 38 w 1491"/>
                <a:gd name="T13" fmla="*/ 335 h 690"/>
                <a:gd name="T14" fmla="*/ 187 w 1491"/>
                <a:gd name="T15" fmla="*/ 186 h 690"/>
                <a:gd name="T16" fmla="*/ 1323 w 1491"/>
                <a:gd name="T17" fmla="*/ 186 h 690"/>
                <a:gd name="T18" fmla="*/ 1472 w 1491"/>
                <a:gd name="T19" fmla="*/ 335 h 690"/>
                <a:gd name="T20" fmla="*/ 1472 w 1491"/>
                <a:gd name="T21" fmla="*/ 689 h 690"/>
                <a:gd name="T22" fmla="*/ 1490 w 1491"/>
                <a:gd name="T23" fmla="*/ 596 h 690"/>
                <a:gd name="T24" fmla="*/ 1490 w 1491"/>
                <a:gd name="T25" fmla="*/ 149 h 690"/>
                <a:gd name="T26" fmla="*/ 1341 w 1491"/>
                <a:gd name="T27"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1" h="690">
                  <a:moveTo>
                    <a:pt x="1341" y="0"/>
                  </a:moveTo>
                  <a:lnTo>
                    <a:pt x="1341" y="0"/>
                  </a:lnTo>
                  <a:cubicBezTo>
                    <a:pt x="168" y="0"/>
                    <a:pt x="168" y="0"/>
                    <a:pt x="168" y="0"/>
                  </a:cubicBezTo>
                  <a:cubicBezTo>
                    <a:pt x="75" y="0"/>
                    <a:pt x="0" y="74"/>
                    <a:pt x="0" y="149"/>
                  </a:cubicBezTo>
                  <a:cubicBezTo>
                    <a:pt x="0" y="596"/>
                    <a:pt x="0" y="596"/>
                    <a:pt x="0" y="596"/>
                  </a:cubicBezTo>
                  <a:cubicBezTo>
                    <a:pt x="0" y="633"/>
                    <a:pt x="19" y="651"/>
                    <a:pt x="38" y="689"/>
                  </a:cubicBezTo>
                  <a:cubicBezTo>
                    <a:pt x="38" y="335"/>
                    <a:pt x="38" y="335"/>
                    <a:pt x="38" y="335"/>
                  </a:cubicBezTo>
                  <a:cubicBezTo>
                    <a:pt x="38" y="260"/>
                    <a:pt x="112" y="186"/>
                    <a:pt x="187" y="186"/>
                  </a:cubicBezTo>
                  <a:cubicBezTo>
                    <a:pt x="1323" y="186"/>
                    <a:pt x="1323" y="186"/>
                    <a:pt x="1323" y="186"/>
                  </a:cubicBezTo>
                  <a:cubicBezTo>
                    <a:pt x="1397" y="186"/>
                    <a:pt x="1472" y="260"/>
                    <a:pt x="1472" y="335"/>
                  </a:cubicBezTo>
                  <a:cubicBezTo>
                    <a:pt x="1472" y="689"/>
                    <a:pt x="1472" y="689"/>
                    <a:pt x="1472" y="689"/>
                  </a:cubicBezTo>
                  <a:cubicBezTo>
                    <a:pt x="1490" y="651"/>
                    <a:pt x="1490" y="633"/>
                    <a:pt x="1490" y="596"/>
                  </a:cubicBezTo>
                  <a:cubicBezTo>
                    <a:pt x="1490" y="149"/>
                    <a:pt x="1490" y="149"/>
                    <a:pt x="1490" y="149"/>
                  </a:cubicBezTo>
                  <a:cubicBezTo>
                    <a:pt x="1490" y="74"/>
                    <a:pt x="1434" y="0"/>
                    <a:pt x="1341" y="0"/>
                  </a:cubicBezTo>
                </a:path>
              </a:pathLst>
            </a:custGeom>
            <a:solidFill>
              <a:srgbClr val="2A384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102"/>
            <p:cNvSpPr>
              <a:spLocks noChangeArrowheads="1"/>
            </p:cNvSpPr>
            <p:nvPr/>
          </p:nvSpPr>
          <p:spPr bwMode="auto">
            <a:xfrm>
              <a:off x="7594035" y="2897878"/>
              <a:ext cx="1154112" cy="793750"/>
            </a:xfrm>
            <a:custGeom>
              <a:avLst/>
              <a:gdLst>
                <a:gd name="T0" fmla="*/ 3035 w 3036"/>
                <a:gd name="T1" fmla="*/ 1936 h 2085"/>
                <a:gd name="T2" fmla="*/ 3035 w 3036"/>
                <a:gd name="T3" fmla="*/ 1936 h 2085"/>
                <a:gd name="T4" fmla="*/ 2886 w 3036"/>
                <a:gd name="T5" fmla="*/ 2084 h 2085"/>
                <a:gd name="T6" fmla="*/ 167 w 3036"/>
                <a:gd name="T7" fmla="*/ 2084 h 2085"/>
                <a:gd name="T8" fmla="*/ 0 w 3036"/>
                <a:gd name="T9" fmla="*/ 1936 h 2085"/>
                <a:gd name="T10" fmla="*/ 0 w 3036"/>
                <a:gd name="T11" fmla="*/ 149 h 2085"/>
                <a:gd name="T12" fmla="*/ 167 w 3036"/>
                <a:gd name="T13" fmla="*/ 0 h 2085"/>
                <a:gd name="T14" fmla="*/ 2886 w 3036"/>
                <a:gd name="T15" fmla="*/ 0 h 2085"/>
                <a:gd name="T16" fmla="*/ 3035 w 3036"/>
                <a:gd name="T17" fmla="*/ 149 h 2085"/>
                <a:gd name="T18" fmla="*/ 3035 w 3036"/>
                <a:gd name="T19" fmla="*/ 1936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6" h="2085">
                  <a:moveTo>
                    <a:pt x="3035" y="1936"/>
                  </a:moveTo>
                  <a:lnTo>
                    <a:pt x="3035" y="1936"/>
                  </a:lnTo>
                  <a:cubicBezTo>
                    <a:pt x="3035" y="2029"/>
                    <a:pt x="2979" y="2084"/>
                    <a:pt x="2886" y="2084"/>
                  </a:cubicBezTo>
                  <a:cubicBezTo>
                    <a:pt x="167" y="2084"/>
                    <a:pt x="167" y="2084"/>
                    <a:pt x="167" y="2084"/>
                  </a:cubicBezTo>
                  <a:cubicBezTo>
                    <a:pt x="74" y="2084"/>
                    <a:pt x="0" y="2029"/>
                    <a:pt x="0" y="1936"/>
                  </a:cubicBezTo>
                  <a:cubicBezTo>
                    <a:pt x="0" y="149"/>
                    <a:pt x="0" y="149"/>
                    <a:pt x="0" y="149"/>
                  </a:cubicBezTo>
                  <a:cubicBezTo>
                    <a:pt x="0" y="74"/>
                    <a:pt x="74" y="0"/>
                    <a:pt x="167" y="0"/>
                  </a:cubicBezTo>
                  <a:cubicBezTo>
                    <a:pt x="2886" y="0"/>
                    <a:pt x="2886" y="0"/>
                    <a:pt x="2886" y="0"/>
                  </a:cubicBezTo>
                  <a:cubicBezTo>
                    <a:pt x="2979" y="0"/>
                    <a:pt x="3035" y="74"/>
                    <a:pt x="3035" y="149"/>
                  </a:cubicBezTo>
                  <a:cubicBezTo>
                    <a:pt x="3035" y="1936"/>
                    <a:pt x="3035" y="1936"/>
                    <a:pt x="3035" y="1936"/>
                  </a:cubicBezTo>
                </a:path>
              </a:pathLst>
            </a:custGeom>
            <a:solidFill>
              <a:srgbClr val="384D65"/>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103"/>
            <p:cNvSpPr>
              <a:spLocks noChangeArrowheads="1"/>
            </p:cNvSpPr>
            <p:nvPr/>
          </p:nvSpPr>
          <p:spPr bwMode="auto">
            <a:xfrm>
              <a:off x="7594035" y="2897878"/>
              <a:ext cx="1154112" cy="404812"/>
            </a:xfrm>
            <a:custGeom>
              <a:avLst/>
              <a:gdLst>
                <a:gd name="T0" fmla="*/ 3035 w 3036"/>
                <a:gd name="T1" fmla="*/ 1061 h 1062"/>
                <a:gd name="T2" fmla="*/ 3035 w 3036"/>
                <a:gd name="T3" fmla="*/ 1061 h 1062"/>
                <a:gd name="T4" fmla="*/ 3035 w 3036"/>
                <a:gd name="T5" fmla="*/ 149 h 1062"/>
                <a:gd name="T6" fmla="*/ 2886 w 3036"/>
                <a:gd name="T7" fmla="*/ 0 h 1062"/>
                <a:gd name="T8" fmla="*/ 167 w 3036"/>
                <a:gd name="T9" fmla="*/ 0 h 1062"/>
                <a:gd name="T10" fmla="*/ 0 w 3036"/>
                <a:gd name="T11" fmla="*/ 149 h 1062"/>
                <a:gd name="T12" fmla="*/ 0 w 3036"/>
                <a:gd name="T13" fmla="*/ 1061 h 1062"/>
                <a:gd name="T14" fmla="*/ 3035 w 3036"/>
                <a:gd name="T15" fmla="*/ 1061 h 10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6" h="1062">
                  <a:moveTo>
                    <a:pt x="3035" y="1061"/>
                  </a:moveTo>
                  <a:lnTo>
                    <a:pt x="3035" y="1061"/>
                  </a:lnTo>
                  <a:cubicBezTo>
                    <a:pt x="3035" y="149"/>
                    <a:pt x="3035" y="149"/>
                    <a:pt x="3035" y="149"/>
                  </a:cubicBezTo>
                  <a:cubicBezTo>
                    <a:pt x="3035" y="74"/>
                    <a:pt x="2979" y="0"/>
                    <a:pt x="2886" y="0"/>
                  </a:cubicBezTo>
                  <a:cubicBezTo>
                    <a:pt x="167" y="0"/>
                    <a:pt x="167" y="0"/>
                    <a:pt x="167" y="0"/>
                  </a:cubicBezTo>
                  <a:cubicBezTo>
                    <a:pt x="74" y="0"/>
                    <a:pt x="0" y="74"/>
                    <a:pt x="0" y="149"/>
                  </a:cubicBezTo>
                  <a:cubicBezTo>
                    <a:pt x="0" y="1061"/>
                    <a:pt x="0" y="1061"/>
                    <a:pt x="0" y="1061"/>
                  </a:cubicBezTo>
                  <a:cubicBezTo>
                    <a:pt x="3035" y="1061"/>
                    <a:pt x="3035" y="1061"/>
                    <a:pt x="3035" y="1061"/>
                  </a:cubicBezTo>
                </a:path>
              </a:pathLst>
            </a:custGeom>
            <a:solidFill>
              <a:srgbClr val="2A384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04"/>
            <p:cNvSpPr>
              <a:spLocks noChangeArrowheads="1"/>
            </p:cNvSpPr>
            <p:nvPr/>
          </p:nvSpPr>
          <p:spPr bwMode="auto">
            <a:xfrm>
              <a:off x="7594035" y="2897878"/>
              <a:ext cx="1154112" cy="376237"/>
            </a:xfrm>
            <a:custGeom>
              <a:avLst/>
              <a:gdLst>
                <a:gd name="T0" fmla="*/ 3035 w 3036"/>
                <a:gd name="T1" fmla="*/ 986 h 987"/>
                <a:gd name="T2" fmla="*/ 3035 w 3036"/>
                <a:gd name="T3" fmla="*/ 986 h 987"/>
                <a:gd name="T4" fmla="*/ 3035 w 3036"/>
                <a:gd name="T5" fmla="*/ 149 h 987"/>
                <a:gd name="T6" fmla="*/ 2886 w 3036"/>
                <a:gd name="T7" fmla="*/ 0 h 987"/>
                <a:gd name="T8" fmla="*/ 167 w 3036"/>
                <a:gd name="T9" fmla="*/ 0 h 987"/>
                <a:gd name="T10" fmla="*/ 0 w 3036"/>
                <a:gd name="T11" fmla="*/ 149 h 987"/>
                <a:gd name="T12" fmla="*/ 0 w 3036"/>
                <a:gd name="T13" fmla="*/ 986 h 987"/>
                <a:gd name="T14" fmla="*/ 3035 w 3036"/>
                <a:gd name="T15" fmla="*/ 986 h 9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6" h="987">
                  <a:moveTo>
                    <a:pt x="3035" y="986"/>
                  </a:moveTo>
                  <a:lnTo>
                    <a:pt x="3035" y="986"/>
                  </a:lnTo>
                  <a:cubicBezTo>
                    <a:pt x="3035" y="149"/>
                    <a:pt x="3035" y="149"/>
                    <a:pt x="3035" y="149"/>
                  </a:cubicBezTo>
                  <a:cubicBezTo>
                    <a:pt x="3035" y="74"/>
                    <a:pt x="2979" y="0"/>
                    <a:pt x="2886" y="0"/>
                  </a:cubicBezTo>
                  <a:cubicBezTo>
                    <a:pt x="167" y="0"/>
                    <a:pt x="167" y="0"/>
                    <a:pt x="167" y="0"/>
                  </a:cubicBezTo>
                  <a:cubicBezTo>
                    <a:pt x="74" y="0"/>
                    <a:pt x="0" y="74"/>
                    <a:pt x="0" y="149"/>
                  </a:cubicBezTo>
                  <a:cubicBezTo>
                    <a:pt x="0" y="986"/>
                    <a:pt x="0" y="986"/>
                    <a:pt x="0" y="986"/>
                  </a:cubicBezTo>
                  <a:cubicBezTo>
                    <a:pt x="3035" y="986"/>
                    <a:pt x="3035" y="986"/>
                    <a:pt x="3035" y="986"/>
                  </a:cubicBezTo>
                </a:path>
              </a:pathLst>
            </a:custGeom>
            <a:solidFill>
              <a:srgbClr val="536271"/>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105"/>
            <p:cNvSpPr>
              <a:spLocks noChangeArrowheads="1"/>
            </p:cNvSpPr>
            <p:nvPr/>
          </p:nvSpPr>
          <p:spPr bwMode="auto">
            <a:xfrm>
              <a:off x="8033772" y="3301103"/>
              <a:ext cx="261938" cy="134937"/>
            </a:xfrm>
            <a:custGeom>
              <a:avLst/>
              <a:gdLst>
                <a:gd name="T0" fmla="*/ 0 w 690"/>
                <a:gd name="T1" fmla="*/ 0 h 355"/>
                <a:gd name="T2" fmla="*/ 0 w 690"/>
                <a:gd name="T3" fmla="*/ 0 h 355"/>
                <a:gd name="T4" fmla="*/ 0 w 690"/>
                <a:gd name="T5" fmla="*/ 18 h 355"/>
                <a:gd name="T6" fmla="*/ 354 w 690"/>
                <a:gd name="T7" fmla="*/ 354 h 355"/>
                <a:gd name="T8" fmla="*/ 689 w 690"/>
                <a:gd name="T9" fmla="*/ 18 h 355"/>
                <a:gd name="T10" fmla="*/ 689 w 690"/>
                <a:gd name="T11" fmla="*/ 0 h 355"/>
                <a:gd name="T12" fmla="*/ 0 w 690"/>
                <a:gd name="T13" fmla="*/ 0 h 355"/>
              </a:gdLst>
              <a:ahLst/>
              <a:cxnLst>
                <a:cxn ang="0">
                  <a:pos x="T0" y="T1"/>
                </a:cxn>
                <a:cxn ang="0">
                  <a:pos x="T2" y="T3"/>
                </a:cxn>
                <a:cxn ang="0">
                  <a:pos x="T4" y="T5"/>
                </a:cxn>
                <a:cxn ang="0">
                  <a:pos x="T6" y="T7"/>
                </a:cxn>
                <a:cxn ang="0">
                  <a:pos x="T8" y="T9"/>
                </a:cxn>
                <a:cxn ang="0">
                  <a:pos x="T10" y="T11"/>
                </a:cxn>
                <a:cxn ang="0">
                  <a:pos x="T12" y="T13"/>
                </a:cxn>
              </a:cxnLst>
              <a:rect l="0" t="0" r="r" b="b"/>
              <a:pathLst>
                <a:path w="690" h="355">
                  <a:moveTo>
                    <a:pt x="0" y="0"/>
                  </a:moveTo>
                  <a:lnTo>
                    <a:pt x="0" y="0"/>
                  </a:lnTo>
                  <a:lnTo>
                    <a:pt x="0" y="18"/>
                  </a:lnTo>
                  <a:cubicBezTo>
                    <a:pt x="0" y="205"/>
                    <a:pt x="168" y="354"/>
                    <a:pt x="354" y="354"/>
                  </a:cubicBezTo>
                  <a:cubicBezTo>
                    <a:pt x="541" y="354"/>
                    <a:pt x="689" y="205"/>
                    <a:pt x="689" y="18"/>
                  </a:cubicBezTo>
                  <a:lnTo>
                    <a:pt x="689" y="0"/>
                  </a:lnTo>
                  <a:cubicBezTo>
                    <a:pt x="0" y="0"/>
                    <a:pt x="0" y="0"/>
                    <a:pt x="0" y="0"/>
                  </a:cubicBezTo>
                </a:path>
              </a:pathLst>
            </a:custGeom>
            <a:solidFill>
              <a:srgbClr val="FBB25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106"/>
            <p:cNvSpPr>
              <a:spLocks noChangeArrowheads="1"/>
            </p:cNvSpPr>
            <p:nvPr/>
          </p:nvSpPr>
          <p:spPr bwMode="auto">
            <a:xfrm>
              <a:off x="8021072" y="3229665"/>
              <a:ext cx="288925" cy="92075"/>
            </a:xfrm>
            <a:custGeom>
              <a:avLst/>
              <a:gdLst>
                <a:gd name="T0" fmla="*/ 764 w 765"/>
                <a:gd name="T1" fmla="*/ 242 h 243"/>
                <a:gd name="T2" fmla="*/ 0 w 765"/>
                <a:gd name="T3" fmla="*/ 242 h 243"/>
                <a:gd name="T4" fmla="*/ 0 w 765"/>
                <a:gd name="T5" fmla="*/ 0 h 243"/>
                <a:gd name="T6" fmla="*/ 764 w 765"/>
                <a:gd name="T7" fmla="*/ 0 h 243"/>
                <a:gd name="T8" fmla="*/ 764 w 765"/>
                <a:gd name="T9" fmla="*/ 242 h 243"/>
              </a:gdLst>
              <a:ahLst/>
              <a:cxnLst>
                <a:cxn ang="0">
                  <a:pos x="T0" y="T1"/>
                </a:cxn>
                <a:cxn ang="0">
                  <a:pos x="T2" y="T3"/>
                </a:cxn>
                <a:cxn ang="0">
                  <a:pos x="T4" y="T5"/>
                </a:cxn>
                <a:cxn ang="0">
                  <a:pos x="T6" y="T7"/>
                </a:cxn>
                <a:cxn ang="0">
                  <a:pos x="T8" y="T9"/>
                </a:cxn>
              </a:cxnLst>
              <a:rect l="0" t="0" r="r" b="b"/>
              <a:pathLst>
                <a:path w="765" h="243">
                  <a:moveTo>
                    <a:pt x="764" y="242"/>
                  </a:moveTo>
                  <a:lnTo>
                    <a:pt x="0" y="242"/>
                  </a:lnTo>
                  <a:lnTo>
                    <a:pt x="0" y="0"/>
                  </a:lnTo>
                  <a:lnTo>
                    <a:pt x="764" y="0"/>
                  </a:lnTo>
                  <a:lnTo>
                    <a:pt x="764" y="242"/>
                  </a:lnTo>
                </a:path>
              </a:pathLst>
            </a:custGeom>
            <a:solidFill>
              <a:srgbClr val="FECD8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07"/>
            <p:cNvSpPr>
              <a:spLocks noChangeArrowheads="1"/>
            </p:cNvSpPr>
            <p:nvPr/>
          </p:nvSpPr>
          <p:spPr bwMode="auto">
            <a:xfrm>
              <a:off x="8021072" y="3229665"/>
              <a:ext cx="288925" cy="92075"/>
            </a:xfrm>
            <a:custGeom>
              <a:avLst/>
              <a:gdLst>
                <a:gd name="T0" fmla="*/ 764 w 765"/>
                <a:gd name="T1" fmla="*/ 242 h 243"/>
                <a:gd name="T2" fmla="*/ 0 w 765"/>
                <a:gd name="T3" fmla="*/ 242 h 243"/>
                <a:gd name="T4" fmla="*/ 0 w 765"/>
                <a:gd name="T5" fmla="*/ 0 h 243"/>
                <a:gd name="T6" fmla="*/ 764 w 765"/>
                <a:gd name="T7" fmla="*/ 0 h 243"/>
                <a:gd name="T8" fmla="*/ 764 w 765"/>
                <a:gd name="T9" fmla="*/ 242 h 243"/>
              </a:gdLst>
              <a:ahLst/>
              <a:cxnLst>
                <a:cxn ang="0">
                  <a:pos x="T0" y="T1"/>
                </a:cxn>
                <a:cxn ang="0">
                  <a:pos x="T2" y="T3"/>
                </a:cxn>
                <a:cxn ang="0">
                  <a:pos x="T4" y="T5"/>
                </a:cxn>
                <a:cxn ang="0">
                  <a:pos x="T6" y="T7"/>
                </a:cxn>
                <a:cxn ang="0">
                  <a:pos x="T8" y="T9"/>
                </a:cxn>
              </a:cxnLst>
              <a:rect l="0" t="0" r="r" b="b"/>
              <a:pathLst>
                <a:path w="765" h="243">
                  <a:moveTo>
                    <a:pt x="764" y="242"/>
                  </a:moveTo>
                  <a:lnTo>
                    <a:pt x="0" y="242"/>
                  </a:lnTo>
                  <a:lnTo>
                    <a:pt x="0" y="0"/>
                  </a:lnTo>
                  <a:lnTo>
                    <a:pt x="764" y="0"/>
                  </a:lnTo>
                  <a:lnTo>
                    <a:pt x="764" y="242"/>
                  </a:lnTo>
                </a:path>
              </a:pathLst>
            </a:custGeom>
            <a:solidFill>
              <a:srgbClr val="FECD8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08"/>
            <p:cNvSpPr>
              <a:spLocks noChangeArrowheads="1"/>
            </p:cNvSpPr>
            <p:nvPr/>
          </p:nvSpPr>
          <p:spPr bwMode="auto">
            <a:xfrm>
              <a:off x="7594035" y="3577328"/>
              <a:ext cx="120650" cy="114300"/>
            </a:xfrm>
            <a:custGeom>
              <a:avLst/>
              <a:gdLst>
                <a:gd name="T0" fmla="*/ 0 w 317"/>
                <a:gd name="T1" fmla="*/ 0 h 298"/>
                <a:gd name="T2" fmla="*/ 0 w 317"/>
                <a:gd name="T3" fmla="*/ 0 h 298"/>
                <a:gd name="T4" fmla="*/ 0 w 317"/>
                <a:gd name="T5" fmla="*/ 149 h 298"/>
                <a:gd name="T6" fmla="*/ 167 w 317"/>
                <a:gd name="T7" fmla="*/ 297 h 298"/>
                <a:gd name="T8" fmla="*/ 316 w 317"/>
                <a:gd name="T9" fmla="*/ 297 h 298"/>
                <a:gd name="T10" fmla="*/ 0 w 317"/>
                <a:gd name="T11" fmla="*/ 0 h 298"/>
              </a:gdLst>
              <a:ahLst/>
              <a:cxnLst>
                <a:cxn ang="0">
                  <a:pos x="T0" y="T1"/>
                </a:cxn>
                <a:cxn ang="0">
                  <a:pos x="T2" y="T3"/>
                </a:cxn>
                <a:cxn ang="0">
                  <a:pos x="T4" y="T5"/>
                </a:cxn>
                <a:cxn ang="0">
                  <a:pos x="T6" y="T7"/>
                </a:cxn>
                <a:cxn ang="0">
                  <a:pos x="T8" y="T9"/>
                </a:cxn>
                <a:cxn ang="0">
                  <a:pos x="T10" y="T11"/>
                </a:cxn>
              </a:cxnLst>
              <a:rect l="0" t="0" r="r" b="b"/>
              <a:pathLst>
                <a:path w="317" h="298">
                  <a:moveTo>
                    <a:pt x="0" y="0"/>
                  </a:moveTo>
                  <a:lnTo>
                    <a:pt x="0" y="0"/>
                  </a:lnTo>
                  <a:cubicBezTo>
                    <a:pt x="0" y="149"/>
                    <a:pt x="0" y="149"/>
                    <a:pt x="0" y="149"/>
                  </a:cubicBezTo>
                  <a:cubicBezTo>
                    <a:pt x="0" y="242"/>
                    <a:pt x="74" y="297"/>
                    <a:pt x="167" y="297"/>
                  </a:cubicBezTo>
                  <a:cubicBezTo>
                    <a:pt x="316" y="297"/>
                    <a:pt x="316" y="297"/>
                    <a:pt x="316" y="297"/>
                  </a:cubicBezTo>
                  <a:cubicBezTo>
                    <a:pt x="223" y="205"/>
                    <a:pt x="111" y="93"/>
                    <a:pt x="0" y="0"/>
                  </a:cubicBezTo>
                </a:path>
              </a:pathLst>
            </a:custGeom>
            <a:solidFill>
              <a:srgbClr val="FBB25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109"/>
            <p:cNvSpPr>
              <a:spLocks noChangeArrowheads="1"/>
            </p:cNvSpPr>
            <p:nvPr/>
          </p:nvSpPr>
          <p:spPr bwMode="auto">
            <a:xfrm>
              <a:off x="8622735" y="3563040"/>
              <a:ext cx="127000" cy="128588"/>
            </a:xfrm>
            <a:custGeom>
              <a:avLst/>
              <a:gdLst>
                <a:gd name="T0" fmla="*/ 0 w 336"/>
                <a:gd name="T1" fmla="*/ 334 h 335"/>
                <a:gd name="T2" fmla="*/ 0 w 336"/>
                <a:gd name="T3" fmla="*/ 334 h 335"/>
                <a:gd name="T4" fmla="*/ 186 w 336"/>
                <a:gd name="T5" fmla="*/ 334 h 335"/>
                <a:gd name="T6" fmla="*/ 335 w 336"/>
                <a:gd name="T7" fmla="*/ 186 h 335"/>
                <a:gd name="T8" fmla="*/ 335 w 336"/>
                <a:gd name="T9" fmla="*/ 0 h 335"/>
                <a:gd name="T10" fmla="*/ 0 w 336"/>
                <a:gd name="T11" fmla="*/ 334 h 335"/>
              </a:gdLst>
              <a:ahLst/>
              <a:cxnLst>
                <a:cxn ang="0">
                  <a:pos x="T0" y="T1"/>
                </a:cxn>
                <a:cxn ang="0">
                  <a:pos x="T2" y="T3"/>
                </a:cxn>
                <a:cxn ang="0">
                  <a:pos x="T4" y="T5"/>
                </a:cxn>
                <a:cxn ang="0">
                  <a:pos x="T6" y="T7"/>
                </a:cxn>
                <a:cxn ang="0">
                  <a:pos x="T8" y="T9"/>
                </a:cxn>
                <a:cxn ang="0">
                  <a:pos x="T10" y="T11"/>
                </a:cxn>
              </a:cxnLst>
              <a:rect l="0" t="0" r="r" b="b"/>
              <a:pathLst>
                <a:path w="336" h="335">
                  <a:moveTo>
                    <a:pt x="0" y="334"/>
                  </a:moveTo>
                  <a:lnTo>
                    <a:pt x="0" y="334"/>
                  </a:lnTo>
                  <a:cubicBezTo>
                    <a:pt x="186" y="334"/>
                    <a:pt x="186" y="334"/>
                    <a:pt x="186" y="334"/>
                  </a:cubicBezTo>
                  <a:cubicBezTo>
                    <a:pt x="279" y="334"/>
                    <a:pt x="335" y="279"/>
                    <a:pt x="335" y="186"/>
                  </a:cubicBezTo>
                  <a:cubicBezTo>
                    <a:pt x="335" y="0"/>
                    <a:pt x="335" y="0"/>
                    <a:pt x="335" y="0"/>
                  </a:cubicBezTo>
                  <a:cubicBezTo>
                    <a:pt x="0" y="334"/>
                    <a:pt x="0" y="334"/>
                    <a:pt x="0" y="334"/>
                  </a:cubicBezTo>
                </a:path>
              </a:pathLst>
            </a:custGeom>
            <a:solidFill>
              <a:srgbClr val="FBB25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110"/>
            <p:cNvSpPr>
              <a:spLocks noChangeArrowheads="1"/>
            </p:cNvSpPr>
            <p:nvPr/>
          </p:nvSpPr>
          <p:spPr bwMode="auto">
            <a:xfrm>
              <a:off x="7020947" y="2558153"/>
              <a:ext cx="863600" cy="1076325"/>
            </a:xfrm>
            <a:custGeom>
              <a:avLst/>
              <a:gdLst>
                <a:gd name="T0" fmla="*/ 0 w 2272"/>
                <a:gd name="T1" fmla="*/ 2346 h 2831"/>
                <a:gd name="T2" fmla="*/ 1508 w 2272"/>
                <a:gd name="T3" fmla="*/ 2830 h 2831"/>
                <a:gd name="T4" fmla="*/ 1508 w 2272"/>
                <a:gd name="T5" fmla="*/ 2830 h 2831"/>
                <a:gd name="T6" fmla="*/ 0 w 2272"/>
                <a:gd name="T7" fmla="*/ 2346 h 2831"/>
                <a:gd name="T8" fmla="*/ 651 w 2272"/>
                <a:gd name="T9" fmla="*/ 968 h 2831"/>
                <a:gd name="T10" fmla="*/ 689 w 2272"/>
                <a:gd name="T11" fmla="*/ 1024 h 2831"/>
                <a:gd name="T12" fmla="*/ 689 w 2272"/>
                <a:gd name="T13" fmla="*/ 1024 h 2831"/>
                <a:gd name="T14" fmla="*/ 651 w 2272"/>
                <a:gd name="T15" fmla="*/ 968 h 2831"/>
                <a:gd name="T16" fmla="*/ 1824 w 2272"/>
                <a:gd name="T17" fmla="*/ 0 h 2831"/>
                <a:gd name="T18" fmla="*/ 521 w 2272"/>
                <a:gd name="T19" fmla="*/ 689 h 2831"/>
                <a:gd name="T20" fmla="*/ 1824 w 2272"/>
                <a:gd name="T21" fmla="*/ 0 h 2831"/>
                <a:gd name="T22" fmla="*/ 2271 w 2272"/>
                <a:gd name="T23" fmla="*/ 875 h 2831"/>
                <a:gd name="T24" fmla="*/ 2271 w 2272"/>
                <a:gd name="T25" fmla="*/ 875 h 2831"/>
                <a:gd name="T26" fmla="*/ 1824 w 2272"/>
                <a:gd name="T27"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2" h="2831">
                  <a:moveTo>
                    <a:pt x="0" y="2346"/>
                  </a:moveTo>
                  <a:lnTo>
                    <a:pt x="1508" y="2830"/>
                  </a:lnTo>
                  <a:lnTo>
                    <a:pt x="1508" y="2830"/>
                  </a:lnTo>
                  <a:lnTo>
                    <a:pt x="0" y="2346"/>
                  </a:lnTo>
                  <a:close/>
                  <a:moveTo>
                    <a:pt x="651" y="968"/>
                  </a:moveTo>
                  <a:lnTo>
                    <a:pt x="689" y="1024"/>
                  </a:lnTo>
                  <a:lnTo>
                    <a:pt x="689" y="1024"/>
                  </a:lnTo>
                  <a:lnTo>
                    <a:pt x="651" y="968"/>
                  </a:lnTo>
                  <a:close/>
                  <a:moveTo>
                    <a:pt x="1824" y="0"/>
                  </a:moveTo>
                  <a:lnTo>
                    <a:pt x="521" y="689"/>
                  </a:lnTo>
                  <a:lnTo>
                    <a:pt x="1824" y="0"/>
                  </a:lnTo>
                  <a:lnTo>
                    <a:pt x="2271" y="875"/>
                  </a:lnTo>
                  <a:lnTo>
                    <a:pt x="2271" y="875"/>
                  </a:lnTo>
                  <a:lnTo>
                    <a:pt x="1824" y="0"/>
                  </a:lnTo>
                  <a:close/>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111"/>
            <p:cNvSpPr>
              <a:spLocks noChangeArrowheads="1"/>
            </p:cNvSpPr>
            <p:nvPr/>
          </p:nvSpPr>
          <p:spPr bwMode="auto">
            <a:xfrm>
              <a:off x="7020947" y="3450328"/>
              <a:ext cx="573088" cy="184150"/>
            </a:xfrm>
            <a:custGeom>
              <a:avLst/>
              <a:gdLst>
                <a:gd name="T0" fmla="*/ 0 w 1509"/>
                <a:gd name="T1" fmla="*/ 0 h 485"/>
                <a:gd name="T2" fmla="*/ 1508 w 1509"/>
                <a:gd name="T3" fmla="*/ 484 h 485"/>
                <a:gd name="T4" fmla="*/ 1508 w 1509"/>
                <a:gd name="T5" fmla="*/ 484 h 485"/>
                <a:gd name="T6" fmla="*/ 0 w 1509"/>
                <a:gd name="T7" fmla="*/ 0 h 485"/>
              </a:gdLst>
              <a:ahLst/>
              <a:cxnLst>
                <a:cxn ang="0">
                  <a:pos x="T0" y="T1"/>
                </a:cxn>
                <a:cxn ang="0">
                  <a:pos x="T2" y="T3"/>
                </a:cxn>
                <a:cxn ang="0">
                  <a:pos x="T4" y="T5"/>
                </a:cxn>
                <a:cxn ang="0">
                  <a:pos x="T6" y="T7"/>
                </a:cxn>
              </a:cxnLst>
              <a:rect l="0" t="0" r="r" b="b"/>
              <a:pathLst>
                <a:path w="1509" h="485">
                  <a:moveTo>
                    <a:pt x="0" y="0"/>
                  </a:moveTo>
                  <a:lnTo>
                    <a:pt x="1508" y="484"/>
                  </a:lnTo>
                  <a:lnTo>
                    <a:pt x="1508" y="484"/>
                  </a:lnTo>
                  <a:lnTo>
                    <a:pt x="0" y="0"/>
                  </a:lnTo>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112"/>
            <p:cNvSpPr>
              <a:spLocks noChangeArrowheads="1"/>
            </p:cNvSpPr>
            <p:nvPr/>
          </p:nvSpPr>
          <p:spPr bwMode="auto">
            <a:xfrm>
              <a:off x="7268597" y="2926453"/>
              <a:ext cx="15875" cy="22225"/>
            </a:xfrm>
            <a:custGeom>
              <a:avLst/>
              <a:gdLst>
                <a:gd name="T0" fmla="*/ 0 w 39"/>
                <a:gd name="T1" fmla="*/ 0 h 57"/>
                <a:gd name="T2" fmla="*/ 38 w 39"/>
                <a:gd name="T3" fmla="*/ 56 h 57"/>
                <a:gd name="T4" fmla="*/ 38 w 39"/>
                <a:gd name="T5" fmla="*/ 56 h 57"/>
                <a:gd name="T6" fmla="*/ 0 w 39"/>
                <a:gd name="T7" fmla="*/ 0 h 57"/>
              </a:gdLst>
              <a:ahLst/>
              <a:cxnLst>
                <a:cxn ang="0">
                  <a:pos x="T0" y="T1"/>
                </a:cxn>
                <a:cxn ang="0">
                  <a:pos x="T2" y="T3"/>
                </a:cxn>
                <a:cxn ang="0">
                  <a:pos x="T4" y="T5"/>
                </a:cxn>
                <a:cxn ang="0">
                  <a:pos x="T6" y="T7"/>
                </a:cxn>
              </a:cxnLst>
              <a:rect l="0" t="0" r="r" b="b"/>
              <a:pathLst>
                <a:path w="39" h="57">
                  <a:moveTo>
                    <a:pt x="0" y="0"/>
                  </a:moveTo>
                  <a:lnTo>
                    <a:pt x="38" y="56"/>
                  </a:lnTo>
                  <a:lnTo>
                    <a:pt x="38" y="56"/>
                  </a:lnTo>
                  <a:lnTo>
                    <a:pt x="0" y="0"/>
                  </a:lnTo>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113"/>
            <p:cNvSpPr>
              <a:spLocks noChangeArrowheads="1"/>
            </p:cNvSpPr>
            <p:nvPr/>
          </p:nvSpPr>
          <p:spPr bwMode="auto">
            <a:xfrm>
              <a:off x="7220972" y="2558153"/>
              <a:ext cx="665163" cy="333375"/>
            </a:xfrm>
            <a:custGeom>
              <a:avLst/>
              <a:gdLst>
                <a:gd name="T0" fmla="*/ 1303 w 1751"/>
                <a:gd name="T1" fmla="*/ 0 h 876"/>
                <a:gd name="T2" fmla="*/ 0 w 1751"/>
                <a:gd name="T3" fmla="*/ 689 h 876"/>
                <a:gd name="T4" fmla="*/ 1303 w 1751"/>
                <a:gd name="T5" fmla="*/ 0 h 876"/>
                <a:gd name="T6" fmla="*/ 1750 w 1751"/>
                <a:gd name="T7" fmla="*/ 875 h 876"/>
                <a:gd name="T8" fmla="*/ 1750 w 1751"/>
                <a:gd name="T9" fmla="*/ 875 h 876"/>
                <a:gd name="T10" fmla="*/ 1303 w 1751"/>
                <a:gd name="T11" fmla="*/ 0 h 876"/>
              </a:gdLst>
              <a:ahLst/>
              <a:cxnLst>
                <a:cxn ang="0">
                  <a:pos x="T0" y="T1"/>
                </a:cxn>
                <a:cxn ang="0">
                  <a:pos x="T2" y="T3"/>
                </a:cxn>
                <a:cxn ang="0">
                  <a:pos x="T4" y="T5"/>
                </a:cxn>
                <a:cxn ang="0">
                  <a:pos x="T6" y="T7"/>
                </a:cxn>
                <a:cxn ang="0">
                  <a:pos x="T8" y="T9"/>
                </a:cxn>
                <a:cxn ang="0">
                  <a:pos x="T10" y="T11"/>
                </a:cxn>
              </a:cxnLst>
              <a:rect l="0" t="0" r="r" b="b"/>
              <a:pathLst>
                <a:path w="1751" h="876">
                  <a:moveTo>
                    <a:pt x="1303" y="0"/>
                  </a:moveTo>
                  <a:lnTo>
                    <a:pt x="0" y="689"/>
                  </a:lnTo>
                  <a:lnTo>
                    <a:pt x="1303" y="0"/>
                  </a:lnTo>
                  <a:lnTo>
                    <a:pt x="1750" y="875"/>
                  </a:lnTo>
                  <a:lnTo>
                    <a:pt x="1750" y="875"/>
                  </a:lnTo>
                  <a:lnTo>
                    <a:pt x="1303" y="0"/>
                  </a:lnTo>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114"/>
            <p:cNvSpPr>
              <a:spLocks noChangeArrowheads="1"/>
            </p:cNvSpPr>
            <p:nvPr/>
          </p:nvSpPr>
          <p:spPr bwMode="auto">
            <a:xfrm>
              <a:off x="7020947" y="2920103"/>
              <a:ext cx="573088" cy="715962"/>
            </a:xfrm>
            <a:custGeom>
              <a:avLst/>
              <a:gdLst>
                <a:gd name="T0" fmla="*/ 912 w 1509"/>
                <a:gd name="T1" fmla="*/ 1526 h 1881"/>
                <a:gd name="T2" fmla="*/ 614 w 1509"/>
                <a:gd name="T3" fmla="*/ 1043 h 1881"/>
                <a:gd name="T4" fmla="*/ 912 w 1509"/>
                <a:gd name="T5" fmla="*/ 1526 h 1881"/>
                <a:gd name="T6" fmla="*/ 428 w 1509"/>
                <a:gd name="T7" fmla="*/ 1210 h 1881"/>
                <a:gd name="T8" fmla="*/ 577 w 1509"/>
                <a:gd name="T9" fmla="*/ 353 h 1881"/>
                <a:gd name="T10" fmla="*/ 428 w 1509"/>
                <a:gd name="T11" fmla="*/ 1210 h 1881"/>
                <a:gd name="T12" fmla="*/ 447 w 1509"/>
                <a:gd name="T13" fmla="*/ 0 h 1881"/>
                <a:gd name="T14" fmla="*/ 1508 w 1509"/>
                <a:gd name="T15" fmla="*/ 1880 h 1881"/>
                <a:gd name="T16" fmla="*/ 1508 w 1509"/>
                <a:gd name="T17" fmla="*/ 1713 h 1881"/>
                <a:gd name="T18" fmla="*/ 1508 w 1509"/>
                <a:gd name="T19" fmla="*/ 1657 h 1881"/>
                <a:gd name="T20" fmla="*/ 1508 w 1509"/>
                <a:gd name="T21" fmla="*/ 1619 h 1881"/>
                <a:gd name="T22" fmla="*/ 1452 w 1509"/>
                <a:gd name="T23" fmla="*/ 1694 h 1881"/>
                <a:gd name="T24" fmla="*/ 1452 w 1509"/>
                <a:gd name="T25" fmla="*/ 1526 h 1881"/>
                <a:gd name="T26" fmla="*/ 1359 w 1509"/>
                <a:gd name="T27" fmla="*/ 1657 h 1881"/>
                <a:gd name="T28" fmla="*/ 1396 w 1509"/>
                <a:gd name="T29" fmla="*/ 1396 h 1881"/>
                <a:gd name="T30" fmla="*/ 1266 w 1509"/>
                <a:gd name="T31" fmla="*/ 1638 h 1881"/>
                <a:gd name="T32" fmla="*/ 1341 w 1509"/>
                <a:gd name="T33" fmla="*/ 1284 h 1881"/>
                <a:gd name="T34" fmla="*/ 1192 w 1509"/>
                <a:gd name="T35" fmla="*/ 1601 h 1881"/>
                <a:gd name="T36" fmla="*/ 1266 w 1509"/>
                <a:gd name="T37" fmla="*/ 1172 h 1881"/>
                <a:gd name="T38" fmla="*/ 1005 w 1509"/>
                <a:gd name="T39" fmla="*/ 1545 h 1881"/>
                <a:gd name="T40" fmla="*/ 1154 w 1509"/>
                <a:gd name="T41" fmla="*/ 930 h 1881"/>
                <a:gd name="T42" fmla="*/ 1043 w 1509"/>
                <a:gd name="T43" fmla="*/ 1098 h 1881"/>
                <a:gd name="T44" fmla="*/ 1080 w 1509"/>
                <a:gd name="T45" fmla="*/ 819 h 1881"/>
                <a:gd name="T46" fmla="*/ 949 w 1509"/>
                <a:gd name="T47" fmla="*/ 1079 h 1881"/>
                <a:gd name="T48" fmla="*/ 1024 w 1509"/>
                <a:gd name="T49" fmla="*/ 689 h 1881"/>
                <a:gd name="T50" fmla="*/ 856 w 1509"/>
                <a:gd name="T51" fmla="*/ 1043 h 1881"/>
                <a:gd name="T52" fmla="*/ 968 w 1509"/>
                <a:gd name="T53" fmla="*/ 577 h 1881"/>
                <a:gd name="T54" fmla="*/ 782 w 1509"/>
                <a:gd name="T55" fmla="*/ 1023 h 1881"/>
                <a:gd name="T56" fmla="*/ 894 w 1509"/>
                <a:gd name="T57" fmla="*/ 465 h 1881"/>
                <a:gd name="T58" fmla="*/ 689 w 1509"/>
                <a:gd name="T59" fmla="*/ 986 h 1881"/>
                <a:gd name="T60" fmla="*/ 838 w 1509"/>
                <a:gd name="T61" fmla="*/ 353 h 1881"/>
                <a:gd name="T62" fmla="*/ 689 w 1509"/>
                <a:gd name="T63" fmla="*/ 74 h 1881"/>
                <a:gd name="T64" fmla="*/ 447 w 1509"/>
                <a:gd name="T65"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9" h="1881">
                  <a:moveTo>
                    <a:pt x="912" y="1526"/>
                  </a:moveTo>
                  <a:lnTo>
                    <a:pt x="912" y="1526"/>
                  </a:lnTo>
                  <a:cubicBezTo>
                    <a:pt x="502" y="1396"/>
                    <a:pt x="502" y="1396"/>
                    <a:pt x="502" y="1396"/>
                  </a:cubicBezTo>
                  <a:cubicBezTo>
                    <a:pt x="614" y="1043"/>
                    <a:pt x="614" y="1043"/>
                    <a:pt x="614" y="1043"/>
                  </a:cubicBezTo>
                  <a:cubicBezTo>
                    <a:pt x="1024" y="1172"/>
                    <a:pt x="1024" y="1172"/>
                    <a:pt x="1024" y="1172"/>
                  </a:cubicBezTo>
                  <a:cubicBezTo>
                    <a:pt x="912" y="1526"/>
                    <a:pt x="912" y="1526"/>
                    <a:pt x="912" y="1526"/>
                  </a:cubicBezTo>
                  <a:lnTo>
                    <a:pt x="428" y="1210"/>
                  </a:lnTo>
                  <a:lnTo>
                    <a:pt x="428" y="1210"/>
                  </a:lnTo>
                  <a:cubicBezTo>
                    <a:pt x="316" y="1172"/>
                    <a:pt x="316" y="1172"/>
                    <a:pt x="316" y="1172"/>
                  </a:cubicBezTo>
                  <a:cubicBezTo>
                    <a:pt x="577" y="353"/>
                    <a:pt x="577" y="353"/>
                    <a:pt x="577" y="353"/>
                  </a:cubicBezTo>
                  <a:cubicBezTo>
                    <a:pt x="689" y="391"/>
                    <a:pt x="689" y="391"/>
                    <a:pt x="689" y="391"/>
                  </a:cubicBezTo>
                  <a:cubicBezTo>
                    <a:pt x="428" y="1210"/>
                    <a:pt x="428" y="1210"/>
                    <a:pt x="428" y="1210"/>
                  </a:cubicBezTo>
                  <a:lnTo>
                    <a:pt x="447" y="0"/>
                  </a:lnTo>
                  <a:lnTo>
                    <a:pt x="447" y="0"/>
                  </a:lnTo>
                  <a:cubicBezTo>
                    <a:pt x="0" y="1396"/>
                    <a:pt x="0" y="1396"/>
                    <a:pt x="0" y="1396"/>
                  </a:cubicBezTo>
                  <a:cubicBezTo>
                    <a:pt x="1508" y="1880"/>
                    <a:pt x="1508" y="1880"/>
                    <a:pt x="1508" y="1880"/>
                  </a:cubicBezTo>
                  <a:lnTo>
                    <a:pt x="1508" y="1880"/>
                  </a:lnTo>
                  <a:cubicBezTo>
                    <a:pt x="1508" y="1713"/>
                    <a:pt x="1508" y="1713"/>
                    <a:pt x="1508" y="1713"/>
                  </a:cubicBezTo>
                  <a:cubicBezTo>
                    <a:pt x="1508" y="1694"/>
                    <a:pt x="1508" y="1694"/>
                    <a:pt x="1508" y="1694"/>
                  </a:cubicBezTo>
                  <a:cubicBezTo>
                    <a:pt x="1508" y="1657"/>
                    <a:pt x="1508" y="1657"/>
                    <a:pt x="1508" y="1657"/>
                  </a:cubicBezTo>
                  <a:cubicBezTo>
                    <a:pt x="1508" y="1619"/>
                    <a:pt x="1508" y="1619"/>
                    <a:pt x="1508" y="1619"/>
                  </a:cubicBezTo>
                  <a:lnTo>
                    <a:pt x="1508" y="1619"/>
                  </a:lnTo>
                  <a:cubicBezTo>
                    <a:pt x="1490" y="1582"/>
                    <a:pt x="1490" y="1582"/>
                    <a:pt x="1490" y="1582"/>
                  </a:cubicBezTo>
                  <a:cubicBezTo>
                    <a:pt x="1452" y="1694"/>
                    <a:pt x="1452" y="1694"/>
                    <a:pt x="1452" y="1694"/>
                  </a:cubicBezTo>
                  <a:cubicBezTo>
                    <a:pt x="1415" y="1675"/>
                    <a:pt x="1415" y="1675"/>
                    <a:pt x="1415" y="1675"/>
                  </a:cubicBezTo>
                  <a:cubicBezTo>
                    <a:pt x="1452" y="1526"/>
                    <a:pt x="1452" y="1526"/>
                    <a:pt x="1452" y="1526"/>
                  </a:cubicBezTo>
                  <a:cubicBezTo>
                    <a:pt x="1434" y="1470"/>
                    <a:pt x="1434" y="1470"/>
                    <a:pt x="1434" y="1470"/>
                  </a:cubicBezTo>
                  <a:cubicBezTo>
                    <a:pt x="1359" y="1657"/>
                    <a:pt x="1359" y="1657"/>
                    <a:pt x="1359" y="1657"/>
                  </a:cubicBezTo>
                  <a:cubicBezTo>
                    <a:pt x="1322" y="1638"/>
                    <a:pt x="1322" y="1638"/>
                    <a:pt x="1322" y="1638"/>
                  </a:cubicBezTo>
                  <a:cubicBezTo>
                    <a:pt x="1396" y="1396"/>
                    <a:pt x="1396" y="1396"/>
                    <a:pt x="1396" y="1396"/>
                  </a:cubicBezTo>
                  <a:cubicBezTo>
                    <a:pt x="1359" y="1340"/>
                    <a:pt x="1359" y="1340"/>
                    <a:pt x="1359" y="1340"/>
                  </a:cubicBezTo>
                  <a:cubicBezTo>
                    <a:pt x="1266" y="1638"/>
                    <a:pt x="1266" y="1638"/>
                    <a:pt x="1266" y="1638"/>
                  </a:cubicBezTo>
                  <a:cubicBezTo>
                    <a:pt x="1229" y="1619"/>
                    <a:pt x="1229" y="1619"/>
                    <a:pt x="1229" y="1619"/>
                  </a:cubicBezTo>
                  <a:cubicBezTo>
                    <a:pt x="1341" y="1284"/>
                    <a:pt x="1341" y="1284"/>
                    <a:pt x="1341" y="1284"/>
                  </a:cubicBezTo>
                  <a:cubicBezTo>
                    <a:pt x="1303" y="1228"/>
                    <a:pt x="1303" y="1228"/>
                    <a:pt x="1303" y="1228"/>
                  </a:cubicBezTo>
                  <a:cubicBezTo>
                    <a:pt x="1192" y="1601"/>
                    <a:pt x="1192" y="1601"/>
                    <a:pt x="1192" y="1601"/>
                  </a:cubicBezTo>
                  <a:cubicBezTo>
                    <a:pt x="1136" y="1582"/>
                    <a:pt x="1136" y="1582"/>
                    <a:pt x="1136" y="1582"/>
                  </a:cubicBezTo>
                  <a:cubicBezTo>
                    <a:pt x="1266" y="1172"/>
                    <a:pt x="1266" y="1172"/>
                    <a:pt x="1266" y="1172"/>
                  </a:cubicBezTo>
                  <a:cubicBezTo>
                    <a:pt x="1173" y="986"/>
                    <a:pt x="1173" y="986"/>
                    <a:pt x="1173" y="986"/>
                  </a:cubicBezTo>
                  <a:cubicBezTo>
                    <a:pt x="1005" y="1545"/>
                    <a:pt x="1005" y="1545"/>
                    <a:pt x="1005" y="1545"/>
                  </a:cubicBezTo>
                  <a:cubicBezTo>
                    <a:pt x="949" y="1526"/>
                    <a:pt x="949" y="1526"/>
                    <a:pt x="949" y="1526"/>
                  </a:cubicBezTo>
                  <a:cubicBezTo>
                    <a:pt x="1154" y="930"/>
                    <a:pt x="1154" y="930"/>
                    <a:pt x="1154" y="930"/>
                  </a:cubicBezTo>
                  <a:cubicBezTo>
                    <a:pt x="1117" y="874"/>
                    <a:pt x="1117" y="874"/>
                    <a:pt x="1117" y="874"/>
                  </a:cubicBezTo>
                  <a:cubicBezTo>
                    <a:pt x="1043" y="1098"/>
                    <a:pt x="1043" y="1098"/>
                    <a:pt x="1043" y="1098"/>
                  </a:cubicBezTo>
                  <a:cubicBezTo>
                    <a:pt x="1005" y="1079"/>
                    <a:pt x="1005" y="1079"/>
                    <a:pt x="1005" y="1079"/>
                  </a:cubicBezTo>
                  <a:cubicBezTo>
                    <a:pt x="1080" y="819"/>
                    <a:pt x="1080" y="819"/>
                    <a:pt x="1080" y="819"/>
                  </a:cubicBezTo>
                  <a:cubicBezTo>
                    <a:pt x="1061" y="763"/>
                    <a:pt x="1061" y="763"/>
                    <a:pt x="1061" y="763"/>
                  </a:cubicBezTo>
                  <a:cubicBezTo>
                    <a:pt x="949" y="1079"/>
                    <a:pt x="949" y="1079"/>
                    <a:pt x="949" y="1079"/>
                  </a:cubicBezTo>
                  <a:cubicBezTo>
                    <a:pt x="912" y="1061"/>
                    <a:pt x="912" y="1061"/>
                    <a:pt x="912" y="1061"/>
                  </a:cubicBezTo>
                  <a:cubicBezTo>
                    <a:pt x="1024" y="689"/>
                    <a:pt x="1024" y="689"/>
                    <a:pt x="1024" y="689"/>
                  </a:cubicBezTo>
                  <a:cubicBezTo>
                    <a:pt x="987" y="633"/>
                    <a:pt x="987" y="633"/>
                    <a:pt x="987" y="633"/>
                  </a:cubicBezTo>
                  <a:cubicBezTo>
                    <a:pt x="856" y="1043"/>
                    <a:pt x="856" y="1043"/>
                    <a:pt x="856" y="1043"/>
                  </a:cubicBezTo>
                  <a:cubicBezTo>
                    <a:pt x="819" y="1023"/>
                    <a:pt x="819" y="1023"/>
                    <a:pt x="819" y="1023"/>
                  </a:cubicBezTo>
                  <a:cubicBezTo>
                    <a:pt x="968" y="577"/>
                    <a:pt x="968" y="577"/>
                    <a:pt x="968" y="577"/>
                  </a:cubicBezTo>
                  <a:cubicBezTo>
                    <a:pt x="931" y="521"/>
                    <a:pt x="931" y="521"/>
                    <a:pt x="931" y="521"/>
                  </a:cubicBezTo>
                  <a:cubicBezTo>
                    <a:pt x="782" y="1023"/>
                    <a:pt x="782" y="1023"/>
                    <a:pt x="782" y="1023"/>
                  </a:cubicBezTo>
                  <a:cubicBezTo>
                    <a:pt x="726" y="1005"/>
                    <a:pt x="726" y="1005"/>
                    <a:pt x="726" y="1005"/>
                  </a:cubicBezTo>
                  <a:cubicBezTo>
                    <a:pt x="894" y="465"/>
                    <a:pt x="894" y="465"/>
                    <a:pt x="894" y="465"/>
                  </a:cubicBezTo>
                  <a:cubicBezTo>
                    <a:pt x="875" y="409"/>
                    <a:pt x="875" y="409"/>
                    <a:pt x="875" y="409"/>
                  </a:cubicBezTo>
                  <a:cubicBezTo>
                    <a:pt x="689" y="986"/>
                    <a:pt x="689" y="986"/>
                    <a:pt x="689" y="986"/>
                  </a:cubicBezTo>
                  <a:cubicBezTo>
                    <a:pt x="633" y="968"/>
                    <a:pt x="633" y="968"/>
                    <a:pt x="633" y="968"/>
                  </a:cubicBezTo>
                  <a:cubicBezTo>
                    <a:pt x="838" y="353"/>
                    <a:pt x="838" y="353"/>
                    <a:pt x="838" y="353"/>
                  </a:cubicBezTo>
                  <a:cubicBezTo>
                    <a:pt x="689" y="74"/>
                    <a:pt x="689" y="74"/>
                    <a:pt x="689" y="74"/>
                  </a:cubicBezTo>
                  <a:lnTo>
                    <a:pt x="689" y="74"/>
                  </a:lnTo>
                  <a:lnTo>
                    <a:pt x="689" y="74"/>
                  </a:lnTo>
                  <a:cubicBezTo>
                    <a:pt x="447" y="0"/>
                    <a:pt x="447" y="0"/>
                    <a:pt x="447" y="0"/>
                  </a:cubicBezTo>
                  <a:lnTo>
                    <a:pt x="912" y="1526"/>
                  </a:lnTo>
                </a:path>
              </a:pathLst>
            </a:custGeom>
            <a:solidFill>
              <a:srgbClr val="D8DCDF"/>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115"/>
            <p:cNvSpPr>
              <a:spLocks noChangeArrowheads="1"/>
            </p:cNvSpPr>
            <p:nvPr/>
          </p:nvSpPr>
          <p:spPr bwMode="auto">
            <a:xfrm>
              <a:off x="7141597" y="3053453"/>
              <a:ext cx="142875" cy="327025"/>
            </a:xfrm>
            <a:custGeom>
              <a:avLst/>
              <a:gdLst>
                <a:gd name="T0" fmla="*/ 261 w 374"/>
                <a:gd name="T1" fmla="*/ 0 h 858"/>
                <a:gd name="T2" fmla="*/ 0 w 374"/>
                <a:gd name="T3" fmla="*/ 819 h 858"/>
                <a:gd name="T4" fmla="*/ 112 w 374"/>
                <a:gd name="T5" fmla="*/ 857 h 858"/>
                <a:gd name="T6" fmla="*/ 373 w 374"/>
                <a:gd name="T7" fmla="*/ 38 h 858"/>
                <a:gd name="T8" fmla="*/ 261 w 374"/>
                <a:gd name="T9" fmla="*/ 0 h 858"/>
              </a:gdLst>
              <a:ahLst/>
              <a:cxnLst>
                <a:cxn ang="0">
                  <a:pos x="T0" y="T1"/>
                </a:cxn>
                <a:cxn ang="0">
                  <a:pos x="T2" y="T3"/>
                </a:cxn>
                <a:cxn ang="0">
                  <a:pos x="T4" y="T5"/>
                </a:cxn>
                <a:cxn ang="0">
                  <a:pos x="T6" y="T7"/>
                </a:cxn>
                <a:cxn ang="0">
                  <a:pos x="T8" y="T9"/>
                </a:cxn>
              </a:cxnLst>
              <a:rect l="0" t="0" r="r" b="b"/>
              <a:pathLst>
                <a:path w="374" h="858">
                  <a:moveTo>
                    <a:pt x="261" y="0"/>
                  </a:moveTo>
                  <a:lnTo>
                    <a:pt x="0" y="819"/>
                  </a:lnTo>
                  <a:lnTo>
                    <a:pt x="112" y="857"/>
                  </a:lnTo>
                  <a:lnTo>
                    <a:pt x="373" y="38"/>
                  </a:lnTo>
                  <a:lnTo>
                    <a:pt x="261"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116"/>
            <p:cNvSpPr>
              <a:spLocks noChangeArrowheads="1"/>
            </p:cNvSpPr>
            <p:nvPr/>
          </p:nvSpPr>
          <p:spPr bwMode="auto">
            <a:xfrm>
              <a:off x="7141597" y="3053453"/>
              <a:ext cx="142875" cy="327025"/>
            </a:xfrm>
            <a:custGeom>
              <a:avLst/>
              <a:gdLst>
                <a:gd name="T0" fmla="*/ 261 w 374"/>
                <a:gd name="T1" fmla="*/ 0 h 858"/>
                <a:gd name="T2" fmla="*/ 0 w 374"/>
                <a:gd name="T3" fmla="*/ 819 h 858"/>
                <a:gd name="T4" fmla="*/ 112 w 374"/>
                <a:gd name="T5" fmla="*/ 857 h 858"/>
                <a:gd name="T6" fmla="*/ 373 w 374"/>
                <a:gd name="T7" fmla="*/ 38 h 858"/>
                <a:gd name="T8" fmla="*/ 261 w 374"/>
                <a:gd name="T9" fmla="*/ 0 h 858"/>
              </a:gdLst>
              <a:ahLst/>
              <a:cxnLst>
                <a:cxn ang="0">
                  <a:pos x="T0" y="T1"/>
                </a:cxn>
                <a:cxn ang="0">
                  <a:pos x="T2" y="T3"/>
                </a:cxn>
                <a:cxn ang="0">
                  <a:pos x="T4" y="T5"/>
                </a:cxn>
                <a:cxn ang="0">
                  <a:pos x="T6" y="T7"/>
                </a:cxn>
                <a:cxn ang="0">
                  <a:pos x="T8" y="T9"/>
                </a:cxn>
              </a:cxnLst>
              <a:rect l="0" t="0" r="r" b="b"/>
              <a:pathLst>
                <a:path w="374" h="858">
                  <a:moveTo>
                    <a:pt x="261" y="0"/>
                  </a:moveTo>
                  <a:lnTo>
                    <a:pt x="0" y="819"/>
                  </a:lnTo>
                  <a:lnTo>
                    <a:pt x="112" y="857"/>
                  </a:lnTo>
                  <a:lnTo>
                    <a:pt x="373" y="38"/>
                  </a:lnTo>
                  <a:lnTo>
                    <a:pt x="261"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117"/>
            <p:cNvSpPr>
              <a:spLocks noChangeArrowheads="1"/>
            </p:cNvSpPr>
            <p:nvPr/>
          </p:nvSpPr>
          <p:spPr bwMode="auto">
            <a:xfrm>
              <a:off x="7262247" y="3053453"/>
              <a:ext cx="92075" cy="241300"/>
            </a:xfrm>
            <a:custGeom>
              <a:avLst/>
              <a:gdLst>
                <a:gd name="T0" fmla="*/ 205 w 243"/>
                <a:gd name="T1" fmla="*/ 0 h 634"/>
                <a:gd name="T2" fmla="*/ 0 w 243"/>
                <a:gd name="T3" fmla="*/ 615 h 634"/>
                <a:gd name="T4" fmla="*/ 56 w 243"/>
                <a:gd name="T5" fmla="*/ 633 h 634"/>
                <a:gd name="T6" fmla="*/ 242 w 243"/>
                <a:gd name="T7" fmla="*/ 56 h 634"/>
                <a:gd name="T8" fmla="*/ 205 w 243"/>
                <a:gd name="T9" fmla="*/ 0 h 634"/>
              </a:gdLst>
              <a:ahLst/>
              <a:cxnLst>
                <a:cxn ang="0">
                  <a:pos x="T0" y="T1"/>
                </a:cxn>
                <a:cxn ang="0">
                  <a:pos x="T2" y="T3"/>
                </a:cxn>
                <a:cxn ang="0">
                  <a:pos x="T4" y="T5"/>
                </a:cxn>
                <a:cxn ang="0">
                  <a:pos x="T6" y="T7"/>
                </a:cxn>
                <a:cxn ang="0">
                  <a:pos x="T8" y="T9"/>
                </a:cxn>
              </a:cxnLst>
              <a:rect l="0" t="0" r="r" b="b"/>
              <a:pathLst>
                <a:path w="243" h="634">
                  <a:moveTo>
                    <a:pt x="205" y="0"/>
                  </a:moveTo>
                  <a:lnTo>
                    <a:pt x="0" y="615"/>
                  </a:lnTo>
                  <a:lnTo>
                    <a:pt x="56" y="633"/>
                  </a:lnTo>
                  <a:lnTo>
                    <a:pt x="242" y="56"/>
                  </a:lnTo>
                  <a:lnTo>
                    <a:pt x="205"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118"/>
            <p:cNvSpPr>
              <a:spLocks noChangeArrowheads="1"/>
            </p:cNvSpPr>
            <p:nvPr/>
          </p:nvSpPr>
          <p:spPr bwMode="auto">
            <a:xfrm>
              <a:off x="7262247" y="3053453"/>
              <a:ext cx="92075" cy="241300"/>
            </a:xfrm>
            <a:custGeom>
              <a:avLst/>
              <a:gdLst>
                <a:gd name="T0" fmla="*/ 205 w 243"/>
                <a:gd name="T1" fmla="*/ 0 h 634"/>
                <a:gd name="T2" fmla="*/ 0 w 243"/>
                <a:gd name="T3" fmla="*/ 615 h 634"/>
                <a:gd name="T4" fmla="*/ 56 w 243"/>
                <a:gd name="T5" fmla="*/ 633 h 634"/>
                <a:gd name="T6" fmla="*/ 242 w 243"/>
                <a:gd name="T7" fmla="*/ 56 h 634"/>
                <a:gd name="T8" fmla="*/ 205 w 243"/>
                <a:gd name="T9" fmla="*/ 0 h 634"/>
              </a:gdLst>
              <a:ahLst/>
              <a:cxnLst>
                <a:cxn ang="0">
                  <a:pos x="T0" y="T1"/>
                </a:cxn>
                <a:cxn ang="0">
                  <a:pos x="T2" y="T3"/>
                </a:cxn>
                <a:cxn ang="0">
                  <a:pos x="T4" y="T5"/>
                </a:cxn>
                <a:cxn ang="0">
                  <a:pos x="T6" y="T7"/>
                </a:cxn>
                <a:cxn ang="0">
                  <a:pos x="T8" y="T9"/>
                </a:cxn>
              </a:cxnLst>
              <a:rect l="0" t="0" r="r" b="b"/>
              <a:pathLst>
                <a:path w="243" h="634">
                  <a:moveTo>
                    <a:pt x="205" y="0"/>
                  </a:moveTo>
                  <a:lnTo>
                    <a:pt x="0" y="615"/>
                  </a:lnTo>
                  <a:lnTo>
                    <a:pt x="56" y="633"/>
                  </a:lnTo>
                  <a:lnTo>
                    <a:pt x="242" y="56"/>
                  </a:lnTo>
                  <a:lnTo>
                    <a:pt x="205"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19"/>
            <p:cNvSpPr>
              <a:spLocks noChangeArrowheads="1"/>
            </p:cNvSpPr>
            <p:nvPr/>
          </p:nvSpPr>
          <p:spPr bwMode="auto">
            <a:xfrm>
              <a:off x="7211447" y="3315390"/>
              <a:ext cx="200025" cy="184150"/>
            </a:xfrm>
            <a:custGeom>
              <a:avLst/>
              <a:gdLst>
                <a:gd name="T0" fmla="*/ 112 w 523"/>
                <a:gd name="T1" fmla="*/ 0 h 484"/>
                <a:gd name="T2" fmla="*/ 0 w 523"/>
                <a:gd name="T3" fmla="*/ 353 h 484"/>
                <a:gd name="T4" fmla="*/ 410 w 523"/>
                <a:gd name="T5" fmla="*/ 483 h 484"/>
                <a:gd name="T6" fmla="*/ 522 w 523"/>
                <a:gd name="T7" fmla="*/ 129 h 484"/>
                <a:gd name="T8" fmla="*/ 112 w 523"/>
                <a:gd name="T9" fmla="*/ 0 h 484"/>
              </a:gdLst>
              <a:ahLst/>
              <a:cxnLst>
                <a:cxn ang="0">
                  <a:pos x="T0" y="T1"/>
                </a:cxn>
                <a:cxn ang="0">
                  <a:pos x="T2" y="T3"/>
                </a:cxn>
                <a:cxn ang="0">
                  <a:pos x="T4" y="T5"/>
                </a:cxn>
                <a:cxn ang="0">
                  <a:pos x="T6" y="T7"/>
                </a:cxn>
                <a:cxn ang="0">
                  <a:pos x="T8" y="T9"/>
                </a:cxn>
              </a:cxnLst>
              <a:rect l="0" t="0" r="r" b="b"/>
              <a:pathLst>
                <a:path w="523" h="484">
                  <a:moveTo>
                    <a:pt x="112" y="0"/>
                  </a:moveTo>
                  <a:lnTo>
                    <a:pt x="0" y="353"/>
                  </a:lnTo>
                  <a:lnTo>
                    <a:pt x="410" y="483"/>
                  </a:lnTo>
                  <a:lnTo>
                    <a:pt x="522" y="129"/>
                  </a:lnTo>
                  <a:lnTo>
                    <a:pt x="112"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20"/>
            <p:cNvSpPr>
              <a:spLocks noChangeArrowheads="1"/>
            </p:cNvSpPr>
            <p:nvPr/>
          </p:nvSpPr>
          <p:spPr bwMode="auto">
            <a:xfrm>
              <a:off x="7211447" y="3315390"/>
              <a:ext cx="200025" cy="184150"/>
            </a:xfrm>
            <a:custGeom>
              <a:avLst/>
              <a:gdLst>
                <a:gd name="T0" fmla="*/ 112 w 523"/>
                <a:gd name="T1" fmla="*/ 0 h 484"/>
                <a:gd name="T2" fmla="*/ 0 w 523"/>
                <a:gd name="T3" fmla="*/ 353 h 484"/>
                <a:gd name="T4" fmla="*/ 410 w 523"/>
                <a:gd name="T5" fmla="*/ 483 h 484"/>
                <a:gd name="T6" fmla="*/ 522 w 523"/>
                <a:gd name="T7" fmla="*/ 129 h 484"/>
                <a:gd name="T8" fmla="*/ 112 w 523"/>
                <a:gd name="T9" fmla="*/ 0 h 484"/>
              </a:gdLst>
              <a:ahLst/>
              <a:cxnLst>
                <a:cxn ang="0">
                  <a:pos x="T0" y="T1"/>
                </a:cxn>
                <a:cxn ang="0">
                  <a:pos x="T2" y="T3"/>
                </a:cxn>
                <a:cxn ang="0">
                  <a:pos x="T4" y="T5"/>
                </a:cxn>
                <a:cxn ang="0">
                  <a:pos x="T6" y="T7"/>
                </a:cxn>
                <a:cxn ang="0">
                  <a:pos x="T8" y="T9"/>
                </a:cxn>
              </a:cxnLst>
              <a:rect l="0" t="0" r="r" b="b"/>
              <a:pathLst>
                <a:path w="523" h="484">
                  <a:moveTo>
                    <a:pt x="112" y="0"/>
                  </a:moveTo>
                  <a:lnTo>
                    <a:pt x="0" y="353"/>
                  </a:lnTo>
                  <a:lnTo>
                    <a:pt x="410" y="483"/>
                  </a:lnTo>
                  <a:lnTo>
                    <a:pt x="522" y="129"/>
                  </a:lnTo>
                  <a:lnTo>
                    <a:pt x="112"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Freeform 121"/>
            <p:cNvSpPr>
              <a:spLocks noChangeArrowheads="1"/>
            </p:cNvSpPr>
            <p:nvPr/>
          </p:nvSpPr>
          <p:spPr bwMode="auto">
            <a:xfrm>
              <a:off x="7297172" y="3096315"/>
              <a:ext cx="79375" cy="212725"/>
            </a:xfrm>
            <a:custGeom>
              <a:avLst/>
              <a:gdLst>
                <a:gd name="T0" fmla="*/ 168 w 206"/>
                <a:gd name="T1" fmla="*/ 0 h 559"/>
                <a:gd name="T2" fmla="*/ 0 w 206"/>
                <a:gd name="T3" fmla="*/ 540 h 559"/>
                <a:gd name="T4" fmla="*/ 56 w 206"/>
                <a:gd name="T5" fmla="*/ 558 h 559"/>
                <a:gd name="T6" fmla="*/ 205 w 206"/>
                <a:gd name="T7" fmla="*/ 56 h 559"/>
                <a:gd name="T8" fmla="*/ 168 w 206"/>
                <a:gd name="T9" fmla="*/ 0 h 559"/>
              </a:gdLst>
              <a:ahLst/>
              <a:cxnLst>
                <a:cxn ang="0">
                  <a:pos x="T0" y="T1"/>
                </a:cxn>
                <a:cxn ang="0">
                  <a:pos x="T2" y="T3"/>
                </a:cxn>
                <a:cxn ang="0">
                  <a:pos x="T4" y="T5"/>
                </a:cxn>
                <a:cxn ang="0">
                  <a:pos x="T6" y="T7"/>
                </a:cxn>
                <a:cxn ang="0">
                  <a:pos x="T8" y="T9"/>
                </a:cxn>
              </a:cxnLst>
              <a:rect l="0" t="0" r="r" b="b"/>
              <a:pathLst>
                <a:path w="206" h="559">
                  <a:moveTo>
                    <a:pt x="168" y="0"/>
                  </a:moveTo>
                  <a:lnTo>
                    <a:pt x="0" y="540"/>
                  </a:lnTo>
                  <a:lnTo>
                    <a:pt x="56" y="558"/>
                  </a:lnTo>
                  <a:lnTo>
                    <a:pt x="205" y="56"/>
                  </a:lnTo>
                  <a:lnTo>
                    <a:pt x="168"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122"/>
            <p:cNvSpPr>
              <a:spLocks noChangeArrowheads="1"/>
            </p:cNvSpPr>
            <p:nvPr/>
          </p:nvSpPr>
          <p:spPr bwMode="auto">
            <a:xfrm>
              <a:off x="7297172" y="3096315"/>
              <a:ext cx="79375" cy="212725"/>
            </a:xfrm>
            <a:custGeom>
              <a:avLst/>
              <a:gdLst>
                <a:gd name="T0" fmla="*/ 168 w 206"/>
                <a:gd name="T1" fmla="*/ 0 h 559"/>
                <a:gd name="T2" fmla="*/ 0 w 206"/>
                <a:gd name="T3" fmla="*/ 540 h 559"/>
                <a:gd name="T4" fmla="*/ 56 w 206"/>
                <a:gd name="T5" fmla="*/ 558 h 559"/>
                <a:gd name="T6" fmla="*/ 205 w 206"/>
                <a:gd name="T7" fmla="*/ 56 h 559"/>
                <a:gd name="T8" fmla="*/ 168 w 206"/>
                <a:gd name="T9" fmla="*/ 0 h 559"/>
              </a:gdLst>
              <a:ahLst/>
              <a:cxnLst>
                <a:cxn ang="0">
                  <a:pos x="T0" y="T1"/>
                </a:cxn>
                <a:cxn ang="0">
                  <a:pos x="T2" y="T3"/>
                </a:cxn>
                <a:cxn ang="0">
                  <a:pos x="T4" y="T5"/>
                </a:cxn>
                <a:cxn ang="0">
                  <a:pos x="T6" y="T7"/>
                </a:cxn>
                <a:cxn ang="0">
                  <a:pos x="T8" y="T9"/>
                </a:cxn>
              </a:cxnLst>
              <a:rect l="0" t="0" r="r" b="b"/>
              <a:pathLst>
                <a:path w="206" h="559">
                  <a:moveTo>
                    <a:pt x="168" y="0"/>
                  </a:moveTo>
                  <a:lnTo>
                    <a:pt x="0" y="540"/>
                  </a:lnTo>
                  <a:lnTo>
                    <a:pt x="56" y="558"/>
                  </a:lnTo>
                  <a:lnTo>
                    <a:pt x="205" y="56"/>
                  </a:lnTo>
                  <a:lnTo>
                    <a:pt x="168"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23"/>
            <p:cNvSpPr>
              <a:spLocks noChangeArrowheads="1"/>
            </p:cNvSpPr>
            <p:nvPr/>
          </p:nvSpPr>
          <p:spPr bwMode="auto">
            <a:xfrm>
              <a:off x="7332097" y="3137590"/>
              <a:ext cx="65088" cy="177800"/>
            </a:xfrm>
            <a:custGeom>
              <a:avLst/>
              <a:gdLst>
                <a:gd name="T0" fmla="*/ 149 w 169"/>
                <a:gd name="T1" fmla="*/ 0 h 467"/>
                <a:gd name="T2" fmla="*/ 0 w 169"/>
                <a:gd name="T3" fmla="*/ 446 h 467"/>
                <a:gd name="T4" fmla="*/ 37 w 169"/>
                <a:gd name="T5" fmla="*/ 466 h 467"/>
                <a:gd name="T6" fmla="*/ 168 w 169"/>
                <a:gd name="T7" fmla="*/ 56 h 467"/>
                <a:gd name="T8" fmla="*/ 149 w 169"/>
                <a:gd name="T9" fmla="*/ 0 h 467"/>
              </a:gdLst>
              <a:ahLst/>
              <a:cxnLst>
                <a:cxn ang="0">
                  <a:pos x="T0" y="T1"/>
                </a:cxn>
                <a:cxn ang="0">
                  <a:pos x="T2" y="T3"/>
                </a:cxn>
                <a:cxn ang="0">
                  <a:pos x="T4" y="T5"/>
                </a:cxn>
                <a:cxn ang="0">
                  <a:pos x="T6" y="T7"/>
                </a:cxn>
                <a:cxn ang="0">
                  <a:pos x="T8" y="T9"/>
                </a:cxn>
              </a:cxnLst>
              <a:rect l="0" t="0" r="r" b="b"/>
              <a:pathLst>
                <a:path w="169" h="467">
                  <a:moveTo>
                    <a:pt x="149" y="0"/>
                  </a:moveTo>
                  <a:lnTo>
                    <a:pt x="0" y="446"/>
                  </a:lnTo>
                  <a:lnTo>
                    <a:pt x="37" y="466"/>
                  </a:lnTo>
                  <a:lnTo>
                    <a:pt x="168" y="56"/>
                  </a:lnTo>
                  <a:lnTo>
                    <a:pt x="149"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24"/>
            <p:cNvSpPr>
              <a:spLocks noChangeArrowheads="1"/>
            </p:cNvSpPr>
            <p:nvPr/>
          </p:nvSpPr>
          <p:spPr bwMode="auto">
            <a:xfrm>
              <a:off x="7332097" y="3137590"/>
              <a:ext cx="65088" cy="177800"/>
            </a:xfrm>
            <a:custGeom>
              <a:avLst/>
              <a:gdLst>
                <a:gd name="T0" fmla="*/ 149 w 169"/>
                <a:gd name="T1" fmla="*/ 0 h 467"/>
                <a:gd name="T2" fmla="*/ 0 w 169"/>
                <a:gd name="T3" fmla="*/ 446 h 467"/>
                <a:gd name="T4" fmla="*/ 37 w 169"/>
                <a:gd name="T5" fmla="*/ 466 h 467"/>
                <a:gd name="T6" fmla="*/ 168 w 169"/>
                <a:gd name="T7" fmla="*/ 56 h 467"/>
                <a:gd name="T8" fmla="*/ 149 w 169"/>
                <a:gd name="T9" fmla="*/ 0 h 467"/>
              </a:gdLst>
              <a:ahLst/>
              <a:cxnLst>
                <a:cxn ang="0">
                  <a:pos x="T0" y="T1"/>
                </a:cxn>
                <a:cxn ang="0">
                  <a:pos x="T2" y="T3"/>
                </a:cxn>
                <a:cxn ang="0">
                  <a:pos x="T4" y="T5"/>
                </a:cxn>
                <a:cxn ang="0">
                  <a:pos x="T6" y="T7"/>
                </a:cxn>
                <a:cxn ang="0">
                  <a:pos x="T8" y="T9"/>
                </a:cxn>
              </a:cxnLst>
              <a:rect l="0" t="0" r="r" b="b"/>
              <a:pathLst>
                <a:path w="169" h="467">
                  <a:moveTo>
                    <a:pt x="149" y="0"/>
                  </a:moveTo>
                  <a:lnTo>
                    <a:pt x="0" y="446"/>
                  </a:lnTo>
                  <a:lnTo>
                    <a:pt x="37" y="466"/>
                  </a:lnTo>
                  <a:lnTo>
                    <a:pt x="168" y="56"/>
                  </a:lnTo>
                  <a:lnTo>
                    <a:pt x="149"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25"/>
            <p:cNvSpPr>
              <a:spLocks noChangeArrowheads="1"/>
            </p:cNvSpPr>
            <p:nvPr/>
          </p:nvSpPr>
          <p:spPr bwMode="auto">
            <a:xfrm>
              <a:off x="7368610" y="3182040"/>
              <a:ext cx="57150" cy="149225"/>
            </a:xfrm>
            <a:custGeom>
              <a:avLst/>
              <a:gdLst>
                <a:gd name="T0" fmla="*/ 112 w 150"/>
                <a:gd name="T1" fmla="*/ 0 h 391"/>
                <a:gd name="T2" fmla="*/ 0 w 150"/>
                <a:gd name="T3" fmla="*/ 372 h 391"/>
                <a:gd name="T4" fmla="*/ 37 w 150"/>
                <a:gd name="T5" fmla="*/ 390 h 391"/>
                <a:gd name="T6" fmla="*/ 149 w 150"/>
                <a:gd name="T7" fmla="*/ 74 h 391"/>
                <a:gd name="T8" fmla="*/ 112 w 150"/>
                <a:gd name="T9" fmla="*/ 0 h 391"/>
              </a:gdLst>
              <a:ahLst/>
              <a:cxnLst>
                <a:cxn ang="0">
                  <a:pos x="T0" y="T1"/>
                </a:cxn>
                <a:cxn ang="0">
                  <a:pos x="T2" y="T3"/>
                </a:cxn>
                <a:cxn ang="0">
                  <a:pos x="T4" y="T5"/>
                </a:cxn>
                <a:cxn ang="0">
                  <a:pos x="T6" y="T7"/>
                </a:cxn>
                <a:cxn ang="0">
                  <a:pos x="T8" y="T9"/>
                </a:cxn>
              </a:cxnLst>
              <a:rect l="0" t="0" r="r" b="b"/>
              <a:pathLst>
                <a:path w="150" h="391">
                  <a:moveTo>
                    <a:pt x="112" y="0"/>
                  </a:moveTo>
                  <a:lnTo>
                    <a:pt x="0" y="372"/>
                  </a:lnTo>
                  <a:lnTo>
                    <a:pt x="37" y="390"/>
                  </a:lnTo>
                  <a:lnTo>
                    <a:pt x="149" y="74"/>
                  </a:lnTo>
                  <a:lnTo>
                    <a:pt x="112"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26"/>
            <p:cNvSpPr>
              <a:spLocks noChangeArrowheads="1"/>
            </p:cNvSpPr>
            <p:nvPr/>
          </p:nvSpPr>
          <p:spPr bwMode="auto">
            <a:xfrm>
              <a:off x="7368610" y="3182040"/>
              <a:ext cx="57150" cy="149225"/>
            </a:xfrm>
            <a:custGeom>
              <a:avLst/>
              <a:gdLst>
                <a:gd name="T0" fmla="*/ 112 w 150"/>
                <a:gd name="T1" fmla="*/ 0 h 391"/>
                <a:gd name="T2" fmla="*/ 0 w 150"/>
                <a:gd name="T3" fmla="*/ 372 h 391"/>
                <a:gd name="T4" fmla="*/ 37 w 150"/>
                <a:gd name="T5" fmla="*/ 390 h 391"/>
                <a:gd name="T6" fmla="*/ 149 w 150"/>
                <a:gd name="T7" fmla="*/ 74 h 391"/>
                <a:gd name="T8" fmla="*/ 112 w 150"/>
                <a:gd name="T9" fmla="*/ 0 h 391"/>
              </a:gdLst>
              <a:ahLst/>
              <a:cxnLst>
                <a:cxn ang="0">
                  <a:pos x="T0" y="T1"/>
                </a:cxn>
                <a:cxn ang="0">
                  <a:pos x="T2" y="T3"/>
                </a:cxn>
                <a:cxn ang="0">
                  <a:pos x="T4" y="T5"/>
                </a:cxn>
                <a:cxn ang="0">
                  <a:pos x="T6" y="T7"/>
                </a:cxn>
                <a:cxn ang="0">
                  <a:pos x="T8" y="T9"/>
                </a:cxn>
              </a:cxnLst>
              <a:rect l="0" t="0" r="r" b="b"/>
              <a:pathLst>
                <a:path w="150" h="391">
                  <a:moveTo>
                    <a:pt x="112" y="0"/>
                  </a:moveTo>
                  <a:lnTo>
                    <a:pt x="0" y="372"/>
                  </a:lnTo>
                  <a:lnTo>
                    <a:pt x="37" y="390"/>
                  </a:lnTo>
                  <a:lnTo>
                    <a:pt x="149" y="74"/>
                  </a:lnTo>
                  <a:lnTo>
                    <a:pt x="112"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27"/>
            <p:cNvSpPr>
              <a:spLocks noChangeArrowheads="1"/>
            </p:cNvSpPr>
            <p:nvPr/>
          </p:nvSpPr>
          <p:spPr bwMode="auto">
            <a:xfrm>
              <a:off x="7403535" y="3229665"/>
              <a:ext cx="42862" cy="106363"/>
            </a:xfrm>
            <a:custGeom>
              <a:avLst/>
              <a:gdLst>
                <a:gd name="T0" fmla="*/ 75 w 113"/>
                <a:gd name="T1" fmla="*/ 0 h 280"/>
                <a:gd name="T2" fmla="*/ 0 w 113"/>
                <a:gd name="T3" fmla="*/ 260 h 280"/>
                <a:gd name="T4" fmla="*/ 38 w 113"/>
                <a:gd name="T5" fmla="*/ 279 h 280"/>
                <a:gd name="T6" fmla="*/ 112 w 113"/>
                <a:gd name="T7" fmla="*/ 55 h 280"/>
                <a:gd name="T8" fmla="*/ 75 w 113"/>
                <a:gd name="T9" fmla="*/ 0 h 280"/>
              </a:gdLst>
              <a:ahLst/>
              <a:cxnLst>
                <a:cxn ang="0">
                  <a:pos x="T0" y="T1"/>
                </a:cxn>
                <a:cxn ang="0">
                  <a:pos x="T2" y="T3"/>
                </a:cxn>
                <a:cxn ang="0">
                  <a:pos x="T4" y="T5"/>
                </a:cxn>
                <a:cxn ang="0">
                  <a:pos x="T6" y="T7"/>
                </a:cxn>
                <a:cxn ang="0">
                  <a:pos x="T8" y="T9"/>
                </a:cxn>
              </a:cxnLst>
              <a:rect l="0" t="0" r="r" b="b"/>
              <a:pathLst>
                <a:path w="113" h="280">
                  <a:moveTo>
                    <a:pt x="75" y="0"/>
                  </a:moveTo>
                  <a:lnTo>
                    <a:pt x="0" y="260"/>
                  </a:lnTo>
                  <a:lnTo>
                    <a:pt x="38" y="279"/>
                  </a:lnTo>
                  <a:lnTo>
                    <a:pt x="112" y="55"/>
                  </a:lnTo>
                  <a:lnTo>
                    <a:pt x="75"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28"/>
            <p:cNvSpPr>
              <a:spLocks noChangeArrowheads="1"/>
            </p:cNvSpPr>
            <p:nvPr/>
          </p:nvSpPr>
          <p:spPr bwMode="auto">
            <a:xfrm>
              <a:off x="7403535" y="3229665"/>
              <a:ext cx="42862" cy="106363"/>
            </a:xfrm>
            <a:custGeom>
              <a:avLst/>
              <a:gdLst>
                <a:gd name="T0" fmla="*/ 75 w 113"/>
                <a:gd name="T1" fmla="*/ 0 h 280"/>
                <a:gd name="T2" fmla="*/ 0 w 113"/>
                <a:gd name="T3" fmla="*/ 260 h 280"/>
                <a:gd name="T4" fmla="*/ 38 w 113"/>
                <a:gd name="T5" fmla="*/ 279 h 280"/>
                <a:gd name="T6" fmla="*/ 112 w 113"/>
                <a:gd name="T7" fmla="*/ 55 h 280"/>
                <a:gd name="T8" fmla="*/ 75 w 113"/>
                <a:gd name="T9" fmla="*/ 0 h 280"/>
              </a:gdLst>
              <a:ahLst/>
              <a:cxnLst>
                <a:cxn ang="0">
                  <a:pos x="T0" y="T1"/>
                </a:cxn>
                <a:cxn ang="0">
                  <a:pos x="T2" y="T3"/>
                </a:cxn>
                <a:cxn ang="0">
                  <a:pos x="T4" y="T5"/>
                </a:cxn>
                <a:cxn ang="0">
                  <a:pos x="T6" y="T7"/>
                </a:cxn>
                <a:cxn ang="0">
                  <a:pos x="T8" y="T9"/>
                </a:cxn>
              </a:cxnLst>
              <a:rect l="0" t="0" r="r" b="b"/>
              <a:pathLst>
                <a:path w="113" h="280">
                  <a:moveTo>
                    <a:pt x="75" y="0"/>
                  </a:moveTo>
                  <a:lnTo>
                    <a:pt x="0" y="260"/>
                  </a:lnTo>
                  <a:lnTo>
                    <a:pt x="38" y="279"/>
                  </a:lnTo>
                  <a:lnTo>
                    <a:pt x="112" y="55"/>
                  </a:lnTo>
                  <a:lnTo>
                    <a:pt x="75"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29"/>
            <p:cNvSpPr>
              <a:spLocks noChangeArrowheads="1"/>
            </p:cNvSpPr>
            <p:nvPr/>
          </p:nvSpPr>
          <p:spPr bwMode="auto">
            <a:xfrm>
              <a:off x="7382897" y="3272528"/>
              <a:ext cx="85725" cy="233362"/>
            </a:xfrm>
            <a:custGeom>
              <a:avLst/>
              <a:gdLst>
                <a:gd name="T0" fmla="*/ 205 w 225"/>
                <a:gd name="T1" fmla="*/ 0 h 616"/>
                <a:gd name="T2" fmla="*/ 0 w 225"/>
                <a:gd name="T3" fmla="*/ 596 h 616"/>
                <a:gd name="T4" fmla="*/ 56 w 225"/>
                <a:gd name="T5" fmla="*/ 615 h 616"/>
                <a:gd name="T6" fmla="*/ 224 w 225"/>
                <a:gd name="T7" fmla="*/ 56 h 616"/>
                <a:gd name="T8" fmla="*/ 205 w 225"/>
                <a:gd name="T9" fmla="*/ 0 h 616"/>
              </a:gdLst>
              <a:ahLst/>
              <a:cxnLst>
                <a:cxn ang="0">
                  <a:pos x="T0" y="T1"/>
                </a:cxn>
                <a:cxn ang="0">
                  <a:pos x="T2" y="T3"/>
                </a:cxn>
                <a:cxn ang="0">
                  <a:pos x="T4" y="T5"/>
                </a:cxn>
                <a:cxn ang="0">
                  <a:pos x="T6" y="T7"/>
                </a:cxn>
                <a:cxn ang="0">
                  <a:pos x="T8" y="T9"/>
                </a:cxn>
              </a:cxnLst>
              <a:rect l="0" t="0" r="r" b="b"/>
              <a:pathLst>
                <a:path w="225" h="616">
                  <a:moveTo>
                    <a:pt x="205" y="0"/>
                  </a:moveTo>
                  <a:lnTo>
                    <a:pt x="0" y="596"/>
                  </a:lnTo>
                  <a:lnTo>
                    <a:pt x="56" y="615"/>
                  </a:lnTo>
                  <a:lnTo>
                    <a:pt x="224" y="56"/>
                  </a:lnTo>
                  <a:lnTo>
                    <a:pt x="205"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30"/>
            <p:cNvSpPr>
              <a:spLocks noChangeArrowheads="1"/>
            </p:cNvSpPr>
            <p:nvPr/>
          </p:nvSpPr>
          <p:spPr bwMode="auto">
            <a:xfrm>
              <a:off x="7382897" y="3272528"/>
              <a:ext cx="85725" cy="233362"/>
            </a:xfrm>
            <a:custGeom>
              <a:avLst/>
              <a:gdLst>
                <a:gd name="T0" fmla="*/ 205 w 225"/>
                <a:gd name="T1" fmla="*/ 0 h 616"/>
                <a:gd name="T2" fmla="*/ 0 w 225"/>
                <a:gd name="T3" fmla="*/ 596 h 616"/>
                <a:gd name="T4" fmla="*/ 56 w 225"/>
                <a:gd name="T5" fmla="*/ 615 h 616"/>
                <a:gd name="T6" fmla="*/ 224 w 225"/>
                <a:gd name="T7" fmla="*/ 56 h 616"/>
                <a:gd name="T8" fmla="*/ 205 w 225"/>
                <a:gd name="T9" fmla="*/ 0 h 616"/>
              </a:gdLst>
              <a:ahLst/>
              <a:cxnLst>
                <a:cxn ang="0">
                  <a:pos x="T0" y="T1"/>
                </a:cxn>
                <a:cxn ang="0">
                  <a:pos x="T2" y="T3"/>
                </a:cxn>
                <a:cxn ang="0">
                  <a:pos x="T4" y="T5"/>
                </a:cxn>
                <a:cxn ang="0">
                  <a:pos x="T6" y="T7"/>
                </a:cxn>
                <a:cxn ang="0">
                  <a:pos x="T8" y="T9"/>
                </a:cxn>
              </a:cxnLst>
              <a:rect l="0" t="0" r="r" b="b"/>
              <a:pathLst>
                <a:path w="225" h="616">
                  <a:moveTo>
                    <a:pt x="205" y="0"/>
                  </a:moveTo>
                  <a:lnTo>
                    <a:pt x="0" y="596"/>
                  </a:lnTo>
                  <a:lnTo>
                    <a:pt x="56" y="615"/>
                  </a:lnTo>
                  <a:lnTo>
                    <a:pt x="224" y="56"/>
                  </a:lnTo>
                  <a:lnTo>
                    <a:pt x="205"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31"/>
            <p:cNvSpPr>
              <a:spLocks noChangeArrowheads="1"/>
            </p:cNvSpPr>
            <p:nvPr/>
          </p:nvSpPr>
          <p:spPr bwMode="auto">
            <a:xfrm>
              <a:off x="7454335" y="3364603"/>
              <a:ext cx="63500" cy="163512"/>
            </a:xfrm>
            <a:custGeom>
              <a:avLst/>
              <a:gdLst>
                <a:gd name="T0" fmla="*/ 130 w 168"/>
                <a:gd name="T1" fmla="*/ 0 h 430"/>
                <a:gd name="T2" fmla="*/ 0 w 168"/>
                <a:gd name="T3" fmla="*/ 410 h 430"/>
                <a:gd name="T4" fmla="*/ 56 w 168"/>
                <a:gd name="T5" fmla="*/ 429 h 430"/>
                <a:gd name="T6" fmla="*/ 167 w 168"/>
                <a:gd name="T7" fmla="*/ 56 h 430"/>
                <a:gd name="T8" fmla="*/ 130 w 168"/>
                <a:gd name="T9" fmla="*/ 0 h 430"/>
              </a:gdLst>
              <a:ahLst/>
              <a:cxnLst>
                <a:cxn ang="0">
                  <a:pos x="T0" y="T1"/>
                </a:cxn>
                <a:cxn ang="0">
                  <a:pos x="T2" y="T3"/>
                </a:cxn>
                <a:cxn ang="0">
                  <a:pos x="T4" y="T5"/>
                </a:cxn>
                <a:cxn ang="0">
                  <a:pos x="T6" y="T7"/>
                </a:cxn>
                <a:cxn ang="0">
                  <a:pos x="T8" y="T9"/>
                </a:cxn>
              </a:cxnLst>
              <a:rect l="0" t="0" r="r" b="b"/>
              <a:pathLst>
                <a:path w="168" h="430">
                  <a:moveTo>
                    <a:pt x="130" y="0"/>
                  </a:moveTo>
                  <a:lnTo>
                    <a:pt x="0" y="410"/>
                  </a:lnTo>
                  <a:lnTo>
                    <a:pt x="56" y="429"/>
                  </a:lnTo>
                  <a:lnTo>
                    <a:pt x="167" y="56"/>
                  </a:lnTo>
                  <a:lnTo>
                    <a:pt x="130"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32"/>
            <p:cNvSpPr>
              <a:spLocks noChangeArrowheads="1"/>
            </p:cNvSpPr>
            <p:nvPr/>
          </p:nvSpPr>
          <p:spPr bwMode="auto">
            <a:xfrm>
              <a:off x="7454335" y="3364603"/>
              <a:ext cx="63500" cy="163512"/>
            </a:xfrm>
            <a:custGeom>
              <a:avLst/>
              <a:gdLst>
                <a:gd name="T0" fmla="*/ 130 w 168"/>
                <a:gd name="T1" fmla="*/ 0 h 430"/>
                <a:gd name="T2" fmla="*/ 0 w 168"/>
                <a:gd name="T3" fmla="*/ 410 h 430"/>
                <a:gd name="T4" fmla="*/ 56 w 168"/>
                <a:gd name="T5" fmla="*/ 429 h 430"/>
                <a:gd name="T6" fmla="*/ 167 w 168"/>
                <a:gd name="T7" fmla="*/ 56 h 430"/>
                <a:gd name="T8" fmla="*/ 130 w 168"/>
                <a:gd name="T9" fmla="*/ 0 h 430"/>
              </a:gdLst>
              <a:ahLst/>
              <a:cxnLst>
                <a:cxn ang="0">
                  <a:pos x="T0" y="T1"/>
                </a:cxn>
                <a:cxn ang="0">
                  <a:pos x="T2" y="T3"/>
                </a:cxn>
                <a:cxn ang="0">
                  <a:pos x="T4" y="T5"/>
                </a:cxn>
                <a:cxn ang="0">
                  <a:pos x="T6" y="T7"/>
                </a:cxn>
                <a:cxn ang="0">
                  <a:pos x="T8" y="T9"/>
                </a:cxn>
              </a:cxnLst>
              <a:rect l="0" t="0" r="r" b="b"/>
              <a:pathLst>
                <a:path w="168" h="430">
                  <a:moveTo>
                    <a:pt x="130" y="0"/>
                  </a:moveTo>
                  <a:lnTo>
                    <a:pt x="0" y="410"/>
                  </a:lnTo>
                  <a:lnTo>
                    <a:pt x="56" y="429"/>
                  </a:lnTo>
                  <a:lnTo>
                    <a:pt x="167" y="56"/>
                  </a:lnTo>
                  <a:lnTo>
                    <a:pt x="130"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33"/>
            <p:cNvSpPr>
              <a:spLocks noChangeArrowheads="1"/>
            </p:cNvSpPr>
            <p:nvPr/>
          </p:nvSpPr>
          <p:spPr bwMode="auto">
            <a:xfrm>
              <a:off x="7489260" y="3407465"/>
              <a:ext cx="49212" cy="136525"/>
            </a:xfrm>
            <a:custGeom>
              <a:avLst/>
              <a:gdLst>
                <a:gd name="T0" fmla="*/ 112 w 131"/>
                <a:gd name="T1" fmla="*/ 0 h 355"/>
                <a:gd name="T2" fmla="*/ 0 w 131"/>
                <a:gd name="T3" fmla="*/ 335 h 355"/>
                <a:gd name="T4" fmla="*/ 37 w 131"/>
                <a:gd name="T5" fmla="*/ 354 h 355"/>
                <a:gd name="T6" fmla="*/ 130 w 131"/>
                <a:gd name="T7" fmla="*/ 56 h 355"/>
                <a:gd name="T8" fmla="*/ 112 w 131"/>
                <a:gd name="T9" fmla="*/ 0 h 355"/>
              </a:gdLst>
              <a:ahLst/>
              <a:cxnLst>
                <a:cxn ang="0">
                  <a:pos x="T0" y="T1"/>
                </a:cxn>
                <a:cxn ang="0">
                  <a:pos x="T2" y="T3"/>
                </a:cxn>
                <a:cxn ang="0">
                  <a:pos x="T4" y="T5"/>
                </a:cxn>
                <a:cxn ang="0">
                  <a:pos x="T6" y="T7"/>
                </a:cxn>
                <a:cxn ang="0">
                  <a:pos x="T8" y="T9"/>
                </a:cxn>
              </a:cxnLst>
              <a:rect l="0" t="0" r="r" b="b"/>
              <a:pathLst>
                <a:path w="131" h="355">
                  <a:moveTo>
                    <a:pt x="112" y="0"/>
                  </a:moveTo>
                  <a:lnTo>
                    <a:pt x="0" y="335"/>
                  </a:lnTo>
                  <a:lnTo>
                    <a:pt x="37" y="354"/>
                  </a:lnTo>
                  <a:lnTo>
                    <a:pt x="130" y="56"/>
                  </a:lnTo>
                  <a:lnTo>
                    <a:pt x="112"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34"/>
            <p:cNvSpPr>
              <a:spLocks noChangeArrowheads="1"/>
            </p:cNvSpPr>
            <p:nvPr/>
          </p:nvSpPr>
          <p:spPr bwMode="auto">
            <a:xfrm>
              <a:off x="7489260" y="3407465"/>
              <a:ext cx="49212" cy="136525"/>
            </a:xfrm>
            <a:custGeom>
              <a:avLst/>
              <a:gdLst>
                <a:gd name="T0" fmla="*/ 112 w 131"/>
                <a:gd name="T1" fmla="*/ 0 h 355"/>
                <a:gd name="T2" fmla="*/ 0 w 131"/>
                <a:gd name="T3" fmla="*/ 335 h 355"/>
                <a:gd name="T4" fmla="*/ 37 w 131"/>
                <a:gd name="T5" fmla="*/ 354 h 355"/>
                <a:gd name="T6" fmla="*/ 130 w 131"/>
                <a:gd name="T7" fmla="*/ 56 h 355"/>
                <a:gd name="T8" fmla="*/ 112 w 131"/>
                <a:gd name="T9" fmla="*/ 0 h 355"/>
              </a:gdLst>
              <a:ahLst/>
              <a:cxnLst>
                <a:cxn ang="0">
                  <a:pos x="T0" y="T1"/>
                </a:cxn>
                <a:cxn ang="0">
                  <a:pos x="T2" y="T3"/>
                </a:cxn>
                <a:cxn ang="0">
                  <a:pos x="T4" y="T5"/>
                </a:cxn>
                <a:cxn ang="0">
                  <a:pos x="T6" y="T7"/>
                </a:cxn>
                <a:cxn ang="0">
                  <a:pos x="T8" y="T9"/>
                </a:cxn>
              </a:cxnLst>
              <a:rect l="0" t="0" r="r" b="b"/>
              <a:pathLst>
                <a:path w="131" h="355">
                  <a:moveTo>
                    <a:pt x="112" y="0"/>
                  </a:moveTo>
                  <a:lnTo>
                    <a:pt x="0" y="335"/>
                  </a:lnTo>
                  <a:lnTo>
                    <a:pt x="37" y="354"/>
                  </a:lnTo>
                  <a:lnTo>
                    <a:pt x="130" y="56"/>
                  </a:lnTo>
                  <a:lnTo>
                    <a:pt x="112"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35"/>
            <p:cNvSpPr>
              <a:spLocks noChangeArrowheads="1"/>
            </p:cNvSpPr>
            <p:nvPr/>
          </p:nvSpPr>
          <p:spPr bwMode="auto">
            <a:xfrm>
              <a:off x="7524185" y="3450328"/>
              <a:ext cx="42862" cy="98425"/>
            </a:xfrm>
            <a:custGeom>
              <a:avLst/>
              <a:gdLst>
                <a:gd name="T0" fmla="*/ 74 w 113"/>
                <a:gd name="T1" fmla="*/ 0 h 262"/>
                <a:gd name="T2" fmla="*/ 0 w 113"/>
                <a:gd name="T3" fmla="*/ 242 h 262"/>
                <a:gd name="T4" fmla="*/ 37 w 113"/>
                <a:gd name="T5" fmla="*/ 261 h 262"/>
                <a:gd name="T6" fmla="*/ 112 w 113"/>
                <a:gd name="T7" fmla="*/ 74 h 262"/>
                <a:gd name="T8" fmla="*/ 74 w 113"/>
                <a:gd name="T9" fmla="*/ 0 h 262"/>
              </a:gdLst>
              <a:ahLst/>
              <a:cxnLst>
                <a:cxn ang="0">
                  <a:pos x="T0" y="T1"/>
                </a:cxn>
                <a:cxn ang="0">
                  <a:pos x="T2" y="T3"/>
                </a:cxn>
                <a:cxn ang="0">
                  <a:pos x="T4" y="T5"/>
                </a:cxn>
                <a:cxn ang="0">
                  <a:pos x="T6" y="T7"/>
                </a:cxn>
                <a:cxn ang="0">
                  <a:pos x="T8" y="T9"/>
                </a:cxn>
              </a:cxnLst>
              <a:rect l="0" t="0" r="r" b="b"/>
              <a:pathLst>
                <a:path w="113" h="262">
                  <a:moveTo>
                    <a:pt x="74" y="0"/>
                  </a:moveTo>
                  <a:lnTo>
                    <a:pt x="0" y="242"/>
                  </a:lnTo>
                  <a:lnTo>
                    <a:pt x="37" y="261"/>
                  </a:lnTo>
                  <a:lnTo>
                    <a:pt x="112" y="74"/>
                  </a:lnTo>
                  <a:lnTo>
                    <a:pt x="74"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136"/>
            <p:cNvSpPr>
              <a:spLocks noChangeArrowheads="1"/>
            </p:cNvSpPr>
            <p:nvPr/>
          </p:nvSpPr>
          <p:spPr bwMode="auto">
            <a:xfrm>
              <a:off x="7524185" y="3450328"/>
              <a:ext cx="42862" cy="98425"/>
            </a:xfrm>
            <a:custGeom>
              <a:avLst/>
              <a:gdLst>
                <a:gd name="T0" fmla="*/ 74 w 113"/>
                <a:gd name="T1" fmla="*/ 0 h 262"/>
                <a:gd name="T2" fmla="*/ 0 w 113"/>
                <a:gd name="T3" fmla="*/ 242 h 262"/>
                <a:gd name="T4" fmla="*/ 37 w 113"/>
                <a:gd name="T5" fmla="*/ 261 h 262"/>
                <a:gd name="T6" fmla="*/ 112 w 113"/>
                <a:gd name="T7" fmla="*/ 74 h 262"/>
                <a:gd name="T8" fmla="*/ 74 w 113"/>
                <a:gd name="T9" fmla="*/ 0 h 262"/>
              </a:gdLst>
              <a:ahLst/>
              <a:cxnLst>
                <a:cxn ang="0">
                  <a:pos x="T0" y="T1"/>
                </a:cxn>
                <a:cxn ang="0">
                  <a:pos x="T2" y="T3"/>
                </a:cxn>
                <a:cxn ang="0">
                  <a:pos x="T4" y="T5"/>
                </a:cxn>
                <a:cxn ang="0">
                  <a:pos x="T6" y="T7"/>
                </a:cxn>
                <a:cxn ang="0">
                  <a:pos x="T8" y="T9"/>
                </a:cxn>
              </a:cxnLst>
              <a:rect l="0" t="0" r="r" b="b"/>
              <a:pathLst>
                <a:path w="113" h="262">
                  <a:moveTo>
                    <a:pt x="74" y="0"/>
                  </a:moveTo>
                  <a:lnTo>
                    <a:pt x="0" y="242"/>
                  </a:lnTo>
                  <a:lnTo>
                    <a:pt x="37" y="261"/>
                  </a:lnTo>
                  <a:lnTo>
                    <a:pt x="112" y="74"/>
                  </a:lnTo>
                  <a:lnTo>
                    <a:pt x="74"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137"/>
            <p:cNvSpPr>
              <a:spLocks noChangeArrowheads="1"/>
            </p:cNvSpPr>
            <p:nvPr/>
          </p:nvSpPr>
          <p:spPr bwMode="auto">
            <a:xfrm>
              <a:off x="7559110" y="3499540"/>
              <a:ext cx="28575" cy="63500"/>
            </a:xfrm>
            <a:custGeom>
              <a:avLst/>
              <a:gdLst>
                <a:gd name="T0" fmla="*/ 37 w 76"/>
                <a:gd name="T1" fmla="*/ 0 h 169"/>
                <a:gd name="T2" fmla="*/ 0 w 76"/>
                <a:gd name="T3" fmla="*/ 149 h 169"/>
                <a:gd name="T4" fmla="*/ 37 w 76"/>
                <a:gd name="T5" fmla="*/ 168 h 169"/>
                <a:gd name="T6" fmla="*/ 75 w 76"/>
                <a:gd name="T7" fmla="*/ 56 h 169"/>
                <a:gd name="T8" fmla="*/ 37 w 76"/>
                <a:gd name="T9" fmla="*/ 0 h 169"/>
              </a:gdLst>
              <a:ahLst/>
              <a:cxnLst>
                <a:cxn ang="0">
                  <a:pos x="T0" y="T1"/>
                </a:cxn>
                <a:cxn ang="0">
                  <a:pos x="T2" y="T3"/>
                </a:cxn>
                <a:cxn ang="0">
                  <a:pos x="T4" y="T5"/>
                </a:cxn>
                <a:cxn ang="0">
                  <a:pos x="T6" y="T7"/>
                </a:cxn>
                <a:cxn ang="0">
                  <a:pos x="T8" y="T9"/>
                </a:cxn>
              </a:cxnLst>
              <a:rect l="0" t="0" r="r" b="b"/>
              <a:pathLst>
                <a:path w="76" h="169">
                  <a:moveTo>
                    <a:pt x="37" y="0"/>
                  </a:moveTo>
                  <a:lnTo>
                    <a:pt x="0" y="149"/>
                  </a:lnTo>
                  <a:lnTo>
                    <a:pt x="37" y="168"/>
                  </a:lnTo>
                  <a:lnTo>
                    <a:pt x="75" y="56"/>
                  </a:lnTo>
                  <a:lnTo>
                    <a:pt x="37"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138"/>
            <p:cNvSpPr>
              <a:spLocks noChangeArrowheads="1"/>
            </p:cNvSpPr>
            <p:nvPr/>
          </p:nvSpPr>
          <p:spPr bwMode="auto">
            <a:xfrm>
              <a:off x="7559110" y="3499540"/>
              <a:ext cx="28575" cy="63500"/>
            </a:xfrm>
            <a:custGeom>
              <a:avLst/>
              <a:gdLst>
                <a:gd name="T0" fmla="*/ 37 w 76"/>
                <a:gd name="T1" fmla="*/ 0 h 169"/>
                <a:gd name="T2" fmla="*/ 0 w 76"/>
                <a:gd name="T3" fmla="*/ 149 h 169"/>
                <a:gd name="T4" fmla="*/ 37 w 76"/>
                <a:gd name="T5" fmla="*/ 168 h 169"/>
                <a:gd name="T6" fmla="*/ 75 w 76"/>
                <a:gd name="T7" fmla="*/ 56 h 169"/>
                <a:gd name="T8" fmla="*/ 37 w 76"/>
                <a:gd name="T9" fmla="*/ 0 h 169"/>
              </a:gdLst>
              <a:ahLst/>
              <a:cxnLst>
                <a:cxn ang="0">
                  <a:pos x="T0" y="T1"/>
                </a:cxn>
                <a:cxn ang="0">
                  <a:pos x="T2" y="T3"/>
                </a:cxn>
                <a:cxn ang="0">
                  <a:pos x="T4" y="T5"/>
                </a:cxn>
                <a:cxn ang="0">
                  <a:pos x="T6" y="T7"/>
                </a:cxn>
                <a:cxn ang="0">
                  <a:pos x="T8" y="T9"/>
                </a:cxn>
              </a:cxnLst>
              <a:rect l="0" t="0" r="r" b="b"/>
              <a:pathLst>
                <a:path w="76" h="169">
                  <a:moveTo>
                    <a:pt x="37" y="0"/>
                  </a:moveTo>
                  <a:lnTo>
                    <a:pt x="0" y="149"/>
                  </a:lnTo>
                  <a:lnTo>
                    <a:pt x="37" y="168"/>
                  </a:lnTo>
                  <a:lnTo>
                    <a:pt x="75" y="56"/>
                  </a:lnTo>
                  <a:lnTo>
                    <a:pt x="37"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39"/>
            <p:cNvSpPr>
              <a:spLocks noChangeArrowheads="1"/>
            </p:cNvSpPr>
            <p:nvPr/>
          </p:nvSpPr>
          <p:spPr bwMode="auto">
            <a:xfrm>
              <a:off x="7594035" y="3548753"/>
              <a:ext cx="1587" cy="22225"/>
            </a:xfrm>
            <a:custGeom>
              <a:avLst/>
              <a:gdLst>
                <a:gd name="T0" fmla="*/ 0 w 1"/>
                <a:gd name="T1" fmla="*/ 0 h 57"/>
                <a:gd name="T2" fmla="*/ 0 w 1"/>
                <a:gd name="T3" fmla="*/ 37 h 57"/>
                <a:gd name="T4" fmla="*/ 0 w 1"/>
                <a:gd name="T5" fmla="*/ 56 h 57"/>
                <a:gd name="T6" fmla="*/ 0 w 1"/>
                <a:gd name="T7" fmla="*/ 0 h 57"/>
              </a:gdLst>
              <a:ahLst/>
              <a:cxnLst>
                <a:cxn ang="0">
                  <a:pos x="T0" y="T1"/>
                </a:cxn>
                <a:cxn ang="0">
                  <a:pos x="T2" y="T3"/>
                </a:cxn>
                <a:cxn ang="0">
                  <a:pos x="T4" y="T5"/>
                </a:cxn>
                <a:cxn ang="0">
                  <a:pos x="T6" y="T7"/>
                </a:cxn>
              </a:cxnLst>
              <a:rect l="0" t="0" r="r" b="b"/>
              <a:pathLst>
                <a:path w="1" h="57">
                  <a:moveTo>
                    <a:pt x="0" y="0"/>
                  </a:moveTo>
                  <a:lnTo>
                    <a:pt x="0" y="37"/>
                  </a:lnTo>
                  <a:lnTo>
                    <a:pt x="0" y="56"/>
                  </a:lnTo>
                  <a:lnTo>
                    <a:pt x="0"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140"/>
            <p:cNvSpPr>
              <a:spLocks noChangeArrowheads="1"/>
            </p:cNvSpPr>
            <p:nvPr/>
          </p:nvSpPr>
          <p:spPr bwMode="auto">
            <a:xfrm>
              <a:off x="7594035" y="3548753"/>
              <a:ext cx="1587" cy="22225"/>
            </a:xfrm>
            <a:custGeom>
              <a:avLst/>
              <a:gdLst>
                <a:gd name="T0" fmla="*/ 0 w 1"/>
                <a:gd name="T1" fmla="*/ 0 h 57"/>
                <a:gd name="T2" fmla="*/ 0 w 1"/>
                <a:gd name="T3" fmla="*/ 37 h 57"/>
                <a:gd name="T4" fmla="*/ 0 w 1"/>
                <a:gd name="T5" fmla="*/ 56 h 57"/>
                <a:gd name="T6" fmla="*/ 0 w 1"/>
                <a:gd name="T7" fmla="*/ 0 h 57"/>
              </a:gdLst>
              <a:ahLst/>
              <a:cxnLst>
                <a:cxn ang="0">
                  <a:pos x="T0" y="T1"/>
                </a:cxn>
                <a:cxn ang="0">
                  <a:pos x="T2" y="T3"/>
                </a:cxn>
                <a:cxn ang="0">
                  <a:pos x="T4" y="T5"/>
                </a:cxn>
                <a:cxn ang="0">
                  <a:pos x="T6" y="T7"/>
                </a:cxn>
              </a:cxnLst>
              <a:rect l="0" t="0" r="r" b="b"/>
              <a:pathLst>
                <a:path w="1" h="57">
                  <a:moveTo>
                    <a:pt x="0" y="0"/>
                  </a:moveTo>
                  <a:lnTo>
                    <a:pt x="0" y="37"/>
                  </a:lnTo>
                  <a:lnTo>
                    <a:pt x="0" y="56"/>
                  </a:lnTo>
                  <a:lnTo>
                    <a:pt x="0" y="0"/>
                  </a:ln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141"/>
            <p:cNvSpPr>
              <a:spLocks noChangeArrowheads="1"/>
            </p:cNvSpPr>
            <p:nvPr/>
          </p:nvSpPr>
          <p:spPr bwMode="auto">
            <a:xfrm>
              <a:off x="7220972" y="2558153"/>
              <a:ext cx="665163" cy="976312"/>
            </a:xfrm>
            <a:custGeom>
              <a:avLst/>
              <a:gdLst>
                <a:gd name="T0" fmla="*/ 559 w 1751"/>
                <a:gd name="T1" fmla="*/ 1434 h 2570"/>
                <a:gd name="T2" fmla="*/ 689 w 1751"/>
                <a:gd name="T3" fmla="*/ 856 h 2570"/>
                <a:gd name="T4" fmla="*/ 559 w 1751"/>
                <a:gd name="T5" fmla="*/ 1434 h 2570"/>
                <a:gd name="T6" fmla="*/ 820 w 1751"/>
                <a:gd name="T7" fmla="*/ 968 h 2570"/>
                <a:gd name="T8" fmla="*/ 1434 w 1751"/>
                <a:gd name="T9" fmla="*/ 577 h 2570"/>
                <a:gd name="T10" fmla="*/ 820 w 1751"/>
                <a:gd name="T11" fmla="*/ 968 h 2570"/>
                <a:gd name="T12" fmla="*/ 782 w 1751"/>
                <a:gd name="T13" fmla="*/ 875 h 2570"/>
                <a:gd name="T14" fmla="*/ 1396 w 1751"/>
                <a:gd name="T15" fmla="*/ 503 h 2570"/>
                <a:gd name="T16" fmla="*/ 782 w 1751"/>
                <a:gd name="T17" fmla="*/ 875 h 2570"/>
                <a:gd name="T18" fmla="*/ 428 w 1751"/>
                <a:gd name="T19" fmla="*/ 856 h 2570"/>
                <a:gd name="T20" fmla="*/ 1154 w 1751"/>
                <a:gd name="T21" fmla="*/ 354 h 2570"/>
                <a:gd name="T22" fmla="*/ 428 w 1751"/>
                <a:gd name="T23" fmla="*/ 856 h 2570"/>
                <a:gd name="T24" fmla="*/ 1303 w 1751"/>
                <a:gd name="T25" fmla="*/ 0 h 2570"/>
                <a:gd name="T26" fmla="*/ 130 w 1751"/>
                <a:gd name="T27" fmla="*/ 968 h 2570"/>
                <a:gd name="T28" fmla="*/ 317 w 1751"/>
                <a:gd name="T29" fmla="*/ 1303 h 2570"/>
                <a:gd name="T30" fmla="*/ 373 w 1751"/>
                <a:gd name="T31" fmla="*/ 1415 h 2570"/>
                <a:gd name="T32" fmla="*/ 447 w 1751"/>
                <a:gd name="T33" fmla="*/ 1527 h 2570"/>
                <a:gd name="T34" fmla="*/ 503 w 1751"/>
                <a:gd name="T35" fmla="*/ 1639 h 2570"/>
                <a:gd name="T36" fmla="*/ 559 w 1751"/>
                <a:gd name="T37" fmla="*/ 1769 h 2570"/>
                <a:gd name="T38" fmla="*/ 633 w 1751"/>
                <a:gd name="T39" fmla="*/ 1880 h 2570"/>
                <a:gd name="T40" fmla="*/ 745 w 1751"/>
                <a:gd name="T41" fmla="*/ 2122 h 2570"/>
                <a:gd name="T42" fmla="*/ 820 w 1751"/>
                <a:gd name="T43" fmla="*/ 2234 h 2570"/>
                <a:gd name="T44" fmla="*/ 875 w 1751"/>
                <a:gd name="T45" fmla="*/ 2346 h 2570"/>
                <a:gd name="T46" fmla="*/ 931 w 1751"/>
                <a:gd name="T47" fmla="*/ 2476 h 2570"/>
                <a:gd name="T48" fmla="*/ 987 w 1751"/>
                <a:gd name="T49" fmla="*/ 2569 h 2570"/>
                <a:gd name="T50" fmla="*/ 987 w 1751"/>
                <a:gd name="T51" fmla="*/ 2216 h 2570"/>
                <a:gd name="T52" fmla="*/ 987 w 1751"/>
                <a:gd name="T53" fmla="*/ 2216 h 2570"/>
                <a:gd name="T54" fmla="*/ 969 w 1751"/>
                <a:gd name="T55" fmla="*/ 2178 h 2570"/>
                <a:gd name="T56" fmla="*/ 987 w 1751"/>
                <a:gd name="T57" fmla="*/ 2104 h 2570"/>
                <a:gd name="T58" fmla="*/ 931 w 1751"/>
                <a:gd name="T59" fmla="*/ 2085 h 2570"/>
                <a:gd name="T60" fmla="*/ 987 w 1751"/>
                <a:gd name="T61" fmla="*/ 1993 h 2570"/>
                <a:gd name="T62" fmla="*/ 875 w 1751"/>
                <a:gd name="T63" fmla="*/ 2011 h 2570"/>
                <a:gd name="T64" fmla="*/ 987 w 1751"/>
                <a:gd name="T65" fmla="*/ 1880 h 2570"/>
                <a:gd name="T66" fmla="*/ 838 w 1751"/>
                <a:gd name="T67" fmla="*/ 1918 h 2570"/>
                <a:gd name="T68" fmla="*/ 987 w 1751"/>
                <a:gd name="T69" fmla="*/ 1788 h 2570"/>
                <a:gd name="T70" fmla="*/ 782 w 1751"/>
                <a:gd name="T71" fmla="*/ 1844 h 2570"/>
                <a:gd name="T72" fmla="*/ 987 w 1751"/>
                <a:gd name="T73" fmla="*/ 1676 h 2570"/>
                <a:gd name="T74" fmla="*/ 745 w 1751"/>
                <a:gd name="T75" fmla="*/ 1750 h 2570"/>
                <a:gd name="T76" fmla="*/ 987 w 1751"/>
                <a:gd name="T77" fmla="*/ 1564 h 2570"/>
                <a:gd name="T78" fmla="*/ 708 w 1751"/>
                <a:gd name="T79" fmla="*/ 1657 h 2570"/>
                <a:gd name="T80" fmla="*/ 987 w 1751"/>
                <a:gd name="T81" fmla="*/ 1452 h 2570"/>
                <a:gd name="T82" fmla="*/ 615 w 1751"/>
                <a:gd name="T83" fmla="*/ 1490 h 2570"/>
                <a:gd name="T84" fmla="*/ 987 w 1751"/>
                <a:gd name="T85" fmla="*/ 1248 h 2570"/>
                <a:gd name="T86" fmla="*/ 949 w 1751"/>
                <a:gd name="T87" fmla="*/ 1210 h 2570"/>
                <a:gd name="T88" fmla="*/ 987 w 1751"/>
                <a:gd name="T89" fmla="*/ 1136 h 2570"/>
                <a:gd name="T90" fmla="*/ 913 w 1751"/>
                <a:gd name="T91" fmla="*/ 1136 h 2570"/>
                <a:gd name="T92" fmla="*/ 987 w 1751"/>
                <a:gd name="T93" fmla="*/ 1024 h 2570"/>
                <a:gd name="T94" fmla="*/ 857 w 1751"/>
                <a:gd name="T95" fmla="*/ 1043 h 2570"/>
                <a:gd name="T96" fmla="*/ 1471 w 1751"/>
                <a:gd name="T97" fmla="*/ 670 h 2570"/>
                <a:gd name="T98" fmla="*/ 1154 w 1751"/>
                <a:gd name="T99" fmla="*/ 894 h 2570"/>
                <a:gd name="T100" fmla="*/ 1527 w 1751"/>
                <a:gd name="T101" fmla="*/ 745 h 2570"/>
                <a:gd name="T102" fmla="*/ 1359 w 1751"/>
                <a:gd name="T103" fmla="*/ 894 h 2570"/>
                <a:gd name="T104" fmla="*/ 1564 w 1751"/>
                <a:gd name="T105" fmla="*/ 838 h 2570"/>
                <a:gd name="T106" fmla="*/ 1564 w 1751"/>
                <a:gd name="T107" fmla="*/ 894 h 2570"/>
                <a:gd name="T108" fmla="*/ 1750 w 1751"/>
                <a:gd name="T109" fmla="*/ 875 h 2570"/>
                <a:gd name="T110" fmla="*/ 559 w 1751"/>
                <a:gd name="T111" fmla="*/ 1434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1" h="2570">
                  <a:moveTo>
                    <a:pt x="559" y="1434"/>
                  </a:moveTo>
                  <a:lnTo>
                    <a:pt x="559" y="1434"/>
                  </a:lnTo>
                  <a:cubicBezTo>
                    <a:pt x="354" y="1043"/>
                    <a:pt x="354" y="1043"/>
                    <a:pt x="354" y="1043"/>
                  </a:cubicBezTo>
                  <a:cubicBezTo>
                    <a:pt x="689" y="856"/>
                    <a:pt x="689" y="856"/>
                    <a:pt x="689" y="856"/>
                  </a:cubicBezTo>
                  <a:cubicBezTo>
                    <a:pt x="894" y="1248"/>
                    <a:pt x="894" y="1248"/>
                    <a:pt x="894" y="1248"/>
                  </a:cubicBezTo>
                  <a:cubicBezTo>
                    <a:pt x="559" y="1434"/>
                    <a:pt x="559" y="1434"/>
                    <a:pt x="559" y="1434"/>
                  </a:cubicBezTo>
                  <a:lnTo>
                    <a:pt x="820" y="968"/>
                  </a:lnTo>
                  <a:lnTo>
                    <a:pt x="820" y="968"/>
                  </a:lnTo>
                  <a:cubicBezTo>
                    <a:pt x="801" y="912"/>
                    <a:pt x="801" y="912"/>
                    <a:pt x="801" y="912"/>
                  </a:cubicBezTo>
                  <a:cubicBezTo>
                    <a:pt x="1434" y="577"/>
                    <a:pt x="1434" y="577"/>
                    <a:pt x="1434" y="577"/>
                  </a:cubicBezTo>
                  <a:cubicBezTo>
                    <a:pt x="1452" y="614"/>
                    <a:pt x="1452" y="614"/>
                    <a:pt x="1452" y="614"/>
                  </a:cubicBezTo>
                  <a:cubicBezTo>
                    <a:pt x="820" y="968"/>
                    <a:pt x="820" y="968"/>
                    <a:pt x="820" y="968"/>
                  </a:cubicBezTo>
                  <a:lnTo>
                    <a:pt x="782" y="875"/>
                  </a:lnTo>
                  <a:lnTo>
                    <a:pt x="782" y="875"/>
                  </a:lnTo>
                  <a:cubicBezTo>
                    <a:pt x="745" y="838"/>
                    <a:pt x="745" y="838"/>
                    <a:pt x="745" y="838"/>
                  </a:cubicBezTo>
                  <a:cubicBezTo>
                    <a:pt x="1396" y="503"/>
                    <a:pt x="1396" y="503"/>
                    <a:pt x="1396" y="503"/>
                  </a:cubicBezTo>
                  <a:cubicBezTo>
                    <a:pt x="1415" y="540"/>
                    <a:pt x="1415" y="540"/>
                    <a:pt x="1415" y="540"/>
                  </a:cubicBezTo>
                  <a:cubicBezTo>
                    <a:pt x="782" y="875"/>
                    <a:pt x="782" y="875"/>
                    <a:pt x="782" y="875"/>
                  </a:cubicBezTo>
                  <a:lnTo>
                    <a:pt x="428" y="856"/>
                  </a:lnTo>
                  <a:lnTo>
                    <a:pt x="428" y="856"/>
                  </a:lnTo>
                  <a:cubicBezTo>
                    <a:pt x="391" y="763"/>
                    <a:pt x="391" y="763"/>
                    <a:pt x="391" y="763"/>
                  </a:cubicBezTo>
                  <a:cubicBezTo>
                    <a:pt x="1154" y="354"/>
                    <a:pt x="1154" y="354"/>
                    <a:pt x="1154" y="354"/>
                  </a:cubicBezTo>
                  <a:cubicBezTo>
                    <a:pt x="1210" y="447"/>
                    <a:pt x="1210" y="447"/>
                    <a:pt x="1210" y="447"/>
                  </a:cubicBezTo>
                  <a:cubicBezTo>
                    <a:pt x="428" y="856"/>
                    <a:pt x="428" y="856"/>
                    <a:pt x="428" y="856"/>
                  </a:cubicBezTo>
                  <a:lnTo>
                    <a:pt x="1303" y="0"/>
                  </a:lnTo>
                  <a:lnTo>
                    <a:pt x="1303" y="0"/>
                  </a:lnTo>
                  <a:cubicBezTo>
                    <a:pt x="0" y="689"/>
                    <a:pt x="0" y="689"/>
                    <a:pt x="0" y="689"/>
                  </a:cubicBezTo>
                  <a:cubicBezTo>
                    <a:pt x="130" y="968"/>
                    <a:pt x="130" y="968"/>
                    <a:pt x="130" y="968"/>
                  </a:cubicBezTo>
                  <a:cubicBezTo>
                    <a:pt x="168" y="1024"/>
                    <a:pt x="168" y="1024"/>
                    <a:pt x="168" y="1024"/>
                  </a:cubicBezTo>
                  <a:cubicBezTo>
                    <a:pt x="317" y="1303"/>
                    <a:pt x="317" y="1303"/>
                    <a:pt x="317" y="1303"/>
                  </a:cubicBezTo>
                  <a:cubicBezTo>
                    <a:pt x="354" y="1359"/>
                    <a:pt x="354" y="1359"/>
                    <a:pt x="354" y="1359"/>
                  </a:cubicBezTo>
                  <a:cubicBezTo>
                    <a:pt x="373" y="1415"/>
                    <a:pt x="373" y="1415"/>
                    <a:pt x="373" y="1415"/>
                  </a:cubicBezTo>
                  <a:cubicBezTo>
                    <a:pt x="410" y="1471"/>
                    <a:pt x="410" y="1471"/>
                    <a:pt x="410" y="1471"/>
                  </a:cubicBezTo>
                  <a:cubicBezTo>
                    <a:pt x="447" y="1527"/>
                    <a:pt x="447" y="1527"/>
                    <a:pt x="447" y="1527"/>
                  </a:cubicBezTo>
                  <a:cubicBezTo>
                    <a:pt x="466" y="1583"/>
                    <a:pt x="466" y="1583"/>
                    <a:pt x="466" y="1583"/>
                  </a:cubicBezTo>
                  <a:cubicBezTo>
                    <a:pt x="503" y="1639"/>
                    <a:pt x="503" y="1639"/>
                    <a:pt x="503" y="1639"/>
                  </a:cubicBezTo>
                  <a:cubicBezTo>
                    <a:pt x="540" y="1713"/>
                    <a:pt x="540" y="1713"/>
                    <a:pt x="540" y="1713"/>
                  </a:cubicBezTo>
                  <a:cubicBezTo>
                    <a:pt x="559" y="1769"/>
                    <a:pt x="559" y="1769"/>
                    <a:pt x="559" y="1769"/>
                  </a:cubicBezTo>
                  <a:cubicBezTo>
                    <a:pt x="596" y="1824"/>
                    <a:pt x="596" y="1824"/>
                    <a:pt x="596" y="1824"/>
                  </a:cubicBezTo>
                  <a:cubicBezTo>
                    <a:pt x="633" y="1880"/>
                    <a:pt x="633" y="1880"/>
                    <a:pt x="633" y="1880"/>
                  </a:cubicBezTo>
                  <a:cubicBezTo>
                    <a:pt x="652" y="1936"/>
                    <a:pt x="652" y="1936"/>
                    <a:pt x="652" y="1936"/>
                  </a:cubicBezTo>
                  <a:cubicBezTo>
                    <a:pt x="745" y="2122"/>
                    <a:pt x="745" y="2122"/>
                    <a:pt x="745" y="2122"/>
                  </a:cubicBezTo>
                  <a:cubicBezTo>
                    <a:pt x="782" y="2178"/>
                    <a:pt x="782" y="2178"/>
                    <a:pt x="782" y="2178"/>
                  </a:cubicBezTo>
                  <a:cubicBezTo>
                    <a:pt x="820" y="2234"/>
                    <a:pt x="820" y="2234"/>
                    <a:pt x="820" y="2234"/>
                  </a:cubicBezTo>
                  <a:cubicBezTo>
                    <a:pt x="838" y="2290"/>
                    <a:pt x="838" y="2290"/>
                    <a:pt x="838" y="2290"/>
                  </a:cubicBezTo>
                  <a:cubicBezTo>
                    <a:pt x="875" y="2346"/>
                    <a:pt x="875" y="2346"/>
                    <a:pt x="875" y="2346"/>
                  </a:cubicBezTo>
                  <a:cubicBezTo>
                    <a:pt x="913" y="2420"/>
                    <a:pt x="913" y="2420"/>
                    <a:pt x="913" y="2420"/>
                  </a:cubicBezTo>
                  <a:cubicBezTo>
                    <a:pt x="931" y="2476"/>
                    <a:pt x="931" y="2476"/>
                    <a:pt x="931" y="2476"/>
                  </a:cubicBezTo>
                  <a:cubicBezTo>
                    <a:pt x="969" y="2532"/>
                    <a:pt x="969" y="2532"/>
                    <a:pt x="969" y="2532"/>
                  </a:cubicBezTo>
                  <a:cubicBezTo>
                    <a:pt x="987" y="2569"/>
                    <a:pt x="987" y="2569"/>
                    <a:pt x="987" y="2569"/>
                  </a:cubicBezTo>
                  <a:lnTo>
                    <a:pt x="987" y="2569"/>
                  </a:lnTo>
                  <a:cubicBezTo>
                    <a:pt x="987" y="2216"/>
                    <a:pt x="987" y="2216"/>
                    <a:pt x="987" y="2216"/>
                  </a:cubicBezTo>
                  <a:lnTo>
                    <a:pt x="987" y="2216"/>
                  </a:lnTo>
                  <a:lnTo>
                    <a:pt x="987" y="2216"/>
                  </a:lnTo>
                  <a:cubicBezTo>
                    <a:pt x="987" y="2160"/>
                    <a:pt x="987" y="2160"/>
                    <a:pt x="987" y="2160"/>
                  </a:cubicBezTo>
                  <a:cubicBezTo>
                    <a:pt x="969" y="2178"/>
                    <a:pt x="969" y="2178"/>
                    <a:pt x="969" y="2178"/>
                  </a:cubicBezTo>
                  <a:cubicBezTo>
                    <a:pt x="949" y="2122"/>
                    <a:pt x="949" y="2122"/>
                    <a:pt x="949" y="2122"/>
                  </a:cubicBezTo>
                  <a:cubicBezTo>
                    <a:pt x="987" y="2104"/>
                    <a:pt x="987" y="2104"/>
                    <a:pt x="987" y="2104"/>
                  </a:cubicBezTo>
                  <a:cubicBezTo>
                    <a:pt x="987" y="2048"/>
                    <a:pt x="987" y="2048"/>
                    <a:pt x="987" y="2048"/>
                  </a:cubicBezTo>
                  <a:cubicBezTo>
                    <a:pt x="931" y="2085"/>
                    <a:pt x="931" y="2085"/>
                    <a:pt x="931" y="2085"/>
                  </a:cubicBezTo>
                  <a:cubicBezTo>
                    <a:pt x="894" y="2048"/>
                    <a:pt x="894" y="2048"/>
                    <a:pt x="894" y="2048"/>
                  </a:cubicBezTo>
                  <a:cubicBezTo>
                    <a:pt x="987" y="1993"/>
                    <a:pt x="987" y="1993"/>
                    <a:pt x="987" y="1993"/>
                  </a:cubicBezTo>
                  <a:cubicBezTo>
                    <a:pt x="987" y="1936"/>
                    <a:pt x="987" y="1936"/>
                    <a:pt x="987" y="1936"/>
                  </a:cubicBezTo>
                  <a:cubicBezTo>
                    <a:pt x="875" y="2011"/>
                    <a:pt x="875" y="2011"/>
                    <a:pt x="875" y="2011"/>
                  </a:cubicBezTo>
                  <a:cubicBezTo>
                    <a:pt x="857" y="1955"/>
                    <a:pt x="857" y="1955"/>
                    <a:pt x="857" y="1955"/>
                  </a:cubicBezTo>
                  <a:cubicBezTo>
                    <a:pt x="987" y="1880"/>
                    <a:pt x="987" y="1880"/>
                    <a:pt x="987" y="1880"/>
                  </a:cubicBezTo>
                  <a:cubicBezTo>
                    <a:pt x="987" y="1824"/>
                    <a:pt x="987" y="1824"/>
                    <a:pt x="987" y="1824"/>
                  </a:cubicBezTo>
                  <a:cubicBezTo>
                    <a:pt x="838" y="1918"/>
                    <a:pt x="838" y="1918"/>
                    <a:pt x="838" y="1918"/>
                  </a:cubicBezTo>
                  <a:cubicBezTo>
                    <a:pt x="820" y="1880"/>
                    <a:pt x="820" y="1880"/>
                    <a:pt x="820" y="1880"/>
                  </a:cubicBezTo>
                  <a:cubicBezTo>
                    <a:pt x="987" y="1788"/>
                    <a:pt x="987" y="1788"/>
                    <a:pt x="987" y="1788"/>
                  </a:cubicBezTo>
                  <a:cubicBezTo>
                    <a:pt x="987" y="1732"/>
                    <a:pt x="987" y="1732"/>
                    <a:pt x="987" y="1732"/>
                  </a:cubicBezTo>
                  <a:cubicBezTo>
                    <a:pt x="782" y="1844"/>
                    <a:pt x="782" y="1844"/>
                    <a:pt x="782" y="1844"/>
                  </a:cubicBezTo>
                  <a:cubicBezTo>
                    <a:pt x="764" y="1788"/>
                    <a:pt x="764" y="1788"/>
                    <a:pt x="764" y="1788"/>
                  </a:cubicBezTo>
                  <a:cubicBezTo>
                    <a:pt x="987" y="1676"/>
                    <a:pt x="987" y="1676"/>
                    <a:pt x="987" y="1676"/>
                  </a:cubicBezTo>
                  <a:cubicBezTo>
                    <a:pt x="987" y="1620"/>
                    <a:pt x="987" y="1620"/>
                    <a:pt x="987" y="1620"/>
                  </a:cubicBezTo>
                  <a:cubicBezTo>
                    <a:pt x="745" y="1750"/>
                    <a:pt x="745" y="1750"/>
                    <a:pt x="745" y="1750"/>
                  </a:cubicBezTo>
                  <a:cubicBezTo>
                    <a:pt x="726" y="1713"/>
                    <a:pt x="726" y="1713"/>
                    <a:pt x="726" y="1713"/>
                  </a:cubicBezTo>
                  <a:cubicBezTo>
                    <a:pt x="987" y="1564"/>
                    <a:pt x="987" y="1564"/>
                    <a:pt x="987" y="1564"/>
                  </a:cubicBezTo>
                  <a:cubicBezTo>
                    <a:pt x="987" y="1508"/>
                    <a:pt x="987" y="1508"/>
                    <a:pt x="987" y="1508"/>
                  </a:cubicBezTo>
                  <a:cubicBezTo>
                    <a:pt x="708" y="1657"/>
                    <a:pt x="708" y="1657"/>
                    <a:pt x="708" y="1657"/>
                  </a:cubicBezTo>
                  <a:cubicBezTo>
                    <a:pt x="671" y="1620"/>
                    <a:pt x="671" y="1620"/>
                    <a:pt x="671" y="1620"/>
                  </a:cubicBezTo>
                  <a:cubicBezTo>
                    <a:pt x="987" y="1452"/>
                    <a:pt x="987" y="1452"/>
                    <a:pt x="987" y="1452"/>
                  </a:cubicBezTo>
                  <a:cubicBezTo>
                    <a:pt x="987" y="1303"/>
                    <a:pt x="987" y="1303"/>
                    <a:pt x="987" y="1303"/>
                  </a:cubicBezTo>
                  <a:cubicBezTo>
                    <a:pt x="615" y="1490"/>
                    <a:pt x="615" y="1490"/>
                    <a:pt x="615" y="1490"/>
                  </a:cubicBezTo>
                  <a:cubicBezTo>
                    <a:pt x="596" y="1452"/>
                    <a:pt x="596" y="1452"/>
                    <a:pt x="596" y="1452"/>
                  </a:cubicBezTo>
                  <a:cubicBezTo>
                    <a:pt x="987" y="1248"/>
                    <a:pt x="987" y="1248"/>
                    <a:pt x="987" y="1248"/>
                  </a:cubicBezTo>
                  <a:cubicBezTo>
                    <a:pt x="987" y="1192"/>
                    <a:pt x="987" y="1192"/>
                    <a:pt x="987" y="1192"/>
                  </a:cubicBezTo>
                  <a:cubicBezTo>
                    <a:pt x="949" y="1210"/>
                    <a:pt x="949" y="1210"/>
                    <a:pt x="949" y="1210"/>
                  </a:cubicBezTo>
                  <a:cubicBezTo>
                    <a:pt x="931" y="1173"/>
                    <a:pt x="931" y="1173"/>
                    <a:pt x="931" y="1173"/>
                  </a:cubicBezTo>
                  <a:cubicBezTo>
                    <a:pt x="987" y="1136"/>
                    <a:pt x="987" y="1136"/>
                    <a:pt x="987" y="1136"/>
                  </a:cubicBezTo>
                  <a:cubicBezTo>
                    <a:pt x="987" y="1080"/>
                    <a:pt x="987" y="1080"/>
                    <a:pt x="987" y="1080"/>
                  </a:cubicBezTo>
                  <a:cubicBezTo>
                    <a:pt x="913" y="1136"/>
                    <a:pt x="913" y="1136"/>
                    <a:pt x="913" y="1136"/>
                  </a:cubicBezTo>
                  <a:cubicBezTo>
                    <a:pt x="894" y="1080"/>
                    <a:pt x="894" y="1080"/>
                    <a:pt x="894" y="1080"/>
                  </a:cubicBezTo>
                  <a:cubicBezTo>
                    <a:pt x="987" y="1024"/>
                    <a:pt x="987" y="1024"/>
                    <a:pt x="987" y="1024"/>
                  </a:cubicBezTo>
                  <a:cubicBezTo>
                    <a:pt x="1005" y="1005"/>
                    <a:pt x="1005" y="987"/>
                    <a:pt x="1024" y="968"/>
                  </a:cubicBezTo>
                  <a:cubicBezTo>
                    <a:pt x="857" y="1043"/>
                    <a:pt x="857" y="1043"/>
                    <a:pt x="857" y="1043"/>
                  </a:cubicBezTo>
                  <a:cubicBezTo>
                    <a:pt x="838" y="1005"/>
                    <a:pt x="838" y="1005"/>
                    <a:pt x="838" y="1005"/>
                  </a:cubicBezTo>
                  <a:cubicBezTo>
                    <a:pt x="1471" y="670"/>
                    <a:pt x="1471" y="670"/>
                    <a:pt x="1471" y="670"/>
                  </a:cubicBezTo>
                  <a:cubicBezTo>
                    <a:pt x="1490" y="707"/>
                    <a:pt x="1490" y="707"/>
                    <a:pt x="1490" y="707"/>
                  </a:cubicBezTo>
                  <a:cubicBezTo>
                    <a:pt x="1154" y="894"/>
                    <a:pt x="1154" y="894"/>
                    <a:pt x="1154" y="894"/>
                  </a:cubicBezTo>
                  <a:cubicBezTo>
                    <a:pt x="1247" y="894"/>
                    <a:pt x="1247" y="894"/>
                    <a:pt x="1247" y="894"/>
                  </a:cubicBezTo>
                  <a:cubicBezTo>
                    <a:pt x="1527" y="745"/>
                    <a:pt x="1527" y="745"/>
                    <a:pt x="1527" y="745"/>
                  </a:cubicBezTo>
                  <a:cubicBezTo>
                    <a:pt x="1545" y="782"/>
                    <a:pt x="1545" y="782"/>
                    <a:pt x="1545" y="782"/>
                  </a:cubicBezTo>
                  <a:cubicBezTo>
                    <a:pt x="1359" y="894"/>
                    <a:pt x="1359" y="894"/>
                    <a:pt x="1359" y="894"/>
                  </a:cubicBezTo>
                  <a:cubicBezTo>
                    <a:pt x="1452" y="894"/>
                    <a:pt x="1452" y="894"/>
                    <a:pt x="1452" y="894"/>
                  </a:cubicBezTo>
                  <a:cubicBezTo>
                    <a:pt x="1564" y="838"/>
                    <a:pt x="1564" y="838"/>
                    <a:pt x="1564" y="838"/>
                  </a:cubicBezTo>
                  <a:cubicBezTo>
                    <a:pt x="1583" y="875"/>
                    <a:pt x="1583" y="875"/>
                    <a:pt x="1583" y="875"/>
                  </a:cubicBezTo>
                  <a:cubicBezTo>
                    <a:pt x="1564" y="894"/>
                    <a:pt x="1564" y="894"/>
                    <a:pt x="1564" y="894"/>
                  </a:cubicBezTo>
                  <a:cubicBezTo>
                    <a:pt x="1750" y="894"/>
                    <a:pt x="1750" y="894"/>
                    <a:pt x="1750" y="894"/>
                  </a:cubicBezTo>
                  <a:cubicBezTo>
                    <a:pt x="1750" y="875"/>
                    <a:pt x="1750" y="875"/>
                    <a:pt x="1750" y="875"/>
                  </a:cubicBezTo>
                  <a:cubicBezTo>
                    <a:pt x="1303" y="0"/>
                    <a:pt x="1303" y="0"/>
                    <a:pt x="1303" y="0"/>
                  </a:cubicBezTo>
                  <a:lnTo>
                    <a:pt x="559" y="1434"/>
                  </a:lnTo>
                </a:path>
              </a:pathLst>
            </a:custGeom>
            <a:solidFill>
              <a:srgbClr val="E1E6E7"/>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142"/>
            <p:cNvSpPr>
              <a:spLocks noChangeArrowheads="1"/>
            </p:cNvSpPr>
            <p:nvPr/>
          </p:nvSpPr>
          <p:spPr bwMode="auto">
            <a:xfrm>
              <a:off x="7368610" y="2691503"/>
              <a:ext cx="311150" cy="192087"/>
            </a:xfrm>
            <a:custGeom>
              <a:avLst/>
              <a:gdLst>
                <a:gd name="T0" fmla="*/ 763 w 820"/>
                <a:gd name="T1" fmla="*/ 0 h 503"/>
                <a:gd name="T2" fmla="*/ 0 w 820"/>
                <a:gd name="T3" fmla="*/ 409 h 503"/>
                <a:gd name="T4" fmla="*/ 37 w 820"/>
                <a:gd name="T5" fmla="*/ 502 h 503"/>
                <a:gd name="T6" fmla="*/ 819 w 820"/>
                <a:gd name="T7" fmla="*/ 93 h 503"/>
                <a:gd name="T8" fmla="*/ 763 w 820"/>
                <a:gd name="T9" fmla="*/ 0 h 503"/>
              </a:gdLst>
              <a:ahLst/>
              <a:cxnLst>
                <a:cxn ang="0">
                  <a:pos x="T0" y="T1"/>
                </a:cxn>
                <a:cxn ang="0">
                  <a:pos x="T2" y="T3"/>
                </a:cxn>
                <a:cxn ang="0">
                  <a:pos x="T4" y="T5"/>
                </a:cxn>
                <a:cxn ang="0">
                  <a:pos x="T6" y="T7"/>
                </a:cxn>
                <a:cxn ang="0">
                  <a:pos x="T8" y="T9"/>
                </a:cxn>
              </a:cxnLst>
              <a:rect l="0" t="0" r="r" b="b"/>
              <a:pathLst>
                <a:path w="820" h="503">
                  <a:moveTo>
                    <a:pt x="763" y="0"/>
                  </a:moveTo>
                  <a:lnTo>
                    <a:pt x="0" y="409"/>
                  </a:lnTo>
                  <a:lnTo>
                    <a:pt x="37" y="502"/>
                  </a:lnTo>
                  <a:lnTo>
                    <a:pt x="819" y="93"/>
                  </a:lnTo>
                  <a:lnTo>
                    <a:pt x="76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Freeform 143"/>
            <p:cNvSpPr>
              <a:spLocks noChangeArrowheads="1"/>
            </p:cNvSpPr>
            <p:nvPr/>
          </p:nvSpPr>
          <p:spPr bwMode="auto">
            <a:xfrm>
              <a:off x="7368610" y="2691503"/>
              <a:ext cx="311150" cy="192087"/>
            </a:xfrm>
            <a:custGeom>
              <a:avLst/>
              <a:gdLst>
                <a:gd name="T0" fmla="*/ 763 w 820"/>
                <a:gd name="T1" fmla="*/ 0 h 503"/>
                <a:gd name="T2" fmla="*/ 0 w 820"/>
                <a:gd name="T3" fmla="*/ 409 h 503"/>
                <a:gd name="T4" fmla="*/ 37 w 820"/>
                <a:gd name="T5" fmla="*/ 502 h 503"/>
                <a:gd name="T6" fmla="*/ 819 w 820"/>
                <a:gd name="T7" fmla="*/ 93 h 503"/>
                <a:gd name="T8" fmla="*/ 763 w 820"/>
                <a:gd name="T9" fmla="*/ 0 h 503"/>
              </a:gdLst>
              <a:ahLst/>
              <a:cxnLst>
                <a:cxn ang="0">
                  <a:pos x="T0" y="T1"/>
                </a:cxn>
                <a:cxn ang="0">
                  <a:pos x="T2" y="T3"/>
                </a:cxn>
                <a:cxn ang="0">
                  <a:pos x="T4" y="T5"/>
                </a:cxn>
                <a:cxn ang="0">
                  <a:pos x="T6" y="T7"/>
                </a:cxn>
                <a:cxn ang="0">
                  <a:pos x="T8" y="T9"/>
                </a:cxn>
              </a:cxnLst>
              <a:rect l="0" t="0" r="r" b="b"/>
              <a:pathLst>
                <a:path w="820" h="503">
                  <a:moveTo>
                    <a:pt x="763" y="0"/>
                  </a:moveTo>
                  <a:lnTo>
                    <a:pt x="0" y="409"/>
                  </a:lnTo>
                  <a:lnTo>
                    <a:pt x="37" y="502"/>
                  </a:lnTo>
                  <a:lnTo>
                    <a:pt x="819" y="93"/>
                  </a:lnTo>
                  <a:lnTo>
                    <a:pt x="76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44"/>
            <p:cNvSpPr>
              <a:spLocks noChangeArrowheads="1"/>
            </p:cNvSpPr>
            <p:nvPr/>
          </p:nvSpPr>
          <p:spPr bwMode="auto">
            <a:xfrm>
              <a:off x="7503547" y="2748653"/>
              <a:ext cx="255588" cy="142875"/>
            </a:xfrm>
            <a:custGeom>
              <a:avLst/>
              <a:gdLst>
                <a:gd name="T0" fmla="*/ 651 w 671"/>
                <a:gd name="T1" fmla="*/ 0 h 373"/>
                <a:gd name="T2" fmla="*/ 0 w 671"/>
                <a:gd name="T3" fmla="*/ 335 h 373"/>
                <a:gd name="T4" fmla="*/ 37 w 671"/>
                <a:gd name="T5" fmla="*/ 372 h 373"/>
                <a:gd name="T6" fmla="*/ 670 w 671"/>
                <a:gd name="T7" fmla="*/ 37 h 373"/>
                <a:gd name="T8" fmla="*/ 651 w 671"/>
                <a:gd name="T9" fmla="*/ 0 h 373"/>
              </a:gdLst>
              <a:ahLst/>
              <a:cxnLst>
                <a:cxn ang="0">
                  <a:pos x="T0" y="T1"/>
                </a:cxn>
                <a:cxn ang="0">
                  <a:pos x="T2" y="T3"/>
                </a:cxn>
                <a:cxn ang="0">
                  <a:pos x="T4" y="T5"/>
                </a:cxn>
                <a:cxn ang="0">
                  <a:pos x="T6" y="T7"/>
                </a:cxn>
                <a:cxn ang="0">
                  <a:pos x="T8" y="T9"/>
                </a:cxn>
              </a:cxnLst>
              <a:rect l="0" t="0" r="r" b="b"/>
              <a:pathLst>
                <a:path w="671" h="373">
                  <a:moveTo>
                    <a:pt x="651" y="0"/>
                  </a:moveTo>
                  <a:lnTo>
                    <a:pt x="0" y="335"/>
                  </a:lnTo>
                  <a:lnTo>
                    <a:pt x="37" y="372"/>
                  </a:lnTo>
                  <a:lnTo>
                    <a:pt x="670" y="37"/>
                  </a:lnTo>
                  <a:lnTo>
                    <a:pt x="651"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145"/>
            <p:cNvSpPr>
              <a:spLocks noChangeArrowheads="1"/>
            </p:cNvSpPr>
            <p:nvPr/>
          </p:nvSpPr>
          <p:spPr bwMode="auto">
            <a:xfrm>
              <a:off x="7503547" y="2748653"/>
              <a:ext cx="255588" cy="142875"/>
            </a:xfrm>
            <a:custGeom>
              <a:avLst/>
              <a:gdLst>
                <a:gd name="T0" fmla="*/ 651 w 671"/>
                <a:gd name="T1" fmla="*/ 0 h 373"/>
                <a:gd name="T2" fmla="*/ 0 w 671"/>
                <a:gd name="T3" fmla="*/ 335 h 373"/>
                <a:gd name="T4" fmla="*/ 37 w 671"/>
                <a:gd name="T5" fmla="*/ 372 h 373"/>
                <a:gd name="T6" fmla="*/ 670 w 671"/>
                <a:gd name="T7" fmla="*/ 37 h 373"/>
                <a:gd name="T8" fmla="*/ 651 w 671"/>
                <a:gd name="T9" fmla="*/ 0 h 373"/>
              </a:gdLst>
              <a:ahLst/>
              <a:cxnLst>
                <a:cxn ang="0">
                  <a:pos x="T0" y="T1"/>
                </a:cxn>
                <a:cxn ang="0">
                  <a:pos x="T2" y="T3"/>
                </a:cxn>
                <a:cxn ang="0">
                  <a:pos x="T4" y="T5"/>
                </a:cxn>
                <a:cxn ang="0">
                  <a:pos x="T6" y="T7"/>
                </a:cxn>
                <a:cxn ang="0">
                  <a:pos x="T8" y="T9"/>
                </a:cxn>
              </a:cxnLst>
              <a:rect l="0" t="0" r="r" b="b"/>
              <a:pathLst>
                <a:path w="671" h="373">
                  <a:moveTo>
                    <a:pt x="651" y="0"/>
                  </a:moveTo>
                  <a:lnTo>
                    <a:pt x="0" y="335"/>
                  </a:lnTo>
                  <a:lnTo>
                    <a:pt x="37" y="372"/>
                  </a:lnTo>
                  <a:lnTo>
                    <a:pt x="670" y="37"/>
                  </a:lnTo>
                  <a:lnTo>
                    <a:pt x="651"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146"/>
            <p:cNvSpPr>
              <a:spLocks noChangeArrowheads="1"/>
            </p:cNvSpPr>
            <p:nvPr/>
          </p:nvSpPr>
          <p:spPr bwMode="auto">
            <a:xfrm>
              <a:off x="7354322" y="2883590"/>
              <a:ext cx="206375" cy="219075"/>
            </a:xfrm>
            <a:custGeom>
              <a:avLst/>
              <a:gdLst>
                <a:gd name="T0" fmla="*/ 335 w 541"/>
                <a:gd name="T1" fmla="*/ 0 h 579"/>
                <a:gd name="T2" fmla="*/ 0 w 541"/>
                <a:gd name="T3" fmla="*/ 187 h 579"/>
                <a:gd name="T4" fmla="*/ 205 w 541"/>
                <a:gd name="T5" fmla="*/ 578 h 579"/>
                <a:gd name="T6" fmla="*/ 540 w 541"/>
                <a:gd name="T7" fmla="*/ 392 h 579"/>
                <a:gd name="T8" fmla="*/ 335 w 541"/>
                <a:gd name="T9" fmla="*/ 0 h 579"/>
              </a:gdLst>
              <a:ahLst/>
              <a:cxnLst>
                <a:cxn ang="0">
                  <a:pos x="T0" y="T1"/>
                </a:cxn>
                <a:cxn ang="0">
                  <a:pos x="T2" y="T3"/>
                </a:cxn>
                <a:cxn ang="0">
                  <a:pos x="T4" y="T5"/>
                </a:cxn>
                <a:cxn ang="0">
                  <a:pos x="T6" y="T7"/>
                </a:cxn>
                <a:cxn ang="0">
                  <a:pos x="T8" y="T9"/>
                </a:cxn>
              </a:cxnLst>
              <a:rect l="0" t="0" r="r" b="b"/>
              <a:pathLst>
                <a:path w="541" h="579">
                  <a:moveTo>
                    <a:pt x="335" y="0"/>
                  </a:moveTo>
                  <a:lnTo>
                    <a:pt x="0" y="187"/>
                  </a:lnTo>
                  <a:lnTo>
                    <a:pt x="205" y="578"/>
                  </a:lnTo>
                  <a:lnTo>
                    <a:pt x="540" y="392"/>
                  </a:lnTo>
                  <a:lnTo>
                    <a:pt x="335"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147"/>
            <p:cNvSpPr>
              <a:spLocks noChangeArrowheads="1"/>
            </p:cNvSpPr>
            <p:nvPr/>
          </p:nvSpPr>
          <p:spPr bwMode="auto">
            <a:xfrm>
              <a:off x="7354322" y="2883590"/>
              <a:ext cx="206375" cy="219075"/>
            </a:xfrm>
            <a:custGeom>
              <a:avLst/>
              <a:gdLst>
                <a:gd name="T0" fmla="*/ 335 w 541"/>
                <a:gd name="T1" fmla="*/ 0 h 579"/>
                <a:gd name="T2" fmla="*/ 0 w 541"/>
                <a:gd name="T3" fmla="*/ 187 h 579"/>
                <a:gd name="T4" fmla="*/ 205 w 541"/>
                <a:gd name="T5" fmla="*/ 578 h 579"/>
                <a:gd name="T6" fmla="*/ 540 w 541"/>
                <a:gd name="T7" fmla="*/ 392 h 579"/>
                <a:gd name="T8" fmla="*/ 335 w 541"/>
                <a:gd name="T9" fmla="*/ 0 h 579"/>
              </a:gdLst>
              <a:ahLst/>
              <a:cxnLst>
                <a:cxn ang="0">
                  <a:pos x="T0" y="T1"/>
                </a:cxn>
                <a:cxn ang="0">
                  <a:pos x="T2" y="T3"/>
                </a:cxn>
                <a:cxn ang="0">
                  <a:pos x="T4" y="T5"/>
                </a:cxn>
                <a:cxn ang="0">
                  <a:pos x="T6" y="T7"/>
                </a:cxn>
                <a:cxn ang="0">
                  <a:pos x="T8" y="T9"/>
                </a:cxn>
              </a:cxnLst>
              <a:rect l="0" t="0" r="r" b="b"/>
              <a:pathLst>
                <a:path w="541" h="579">
                  <a:moveTo>
                    <a:pt x="335" y="0"/>
                  </a:moveTo>
                  <a:lnTo>
                    <a:pt x="0" y="187"/>
                  </a:lnTo>
                  <a:lnTo>
                    <a:pt x="205" y="578"/>
                  </a:lnTo>
                  <a:lnTo>
                    <a:pt x="540" y="392"/>
                  </a:lnTo>
                  <a:lnTo>
                    <a:pt x="335"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148"/>
            <p:cNvSpPr>
              <a:spLocks noChangeArrowheads="1"/>
            </p:cNvSpPr>
            <p:nvPr/>
          </p:nvSpPr>
          <p:spPr bwMode="auto">
            <a:xfrm>
              <a:off x="7524185" y="2777228"/>
              <a:ext cx="247650" cy="149225"/>
            </a:xfrm>
            <a:custGeom>
              <a:avLst/>
              <a:gdLst>
                <a:gd name="T0" fmla="*/ 633 w 652"/>
                <a:gd name="T1" fmla="*/ 0 h 392"/>
                <a:gd name="T2" fmla="*/ 0 w 652"/>
                <a:gd name="T3" fmla="*/ 335 h 392"/>
                <a:gd name="T4" fmla="*/ 19 w 652"/>
                <a:gd name="T5" fmla="*/ 391 h 392"/>
                <a:gd name="T6" fmla="*/ 651 w 652"/>
                <a:gd name="T7" fmla="*/ 37 h 392"/>
                <a:gd name="T8" fmla="*/ 633 w 652"/>
                <a:gd name="T9" fmla="*/ 0 h 392"/>
              </a:gdLst>
              <a:ahLst/>
              <a:cxnLst>
                <a:cxn ang="0">
                  <a:pos x="T0" y="T1"/>
                </a:cxn>
                <a:cxn ang="0">
                  <a:pos x="T2" y="T3"/>
                </a:cxn>
                <a:cxn ang="0">
                  <a:pos x="T4" y="T5"/>
                </a:cxn>
                <a:cxn ang="0">
                  <a:pos x="T6" y="T7"/>
                </a:cxn>
                <a:cxn ang="0">
                  <a:pos x="T8" y="T9"/>
                </a:cxn>
              </a:cxnLst>
              <a:rect l="0" t="0" r="r" b="b"/>
              <a:pathLst>
                <a:path w="652" h="392">
                  <a:moveTo>
                    <a:pt x="633" y="0"/>
                  </a:moveTo>
                  <a:lnTo>
                    <a:pt x="0" y="335"/>
                  </a:lnTo>
                  <a:lnTo>
                    <a:pt x="19" y="391"/>
                  </a:lnTo>
                  <a:lnTo>
                    <a:pt x="651" y="37"/>
                  </a:lnTo>
                  <a:lnTo>
                    <a:pt x="63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49"/>
            <p:cNvSpPr>
              <a:spLocks noChangeArrowheads="1"/>
            </p:cNvSpPr>
            <p:nvPr/>
          </p:nvSpPr>
          <p:spPr bwMode="auto">
            <a:xfrm>
              <a:off x="7524185" y="2777228"/>
              <a:ext cx="247650" cy="149225"/>
            </a:xfrm>
            <a:custGeom>
              <a:avLst/>
              <a:gdLst>
                <a:gd name="T0" fmla="*/ 633 w 652"/>
                <a:gd name="T1" fmla="*/ 0 h 392"/>
                <a:gd name="T2" fmla="*/ 0 w 652"/>
                <a:gd name="T3" fmla="*/ 335 h 392"/>
                <a:gd name="T4" fmla="*/ 19 w 652"/>
                <a:gd name="T5" fmla="*/ 391 h 392"/>
                <a:gd name="T6" fmla="*/ 651 w 652"/>
                <a:gd name="T7" fmla="*/ 37 h 392"/>
                <a:gd name="T8" fmla="*/ 633 w 652"/>
                <a:gd name="T9" fmla="*/ 0 h 392"/>
              </a:gdLst>
              <a:ahLst/>
              <a:cxnLst>
                <a:cxn ang="0">
                  <a:pos x="T0" y="T1"/>
                </a:cxn>
                <a:cxn ang="0">
                  <a:pos x="T2" y="T3"/>
                </a:cxn>
                <a:cxn ang="0">
                  <a:pos x="T4" y="T5"/>
                </a:cxn>
                <a:cxn ang="0">
                  <a:pos x="T6" y="T7"/>
                </a:cxn>
                <a:cxn ang="0">
                  <a:pos x="T8" y="T9"/>
                </a:cxn>
              </a:cxnLst>
              <a:rect l="0" t="0" r="r" b="b"/>
              <a:pathLst>
                <a:path w="652" h="392">
                  <a:moveTo>
                    <a:pt x="633" y="0"/>
                  </a:moveTo>
                  <a:lnTo>
                    <a:pt x="0" y="335"/>
                  </a:lnTo>
                  <a:lnTo>
                    <a:pt x="19" y="391"/>
                  </a:lnTo>
                  <a:lnTo>
                    <a:pt x="651" y="37"/>
                  </a:lnTo>
                  <a:lnTo>
                    <a:pt x="63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150"/>
            <p:cNvSpPr>
              <a:spLocks noChangeArrowheads="1"/>
            </p:cNvSpPr>
            <p:nvPr/>
          </p:nvSpPr>
          <p:spPr bwMode="auto">
            <a:xfrm>
              <a:off x="7538472" y="2812153"/>
              <a:ext cx="249238" cy="142875"/>
            </a:xfrm>
            <a:custGeom>
              <a:avLst/>
              <a:gdLst>
                <a:gd name="T0" fmla="*/ 633 w 653"/>
                <a:gd name="T1" fmla="*/ 0 h 374"/>
                <a:gd name="T2" fmla="*/ 633 w 653"/>
                <a:gd name="T3" fmla="*/ 0 h 374"/>
                <a:gd name="T4" fmla="*/ 0 w 653"/>
                <a:gd name="T5" fmla="*/ 335 h 374"/>
                <a:gd name="T6" fmla="*/ 19 w 653"/>
                <a:gd name="T7" fmla="*/ 373 h 374"/>
                <a:gd name="T8" fmla="*/ 186 w 653"/>
                <a:gd name="T9" fmla="*/ 298 h 374"/>
                <a:gd name="T10" fmla="*/ 316 w 653"/>
                <a:gd name="T11" fmla="*/ 224 h 374"/>
                <a:gd name="T12" fmla="*/ 316 w 653"/>
                <a:gd name="T13" fmla="*/ 224 h 374"/>
                <a:gd name="T14" fmla="*/ 652 w 653"/>
                <a:gd name="T15" fmla="*/ 37 h 374"/>
                <a:gd name="T16" fmla="*/ 633 w 653"/>
                <a:gd name="T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374">
                  <a:moveTo>
                    <a:pt x="633" y="0"/>
                  </a:moveTo>
                  <a:lnTo>
                    <a:pt x="633" y="0"/>
                  </a:lnTo>
                  <a:cubicBezTo>
                    <a:pt x="0" y="335"/>
                    <a:pt x="0" y="335"/>
                    <a:pt x="0" y="335"/>
                  </a:cubicBezTo>
                  <a:cubicBezTo>
                    <a:pt x="19" y="373"/>
                    <a:pt x="19" y="373"/>
                    <a:pt x="19" y="373"/>
                  </a:cubicBezTo>
                  <a:cubicBezTo>
                    <a:pt x="186" y="298"/>
                    <a:pt x="186" y="298"/>
                    <a:pt x="186" y="298"/>
                  </a:cubicBezTo>
                  <a:cubicBezTo>
                    <a:pt x="205" y="242"/>
                    <a:pt x="260" y="224"/>
                    <a:pt x="316" y="224"/>
                  </a:cubicBezTo>
                  <a:lnTo>
                    <a:pt x="316" y="224"/>
                  </a:lnTo>
                  <a:cubicBezTo>
                    <a:pt x="652" y="37"/>
                    <a:pt x="652" y="37"/>
                    <a:pt x="652" y="37"/>
                  </a:cubicBezTo>
                  <a:cubicBezTo>
                    <a:pt x="633" y="0"/>
                    <a:pt x="633" y="0"/>
                    <a:pt x="633" y="0"/>
                  </a:cubicBez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151"/>
            <p:cNvSpPr>
              <a:spLocks noChangeArrowheads="1"/>
            </p:cNvSpPr>
            <p:nvPr/>
          </p:nvSpPr>
          <p:spPr bwMode="auto">
            <a:xfrm>
              <a:off x="7559110" y="2840728"/>
              <a:ext cx="247650" cy="149225"/>
            </a:xfrm>
            <a:custGeom>
              <a:avLst/>
              <a:gdLst>
                <a:gd name="T0" fmla="*/ 93 w 652"/>
                <a:gd name="T1" fmla="*/ 279 h 392"/>
                <a:gd name="T2" fmla="*/ 93 w 652"/>
                <a:gd name="T3" fmla="*/ 279 h 392"/>
                <a:gd name="T4" fmla="*/ 0 w 652"/>
                <a:gd name="T5" fmla="*/ 335 h 392"/>
                <a:gd name="T6" fmla="*/ 19 w 652"/>
                <a:gd name="T7" fmla="*/ 391 h 392"/>
                <a:gd name="T8" fmla="*/ 93 w 652"/>
                <a:gd name="T9" fmla="*/ 335 h 392"/>
                <a:gd name="T10" fmla="*/ 93 w 652"/>
                <a:gd name="T11" fmla="*/ 298 h 392"/>
                <a:gd name="T12" fmla="*/ 93 w 652"/>
                <a:gd name="T13" fmla="*/ 298 h 392"/>
                <a:gd name="T14" fmla="*/ 93 w 652"/>
                <a:gd name="T15" fmla="*/ 298 h 392"/>
                <a:gd name="T16" fmla="*/ 93 w 652"/>
                <a:gd name="T17" fmla="*/ 279 h 392"/>
                <a:gd name="T18" fmla="*/ 633 w 652"/>
                <a:gd name="T19" fmla="*/ 0 h 392"/>
                <a:gd name="T20" fmla="*/ 633 w 652"/>
                <a:gd name="T21" fmla="*/ 0 h 392"/>
                <a:gd name="T22" fmla="*/ 353 w 652"/>
                <a:gd name="T23" fmla="*/ 149 h 392"/>
                <a:gd name="T24" fmla="*/ 465 w 652"/>
                <a:gd name="T25" fmla="*/ 149 h 392"/>
                <a:gd name="T26" fmla="*/ 651 w 652"/>
                <a:gd name="T27" fmla="*/ 37 h 392"/>
                <a:gd name="T28" fmla="*/ 633 w 652"/>
                <a:gd name="T29" fmla="*/ 0 h 392"/>
                <a:gd name="T30" fmla="*/ 93 w 652"/>
                <a:gd name="T31" fmla="*/ 27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392">
                  <a:moveTo>
                    <a:pt x="93" y="279"/>
                  </a:moveTo>
                  <a:lnTo>
                    <a:pt x="93" y="279"/>
                  </a:lnTo>
                  <a:cubicBezTo>
                    <a:pt x="0" y="335"/>
                    <a:pt x="0" y="335"/>
                    <a:pt x="0" y="335"/>
                  </a:cubicBezTo>
                  <a:cubicBezTo>
                    <a:pt x="19" y="391"/>
                    <a:pt x="19" y="391"/>
                    <a:pt x="19" y="391"/>
                  </a:cubicBezTo>
                  <a:cubicBezTo>
                    <a:pt x="93" y="335"/>
                    <a:pt x="93" y="335"/>
                    <a:pt x="93" y="335"/>
                  </a:cubicBezTo>
                  <a:cubicBezTo>
                    <a:pt x="93" y="298"/>
                    <a:pt x="93" y="298"/>
                    <a:pt x="93" y="298"/>
                  </a:cubicBezTo>
                  <a:lnTo>
                    <a:pt x="93" y="298"/>
                  </a:lnTo>
                  <a:lnTo>
                    <a:pt x="93" y="298"/>
                  </a:lnTo>
                  <a:cubicBezTo>
                    <a:pt x="93" y="298"/>
                    <a:pt x="93" y="298"/>
                    <a:pt x="93" y="279"/>
                  </a:cubicBezTo>
                  <a:lnTo>
                    <a:pt x="633" y="0"/>
                  </a:lnTo>
                  <a:lnTo>
                    <a:pt x="633" y="0"/>
                  </a:lnTo>
                  <a:cubicBezTo>
                    <a:pt x="353" y="149"/>
                    <a:pt x="353" y="149"/>
                    <a:pt x="353" y="149"/>
                  </a:cubicBezTo>
                  <a:cubicBezTo>
                    <a:pt x="465" y="149"/>
                    <a:pt x="465" y="149"/>
                    <a:pt x="465" y="149"/>
                  </a:cubicBezTo>
                  <a:cubicBezTo>
                    <a:pt x="651" y="37"/>
                    <a:pt x="651" y="37"/>
                    <a:pt x="651" y="37"/>
                  </a:cubicBezTo>
                  <a:cubicBezTo>
                    <a:pt x="633" y="0"/>
                    <a:pt x="633" y="0"/>
                    <a:pt x="633" y="0"/>
                  </a:cubicBezTo>
                  <a:lnTo>
                    <a:pt x="93" y="279"/>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152"/>
            <p:cNvSpPr>
              <a:spLocks noChangeArrowheads="1"/>
            </p:cNvSpPr>
            <p:nvPr/>
          </p:nvSpPr>
          <p:spPr bwMode="auto">
            <a:xfrm>
              <a:off x="7574985" y="2875653"/>
              <a:ext cx="247650" cy="142875"/>
            </a:xfrm>
            <a:custGeom>
              <a:avLst/>
              <a:gdLst>
                <a:gd name="T0" fmla="*/ 56 w 653"/>
                <a:gd name="T1" fmla="*/ 298 h 373"/>
                <a:gd name="T2" fmla="*/ 0 w 653"/>
                <a:gd name="T3" fmla="*/ 335 h 373"/>
                <a:gd name="T4" fmla="*/ 18 w 653"/>
                <a:gd name="T5" fmla="*/ 372 h 373"/>
                <a:gd name="T6" fmla="*/ 56 w 653"/>
                <a:gd name="T7" fmla="*/ 354 h 373"/>
                <a:gd name="T8" fmla="*/ 56 w 653"/>
                <a:gd name="T9" fmla="*/ 298 h 373"/>
                <a:gd name="T10" fmla="*/ 633 w 653"/>
                <a:gd name="T11" fmla="*/ 0 h 373"/>
                <a:gd name="T12" fmla="*/ 521 w 653"/>
                <a:gd name="T13" fmla="*/ 56 h 373"/>
                <a:gd name="T14" fmla="*/ 633 w 653"/>
                <a:gd name="T15" fmla="*/ 56 h 373"/>
                <a:gd name="T16" fmla="*/ 652 w 653"/>
                <a:gd name="T17" fmla="*/ 37 h 373"/>
                <a:gd name="T18" fmla="*/ 633 w 653"/>
                <a:gd name="T1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373">
                  <a:moveTo>
                    <a:pt x="56" y="298"/>
                  </a:moveTo>
                  <a:lnTo>
                    <a:pt x="0" y="335"/>
                  </a:lnTo>
                  <a:lnTo>
                    <a:pt x="18" y="372"/>
                  </a:lnTo>
                  <a:lnTo>
                    <a:pt x="56" y="354"/>
                  </a:lnTo>
                  <a:lnTo>
                    <a:pt x="56" y="298"/>
                  </a:lnTo>
                  <a:close/>
                  <a:moveTo>
                    <a:pt x="633" y="0"/>
                  </a:moveTo>
                  <a:lnTo>
                    <a:pt x="521" y="56"/>
                  </a:lnTo>
                  <a:lnTo>
                    <a:pt x="633" y="56"/>
                  </a:lnTo>
                  <a:lnTo>
                    <a:pt x="652" y="37"/>
                  </a:lnTo>
                  <a:lnTo>
                    <a:pt x="633" y="0"/>
                  </a:lnTo>
                  <a:close/>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Freeform 153"/>
            <p:cNvSpPr>
              <a:spLocks noChangeArrowheads="1"/>
            </p:cNvSpPr>
            <p:nvPr/>
          </p:nvSpPr>
          <p:spPr bwMode="auto">
            <a:xfrm>
              <a:off x="7574985" y="2989953"/>
              <a:ext cx="20637" cy="28575"/>
            </a:xfrm>
            <a:custGeom>
              <a:avLst/>
              <a:gdLst>
                <a:gd name="T0" fmla="*/ 56 w 57"/>
                <a:gd name="T1" fmla="*/ 0 h 75"/>
                <a:gd name="T2" fmla="*/ 0 w 57"/>
                <a:gd name="T3" fmla="*/ 37 h 75"/>
                <a:gd name="T4" fmla="*/ 18 w 57"/>
                <a:gd name="T5" fmla="*/ 74 h 75"/>
                <a:gd name="T6" fmla="*/ 56 w 57"/>
                <a:gd name="T7" fmla="*/ 56 h 75"/>
                <a:gd name="T8" fmla="*/ 56 w 57"/>
                <a:gd name="T9" fmla="*/ 0 h 75"/>
              </a:gdLst>
              <a:ahLst/>
              <a:cxnLst>
                <a:cxn ang="0">
                  <a:pos x="T0" y="T1"/>
                </a:cxn>
                <a:cxn ang="0">
                  <a:pos x="T2" y="T3"/>
                </a:cxn>
                <a:cxn ang="0">
                  <a:pos x="T4" y="T5"/>
                </a:cxn>
                <a:cxn ang="0">
                  <a:pos x="T6" y="T7"/>
                </a:cxn>
                <a:cxn ang="0">
                  <a:pos x="T8" y="T9"/>
                </a:cxn>
              </a:cxnLst>
              <a:rect l="0" t="0" r="r" b="b"/>
              <a:pathLst>
                <a:path w="57" h="75">
                  <a:moveTo>
                    <a:pt x="56" y="0"/>
                  </a:moveTo>
                  <a:lnTo>
                    <a:pt x="0" y="37"/>
                  </a:lnTo>
                  <a:lnTo>
                    <a:pt x="18" y="74"/>
                  </a:lnTo>
                  <a:lnTo>
                    <a:pt x="56" y="56"/>
                  </a:lnTo>
                  <a:lnTo>
                    <a:pt x="56"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54"/>
            <p:cNvSpPr>
              <a:spLocks noChangeArrowheads="1"/>
            </p:cNvSpPr>
            <p:nvPr/>
          </p:nvSpPr>
          <p:spPr bwMode="auto">
            <a:xfrm>
              <a:off x="7771835" y="2875653"/>
              <a:ext cx="50800" cy="22225"/>
            </a:xfrm>
            <a:custGeom>
              <a:avLst/>
              <a:gdLst>
                <a:gd name="T0" fmla="*/ 112 w 132"/>
                <a:gd name="T1" fmla="*/ 0 h 57"/>
                <a:gd name="T2" fmla="*/ 0 w 132"/>
                <a:gd name="T3" fmla="*/ 56 h 57"/>
                <a:gd name="T4" fmla="*/ 112 w 132"/>
                <a:gd name="T5" fmla="*/ 56 h 57"/>
                <a:gd name="T6" fmla="*/ 131 w 132"/>
                <a:gd name="T7" fmla="*/ 37 h 57"/>
                <a:gd name="T8" fmla="*/ 112 w 132"/>
                <a:gd name="T9" fmla="*/ 0 h 57"/>
              </a:gdLst>
              <a:ahLst/>
              <a:cxnLst>
                <a:cxn ang="0">
                  <a:pos x="T0" y="T1"/>
                </a:cxn>
                <a:cxn ang="0">
                  <a:pos x="T2" y="T3"/>
                </a:cxn>
                <a:cxn ang="0">
                  <a:pos x="T4" y="T5"/>
                </a:cxn>
                <a:cxn ang="0">
                  <a:pos x="T6" y="T7"/>
                </a:cxn>
                <a:cxn ang="0">
                  <a:pos x="T8" y="T9"/>
                </a:cxn>
              </a:cxnLst>
              <a:rect l="0" t="0" r="r" b="b"/>
              <a:pathLst>
                <a:path w="132" h="57">
                  <a:moveTo>
                    <a:pt x="112" y="0"/>
                  </a:moveTo>
                  <a:lnTo>
                    <a:pt x="0" y="56"/>
                  </a:lnTo>
                  <a:lnTo>
                    <a:pt x="112" y="56"/>
                  </a:lnTo>
                  <a:lnTo>
                    <a:pt x="131" y="37"/>
                  </a:lnTo>
                  <a:lnTo>
                    <a:pt x="112"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Freeform 155"/>
            <p:cNvSpPr>
              <a:spLocks noChangeArrowheads="1"/>
            </p:cNvSpPr>
            <p:nvPr/>
          </p:nvSpPr>
          <p:spPr bwMode="auto">
            <a:xfrm>
              <a:off x="7446397" y="3032815"/>
              <a:ext cx="149225" cy="92075"/>
            </a:xfrm>
            <a:custGeom>
              <a:avLst/>
              <a:gdLst>
                <a:gd name="T0" fmla="*/ 391 w 392"/>
                <a:gd name="T1" fmla="*/ 0 h 243"/>
                <a:gd name="T2" fmla="*/ 0 w 392"/>
                <a:gd name="T3" fmla="*/ 204 h 243"/>
                <a:gd name="T4" fmla="*/ 19 w 392"/>
                <a:gd name="T5" fmla="*/ 242 h 243"/>
                <a:gd name="T6" fmla="*/ 391 w 392"/>
                <a:gd name="T7" fmla="*/ 55 h 243"/>
                <a:gd name="T8" fmla="*/ 391 w 392"/>
                <a:gd name="T9" fmla="*/ 0 h 243"/>
              </a:gdLst>
              <a:ahLst/>
              <a:cxnLst>
                <a:cxn ang="0">
                  <a:pos x="T0" y="T1"/>
                </a:cxn>
                <a:cxn ang="0">
                  <a:pos x="T2" y="T3"/>
                </a:cxn>
                <a:cxn ang="0">
                  <a:pos x="T4" y="T5"/>
                </a:cxn>
                <a:cxn ang="0">
                  <a:pos x="T6" y="T7"/>
                </a:cxn>
                <a:cxn ang="0">
                  <a:pos x="T8" y="T9"/>
                </a:cxn>
              </a:cxnLst>
              <a:rect l="0" t="0" r="r" b="b"/>
              <a:pathLst>
                <a:path w="392" h="243">
                  <a:moveTo>
                    <a:pt x="391" y="0"/>
                  </a:moveTo>
                  <a:lnTo>
                    <a:pt x="0" y="204"/>
                  </a:lnTo>
                  <a:lnTo>
                    <a:pt x="19" y="242"/>
                  </a:lnTo>
                  <a:lnTo>
                    <a:pt x="391" y="55"/>
                  </a:lnTo>
                  <a:lnTo>
                    <a:pt x="391"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156"/>
            <p:cNvSpPr>
              <a:spLocks noChangeArrowheads="1"/>
            </p:cNvSpPr>
            <p:nvPr/>
          </p:nvSpPr>
          <p:spPr bwMode="auto">
            <a:xfrm>
              <a:off x="7446397" y="3032815"/>
              <a:ext cx="149225" cy="92075"/>
            </a:xfrm>
            <a:custGeom>
              <a:avLst/>
              <a:gdLst>
                <a:gd name="T0" fmla="*/ 391 w 392"/>
                <a:gd name="T1" fmla="*/ 0 h 243"/>
                <a:gd name="T2" fmla="*/ 0 w 392"/>
                <a:gd name="T3" fmla="*/ 204 h 243"/>
                <a:gd name="T4" fmla="*/ 19 w 392"/>
                <a:gd name="T5" fmla="*/ 242 h 243"/>
                <a:gd name="T6" fmla="*/ 391 w 392"/>
                <a:gd name="T7" fmla="*/ 55 h 243"/>
                <a:gd name="T8" fmla="*/ 391 w 392"/>
                <a:gd name="T9" fmla="*/ 0 h 243"/>
              </a:gdLst>
              <a:ahLst/>
              <a:cxnLst>
                <a:cxn ang="0">
                  <a:pos x="T0" y="T1"/>
                </a:cxn>
                <a:cxn ang="0">
                  <a:pos x="T2" y="T3"/>
                </a:cxn>
                <a:cxn ang="0">
                  <a:pos x="T4" y="T5"/>
                </a:cxn>
                <a:cxn ang="0">
                  <a:pos x="T6" y="T7"/>
                </a:cxn>
                <a:cxn ang="0">
                  <a:pos x="T8" y="T9"/>
                </a:cxn>
              </a:cxnLst>
              <a:rect l="0" t="0" r="r" b="b"/>
              <a:pathLst>
                <a:path w="392" h="243">
                  <a:moveTo>
                    <a:pt x="391" y="0"/>
                  </a:moveTo>
                  <a:lnTo>
                    <a:pt x="0" y="204"/>
                  </a:lnTo>
                  <a:lnTo>
                    <a:pt x="19" y="242"/>
                  </a:lnTo>
                  <a:lnTo>
                    <a:pt x="391" y="55"/>
                  </a:lnTo>
                  <a:lnTo>
                    <a:pt x="391"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157"/>
            <p:cNvSpPr>
              <a:spLocks noChangeArrowheads="1"/>
            </p:cNvSpPr>
            <p:nvPr/>
          </p:nvSpPr>
          <p:spPr bwMode="auto">
            <a:xfrm>
              <a:off x="7474972" y="3109015"/>
              <a:ext cx="120650" cy="79375"/>
            </a:xfrm>
            <a:custGeom>
              <a:avLst/>
              <a:gdLst>
                <a:gd name="T0" fmla="*/ 316 w 317"/>
                <a:gd name="T1" fmla="*/ 0 h 206"/>
                <a:gd name="T2" fmla="*/ 0 w 317"/>
                <a:gd name="T3" fmla="*/ 168 h 206"/>
                <a:gd name="T4" fmla="*/ 37 w 317"/>
                <a:gd name="T5" fmla="*/ 205 h 206"/>
                <a:gd name="T6" fmla="*/ 316 w 317"/>
                <a:gd name="T7" fmla="*/ 56 h 206"/>
                <a:gd name="T8" fmla="*/ 316 w 317"/>
                <a:gd name="T9" fmla="*/ 0 h 206"/>
              </a:gdLst>
              <a:ahLst/>
              <a:cxnLst>
                <a:cxn ang="0">
                  <a:pos x="T0" y="T1"/>
                </a:cxn>
                <a:cxn ang="0">
                  <a:pos x="T2" y="T3"/>
                </a:cxn>
                <a:cxn ang="0">
                  <a:pos x="T4" y="T5"/>
                </a:cxn>
                <a:cxn ang="0">
                  <a:pos x="T6" y="T7"/>
                </a:cxn>
                <a:cxn ang="0">
                  <a:pos x="T8" y="T9"/>
                </a:cxn>
              </a:cxnLst>
              <a:rect l="0" t="0" r="r" b="b"/>
              <a:pathLst>
                <a:path w="317" h="206">
                  <a:moveTo>
                    <a:pt x="316" y="0"/>
                  </a:moveTo>
                  <a:lnTo>
                    <a:pt x="0" y="168"/>
                  </a:lnTo>
                  <a:lnTo>
                    <a:pt x="37" y="205"/>
                  </a:lnTo>
                  <a:lnTo>
                    <a:pt x="316" y="56"/>
                  </a:lnTo>
                  <a:lnTo>
                    <a:pt x="316"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158"/>
            <p:cNvSpPr>
              <a:spLocks noChangeArrowheads="1"/>
            </p:cNvSpPr>
            <p:nvPr/>
          </p:nvSpPr>
          <p:spPr bwMode="auto">
            <a:xfrm>
              <a:off x="7474972" y="3109015"/>
              <a:ext cx="120650" cy="79375"/>
            </a:xfrm>
            <a:custGeom>
              <a:avLst/>
              <a:gdLst>
                <a:gd name="T0" fmla="*/ 316 w 317"/>
                <a:gd name="T1" fmla="*/ 0 h 206"/>
                <a:gd name="T2" fmla="*/ 0 w 317"/>
                <a:gd name="T3" fmla="*/ 168 h 206"/>
                <a:gd name="T4" fmla="*/ 37 w 317"/>
                <a:gd name="T5" fmla="*/ 205 h 206"/>
                <a:gd name="T6" fmla="*/ 316 w 317"/>
                <a:gd name="T7" fmla="*/ 56 h 206"/>
                <a:gd name="T8" fmla="*/ 316 w 317"/>
                <a:gd name="T9" fmla="*/ 0 h 206"/>
              </a:gdLst>
              <a:ahLst/>
              <a:cxnLst>
                <a:cxn ang="0">
                  <a:pos x="T0" y="T1"/>
                </a:cxn>
                <a:cxn ang="0">
                  <a:pos x="T2" y="T3"/>
                </a:cxn>
                <a:cxn ang="0">
                  <a:pos x="T4" y="T5"/>
                </a:cxn>
                <a:cxn ang="0">
                  <a:pos x="T6" y="T7"/>
                </a:cxn>
                <a:cxn ang="0">
                  <a:pos x="T8" y="T9"/>
                </a:cxn>
              </a:cxnLst>
              <a:rect l="0" t="0" r="r" b="b"/>
              <a:pathLst>
                <a:path w="317" h="206">
                  <a:moveTo>
                    <a:pt x="316" y="0"/>
                  </a:moveTo>
                  <a:lnTo>
                    <a:pt x="0" y="168"/>
                  </a:lnTo>
                  <a:lnTo>
                    <a:pt x="37" y="205"/>
                  </a:lnTo>
                  <a:lnTo>
                    <a:pt x="316" y="56"/>
                  </a:lnTo>
                  <a:lnTo>
                    <a:pt x="316"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9"/>
            <p:cNvSpPr>
              <a:spLocks noChangeArrowheads="1"/>
            </p:cNvSpPr>
            <p:nvPr/>
          </p:nvSpPr>
          <p:spPr bwMode="auto">
            <a:xfrm>
              <a:off x="7495610" y="3153465"/>
              <a:ext cx="98425" cy="69850"/>
            </a:xfrm>
            <a:custGeom>
              <a:avLst/>
              <a:gdLst>
                <a:gd name="T0" fmla="*/ 261 w 262"/>
                <a:gd name="T1" fmla="*/ 0 h 187"/>
                <a:gd name="T2" fmla="*/ 0 w 262"/>
                <a:gd name="T3" fmla="*/ 149 h 187"/>
                <a:gd name="T4" fmla="*/ 19 w 262"/>
                <a:gd name="T5" fmla="*/ 186 h 187"/>
                <a:gd name="T6" fmla="*/ 261 w 262"/>
                <a:gd name="T7" fmla="*/ 56 h 187"/>
                <a:gd name="T8" fmla="*/ 261 w 262"/>
                <a:gd name="T9" fmla="*/ 0 h 187"/>
              </a:gdLst>
              <a:ahLst/>
              <a:cxnLst>
                <a:cxn ang="0">
                  <a:pos x="T0" y="T1"/>
                </a:cxn>
                <a:cxn ang="0">
                  <a:pos x="T2" y="T3"/>
                </a:cxn>
                <a:cxn ang="0">
                  <a:pos x="T4" y="T5"/>
                </a:cxn>
                <a:cxn ang="0">
                  <a:pos x="T6" y="T7"/>
                </a:cxn>
                <a:cxn ang="0">
                  <a:pos x="T8" y="T9"/>
                </a:cxn>
              </a:cxnLst>
              <a:rect l="0" t="0" r="r" b="b"/>
              <a:pathLst>
                <a:path w="262" h="187">
                  <a:moveTo>
                    <a:pt x="261" y="0"/>
                  </a:moveTo>
                  <a:lnTo>
                    <a:pt x="0" y="149"/>
                  </a:lnTo>
                  <a:lnTo>
                    <a:pt x="19" y="186"/>
                  </a:lnTo>
                  <a:lnTo>
                    <a:pt x="261" y="56"/>
                  </a:lnTo>
                  <a:lnTo>
                    <a:pt x="261"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60"/>
            <p:cNvSpPr>
              <a:spLocks noChangeArrowheads="1"/>
            </p:cNvSpPr>
            <p:nvPr/>
          </p:nvSpPr>
          <p:spPr bwMode="auto">
            <a:xfrm>
              <a:off x="7495610" y="3153465"/>
              <a:ext cx="98425" cy="69850"/>
            </a:xfrm>
            <a:custGeom>
              <a:avLst/>
              <a:gdLst>
                <a:gd name="T0" fmla="*/ 261 w 262"/>
                <a:gd name="T1" fmla="*/ 0 h 187"/>
                <a:gd name="T2" fmla="*/ 0 w 262"/>
                <a:gd name="T3" fmla="*/ 149 h 187"/>
                <a:gd name="T4" fmla="*/ 19 w 262"/>
                <a:gd name="T5" fmla="*/ 186 h 187"/>
                <a:gd name="T6" fmla="*/ 261 w 262"/>
                <a:gd name="T7" fmla="*/ 56 h 187"/>
                <a:gd name="T8" fmla="*/ 261 w 262"/>
                <a:gd name="T9" fmla="*/ 0 h 187"/>
              </a:gdLst>
              <a:ahLst/>
              <a:cxnLst>
                <a:cxn ang="0">
                  <a:pos x="T0" y="T1"/>
                </a:cxn>
                <a:cxn ang="0">
                  <a:pos x="T2" y="T3"/>
                </a:cxn>
                <a:cxn ang="0">
                  <a:pos x="T4" y="T5"/>
                </a:cxn>
                <a:cxn ang="0">
                  <a:pos x="T6" y="T7"/>
                </a:cxn>
                <a:cxn ang="0">
                  <a:pos x="T8" y="T9"/>
                </a:cxn>
              </a:cxnLst>
              <a:rect l="0" t="0" r="r" b="b"/>
              <a:pathLst>
                <a:path w="262" h="187">
                  <a:moveTo>
                    <a:pt x="261" y="0"/>
                  </a:moveTo>
                  <a:lnTo>
                    <a:pt x="0" y="149"/>
                  </a:lnTo>
                  <a:lnTo>
                    <a:pt x="19" y="186"/>
                  </a:lnTo>
                  <a:lnTo>
                    <a:pt x="261" y="56"/>
                  </a:lnTo>
                  <a:lnTo>
                    <a:pt x="261"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61"/>
            <p:cNvSpPr>
              <a:spLocks noChangeArrowheads="1"/>
            </p:cNvSpPr>
            <p:nvPr/>
          </p:nvSpPr>
          <p:spPr bwMode="auto">
            <a:xfrm>
              <a:off x="7509897" y="3194740"/>
              <a:ext cx="85725" cy="63500"/>
            </a:xfrm>
            <a:custGeom>
              <a:avLst/>
              <a:gdLst>
                <a:gd name="T0" fmla="*/ 223 w 224"/>
                <a:gd name="T1" fmla="*/ 0 h 169"/>
                <a:gd name="T2" fmla="*/ 0 w 224"/>
                <a:gd name="T3" fmla="*/ 112 h 169"/>
                <a:gd name="T4" fmla="*/ 18 w 224"/>
                <a:gd name="T5" fmla="*/ 168 h 169"/>
                <a:gd name="T6" fmla="*/ 223 w 224"/>
                <a:gd name="T7" fmla="*/ 56 h 169"/>
                <a:gd name="T8" fmla="*/ 223 w 224"/>
                <a:gd name="T9" fmla="*/ 0 h 169"/>
              </a:gdLst>
              <a:ahLst/>
              <a:cxnLst>
                <a:cxn ang="0">
                  <a:pos x="T0" y="T1"/>
                </a:cxn>
                <a:cxn ang="0">
                  <a:pos x="T2" y="T3"/>
                </a:cxn>
                <a:cxn ang="0">
                  <a:pos x="T4" y="T5"/>
                </a:cxn>
                <a:cxn ang="0">
                  <a:pos x="T6" y="T7"/>
                </a:cxn>
                <a:cxn ang="0">
                  <a:pos x="T8" y="T9"/>
                </a:cxn>
              </a:cxnLst>
              <a:rect l="0" t="0" r="r" b="b"/>
              <a:pathLst>
                <a:path w="224" h="169">
                  <a:moveTo>
                    <a:pt x="223" y="0"/>
                  </a:moveTo>
                  <a:lnTo>
                    <a:pt x="0" y="112"/>
                  </a:lnTo>
                  <a:lnTo>
                    <a:pt x="18" y="168"/>
                  </a:lnTo>
                  <a:lnTo>
                    <a:pt x="223" y="56"/>
                  </a:lnTo>
                  <a:lnTo>
                    <a:pt x="22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62"/>
            <p:cNvSpPr>
              <a:spLocks noChangeArrowheads="1"/>
            </p:cNvSpPr>
            <p:nvPr/>
          </p:nvSpPr>
          <p:spPr bwMode="auto">
            <a:xfrm>
              <a:off x="7509897" y="3194740"/>
              <a:ext cx="85725" cy="63500"/>
            </a:xfrm>
            <a:custGeom>
              <a:avLst/>
              <a:gdLst>
                <a:gd name="T0" fmla="*/ 223 w 224"/>
                <a:gd name="T1" fmla="*/ 0 h 169"/>
                <a:gd name="T2" fmla="*/ 0 w 224"/>
                <a:gd name="T3" fmla="*/ 112 h 169"/>
                <a:gd name="T4" fmla="*/ 18 w 224"/>
                <a:gd name="T5" fmla="*/ 168 h 169"/>
                <a:gd name="T6" fmla="*/ 223 w 224"/>
                <a:gd name="T7" fmla="*/ 56 h 169"/>
                <a:gd name="T8" fmla="*/ 223 w 224"/>
                <a:gd name="T9" fmla="*/ 0 h 169"/>
              </a:gdLst>
              <a:ahLst/>
              <a:cxnLst>
                <a:cxn ang="0">
                  <a:pos x="T0" y="T1"/>
                </a:cxn>
                <a:cxn ang="0">
                  <a:pos x="T2" y="T3"/>
                </a:cxn>
                <a:cxn ang="0">
                  <a:pos x="T4" y="T5"/>
                </a:cxn>
                <a:cxn ang="0">
                  <a:pos x="T6" y="T7"/>
                </a:cxn>
                <a:cxn ang="0">
                  <a:pos x="T8" y="T9"/>
                </a:cxn>
              </a:cxnLst>
              <a:rect l="0" t="0" r="r" b="b"/>
              <a:pathLst>
                <a:path w="224" h="169">
                  <a:moveTo>
                    <a:pt x="223" y="0"/>
                  </a:moveTo>
                  <a:lnTo>
                    <a:pt x="0" y="112"/>
                  </a:lnTo>
                  <a:lnTo>
                    <a:pt x="18" y="168"/>
                  </a:lnTo>
                  <a:lnTo>
                    <a:pt x="223" y="56"/>
                  </a:lnTo>
                  <a:lnTo>
                    <a:pt x="22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63"/>
            <p:cNvSpPr>
              <a:spLocks noChangeArrowheads="1"/>
            </p:cNvSpPr>
            <p:nvPr/>
          </p:nvSpPr>
          <p:spPr bwMode="auto">
            <a:xfrm>
              <a:off x="7532122" y="3237603"/>
              <a:ext cx="63500" cy="50800"/>
            </a:xfrm>
            <a:custGeom>
              <a:avLst/>
              <a:gdLst>
                <a:gd name="T0" fmla="*/ 167 w 168"/>
                <a:gd name="T1" fmla="*/ 0 h 131"/>
                <a:gd name="T2" fmla="*/ 0 w 168"/>
                <a:gd name="T3" fmla="*/ 92 h 131"/>
                <a:gd name="T4" fmla="*/ 18 w 168"/>
                <a:gd name="T5" fmla="*/ 130 h 131"/>
                <a:gd name="T6" fmla="*/ 167 w 168"/>
                <a:gd name="T7" fmla="*/ 36 h 131"/>
                <a:gd name="T8" fmla="*/ 167 w 168"/>
                <a:gd name="T9" fmla="*/ 0 h 131"/>
              </a:gdLst>
              <a:ahLst/>
              <a:cxnLst>
                <a:cxn ang="0">
                  <a:pos x="T0" y="T1"/>
                </a:cxn>
                <a:cxn ang="0">
                  <a:pos x="T2" y="T3"/>
                </a:cxn>
                <a:cxn ang="0">
                  <a:pos x="T4" y="T5"/>
                </a:cxn>
                <a:cxn ang="0">
                  <a:pos x="T6" y="T7"/>
                </a:cxn>
                <a:cxn ang="0">
                  <a:pos x="T8" y="T9"/>
                </a:cxn>
              </a:cxnLst>
              <a:rect l="0" t="0" r="r" b="b"/>
              <a:pathLst>
                <a:path w="168" h="131">
                  <a:moveTo>
                    <a:pt x="167" y="0"/>
                  </a:moveTo>
                  <a:lnTo>
                    <a:pt x="0" y="92"/>
                  </a:lnTo>
                  <a:lnTo>
                    <a:pt x="18" y="130"/>
                  </a:lnTo>
                  <a:lnTo>
                    <a:pt x="167" y="36"/>
                  </a:lnTo>
                  <a:lnTo>
                    <a:pt x="167"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4"/>
            <p:cNvSpPr>
              <a:spLocks noChangeArrowheads="1"/>
            </p:cNvSpPr>
            <p:nvPr/>
          </p:nvSpPr>
          <p:spPr bwMode="auto">
            <a:xfrm>
              <a:off x="7532122" y="3237603"/>
              <a:ext cx="63500" cy="50800"/>
            </a:xfrm>
            <a:custGeom>
              <a:avLst/>
              <a:gdLst>
                <a:gd name="T0" fmla="*/ 167 w 168"/>
                <a:gd name="T1" fmla="*/ 0 h 131"/>
                <a:gd name="T2" fmla="*/ 0 w 168"/>
                <a:gd name="T3" fmla="*/ 92 h 131"/>
                <a:gd name="T4" fmla="*/ 18 w 168"/>
                <a:gd name="T5" fmla="*/ 130 h 131"/>
                <a:gd name="T6" fmla="*/ 167 w 168"/>
                <a:gd name="T7" fmla="*/ 36 h 131"/>
                <a:gd name="T8" fmla="*/ 167 w 168"/>
                <a:gd name="T9" fmla="*/ 0 h 131"/>
              </a:gdLst>
              <a:ahLst/>
              <a:cxnLst>
                <a:cxn ang="0">
                  <a:pos x="T0" y="T1"/>
                </a:cxn>
                <a:cxn ang="0">
                  <a:pos x="T2" y="T3"/>
                </a:cxn>
                <a:cxn ang="0">
                  <a:pos x="T4" y="T5"/>
                </a:cxn>
                <a:cxn ang="0">
                  <a:pos x="T6" y="T7"/>
                </a:cxn>
                <a:cxn ang="0">
                  <a:pos x="T8" y="T9"/>
                </a:cxn>
              </a:cxnLst>
              <a:rect l="0" t="0" r="r" b="b"/>
              <a:pathLst>
                <a:path w="168" h="131">
                  <a:moveTo>
                    <a:pt x="167" y="0"/>
                  </a:moveTo>
                  <a:lnTo>
                    <a:pt x="0" y="92"/>
                  </a:lnTo>
                  <a:lnTo>
                    <a:pt x="18" y="130"/>
                  </a:lnTo>
                  <a:lnTo>
                    <a:pt x="167" y="36"/>
                  </a:lnTo>
                  <a:lnTo>
                    <a:pt x="167"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65"/>
            <p:cNvSpPr>
              <a:spLocks noChangeArrowheads="1"/>
            </p:cNvSpPr>
            <p:nvPr/>
          </p:nvSpPr>
          <p:spPr bwMode="auto">
            <a:xfrm>
              <a:off x="7546410" y="3272528"/>
              <a:ext cx="49212" cy="49212"/>
            </a:xfrm>
            <a:custGeom>
              <a:avLst/>
              <a:gdLst>
                <a:gd name="T0" fmla="*/ 130 w 131"/>
                <a:gd name="T1" fmla="*/ 0 h 132"/>
                <a:gd name="T2" fmla="*/ 0 w 131"/>
                <a:gd name="T3" fmla="*/ 75 h 132"/>
                <a:gd name="T4" fmla="*/ 18 w 131"/>
                <a:gd name="T5" fmla="*/ 131 h 132"/>
                <a:gd name="T6" fmla="*/ 130 w 131"/>
                <a:gd name="T7" fmla="*/ 56 h 132"/>
                <a:gd name="T8" fmla="*/ 130 w 131"/>
                <a:gd name="T9" fmla="*/ 0 h 132"/>
              </a:gdLst>
              <a:ahLst/>
              <a:cxnLst>
                <a:cxn ang="0">
                  <a:pos x="T0" y="T1"/>
                </a:cxn>
                <a:cxn ang="0">
                  <a:pos x="T2" y="T3"/>
                </a:cxn>
                <a:cxn ang="0">
                  <a:pos x="T4" y="T5"/>
                </a:cxn>
                <a:cxn ang="0">
                  <a:pos x="T6" y="T7"/>
                </a:cxn>
                <a:cxn ang="0">
                  <a:pos x="T8" y="T9"/>
                </a:cxn>
              </a:cxnLst>
              <a:rect l="0" t="0" r="r" b="b"/>
              <a:pathLst>
                <a:path w="131" h="132">
                  <a:moveTo>
                    <a:pt x="130" y="0"/>
                  </a:moveTo>
                  <a:lnTo>
                    <a:pt x="0" y="75"/>
                  </a:lnTo>
                  <a:lnTo>
                    <a:pt x="18" y="131"/>
                  </a:lnTo>
                  <a:lnTo>
                    <a:pt x="130" y="56"/>
                  </a:lnTo>
                  <a:lnTo>
                    <a:pt x="130"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66"/>
            <p:cNvSpPr>
              <a:spLocks noChangeArrowheads="1"/>
            </p:cNvSpPr>
            <p:nvPr/>
          </p:nvSpPr>
          <p:spPr bwMode="auto">
            <a:xfrm>
              <a:off x="7546410" y="3272528"/>
              <a:ext cx="49212" cy="49212"/>
            </a:xfrm>
            <a:custGeom>
              <a:avLst/>
              <a:gdLst>
                <a:gd name="T0" fmla="*/ 130 w 131"/>
                <a:gd name="T1" fmla="*/ 0 h 132"/>
                <a:gd name="T2" fmla="*/ 0 w 131"/>
                <a:gd name="T3" fmla="*/ 75 h 132"/>
                <a:gd name="T4" fmla="*/ 18 w 131"/>
                <a:gd name="T5" fmla="*/ 131 h 132"/>
                <a:gd name="T6" fmla="*/ 130 w 131"/>
                <a:gd name="T7" fmla="*/ 56 h 132"/>
                <a:gd name="T8" fmla="*/ 130 w 131"/>
                <a:gd name="T9" fmla="*/ 0 h 132"/>
              </a:gdLst>
              <a:ahLst/>
              <a:cxnLst>
                <a:cxn ang="0">
                  <a:pos x="T0" y="T1"/>
                </a:cxn>
                <a:cxn ang="0">
                  <a:pos x="T2" y="T3"/>
                </a:cxn>
                <a:cxn ang="0">
                  <a:pos x="T4" y="T5"/>
                </a:cxn>
                <a:cxn ang="0">
                  <a:pos x="T6" y="T7"/>
                </a:cxn>
                <a:cxn ang="0">
                  <a:pos x="T8" y="T9"/>
                </a:cxn>
              </a:cxnLst>
              <a:rect l="0" t="0" r="r" b="b"/>
              <a:pathLst>
                <a:path w="131" h="132">
                  <a:moveTo>
                    <a:pt x="130" y="0"/>
                  </a:moveTo>
                  <a:lnTo>
                    <a:pt x="0" y="75"/>
                  </a:lnTo>
                  <a:lnTo>
                    <a:pt x="18" y="131"/>
                  </a:lnTo>
                  <a:lnTo>
                    <a:pt x="130" y="56"/>
                  </a:lnTo>
                  <a:lnTo>
                    <a:pt x="130"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Freeform 167"/>
            <p:cNvSpPr>
              <a:spLocks noChangeArrowheads="1"/>
            </p:cNvSpPr>
            <p:nvPr/>
          </p:nvSpPr>
          <p:spPr bwMode="auto">
            <a:xfrm>
              <a:off x="7559110" y="3315390"/>
              <a:ext cx="34925" cy="34925"/>
            </a:xfrm>
            <a:custGeom>
              <a:avLst/>
              <a:gdLst>
                <a:gd name="T0" fmla="*/ 93 w 94"/>
                <a:gd name="T1" fmla="*/ 0 h 93"/>
                <a:gd name="T2" fmla="*/ 0 w 94"/>
                <a:gd name="T3" fmla="*/ 55 h 93"/>
                <a:gd name="T4" fmla="*/ 37 w 94"/>
                <a:gd name="T5" fmla="*/ 92 h 93"/>
                <a:gd name="T6" fmla="*/ 93 w 94"/>
                <a:gd name="T7" fmla="*/ 55 h 93"/>
                <a:gd name="T8" fmla="*/ 93 w 94"/>
                <a:gd name="T9" fmla="*/ 0 h 93"/>
              </a:gdLst>
              <a:ahLst/>
              <a:cxnLst>
                <a:cxn ang="0">
                  <a:pos x="T0" y="T1"/>
                </a:cxn>
                <a:cxn ang="0">
                  <a:pos x="T2" y="T3"/>
                </a:cxn>
                <a:cxn ang="0">
                  <a:pos x="T4" y="T5"/>
                </a:cxn>
                <a:cxn ang="0">
                  <a:pos x="T6" y="T7"/>
                </a:cxn>
                <a:cxn ang="0">
                  <a:pos x="T8" y="T9"/>
                </a:cxn>
              </a:cxnLst>
              <a:rect l="0" t="0" r="r" b="b"/>
              <a:pathLst>
                <a:path w="94" h="93">
                  <a:moveTo>
                    <a:pt x="93" y="0"/>
                  </a:moveTo>
                  <a:lnTo>
                    <a:pt x="0" y="55"/>
                  </a:lnTo>
                  <a:lnTo>
                    <a:pt x="37" y="92"/>
                  </a:lnTo>
                  <a:lnTo>
                    <a:pt x="93" y="55"/>
                  </a:lnTo>
                  <a:lnTo>
                    <a:pt x="9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68"/>
            <p:cNvSpPr>
              <a:spLocks noChangeArrowheads="1"/>
            </p:cNvSpPr>
            <p:nvPr/>
          </p:nvSpPr>
          <p:spPr bwMode="auto">
            <a:xfrm>
              <a:off x="7559110" y="3315390"/>
              <a:ext cx="34925" cy="34925"/>
            </a:xfrm>
            <a:custGeom>
              <a:avLst/>
              <a:gdLst>
                <a:gd name="T0" fmla="*/ 93 w 94"/>
                <a:gd name="T1" fmla="*/ 0 h 93"/>
                <a:gd name="T2" fmla="*/ 0 w 94"/>
                <a:gd name="T3" fmla="*/ 55 h 93"/>
                <a:gd name="T4" fmla="*/ 37 w 94"/>
                <a:gd name="T5" fmla="*/ 92 h 93"/>
                <a:gd name="T6" fmla="*/ 93 w 94"/>
                <a:gd name="T7" fmla="*/ 55 h 93"/>
                <a:gd name="T8" fmla="*/ 93 w 94"/>
                <a:gd name="T9" fmla="*/ 0 h 93"/>
              </a:gdLst>
              <a:ahLst/>
              <a:cxnLst>
                <a:cxn ang="0">
                  <a:pos x="T0" y="T1"/>
                </a:cxn>
                <a:cxn ang="0">
                  <a:pos x="T2" y="T3"/>
                </a:cxn>
                <a:cxn ang="0">
                  <a:pos x="T4" y="T5"/>
                </a:cxn>
                <a:cxn ang="0">
                  <a:pos x="T6" y="T7"/>
                </a:cxn>
                <a:cxn ang="0">
                  <a:pos x="T8" y="T9"/>
                </a:cxn>
              </a:cxnLst>
              <a:rect l="0" t="0" r="r" b="b"/>
              <a:pathLst>
                <a:path w="94" h="93">
                  <a:moveTo>
                    <a:pt x="93" y="0"/>
                  </a:moveTo>
                  <a:lnTo>
                    <a:pt x="0" y="55"/>
                  </a:lnTo>
                  <a:lnTo>
                    <a:pt x="37" y="92"/>
                  </a:lnTo>
                  <a:lnTo>
                    <a:pt x="93" y="55"/>
                  </a:lnTo>
                  <a:lnTo>
                    <a:pt x="93"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69"/>
            <p:cNvSpPr>
              <a:spLocks noChangeArrowheads="1"/>
            </p:cNvSpPr>
            <p:nvPr/>
          </p:nvSpPr>
          <p:spPr bwMode="auto">
            <a:xfrm>
              <a:off x="7779772" y="3690040"/>
              <a:ext cx="14288" cy="7938"/>
            </a:xfrm>
            <a:custGeom>
              <a:avLst/>
              <a:gdLst>
                <a:gd name="T0" fmla="*/ 0 w 38"/>
                <a:gd name="T1" fmla="*/ 0 h 20"/>
                <a:gd name="T2" fmla="*/ 0 w 38"/>
                <a:gd name="T3" fmla="*/ 0 h 20"/>
                <a:gd name="T4" fmla="*/ 37 w 38"/>
                <a:gd name="T5" fmla="*/ 19 h 20"/>
                <a:gd name="T6" fmla="*/ 0 w 38"/>
                <a:gd name="T7" fmla="*/ 0 h 20"/>
              </a:gdLst>
              <a:ahLst/>
              <a:cxnLst>
                <a:cxn ang="0">
                  <a:pos x="T0" y="T1"/>
                </a:cxn>
                <a:cxn ang="0">
                  <a:pos x="T2" y="T3"/>
                </a:cxn>
                <a:cxn ang="0">
                  <a:pos x="T4" y="T5"/>
                </a:cxn>
                <a:cxn ang="0">
                  <a:pos x="T6" y="T7"/>
                </a:cxn>
              </a:cxnLst>
              <a:rect l="0" t="0" r="r" b="b"/>
              <a:pathLst>
                <a:path w="38" h="20">
                  <a:moveTo>
                    <a:pt x="0" y="0"/>
                  </a:moveTo>
                  <a:lnTo>
                    <a:pt x="0" y="0"/>
                  </a:lnTo>
                  <a:lnTo>
                    <a:pt x="37" y="19"/>
                  </a:lnTo>
                  <a:lnTo>
                    <a:pt x="0" y="0"/>
                  </a:lnTo>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170"/>
            <p:cNvSpPr>
              <a:spLocks noChangeArrowheads="1"/>
            </p:cNvSpPr>
            <p:nvPr/>
          </p:nvSpPr>
          <p:spPr bwMode="auto">
            <a:xfrm>
              <a:off x="7779772" y="3690040"/>
              <a:ext cx="14288" cy="7938"/>
            </a:xfrm>
            <a:custGeom>
              <a:avLst/>
              <a:gdLst>
                <a:gd name="T0" fmla="*/ 0 w 38"/>
                <a:gd name="T1" fmla="*/ 0 h 20"/>
                <a:gd name="T2" fmla="*/ 0 w 38"/>
                <a:gd name="T3" fmla="*/ 0 h 20"/>
                <a:gd name="T4" fmla="*/ 37 w 38"/>
                <a:gd name="T5" fmla="*/ 19 h 20"/>
                <a:gd name="T6" fmla="*/ 0 w 38"/>
                <a:gd name="T7" fmla="*/ 0 h 20"/>
              </a:gdLst>
              <a:ahLst/>
              <a:cxnLst>
                <a:cxn ang="0">
                  <a:pos x="T0" y="T1"/>
                </a:cxn>
                <a:cxn ang="0">
                  <a:pos x="T2" y="T3"/>
                </a:cxn>
                <a:cxn ang="0">
                  <a:pos x="T4" y="T5"/>
                </a:cxn>
                <a:cxn ang="0">
                  <a:pos x="T6" y="T7"/>
                </a:cxn>
              </a:cxnLst>
              <a:rect l="0" t="0" r="r" b="b"/>
              <a:pathLst>
                <a:path w="38" h="20">
                  <a:moveTo>
                    <a:pt x="0" y="0"/>
                  </a:moveTo>
                  <a:lnTo>
                    <a:pt x="0" y="0"/>
                  </a:lnTo>
                  <a:lnTo>
                    <a:pt x="37" y="19"/>
                  </a:lnTo>
                  <a:lnTo>
                    <a:pt x="0" y="0"/>
                  </a:lnTo>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171"/>
            <p:cNvSpPr>
              <a:spLocks noChangeArrowheads="1"/>
            </p:cNvSpPr>
            <p:nvPr/>
          </p:nvSpPr>
          <p:spPr bwMode="auto">
            <a:xfrm>
              <a:off x="7779772" y="3690040"/>
              <a:ext cx="14288" cy="7938"/>
            </a:xfrm>
            <a:custGeom>
              <a:avLst/>
              <a:gdLst>
                <a:gd name="T0" fmla="*/ 37 w 38"/>
                <a:gd name="T1" fmla="*/ 0 h 20"/>
                <a:gd name="T2" fmla="*/ 0 w 38"/>
                <a:gd name="T3" fmla="*/ 0 h 20"/>
                <a:gd name="T4" fmla="*/ 37 w 38"/>
                <a:gd name="T5" fmla="*/ 19 h 20"/>
                <a:gd name="T6" fmla="*/ 37 w 38"/>
                <a:gd name="T7" fmla="*/ 0 h 20"/>
              </a:gdLst>
              <a:ahLst/>
              <a:cxnLst>
                <a:cxn ang="0">
                  <a:pos x="T0" y="T1"/>
                </a:cxn>
                <a:cxn ang="0">
                  <a:pos x="T2" y="T3"/>
                </a:cxn>
                <a:cxn ang="0">
                  <a:pos x="T4" y="T5"/>
                </a:cxn>
                <a:cxn ang="0">
                  <a:pos x="T6" y="T7"/>
                </a:cxn>
              </a:cxnLst>
              <a:rect l="0" t="0" r="r" b="b"/>
              <a:pathLst>
                <a:path w="38" h="20">
                  <a:moveTo>
                    <a:pt x="37" y="0"/>
                  </a:moveTo>
                  <a:lnTo>
                    <a:pt x="0" y="0"/>
                  </a:lnTo>
                  <a:lnTo>
                    <a:pt x="37" y="19"/>
                  </a:lnTo>
                  <a:lnTo>
                    <a:pt x="37" y="0"/>
                  </a:lnTo>
                </a:path>
              </a:pathLst>
            </a:custGeom>
            <a:solidFill>
              <a:srgbClr val="D8DCDF"/>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172"/>
            <p:cNvSpPr>
              <a:spLocks noChangeArrowheads="1"/>
            </p:cNvSpPr>
            <p:nvPr/>
          </p:nvSpPr>
          <p:spPr bwMode="auto">
            <a:xfrm>
              <a:off x="7779772" y="3690040"/>
              <a:ext cx="14288" cy="7938"/>
            </a:xfrm>
            <a:custGeom>
              <a:avLst/>
              <a:gdLst>
                <a:gd name="T0" fmla="*/ 37 w 38"/>
                <a:gd name="T1" fmla="*/ 0 h 20"/>
                <a:gd name="T2" fmla="*/ 0 w 38"/>
                <a:gd name="T3" fmla="*/ 0 h 20"/>
                <a:gd name="T4" fmla="*/ 37 w 38"/>
                <a:gd name="T5" fmla="*/ 19 h 20"/>
                <a:gd name="T6" fmla="*/ 37 w 38"/>
                <a:gd name="T7" fmla="*/ 0 h 20"/>
              </a:gdLst>
              <a:ahLst/>
              <a:cxnLst>
                <a:cxn ang="0">
                  <a:pos x="T0" y="T1"/>
                </a:cxn>
                <a:cxn ang="0">
                  <a:pos x="T2" y="T3"/>
                </a:cxn>
                <a:cxn ang="0">
                  <a:pos x="T4" y="T5"/>
                </a:cxn>
                <a:cxn ang="0">
                  <a:pos x="T6" y="T7"/>
                </a:cxn>
              </a:cxnLst>
              <a:rect l="0" t="0" r="r" b="b"/>
              <a:pathLst>
                <a:path w="38" h="20">
                  <a:moveTo>
                    <a:pt x="37" y="0"/>
                  </a:moveTo>
                  <a:lnTo>
                    <a:pt x="0" y="0"/>
                  </a:lnTo>
                  <a:lnTo>
                    <a:pt x="37" y="19"/>
                  </a:lnTo>
                  <a:lnTo>
                    <a:pt x="37" y="0"/>
                  </a:lnTo>
                </a:path>
              </a:pathLst>
            </a:custGeom>
            <a:solidFill>
              <a:srgbClr val="D8DCDF"/>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73"/>
            <p:cNvSpPr>
              <a:spLocks noChangeArrowheads="1"/>
            </p:cNvSpPr>
            <p:nvPr/>
          </p:nvSpPr>
          <p:spPr bwMode="auto">
            <a:xfrm>
              <a:off x="7581335" y="3356665"/>
              <a:ext cx="14287" cy="28575"/>
            </a:xfrm>
            <a:custGeom>
              <a:avLst/>
              <a:gdLst>
                <a:gd name="T0" fmla="*/ 38 w 39"/>
                <a:gd name="T1" fmla="*/ 0 h 75"/>
                <a:gd name="T2" fmla="*/ 0 w 39"/>
                <a:gd name="T3" fmla="*/ 18 h 75"/>
                <a:gd name="T4" fmla="*/ 20 w 39"/>
                <a:gd name="T5" fmla="*/ 74 h 75"/>
                <a:gd name="T6" fmla="*/ 38 w 39"/>
                <a:gd name="T7" fmla="*/ 56 h 75"/>
                <a:gd name="T8" fmla="*/ 38 w 39"/>
                <a:gd name="T9" fmla="*/ 0 h 75"/>
              </a:gdLst>
              <a:ahLst/>
              <a:cxnLst>
                <a:cxn ang="0">
                  <a:pos x="T0" y="T1"/>
                </a:cxn>
                <a:cxn ang="0">
                  <a:pos x="T2" y="T3"/>
                </a:cxn>
                <a:cxn ang="0">
                  <a:pos x="T4" y="T5"/>
                </a:cxn>
                <a:cxn ang="0">
                  <a:pos x="T6" y="T7"/>
                </a:cxn>
                <a:cxn ang="0">
                  <a:pos x="T8" y="T9"/>
                </a:cxn>
              </a:cxnLst>
              <a:rect l="0" t="0" r="r" b="b"/>
              <a:pathLst>
                <a:path w="39" h="75">
                  <a:moveTo>
                    <a:pt x="38" y="0"/>
                  </a:moveTo>
                  <a:lnTo>
                    <a:pt x="0" y="18"/>
                  </a:lnTo>
                  <a:lnTo>
                    <a:pt x="20" y="74"/>
                  </a:lnTo>
                  <a:lnTo>
                    <a:pt x="38" y="56"/>
                  </a:lnTo>
                  <a:lnTo>
                    <a:pt x="38"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174"/>
            <p:cNvSpPr>
              <a:spLocks noChangeArrowheads="1"/>
            </p:cNvSpPr>
            <p:nvPr/>
          </p:nvSpPr>
          <p:spPr bwMode="auto">
            <a:xfrm>
              <a:off x="7581335" y="3356665"/>
              <a:ext cx="14287" cy="28575"/>
            </a:xfrm>
            <a:custGeom>
              <a:avLst/>
              <a:gdLst>
                <a:gd name="T0" fmla="*/ 38 w 39"/>
                <a:gd name="T1" fmla="*/ 0 h 75"/>
                <a:gd name="T2" fmla="*/ 0 w 39"/>
                <a:gd name="T3" fmla="*/ 18 h 75"/>
                <a:gd name="T4" fmla="*/ 20 w 39"/>
                <a:gd name="T5" fmla="*/ 74 h 75"/>
                <a:gd name="T6" fmla="*/ 38 w 39"/>
                <a:gd name="T7" fmla="*/ 56 h 75"/>
                <a:gd name="T8" fmla="*/ 38 w 39"/>
                <a:gd name="T9" fmla="*/ 0 h 75"/>
              </a:gdLst>
              <a:ahLst/>
              <a:cxnLst>
                <a:cxn ang="0">
                  <a:pos x="T0" y="T1"/>
                </a:cxn>
                <a:cxn ang="0">
                  <a:pos x="T2" y="T3"/>
                </a:cxn>
                <a:cxn ang="0">
                  <a:pos x="T4" y="T5"/>
                </a:cxn>
                <a:cxn ang="0">
                  <a:pos x="T6" y="T7"/>
                </a:cxn>
                <a:cxn ang="0">
                  <a:pos x="T8" y="T9"/>
                </a:cxn>
              </a:cxnLst>
              <a:rect l="0" t="0" r="r" b="b"/>
              <a:pathLst>
                <a:path w="39" h="75">
                  <a:moveTo>
                    <a:pt x="38" y="0"/>
                  </a:moveTo>
                  <a:lnTo>
                    <a:pt x="0" y="18"/>
                  </a:lnTo>
                  <a:lnTo>
                    <a:pt x="20" y="74"/>
                  </a:lnTo>
                  <a:lnTo>
                    <a:pt x="38" y="56"/>
                  </a:lnTo>
                  <a:lnTo>
                    <a:pt x="38"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175"/>
            <p:cNvSpPr>
              <a:spLocks noChangeArrowheads="1"/>
            </p:cNvSpPr>
            <p:nvPr/>
          </p:nvSpPr>
          <p:spPr bwMode="auto">
            <a:xfrm>
              <a:off x="7594035" y="340111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176"/>
            <p:cNvSpPr>
              <a:spLocks noChangeArrowheads="1"/>
            </p:cNvSpPr>
            <p:nvPr/>
          </p:nvSpPr>
          <p:spPr bwMode="auto">
            <a:xfrm>
              <a:off x="7594035" y="340111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77"/>
            <p:cNvSpPr>
              <a:spLocks noChangeArrowheads="1"/>
            </p:cNvSpPr>
            <p:nvPr/>
          </p:nvSpPr>
          <p:spPr bwMode="auto">
            <a:xfrm>
              <a:off x="7884547" y="2748653"/>
              <a:ext cx="566738" cy="149225"/>
            </a:xfrm>
            <a:custGeom>
              <a:avLst/>
              <a:gdLst>
                <a:gd name="T0" fmla="*/ 1341 w 1491"/>
                <a:gd name="T1" fmla="*/ 0 h 392"/>
                <a:gd name="T2" fmla="*/ 1341 w 1491"/>
                <a:gd name="T3" fmla="*/ 0 h 392"/>
                <a:gd name="T4" fmla="*/ 168 w 1491"/>
                <a:gd name="T5" fmla="*/ 0 h 392"/>
                <a:gd name="T6" fmla="*/ 0 w 1491"/>
                <a:gd name="T7" fmla="*/ 149 h 392"/>
                <a:gd name="T8" fmla="*/ 0 w 1491"/>
                <a:gd name="T9" fmla="*/ 372 h 392"/>
                <a:gd name="T10" fmla="*/ 0 w 1491"/>
                <a:gd name="T11" fmla="*/ 372 h 392"/>
                <a:gd name="T12" fmla="*/ 0 w 1491"/>
                <a:gd name="T13" fmla="*/ 391 h 392"/>
                <a:gd name="T14" fmla="*/ 38 w 1491"/>
                <a:gd name="T15" fmla="*/ 391 h 392"/>
                <a:gd name="T16" fmla="*/ 38 w 1491"/>
                <a:gd name="T17" fmla="*/ 335 h 392"/>
                <a:gd name="T18" fmla="*/ 38 w 1491"/>
                <a:gd name="T19" fmla="*/ 335 h 392"/>
                <a:gd name="T20" fmla="*/ 187 w 1491"/>
                <a:gd name="T21" fmla="*/ 186 h 392"/>
                <a:gd name="T22" fmla="*/ 1323 w 1491"/>
                <a:gd name="T23" fmla="*/ 186 h 392"/>
                <a:gd name="T24" fmla="*/ 1472 w 1491"/>
                <a:gd name="T25" fmla="*/ 335 h 392"/>
                <a:gd name="T26" fmla="*/ 1472 w 1491"/>
                <a:gd name="T27" fmla="*/ 391 h 392"/>
                <a:gd name="T28" fmla="*/ 1490 w 1491"/>
                <a:gd name="T29" fmla="*/ 391 h 392"/>
                <a:gd name="T30" fmla="*/ 1490 w 1491"/>
                <a:gd name="T31" fmla="*/ 149 h 392"/>
                <a:gd name="T32" fmla="*/ 1341 w 1491"/>
                <a:gd name="T3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1" h="392">
                  <a:moveTo>
                    <a:pt x="1341" y="0"/>
                  </a:moveTo>
                  <a:lnTo>
                    <a:pt x="1341" y="0"/>
                  </a:lnTo>
                  <a:cubicBezTo>
                    <a:pt x="168" y="0"/>
                    <a:pt x="168" y="0"/>
                    <a:pt x="168" y="0"/>
                  </a:cubicBezTo>
                  <a:cubicBezTo>
                    <a:pt x="75" y="0"/>
                    <a:pt x="0" y="74"/>
                    <a:pt x="0" y="149"/>
                  </a:cubicBezTo>
                  <a:cubicBezTo>
                    <a:pt x="0" y="372"/>
                    <a:pt x="0" y="372"/>
                    <a:pt x="0" y="372"/>
                  </a:cubicBezTo>
                  <a:lnTo>
                    <a:pt x="0" y="372"/>
                  </a:lnTo>
                  <a:cubicBezTo>
                    <a:pt x="0" y="391"/>
                    <a:pt x="0" y="391"/>
                    <a:pt x="0" y="391"/>
                  </a:cubicBezTo>
                  <a:cubicBezTo>
                    <a:pt x="38" y="391"/>
                    <a:pt x="38" y="391"/>
                    <a:pt x="38" y="391"/>
                  </a:cubicBezTo>
                  <a:cubicBezTo>
                    <a:pt x="38" y="335"/>
                    <a:pt x="38" y="335"/>
                    <a:pt x="38" y="335"/>
                  </a:cubicBezTo>
                  <a:lnTo>
                    <a:pt x="38" y="335"/>
                  </a:lnTo>
                  <a:cubicBezTo>
                    <a:pt x="38" y="260"/>
                    <a:pt x="112" y="186"/>
                    <a:pt x="187" y="186"/>
                  </a:cubicBezTo>
                  <a:cubicBezTo>
                    <a:pt x="1323" y="186"/>
                    <a:pt x="1323" y="186"/>
                    <a:pt x="1323" y="186"/>
                  </a:cubicBezTo>
                  <a:cubicBezTo>
                    <a:pt x="1397" y="186"/>
                    <a:pt x="1472" y="260"/>
                    <a:pt x="1472" y="335"/>
                  </a:cubicBezTo>
                  <a:cubicBezTo>
                    <a:pt x="1472" y="391"/>
                    <a:pt x="1472" y="391"/>
                    <a:pt x="1472" y="391"/>
                  </a:cubicBezTo>
                  <a:cubicBezTo>
                    <a:pt x="1490" y="391"/>
                    <a:pt x="1490" y="391"/>
                    <a:pt x="1490" y="391"/>
                  </a:cubicBezTo>
                  <a:cubicBezTo>
                    <a:pt x="1490" y="149"/>
                    <a:pt x="1490" y="149"/>
                    <a:pt x="1490" y="149"/>
                  </a:cubicBezTo>
                  <a:cubicBezTo>
                    <a:pt x="1490" y="74"/>
                    <a:pt x="1434" y="0"/>
                    <a:pt x="1341" y="0"/>
                  </a:cubicBezTo>
                </a:path>
              </a:pathLst>
            </a:custGeom>
            <a:solidFill>
              <a:srgbClr val="28374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78"/>
            <p:cNvSpPr>
              <a:spLocks noChangeArrowheads="1"/>
            </p:cNvSpPr>
            <p:nvPr/>
          </p:nvSpPr>
          <p:spPr bwMode="auto">
            <a:xfrm>
              <a:off x="7594035" y="2955028"/>
              <a:ext cx="1154112" cy="736600"/>
            </a:xfrm>
            <a:custGeom>
              <a:avLst/>
              <a:gdLst>
                <a:gd name="T0" fmla="*/ 0 w 3036"/>
                <a:gd name="T1" fmla="*/ 0 h 1936"/>
                <a:gd name="T2" fmla="*/ 0 w 3036"/>
                <a:gd name="T3" fmla="*/ 0 h 1936"/>
                <a:gd name="T4" fmla="*/ 0 w 3036"/>
                <a:gd name="T5" fmla="*/ 0 h 1936"/>
                <a:gd name="T6" fmla="*/ 0 w 3036"/>
                <a:gd name="T7" fmla="*/ 37 h 1936"/>
                <a:gd name="T8" fmla="*/ 0 w 3036"/>
                <a:gd name="T9" fmla="*/ 93 h 1936"/>
                <a:gd name="T10" fmla="*/ 0 w 3036"/>
                <a:gd name="T11" fmla="*/ 149 h 1936"/>
                <a:gd name="T12" fmla="*/ 0 w 3036"/>
                <a:gd name="T13" fmla="*/ 205 h 1936"/>
                <a:gd name="T14" fmla="*/ 0 w 3036"/>
                <a:gd name="T15" fmla="*/ 260 h 1936"/>
                <a:gd name="T16" fmla="*/ 0 w 3036"/>
                <a:gd name="T17" fmla="*/ 409 h 1936"/>
                <a:gd name="T18" fmla="*/ 0 w 3036"/>
                <a:gd name="T19" fmla="*/ 465 h 1936"/>
                <a:gd name="T20" fmla="*/ 0 w 3036"/>
                <a:gd name="T21" fmla="*/ 521 h 1936"/>
                <a:gd name="T22" fmla="*/ 0 w 3036"/>
                <a:gd name="T23" fmla="*/ 577 h 1936"/>
                <a:gd name="T24" fmla="*/ 0 w 3036"/>
                <a:gd name="T25" fmla="*/ 633 h 1936"/>
                <a:gd name="T26" fmla="*/ 0 w 3036"/>
                <a:gd name="T27" fmla="*/ 689 h 1936"/>
                <a:gd name="T28" fmla="*/ 0 w 3036"/>
                <a:gd name="T29" fmla="*/ 745 h 1936"/>
                <a:gd name="T30" fmla="*/ 0 w 3036"/>
                <a:gd name="T31" fmla="*/ 781 h 1936"/>
                <a:gd name="T32" fmla="*/ 0 w 3036"/>
                <a:gd name="T33" fmla="*/ 837 h 1936"/>
                <a:gd name="T34" fmla="*/ 0 w 3036"/>
                <a:gd name="T35" fmla="*/ 893 h 1936"/>
                <a:gd name="T36" fmla="*/ 0 w 3036"/>
                <a:gd name="T37" fmla="*/ 950 h 1936"/>
                <a:gd name="T38" fmla="*/ 0 w 3036"/>
                <a:gd name="T39" fmla="*/ 1005 h 1936"/>
                <a:gd name="T40" fmla="*/ 0 w 3036"/>
                <a:gd name="T41" fmla="*/ 1061 h 1936"/>
                <a:gd name="T42" fmla="*/ 0 w 3036"/>
                <a:gd name="T43" fmla="*/ 1117 h 1936"/>
                <a:gd name="T44" fmla="*/ 0 w 3036"/>
                <a:gd name="T45" fmla="*/ 1173 h 1936"/>
                <a:gd name="T46" fmla="*/ 0 w 3036"/>
                <a:gd name="T47" fmla="*/ 1173 h 1936"/>
                <a:gd name="T48" fmla="*/ 0 w 3036"/>
                <a:gd name="T49" fmla="*/ 1526 h 1936"/>
                <a:gd name="T50" fmla="*/ 0 w 3036"/>
                <a:gd name="T51" fmla="*/ 1564 h 1936"/>
                <a:gd name="T52" fmla="*/ 0 w 3036"/>
                <a:gd name="T53" fmla="*/ 1620 h 1936"/>
                <a:gd name="T54" fmla="*/ 0 w 3036"/>
                <a:gd name="T55" fmla="*/ 1787 h 1936"/>
                <a:gd name="T56" fmla="*/ 0 w 3036"/>
                <a:gd name="T57" fmla="*/ 1787 h 1936"/>
                <a:gd name="T58" fmla="*/ 0 w 3036"/>
                <a:gd name="T59" fmla="*/ 1787 h 1936"/>
                <a:gd name="T60" fmla="*/ 0 w 3036"/>
                <a:gd name="T61" fmla="*/ 1787 h 1936"/>
                <a:gd name="T62" fmla="*/ 0 w 3036"/>
                <a:gd name="T63" fmla="*/ 1638 h 1936"/>
                <a:gd name="T64" fmla="*/ 316 w 3036"/>
                <a:gd name="T65" fmla="*/ 1935 h 1936"/>
                <a:gd name="T66" fmla="*/ 484 w 3036"/>
                <a:gd name="T67" fmla="*/ 1935 h 1936"/>
                <a:gd name="T68" fmla="*/ 484 w 3036"/>
                <a:gd name="T69" fmla="*/ 1935 h 1936"/>
                <a:gd name="T70" fmla="*/ 521 w 3036"/>
                <a:gd name="T71" fmla="*/ 1935 h 1936"/>
                <a:gd name="T72" fmla="*/ 2700 w 3036"/>
                <a:gd name="T73" fmla="*/ 1935 h 1936"/>
                <a:gd name="T74" fmla="*/ 3035 w 3036"/>
                <a:gd name="T75" fmla="*/ 1601 h 1936"/>
                <a:gd name="T76" fmla="*/ 3035 w 3036"/>
                <a:gd name="T77" fmla="*/ 912 h 1936"/>
                <a:gd name="T78" fmla="*/ 1881 w 3036"/>
                <a:gd name="T79" fmla="*/ 912 h 1936"/>
                <a:gd name="T80" fmla="*/ 1881 w 3036"/>
                <a:gd name="T81" fmla="*/ 968 h 1936"/>
                <a:gd name="T82" fmla="*/ 1843 w 3036"/>
                <a:gd name="T83" fmla="*/ 968 h 1936"/>
                <a:gd name="T84" fmla="*/ 1508 w 3036"/>
                <a:gd name="T85" fmla="*/ 1266 h 1936"/>
                <a:gd name="T86" fmla="*/ 1154 w 3036"/>
                <a:gd name="T87" fmla="*/ 968 h 1936"/>
                <a:gd name="T88" fmla="*/ 1117 w 3036"/>
                <a:gd name="T89" fmla="*/ 968 h 1936"/>
                <a:gd name="T90" fmla="*/ 1117 w 3036"/>
                <a:gd name="T91" fmla="*/ 912 h 1936"/>
                <a:gd name="T92" fmla="*/ 0 w 3036"/>
                <a:gd name="T93" fmla="*/ 912 h 1936"/>
                <a:gd name="T94" fmla="*/ 0 w 3036"/>
                <a:gd name="T95" fmla="*/ 0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6" h="1936">
                  <a:moveTo>
                    <a:pt x="0" y="0"/>
                  </a:moveTo>
                  <a:lnTo>
                    <a:pt x="0" y="0"/>
                  </a:lnTo>
                  <a:lnTo>
                    <a:pt x="0" y="0"/>
                  </a:lnTo>
                  <a:cubicBezTo>
                    <a:pt x="0" y="37"/>
                    <a:pt x="0" y="37"/>
                    <a:pt x="0" y="37"/>
                  </a:cubicBezTo>
                  <a:cubicBezTo>
                    <a:pt x="0" y="93"/>
                    <a:pt x="0" y="93"/>
                    <a:pt x="0" y="93"/>
                  </a:cubicBezTo>
                  <a:cubicBezTo>
                    <a:pt x="0" y="149"/>
                    <a:pt x="0" y="149"/>
                    <a:pt x="0" y="149"/>
                  </a:cubicBezTo>
                  <a:cubicBezTo>
                    <a:pt x="0" y="205"/>
                    <a:pt x="0" y="205"/>
                    <a:pt x="0" y="205"/>
                  </a:cubicBezTo>
                  <a:cubicBezTo>
                    <a:pt x="0" y="260"/>
                    <a:pt x="0" y="260"/>
                    <a:pt x="0" y="260"/>
                  </a:cubicBezTo>
                  <a:cubicBezTo>
                    <a:pt x="0" y="409"/>
                    <a:pt x="0" y="409"/>
                    <a:pt x="0" y="409"/>
                  </a:cubicBezTo>
                  <a:cubicBezTo>
                    <a:pt x="0" y="465"/>
                    <a:pt x="0" y="465"/>
                    <a:pt x="0" y="465"/>
                  </a:cubicBezTo>
                  <a:cubicBezTo>
                    <a:pt x="0" y="521"/>
                    <a:pt x="0" y="521"/>
                    <a:pt x="0" y="521"/>
                  </a:cubicBezTo>
                  <a:cubicBezTo>
                    <a:pt x="0" y="577"/>
                    <a:pt x="0" y="577"/>
                    <a:pt x="0" y="577"/>
                  </a:cubicBezTo>
                  <a:cubicBezTo>
                    <a:pt x="0" y="633"/>
                    <a:pt x="0" y="633"/>
                    <a:pt x="0" y="633"/>
                  </a:cubicBezTo>
                  <a:cubicBezTo>
                    <a:pt x="0" y="689"/>
                    <a:pt x="0" y="689"/>
                    <a:pt x="0" y="689"/>
                  </a:cubicBezTo>
                  <a:cubicBezTo>
                    <a:pt x="0" y="745"/>
                    <a:pt x="0" y="745"/>
                    <a:pt x="0" y="745"/>
                  </a:cubicBezTo>
                  <a:cubicBezTo>
                    <a:pt x="0" y="781"/>
                    <a:pt x="0" y="781"/>
                    <a:pt x="0" y="781"/>
                  </a:cubicBezTo>
                  <a:cubicBezTo>
                    <a:pt x="0" y="837"/>
                    <a:pt x="0" y="837"/>
                    <a:pt x="0" y="837"/>
                  </a:cubicBezTo>
                  <a:cubicBezTo>
                    <a:pt x="0" y="893"/>
                    <a:pt x="0" y="893"/>
                    <a:pt x="0" y="893"/>
                  </a:cubicBezTo>
                  <a:cubicBezTo>
                    <a:pt x="0" y="950"/>
                    <a:pt x="0" y="950"/>
                    <a:pt x="0" y="950"/>
                  </a:cubicBezTo>
                  <a:cubicBezTo>
                    <a:pt x="0" y="1005"/>
                    <a:pt x="0" y="1005"/>
                    <a:pt x="0" y="1005"/>
                  </a:cubicBezTo>
                  <a:cubicBezTo>
                    <a:pt x="0" y="1061"/>
                    <a:pt x="0" y="1061"/>
                    <a:pt x="0" y="1061"/>
                  </a:cubicBezTo>
                  <a:cubicBezTo>
                    <a:pt x="0" y="1117"/>
                    <a:pt x="0" y="1117"/>
                    <a:pt x="0" y="1117"/>
                  </a:cubicBezTo>
                  <a:cubicBezTo>
                    <a:pt x="0" y="1173"/>
                    <a:pt x="0" y="1173"/>
                    <a:pt x="0" y="1173"/>
                  </a:cubicBezTo>
                  <a:lnTo>
                    <a:pt x="0" y="1173"/>
                  </a:lnTo>
                  <a:cubicBezTo>
                    <a:pt x="0" y="1526"/>
                    <a:pt x="0" y="1526"/>
                    <a:pt x="0" y="1526"/>
                  </a:cubicBezTo>
                  <a:cubicBezTo>
                    <a:pt x="0" y="1564"/>
                    <a:pt x="0" y="1564"/>
                    <a:pt x="0" y="1564"/>
                  </a:cubicBezTo>
                  <a:cubicBezTo>
                    <a:pt x="0" y="1620"/>
                    <a:pt x="0" y="1620"/>
                    <a:pt x="0" y="1620"/>
                  </a:cubicBezTo>
                  <a:cubicBezTo>
                    <a:pt x="0" y="1787"/>
                    <a:pt x="0" y="1787"/>
                    <a:pt x="0" y="1787"/>
                  </a:cubicBezTo>
                  <a:lnTo>
                    <a:pt x="0" y="1787"/>
                  </a:lnTo>
                  <a:lnTo>
                    <a:pt x="0" y="1787"/>
                  </a:lnTo>
                  <a:lnTo>
                    <a:pt x="0" y="1787"/>
                  </a:lnTo>
                  <a:cubicBezTo>
                    <a:pt x="0" y="1638"/>
                    <a:pt x="0" y="1638"/>
                    <a:pt x="0" y="1638"/>
                  </a:cubicBezTo>
                  <a:cubicBezTo>
                    <a:pt x="111" y="1731"/>
                    <a:pt x="223" y="1843"/>
                    <a:pt x="316" y="1935"/>
                  </a:cubicBezTo>
                  <a:cubicBezTo>
                    <a:pt x="484" y="1935"/>
                    <a:pt x="484" y="1935"/>
                    <a:pt x="484" y="1935"/>
                  </a:cubicBezTo>
                  <a:lnTo>
                    <a:pt x="484" y="1935"/>
                  </a:lnTo>
                  <a:cubicBezTo>
                    <a:pt x="521" y="1935"/>
                    <a:pt x="521" y="1935"/>
                    <a:pt x="521" y="1935"/>
                  </a:cubicBezTo>
                  <a:cubicBezTo>
                    <a:pt x="2700" y="1935"/>
                    <a:pt x="2700" y="1935"/>
                    <a:pt x="2700" y="1935"/>
                  </a:cubicBezTo>
                  <a:cubicBezTo>
                    <a:pt x="3035" y="1601"/>
                    <a:pt x="3035" y="1601"/>
                    <a:pt x="3035" y="1601"/>
                  </a:cubicBezTo>
                  <a:cubicBezTo>
                    <a:pt x="3035" y="912"/>
                    <a:pt x="3035" y="912"/>
                    <a:pt x="3035" y="912"/>
                  </a:cubicBezTo>
                  <a:cubicBezTo>
                    <a:pt x="1881" y="912"/>
                    <a:pt x="1881" y="912"/>
                    <a:pt x="1881" y="912"/>
                  </a:cubicBezTo>
                  <a:cubicBezTo>
                    <a:pt x="1881" y="968"/>
                    <a:pt x="1881" y="968"/>
                    <a:pt x="1881" y="968"/>
                  </a:cubicBezTo>
                  <a:cubicBezTo>
                    <a:pt x="1843" y="968"/>
                    <a:pt x="1843" y="968"/>
                    <a:pt x="1843" y="968"/>
                  </a:cubicBezTo>
                  <a:cubicBezTo>
                    <a:pt x="1825" y="1135"/>
                    <a:pt x="1676" y="1266"/>
                    <a:pt x="1508" y="1266"/>
                  </a:cubicBezTo>
                  <a:cubicBezTo>
                    <a:pt x="1322" y="1266"/>
                    <a:pt x="1173" y="1135"/>
                    <a:pt x="1154" y="968"/>
                  </a:cubicBezTo>
                  <a:cubicBezTo>
                    <a:pt x="1117" y="968"/>
                    <a:pt x="1117" y="968"/>
                    <a:pt x="1117" y="968"/>
                  </a:cubicBezTo>
                  <a:cubicBezTo>
                    <a:pt x="1117" y="912"/>
                    <a:pt x="1117" y="912"/>
                    <a:pt x="1117" y="912"/>
                  </a:cubicBezTo>
                  <a:cubicBezTo>
                    <a:pt x="0" y="912"/>
                    <a:pt x="0" y="912"/>
                    <a:pt x="0" y="912"/>
                  </a:cubicBezTo>
                  <a:cubicBezTo>
                    <a:pt x="0" y="0"/>
                    <a:pt x="0" y="0"/>
                    <a:pt x="0" y="0"/>
                  </a:cubicBezTo>
                </a:path>
              </a:pathLst>
            </a:custGeom>
            <a:solidFill>
              <a:srgbClr val="364C62"/>
            </a:solidFill>
            <a:ln>
              <a:noFill/>
            </a:ln>
            <a:effectLst/>
          </p:spPr>
          <p:txBody>
            <a:bodyPr wrap="none" anchor="ctr"/>
            <a:lstStyle/>
            <a:p>
              <a:pPr defTabSz="408305" eaLnBrk="1" fontAlgn="auto" hangingPunct="1">
                <a:spcBef>
                  <a:spcPts val="0"/>
                </a:spcBef>
                <a:spcAft>
                  <a:spcPts val="0"/>
                </a:spcAft>
                <a:defRPr/>
              </a:pPr>
              <a:endParaRPr lang="en-US" sz="1615" dirty="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79"/>
            <p:cNvSpPr>
              <a:spLocks noChangeArrowheads="1"/>
            </p:cNvSpPr>
            <p:nvPr/>
          </p:nvSpPr>
          <p:spPr bwMode="auto">
            <a:xfrm>
              <a:off x="7594035" y="2955028"/>
              <a:ext cx="1154112" cy="347662"/>
            </a:xfrm>
            <a:custGeom>
              <a:avLst/>
              <a:gdLst>
                <a:gd name="T0" fmla="*/ 3035 w 3036"/>
                <a:gd name="T1" fmla="*/ 837 h 913"/>
                <a:gd name="T2" fmla="*/ 1881 w 3036"/>
                <a:gd name="T3" fmla="*/ 837 h 913"/>
                <a:gd name="T4" fmla="*/ 1881 w 3036"/>
                <a:gd name="T5" fmla="*/ 912 h 913"/>
                <a:gd name="T6" fmla="*/ 3035 w 3036"/>
                <a:gd name="T7" fmla="*/ 912 h 913"/>
                <a:gd name="T8" fmla="*/ 3035 w 3036"/>
                <a:gd name="T9" fmla="*/ 837 h 913"/>
                <a:gd name="T10" fmla="*/ 0 w 3036"/>
                <a:gd name="T11" fmla="*/ 0 h 913"/>
                <a:gd name="T12" fmla="*/ 0 w 3036"/>
                <a:gd name="T13" fmla="*/ 0 h 913"/>
                <a:gd name="T14" fmla="*/ 0 w 3036"/>
                <a:gd name="T15" fmla="*/ 912 h 913"/>
                <a:gd name="T16" fmla="*/ 1117 w 3036"/>
                <a:gd name="T17" fmla="*/ 912 h 913"/>
                <a:gd name="T18" fmla="*/ 1117 w 3036"/>
                <a:gd name="T19" fmla="*/ 837 h 913"/>
                <a:gd name="T20" fmla="*/ 0 w 3036"/>
                <a:gd name="T21" fmla="*/ 837 h 913"/>
                <a:gd name="T22" fmla="*/ 0 w 3036"/>
                <a:gd name="T23"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6" h="913">
                  <a:moveTo>
                    <a:pt x="3035" y="837"/>
                  </a:moveTo>
                  <a:lnTo>
                    <a:pt x="1881" y="837"/>
                  </a:lnTo>
                  <a:lnTo>
                    <a:pt x="1881" y="912"/>
                  </a:lnTo>
                  <a:lnTo>
                    <a:pt x="3035" y="912"/>
                  </a:lnTo>
                  <a:lnTo>
                    <a:pt x="3035" y="837"/>
                  </a:lnTo>
                  <a:close/>
                  <a:moveTo>
                    <a:pt x="0" y="0"/>
                  </a:moveTo>
                  <a:lnTo>
                    <a:pt x="0" y="0"/>
                  </a:lnTo>
                  <a:lnTo>
                    <a:pt x="0" y="912"/>
                  </a:lnTo>
                  <a:lnTo>
                    <a:pt x="1117" y="912"/>
                  </a:lnTo>
                  <a:lnTo>
                    <a:pt x="1117" y="837"/>
                  </a:lnTo>
                  <a:lnTo>
                    <a:pt x="0" y="837"/>
                  </a:lnTo>
                  <a:lnTo>
                    <a:pt x="0" y="0"/>
                  </a:lnTo>
                  <a:close/>
                </a:path>
              </a:pathLst>
            </a:custGeom>
            <a:solidFill>
              <a:srgbClr val="28374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80"/>
            <p:cNvSpPr>
              <a:spLocks noChangeArrowheads="1"/>
            </p:cNvSpPr>
            <p:nvPr/>
          </p:nvSpPr>
          <p:spPr bwMode="auto">
            <a:xfrm>
              <a:off x="8309997" y="3272528"/>
              <a:ext cx="439738" cy="28575"/>
            </a:xfrm>
            <a:custGeom>
              <a:avLst/>
              <a:gdLst>
                <a:gd name="T0" fmla="*/ 1154 w 1155"/>
                <a:gd name="T1" fmla="*/ 0 h 76"/>
                <a:gd name="T2" fmla="*/ 0 w 1155"/>
                <a:gd name="T3" fmla="*/ 0 h 76"/>
                <a:gd name="T4" fmla="*/ 0 w 1155"/>
                <a:gd name="T5" fmla="*/ 75 h 76"/>
                <a:gd name="T6" fmla="*/ 1154 w 1155"/>
                <a:gd name="T7" fmla="*/ 75 h 76"/>
                <a:gd name="T8" fmla="*/ 1154 w 1155"/>
                <a:gd name="T9" fmla="*/ 0 h 76"/>
              </a:gdLst>
              <a:ahLst/>
              <a:cxnLst>
                <a:cxn ang="0">
                  <a:pos x="T0" y="T1"/>
                </a:cxn>
                <a:cxn ang="0">
                  <a:pos x="T2" y="T3"/>
                </a:cxn>
                <a:cxn ang="0">
                  <a:pos x="T4" y="T5"/>
                </a:cxn>
                <a:cxn ang="0">
                  <a:pos x="T6" y="T7"/>
                </a:cxn>
                <a:cxn ang="0">
                  <a:pos x="T8" y="T9"/>
                </a:cxn>
              </a:cxnLst>
              <a:rect l="0" t="0" r="r" b="b"/>
              <a:pathLst>
                <a:path w="1155" h="76">
                  <a:moveTo>
                    <a:pt x="1154" y="0"/>
                  </a:moveTo>
                  <a:lnTo>
                    <a:pt x="0" y="0"/>
                  </a:lnTo>
                  <a:lnTo>
                    <a:pt x="0" y="75"/>
                  </a:lnTo>
                  <a:lnTo>
                    <a:pt x="1154" y="75"/>
                  </a:lnTo>
                  <a:lnTo>
                    <a:pt x="1154" y="0"/>
                  </a:lnTo>
                </a:path>
              </a:pathLst>
            </a:custGeom>
            <a:solidFill>
              <a:srgbClr val="28374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81"/>
            <p:cNvSpPr>
              <a:spLocks noChangeArrowheads="1"/>
            </p:cNvSpPr>
            <p:nvPr/>
          </p:nvSpPr>
          <p:spPr bwMode="auto">
            <a:xfrm>
              <a:off x="7594035" y="2955028"/>
              <a:ext cx="427037" cy="347662"/>
            </a:xfrm>
            <a:custGeom>
              <a:avLst/>
              <a:gdLst>
                <a:gd name="T0" fmla="*/ 0 w 1118"/>
                <a:gd name="T1" fmla="*/ 0 h 913"/>
                <a:gd name="T2" fmla="*/ 0 w 1118"/>
                <a:gd name="T3" fmla="*/ 0 h 913"/>
                <a:gd name="T4" fmla="*/ 0 w 1118"/>
                <a:gd name="T5" fmla="*/ 912 h 913"/>
                <a:gd name="T6" fmla="*/ 1117 w 1118"/>
                <a:gd name="T7" fmla="*/ 912 h 913"/>
                <a:gd name="T8" fmla="*/ 1117 w 1118"/>
                <a:gd name="T9" fmla="*/ 837 h 913"/>
                <a:gd name="T10" fmla="*/ 0 w 1118"/>
                <a:gd name="T11" fmla="*/ 837 h 913"/>
                <a:gd name="T12" fmla="*/ 0 w 1118"/>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1118" h="913">
                  <a:moveTo>
                    <a:pt x="0" y="0"/>
                  </a:moveTo>
                  <a:lnTo>
                    <a:pt x="0" y="0"/>
                  </a:lnTo>
                  <a:lnTo>
                    <a:pt x="0" y="912"/>
                  </a:lnTo>
                  <a:lnTo>
                    <a:pt x="1117" y="912"/>
                  </a:lnTo>
                  <a:lnTo>
                    <a:pt x="1117" y="837"/>
                  </a:lnTo>
                  <a:lnTo>
                    <a:pt x="0" y="837"/>
                  </a:lnTo>
                  <a:lnTo>
                    <a:pt x="0" y="0"/>
                  </a:lnTo>
                </a:path>
              </a:pathLst>
            </a:custGeom>
            <a:solidFill>
              <a:srgbClr val="283749"/>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182"/>
            <p:cNvSpPr>
              <a:spLocks noChangeArrowheads="1"/>
            </p:cNvSpPr>
            <p:nvPr/>
          </p:nvSpPr>
          <p:spPr bwMode="auto">
            <a:xfrm>
              <a:off x="7594035" y="2897878"/>
              <a:ext cx="1154112" cy="376237"/>
            </a:xfrm>
            <a:custGeom>
              <a:avLst/>
              <a:gdLst>
                <a:gd name="T0" fmla="*/ 2886 w 3036"/>
                <a:gd name="T1" fmla="*/ 0 h 987"/>
                <a:gd name="T2" fmla="*/ 2886 w 3036"/>
                <a:gd name="T3" fmla="*/ 0 h 987"/>
                <a:gd name="T4" fmla="*/ 2253 w 3036"/>
                <a:gd name="T5" fmla="*/ 0 h 987"/>
                <a:gd name="T6" fmla="*/ 2235 w 3036"/>
                <a:gd name="T7" fmla="*/ 0 h 987"/>
                <a:gd name="T8" fmla="*/ 801 w 3036"/>
                <a:gd name="T9" fmla="*/ 0 h 987"/>
                <a:gd name="T10" fmla="*/ 763 w 3036"/>
                <a:gd name="T11" fmla="*/ 0 h 987"/>
                <a:gd name="T12" fmla="*/ 577 w 3036"/>
                <a:gd name="T13" fmla="*/ 0 h 987"/>
                <a:gd name="T14" fmla="*/ 465 w 3036"/>
                <a:gd name="T15" fmla="*/ 0 h 987"/>
                <a:gd name="T16" fmla="*/ 372 w 3036"/>
                <a:gd name="T17" fmla="*/ 0 h 987"/>
                <a:gd name="T18" fmla="*/ 260 w 3036"/>
                <a:gd name="T19" fmla="*/ 0 h 987"/>
                <a:gd name="T20" fmla="*/ 167 w 3036"/>
                <a:gd name="T21" fmla="*/ 0 h 987"/>
                <a:gd name="T22" fmla="*/ 167 w 3036"/>
                <a:gd name="T23" fmla="*/ 0 h 987"/>
                <a:gd name="T24" fmla="*/ 37 w 3036"/>
                <a:gd name="T25" fmla="*/ 74 h 987"/>
                <a:gd name="T26" fmla="*/ 0 w 3036"/>
                <a:gd name="T27" fmla="*/ 130 h 987"/>
                <a:gd name="T28" fmla="*/ 0 w 3036"/>
                <a:gd name="T29" fmla="*/ 149 h 987"/>
                <a:gd name="T30" fmla="*/ 0 w 3036"/>
                <a:gd name="T31" fmla="*/ 149 h 987"/>
                <a:gd name="T32" fmla="*/ 0 w 3036"/>
                <a:gd name="T33" fmla="*/ 986 h 987"/>
                <a:gd name="T34" fmla="*/ 1117 w 3036"/>
                <a:gd name="T35" fmla="*/ 986 h 987"/>
                <a:gd name="T36" fmla="*/ 1117 w 3036"/>
                <a:gd name="T37" fmla="*/ 875 h 987"/>
                <a:gd name="T38" fmla="*/ 1881 w 3036"/>
                <a:gd name="T39" fmla="*/ 875 h 987"/>
                <a:gd name="T40" fmla="*/ 1881 w 3036"/>
                <a:gd name="T41" fmla="*/ 986 h 987"/>
                <a:gd name="T42" fmla="*/ 3035 w 3036"/>
                <a:gd name="T43" fmla="*/ 986 h 987"/>
                <a:gd name="T44" fmla="*/ 3035 w 3036"/>
                <a:gd name="T45" fmla="*/ 149 h 987"/>
                <a:gd name="T46" fmla="*/ 2886 w 3036"/>
                <a:gd name="T47"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36" h="987">
                  <a:moveTo>
                    <a:pt x="2886" y="0"/>
                  </a:moveTo>
                  <a:lnTo>
                    <a:pt x="2886" y="0"/>
                  </a:lnTo>
                  <a:cubicBezTo>
                    <a:pt x="2253" y="0"/>
                    <a:pt x="2253" y="0"/>
                    <a:pt x="2253" y="0"/>
                  </a:cubicBezTo>
                  <a:cubicBezTo>
                    <a:pt x="2235" y="0"/>
                    <a:pt x="2235" y="0"/>
                    <a:pt x="2235" y="0"/>
                  </a:cubicBezTo>
                  <a:cubicBezTo>
                    <a:pt x="801" y="0"/>
                    <a:pt x="801" y="0"/>
                    <a:pt x="801" y="0"/>
                  </a:cubicBezTo>
                  <a:cubicBezTo>
                    <a:pt x="763" y="0"/>
                    <a:pt x="763" y="0"/>
                    <a:pt x="763" y="0"/>
                  </a:cubicBezTo>
                  <a:cubicBezTo>
                    <a:pt x="577" y="0"/>
                    <a:pt x="577" y="0"/>
                    <a:pt x="577" y="0"/>
                  </a:cubicBezTo>
                  <a:cubicBezTo>
                    <a:pt x="465" y="0"/>
                    <a:pt x="465" y="0"/>
                    <a:pt x="465" y="0"/>
                  </a:cubicBezTo>
                  <a:cubicBezTo>
                    <a:pt x="372" y="0"/>
                    <a:pt x="372" y="0"/>
                    <a:pt x="372" y="0"/>
                  </a:cubicBezTo>
                  <a:cubicBezTo>
                    <a:pt x="260" y="0"/>
                    <a:pt x="260" y="0"/>
                    <a:pt x="260" y="0"/>
                  </a:cubicBezTo>
                  <a:cubicBezTo>
                    <a:pt x="167" y="0"/>
                    <a:pt x="167" y="0"/>
                    <a:pt x="167" y="0"/>
                  </a:cubicBezTo>
                  <a:lnTo>
                    <a:pt x="167" y="0"/>
                  </a:lnTo>
                  <a:cubicBezTo>
                    <a:pt x="111" y="0"/>
                    <a:pt x="56" y="18"/>
                    <a:pt x="37" y="74"/>
                  </a:cubicBezTo>
                  <a:cubicBezTo>
                    <a:pt x="18" y="93"/>
                    <a:pt x="18" y="111"/>
                    <a:pt x="0" y="130"/>
                  </a:cubicBezTo>
                  <a:cubicBezTo>
                    <a:pt x="0" y="149"/>
                    <a:pt x="0" y="149"/>
                    <a:pt x="0" y="149"/>
                  </a:cubicBezTo>
                  <a:lnTo>
                    <a:pt x="0" y="149"/>
                  </a:lnTo>
                  <a:cubicBezTo>
                    <a:pt x="0" y="986"/>
                    <a:pt x="0" y="986"/>
                    <a:pt x="0" y="986"/>
                  </a:cubicBezTo>
                  <a:cubicBezTo>
                    <a:pt x="1117" y="986"/>
                    <a:pt x="1117" y="986"/>
                    <a:pt x="1117" y="986"/>
                  </a:cubicBezTo>
                  <a:cubicBezTo>
                    <a:pt x="1117" y="875"/>
                    <a:pt x="1117" y="875"/>
                    <a:pt x="1117" y="875"/>
                  </a:cubicBezTo>
                  <a:cubicBezTo>
                    <a:pt x="1881" y="875"/>
                    <a:pt x="1881" y="875"/>
                    <a:pt x="1881" y="875"/>
                  </a:cubicBezTo>
                  <a:cubicBezTo>
                    <a:pt x="1881" y="986"/>
                    <a:pt x="1881" y="986"/>
                    <a:pt x="1881" y="986"/>
                  </a:cubicBezTo>
                  <a:cubicBezTo>
                    <a:pt x="3035" y="986"/>
                    <a:pt x="3035" y="986"/>
                    <a:pt x="3035" y="986"/>
                  </a:cubicBezTo>
                  <a:cubicBezTo>
                    <a:pt x="3035" y="149"/>
                    <a:pt x="3035" y="149"/>
                    <a:pt x="3035" y="149"/>
                  </a:cubicBezTo>
                  <a:cubicBezTo>
                    <a:pt x="3035" y="74"/>
                    <a:pt x="2979" y="0"/>
                    <a:pt x="2886" y="0"/>
                  </a:cubicBezTo>
                </a:path>
              </a:pathLst>
            </a:custGeom>
            <a:solidFill>
              <a:srgbClr val="505F6D"/>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83"/>
            <p:cNvSpPr>
              <a:spLocks noChangeArrowheads="1"/>
            </p:cNvSpPr>
            <p:nvPr/>
          </p:nvSpPr>
          <p:spPr bwMode="auto">
            <a:xfrm>
              <a:off x="8033772" y="3321740"/>
              <a:ext cx="261938" cy="114300"/>
            </a:xfrm>
            <a:custGeom>
              <a:avLst/>
              <a:gdLst>
                <a:gd name="T0" fmla="*/ 689 w 690"/>
                <a:gd name="T1" fmla="*/ 0 h 299"/>
                <a:gd name="T2" fmla="*/ 689 w 690"/>
                <a:gd name="T3" fmla="*/ 0 h 299"/>
                <a:gd name="T4" fmla="*/ 0 w 690"/>
                <a:gd name="T5" fmla="*/ 0 h 299"/>
                <a:gd name="T6" fmla="*/ 354 w 690"/>
                <a:gd name="T7" fmla="*/ 298 h 299"/>
                <a:gd name="T8" fmla="*/ 689 w 690"/>
                <a:gd name="T9" fmla="*/ 0 h 299"/>
              </a:gdLst>
              <a:ahLst/>
              <a:cxnLst>
                <a:cxn ang="0">
                  <a:pos x="T0" y="T1"/>
                </a:cxn>
                <a:cxn ang="0">
                  <a:pos x="T2" y="T3"/>
                </a:cxn>
                <a:cxn ang="0">
                  <a:pos x="T4" y="T5"/>
                </a:cxn>
                <a:cxn ang="0">
                  <a:pos x="T6" y="T7"/>
                </a:cxn>
                <a:cxn ang="0">
                  <a:pos x="T8" y="T9"/>
                </a:cxn>
              </a:cxnLst>
              <a:rect l="0" t="0" r="r" b="b"/>
              <a:pathLst>
                <a:path w="690" h="299">
                  <a:moveTo>
                    <a:pt x="689" y="0"/>
                  </a:moveTo>
                  <a:lnTo>
                    <a:pt x="689" y="0"/>
                  </a:lnTo>
                  <a:cubicBezTo>
                    <a:pt x="0" y="0"/>
                    <a:pt x="0" y="0"/>
                    <a:pt x="0" y="0"/>
                  </a:cubicBezTo>
                  <a:cubicBezTo>
                    <a:pt x="19" y="167"/>
                    <a:pt x="168" y="298"/>
                    <a:pt x="354" y="298"/>
                  </a:cubicBezTo>
                  <a:cubicBezTo>
                    <a:pt x="522" y="298"/>
                    <a:pt x="671" y="167"/>
                    <a:pt x="689" y="0"/>
                  </a:cubicBezTo>
                </a:path>
              </a:pathLst>
            </a:custGeom>
            <a:solidFill>
              <a:srgbClr val="E6A658"/>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84"/>
            <p:cNvSpPr>
              <a:spLocks noChangeArrowheads="1"/>
            </p:cNvSpPr>
            <p:nvPr/>
          </p:nvSpPr>
          <p:spPr bwMode="auto">
            <a:xfrm>
              <a:off x="7651185" y="3690040"/>
              <a:ext cx="6350" cy="1588"/>
            </a:xfrm>
            <a:custGeom>
              <a:avLst/>
              <a:gdLst>
                <a:gd name="T0" fmla="*/ 18 w 19"/>
                <a:gd name="T1" fmla="*/ 0 h 1"/>
                <a:gd name="T2" fmla="*/ 18 w 19"/>
                <a:gd name="T3" fmla="*/ 0 h 1"/>
                <a:gd name="T4" fmla="*/ 18 w 19"/>
                <a:gd name="T5" fmla="*/ 0 h 1"/>
                <a:gd name="T6" fmla="*/ 18 w 19"/>
                <a:gd name="T7" fmla="*/ 0 h 1"/>
                <a:gd name="T8" fmla="*/ 18 w 19"/>
                <a:gd name="T9" fmla="*/ 0 h 1"/>
                <a:gd name="T10" fmla="*/ 18 w 19"/>
                <a:gd name="T11" fmla="*/ 0 h 1"/>
                <a:gd name="T12" fmla="*/ 0 w 19"/>
                <a:gd name="T13" fmla="*/ 0 h 1"/>
                <a:gd name="T14" fmla="*/ 0 w 19"/>
                <a:gd name="T15" fmla="*/ 0 h 1"/>
                <a:gd name="T16" fmla="*/ 0 w 19"/>
                <a:gd name="T17" fmla="*/ 0 h 1"/>
                <a:gd name="T18" fmla="*/ 0 w 19"/>
                <a:gd name="T19" fmla="*/ 0 h 1"/>
                <a:gd name="T20" fmla="*/ 0 w 19"/>
                <a:gd name="T21" fmla="*/ 0 h 1"/>
                <a:gd name="T22" fmla="*/ 0 w 19"/>
                <a:gd name="T23" fmla="*/ 0 h 1"/>
                <a:gd name="T24" fmla="*/ 0 w 19"/>
                <a:gd name="T25" fmla="*/ 0 h 1"/>
                <a:gd name="T26" fmla="*/ 0 w 19"/>
                <a:gd name="T27" fmla="*/ 0 h 1"/>
                <a:gd name="T28" fmla="*/ 0 w 19"/>
                <a:gd name="T29" fmla="*/ 0 h 1"/>
                <a:gd name="T30" fmla="*/ 0 w 19"/>
                <a:gd name="T31" fmla="*/ 0 h 1"/>
                <a:gd name="T32" fmla="*/ 0 w 19"/>
                <a:gd name="T33" fmla="*/ 0 h 1"/>
                <a:gd name="T34" fmla="*/ 0 w 19"/>
                <a:gd name="T35" fmla="*/ 0 h 1"/>
                <a:gd name="T36" fmla="*/ 0 w 19"/>
                <a:gd name="T37" fmla="*/ 0 h 1"/>
                <a:gd name="T38" fmla="*/ 0 w 19"/>
                <a:gd name="T39" fmla="*/ 0 h 1"/>
                <a:gd name="T40" fmla="*/ 0 w 19"/>
                <a:gd name="T41" fmla="*/ 0 h 1"/>
                <a:gd name="T42" fmla="*/ 0 w 19"/>
                <a:gd name="T43" fmla="*/ 0 h 1"/>
                <a:gd name="T44" fmla="*/ 0 w 19"/>
                <a:gd name="T45" fmla="*/ 0 h 1"/>
                <a:gd name="T46" fmla="*/ 0 w 19"/>
                <a:gd name="T47" fmla="*/ 0 h 1"/>
                <a:gd name="T48" fmla="*/ 0 w 19"/>
                <a:gd name="T49" fmla="*/ 0 h 1"/>
                <a:gd name="T50" fmla="*/ 0 w 19"/>
                <a:gd name="T51" fmla="*/ 0 h 1"/>
                <a:gd name="T52" fmla="*/ 0 w 19"/>
                <a:gd name="T53" fmla="*/ 0 h 1"/>
                <a:gd name="T54" fmla="*/ 0 w 19"/>
                <a:gd name="T55" fmla="*/ 0 h 1"/>
                <a:gd name="T56" fmla="*/ 0 w 19"/>
                <a:gd name="T57" fmla="*/ 0 h 1"/>
                <a:gd name="T58" fmla="*/ 0 w 19"/>
                <a:gd name="T59" fmla="*/ 0 h 1"/>
                <a:gd name="T60" fmla="*/ 0 w 19"/>
                <a:gd name="T61" fmla="*/ 0 h 1"/>
                <a:gd name="T62" fmla="*/ 0 w 19"/>
                <a:gd name="T63" fmla="*/ 0 h 1"/>
                <a:gd name="T64" fmla="*/ 0 w 19"/>
                <a:gd name="T65" fmla="*/ 0 h 1"/>
                <a:gd name="T66" fmla="*/ 0 w 19"/>
                <a:gd name="T6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1">
                  <a:moveTo>
                    <a:pt x="18" y="0"/>
                  </a:moveTo>
                  <a:lnTo>
                    <a:pt x="18" y="0"/>
                  </a:lnTo>
                  <a:lnTo>
                    <a:pt x="18" y="0"/>
                  </a:lnTo>
                  <a:lnTo>
                    <a:pt x="18" y="0"/>
                  </a:lnTo>
                  <a:lnTo>
                    <a:pt x="18" y="0"/>
                  </a:lnTo>
                  <a:lnTo>
                    <a:pt x="18" y="0"/>
                  </a:lnTo>
                  <a:lnTo>
                    <a:pt x="18" y="0"/>
                  </a:lnTo>
                  <a:lnTo>
                    <a:pt x="18" y="0"/>
                  </a:lnTo>
                  <a:lnTo>
                    <a:pt x="18" y="0"/>
                  </a:lnTo>
                  <a:lnTo>
                    <a:pt x="18" y="0"/>
                  </a:lnTo>
                  <a:lnTo>
                    <a:pt x="18" y="0"/>
                  </a:lnTo>
                  <a:lnTo>
                    <a:pt x="18"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8" y="0"/>
                  </a:lnTo>
                </a:path>
              </a:pathLst>
            </a:custGeom>
            <a:solidFill>
              <a:srgbClr val="E6E9EB"/>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185"/>
            <p:cNvSpPr>
              <a:spLocks noChangeArrowheads="1"/>
            </p:cNvSpPr>
            <p:nvPr/>
          </p:nvSpPr>
          <p:spPr bwMode="auto">
            <a:xfrm>
              <a:off x="8021072" y="3229665"/>
              <a:ext cx="288925" cy="92075"/>
            </a:xfrm>
            <a:custGeom>
              <a:avLst/>
              <a:gdLst>
                <a:gd name="T0" fmla="*/ 764 w 765"/>
                <a:gd name="T1" fmla="*/ 0 h 243"/>
                <a:gd name="T2" fmla="*/ 0 w 765"/>
                <a:gd name="T3" fmla="*/ 0 h 243"/>
                <a:gd name="T4" fmla="*/ 0 w 765"/>
                <a:gd name="T5" fmla="*/ 111 h 243"/>
                <a:gd name="T6" fmla="*/ 0 w 765"/>
                <a:gd name="T7" fmla="*/ 186 h 243"/>
                <a:gd name="T8" fmla="*/ 0 w 765"/>
                <a:gd name="T9" fmla="*/ 242 h 243"/>
                <a:gd name="T10" fmla="*/ 37 w 765"/>
                <a:gd name="T11" fmla="*/ 242 h 243"/>
                <a:gd name="T12" fmla="*/ 726 w 765"/>
                <a:gd name="T13" fmla="*/ 242 h 243"/>
                <a:gd name="T14" fmla="*/ 764 w 765"/>
                <a:gd name="T15" fmla="*/ 242 h 243"/>
                <a:gd name="T16" fmla="*/ 764 w 765"/>
                <a:gd name="T17" fmla="*/ 186 h 243"/>
                <a:gd name="T18" fmla="*/ 764 w 765"/>
                <a:gd name="T19" fmla="*/ 111 h 243"/>
                <a:gd name="T20" fmla="*/ 764 w 765"/>
                <a:gd name="T2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E8BF7E"/>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186"/>
            <p:cNvSpPr>
              <a:spLocks noChangeArrowheads="1"/>
            </p:cNvSpPr>
            <p:nvPr/>
          </p:nvSpPr>
          <p:spPr bwMode="auto">
            <a:xfrm>
              <a:off x="8021072" y="3229665"/>
              <a:ext cx="288925" cy="92075"/>
            </a:xfrm>
            <a:custGeom>
              <a:avLst/>
              <a:gdLst>
                <a:gd name="T0" fmla="*/ 764 w 765"/>
                <a:gd name="T1" fmla="*/ 0 h 243"/>
                <a:gd name="T2" fmla="*/ 0 w 765"/>
                <a:gd name="T3" fmla="*/ 0 h 243"/>
                <a:gd name="T4" fmla="*/ 0 w 765"/>
                <a:gd name="T5" fmla="*/ 111 h 243"/>
                <a:gd name="T6" fmla="*/ 0 w 765"/>
                <a:gd name="T7" fmla="*/ 186 h 243"/>
                <a:gd name="T8" fmla="*/ 0 w 765"/>
                <a:gd name="T9" fmla="*/ 242 h 243"/>
                <a:gd name="T10" fmla="*/ 37 w 765"/>
                <a:gd name="T11" fmla="*/ 242 h 243"/>
                <a:gd name="T12" fmla="*/ 726 w 765"/>
                <a:gd name="T13" fmla="*/ 242 h 243"/>
                <a:gd name="T14" fmla="*/ 764 w 765"/>
                <a:gd name="T15" fmla="*/ 242 h 243"/>
                <a:gd name="T16" fmla="*/ 764 w 765"/>
                <a:gd name="T17" fmla="*/ 186 h 243"/>
                <a:gd name="T18" fmla="*/ 764 w 765"/>
                <a:gd name="T19" fmla="*/ 111 h 243"/>
                <a:gd name="T20" fmla="*/ 764 w 765"/>
                <a:gd name="T2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43">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E8BF7E"/>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187"/>
            <p:cNvSpPr>
              <a:spLocks noChangeArrowheads="1"/>
            </p:cNvSpPr>
            <p:nvPr/>
          </p:nvSpPr>
          <p:spPr bwMode="auto">
            <a:xfrm>
              <a:off x="7594035" y="3577328"/>
              <a:ext cx="120650" cy="114300"/>
            </a:xfrm>
            <a:custGeom>
              <a:avLst/>
              <a:gdLst>
                <a:gd name="T0" fmla="*/ 0 w 317"/>
                <a:gd name="T1" fmla="*/ 0 h 298"/>
                <a:gd name="T2" fmla="*/ 0 w 317"/>
                <a:gd name="T3" fmla="*/ 0 h 298"/>
                <a:gd name="T4" fmla="*/ 0 w 317"/>
                <a:gd name="T5" fmla="*/ 149 h 298"/>
                <a:gd name="T6" fmla="*/ 0 w 317"/>
                <a:gd name="T7" fmla="*/ 149 h 298"/>
                <a:gd name="T8" fmla="*/ 0 w 317"/>
                <a:gd name="T9" fmla="*/ 149 h 298"/>
                <a:gd name="T10" fmla="*/ 149 w 317"/>
                <a:gd name="T11" fmla="*/ 297 h 298"/>
                <a:gd name="T12" fmla="*/ 149 w 317"/>
                <a:gd name="T13" fmla="*/ 297 h 298"/>
                <a:gd name="T14" fmla="*/ 149 w 317"/>
                <a:gd name="T15" fmla="*/ 297 h 298"/>
                <a:gd name="T16" fmla="*/ 149 w 317"/>
                <a:gd name="T17" fmla="*/ 297 h 298"/>
                <a:gd name="T18" fmla="*/ 149 w 317"/>
                <a:gd name="T19" fmla="*/ 297 h 298"/>
                <a:gd name="T20" fmla="*/ 149 w 317"/>
                <a:gd name="T21" fmla="*/ 297 h 298"/>
                <a:gd name="T22" fmla="*/ 149 w 317"/>
                <a:gd name="T23" fmla="*/ 297 h 298"/>
                <a:gd name="T24" fmla="*/ 149 w 317"/>
                <a:gd name="T25" fmla="*/ 297 h 298"/>
                <a:gd name="T26" fmla="*/ 149 w 317"/>
                <a:gd name="T27" fmla="*/ 297 h 298"/>
                <a:gd name="T28" fmla="*/ 149 w 317"/>
                <a:gd name="T29" fmla="*/ 297 h 298"/>
                <a:gd name="T30" fmla="*/ 149 w 317"/>
                <a:gd name="T31" fmla="*/ 297 h 298"/>
                <a:gd name="T32" fmla="*/ 149 w 317"/>
                <a:gd name="T33" fmla="*/ 297 h 298"/>
                <a:gd name="T34" fmla="*/ 149 w 317"/>
                <a:gd name="T35" fmla="*/ 297 h 298"/>
                <a:gd name="T36" fmla="*/ 149 w 317"/>
                <a:gd name="T37" fmla="*/ 297 h 298"/>
                <a:gd name="T38" fmla="*/ 149 w 317"/>
                <a:gd name="T39" fmla="*/ 297 h 298"/>
                <a:gd name="T40" fmla="*/ 149 w 317"/>
                <a:gd name="T41" fmla="*/ 297 h 298"/>
                <a:gd name="T42" fmla="*/ 149 w 317"/>
                <a:gd name="T43" fmla="*/ 297 h 298"/>
                <a:gd name="T44" fmla="*/ 149 w 317"/>
                <a:gd name="T45" fmla="*/ 297 h 298"/>
                <a:gd name="T46" fmla="*/ 149 w 317"/>
                <a:gd name="T47" fmla="*/ 297 h 298"/>
                <a:gd name="T48" fmla="*/ 149 w 317"/>
                <a:gd name="T49" fmla="*/ 297 h 298"/>
                <a:gd name="T50" fmla="*/ 149 w 317"/>
                <a:gd name="T51" fmla="*/ 297 h 298"/>
                <a:gd name="T52" fmla="*/ 149 w 317"/>
                <a:gd name="T53" fmla="*/ 297 h 298"/>
                <a:gd name="T54" fmla="*/ 149 w 317"/>
                <a:gd name="T55" fmla="*/ 297 h 298"/>
                <a:gd name="T56" fmla="*/ 149 w 317"/>
                <a:gd name="T57" fmla="*/ 297 h 298"/>
                <a:gd name="T58" fmla="*/ 149 w 317"/>
                <a:gd name="T59" fmla="*/ 297 h 298"/>
                <a:gd name="T60" fmla="*/ 149 w 317"/>
                <a:gd name="T61" fmla="*/ 297 h 298"/>
                <a:gd name="T62" fmla="*/ 149 w 317"/>
                <a:gd name="T63" fmla="*/ 297 h 298"/>
                <a:gd name="T64" fmla="*/ 149 w 317"/>
                <a:gd name="T65" fmla="*/ 297 h 298"/>
                <a:gd name="T66" fmla="*/ 167 w 317"/>
                <a:gd name="T67" fmla="*/ 297 h 298"/>
                <a:gd name="T68" fmla="*/ 167 w 317"/>
                <a:gd name="T69" fmla="*/ 297 h 298"/>
                <a:gd name="T70" fmla="*/ 167 w 317"/>
                <a:gd name="T71" fmla="*/ 297 h 298"/>
                <a:gd name="T72" fmla="*/ 167 w 317"/>
                <a:gd name="T73" fmla="*/ 297 h 298"/>
                <a:gd name="T74" fmla="*/ 167 w 317"/>
                <a:gd name="T75" fmla="*/ 297 h 298"/>
                <a:gd name="T76" fmla="*/ 167 w 317"/>
                <a:gd name="T77" fmla="*/ 297 h 298"/>
                <a:gd name="T78" fmla="*/ 167 w 317"/>
                <a:gd name="T79" fmla="*/ 297 h 298"/>
                <a:gd name="T80" fmla="*/ 316 w 317"/>
                <a:gd name="T81" fmla="*/ 297 h 298"/>
                <a:gd name="T82" fmla="*/ 316 w 317"/>
                <a:gd name="T83" fmla="*/ 297 h 298"/>
                <a:gd name="T84" fmla="*/ 0 w 317"/>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7" h="298">
                  <a:moveTo>
                    <a:pt x="0" y="0"/>
                  </a:moveTo>
                  <a:lnTo>
                    <a:pt x="0" y="0"/>
                  </a:lnTo>
                  <a:cubicBezTo>
                    <a:pt x="0" y="149"/>
                    <a:pt x="0" y="149"/>
                    <a:pt x="0" y="149"/>
                  </a:cubicBezTo>
                  <a:lnTo>
                    <a:pt x="0" y="149"/>
                  </a:lnTo>
                  <a:lnTo>
                    <a:pt x="0" y="149"/>
                  </a:lnTo>
                  <a:cubicBezTo>
                    <a:pt x="0" y="224"/>
                    <a:pt x="74" y="297"/>
                    <a:pt x="149" y="297"/>
                  </a:cubicBez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cubicBezTo>
                    <a:pt x="167" y="297"/>
                    <a:pt x="167" y="297"/>
                    <a:pt x="167" y="297"/>
                  </a:cubicBezTo>
                  <a:lnTo>
                    <a:pt x="167" y="297"/>
                  </a:lnTo>
                  <a:lnTo>
                    <a:pt x="167" y="297"/>
                  </a:lnTo>
                  <a:lnTo>
                    <a:pt x="167" y="297"/>
                  </a:lnTo>
                  <a:lnTo>
                    <a:pt x="167" y="297"/>
                  </a:lnTo>
                  <a:lnTo>
                    <a:pt x="167" y="297"/>
                  </a:lnTo>
                  <a:lnTo>
                    <a:pt x="167" y="297"/>
                  </a:lnTo>
                  <a:cubicBezTo>
                    <a:pt x="316" y="297"/>
                    <a:pt x="316" y="297"/>
                    <a:pt x="316" y="297"/>
                  </a:cubicBezTo>
                  <a:lnTo>
                    <a:pt x="316" y="297"/>
                  </a:lnTo>
                  <a:cubicBezTo>
                    <a:pt x="223" y="205"/>
                    <a:pt x="111" y="93"/>
                    <a:pt x="0" y="0"/>
                  </a:cubicBezTo>
                </a:path>
              </a:pathLst>
            </a:custGeom>
            <a:solidFill>
              <a:srgbClr val="E6A658"/>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88"/>
            <p:cNvSpPr>
              <a:spLocks noChangeArrowheads="1"/>
            </p:cNvSpPr>
            <p:nvPr/>
          </p:nvSpPr>
          <p:spPr bwMode="auto">
            <a:xfrm>
              <a:off x="8622735" y="3563040"/>
              <a:ext cx="127000" cy="128588"/>
            </a:xfrm>
            <a:custGeom>
              <a:avLst/>
              <a:gdLst>
                <a:gd name="T0" fmla="*/ 335 w 336"/>
                <a:gd name="T1" fmla="*/ 0 h 335"/>
                <a:gd name="T2" fmla="*/ 335 w 336"/>
                <a:gd name="T3" fmla="*/ 0 h 335"/>
                <a:gd name="T4" fmla="*/ 335 w 336"/>
                <a:gd name="T5" fmla="*/ 0 h 335"/>
                <a:gd name="T6" fmla="*/ 0 w 336"/>
                <a:gd name="T7" fmla="*/ 334 h 335"/>
                <a:gd name="T8" fmla="*/ 186 w 336"/>
                <a:gd name="T9" fmla="*/ 334 h 335"/>
                <a:gd name="T10" fmla="*/ 335 w 336"/>
                <a:gd name="T11" fmla="*/ 186 h 335"/>
                <a:gd name="T12" fmla="*/ 335 w 336"/>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36" h="335">
                  <a:moveTo>
                    <a:pt x="335" y="0"/>
                  </a:moveTo>
                  <a:lnTo>
                    <a:pt x="335" y="0"/>
                  </a:lnTo>
                  <a:lnTo>
                    <a:pt x="335" y="0"/>
                  </a:lnTo>
                  <a:cubicBezTo>
                    <a:pt x="0" y="334"/>
                    <a:pt x="0" y="334"/>
                    <a:pt x="0" y="334"/>
                  </a:cubicBezTo>
                  <a:cubicBezTo>
                    <a:pt x="186" y="334"/>
                    <a:pt x="186" y="334"/>
                    <a:pt x="186" y="334"/>
                  </a:cubicBezTo>
                  <a:cubicBezTo>
                    <a:pt x="279" y="334"/>
                    <a:pt x="335" y="279"/>
                    <a:pt x="335" y="186"/>
                  </a:cubicBezTo>
                  <a:cubicBezTo>
                    <a:pt x="335" y="0"/>
                    <a:pt x="335" y="0"/>
                    <a:pt x="335" y="0"/>
                  </a:cubicBezTo>
                </a:path>
              </a:pathLst>
            </a:custGeom>
            <a:solidFill>
              <a:srgbClr val="E6A658"/>
            </a:solidFill>
            <a:ln>
              <a:noFill/>
            </a:ln>
            <a:effectLst/>
          </p:spPr>
          <p:txBody>
            <a:bodyPr wrap="none" anchor="ctr"/>
            <a:lstStyle/>
            <a:p>
              <a:pPr defTabSz="408305" eaLnBrk="1" fontAlgn="auto" hangingPunct="1">
                <a:spcBef>
                  <a:spcPts val="0"/>
                </a:spcBef>
                <a:spcAft>
                  <a:spcPts val="0"/>
                </a:spcAft>
                <a:defRPr/>
              </a:pPr>
              <a:endParaRPr lang="en-US" sz="1615">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6" name="矩形: 圆角 205"/>
          <p:cNvSpPr/>
          <p:nvPr/>
        </p:nvSpPr>
        <p:spPr>
          <a:xfrm>
            <a:off x="2640137" y="4416566"/>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文本框 206"/>
          <p:cNvSpPr txBox="1"/>
          <p:nvPr/>
        </p:nvSpPr>
        <p:spPr>
          <a:xfrm>
            <a:off x="1864816" y="4411892"/>
            <a:ext cx="2769842" cy="14773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8" name="矩形: 圆角 207"/>
          <p:cNvSpPr/>
          <p:nvPr/>
        </p:nvSpPr>
        <p:spPr>
          <a:xfrm>
            <a:off x="7743486" y="4416566"/>
            <a:ext cx="1219200" cy="447089"/>
          </a:xfrm>
          <a:prstGeom prst="roundRect">
            <a:avLst/>
          </a:prstGeom>
          <a:solidFill>
            <a:srgbClr val="EF6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文本框 208"/>
          <p:cNvSpPr txBox="1"/>
          <p:nvPr/>
        </p:nvSpPr>
        <p:spPr>
          <a:xfrm>
            <a:off x="6968165" y="4411892"/>
            <a:ext cx="2769842" cy="1477328"/>
          </a:xfrm>
          <a:prstGeom prst="rect">
            <a:avLst/>
          </a:prstGeom>
          <a:noFill/>
        </p:spPr>
        <p:txBody>
          <a:bodyPr wrap="squar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单击此处添加文本单击此处添加</a:t>
            </a:r>
          </a:p>
          <a:p>
            <a:pPr algn="ctr">
              <a:lnSpc>
                <a:spcPct val="150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anim calcmode="lin" valueType="num">
                                      <p:cBhvr>
                                        <p:cTn id="13" dur="1000" fill="hold"/>
                                        <p:tgtEl>
                                          <p:spTgt spid="203"/>
                                        </p:tgtEl>
                                        <p:attrNameLst>
                                          <p:attrName>ppt_x</p:attrName>
                                        </p:attrNameLst>
                                      </p:cBhvr>
                                      <p:tavLst>
                                        <p:tav tm="0">
                                          <p:val>
                                            <p:strVal val="#ppt_x"/>
                                          </p:val>
                                        </p:tav>
                                        <p:tav tm="100000">
                                          <p:val>
                                            <p:strVal val="#ppt_x"/>
                                          </p:val>
                                        </p:tav>
                                      </p:tavLst>
                                    </p:anim>
                                    <p:anim calcmode="lin" valueType="num">
                                      <p:cBhvr>
                                        <p:cTn id="14"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4"/>
                                        </p:tgtEl>
                                        <p:attrNameLst>
                                          <p:attrName>style.visibility</p:attrName>
                                        </p:attrNameLst>
                                      </p:cBhvr>
                                      <p:to>
                                        <p:strVal val="visible"/>
                                      </p:to>
                                    </p:set>
                                    <p:animEffect transition="in" filter="fade">
                                      <p:cBhvr>
                                        <p:cTn id="24" dur="1000"/>
                                        <p:tgtEl>
                                          <p:spTgt spid="204"/>
                                        </p:tgtEl>
                                      </p:cBhvr>
                                    </p:animEffect>
                                    <p:anim calcmode="lin" valueType="num">
                                      <p:cBhvr>
                                        <p:cTn id="25" dur="1000" fill="hold"/>
                                        <p:tgtEl>
                                          <p:spTgt spid="204"/>
                                        </p:tgtEl>
                                        <p:attrNameLst>
                                          <p:attrName>ppt_x</p:attrName>
                                        </p:attrNameLst>
                                      </p:cBhvr>
                                      <p:tavLst>
                                        <p:tav tm="0">
                                          <p:val>
                                            <p:strVal val="#ppt_x"/>
                                          </p:val>
                                        </p:tav>
                                        <p:tav tm="100000">
                                          <p:val>
                                            <p:strVal val="#ppt_x"/>
                                          </p:val>
                                        </p:tav>
                                      </p:tavLst>
                                    </p:anim>
                                    <p:anim calcmode="lin" valueType="num">
                                      <p:cBhvr>
                                        <p:cTn id="26"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1000"/>
                                        <p:tgtEl>
                                          <p:spTgt spid="205"/>
                                        </p:tgtEl>
                                      </p:cBhvr>
                                    </p:animEffect>
                                    <p:anim calcmode="lin" valueType="num">
                                      <p:cBhvr>
                                        <p:cTn id="37" dur="1000" fill="hold"/>
                                        <p:tgtEl>
                                          <p:spTgt spid="205"/>
                                        </p:tgtEl>
                                        <p:attrNameLst>
                                          <p:attrName>ppt_x</p:attrName>
                                        </p:attrNameLst>
                                      </p:cBhvr>
                                      <p:tavLst>
                                        <p:tav tm="0">
                                          <p:val>
                                            <p:strVal val="#ppt_x"/>
                                          </p:val>
                                        </p:tav>
                                        <p:tav tm="100000">
                                          <p:val>
                                            <p:strVal val="#ppt_x"/>
                                          </p:val>
                                        </p:tav>
                                      </p:tavLst>
                                    </p:anim>
                                    <p:anim calcmode="lin" valueType="num">
                                      <p:cBhvr>
                                        <p:cTn id="38" dur="1000" fill="hold"/>
                                        <p:tgtEl>
                                          <p:spTgt spid="20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6"/>
                                        </p:tgtEl>
                                        <p:attrNameLst>
                                          <p:attrName>style.visibility</p:attrName>
                                        </p:attrNameLst>
                                      </p:cBhvr>
                                      <p:to>
                                        <p:strVal val="visible"/>
                                      </p:to>
                                    </p:set>
                                    <p:animEffect transition="in" filter="fade">
                                      <p:cBhvr>
                                        <p:cTn id="41" dur="1000"/>
                                        <p:tgtEl>
                                          <p:spTgt spid="206"/>
                                        </p:tgtEl>
                                      </p:cBhvr>
                                    </p:animEffect>
                                    <p:anim calcmode="lin" valueType="num">
                                      <p:cBhvr>
                                        <p:cTn id="42" dur="1000" fill="hold"/>
                                        <p:tgtEl>
                                          <p:spTgt spid="206"/>
                                        </p:tgtEl>
                                        <p:attrNameLst>
                                          <p:attrName>ppt_x</p:attrName>
                                        </p:attrNameLst>
                                      </p:cBhvr>
                                      <p:tavLst>
                                        <p:tav tm="0">
                                          <p:val>
                                            <p:strVal val="#ppt_x"/>
                                          </p:val>
                                        </p:tav>
                                        <p:tav tm="100000">
                                          <p:val>
                                            <p:strVal val="#ppt_x"/>
                                          </p:val>
                                        </p:tav>
                                      </p:tavLst>
                                    </p:anim>
                                    <p:anim calcmode="lin" valueType="num">
                                      <p:cBhvr>
                                        <p:cTn id="43" dur="1000" fill="hold"/>
                                        <p:tgtEl>
                                          <p:spTgt spid="20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7"/>
                                        </p:tgtEl>
                                        <p:attrNameLst>
                                          <p:attrName>style.visibility</p:attrName>
                                        </p:attrNameLst>
                                      </p:cBhvr>
                                      <p:to>
                                        <p:strVal val="visible"/>
                                      </p:to>
                                    </p:set>
                                    <p:animEffect transition="in" filter="fade">
                                      <p:cBhvr>
                                        <p:cTn id="46" dur="1000"/>
                                        <p:tgtEl>
                                          <p:spTgt spid="207"/>
                                        </p:tgtEl>
                                      </p:cBhvr>
                                    </p:animEffect>
                                    <p:anim calcmode="lin" valueType="num">
                                      <p:cBhvr>
                                        <p:cTn id="47" dur="1000" fill="hold"/>
                                        <p:tgtEl>
                                          <p:spTgt spid="207"/>
                                        </p:tgtEl>
                                        <p:attrNameLst>
                                          <p:attrName>ppt_x</p:attrName>
                                        </p:attrNameLst>
                                      </p:cBhvr>
                                      <p:tavLst>
                                        <p:tav tm="0">
                                          <p:val>
                                            <p:strVal val="#ppt_x"/>
                                          </p:val>
                                        </p:tav>
                                        <p:tav tm="100000">
                                          <p:val>
                                            <p:strVal val="#ppt_x"/>
                                          </p:val>
                                        </p:tav>
                                      </p:tavLst>
                                    </p:anim>
                                    <p:anim calcmode="lin" valueType="num">
                                      <p:cBhvr>
                                        <p:cTn id="48" dur="1000" fill="hold"/>
                                        <p:tgtEl>
                                          <p:spTgt spid="20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8"/>
                                        </p:tgtEl>
                                        <p:attrNameLst>
                                          <p:attrName>style.visibility</p:attrName>
                                        </p:attrNameLst>
                                      </p:cBhvr>
                                      <p:to>
                                        <p:strVal val="visible"/>
                                      </p:to>
                                    </p:set>
                                    <p:animEffect transition="in" filter="fade">
                                      <p:cBhvr>
                                        <p:cTn id="51" dur="1000"/>
                                        <p:tgtEl>
                                          <p:spTgt spid="208"/>
                                        </p:tgtEl>
                                      </p:cBhvr>
                                    </p:animEffect>
                                    <p:anim calcmode="lin" valueType="num">
                                      <p:cBhvr>
                                        <p:cTn id="52" dur="1000" fill="hold"/>
                                        <p:tgtEl>
                                          <p:spTgt spid="208"/>
                                        </p:tgtEl>
                                        <p:attrNameLst>
                                          <p:attrName>ppt_x</p:attrName>
                                        </p:attrNameLst>
                                      </p:cBhvr>
                                      <p:tavLst>
                                        <p:tav tm="0">
                                          <p:val>
                                            <p:strVal val="#ppt_x"/>
                                          </p:val>
                                        </p:tav>
                                        <p:tav tm="100000">
                                          <p:val>
                                            <p:strVal val="#ppt_x"/>
                                          </p:val>
                                        </p:tav>
                                      </p:tavLst>
                                    </p:anim>
                                    <p:anim calcmode="lin" valueType="num">
                                      <p:cBhvr>
                                        <p:cTn id="53" dur="1000" fill="hold"/>
                                        <p:tgtEl>
                                          <p:spTgt spid="20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9"/>
                                        </p:tgtEl>
                                        <p:attrNameLst>
                                          <p:attrName>style.visibility</p:attrName>
                                        </p:attrNameLst>
                                      </p:cBhvr>
                                      <p:to>
                                        <p:strVal val="visible"/>
                                      </p:to>
                                    </p:set>
                                    <p:animEffect transition="in" filter="fade">
                                      <p:cBhvr>
                                        <p:cTn id="56" dur="1000"/>
                                        <p:tgtEl>
                                          <p:spTgt spid="209"/>
                                        </p:tgtEl>
                                      </p:cBhvr>
                                    </p:animEffect>
                                    <p:anim calcmode="lin" valueType="num">
                                      <p:cBhvr>
                                        <p:cTn id="57" dur="1000" fill="hold"/>
                                        <p:tgtEl>
                                          <p:spTgt spid="209"/>
                                        </p:tgtEl>
                                        <p:attrNameLst>
                                          <p:attrName>ppt_x</p:attrName>
                                        </p:attrNameLst>
                                      </p:cBhvr>
                                      <p:tavLst>
                                        <p:tav tm="0">
                                          <p:val>
                                            <p:strVal val="#ppt_x"/>
                                          </p:val>
                                        </p:tav>
                                        <p:tav tm="100000">
                                          <p:val>
                                            <p:strVal val="#ppt_x"/>
                                          </p:val>
                                        </p:tav>
                                      </p:tavLst>
                                    </p:anim>
                                    <p:anim calcmode="lin" valueType="num">
                                      <p:cBhvr>
                                        <p:cTn id="58"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6" grpId="0" animBg="1"/>
      <p:bldP spid="207" grpId="0"/>
      <p:bldP spid="208" grpId="0" animBg="1"/>
      <p:bldP spid="2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bwMode="auto">
          <a:xfrm>
            <a:off x="214335" y="209267"/>
            <a:ext cx="3977345" cy="584547"/>
            <a:chOff x="-128572" y="-4141"/>
            <a:chExt cx="3977579" cy="584775"/>
          </a:xfrm>
        </p:grpSpPr>
        <p:sp>
          <p:nvSpPr>
            <p:cNvPr id="4" name="Oval 36@|1FFC:15773696|FBC:16777215|LFC:16777215|LBC:16777215"/>
            <p:cNvSpPr>
              <a:spLocks noChangeArrowheads="1"/>
            </p:cNvSpPr>
            <p:nvPr/>
          </p:nvSpPr>
          <p:spPr bwMode="auto">
            <a:xfrm>
              <a:off x="-128572" y="1"/>
              <a:ext cx="523220" cy="523220"/>
            </a:xfrm>
            <a:prstGeom prst="ellipse">
              <a:avLst/>
            </a:pr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endParaRPr lang="zh-CN" altLang="en-US" sz="300">
                <a:solidFill>
                  <a:srgbClr val="FFFFFF"/>
                </a:solidFill>
                <a:sym typeface="Arial" panose="020B0604020202020204" pitchFamily="34" charset="0"/>
              </a:endParaRPr>
            </a:p>
          </p:txBody>
        </p:sp>
        <p:sp>
          <p:nvSpPr>
            <p:cNvPr id="5" name="文本框 30"/>
            <p:cNvSpPr txBox="1">
              <a:spLocks noChangeArrowheads="1"/>
            </p:cNvSpPr>
            <p:nvPr/>
          </p:nvSpPr>
          <p:spPr bwMode="auto">
            <a:xfrm>
              <a:off x="-116761" y="-4141"/>
              <a:ext cx="474451"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3200" b="1" dirty="0">
                  <a:solidFill>
                    <a:schemeClr val="bg1"/>
                  </a:solidFill>
                  <a:sym typeface="Arial" panose="020B0604020202020204" pitchFamily="34" charset="0"/>
                </a:rPr>
                <a:t>2</a:t>
              </a:r>
              <a:endParaRPr lang="zh-CN" altLang="en-US" sz="3200" b="1" dirty="0">
                <a:solidFill>
                  <a:schemeClr val="bg1"/>
                </a:solidFill>
                <a:sym typeface="Arial" panose="020B0604020202020204" pitchFamily="34" charset="0"/>
              </a:endParaRPr>
            </a:p>
          </p:txBody>
        </p:sp>
        <p:sp>
          <p:nvSpPr>
            <p:cNvPr id="6" name="文本框 31"/>
            <p:cNvSpPr txBox="1">
              <a:spLocks noChangeArrowheads="1"/>
            </p:cNvSpPr>
            <p:nvPr/>
          </p:nvSpPr>
          <p:spPr bwMode="auto">
            <a:xfrm>
              <a:off x="520247" y="30688"/>
              <a:ext cx="3328760"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2400" dirty="0">
                  <a:solidFill>
                    <a:schemeClr val="bg1"/>
                  </a:solidFill>
                  <a:latin typeface="微软雅黑" panose="020B0503020204020204" pitchFamily="34" charset="-122"/>
                </a:rPr>
                <a:t>个人能力</a:t>
              </a:r>
            </a:p>
          </p:txBody>
        </p:sp>
      </p:grpSp>
      <p:sp>
        <p:nvSpPr>
          <p:cNvPr id="7" name="Rounded Rectangle 41"/>
          <p:cNvSpPr>
            <a:spLocks noChangeArrowheads="1"/>
          </p:cNvSpPr>
          <p:nvPr/>
        </p:nvSpPr>
        <p:spPr bwMode="auto">
          <a:xfrm>
            <a:off x="1196148" y="5465363"/>
            <a:ext cx="661988"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8" name="Rounded Rectangle 44"/>
          <p:cNvSpPr>
            <a:spLocks noChangeArrowheads="1"/>
          </p:cNvSpPr>
          <p:nvPr/>
        </p:nvSpPr>
        <p:spPr bwMode="auto">
          <a:xfrm>
            <a:off x="1196148" y="51621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9" name="Rounded Rectangle 47"/>
          <p:cNvSpPr>
            <a:spLocks noChangeArrowheads="1"/>
          </p:cNvSpPr>
          <p:nvPr/>
        </p:nvSpPr>
        <p:spPr bwMode="auto">
          <a:xfrm>
            <a:off x="1196148" y="48573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0" name="Rounded Rectangle 48"/>
          <p:cNvSpPr>
            <a:spLocks noChangeArrowheads="1"/>
          </p:cNvSpPr>
          <p:nvPr/>
        </p:nvSpPr>
        <p:spPr bwMode="auto">
          <a:xfrm>
            <a:off x="1196148" y="45525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1" name="Rounded Rectangle 49"/>
          <p:cNvSpPr>
            <a:spLocks noChangeArrowheads="1"/>
          </p:cNvSpPr>
          <p:nvPr/>
        </p:nvSpPr>
        <p:spPr bwMode="auto">
          <a:xfrm>
            <a:off x="1196148" y="42477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2" name="Rounded Rectangle 50"/>
          <p:cNvSpPr>
            <a:spLocks noChangeArrowheads="1"/>
          </p:cNvSpPr>
          <p:nvPr/>
        </p:nvSpPr>
        <p:spPr bwMode="auto">
          <a:xfrm>
            <a:off x="1196148" y="39429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3" name="Rounded Rectangle 53"/>
          <p:cNvSpPr>
            <a:spLocks noChangeArrowheads="1"/>
          </p:cNvSpPr>
          <p:nvPr/>
        </p:nvSpPr>
        <p:spPr bwMode="auto">
          <a:xfrm>
            <a:off x="1196148" y="36381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4" name="Rounded Rectangle 54"/>
          <p:cNvSpPr>
            <a:spLocks noChangeArrowheads="1"/>
          </p:cNvSpPr>
          <p:nvPr/>
        </p:nvSpPr>
        <p:spPr bwMode="auto">
          <a:xfrm>
            <a:off x="1196148" y="3333350"/>
            <a:ext cx="661988"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5" name="Rounded Rectangle 55"/>
          <p:cNvSpPr>
            <a:spLocks noChangeArrowheads="1"/>
          </p:cNvSpPr>
          <p:nvPr/>
        </p:nvSpPr>
        <p:spPr bwMode="auto">
          <a:xfrm>
            <a:off x="1196148" y="3028550"/>
            <a:ext cx="661988"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6" name="Rounded Rectangle 56"/>
          <p:cNvSpPr>
            <a:spLocks noChangeArrowheads="1"/>
          </p:cNvSpPr>
          <p:nvPr/>
        </p:nvSpPr>
        <p:spPr bwMode="auto">
          <a:xfrm>
            <a:off x="1196148" y="2723750"/>
            <a:ext cx="661988"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7" name="Rounded Rectangle 59"/>
          <p:cNvSpPr>
            <a:spLocks noChangeArrowheads="1"/>
          </p:cNvSpPr>
          <p:nvPr/>
        </p:nvSpPr>
        <p:spPr bwMode="auto">
          <a:xfrm>
            <a:off x="2259773" y="5465363"/>
            <a:ext cx="661988"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8" name="Rounded Rectangle 60"/>
          <p:cNvSpPr>
            <a:spLocks noChangeArrowheads="1"/>
          </p:cNvSpPr>
          <p:nvPr/>
        </p:nvSpPr>
        <p:spPr bwMode="auto">
          <a:xfrm>
            <a:off x="2259773" y="51621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19" name="Rounded Rectangle 61"/>
          <p:cNvSpPr>
            <a:spLocks noChangeArrowheads="1"/>
          </p:cNvSpPr>
          <p:nvPr/>
        </p:nvSpPr>
        <p:spPr bwMode="auto">
          <a:xfrm>
            <a:off x="2259773" y="48573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0" name="Rounded Rectangle 62"/>
          <p:cNvSpPr>
            <a:spLocks noChangeArrowheads="1"/>
          </p:cNvSpPr>
          <p:nvPr/>
        </p:nvSpPr>
        <p:spPr bwMode="auto">
          <a:xfrm>
            <a:off x="2259773" y="45525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1" name="Rounded Rectangle 63"/>
          <p:cNvSpPr>
            <a:spLocks noChangeArrowheads="1"/>
          </p:cNvSpPr>
          <p:nvPr/>
        </p:nvSpPr>
        <p:spPr bwMode="auto">
          <a:xfrm>
            <a:off x="2259773" y="42477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2" name="Rounded Rectangle 64"/>
          <p:cNvSpPr>
            <a:spLocks noChangeArrowheads="1"/>
          </p:cNvSpPr>
          <p:nvPr/>
        </p:nvSpPr>
        <p:spPr bwMode="auto">
          <a:xfrm>
            <a:off x="2259773" y="39429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3" name="Rounded Rectangle 65"/>
          <p:cNvSpPr>
            <a:spLocks noChangeArrowheads="1"/>
          </p:cNvSpPr>
          <p:nvPr/>
        </p:nvSpPr>
        <p:spPr bwMode="auto">
          <a:xfrm>
            <a:off x="2259773" y="3638150"/>
            <a:ext cx="661988" cy="242888"/>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4" name="Rounded Rectangle 66"/>
          <p:cNvSpPr>
            <a:spLocks noChangeArrowheads="1"/>
          </p:cNvSpPr>
          <p:nvPr/>
        </p:nvSpPr>
        <p:spPr bwMode="auto">
          <a:xfrm>
            <a:off x="2259773" y="3333350"/>
            <a:ext cx="661988"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5" name="Rounded Rectangle 67"/>
          <p:cNvSpPr>
            <a:spLocks noChangeArrowheads="1"/>
          </p:cNvSpPr>
          <p:nvPr/>
        </p:nvSpPr>
        <p:spPr bwMode="auto">
          <a:xfrm>
            <a:off x="2259773" y="3028550"/>
            <a:ext cx="661988"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6" name="Rounded Rectangle 68"/>
          <p:cNvSpPr>
            <a:spLocks noChangeArrowheads="1"/>
          </p:cNvSpPr>
          <p:nvPr/>
        </p:nvSpPr>
        <p:spPr bwMode="auto">
          <a:xfrm>
            <a:off x="2259773" y="2723750"/>
            <a:ext cx="661988"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7" name="Rounded Rectangle 70"/>
          <p:cNvSpPr>
            <a:spLocks noChangeArrowheads="1"/>
          </p:cNvSpPr>
          <p:nvPr/>
        </p:nvSpPr>
        <p:spPr bwMode="auto">
          <a:xfrm>
            <a:off x="3324986" y="5465363"/>
            <a:ext cx="661987"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8" name="Rounded Rectangle 71"/>
          <p:cNvSpPr>
            <a:spLocks noChangeArrowheads="1"/>
          </p:cNvSpPr>
          <p:nvPr/>
        </p:nvSpPr>
        <p:spPr bwMode="auto">
          <a:xfrm>
            <a:off x="3324986" y="5162150"/>
            <a:ext cx="661987"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29" name="Rounded Rectangle 72"/>
          <p:cNvSpPr>
            <a:spLocks noChangeArrowheads="1"/>
          </p:cNvSpPr>
          <p:nvPr/>
        </p:nvSpPr>
        <p:spPr bwMode="auto">
          <a:xfrm>
            <a:off x="3324986" y="4857350"/>
            <a:ext cx="661987"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0" name="Rounded Rectangle 73"/>
          <p:cNvSpPr>
            <a:spLocks noChangeArrowheads="1"/>
          </p:cNvSpPr>
          <p:nvPr/>
        </p:nvSpPr>
        <p:spPr bwMode="auto">
          <a:xfrm>
            <a:off x="3324986" y="4552550"/>
            <a:ext cx="661987"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1" name="Rounded Rectangle 74"/>
          <p:cNvSpPr>
            <a:spLocks noChangeArrowheads="1"/>
          </p:cNvSpPr>
          <p:nvPr/>
        </p:nvSpPr>
        <p:spPr bwMode="auto">
          <a:xfrm>
            <a:off x="3324986" y="4247750"/>
            <a:ext cx="661987"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2" name="Rounded Rectangle 75"/>
          <p:cNvSpPr>
            <a:spLocks noChangeArrowheads="1"/>
          </p:cNvSpPr>
          <p:nvPr/>
        </p:nvSpPr>
        <p:spPr bwMode="auto">
          <a:xfrm>
            <a:off x="3324986" y="3942950"/>
            <a:ext cx="661987"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3" name="Rounded Rectangle 76"/>
          <p:cNvSpPr>
            <a:spLocks noChangeArrowheads="1"/>
          </p:cNvSpPr>
          <p:nvPr/>
        </p:nvSpPr>
        <p:spPr bwMode="auto">
          <a:xfrm>
            <a:off x="3324986" y="3638150"/>
            <a:ext cx="661987"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4" name="Rounded Rectangle 77"/>
          <p:cNvSpPr>
            <a:spLocks noChangeArrowheads="1"/>
          </p:cNvSpPr>
          <p:nvPr/>
        </p:nvSpPr>
        <p:spPr bwMode="auto">
          <a:xfrm>
            <a:off x="3324986" y="3333350"/>
            <a:ext cx="661987"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5" name="Rounded Rectangle 78"/>
          <p:cNvSpPr>
            <a:spLocks noChangeArrowheads="1"/>
          </p:cNvSpPr>
          <p:nvPr/>
        </p:nvSpPr>
        <p:spPr bwMode="auto">
          <a:xfrm>
            <a:off x="3324986" y="3028550"/>
            <a:ext cx="661987"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6" name="Rounded Rectangle 79"/>
          <p:cNvSpPr>
            <a:spLocks noChangeArrowheads="1"/>
          </p:cNvSpPr>
          <p:nvPr/>
        </p:nvSpPr>
        <p:spPr bwMode="auto">
          <a:xfrm>
            <a:off x="3324986" y="2723750"/>
            <a:ext cx="661987"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7" name="Rounded Rectangle 81"/>
          <p:cNvSpPr>
            <a:spLocks noChangeArrowheads="1"/>
          </p:cNvSpPr>
          <p:nvPr/>
        </p:nvSpPr>
        <p:spPr bwMode="auto">
          <a:xfrm>
            <a:off x="4390198" y="5465363"/>
            <a:ext cx="660400"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8" name="Rounded Rectangle 82"/>
          <p:cNvSpPr>
            <a:spLocks noChangeArrowheads="1"/>
          </p:cNvSpPr>
          <p:nvPr/>
        </p:nvSpPr>
        <p:spPr bwMode="auto">
          <a:xfrm>
            <a:off x="4390198" y="5162150"/>
            <a:ext cx="660400"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39" name="Rounded Rectangle 83"/>
          <p:cNvSpPr>
            <a:spLocks noChangeArrowheads="1"/>
          </p:cNvSpPr>
          <p:nvPr/>
        </p:nvSpPr>
        <p:spPr bwMode="auto">
          <a:xfrm>
            <a:off x="4390198" y="4857350"/>
            <a:ext cx="660400"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0" name="Rounded Rectangle 84"/>
          <p:cNvSpPr>
            <a:spLocks noChangeArrowheads="1"/>
          </p:cNvSpPr>
          <p:nvPr/>
        </p:nvSpPr>
        <p:spPr bwMode="auto">
          <a:xfrm>
            <a:off x="4390198" y="4552550"/>
            <a:ext cx="660400"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1" name="Rounded Rectangle 85"/>
          <p:cNvSpPr>
            <a:spLocks noChangeArrowheads="1"/>
          </p:cNvSpPr>
          <p:nvPr/>
        </p:nvSpPr>
        <p:spPr bwMode="auto">
          <a:xfrm>
            <a:off x="4390198" y="4247750"/>
            <a:ext cx="660400" cy="242888"/>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2" name="Rounded Rectangle 86"/>
          <p:cNvSpPr>
            <a:spLocks noChangeArrowheads="1"/>
          </p:cNvSpPr>
          <p:nvPr/>
        </p:nvSpPr>
        <p:spPr bwMode="auto">
          <a:xfrm>
            <a:off x="4390198" y="3942950"/>
            <a:ext cx="660400" cy="242888"/>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3" name="Rounded Rectangle 87"/>
          <p:cNvSpPr>
            <a:spLocks noChangeArrowheads="1"/>
          </p:cNvSpPr>
          <p:nvPr/>
        </p:nvSpPr>
        <p:spPr bwMode="auto">
          <a:xfrm>
            <a:off x="4390198" y="3638150"/>
            <a:ext cx="660400" cy="242888"/>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4" name="Rounded Rectangle 88"/>
          <p:cNvSpPr>
            <a:spLocks noChangeArrowheads="1"/>
          </p:cNvSpPr>
          <p:nvPr/>
        </p:nvSpPr>
        <p:spPr bwMode="auto">
          <a:xfrm>
            <a:off x="4390198" y="3333350"/>
            <a:ext cx="660400"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5" name="Rounded Rectangle 89"/>
          <p:cNvSpPr>
            <a:spLocks noChangeArrowheads="1"/>
          </p:cNvSpPr>
          <p:nvPr/>
        </p:nvSpPr>
        <p:spPr bwMode="auto">
          <a:xfrm>
            <a:off x="4390198" y="3028550"/>
            <a:ext cx="660400"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6" name="Rounded Rectangle 90"/>
          <p:cNvSpPr>
            <a:spLocks noChangeArrowheads="1"/>
          </p:cNvSpPr>
          <p:nvPr/>
        </p:nvSpPr>
        <p:spPr bwMode="auto">
          <a:xfrm>
            <a:off x="4390198" y="2723750"/>
            <a:ext cx="660400"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7" name="Rounded Rectangle 92"/>
          <p:cNvSpPr>
            <a:spLocks noChangeArrowheads="1"/>
          </p:cNvSpPr>
          <p:nvPr/>
        </p:nvSpPr>
        <p:spPr bwMode="auto">
          <a:xfrm>
            <a:off x="5403023" y="5465363"/>
            <a:ext cx="661988"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8" name="Rounded Rectangle 93"/>
          <p:cNvSpPr>
            <a:spLocks noChangeArrowheads="1"/>
          </p:cNvSpPr>
          <p:nvPr/>
        </p:nvSpPr>
        <p:spPr bwMode="auto">
          <a:xfrm>
            <a:off x="5403023" y="51621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49" name="Rounded Rectangle 94"/>
          <p:cNvSpPr>
            <a:spLocks noChangeArrowheads="1"/>
          </p:cNvSpPr>
          <p:nvPr/>
        </p:nvSpPr>
        <p:spPr bwMode="auto">
          <a:xfrm>
            <a:off x="5403023" y="48573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0" name="Rounded Rectangle 95"/>
          <p:cNvSpPr>
            <a:spLocks noChangeArrowheads="1"/>
          </p:cNvSpPr>
          <p:nvPr/>
        </p:nvSpPr>
        <p:spPr bwMode="auto">
          <a:xfrm>
            <a:off x="5403023" y="45525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1" name="Rounded Rectangle 96"/>
          <p:cNvSpPr>
            <a:spLocks noChangeArrowheads="1"/>
          </p:cNvSpPr>
          <p:nvPr/>
        </p:nvSpPr>
        <p:spPr bwMode="auto">
          <a:xfrm>
            <a:off x="5403023" y="42477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2" name="Rounded Rectangle 97"/>
          <p:cNvSpPr>
            <a:spLocks noChangeArrowheads="1"/>
          </p:cNvSpPr>
          <p:nvPr/>
        </p:nvSpPr>
        <p:spPr bwMode="auto">
          <a:xfrm>
            <a:off x="5403023" y="39429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3" name="Rounded Rectangle 98"/>
          <p:cNvSpPr>
            <a:spLocks noChangeArrowheads="1"/>
          </p:cNvSpPr>
          <p:nvPr/>
        </p:nvSpPr>
        <p:spPr bwMode="auto">
          <a:xfrm>
            <a:off x="5403023" y="3638150"/>
            <a:ext cx="661988" cy="242888"/>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4" name="Rounded Rectangle 99"/>
          <p:cNvSpPr>
            <a:spLocks noChangeArrowheads="1"/>
          </p:cNvSpPr>
          <p:nvPr/>
        </p:nvSpPr>
        <p:spPr bwMode="auto">
          <a:xfrm>
            <a:off x="5403023" y="3333350"/>
            <a:ext cx="661988" cy="244475"/>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5" name="Rounded Rectangle 100"/>
          <p:cNvSpPr>
            <a:spLocks noChangeArrowheads="1"/>
          </p:cNvSpPr>
          <p:nvPr/>
        </p:nvSpPr>
        <p:spPr bwMode="auto">
          <a:xfrm>
            <a:off x="5403023" y="3028550"/>
            <a:ext cx="661988"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6" name="Rounded Rectangle 101"/>
          <p:cNvSpPr>
            <a:spLocks noChangeArrowheads="1"/>
          </p:cNvSpPr>
          <p:nvPr/>
        </p:nvSpPr>
        <p:spPr bwMode="auto">
          <a:xfrm>
            <a:off x="5403023" y="2723750"/>
            <a:ext cx="661988" cy="244475"/>
          </a:xfrm>
          <a:prstGeom prst="roundRect">
            <a:avLst>
              <a:gd name="adj" fmla="val 16667"/>
            </a:avLst>
          </a:prstGeom>
          <a:solidFill>
            <a:srgbClr val="FBF9E1"/>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500">
              <a:solidFill>
                <a:srgbClr val="FFFFFF"/>
              </a:solidFill>
              <a:latin typeface="微软雅黑" panose="020B0503020204020204" pitchFamily="34" charset="-122"/>
              <a:ea typeface="微软雅黑" panose="020B0503020204020204" pitchFamily="34" charset="-122"/>
            </a:endParaRPr>
          </a:p>
        </p:txBody>
      </p:sp>
      <p:sp>
        <p:nvSpPr>
          <p:cNvPr id="57" name="Rounded Rectangle 102"/>
          <p:cNvSpPr>
            <a:spLocks noChangeArrowheads="1"/>
          </p:cNvSpPr>
          <p:nvPr/>
        </p:nvSpPr>
        <p:spPr bwMode="auto">
          <a:xfrm>
            <a:off x="6539673" y="2052238"/>
            <a:ext cx="581025" cy="563562"/>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微软雅黑" panose="020B0503020204020204" pitchFamily="34" charset="-122"/>
                <a:ea typeface="微软雅黑" panose="020B0503020204020204" pitchFamily="34" charset="-122"/>
              </a:rPr>
              <a:t>1</a:t>
            </a:r>
          </a:p>
        </p:txBody>
      </p:sp>
      <p:sp>
        <p:nvSpPr>
          <p:cNvPr id="58" name="Rounded Rectangle 104"/>
          <p:cNvSpPr>
            <a:spLocks noChangeArrowheads="1"/>
          </p:cNvSpPr>
          <p:nvPr/>
        </p:nvSpPr>
        <p:spPr bwMode="auto">
          <a:xfrm>
            <a:off x="6539673" y="4373163"/>
            <a:ext cx="581025" cy="563562"/>
          </a:xfrm>
          <a:prstGeom prst="roundRect">
            <a:avLst>
              <a:gd name="adj" fmla="val 16667"/>
            </a:avLst>
          </a:prstGeom>
          <a:solidFill>
            <a:srgbClr val="EF6541"/>
          </a:solidFill>
          <a:ln>
            <a:noFill/>
          </a:ln>
        </p:spPr>
        <p:txBody>
          <a:bodyPr bIns="12192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微软雅黑" panose="020B0503020204020204" pitchFamily="34" charset="-122"/>
                <a:ea typeface="微软雅黑" panose="020B0503020204020204" pitchFamily="34" charset="-122"/>
              </a:rPr>
              <a:t>4</a:t>
            </a:r>
          </a:p>
        </p:txBody>
      </p:sp>
      <p:sp>
        <p:nvSpPr>
          <p:cNvPr id="59" name="Rounded Rectangle 105"/>
          <p:cNvSpPr>
            <a:spLocks noChangeArrowheads="1"/>
          </p:cNvSpPr>
          <p:nvPr/>
        </p:nvSpPr>
        <p:spPr bwMode="auto">
          <a:xfrm>
            <a:off x="6539673" y="2825350"/>
            <a:ext cx="581025" cy="565150"/>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FFFFF"/>
                </a:solidFill>
                <a:latin typeface="微软雅黑" panose="020B0503020204020204" pitchFamily="34" charset="-122"/>
                <a:ea typeface="微软雅黑" panose="020B0503020204020204" pitchFamily="34" charset="-122"/>
              </a:rPr>
              <a:t>2</a:t>
            </a:r>
          </a:p>
        </p:txBody>
      </p:sp>
      <p:sp>
        <p:nvSpPr>
          <p:cNvPr id="60" name="Rounded Rectangle 107"/>
          <p:cNvSpPr>
            <a:spLocks noChangeArrowheads="1"/>
          </p:cNvSpPr>
          <p:nvPr/>
        </p:nvSpPr>
        <p:spPr bwMode="auto">
          <a:xfrm>
            <a:off x="6539673" y="3598463"/>
            <a:ext cx="581025" cy="565150"/>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rgbClr val="FFFFFF"/>
                </a:solidFill>
                <a:latin typeface="微软雅黑" panose="020B0503020204020204" pitchFamily="34" charset="-122"/>
                <a:ea typeface="微软雅黑" panose="020B0503020204020204" pitchFamily="34" charset="-122"/>
              </a:rPr>
              <a:t>3</a:t>
            </a:r>
          </a:p>
        </p:txBody>
      </p:sp>
      <p:sp>
        <p:nvSpPr>
          <p:cNvPr id="61" name="Rounded Rectangle 109"/>
          <p:cNvSpPr>
            <a:spLocks noChangeArrowheads="1"/>
          </p:cNvSpPr>
          <p:nvPr/>
        </p:nvSpPr>
        <p:spPr bwMode="auto">
          <a:xfrm>
            <a:off x="6539673" y="5146275"/>
            <a:ext cx="581025" cy="565150"/>
          </a:xfrm>
          <a:prstGeom prst="roundRect">
            <a:avLst>
              <a:gd name="adj" fmla="val 16667"/>
            </a:avLst>
          </a:prstGeom>
          <a:solidFill>
            <a:srgbClr val="EF6541"/>
          </a:solidFill>
          <a:ln>
            <a:noFill/>
          </a:ln>
        </p:spPr>
        <p:txBody>
          <a:bodyPr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solidFill>
                  <a:srgbClr val="FFFFFF"/>
                </a:solidFill>
                <a:latin typeface="微软雅黑" panose="020B0503020204020204" pitchFamily="34" charset="-122"/>
                <a:ea typeface="微软雅黑" panose="020B0503020204020204" pitchFamily="34" charset="-122"/>
              </a:rPr>
              <a:t>5</a:t>
            </a:r>
            <a:endParaRPr lang="en-US" altLang="zh-CN" sz="3600">
              <a:solidFill>
                <a:srgbClr val="FFFFFF"/>
              </a:solidFill>
              <a:latin typeface="微软雅黑" panose="020B0503020204020204" pitchFamily="34" charset="-122"/>
              <a:ea typeface="微软雅黑" panose="020B0503020204020204" pitchFamily="34" charset="-122"/>
            </a:endParaRPr>
          </a:p>
        </p:txBody>
      </p:sp>
      <p:grpSp>
        <p:nvGrpSpPr>
          <p:cNvPr id="62" name="Group 279"/>
          <p:cNvGrpSpPr/>
          <p:nvPr/>
        </p:nvGrpSpPr>
        <p:grpSpPr bwMode="auto">
          <a:xfrm>
            <a:off x="1178686" y="1798238"/>
            <a:ext cx="655637" cy="654050"/>
            <a:chOff x="0" y="0"/>
            <a:chExt cx="877416" cy="877416"/>
          </a:xfrm>
        </p:grpSpPr>
        <p:sp>
          <p:nvSpPr>
            <p:cNvPr id="63" name="Teardrop 113"/>
            <p:cNvSpPr/>
            <p:nvPr/>
          </p:nvSpPr>
          <p:spPr bwMode="auto">
            <a:xfrm rot="8100000">
              <a:off x="0" y="0"/>
              <a:ext cx="877416" cy="877416"/>
            </a:xfrm>
            <a:custGeom>
              <a:avLst/>
              <a:gdLst>
                <a:gd name="T0" fmla="*/ 0 w 877416"/>
                <a:gd name="T1" fmla="*/ 438708 h 877416"/>
                <a:gd name="T2" fmla="*/ 438708 w 877416"/>
                <a:gd name="T3" fmla="*/ 0 h 877416"/>
                <a:gd name="T4" fmla="*/ 877416 w 877416"/>
                <a:gd name="T5" fmla="*/ 0 h 877416"/>
                <a:gd name="T6" fmla="*/ 877416 w 877416"/>
                <a:gd name="T7" fmla="*/ 438708 h 877416"/>
                <a:gd name="T8" fmla="*/ 438708 w 877416"/>
                <a:gd name="T9" fmla="*/ 877416 h 877416"/>
                <a:gd name="T10" fmla="*/ 0 w 877416"/>
                <a:gd name="T11" fmla="*/ 438708 h 877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p>
          </p:txBody>
        </p:sp>
        <p:sp>
          <p:nvSpPr>
            <p:cNvPr id="64" name="Oval 114"/>
            <p:cNvSpPr>
              <a:spLocks noChangeArrowheads="1"/>
            </p:cNvSpPr>
            <p:nvPr/>
          </p:nvSpPr>
          <p:spPr bwMode="auto">
            <a:xfrm>
              <a:off x="133843" y="136298"/>
              <a:ext cx="609731" cy="6090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rgbClr val="404040"/>
                  </a:solidFill>
                  <a:latin typeface="微软雅黑" panose="020B0503020204020204" pitchFamily="34" charset="-122"/>
                  <a:ea typeface="微软雅黑" panose="020B0503020204020204" pitchFamily="34" charset="-122"/>
                </a:rPr>
                <a:t>90%</a:t>
              </a:r>
            </a:p>
          </p:txBody>
        </p:sp>
      </p:grpSp>
      <p:grpSp>
        <p:nvGrpSpPr>
          <p:cNvPr id="65" name="Group 279"/>
          <p:cNvGrpSpPr/>
          <p:nvPr/>
        </p:nvGrpSpPr>
        <p:grpSpPr bwMode="auto">
          <a:xfrm>
            <a:off x="2245486" y="1798238"/>
            <a:ext cx="654050" cy="654050"/>
            <a:chOff x="0" y="0"/>
            <a:chExt cx="877416" cy="877416"/>
          </a:xfrm>
        </p:grpSpPr>
        <p:sp>
          <p:nvSpPr>
            <p:cNvPr id="66" name="Teardrop 116"/>
            <p:cNvSpPr/>
            <p:nvPr/>
          </p:nvSpPr>
          <p:spPr bwMode="auto">
            <a:xfrm rot="8100000">
              <a:off x="0" y="0"/>
              <a:ext cx="877416" cy="877416"/>
            </a:xfrm>
            <a:custGeom>
              <a:avLst/>
              <a:gdLst>
                <a:gd name="T0" fmla="*/ 0 w 877416"/>
                <a:gd name="T1" fmla="*/ 438708 h 877416"/>
                <a:gd name="T2" fmla="*/ 438708 w 877416"/>
                <a:gd name="T3" fmla="*/ 0 h 877416"/>
                <a:gd name="T4" fmla="*/ 877416 w 877416"/>
                <a:gd name="T5" fmla="*/ 0 h 877416"/>
                <a:gd name="T6" fmla="*/ 877416 w 877416"/>
                <a:gd name="T7" fmla="*/ 438708 h 877416"/>
                <a:gd name="T8" fmla="*/ 438708 w 877416"/>
                <a:gd name="T9" fmla="*/ 877416 h 877416"/>
                <a:gd name="T10" fmla="*/ 0 w 877416"/>
                <a:gd name="T11" fmla="*/ 438708 h 877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p>
          </p:txBody>
        </p:sp>
        <p:sp>
          <p:nvSpPr>
            <p:cNvPr id="67" name="Oval 117"/>
            <p:cNvSpPr>
              <a:spLocks noChangeArrowheads="1"/>
            </p:cNvSpPr>
            <p:nvPr/>
          </p:nvSpPr>
          <p:spPr bwMode="auto">
            <a:xfrm>
              <a:off x="134167" y="136298"/>
              <a:ext cx="609080" cy="6090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rgbClr val="404040"/>
                  </a:solidFill>
                  <a:latin typeface="微软雅黑" panose="020B0503020204020204" pitchFamily="34" charset="-122"/>
                  <a:ea typeface="微软雅黑" panose="020B0503020204020204" pitchFamily="34" charset="-122"/>
                </a:rPr>
                <a:t>80%</a:t>
              </a:r>
            </a:p>
          </p:txBody>
        </p:sp>
      </p:grpSp>
      <p:grpSp>
        <p:nvGrpSpPr>
          <p:cNvPr id="68" name="Group 279"/>
          <p:cNvGrpSpPr/>
          <p:nvPr/>
        </p:nvGrpSpPr>
        <p:grpSpPr bwMode="auto">
          <a:xfrm>
            <a:off x="3310698" y="1798238"/>
            <a:ext cx="655638" cy="654050"/>
            <a:chOff x="0" y="0"/>
            <a:chExt cx="877416" cy="877416"/>
          </a:xfrm>
        </p:grpSpPr>
        <p:sp>
          <p:nvSpPr>
            <p:cNvPr id="69" name="Teardrop 119"/>
            <p:cNvSpPr/>
            <p:nvPr/>
          </p:nvSpPr>
          <p:spPr bwMode="auto">
            <a:xfrm rot="8100000">
              <a:off x="0" y="0"/>
              <a:ext cx="877416" cy="877416"/>
            </a:xfrm>
            <a:custGeom>
              <a:avLst/>
              <a:gdLst>
                <a:gd name="T0" fmla="*/ 0 w 877416"/>
                <a:gd name="T1" fmla="*/ 438708 h 877416"/>
                <a:gd name="T2" fmla="*/ 438708 w 877416"/>
                <a:gd name="T3" fmla="*/ 0 h 877416"/>
                <a:gd name="T4" fmla="*/ 877416 w 877416"/>
                <a:gd name="T5" fmla="*/ 0 h 877416"/>
                <a:gd name="T6" fmla="*/ 877416 w 877416"/>
                <a:gd name="T7" fmla="*/ 438708 h 877416"/>
                <a:gd name="T8" fmla="*/ 438708 w 877416"/>
                <a:gd name="T9" fmla="*/ 877416 h 877416"/>
                <a:gd name="T10" fmla="*/ 0 w 877416"/>
                <a:gd name="T11" fmla="*/ 438708 h 877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p>
          </p:txBody>
        </p:sp>
        <p:sp>
          <p:nvSpPr>
            <p:cNvPr id="70" name="Oval 120"/>
            <p:cNvSpPr>
              <a:spLocks noChangeArrowheads="1"/>
            </p:cNvSpPr>
            <p:nvPr/>
          </p:nvSpPr>
          <p:spPr bwMode="auto">
            <a:xfrm>
              <a:off x="133844" y="136298"/>
              <a:ext cx="609729" cy="6090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rgbClr val="404040"/>
                  </a:solidFill>
                  <a:latin typeface="微软雅黑" panose="020B0503020204020204" pitchFamily="34" charset="-122"/>
                  <a:ea typeface="微软雅黑" panose="020B0503020204020204" pitchFamily="34" charset="-122"/>
                </a:rPr>
                <a:t>70%</a:t>
              </a:r>
            </a:p>
          </p:txBody>
        </p:sp>
      </p:grpSp>
      <p:grpSp>
        <p:nvGrpSpPr>
          <p:cNvPr id="71" name="Group 279"/>
          <p:cNvGrpSpPr/>
          <p:nvPr/>
        </p:nvGrpSpPr>
        <p:grpSpPr bwMode="auto">
          <a:xfrm>
            <a:off x="4377498" y="1798238"/>
            <a:ext cx="654050" cy="654050"/>
            <a:chOff x="0" y="0"/>
            <a:chExt cx="877416" cy="877416"/>
          </a:xfrm>
        </p:grpSpPr>
        <p:sp>
          <p:nvSpPr>
            <p:cNvPr id="72" name="Teardrop 122"/>
            <p:cNvSpPr/>
            <p:nvPr/>
          </p:nvSpPr>
          <p:spPr bwMode="auto">
            <a:xfrm rot="8100000">
              <a:off x="0" y="0"/>
              <a:ext cx="877416" cy="877416"/>
            </a:xfrm>
            <a:custGeom>
              <a:avLst/>
              <a:gdLst>
                <a:gd name="T0" fmla="*/ 0 w 877416"/>
                <a:gd name="T1" fmla="*/ 438708 h 877416"/>
                <a:gd name="T2" fmla="*/ 438708 w 877416"/>
                <a:gd name="T3" fmla="*/ 0 h 877416"/>
                <a:gd name="T4" fmla="*/ 877416 w 877416"/>
                <a:gd name="T5" fmla="*/ 0 h 877416"/>
                <a:gd name="T6" fmla="*/ 877416 w 877416"/>
                <a:gd name="T7" fmla="*/ 438708 h 877416"/>
                <a:gd name="T8" fmla="*/ 438708 w 877416"/>
                <a:gd name="T9" fmla="*/ 877416 h 877416"/>
                <a:gd name="T10" fmla="*/ 0 w 877416"/>
                <a:gd name="T11" fmla="*/ 438708 h 877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p>
          </p:txBody>
        </p:sp>
        <p:sp>
          <p:nvSpPr>
            <p:cNvPr id="73" name="Oval 123"/>
            <p:cNvSpPr>
              <a:spLocks noChangeArrowheads="1"/>
            </p:cNvSpPr>
            <p:nvPr/>
          </p:nvSpPr>
          <p:spPr bwMode="auto">
            <a:xfrm>
              <a:off x="134169" y="136298"/>
              <a:ext cx="609080" cy="6090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rgbClr val="404040"/>
                  </a:solidFill>
                  <a:latin typeface="微软雅黑" panose="020B0503020204020204" pitchFamily="34" charset="-122"/>
                  <a:ea typeface="微软雅黑" panose="020B0503020204020204" pitchFamily="34" charset="-122"/>
                </a:rPr>
                <a:t>95%</a:t>
              </a:r>
            </a:p>
          </p:txBody>
        </p:sp>
      </p:grpSp>
      <p:grpSp>
        <p:nvGrpSpPr>
          <p:cNvPr id="74" name="Group 279"/>
          <p:cNvGrpSpPr/>
          <p:nvPr/>
        </p:nvGrpSpPr>
        <p:grpSpPr bwMode="auto">
          <a:xfrm>
            <a:off x="5391911" y="1798238"/>
            <a:ext cx="654050" cy="654050"/>
            <a:chOff x="0" y="0"/>
            <a:chExt cx="877416" cy="877416"/>
          </a:xfrm>
        </p:grpSpPr>
        <p:sp>
          <p:nvSpPr>
            <p:cNvPr id="75" name="Teardrop 125"/>
            <p:cNvSpPr/>
            <p:nvPr/>
          </p:nvSpPr>
          <p:spPr bwMode="auto">
            <a:xfrm rot="8100000">
              <a:off x="0" y="0"/>
              <a:ext cx="877416" cy="877416"/>
            </a:xfrm>
            <a:custGeom>
              <a:avLst/>
              <a:gdLst>
                <a:gd name="T0" fmla="*/ 0 w 877416"/>
                <a:gd name="T1" fmla="*/ 438708 h 877416"/>
                <a:gd name="T2" fmla="*/ 438708 w 877416"/>
                <a:gd name="T3" fmla="*/ 0 h 877416"/>
                <a:gd name="T4" fmla="*/ 877416 w 877416"/>
                <a:gd name="T5" fmla="*/ 0 h 877416"/>
                <a:gd name="T6" fmla="*/ 877416 w 877416"/>
                <a:gd name="T7" fmla="*/ 438708 h 877416"/>
                <a:gd name="T8" fmla="*/ 438708 w 877416"/>
                <a:gd name="T9" fmla="*/ 877416 h 877416"/>
                <a:gd name="T10" fmla="*/ 0 w 877416"/>
                <a:gd name="T11" fmla="*/ 438708 h 877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EF654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dirty="0"/>
            </a:p>
          </p:txBody>
        </p:sp>
        <p:sp>
          <p:nvSpPr>
            <p:cNvPr id="76" name="Oval 126"/>
            <p:cNvSpPr>
              <a:spLocks noChangeArrowheads="1"/>
            </p:cNvSpPr>
            <p:nvPr/>
          </p:nvSpPr>
          <p:spPr bwMode="auto">
            <a:xfrm>
              <a:off x="134167" y="136298"/>
              <a:ext cx="609080" cy="6090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b="1">
                  <a:solidFill>
                    <a:srgbClr val="404040"/>
                  </a:solidFill>
                  <a:latin typeface="微软雅黑" panose="020B0503020204020204" pitchFamily="34" charset="-122"/>
                  <a:ea typeface="微软雅黑" panose="020B0503020204020204" pitchFamily="34" charset="-122"/>
                </a:rPr>
                <a:t>85%</a:t>
              </a:r>
            </a:p>
          </p:txBody>
        </p:sp>
      </p:grpSp>
      <p:sp>
        <p:nvSpPr>
          <p:cNvPr id="2" name="矩形 1"/>
          <p:cNvSpPr/>
          <p:nvPr/>
        </p:nvSpPr>
        <p:spPr>
          <a:xfrm>
            <a:off x="6821340" y="2052238"/>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2" name="矩形 81"/>
          <p:cNvSpPr/>
          <p:nvPr/>
        </p:nvSpPr>
        <p:spPr>
          <a:xfrm>
            <a:off x="6830185" y="2881081"/>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6830185" y="3655782"/>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6944712" y="4439213"/>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5" name="矩形 84"/>
          <p:cNvSpPr/>
          <p:nvPr/>
        </p:nvSpPr>
        <p:spPr>
          <a:xfrm>
            <a:off x="6944712" y="5222644"/>
            <a:ext cx="4383393" cy="507831"/>
          </a:xfrm>
          <a:prstGeom prst="rect">
            <a:avLst/>
          </a:prstGeom>
        </p:spPr>
        <p:txBody>
          <a:bodyPr wrap="square">
            <a:spAutoFit/>
          </a:bodyPr>
          <a:lstStyle/>
          <a:p>
            <a:pPr algn="ct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单击此处添加文本单击此处添加</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par>
                                <p:cTn id="110" presetID="10" presetClass="entr" presetSubtype="0" fill="hold" nodeType="with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500"/>
                                        <p:tgtEl>
                                          <p:spTgt spid="4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fade">
                                      <p:cBhvr>
                                        <p:cTn id="132" dur="500"/>
                                        <p:tgtEl>
                                          <p:spTgt spid="4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500"/>
                                        <p:tgtEl>
                                          <p:spTgt spid="4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4"/>
                                        </p:tgtEl>
                                        <p:attrNameLst>
                                          <p:attrName>style.visibility</p:attrName>
                                        </p:attrNameLst>
                                      </p:cBhvr>
                                      <p:to>
                                        <p:strVal val="visible"/>
                                      </p:to>
                                    </p:set>
                                    <p:animEffect transition="in" filter="fade">
                                      <p:cBhvr>
                                        <p:cTn id="138" dur="500"/>
                                        <p:tgtEl>
                                          <p:spTgt spid="4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5"/>
                                        </p:tgtEl>
                                        <p:attrNameLst>
                                          <p:attrName>style.visibility</p:attrName>
                                        </p:attrNameLst>
                                      </p:cBhvr>
                                      <p:to>
                                        <p:strVal val="visible"/>
                                      </p:to>
                                    </p:set>
                                    <p:animEffect transition="in" filter="fade">
                                      <p:cBhvr>
                                        <p:cTn id="141" dur="500"/>
                                        <p:tgtEl>
                                          <p:spTgt spid="4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500"/>
                                        <p:tgtEl>
                                          <p:spTgt spid="46"/>
                                        </p:tgtEl>
                                      </p:cBhvr>
                                    </p:animEffect>
                                  </p:childTnLst>
                                </p:cTn>
                              </p:par>
                              <p:par>
                                <p:cTn id="145" presetID="10" presetClass="entr" presetSubtype="0" fill="hold" nodeType="with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fade">
                                      <p:cBhvr>
                                        <p:cTn id="147" dur="500"/>
                                        <p:tgtEl>
                                          <p:spTgt spid="71"/>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500"/>
                                        <p:tgtEl>
                                          <p:spTgt spid="4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500"/>
                                        <p:tgtEl>
                                          <p:spTgt spid="48"/>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9"/>
                                        </p:tgtEl>
                                        <p:attrNameLst>
                                          <p:attrName>style.visibility</p:attrName>
                                        </p:attrNameLst>
                                      </p:cBhvr>
                                      <p:to>
                                        <p:strVal val="visible"/>
                                      </p:to>
                                    </p:set>
                                    <p:animEffect transition="in" filter="fade">
                                      <p:cBhvr>
                                        <p:cTn id="158" dur="500"/>
                                        <p:tgtEl>
                                          <p:spTgt spid="49"/>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fade">
                                      <p:cBhvr>
                                        <p:cTn id="161" dur="500"/>
                                        <p:tgtEl>
                                          <p:spTgt spid="50"/>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fade">
                                      <p:cBhvr>
                                        <p:cTn id="164" dur="500"/>
                                        <p:tgtEl>
                                          <p:spTgt spid="51"/>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Effect transition="in" filter="fade">
                                      <p:cBhvr>
                                        <p:cTn id="170" dur="500"/>
                                        <p:tgtEl>
                                          <p:spTgt spid="5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fade">
                                      <p:cBhvr>
                                        <p:cTn id="173" dur="500"/>
                                        <p:tgtEl>
                                          <p:spTgt spid="5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5"/>
                                        </p:tgtEl>
                                        <p:attrNameLst>
                                          <p:attrName>style.visibility</p:attrName>
                                        </p:attrNameLst>
                                      </p:cBhvr>
                                      <p:to>
                                        <p:strVal val="visible"/>
                                      </p:to>
                                    </p:set>
                                    <p:animEffect transition="in" filter="fade">
                                      <p:cBhvr>
                                        <p:cTn id="176" dur="500"/>
                                        <p:tgtEl>
                                          <p:spTgt spid="5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6"/>
                                        </p:tgtEl>
                                        <p:attrNameLst>
                                          <p:attrName>style.visibility</p:attrName>
                                        </p:attrNameLst>
                                      </p:cBhvr>
                                      <p:to>
                                        <p:strVal val="visible"/>
                                      </p:to>
                                    </p:set>
                                    <p:animEffect transition="in" filter="fade">
                                      <p:cBhvr>
                                        <p:cTn id="179" dur="500"/>
                                        <p:tgtEl>
                                          <p:spTgt spid="56"/>
                                        </p:tgtEl>
                                      </p:cBhvr>
                                    </p:animEffect>
                                  </p:childTnLst>
                                </p:cTn>
                              </p:par>
                              <p:par>
                                <p:cTn id="180" presetID="10" presetClass="entr" presetSubtype="0" fill="hold"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fade">
                                      <p:cBhvr>
                                        <p:cTn id="182" dur="500"/>
                                        <p:tgtEl>
                                          <p:spTgt spid="74"/>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9"/>
                                        </p:tgtEl>
                                        <p:attrNameLst>
                                          <p:attrName>style.visibility</p:attrName>
                                        </p:attrNameLst>
                                      </p:cBhvr>
                                      <p:to>
                                        <p:strVal val="visible"/>
                                      </p:to>
                                    </p:set>
                                    <p:animEffect transition="in" filter="fade">
                                      <p:cBhvr>
                                        <p:cTn id="192" dur="500"/>
                                        <p:tgtEl>
                                          <p:spTgt spid="59"/>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82">
                                            <p:txEl>
                                              <p:pRg st="0" end="0"/>
                                            </p:txEl>
                                          </p:spTgt>
                                        </p:tgtEl>
                                        <p:attrNameLst>
                                          <p:attrName>style.visibility</p:attrName>
                                        </p:attrNameLst>
                                      </p:cBhvr>
                                      <p:to>
                                        <p:strVal val="visible"/>
                                      </p:to>
                                    </p:set>
                                    <p:animEffect transition="in" filter="wipe(left)">
                                      <p:cBhvr>
                                        <p:cTn id="197" dur="500"/>
                                        <p:tgtEl>
                                          <p:spTgt spid="82">
                                            <p:txEl>
                                              <p:pRg st="0" end="0"/>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60"/>
                                        </p:tgtEl>
                                        <p:attrNameLst>
                                          <p:attrName>style.visibility</p:attrName>
                                        </p:attrNameLst>
                                      </p:cBhvr>
                                      <p:to>
                                        <p:strVal val="visible"/>
                                      </p:to>
                                    </p:set>
                                    <p:animEffect transition="in" filter="fade">
                                      <p:cBhvr>
                                        <p:cTn id="202" dur="500"/>
                                        <p:tgtEl>
                                          <p:spTgt spid="60"/>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83"/>
                                        </p:tgtEl>
                                        <p:attrNameLst>
                                          <p:attrName>style.visibility</p:attrName>
                                        </p:attrNameLst>
                                      </p:cBhvr>
                                      <p:to>
                                        <p:strVal val="visible"/>
                                      </p:to>
                                    </p:set>
                                    <p:animEffect transition="in" filter="wipe(left)">
                                      <p:cBhvr>
                                        <p:cTn id="207" dur="500"/>
                                        <p:tgtEl>
                                          <p:spTgt spid="83"/>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8"/>
                                        </p:tgtEl>
                                        <p:attrNameLst>
                                          <p:attrName>style.visibility</p:attrName>
                                        </p:attrNameLst>
                                      </p:cBhvr>
                                      <p:to>
                                        <p:strVal val="visible"/>
                                      </p:to>
                                    </p:set>
                                    <p:animEffect transition="in" filter="fade">
                                      <p:cBhvr>
                                        <p:cTn id="212" dur="500"/>
                                        <p:tgtEl>
                                          <p:spTgt spid="58"/>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84"/>
                                        </p:tgtEl>
                                        <p:attrNameLst>
                                          <p:attrName>style.visibility</p:attrName>
                                        </p:attrNameLst>
                                      </p:cBhvr>
                                      <p:to>
                                        <p:strVal val="visible"/>
                                      </p:to>
                                    </p:set>
                                    <p:animEffect transition="in" filter="wipe(left)">
                                      <p:cBhvr>
                                        <p:cTn id="217" dur="500"/>
                                        <p:tgtEl>
                                          <p:spTgt spid="84"/>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61"/>
                                        </p:tgtEl>
                                        <p:attrNameLst>
                                          <p:attrName>style.visibility</p:attrName>
                                        </p:attrNameLst>
                                      </p:cBhvr>
                                      <p:to>
                                        <p:strVal val="visible"/>
                                      </p:to>
                                    </p:set>
                                    <p:animEffect transition="in" filter="fade">
                                      <p:cBhvr>
                                        <p:cTn id="222" dur="500"/>
                                        <p:tgtEl>
                                          <p:spTgt spid="61"/>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85"/>
                                        </p:tgtEl>
                                        <p:attrNameLst>
                                          <p:attrName>style.visibility</p:attrName>
                                        </p:attrNameLst>
                                      </p:cBhvr>
                                      <p:to>
                                        <p:strVal val="visible"/>
                                      </p:to>
                                    </p:set>
                                    <p:animEffect transition="in" filter="wipe(left)">
                                      <p:cBhvr>
                                        <p:cTn id="227" dur="500"/>
                                        <p:tgtEl>
                                          <p:spTgt spid="85"/>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2"/>
                                        </p:tgtEl>
                                        <p:attrNameLst>
                                          <p:attrName>style.visibility</p:attrName>
                                        </p:attrNameLst>
                                      </p:cBhvr>
                                      <p:to>
                                        <p:strVal val="visible"/>
                                      </p:to>
                                    </p:set>
                                    <p:animEffect transition="in" filter="wipe(left)">
                                      <p:cBhvr>
                                        <p:cTn id="2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2" grpId="0"/>
      <p:bldP spid="83" grpId="0"/>
      <p:bldP spid="84" grpId="0"/>
      <p:bldP spid="8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E8C92D9-6557-48B5-84AC-9FC605D1A216"/>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0.04"/>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737</Words>
  <Application>Microsoft Office PowerPoint</Application>
  <PresentationFormat>宽屏</PresentationFormat>
  <Paragraphs>210</Paragraphs>
  <Slides>23</Slides>
  <Notes>23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Raleway Bold</vt:lpstr>
      <vt:lpstr>Raleway Light</vt:lpstr>
      <vt:lpstr>等线</vt:lpstr>
      <vt:lpstr>等线 Light</vt:lpstr>
      <vt:lpstr>华文新魏</vt:lpstr>
      <vt:lpstr>迷你简卡通</vt:lpstr>
      <vt:lpstr>宋体</vt:lpstr>
      <vt:lpstr>微软雅黑</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2017-08-18T03:02:00Z</dcterms:created>
  <dcterms:modified xsi:type="dcterms:W3CDTF">2023-01-11T02:09:01Z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BD65F0CE276C4C5D9871471AC52654FE</vt:lpwstr>
  </property>
  <property fmtid="{A09F084E-AD41-489F-8076-AA5BE3082BCA}" pid="100">
    <vt:ui4>5</vt:ui4>
  </property>
  <property fmtid="{64440492-4C8B-11D1-8B70-080036B11A03}" pid="11">
    <vt:lpwstr>www.2ppt.com-爱PPT提供资源下载</vt:lpwstr>
  </property>
</Properties>
</file>