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60" r:id="rId3"/>
    <p:sldId id="397" r:id="rId4"/>
    <p:sldId id="386" r:id="rId5"/>
    <p:sldId id="388" r:id="rId6"/>
    <p:sldId id="400" r:id="rId7"/>
    <p:sldId id="387" r:id="rId8"/>
    <p:sldId id="393" r:id="rId9"/>
    <p:sldId id="401" r:id="rId10"/>
    <p:sldId id="390" r:id="rId11"/>
    <p:sldId id="385" r:id="rId12"/>
    <p:sldId id="402" r:id="rId13"/>
    <p:sldId id="392" r:id="rId14"/>
    <p:sldId id="394" r:id="rId15"/>
    <p:sldId id="399" r:id="rId16"/>
  </p:sldIdLst>
  <p:sldSz cx="10801350" cy="6480175"/>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3">
          <p15:clr>
            <a:srgbClr val="A4A3A4"/>
          </p15:clr>
        </p15:guide>
        <p15:guide id="2" pos="35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B6192F"/>
    <a:srgbClr val="FF9817"/>
    <a:srgbClr val="A6A6A6"/>
    <a:srgbClr val="F79515"/>
    <a:srgbClr val="3CB19B"/>
    <a:srgbClr val="3CB1AA"/>
    <a:srgbClr val="61AB92"/>
    <a:srgbClr val="5E9891"/>
    <a:srgbClr val="5BB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930" y="108"/>
      </p:cViewPr>
      <p:guideLst>
        <p:guide orient="horz" pos="2003"/>
        <p:guide pos="35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c:v>
                </c:pt>
              </c:strCache>
            </c:strRef>
          </c:tx>
          <c:spPr>
            <a:solidFill>
              <a:schemeClr val="bg1">
                <a:lumMod val="65000"/>
              </a:schemeClr>
            </a:solidFill>
            <a:ln>
              <a:noFill/>
            </a:ln>
            <a:effectLst/>
          </c:spPr>
          <c:invertIfNegative val="0"/>
          <c:cat>
            <c:numRef>
              <c:f>Sheet1!$A$2:$A$4</c:f>
              <c:numCache>
                <c:formatCode>General</c:formatCode>
                <c:ptCount val="3"/>
                <c:pt idx="0">
                  <c:v>2012</c:v>
                </c:pt>
                <c:pt idx="1">
                  <c:v>2014</c:v>
                </c:pt>
                <c:pt idx="2">
                  <c:v>2018</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CC6F-41A0-B3E0-92D25135D9C5}"/>
            </c:ext>
          </c:extLst>
        </c:ser>
        <c:ser>
          <c:idx val="1"/>
          <c:order val="1"/>
          <c:tx>
            <c:strRef>
              <c:f>Sheet1!$C$1</c:f>
              <c:strCache>
                <c:ptCount val="1"/>
                <c:pt idx="0">
                  <c:v>B</c:v>
                </c:pt>
              </c:strCache>
            </c:strRef>
          </c:tx>
          <c:spPr>
            <a:solidFill>
              <a:schemeClr val="bg1"/>
            </a:solidFill>
            <a:ln>
              <a:noFill/>
            </a:ln>
            <a:effectLst/>
          </c:spPr>
          <c:invertIfNegative val="0"/>
          <c:dPt>
            <c:idx val="2"/>
            <c:invertIfNegative val="0"/>
            <c:bubble3D val="0"/>
            <c:extLst>
              <c:ext xmlns:c16="http://schemas.microsoft.com/office/drawing/2014/chart" uri="{C3380CC4-5D6E-409C-BE32-E72D297353CC}">
                <c16:uniqueId val="{00000001-CC6F-41A0-B3E0-92D25135D9C5}"/>
              </c:ext>
            </c:extLst>
          </c:dPt>
          <c:cat>
            <c:numRef>
              <c:f>Sheet1!$A$2:$A$4</c:f>
              <c:numCache>
                <c:formatCode>General</c:formatCode>
                <c:ptCount val="3"/>
                <c:pt idx="0">
                  <c:v>2012</c:v>
                </c:pt>
                <c:pt idx="1">
                  <c:v>2014</c:v>
                </c:pt>
                <c:pt idx="2">
                  <c:v>2018</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2-CC6F-41A0-B3E0-92D25135D9C5}"/>
            </c:ext>
          </c:extLst>
        </c:ser>
        <c:dLbls>
          <c:showLegendKey val="0"/>
          <c:showVal val="0"/>
          <c:showCatName val="0"/>
          <c:showSerName val="0"/>
          <c:showPercent val="0"/>
          <c:showBubbleSize val="0"/>
        </c:dLbls>
        <c:gapWidth val="182"/>
        <c:axId val="193540272"/>
        <c:axId val="320083136"/>
      </c:barChart>
      <c:catAx>
        <c:axId val="193540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思源黑体 CN Normal" panose="020B0400000000000000" charset="-122"/>
                <a:ea typeface="思源黑体 CN Normal" panose="020B0400000000000000" charset="-122"/>
                <a:cs typeface="思源黑体 CN Normal" panose="020B0400000000000000" charset="-122"/>
              </a:defRPr>
            </a:pPr>
            <a:endParaRPr lang="zh-CN"/>
          </a:p>
        </c:txPr>
        <c:crossAx val="320083136"/>
        <c:crosses val="autoZero"/>
        <c:auto val="1"/>
        <c:lblAlgn val="ctr"/>
        <c:lblOffset val="100"/>
        <c:noMultiLvlLbl val="0"/>
      </c:catAx>
      <c:valAx>
        <c:axId val="320083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思源黑体 CN Normal" panose="020B0400000000000000" charset="-122"/>
                <a:ea typeface="思源黑体 CN Normal" panose="020B0400000000000000" charset="-122"/>
                <a:cs typeface="思源黑体 CN Normal" panose="020B0400000000000000" charset="-122"/>
              </a:defRPr>
            </a:pPr>
            <a:endParaRPr lang="zh-CN"/>
          </a:p>
        </c:txPr>
        <c:crossAx val="19354027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DEAA6A68-0EB0-4211-9BA1-8BC8BA962E8D}"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5F11AE35-1DF0-4D2A-AC3B-20EBDD1DB53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fld id="{7272D93A-2E87-41AA-AFB2-5BA3DB11C2E9}" type="datetimeFigureOut">
              <a:rPr lang="zh-CN" altLang="en-US" smtClean="0"/>
              <a:t>2023-01-11</a:t>
            </a:fld>
            <a:endParaRPr lang="zh-CN" altLang="en-US" dirty="0"/>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fld id="{53F0C697-95C2-4A28-A2BD-284144B657B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图片 3" descr="矩形 9"/>
          <p:cNvPicPr>
            <a:picLocks noChangeAspect="1"/>
          </p:cNvPicPr>
          <p:nvPr/>
        </p:nvPicPr>
        <p:blipFill>
          <a:blip r:embed="rId3"/>
          <a:stretch>
            <a:fillRect/>
          </a:stretch>
        </p:blipFill>
        <p:spPr>
          <a:xfrm>
            <a:off x="3175" y="11430"/>
            <a:ext cx="10786110" cy="6464935"/>
          </a:xfrm>
          <a:prstGeom prst="rect">
            <a:avLst/>
          </a:prstGeom>
        </p:spPr>
      </p:pic>
      <p:pic>
        <p:nvPicPr>
          <p:cNvPr id="9" name="图片 8" descr="矩形 10"/>
          <p:cNvPicPr>
            <a:picLocks noChangeAspect="1"/>
          </p:cNvPicPr>
          <p:nvPr/>
        </p:nvPicPr>
        <p:blipFill>
          <a:blip r:embed="rId4"/>
          <a:stretch>
            <a:fillRect/>
          </a:stretch>
        </p:blipFill>
        <p:spPr>
          <a:xfrm>
            <a:off x="367030" y="496570"/>
            <a:ext cx="10058400" cy="5494655"/>
          </a:xfrm>
          <a:prstGeom prst="rect">
            <a:avLst/>
          </a:prstGeom>
        </p:spPr>
      </p:pic>
      <p:pic>
        <p:nvPicPr>
          <p:cNvPr id="10" name="图片 9" descr="矩形 12 拷贝"/>
          <p:cNvPicPr>
            <a:picLocks noChangeAspect="1"/>
          </p:cNvPicPr>
          <p:nvPr/>
        </p:nvPicPr>
        <p:blipFill>
          <a:blip r:embed="rId5"/>
          <a:stretch>
            <a:fillRect/>
          </a:stretch>
        </p:blipFill>
        <p:spPr>
          <a:xfrm>
            <a:off x="367030" y="4938395"/>
            <a:ext cx="777240" cy="777240"/>
          </a:xfrm>
          <a:prstGeom prst="rect">
            <a:avLst/>
          </a:prstGeom>
        </p:spPr>
      </p:pic>
      <p:pic>
        <p:nvPicPr>
          <p:cNvPr id="11" name="图片 10" descr="矩形 12 拷贝"/>
          <p:cNvPicPr>
            <a:picLocks noChangeAspect="1"/>
          </p:cNvPicPr>
          <p:nvPr/>
        </p:nvPicPr>
        <p:blipFill>
          <a:blip r:embed="rId5"/>
          <a:stretch>
            <a:fillRect/>
          </a:stretch>
        </p:blipFill>
        <p:spPr>
          <a:xfrm>
            <a:off x="9640570" y="374015"/>
            <a:ext cx="1014730" cy="1014730"/>
          </a:xfrm>
          <a:prstGeom prst="rect">
            <a:avLst/>
          </a:prstGeom>
        </p:spPr>
      </p:pic>
      <p:pic>
        <p:nvPicPr>
          <p:cNvPr id="12" name="图片 11" descr="矩形 11"/>
          <p:cNvPicPr>
            <a:picLocks noChangeAspect="1"/>
          </p:cNvPicPr>
          <p:nvPr/>
        </p:nvPicPr>
        <p:blipFill>
          <a:blip r:embed="rId6"/>
          <a:stretch>
            <a:fillRect/>
          </a:stretch>
        </p:blipFill>
        <p:spPr>
          <a:xfrm>
            <a:off x="1628775" y="1388745"/>
            <a:ext cx="7740015" cy="3355340"/>
          </a:xfrm>
          <a:prstGeom prst="rect">
            <a:avLst/>
          </a:prstGeom>
        </p:spPr>
      </p:pic>
      <p:grpSp>
        <p:nvGrpSpPr>
          <p:cNvPr id="24" name="组合 23"/>
          <p:cNvGrpSpPr/>
          <p:nvPr/>
        </p:nvGrpSpPr>
        <p:grpSpPr>
          <a:xfrm>
            <a:off x="2358708" y="1735773"/>
            <a:ext cx="6280785" cy="2724150"/>
            <a:chOff x="350" y="1980"/>
            <a:chExt cx="9891" cy="4290"/>
          </a:xfrm>
        </p:grpSpPr>
        <p:sp>
          <p:nvSpPr>
            <p:cNvPr id="19" name="文本框 18"/>
            <p:cNvSpPr txBox="1"/>
            <p:nvPr/>
          </p:nvSpPr>
          <p:spPr>
            <a:xfrm>
              <a:off x="3873" y="1980"/>
              <a:ext cx="2846" cy="1452"/>
            </a:xfrm>
            <a:prstGeom prst="rect">
              <a:avLst/>
            </a:prstGeom>
            <a:noFill/>
          </p:spPr>
          <p:txBody>
            <a:bodyPr wrap="square" rtlCol="0">
              <a:spAutoFit/>
            </a:bodyPr>
            <a:lstStyle/>
            <a:p>
              <a:r>
                <a:rPr lang="en-US" altLang="zh-CN" sz="5400" b="1" dirty="0">
                  <a:solidFill>
                    <a:schemeClr val="bg1"/>
                  </a:solidFill>
                  <a:latin typeface="宋体" panose="02010600030101010101" pitchFamily="2" charset="-122"/>
                  <a:ea typeface="宋体" panose="02010600030101010101" pitchFamily="2" charset="-122"/>
                  <a:cs typeface="思源黑体 CN Normal" panose="020B0400000000000000" charset="-122"/>
                </a:rPr>
                <a:t>20XX</a:t>
              </a:r>
            </a:p>
          </p:txBody>
        </p:sp>
        <p:sp>
          <p:nvSpPr>
            <p:cNvPr id="20" name="文本框 19"/>
            <p:cNvSpPr txBox="1"/>
            <p:nvPr/>
          </p:nvSpPr>
          <p:spPr>
            <a:xfrm>
              <a:off x="350" y="3547"/>
              <a:ext cx="9891" cy="1598"/>
            </a:xfrm>
            <a:prstGeom prst="rect">
              <a:avLst/>
            </a:prstGeom>
            <a:noFill/>
          </p:spPr>
          <p:txBody>
            <a:bodyPr wrap="square" rtlCol="0">
              <a:spAutoFit/>
            </a:bodyPr>
            <a:lstStyle/>
            <a:p>
              <a:r>
                <a:rPr lang="zh-CN" altLang="en-US" sz="6000" b="1" dirty="0">
                  <a:solidFill>
                    <a:schemeClr val="bg1"/>
                  </a:solidFill>
                  <a:latin typeface="宋体" panose="02010600030101010101" pitchFamily="2" charset="-122"/>
                  <a:ea typeface="宋体" panose="02010600030101010101" pitchFamily="2" charset="-122"/>
                  <a:cs typeface="思源黑体 CN Normal" panose="020B0400000000000000" charset="-122"/>
                </a:rPr>
                <a:t>毕业答辩</a:t>
              </a:r>
              <a:r>
                <a:rPr lang="en-US" altLang="zh-CN" sz="6000" b="1" dirty="0">
                  <a:solidFill>
                    <a:schemeClr val="bg1"/>
                  </a:solidFill>
                  <a:latin typeface="宋体" panose="02010600030101010101" pitchFamily="2" charset="-122"/>
                  <a:ea typeface="宋体" panose="02010600030101010101" pitchFamily="2" charset="-122"/>
                  <a:cs typeface="思源黑体 CN Normal" panose="020B0400000000000000" charset="-122"/>
                </a:rPr>
                <a:t>PPT</a:t>
              </a:r>
              <a:r>
                <a:rPr lang="zh-CN" altLang="en-US" sz="6000" b="1" dirty="0">
                  <a:solidFill>
                    <a:schemeClr val="bg1"/>
                  </a:solidFill>
                  <a:latin typeface="宋体" panose="02010600030101010101" pitchFamily="2" charset="-122"/>
                  <a:ea typeface="宋体" panose="02010600030101010101" pitchFamily="2" charset="-122"/>
                  <a:cs typeface="思源黑体 CN Normal" panose="020B0400000000000000" charset="-122"/>
                </a:rPr>
                <a:t>模板</a:t>
              </a:r>
            </a:p>
          </p:txBody>
        </p:sp>
        <p:sp>
          <p:nvSpPr>
            <p:cNvPr id="23" name="文本框 22"/>
            <p:cNvSpPr txBox="1"/>
            <p:nvPr/>
          </p:nvSpPr>
          <p:spPr>
            <a:xfrm>
              <a:off x="1398" y="5545"/>
              <a:ext cx="8154" cy="725"/>
            </a:xfrm>
            <a:prstGeom prst="rect">
              <a:avLst/>
            </a:prstGeom>
            <a:noFill/>
          </p:spPr>
          <p:txBody>
            <a:bodyPr wrap="square" rtlCol="0">
              <a:spAutoFit/>
            </a:bodyPr>
            <a:lstStyle/>
            <a:p>
              <a:r>
                <a:rPr lang="zh-CN" altLang="en-US" sz="2400" smtClean="0">
                  <a:solidFill>
                    <a:schemeClr val="bg1"/>
                  </a:solidFill>
                  <a:latin typeface="宋体" panose="02010600030101010101" pitchFamily="2" charset="-122"/>
                  <a:ea typeface="宋体" panose="02010600030101010101" pitchFamily="2" charset="-122"/>
                  <a:cs typeface="思源黑体 CN Normal" panose="020B0400000000000000" charset="-122"/>
                </a:rPr>
                <a:t>汇报人：</a:t>
              </a:r>
              <a:r>
                <a:rPr lang="en-US" altLang="zh-CN" sz="2400" smtClean="0">
                  <a:solidFill>
                    <a:schemeClr val="bg1"/>
                  </a:solidFill>
                  <a:latin typeface="宋体" panose="02010600030101010101" pitchFamily="2" charset="-122"/>
                  <a:ea typeface="宋体" panose="02010600030101010101" pitchFamily="2" charset="-122"/>
                  <a:cs typeface="思源黑体 CN Normal" panose="020B0400000000000000" charset="-122"/>
                </a:rPr>
                <a:t>PPT818    </a:t>
              </a:r>
              <a:r>
                <a:rPr lang="zh-CN" altLang="en-US" sz="2400" smtClean="0">
                  <a:solidFill>
                    <a:schemeClr val="bg1"/>
                  </a:solidFill>
                  <a:latin typeface="宋体" panose="02010600030101010101" pitchFamily="2" charset="-122"/>
                  <a:ea typeface="宋体" panose="02010600030101010101" pitchFamily="2" charset="-122"/>
                  <a:cs typeface="思源黑体 CN Normal" panose="020B0400000000000000" charset="-122"/>
                </a:rPr>
                <a:t>部门：设计部</a:t>
              </a:r>
              <a:endParaRPr lang="zh-CN" altLang="en-US" sz="24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矩形 9"/>
          <p:cNvPicPr>
            <a:picLocks noChangeAspect="1"/>
          </p:cNvPicPr>
          <p:nvPr/>
        </p:nvPicPr>
        <p:blipFill>
          <a:blip r:embed="rId3"/>
          <a:stretch>
            <a:fillRect/>
          </a:stretch>
        </p:blipFill>
        <p:spPr>
          <a:xfrm>
            <a:off x="7620" y="5960110"/>
            <a:ext cx="10786110" cy="516890"/>
          </a:xfrm>
          <a:prstGeom prst="rect">
            <a:avLst/>
          </a:prstGeom>
        </p:spPr>
      </p:pic>
      <p:sp>
        <p:nvSpPr>
          <p:cNvPr id="5" name="Shape 2012"/>
          <p:cNvSpPr/>
          <p:nvPr/>
        </p:nvSpPr>
        <p:spPr>
          <a:xfrm>
            <a:off x="6245860" y="1290955"/>
            <a:ext cx="3491230" cy="1653540"/>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sp>
        <p:nvSpPr>
          <p:cNvPr id="4" name="Shape 2013"/>
          <p:cNvSpPr/>
          <p:nvPr/>
        </p:nvSpPr>
        <p:spPr>
          <a:xfrm>
            <a:off x="6245860" y="3175000"/>
            <a:ext cx="3491230" cy="1651635"/>
          </a:xfrm>
          <a:prstGeom prst="roundRect">
            <a:avLst>
              <a:gd name="adj" fmla="val 6925"/>
            </a:avLst>
          </a:prstGeom>
          <a:noFill/>
          <a:ln w="12700">
            <a:solidFill>
              <a:srgbClr val="A6A6A6"/>
            </a:solidFill>
            <a:miter lim="400000"/>
          </a:ln>
        </p:spPr>
        <p:txBody>
          <a:bodyPr lIns="14287" tIns="14287" rIns="14287" bIns="14287" anchor="ct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sp>
        <p:nvSpPr>
          <p:cNvPr id="8" name="Shape 2014"/>
          <p:cNvSpPr/>
          <p:nvPr/>
        </p:nvSpPr>
        <p:spPr>
          <a:xfrm>
            <a:off x="880745" y="3173730"/>
            <a:ext cx="3491230" cy="1653540"/>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sp>
        <p:nvSpPr>
          <p:cNvPr id="9" name="Shape 2015"/>
          <p:cNvSpPr/>
          <p:nvPr/>
        </p:nvSpPr>
        <p:spPr>
          <a:xfrm>
            <a:off x="889000" y="1282065"/>
            <a:ext cx="3491230" cy="1653540"/>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sp>
        <p:nvSpPr>
          <p:cNvPr id="10" name="Shape 2016"/>
          <p:cNvSpPr/>
          <p:nvPr/>
        </p:nvSpPr>
        <p:spPr>
          <a:xfrm>
            <a:off x="3890010" y="1642745"/>
            <a:ext cx="2830830" cy="28314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a:miter lim="400000"/>
          </a:ln>
        </p:spPr>
        <p:txBody>
          <a:bodyPr lIns="19048" tIns="19048" rIns="19048" bIns="19048" anchor="ctr"/>
          <a:lstStyle/>
          <a:p>
            <a:pPr lvl="0"/>
            <a:endParaRPr sz="1300" dirty="0">
              <a:solidFill>
                <a:schemeClr val="accent1"/>
              </a:solidFill>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grpSp>
        <p:nvGrpSpPr>
          <p:cNvPr id="18" name="Group 2031"/>
          <p:cNvGrpSpPr/>
          <p:nvPr/>
        </p:nvGrpSpPr>
        <p:grpSpPr>
          <a:xfrm>
            <a:off x="423545" y="1640205"/>
            <a:ext cx="936625" cy="936625"/>
            <a:chOff x="0" y="0"/>
            <a:chExt cx="1910968" cy="1910968"/>
          </a:xfrm>
        </p:grpSpPr>
        <p:sp>
          <p:nvSpPr>
            <p:cNvPr id="19"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040"/>
            </a:solidFill>
            <a:ln w="12700" cap="flat">
              <a:noFill/>
              <a:miter lim="400000"/>
            </a:ln>
            <a:effectLst/>
          </p:spPr>
          <p:txBody>
            <a:bodyPr wrap="square" lIns="25400" tIns="25400" rIns="25400" bIns="25400" numCol="1" anchor="ctr">
              <a:noAutofit/>
            </a:bodyP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sp>
          <p:nvSpPr>
            <p:cNvPr id="20"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grpSp>
      <p:grpSp>
        <p:nvGrpSpPr>
          <p:cNvPr id="21" name="Group 2034"/>
          <p:cNvGrpSpPr/>
          <p:nvPr/>
        </p:nvGrpSpPr>
        <p:grpSpPr>
          <a:xfrm>
            <a:off x="417830" y="3535045"/>
            <a:ext cx="931545" cy="931545"/>
            <a:chOff x="0" y="0"/>
            <a:chExt cx="1900299" cy="1900299"/>
          </a:xfrm>
        </p:grpSpPr>
        <p:sp>
          <p:nvSpPr>
            <p:cNvPr id="22"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040"/>
            </a:solidFill>
            <a:ln w="12700" cap="flat">
              <a:noFill/>
              <a:miter lim="400000"/>
            </a:ln>
            <a:effectLst/>
          </p:spPr>
          <p:txBody>
            <a:bodyPr wrap="square" lIns="25400" tIns="25400" rIns="25400" bIns="25400" numCol="1" anchor="ctr">
              <a:noAutofit/>
            </a:bodyP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sp>
          <p:nvSpPr>
            <p:cNvPr id="23"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grpSp>
      <p:grpSp>
        <p:nvGrpSpPr>
          <p:cNvPr id="25" name="Group 2040"/>
          <p:cNvGrpSpPr/>
          <p:nvPr/>
        </p:nvGrpSpPr>
        <p:grpSpPr>
          <a:xfrm>
            <a:off x="9261475" y="1640205"/>
            <a:ext cx="936625" cy="936625"/>
            <a:chOff x="0" y="0"/>
            <a:chExt cx="1910968" cy="1910968"/>
          </a:xfrm>
        </p:grpSpPr>
        <p:sp>
          <p:nvSpPr>
            <p:cNvPr id="26"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25400" tIns="25400" rIns="25400" bIns="25400" numCol="1" anchor="ctr">
              <a:noAutofit/>
            </a:bodyP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sp>
          <p:nvSpPr>
            <p:cNvPr id="27"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grpSp>
      <p:grpSp>
        <p:nvGrpSpPr>
          <p:cNvPr id="31" name="组合 30"/>
          <p:cNvGrpSpPr/>
          <p:nvPr/>
        </p:nvGrpSpPr>
        <p:grpSpPr>
          <a:xfrm>
            <a:off x="9266555" y="3535045"/>
            <a:ext cx="930910" cy="930910"/>
            <a:chOff x="15839" y="6618"/>
            <a:chExt cx="1466" cy="1466"/>
          </a:xfrm>
        </p:grpSpPr>
        <p:sp>
          <p:nvSpPr>
            <p:cNvPr id="24" name="Shape 2035"/>
            <p:cNvSpPr/>
            <p:nvPr/>
          </p:nvSpPr>
          <p:spPr>
            <a:xfrm>
              <a:off x="15839" y="6618"/>
              <a:ext cx="1467" cy="14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19048" tIns="19048" rIns="19048" bIns="19048" numCol="1" anchor="ctr">
              <a:noAutofit/>
            </a:bodyP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sp>
          <p:nvSpPr>
            <p:cNvPr id="30" name="Shape 2036"/>
            <p:cNvSpPr/>
            <p:nvPr/>
          </p:nvSpPr>
          <p:spPr>
            <a:xfrm>
              <a:off x="16262" y="7020"/>
              <a:ext cx="621" cy="66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endParaRPr>
            </a:p>
          </p:txBody>
        </p:sp>
      </p:grpSp>
      <p:sp>
        <p:nvSpPr>
          <p:cNvPr id="32" name="矩形 31"/>
          <p:cNvSpPr/>
          <p:nvPr/>
        </p:nvSpPr>
        <p:spPr>
          <a:xfrm>
            <a:off x="4502150" y="2865755"/>
            <a:ext cx="1659255" cy="307975"/>
          </a:xfrm>
          <a:prstGeom prst="rect">
            <a:avLst/>
          </a:prstGeom>
        </p:spPr>
        <p:txBody>
          <a:bodyPr wrap="none">
            <a:spAutoFit/>
          </a:bodyPr>
          <a:lstStyle/>
          <a:p>
            <a:pPr algn="l"/>
            <a:r>
              <a:rPr lang="zh-CN" altLang="en-US" sz="1400" b="1" dirty="0">
                <a:solidFill>
                  <a:schemeClr val="bg1"/>
                </a:solidFill>
                <a:latin typeface="宋体" panose="02010600030101010101" pitchFamily="2" charset="-122"/>
                <a:ea typeface="宋体" panose="02010600030101010101" pitchFamily="2" charset="-122"/>
                <a:cs typeface="思源黑体 CN Normal" panose="020B0400000000000000" charset="-122"/>
                <a:sym typeface="Century Gothic" panose="020B0502020202020204" pitchFamily="34" charset="0"/>
              </a:rPr>
              <a:t>单击此处输入标题</a:t>
            </a:r>
          </a:p>
        </p:txBody>
      </p:sp>
      <p:sp>
        <p:nvSpPr>
          <p:cNvPr id="11" name="Text Placeholder 7"/>
          <p:cNvSpPr txBox="1"/>
          <p:nvPr/>
        </p:nvSpPr>
        <p:spPr>
          <a:xfrm>
            <a:off x="1436281" y="150169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inpin heiti" panose="00000500000000000000" pitchFamily="2" charset="-122"/>
              </a:rPr>
              <a:t>请替换文字内容</a:t>
            </a:r>
          </a:p>
        </p:txBody>
      </p:sp>
      <p:sp>
        <p:nvSpPr>
          <p:cNvPr id="12" name="Text Placeholder 2"/>
          <p:cNvSpPr txBox="1"/>
          <p:nvPr/>
        </p:nvSpPr>
        <p:spPr>
          <a:xfrm>
            <a:off x="1428026" y="194692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13" name="Text Placeholder 7"/>
          <p:cNvSpPr txBox="1"/>
          <p:nvPr/>
        </p:nvSpPr>
        <p:spPr>
          <a:xfrm>
            <a:off x="1428026" y="338192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inpin heiti" panose="00000500000000000000" pitchFamily="2" charset="-122"/>
              </a:rPr>
              <a:t>请替换文字内容</a:t>
            </a:r>
          </a:p>
        </p:txBody>
      </p:sp>
      <p:sp>
        <p:nvSpPr>
          <p:cNvPr id="14" name="Text Placeholder 2"/>
          <p:cNvSpPr txBox="1"/>
          <p:nvPr/>
        </p:nvSpPr>
        <p:spPr>
          <a:xfrm>
            <a:off x="1428026" y="382716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15" name="Text Placeholder 7"/>
          <p:cNvSpPr txBox="1"/>
          <p:nvPr/>
        </p:nvSpPr>
        <p:spPr>
          <a:xfrm>
            <a:off x="6707416" y="151121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inpin heiti" panose="00000500000000000000" pitchFamily="2" charset="-122"/>
              </a:rPr>
              <a:t>请替换文字内容</a:t>
            </a:r>
          </a:p>
        </p:txBody>
      </p:sp>
      <p:sp>
        <p:nvSpPr>
          <p:cNvPr id="16" name="Text Placeholder 2"/>
          <p:cNvSpPr txBox="1"/>
          <p:nvPr/>
        </p:nvSpPr>
        <p:spPr>
          <a:xfrm>
            <a:off x="6707416" y="194756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17" name="Text Placeholder 7"/>
          <p:cNvSpPr txBox="1"/>
          <p:nvPr/>
        </p:nvSpPr>
        <p:spPr>
          <a:xfrm>
            <a:off x="6681381" y="339018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inpin heiti" panose="00000500000000000000" pitchFamily="2" charset="-122"/>
              </a:rPr>
              <a:t>请替换文字内容</a:t>
            </a:r>
          </a:p>
        </p:txBody>
      </p:sp>
      <p:sp>
        <p:nvSpPr>
          <p:cNvPr id="28" name="Text Placeholder 2"/>
          <p:cNvSpPr txBox="1"/>
          <p:nvPr/>
        </p:nvSpPr>
        <p:spPr>
          <a:xfrm>
            <a:off x="6681381" y="383541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animBg="1"/>
      <p:bldP spid="9" grpId="0" animBg="1"/>
      <p:bldP spid="10" grpId="0" animBg="1"/>
      <p:bldP spid="32" grpId="0"/>
      <p:bldP spid="11" grpId="0"/>
      <p:bldP spid="12" grpId="0"/>
      <p:bldP spid="13" grpId="0"/>
      <p:bldP spid="14" grpId="0"/>
      <p:bldP spid="15" grpId="0"/>
      <p:bldP spid="16" grpId="0"/>
      <p:bldP spid="1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9" name="椭圆 48"/>
          <p:cNvSpPr/>
          <p:nvPr/>
        </p:nvSpPr>
        <p:spPr>
          <a:xfrm>
            <a:off x="792480" y="1253490"/>
            <a:ext cx="1160145" cy="1160145"/>
          </a:xfrm>
          <a:prstGeom prst="ellipse">
            <a:avLst/>
          </a:prstGeom>
          <a:solidFill>
            <a:srgbClr val="40404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宋体" panose="02010600030101010101" pitchFamily="2" charset="-122"/>
              <a:ea typeface="宋体" panose="02010600030101010101" pitchFamily="2" charset="-122"/>
              <a:cs typeface="思源黑体 CN Normal" panose="020B0400000000000000" charset="-122"/>
            </a:endParaRPr>
          </a:p>
        </p:txBody>
      </p:sp>
      <p:sp>
        <p:nvSpPr>
          <p:cNvPr id="50" name="椭圆 49"/>
          <p:cNvSpPr/>
          <p:nvPr/>
        </p:nvSpPr>
        <p:spPr>
          <a:xfrm>
            <a:off x="3929380" y="1164590"/>
            <a:ext cx="1337945" cy="1337945"/>
          </a:xfrm>
          <a:prstGeom prst="ellipse">
            <a:avLst/>
          </a:prstGeom>
          <a:solidFill>
            <a:srgbClr val="404040">
              <a:alpha val="87000"/>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宋体" panose="02010600030101010101" pitchFamily="2" charset="-122"/>
              <a:ea typeface="宋体" panose="02010600030101010101" pitchFamily="2" charset="-122"/>
              <a:cs typeface="思源黑体 CN Normal" panose="020B0400000000000000" charset="-122"/>
            </a:endParaRPr>
          </a:p>
        </p:txBody>
      </p:sp>
      <p:sp>
        <p:nvSpPr>
          <p:cNvPr id="51" name="椭圆 50"/>
          <p:cNvSpPr/>
          <p:nvPr/>
        </p:nvSpPr>
        <p:spPr>
          <a:xfrm>
            <a:off x="646430" y="3796030"/>
            <a:ext cx="1337945" cy="1337945"/>
          </a:xfrm>
          <a:prstGeom prst="ellipse">
            <a:avLst/>
          </a:prstGeom>
          <a:solidFill>
            <a:srgbClr val="404040">
              <a:alpha val="90000"/>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宋体" panose="02010600030101010101" pitchFamily="2" charset="-122"/>
              <a:ea typeface="宋体" panose="02010600030101010101" pitchFamily="2" charset="-122"/>
              <a:cs typeface="思源黑体 CN Normal" panose="020B0400000000000000" charset="-122"/>
            </a:endParaRPr>
          </a:p>
        </p:txBody>
      </p:sp>
      <p:sp>
        <p:nvSpPr>
          <p:cNvPr id="52" name="椭圆 51"/>
          <p:cNvSpPr/>
          <p:nvPr/>
        </p:nvSpPr>
        <p:spPr>
          <a:xfrm>
            <a:off x="4286250" y="4490720"/>
            <a:ext cx="1337945" cy="1337945"/>
          </a:xfrm>
          <a:prstGeom prst="ellipse">
            <a:avLst/>
          </a:prstGeom>
          <a:solidFill>
            <a:srgbClr val="404040">
              <a:alpha val="70000"/>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宋体" panose="02010600030101010101" pitchFamily="2" charset="-122"/>
              <a:ea typeface="宋体" panose="02010600030101010101" pitchFamily="2" charset="-122"/>
              <a:cs typeface="思源黑体 CN Normal" panose="020B0400000000000000" charset="-122"/>
            </a:endParaRPr>
          </a:p>
        </p:txBody>
      </p:sp>
      <p:grpSp>
        <p:nvGrpSpPr>
          <p:cNvPr id="53" name="组合 52"/>
          <p:cNvGrpSpPr/>
          <p:nvPr/>
        </p:nvGrpSpPr>
        <p:grpSpPr>
          <a:xfrm>
            <a:off x="2016125" y="2299335"/>
            <a:ext cx="1790700" cy="1790700"/>
            <a:chOff x="5747490" y="2704870"/>
            <a:chExt cx="1275355" cy="1275355"/>
          </a:xfrm>
          <a:solidFill>
            <a:srgbClr val="404040"/>
          </a:solidFill>
        </p:grpSpPr>
        <p:sp>
          <p:nvSpPr>
            <p:cNvPr id="54" name="椭圆 53"/>
            <p:cNvSpPr/>
            <p:nvPr/>
          </p:nvSpPr>
          <p:spPr>
            <a:xfrm>
              <a:off x="5747490" y="2704870"/>
              <a:ext cx="1275355" cy="1275355"/>
            </a:xfrm>
            <a:prstGeom prst="ellipse">
              <a:avLst/>
            </a:prstGeom>
            <a:grp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思源黑体 CN Normal" panose="020B0400000000000000" charset="-122"/>
              </a:endParaRPr>
            </a:p>
          </p:txBody>
        </p:sp>
        <p:sp>
          <p:nvSpPr>
            <p:cNvPr id="55" name="文本框 29"/>
            <p:cNvSpPr txBox="1"/>
            <p:nvPr/>
          </p:nvSpPr>
          <p:spPr>
            <a:xfrm>
              <a:off x="5910748" y="3435806"/>
              <a:ext cx="990069" cy="3061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添加文本添加文本</a:t>
              </a:r>
              <a:endParaRPr lang="en-US" altLang="zh-CN" sz="11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pPr>
                <a:defRPr/>
              </a:pPr>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添加文本添加文本</a:t>
              </a:r>
            </a:p>
          </p:txBody>
        </p:sp>
      </p:grpSp>
      <p:cxnSp>
        <p:nvCxnSpPr>
          <p:cNvPr id="56" name="直接连接符 55"/>
          <p:cNvCxnSpPr>
            <a:endCxn id="51" idx="7"/>
          </p:cNvCxnSpPr>
          <p:nvPr/>
        </p:nvCxnSpPr>
        <p:spPr>
          <a:xfrm flipH="1">
            <a:off x="1788160" y="3686810"/>
            <a:ext cx="395605" cy="304800"/>
          </a:xfrm>
          <a:prstGeom prst="line">
            <a:avLst/>
          </a:prstGeom>
          <a:ln w="6350">
            <a:solidFill>
              <a:srgbClr val="404040"/>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823085" y="2225040"/>
            <a:ext cx="413385" cy="377190"/>
          </a:xfrm>
          <a:prstGeom prst="line">
            <a:avLst/>
          </a:prstGeom>
          <a:ln w="6350">
            <a:solidFill>
              <a:srgbClr val="404040"/>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0" idx="3"/>
          </p:cNvCxnSpPr>
          <p:nvPr/>
        </p:nvCxnSpPr>
        <p:spPr>
          <a:xfrm flipH="1">
            <a:off x="3544570" y="2306320"/>
            <a:ext cx="581025" cy="423545"/>
          </a:xfrm>
          <a:prstGeom prst="line">
            <a:avLst/>
          </a:prstGeom>
          <a:ln w="6350">
            <a:solidFill>
              <a:srgbClr val="404040"/>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52" idx="1"/>
            <a:endCxn id="54" idx="5"/>
          </p:cNvCxnSpPr>
          <p:nvPr/>
        </p:nvCxnSpPr>
        <p:spPr>
          <a:xfrm flipH="1" flipV="1">
            <a:off x="3544570" y="3827780"/>
            <a:ext cx="937260" cy="859155"/>
          </a:xfrm>
          <a:prstGeom prst="line">
            <a:avLst/>
          </a:prstGeom>
          <a:ln w="6350">
            <a:solidFill>
              <a:srgbClr val="404040"/>
            </a:solidFill>
            <a:prstDash val="dash"/>
          </a:ln>
        </p:spPr>
        <p:style>
          <a:lnRef idx="1">
            <a:schemeClr val="accent1"/>
          </a:lnRef>
          <a:fillRef idx="0">
            <a:schemeClr val="accent1"/>
          </a:fillRef>
          <a:effectRef idx="0">
            <a:schemeClr val="accent1"/>
          </a:effectRef>
          <a:fontRef idx="minor">
            <a:schemeClr val="tx1"/>
          </a:fontRef>
        </p:style>
      </p:cxnSp>
      <p:sp>
        <p:nvSpPr>
          <p:cNvPr id="60" name="对角圆角矩形 59"/>
          <p:cNvSpPr/>
          <p:nvPr/>
        </p:nvSpPr>
        <p:spPr>
          <a:xfrm>
            <a:off x="6396355" y="1605915"/>
            <a:ext cx="1410335" cy="331470"/>
          </a:xfrm>
          <a:prstGeom prst="round2Diag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宋体" panose="02010600030101010101" pitchFamily="2" charset="-122"/>
                <a:ea typeface="宋体" panose="02010600030101010101" pitchFamily="2" charset="-122"/>
                <a:cs typeface="思源黑体 CN Normal" panose="020B0400000000000000" charset="-122"/>
              </a:rPr>
              <a:t>一、添加文字</a:t>
            </a:r>
          </a:p>
        </p:txBody>
      </p:sp>
      <p:sp>
        <p:nvSpPr>
          <p:cNvPr id="61" name="TextBox 54"/>
          <p:cNvSpPr txBox="1"/>
          <p:nvPr/>
        </p:nvSpPr>
        <p:spPr>
          <a:xfrm>
            <a:off x="6320790" y="2050415"/>
            <a:ext cx="3776345" cy="429895"/>
          </a:xfrm>
          <a:prstGeom prst="rect">
            <a:avLst/>
          </a:prstGeom>
          <a:noFill/>
        </p:spPr>
        <p:txBody>
          <a:bodyPr wrap="square" rtlCol="0">
            <a:spAutoFit/>
          </a:bodyPr>
          <a:lstStyle/>
          <a:p>
            <a:r>
              <a:rPr lang="zh-CN" altLang="en-US" sz="1100" dirty="0">
                <a:latin typeface="宋体" panose="02010600030101010101" pitchFamily="2" charset="-122"/>
                <a:ea typeface="宋体" panose="02010600030101010101" pitchFamily="2" charset="-122"/>
                <a:cs typeface="思源黑体 CN Normal" panose="020B0400000000000000" charset="-122"/>
              </a:rPr>
              <a:t>点击添加文字点击添加文字点击添加文字点击添加文字</a:t>
            </a:r>
            <a:endParaRPr lang="en-US" altLang="zh-CN" sz="1100" dirty="0">
              <a:latin typeface="宋体" panose="02010600030101010101" pitchFamily="2" charset="-122"/>
              <a:ea typeface="宋体" panose="02010600030101010101" pitchFamily="2" charset="-122"/>
              <a:cs typeface="思源黑体 CN Normal" panose="020B0400000000000000" charset="-122"/>
            </a:endParaRPr>
          </a:p>
          <a:p>
            <a:r>
              <a:rPr lang="zh-CN" altLang="en-US" sz="1100" dirty="0">
                <a:latin typeface="宋体" panose="02010600030101010101" pitchFamily="2" charset="-122"/>
                <a:ea typeface="宋体" panose="02010600030101010101" pitchFamily="2" charset="-122"/>
                <a:cs typeface="思源黑体 CN Normal" panose="020B0400000000000000" charset="-122"/>
              </a:rPr>
              <a:t>点击添加文字点击添加文字点击添加文字点击添加文字</a:t>
            </a:r>
          </a:p>
        </p:txBody>
      </p:sp>
      <p:sp>
        <p:nvSpPr>
          <p:cNvPr id="62" name="对角圆角矩形 61"/>
          <p:cNvSpPr/>
          <p:nvPr/>
        </p:nvSpPr>
        <p:spPr>
          <a:xfrm>
            <a:off x="6396355" y="2814320"/>
            <a:ext cx="1410335" cy="331470"/>
          </a:xfrm>
          <a:prstGeom prst="round2Diag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宋体" panose="02010600030101010101" pitchFamily="2" charset="-122"/>
                <a:ea typeface="宋体" panose="02010600030101010101" pitchFamily="2" charset="-122"/>
                <a:cs typeface="思源黑体 CN Normal" panose="020B0400000000000000" charset="-122"/>
              </a:rPr>
              <a:t>二、添加文字</a:t>
            </a:r>
          </a:p>
        </p:txBody>
      </p:sp>
      <p:sp>
        <p:nvSpPr>
          <p:cNvPr id="63" name="TextBox 56"/>
          <p:cNvSpPr txBox="1"/>
          <p:nvPr/>
        </p:nvSpPr>
        <p:spPr>
          <a:xfrm>
            <a:off x="6320790" y="3259455"/>
            <a:ext cx="3776345" cy="429895"/>
          </a:xfrm>
          <a:prstGeom prst="rect">
            <a:avLst/>
          </a:prstGeom>
          <a:noFill/>
        </p:spPr>
        <p:txBody>
          <a:bodyPr wrap="square" rtlCol="0">
            <a:spAutoFit/>
          </a:bodyPr>
          <a:lstStyle/>
          <a:p>
            <a:r>
              <a:rPr lang="zh-CN" altLang="en-US" sz="1100" dirty="0">
                <a:latin typeface="宋体" panose="02010600030101010101" pitchFamily="2" charset="-122"/>
                <a:ea typeface="宋体" panose="02010600030101010101" pitchFamily="2" charset="-122"/>
                <a:cs typeface="思源黑体 CN Normal" panose="020B0400000000000000" charset="-122"/>
              </a:rPr>
              <a:t>点击添加文字点击添加文字点击添加文字点击添加文字</a:t>
            </a:r>
            <a:endParaRPr lang="en-US" altLang="zh-CN" sz="1100" dirty="0">
              <a:latin typeface="宋体" panose="02010600030101010101" pitchFamily="2" charset="-122"/>
              <a:ea typeface="宋体" panose="02010600030101010101" pitchFamily="2" charset="-122"/>
              <a:cs typeface="思源黑体 CN Normal" panose="020B0400000000000000" charset="-122"/>
            </a:endParaRPr>
          </a:p>
          <a:p>
            <a:r>
              <a:rPr lang="zh-CN" altLang="en-US" sz="1100" dirty="0">
                <a:latin typeface="宋体" panose="02010600030101010101" pitchFamily="2" charset="-122"/>
                <a:ea typeface="宋体" panose="02010600030101010101" pitchFamily="2" charset="-122"/>
                <a:cs typeface="思源黑体 CN Normal" panose="020B0400000000000000" charset="-122"/>
              </a:rPr>
              <a:t>点击添加文字点击添加文字点击添加文字点击添加文字</a:t>
            </a:r>
          </a:p>
        </p:txBody>
      </p:sp>
      <p:sp>
        <p:nvSpPr>
          <p:cNvPr id="64" name="对角圆角矩形 63"/>
          <p:cNvSpPr/>
          <p:nvPr/>
        </p:nvSpPr>
        <p:spPr>
          <a:xfrm>
            <a:off x="6396355" y="4044950"/>
            <a:ext cx="1410335" cy="331470"/>
          </a:xfrm>
          <a:prstGeom prst="round2Diag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宋体" panose="02010600030101010101" pitchFamily="2" charset="-122"/>
                <a:ea typeface="宋体" panose="02010600030101010101" pitchFamily="2" charset="-122"/>
                <a:cs typeface="思源黑体 CN Normal" panose="020B0400000000000000" charset="-122"/>
              </a:rPr>
              <a:t>三、添加文字</a:t>
            </a:r>
          </a:p>
        </p:txBody>
      </p:sp>
      <p:sp>
        <p:nvSpPr>
          <p:cNvPr id="65" name="TextBox 58"/>
          <p:cNvSpPr txBox="1"/>
          <p:nvPr/>
        </p:nvSpPr>
        <p:spPr>
          <a:xfrm>
            <a:off x="6320790" y="4497705"/>
            <a:ext cx="3776345" cy="429895"/>
          </a:xfrm>
          <a:prstGeom prst="rect">
            <a:avLst/>
          </a:prstGeom>
          <a:noFill/>
        </p:spPr>
        <p:txBody>
          <a:bodyPr wrap="square" rtlCol="0">
            <a:spAutoFit/>
          </a:bodyPr>
          <a:lstStyle/>
          <a:p>
            <a:r>
              <a:rPr lang="zh-CN" altLang="en-US" sz="1100" dirty="0">
                <a:latin typeface="宋体" panose="02010600030101010101" pitchFamily="2" charset="-122"/>
                <a:ea typeface="宋体" panose="02010600030101010101" pitchFamily="2" charset="-122"/>
                <a:cs typeface="思源黑体 CN Normal" panose="020B0400000000000000" charset="-122"/>
              </a:rPr>
              <a:t>点击添加文字点击添加文字点击添加文字点击添加文字</a:t>
            </a:r>
            <a:endParaRPr lang="en-US" altLang="zh-CN" sz="1100" dirty="0">
              <a:latin typeface="宋体" panose="02010600030101010101" pitchFamily="2" charset="-122"/>
              <a:ea typeface="宋体" panose="02010600030101010101" pitchFamily="2" charset="-122"/>
              <a:cs typeface="思源黑体 CN Normal" panose="020B0400000000000000" charset="-122"/>
            </a:endParaRPr>
          </a:p>
          <a:p>
            <a:r>
              <a:rPr lang="zh-CN" altLang="en-US" sz="1100" dirty="0">
                <a:latin typeface="宋体" panose="02010600030101010101" pitchFamily="2" charset="-122"/>
                <a:ea typeface="宋体" panose="02010600030101010101" pitchFamily="2" charset="-122"/>
                <a:cs typeface="思源黑体 CN Normal" panose="020B0400000000000000" charset="-122"/>
              </a:rPr>
              <a:t>点击添加文字点击添加文字点击添加文字点击添加文字</a:t>
            </a:r>
          </a:p>
        </p:txBody>
      </p:sp>
      <p:sp>
        <p:nvSpPr>
          <p:cNvPr id="66" name="TextBox 59"/>
          <p:cNvSpPr txBox="1"/>
          <p:nvPr/>
        </p:nvSpPr>
        <p:spPr>
          <a:xfrm>
            <a:off x="4402455" y="4792980"/>
            <a:ext cx="1221105" cy="768350"/>
          </a:xfrm>
          <a:prstGeom prst="rect">
            <a:avLst/>
          </a:prstGeom>
          <a:noFill/>
        </p:spPr>
        <p:txBody>
          <a:bodyPr wrap="square" rtlCol="0">
            <a:spAutoFit/>
          </a:bodyPr>
          <a:lstStyle/>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p:txBody>
      </p:sp>
      <p:sp>
        <p:nvSpPr>
          <p:cNvPr id="67" name="TextBox 60"/>
          <p:cNvSpPr txBox="1"/>
          <p:nvPr/>
        </p:nvSpPr>
        <p:spPr>
          <a:xfrm>
            <a:off x="4030980" y="1443355"/>
            <a:ext cx="1221105" cy="768350"/>
          </a:xfrm>
          <a:prstGeom prst="rect">
            <a:avLst/>
          </a:prstGeom>
          <a:noFill/>
        </p:spPr>
        <p:txBody>
          <a:bodyPr wrap="square" rtlCol="0">
            <a:spAutoFit/>
          </a:bodyPr>
          <a:lstStyle/>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p:txBody>
      </p:sp>
      <p:sp>
        <p:nvSpPr>
          <p:cNvPr id="68" name="TextBox 61"/>
          <p:cNvSpPr txBox="1"/>
          <p:nvPr/>
        </p:nvSpPr>
        <p:spPr>
          <a:xfrm>
            <a:off x="774065" y="4090035"/>
            <a:ext cx="1221105" cy="768350"/>
          </a:xfrm>
          <a:prstGeom prst="rect">
            <a:avLst/>
          </a:prstGeom>
          <a:noFill/>
        </p:spPr>
        <p:txBody>
          <a:bodyPr wrap="square" rtlCol="0">
            <a:spAutoFit/>
          </a:bodyPr>
          <a:lstStyle/>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p:txBody>
      </p:sp>
      <p:sp>
        <p:nvSpPr>
          <p:cNvPr id="69" name="TextBox 62"/>
          <p:cNvSpPr txBox="1"/>
          <p:nvPr/>
        </p:nvSpPr>
        <p:spPr>
          <a:xfrm>
            <a:off x="825500" y="1436370"/>
            <a:ext cx="1221105" cy="768350"/>
          </a:xfrm>
          <a:prstGeom prst="rect">
            <a:avLst/>
          </a:prstGeom>
          <a:noFill/>
        </p:spPr>
        <p:txBody>
          <a:bodyPr wrap="square" rtlCol="0">
            <a:spAutoFit/>
          </a:bodyPr>
          <a:lstStyle/>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a:p>
            <a:r>
              <a:rPr lang="zh-CN" altLang="en-US" sz="11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点击添加文字</a:t>
            </a:r>
          </a:p>
        </p:txBody>
      </p:sp>
      <p:sp>
        <p:nvSpPr>
          <p:cNvPr id="70" name="Freeform 34"/>
          <p:cNvSpPr>
            <a:spLocks noEditPoints="1"/>
          </p:cNvSpPr>
          <p:nvPr/>
        </p:nvSpPr>
        <p:spPr bwMode="auto">
          <a:xfrm>
            <a:off x="2625090" y="2488565"/>
            <a:ext cx="572135" cy="778510"/>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txBody>
          <a:bodyPr/>
          <a:lstStyle/>
          <a:p>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randombar(horizontal)">
                                      <p:cBhvr>
                                        <p:cTn id="10" dur="500"/>
                                        <p:tgtEl>
                                          <p:spTgt spid="6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randombar(horizontal)">
                                      <p:cBhvr>
                                        <p:cTn id="13" dur="500"/>
                                        <p:tgtEl>
                                          <p:spTgt spid="5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randombar(horizontal)">
                                      <p:cBhvr>
                                        <p:cTn id="16" dur="500"/>
                                        <p:tgtEl>
                                          <p:spTgt spid="68"/>
                                        </p:tgtEl>
                                      </p:cBhvr>
                                    </p:animEffect>
                                  </p:childTnLst>
                                </p:cTn>
                              </p:par>
                              <p:par>
                                <p:cTn id="17" presetID="14" presetClass="entr" presetSubtype="1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500"/>
                                        <p:tgtEl>
                                          <p:spTgt spid="57"/>
                                        </p:tgtEl>
                                      </p:cBhvr>
                                    </p:animEffect>
                                  </p:childTnLst>
                                </p:cTn>
                              </p:par>
                              <p:par>
                                <p:cTn id="20" presetID="14" presetClass="entr" presetSubtype="1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randombar(horizontal)">
                                      <p:cBhvr>
                                        <p:cTn id="22" dur="500"/>
                                        <p:tgtEl>
                                          <p:spTgt spid="5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randombar(horizontal)">
                                      <p:cBhvr>
                                        <p:cTn id="25" dur="500"/>
                                        <p:tgtEl>
                                          <p:spTgt spid="6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randombar(horizontal)">
                                      <p:cBhvr>
                                        <p:cTn id="28" dur="500"/>
                                        <p:tgtEl>
                                          <p:spTgt spid="52"/>
                                        </p:tgtEl>
                                      </p:cBhvr>
                                    </p:animEffect>
                                  </p:childTnLst>
                                </p:cTn>
                              </p:par>
                              <p:par>
                                <p:cTn id="29" presetID="14" presetClass="entr" presetSubtype="1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randombar(horizontal)">
                                      <p:cBhvr>
                                        <p:cTn id="31" dur="500"/>
                                        <p:tgtEl>
                                          <p:spTgt spid="5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randombar(horizontal)">
                                      <p:cBhvr>
                                        <p:cTn id="34" dur="500"/>
                                        <p:tgtEl>
                                          <p:spTgt spid="6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randombar(horizontal)">
                                      <p:cBhvr>
                                        <p:cTn id="37" dur="500"/>
                                        <p:tgtEl>
                                          <p:spTgt spid="50"/>
                                        </p:tgtEl>
                                      </p:cBhvr>
                                    </p:animEffect>
                                  </p:childTnLst>
                                </p:cTn>
                              </p:par>
                              <p:par>
                                <p:cTn id="38" presetID="14" presetClass="entr" presetSubtype="10"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randombar(horizontal)">
                                      <p:cBhvr>
                                        <p:cTn id="40" dur="500"/>
                                        <p:tgtEl>
                                          <p:spTgt spid="5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randombar(horizontal)">
                                      <p:cBhvr>
                                        <p:cTn id="43" dur="500"/>
                                        <p:tgtEl>
                                          <p:spTgt spid="70"/>
                                        </p:tgtEl>
                                      </p:cBhvr>
                                    </p:animEffect>
                                  </p:childTnLst>
                                </p:cTn>
                              </p:par>
                              <p:par>
                                <p:cTn id="44" presetID="14" presetClass="entr" presetSubtype="1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randombar(horizontal)">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down)">
                                      <p:cBhvr>
                                        <p:cTn id="51" dur="500"/>
                                        <p:tgtEl>
                                          <p:spTgt spid="6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down)">
                                      <p:cBhvr>
                                        <p:cTn id="54" dur="500"/>
                                        <p:tgtEl>
                                          <p:spTgt spid="6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down)">
                                      <p:cBhvr>
                                        <p:cTn id="59" dur="500"/>
                                        <p:tgtEl>
                                          <p:spTgt spid="6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down)">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500"/>
                                        <p:tgtEl>
                                          <p:spTgt spid="6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ipe(down)">
                                      <p:cBhvr>
                                        <p:cTn id="7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60" grpId="0" animBg="1"/>
      <p:bldP spid="61" grpId="0"/>
      <p:bldP spid="62" grpId="0" animBg="1"/>
      <p:bldP spid="63" grpId="0"/>
      <p:bldP spid="64" grpId="0" animBg="1"/>
      <p:bldP spid="65" grpId="0"/>
      <p:bldP spid="66" grpId="0"/>
      <p:bldP spid="67" grpId="0"/>
      <p:bldP spid="68" grpId="0"/>
      <p:bldP spid="69" grpId="0"/>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矩形 9"/>
          <p:cNvPicPr>
            <a:picLocks noChangeAspect="1"/>
          </p:cNvPicPr>
          <p:nvPr/>
        </p:nvPicPr>
        <p:blipFill>
          <a:blip r:embed="rId3"/>
          <a:stretch>
            <a:fillRect/>
          </a:stretch>
        </p:blipFill>
        <p:spPr>
          <a:xfrm>
            <a:off x="3175" y="2684780"/>
            <a:ext cx="10786110" cy="3791585"/>
          </a:xfrm>
          <a:prstGeom prst="rect">
            <a:avLst/>
          </a:prstGeom>
        </p:spPr>
      </p:pic>
      <p:pic>
        <p:nvPicPr>
          <p:cNvPr id="3" name="图片 2" descr="椭圆 5"/>
          <p:cNvPicPr>
            <a:picLocks noChangeAspect="1"/>
          </p:cNvPicPr>
          <p:nvPr/>
        </p:nvPicPr>
        <p:blipFill>
          <a:blip r:embed="rId4"/>
          <a:stretch>
            <a:fillRect/>
          </a:stretch>
        </p:blipFill>
        <p:spPr>
          <a:xfrm>
            <a:off x="4398010" y="1723390"/>
            <a:ext cx="1848485" cy="1848485"/>
          </a:xfrm>
          <a:prstGeom prst="rect">
            <a:avLst/>
          </a:prstGeom>
        </p:spPr>
      </p:pic>
      <p:sp>
        <p:nvSpPr>
          <p:cNvPr id="7" name="文本框 6"/>
          <p:cNvSpPr txBox="1"/>
          <p:nvPr/>
        </p:nvSpPr>
        <p:spPr>
          <a:xfrm>
            <a:off x="4866005" y="2232660"/>
            <a:ext cx="912495" cy="829945"/>
          </a:xfrm>
          <a:prstGeom prst="rect">
            <a:avLst/>
          </a:prstGeom>
          <a:noFill/>
        </p:spPr>
        <p:txBody>
          <a:bodyPr wrap="square" rtlCol="0">
            <a:spAutoFit/>
          </a:bodyPr>
          <a:lstStyle/>
          <a:p>
            <a:r>
              <a:rPr lang="en-US" altLang="zh-CN" sz="48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04</a:t>
            </a:r>
          </a:p>
        </p:txBody>
      </p:sp>
      <p:grpSp>
        <p:nvGrpSpPr>
          <p:cNvPr id="25" name="组合 24"/>
          <p:cNvGrpSpPr/>
          <p:nvPr/>
        </p:nvGrpSpPr>
        <p:grpSpPr>
          <a:xfrm>
            <a:off x="3523933" y="4366260"/>
            <a:ext cx="3597275" cy="769620"/>
            <a:chOff x="7719" y="4805"/>
            <a:chExt cx="5665" cy="1212"/>
          </a:xfrm>
        </p:grpSpPr>
        <p:sp>
          <p:nvSpPr>
            <p:cNvPr id="26" name="TextBox 15"/>
            <p:cNvSpPr txBox="1"/>
            <p:nvPr/>
          </p:nvSpPr>
          <p:spPr>
            <a:xfrm>
              <a:off x="9680" y="543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研究意义</a:t>
              </a:r>
            </a:p>
          </p:txBody>
        </p:sp>
        <p:sp>
          <p:nvSpPr>
            <p:cNvPr id="27" name="TextBox 17"/>
            <p:cNvSpPr txBox="1"/>
            <p:nvPr/>
          </p:nvSpPr>
          <p:spPr>
            <a:xfrm>
              <a:off x="7719" y="543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理论基础</a:t>
              </a:r>
            </a:p>
          </p:txBody>
        </p:sp>
        <p:sp>
          <p:nvSpPr>
            <p:cNvPr id="29" name="TextBox 14"/>
            <p:cNvSpPr txBox="1"/>
            <p:nvPr/>
          </p:nvSpPr>
          <p:spPr>
            <a:xfrm>
              <a:off x="7719" y="480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课题背景</a:t>
              </a:r>
            </a:p>
          </p:txBody>
        </p:sp>
        <p:sp>
          <p:nvSpPr>
            <p:cNvPr id="30" name="TextBox 16"/>
            <p:cNvSpPr txBox="1"/>
            <p:nvPr/>
          </p:nvSpPr>
          <p:spPr>
            <a:xfrm>
              <a:off x="11640" y="4805"/>
              <a:ext cx="1744" cy="581"/>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研究综述</a:t>
              </a:r>
            </a:p>
          </p:txBody>
        </p:sp>
        <p:sp>
          <p:nvSpPr>
            <p:cNvPr id="31" name="TextBox 27"/>
            <p:cNvSpPr txBox="1"/>
            <p:nvPr/>
          </p:nvSpPr>
          <p:spPr>
            <a:xfrm>
              <a:off x="9680" y="4805"/>
              <a:ext cx="1744" cy="581"/>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相关研究</a:t>
              </a:r>
            </a:p>
          </p:txBody>
        </p:sp>
      </p:grpSp>
      <p:sp>
        <p:nvSpPr>
          <p:cNvPr id="32" name="TextBox 1"/>
          <p:cNvSpPr txBox="1"/>
          <p:nvPr/>
        </p:nvSpPr>
        <p:spPr>
          <a:xfrm>
            <a:off x="3454281" y="3643548"/>
            <a:ext cx="3738880" cy="706827"/>
          </a:xfrm>
          <a:prstGeom prst="rect">
            <a:avLst/>
          </a:prstGeom>
          <a:noFill/>
        </p:spPr>
        <p:txBody>
          <a:bodyPr wrap="none" rtlCol="0">
            <a:spAutoFit/>
          </a:bodyPr>
          <a:lstStyle/>
          <a:p>
            <a:r>
              <a:rPr lang="zh-CN" altLang="en-US" sz="4000" dirty="0">
                <a:solidFill>
                  <a:schemeClr val="bg1"/>
                </a:solidFill>
                <a:latin typeface="宋体" panose="02010600030101010101" pitchFamily="2" charset="-122"/>
                <a:ea typeface="宋体" panose="02010600030101010101" pitchFamily="2" charset="-122"/>
                <a:cs typeface="思源黑体 CN Normal" panose="020B0400000000000000" charset="-122"/>
              </a:rPr>
              <a:t>课题背景及内容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500"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90"/>
                                          </p:val>
                                        </p:tav>
                                        <p:tav tm="100000">
                                          <p:val>
                                            <p:fltVal val="0"/>
                                          </p:val>
                                        </p:tav>
                                      </p:tavLst>
                                    </p:anim>
                                    <p:animEffect transition="in" filter="fade">
                                      <p:cBhvr>
                                        <p:cTn id="15" dur="500"/>
                                        <p:tgtEl>
                                          <p:spTgt spid="3"/>
                                        </p:tgtEl>
                                      </p:cBhvr>
                                    </p:animEffect>
                                  </p:childTnLst>
                                </p:cTn>
                              </p:par>
                              <p:par>
                                <p:cTn id="16" presetID="31" presetClass="entr" presetSubtype="0" fill="hold" grpId="0" nodeType="withEffect">
                                  <p:stCondLst>
                                    <p:cond delay="0"/>
                                  </p:stCondLst>
                                  <p:childTnLst>
                                    <p:set>
                                      <p:cBhvr>
                                        <p:cTn id="17" dur="500"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矩形 9"/>
          <p:cNvPicPr>
            <a:picLocks noChangeAspect="1"/>
          </p:cNvPicPr>
          <p:nvPr/>
        </p:nvPicPr>
        <p:blipFill>
          <a:blip r:embed="rId3"/>
          <a:stretch>
            <a:fillRect/>
          </a:stretch>
        </p:blipFill>
        <p:spPr>
          <a:xfrm>
            <a:off x="7620" y="5960110"/>
            <a:ext cx="10786110" cy="516890"/>
          </a:xfrm>
          <a:prstGeom prst="rect">
            <a:avLst/>
          </a:prstGeom>
        </p:spPr>
      </p:pic>
      <p:grpSp>
        <p:nvGrpSpPr>
          <p:cNvPr id="36" name="组合 35"/>
          <p:cNvGrpSpPr/>
          <p:nvPr/>
        </p:nvGrpSpPr>
        <p:grpSpPr>
          <a:xfrm>
            <a:off x="4780915" y="2538730"/>
            <a:ext cx="1203325" cy="1112520"/>
            <a:chOff x="9096" y="4078"/>
            <a:chExt cx="1774" cy="1640"/>
          </a:xfrm>
        </p:grpSpPr>
        <p:sp>
          <p:nvSpPr>
            <p:cNvPr id="3" name="Freeform 25"/>
            <p:cNvSpPr>
              <a:spLocks noEditPoints="1"/>
            </p:cNvSpPr>
            <p:nvPr/>
          </p:nvSpPr>
          <p:spPr bwMode="auto">
            <a:xfrm>
              <a:off x="9253" y="4167"/>
              <a:ext cx="1459" cy="1461"/>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grpSp>
          <p:nvGrpSpPr>
            <p:cNvPr id="34" name="组合 33"/>
            <p:cNvGrpSpPr/>
            <p:nvPr/>
          </p:nvGrpSpPr>
          <p:grpSpPr>
            <a:xfrm>
              <a:off x="9096" y="4078"/>
              <a:ext cx="1774" cy="1640"/>
              <a:chOff x="9104" y="4074"/>
              <a:chExt cx="1774" cy="1640"/>
            </a:xfrm>
          </p:grpSpPr>
          <p:sp>
            <p:nvSpPr>
              <p:cNvPr id="4" name="Freeform 26"/>
              <p:cNvSpPr>
                <a:spLocks noEditPoints="1"/>
              </p:cNvSpPr>
              <p:nvPr/>
            </p:nvSpPr>
            <p:spPr bwMode="auto">
              <a:xfrm>
                <a:off x="9104" y="4074"/>
                <a:ext cx="1775" cy="1641"/>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5" name="Freeform 27"/>
              <p:cNvSpPr/>
              <p:nvPr/>
            </p:nvSpPr>
            <p:spPr bwMode="auto">
              <a:xfrm>
                <a:off x="9300" y="4271"/>
                <a:ext cx="1365" cy="1247"/>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grpSp>
      </p:grpSp>
      <p:grpSp>
        <p:nvGrpSpPr>
          <p:cNvPr id="8" name="组合 7"/>
          <p:cNvGrpSpPr/>
          <p:nvPr/>
        </p:nvGrpSpPr>
        <p:grpSpPr>
          <a:xfrm>
            <a:off x="6344285" y="1770380"/>
            <a:ext cx="880110" cy="942975"/>
            <a:chOff x="11418" y="2884"/>
            <a:chExt cx="1298" cy="1390"/>
          </a:xfrm>
        </p:grpSpPr>
        <p:cxnSp>
          <p:nvCxnSpPr>
            <p:cNvPr id="44" name="Straight Connector 146"/>
            <p:cNvCxnSpPr/>
            <p:nvPr/>
          </p:nvCxnSpPr>
          <p:spPr>
            <a:xfrm flipH="1" flipV="1">
              <a:off x="11418" y="2884"/>
              <a:ext cx="0" cy="1374"/>
            </a:xfrm>
            <a:prstGeom prst="line">
              <a:avLst/>
            </a:prstGeom>
            <a:ln w="6350">
              <a:solidFill>
                <a:srgbClr val="40404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146"/>
            <p:cNvCxnSpPr/>
            <p:nvPr/>
          </p:nvCxnSpPr>
          <p:spPr>
            <a:xfrm>
              <a:off x="11418" y="4258"/>
              <a:ext cx="1299" cy="16"/>
            </a:xfrm>
            <a:prstGeom prst="line">
              <a:avLst/>
            </a:prstGeom>
            <a:ln>
              <a:solidFill>
                <a:srgbClr val="404040"/>
              </a:solidFill>
              <a:tailEnd type="oval" w="med" len="med"/>
            </a:ln>
          </p:spPr>
          <p:style>
            <a:lnRef idx="1">
              <a:schemeClr val="accent2"/>
            </a:lnRef>
            <a:fillRef idx="0">
              <a:schemeClr val="accent2"/>
            </a:fillRef>
            <a:effectRef idx="0">
              <a:schemeClr val="accent2"/>
            </a:effectRef>
            <a:fontRef idx="minor">
              <a:schemeClr val="tx1"/>
            </a:fontRef>
          </p:style>
        </p:cxnSp>
      </p:grpSp>
      <p:sp>
        <p:nvSpPr>
          <p:cNvPr id="10" name="文本框 9"/>
          <p:cNvSpPr txBox="1"/>
          <p:nvPr/>
        </p:nvSpPr>
        <p:spPr>
          <a:xfrm>
            <a:off x="6496050" y="1555115"/>
            <a:ext cx="3819525" cy="92202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请点击录入本章节的概括性描述文字或者复制粘贴，请添加说明文字，图像描述及总结。</a:t>
            </a:r>
          </a:p>
        </p:txBody>
      </p:sp>
      <p:grpSp>
        <p:nvGrpSpPr>
          <p:cNvPr id="11" name="组合 10"/>
          <p:cNvGrpSpPr/>
          <p:nvPr/>
        </p:nvGrpSpPr>
        <p:grpSpPr>
          <a:xfrm flipV="1">
            <a:off x="6344285" y="3475990"/>
            <a:ext cx="880110" cy="942975"/>
            <a:chOff x="11418" y="2884"/>
            <a:chExt cx="1298" cy="1390"/>
          </a:xfrm>
        </p:grpSpPr>
        <p:cxnSp>
          <p:nvCxnSpPr>
            <p:cNvPr id="12" name="Straight Connector 146"/>
            <p:cNvCxnSpPr/>
            <p:nvPr/>
          </p:nvCxnSpPr>
          <p:spPr>
            <a:xfrm flipH="1" flipV="1">
              <a:off x="11418" y="2884"/>
              <a:ext cx="0" cy="1374"/>
            </a:xfrm>
            <a:prstGeom prst="line">
              <a:avLst/>
            </a:prstGeom>
            <a:ln w="6350">
              <a:solidFill>
                <a:srgbClr val="40404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46"/>
            <p:cNvCxnSpPr/>
            <p:nvPr/>
          </p:nvCxnSpPr>
          <p:spPr>
            <a:xfrm>
              <a:off x="11418" y="4258"/>
              <a:ext cx="1299" cy="16"/>
            </a:xfrm>
            <a:prstGeom prst="line">
              <a:avLst/>
            </a:prstGeom>
            <a:ln>
              <a:solidFill>
                <a:srgbClr val="404040"/>
              </a:solidFill>
              <a:tailEnd type="oval" w="med" len="med"/>
            </a:ln>
          </p:spPr>
          <p:style>
            <a:lnRef idx="1">
              <a:schemeClr val="accent2"/>
            </a:lnRef>
            <a:fillRef idx="0">
              <a:schemeClr val="accent2"/>
            </a:fillRef>
            <a:effectRef idx="0">
              <a:schemeClr val="accent2"/>
            </a:effectRef>
            <a:fontRef idx="minor">
              <a:schemeClr val="tx1"/>
            </a:fontRef>
          </p:style>
        </p:cxnSp>
      </p:grpSp>
      <p:sp>
        <p:nvSpPr>
          <p:cNvPr id="20" name="文本框 19"/>
          <p:cNvSpPr txBox="1"/>
          <p:nvPr/>
        </p:nvSpPr>
        <p:spPr>
          <a:xfrm>
            <a:off x="6649720" y="3578860"/>
            <a:ext cx="3819525" cy="92202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请点击录入本章节的概括性描述文字或者复制粘贴，请添加说明文字，图像描述及总结。</a:t>
            </a:r>
          </a:p>
        </p:txBody>
      </p:sp>
      <p:grpSp>
        <p:nvGrpSpPr>
          <p:cNvPr id="23" name="组合 22"/>
          <p:cNvGrpSpPr/>
          <p:nvPr/>
        </p:nvGrpSpPr>
        <p:grpSpPr>
          <a:xfrm flipH="1">
            <a:off x="3538855" y="1770380"/>
            <a:ext cx="880110" cy="942975"/>
            <a:chOff x="11418" y="2884"/>
            <a:chExt cx="1298" cy="1390"/>
          </a:xfrm>
        </p:grpSpPr>
        <p:cxnSp>
          <p:nvCxnSpPr>
            <p:cNvPr id="24" name="Straight Connector 146"/>
            <p:cNvCxnSpPr/>
            <p:nvPr/>
          </p:nvCxnSpPr>
          <p:spPr>
            <a:xfrm flipH="1" flipV="1">
              <a:off x="11418" y="2884"/>
              <a:ext cx="0" cy="1374"/>
            </a:xfrm>
            <a:prstGeom prst="line">
              <a:avLst/>
            </a:prstGeom>
            <a:ln w="6350">
              <a:solidFill>
                <a:srgbClr val="40404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46"/>
            <p:cNvCxnSpPr/>
            <p:nvPr/>
          </p:nvCxnSpPr>
          <p:spPr>
            <a:xfrm>
              <a:off x="11418" y="4258"/>
              <a:ext cx="1299" cy="16"/>
            </a:xfrm>
            <a:prstGeom prst="line">
              <a:avLst/>
            </a:prstGeom>
            <a:ln>
              <a:solidFill>
                <a:srgbClr val="404040"/>
              </a:solidFill>
              <a:tailEnd type="oval" w="med" len="med"/>
            </a:ln>
          </p:spPr>
          <p:style>
            <a:lnRef idx="1">
              <a:schemeClr val="accent2"/>
            </a:lnRef>
            <a:fillRef idx="0">
              <a:schemeClr val="accent2"/>
            </a:fillRef>
            <a:effectRef idx="0">
              <a:schemeClr val="accent2"/>
            </a:effectRef>
            <a:fontRef idx="minor">
              <a:schemeClr val="tx1"/>
            </a:fontRef>
          </p:style>
        </p:cxnSp>
      </p:grpSp>
      <p:sp>
        <p:nvSpPr>
          <p:cNvPr id="29" name="文本框 28"/>
          <p:cNvSpPr txBox="1"/>
          <p:nvPr/>
        </p:nvSpPr>
        <p:spPr>
          <a:xfrm>
            <a:off x="568960" y="1555115"/>
            <a:ext cx="3642995" cy="92202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请点击录入本章节的概括性描述文字或者复制粘贴，请添加说明文字，图像描述及总结。</a:t>
            </a:r>
          </a:p>
        </p:txBody>
      </p:sp>
      <p:grpSp>
        <p:nvGrpSpPr>
          <p:cNvPr id="30" name="组合 29"/>
          <p:cNvGrpSpPr/>
          <p:nvPr/>
        </p:nvGrpSpPr>
        <p:grpSpPr>
          <a:xfrm flipH="1" flipV="1">
            <a:off x="3527425" y="3475990"/>
            <a:ext cx="880110" cy="942975"/>
            <a:chOff x="11418" y="2884"/>
            <a:chExt cx="1298" cy="1390"/>
          </a:xfrm>
        </p:grpSpPr>
        <p:cxnSp>
          <p:nvCxnSpPr>
            <p:cNvPr id="31" name="Straight Connector 146"/>
            <p:cNvCxnSpPr/>
            <p:nvPr/>
          </p:nvCxnSpPr>
          <p:spPr>
            <a:xfrm flipH="1" flipV="1">
              <a:off x="11418" y="2884"/>
              <a:ext cx="0" cy="1374"/>
            </a:xfrm>
            <a:prstGeom prst="line">
              <a:avLst/>
            </a:prstGeom>
            <a:ln w="6350">
              <a:solidFill>
                <a:srgbClr val="40404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146"/>
            <p:cNvCxnSpPr/>
            <p:nvPr/>
          </p:nvCxnSpPr>
          <p:spPr>
            <a:xfrm>
              <a:off x="11418" y="4258"/>
              <a:ext cx="1299" cy="16"/>
            </a:xfrm>
            <a:prstGeom prst="line">
              <a:avLst/>
            </a:prstGeom>
            <a:ln>
              <a:solidFill>
                <a:srgbClr val="404040"/>
              </a:solidFill>
              <a:tailEnd type="oval" w="med" len="med"/>
            </a:ln>
          </p:spPr>
          <p:style>
            <a:lnRef idx="1">
              <a:schemeClr val="accent2"/>
            </a:lnRef>
            <a:fillRef idx="0">
              <a:schemeClr val="accent2"/>
            </a:fillRef>
            <a:effectRef idx="0">
              <a:schemeClr val="accent2"/>
            </a:effectRef>
            <a:fontRef idx="minor">
              <a:schemeClr val="tx1"/>
            </a:fontRef>
          </p:style>
        </p:cxnSp>
      </p:grpSp>
      <p:sp>
        <p:nvSpPr>
          <p:cNvPr id="33" name="文本框 32"/>
          <p:cNvSpPr txBox="1"/>
          <p:nvPr/>
        </p:nvSpPr>
        <p:spPr>
          <a:xfrm>
            <a:off x="557530" y="3578860"/>
            <a:ext cx="3642995" cy="92202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请点击录入本章节的概括性描述文字或者复制粘贴，请添加说明文字，图像描述及总结。</a:t>
            </a:r>
          </a:p>
        </p:txBody>
      </p:sp>
      <p:grpSp>
        <p:nvGrpSpPr>
          <p:cNvPr id="110" name="组合 109"/>
          <p:cNvGrpSpPr/>
          <p:nvPr/>
        </p:nvGrpSpPr>
        <p:grpSpPr>
          <a:xfrm>
            <a:off x="5177790" y="2835275"/>
            <a:ext cx="462915" cy="462915"/>
            <a:chOff x="5887238" y="4495482"/>
            <a:chExt cx="371305" cy="371305"/>
          </a:xfrm>
        </p:grpSpPr>
        <p:sp>
          <p:nvSpPr>
            <p:cNvPr id="111" name="Freeform 70"/>
            <p:cNvSpPr>
              <a:spLocks noEditPoints="1"/>
            </p:cNvSpPr>
            <p:nvPr/>
          </p:nvSpPr>
          <p:spPr bwMode="auto">
            <a:xfrm>
              <a:off x="5887238" y="4588308"/>
              <a:ext cx="278479" cy="278479"/>
            </a:xfrm>
            <a:custGeom>
              <a:avLst/>
              <a:gdLst>
                <a:gd name="T0" fmla="*/ 215 w 216"/>
                <a:gd name="T1" fmla="*/ 83 h 216"/>
                <a:gd name="T2" fmla="*/ 190 w 216"/>
                <a:gd name="T3" fmla="*/ 83 h 216"/>
                <a:gd name="T4" fmla="*/ 183 w 216"/>
                <a:gd name="T5" fmla="*/ 66 h 216"/>
                <a:gd name="T6" fmla="*/ 201 w 216"/>
                <a:gd name="T7" fmla="*/ 49 h 216"/>
                <a:gd name="T8" fmla="*/ 201 w 216"/>
                <a:gd name="T9" fmla="*/ 48 h 216"/>
                <a:gd name="T10" fmla="*/ 184 w 216"/>
                <a:gd name="T11" fmla="*/ 31 h 216"/>
                <a:gd name="T12" fmla="*/ 167 w 216"/>
                <a:gd name="T13" fmla="*/ 15 h 216"/>
                <a:gd name="T14" fmla="*/ 166 w 216"/>
                <a:gd name="T15" fmla="*/ 15 h 216"/>
                <a:gd name="T16" fmla="*/ 149 w 216"/>
                <a:gd name="T17" fmla="*/ 32 h 216"/>
                <a:gd name="T18" fmla="*/ 132 w 216"/>
                <a:gd name="T19" fmla="*/ 25 h 216"/>
                <a:gd name="T20" fmla="*/ 132 w 216"/>
                <a:gd name="T21" fmla="*/ 0 h 216"/>
                <a:gd name="T22" fmla="*/ 131 w 216"/>
                <a:gd name="T23" fmla="*/ 0 h 216"/>
                <a:gd name="T24" fmla="*/ 108 w 216"/>
                <a:gd name="T25" fmla="*/ 0 h 216"/>
                <a:gd name="T26" fmla="*/ 84 w 216"/>
                <a:gd name="T27" fmla="*/ 0 h 216"/>
                <a:gd name="T28" fmla="*/ 83 w 216"/>
                <a:gd name="T29" fmla="*/ 0 h 216"/>
                <a:gd name="T30" fmla="*/ 83 w 216"/>
                <a:gd name="T31" fmla="*/ 25 h 216"/>
                <a:gd name="T32" fmla="*/ 67 w 216"/>
                <a:gd name="T33" fmla="*/ 32 h 216"/>
                <a:gd name="T34" fmla="*/ 49 w 216"/>
                <a:gd name="T35" fmla="*/ 15 h 216"/>
                <a:gd name="T36" fmla="*/ 48 w 216"/>
                <a:gd name="T37" fmla="*/ 15 h 216"/>
                <a:gd name="T38" fmla="*/ 31 w 216"/>
                <a:gd name="T39" fmla="*/ 31 h 216"/>
                <a:gd name="T40" fmla="*/ 15 w 216"/>
                <a:gd name="T41" fmla="*/ 48 h 216"/>
                <a:gd name="T42" fmla="*/ 15 w 216"/>
                <a:gd name="T43" fmla="*/ 49 h 216"/>
                <a:gd name="T44" fmla="*/ 32 w 216"/>
                <a:gd name="T45" fmla="*/ 66 h 216"/>
                <a:gd name="T46" fmla="*/ 25 w 216"/>
                <a:gd name="T47" fmla="*/ 83 h 216"/>
                <a:gd name="T48" fmla="*/ 1 w 216"/>
                <a:gd name="T49" fmla="*/ 83 h 216"/>
                <a:gd name="T50" fmla="*/ 0 w 216"/>
                <a:gd name="T51" fmla="*/ 84 h 216"/>
                <a:gd name="T52" fmla="*/ 0 w 216"/>
                <a:gd name="T53" fmla="*/ 108 h 216"/>
                <a:gd name="T54" fmla="*/ 0 w 216"/>
                <a:gd name="T55" fmla="*/ 131 h 216"/>
                <a:gd name="T56" fmla="*/ 1 w 216"/>
                <a:gd name="T57" fmla="*/ 132 h 216"/>
                <a:gd name="T58" fmla="*/ 25 w 216"/>
                <a:gd name="T59" fmla="*/ 132 h 216"/>
                <a:gd name="T60" fmla="*/ 32 w 216"/>
                <a:gd name="T61" fmla="*/ 149 h 216"/>
                <a:gd name="T62" fmla="*/ 15 w 216"/>
                <a:gd name="T63" fmla="*/ 166 h 216"/>
                <a:gd name="T64" fmla="*/ 15 w 216"/>
                <a:gd name="T65" fmla="*/ 167 h 216"/>
                <a:gd name="T66" fmla="*/ 31 w 216"/>
                <a:gd name="T67" fmla="*/ 184 h 216"/>
                <a:gd name="T68" fmla="*/ 48 w 216"/>
                <a:gd name="T69" fmla="*/ 201 h 216"/>
                <a:gd name="T70" fmla="*/ 49 w 216"/>
                <a:gd name="T71" fmla="*/ 201 h 216"/>
                <a:gd name="T72" fmla="*/ 67 w 216"/>
                <a:gd name="T73" fmla="*/ 183 h 216"/>
                <a:gd name="T74" fmla="*/ 83 w 216"/>
                <a:gd name="T75" fmla="*/ 190 h 216"/>
                <a:gd name="T76" fmla="*/ 83 w 216"/>
                <a:gd name="T77" fmla="*/ 215 h 216"/>
                <a:gd name="T78" fmla="*/ 84 w 216"/>
                <a:gd name="T79" fmla="*/ 216 h 216"/>
                <a:gd name="T80" fmla="*/ 108 w 216"/>
                <a:gd name="T81" fmla="*/ 216 h 216"/>
                <a:gd name="T82" fmla="*/ 131 w 216"/>
                <a:gd name="T83" fmla="*/ 216 h 216"/>
                <a:gd name="T84" fmla="*/ 132 w 216"/>
                <a:gd name="T85" fmla="*/ 215 h 216"/>
                <a:gd name="T86" fmla="*/ 132 w 216"/>
                <a:gd name="T87" fmla="*/ 190 h 216"/>
                <a:gd name="T88" fmla="*/ 149 w 216"/>
                <a:gd name="T89" fmla="*/ 183 h 216"/>
                <a:gd name="T90" fmla="*/ 166 w 216"/>
                <a:gd name="T91" fmla="*/ 201 h 216"/>
                <a:gd name="T92" fmla="*/ 167 w 216"/>
                <a:gd name="T93" fmla="*/ 201 h 216"/>
                <a:gd name="T94" fmla="*/ 184 w 216"/>
                <a:gd name="T95" fmla="*/ 184 h 216"/>
                <a:gd name="T96" fmla="*/ 201 w 216"/>
                <a:gd name="T97" fmla="*/ 167 h 216"/>
                <a:gd name="T98" fmla="*/ 201 w 216"/>
                <a:gd name="T99" fmla="*/ 166 h 216"/>
                <a:gd name="T100" fmla="*/ 183 w 216"/>
                <a:gd name="T101" fmla="*/ 149 h 216"/>
                <a:gd name="T102" fmla="*/ 190 w 216"/>
                <a:gd name="T103" fmla="*/ 132 h 216"/>
                <a:gd name="T104" fmla="*/ 215 w 216"/>
                <a:gd name="T105" fmla="*/ 132 h 216"/>
                <a:gd name="T106" fmla="*/ 216 w 216"/>
                <a:gd name="T107" fmla="*/ 131 h 216"/>
                <a:gd name="T108" fmla="*/ 216 w 216"/>
                <a:gd name="T109" fmla="*/ 108 h 216"/>
                <a:gd name="T110" fmla="*/ 216 w 216"/>
                <a:gd name="T111" fmla="*/ 84 h 216"/>
                <a:gd name="T112" fmla="*/ 215 w 216"/>
                <a:gd name="T113" fmla="*/ 83 h 216"/>
                <a:gd name="T114" fmla="*/ 109 w 216"/>
                <a:gd name="T115" fmla="*/ 143 h 216"/>
                <a:gd name="T116" fmla="*/ 73 w 216"/>
                <a:gd name="T117" fmla="*/ 107 h 216"/>
                <a:gd name="T118" fmla="*/ 109 w 216"/>
                <a:gd name="T119" fmla="*/ 71 h 216"/>
                <a:gd name="T120" fmla="*/ 146 w 216"/>
                <a:gd name="T121" fmla="*/ 107 h 216"/>
                <a:gd name="T122" fmla="*/ 109 w 216"/>
                <a:gd name="T123" fmla="*/ 14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216">
                  <a:moveTo>
                    <a:pt x="215" y="83"/>
                  </a:moveTo>
                  <a:cubicBezTo>
                    <a:pt x="215" y="83"/>
                    <a:pt x="203" y="83"/>
                    <a:pt x="190" y="83"/>
                  </a:cubicBezTo>
                  <a:cubicBezTo>
                    <a:pt x="177" y="83"/>
                    <a:pt x="174" y="76"/>
                    <a:pt x="183" y="66"/>
                  </a:cubicBezTo>
                  <a:cubicBezTo>
                    <a:pt x="193" y="57"/>
                    <a:pt x="200" y="49"/>
                    <a:pt x="201" y="49"/>
                  </a:cubicBezTo>
                  <a:cubicBezTo>
                    <a:pt x="201" y="49"/>
                    <a:pt x="201" y="48"/>
                    <a:pt x="201" y="48"/>
                  </a:cubicBezTo>
                  <a:cubicBezTo>
                    <a:pt x="200" y="48"/>
                    <a:pt x="193" y="40"/>
                    <a:pt x="184" y="31"/>
                  </a:cubicBezTo>
                  <a:cubicBezTo>
                    <a:pt x="175" y="22"/>
                    <a:pt x="168" y="15"/>
                    <a:pt x="167" y="15"/>
                  </a:cubicBezTo>
                  <a:cubicBezTo>
                    <a:pt x="167" y="14"/>
                    <a:pt x="167" y="14"/>
                    <a:pt x="166" y="15"/>
                  </a:cubicBezTo>
                  <a:cubicBezTo>
                    <a:pt x="166" y="15"/>
                    <a:pt x="158" y="23"/>
                    <a:pt x="149" y="32"/>
                  </a:cubicBezTo>
                  <a:cubicBezTo>
                    <a:pt x="140" y="41"/>
                    <a:pt x="132" y="38"/>
                    <a:pt x="132" y="25"/>
                  </a:cubicBezTo>
                  <a:cubicBezTo>
                    <a:pt x="132" y="12"/>
                    <a:pt x="132" y="1"/>
                    <a:pt x="132" y="0"/>
                  </a:cubicBezTo>
                  <a:cubicBezTo>
                    <a:pt x="132" y="0"/>
                    <a:pt x="132" y="0"/>
                    <a:pt x="131" y="0"/>
                  </a:cubicBezTo>
                  <a:cubicBezTo>
                    <a:pt x="131" y="0"/>
                    <a:pt x="120" y="0"/>
                    <a:pt x="108" y="0"/>
                  </a:cubicBezTo>
                  <a:cubicBezTo>
                    <a:pt x="95" y="0"/>
                    <a:pt x="85" y="0"/>
                    <a:pt x="84" y="0"/>
                  </a:cubicBezTo>
                  <a:cubicBezTo>
                    <a:pt x="84" y="0"/>
                    <a:pt x="83" y="0"/>
                    <a:pt x="83" y="0"/>
                  </a:cubicBezTo>
                  <a:cubicBezTo>
                    <a:pt x="83" y="1"/>
                    <a:pt x="83" y="12"/>
                    <a:pt x="83" y="25"/>
                  </a:cubicBezTo>
                  <a:cubicBezTo>
                    <a:pt x="83" y="38"/>
                    <a:pt x="76" y="41"/>
                    <a:pt x="67" y="32"/>
                  </a:cubicBezTo>
                  <a:cubicBezTo>
                    <a:pt x="57" y="23"/>
                    <a:pt x="49" y="15"/>
                    <a:pt x="49" y="15"/>
                  </a:cubicBezTo>
                  <a:cubicBezTo>
                    <a:pt x="49" y="14"/>
                    <a:pt x="48" y="14"/>
                    <a:pt x="48" y="15"/>
                  </a:cubicBezTo>
                  <a:cubicBezTo>
                    <a:pt x="48" y="15"/>
                    <a:pt x="40" y="22"/>
                    <a:pt x="31" y="31"/>
                  </a:cubicBezTo>
                  <a:cubicBezTo>
                    <a:pt x="23" y="40"/>
                    <a:pt x="15" y="48"/>
                    <a:pt x="15" y="48"/>
                  </a:cubicBezTo>
                  <a:cubicBezTo>
                    <a:pt x="14" y="48"/>
                    <a:pt x="14" y="49"/>
                    <a:pt x="15" y="49"/>
                  </a:cubicBezTo>
                  <a:cubicBezTo>
                    <a:pt x="15" y="49"/>
                    <a:pt x="23" y="57"/>
                    <a:pt x="32" y="66"/>
                  </a:cubicBezTo>
                  <a:cubicBezTo>
                    <a:pt x="42" y="76"/>
                    <a:pt x="38" y="83"/>
                    <a:pt x="25" y="83"/>
                  </a:cubicBezTo>
                  <a:cubicBezTo>
                    <a:pt x="12" y="83"/>
                    <a:pt x="1" y="83"/>
                    <a:pt x="1" y="83"/>
                  </a:cubicBezTo>
                  <a:cubicBezTo>
                    <a:pt x="0" y="83"/>
                    <a:pt x="0" y="84"/>
                    <a:pt x="0" y="84"/>
                  </a:cubicBezTo>
                  <a:cubicBezTo>
                    <a:pt x="0" y="85"/>
                    <a:pt x="0" y="95"/>
                    <a:pt x="0" y="108"/>
                  </a:cubicBezTo>
                  <a:cubicBezTo>
                    <a:pt x="0" y="120"/>
                    <a:pt x="0" y="131"/>
                    <a:pt x="0" y="131"/>
                  </a:cubicBezTo>
                  <a:cubicBezTo>
                    <a:pt x="0" y="132"/>
                    <a:pt x="0" y="132"/>
                    <a:pt x="1" y="132"/>
                  </a:cubicBezTo>
                  <a:cubicBezTo>
                    <a:pt x="1" y="132"/>
                    <a:pt x="12" y="132"/>
                    <a:pt x="25" y="132"/>
                  </a:cubicBezTo>
                  <a:cubicBezTo>
                    <a:pt x="38" y="132"/>
                    <a:pt x="42" y="140"/>
                    <a:pt x="32" y="149"/>
                  </a:cubicBezTo>
                  <a:cubicBezTo>
                    <a:pt x="23" y="158"/>
                    <a:pt x="15" y="166"/>
                    <a:pt x="15" y="166"/>
                  </a:cubicBezTo>
                  <a:cubicBezTo>
                    <a:pt x="14" y="167"/>
                    <a:pt x="14" y="167"/>
                    <a:pt x="15" y="167"/>
                  </a:cubicBezTo>
                  <a:cubicBezTo>
                    <a:pt x="15" y="168"/>
                    <a:pt x="23" y="175"/>
                    <a:pt x="31" y="184"/>
                  </a:cubicBezTo>
                  <a:cubicBezTo>
                    <a:pt x="40" y="193"/>
                    <a:pt x="48" y="200"/>
                    <a:pt x="48" y="201"/>
                  </a:cubicBezTo>
                  <a:cubicBezTo>
                    <a:pt x="48" y="201"/>
                    <a:pt x="49" y="201"/>
                    <a:pt x="49" y="201"/>
                  </a:cubicBezTo>
                  <a:cubicBezTo>
                    <a:pt x="49" y="200"/>
                    <a:pt x="57" y="192"/>
                    <a:pt x="67" y="183"/>
                  </a:cubicBezTo>
                  <a:cubicBezTo>
                    <a:pt x="76" y="174"/>
                    <a:pt x="83" y="177"/>
                    <a:pt x="83" y="190"/>
                  </a:cubicBezTo>
                  <a:cubicBezTo>
                    <a:pt x="83" y="203"/>
                    <a:pt x="83" y="214"/>
                    <a:pt x="83" y="215"/>
                  </a:cubicBezTo>
                  <a:cubicBezTo>
                    <a:pt x="83" y="215"/>
                    <a:pt x="84" y="216"/>
                    <a:pt x="84" y="216"/>
                  </a:cubicBezTo>
                  <a:cubicBezTo>
                    <a:pt x="85" y="216"/>
                    <a:pt x="95" y="216"/>
                    <a:pt x="108" y="216"/>
                  </a:cubicBezTo>
                  <a:cubicBezTo>
                    <a:pt x="120" y="216"/>
                    <a:pt x="131" y="216"/>
                    <a:pt x="131" y="216"/>
                  </a:cubicBezTo>
                  <a:cubicBezTo>
                    <a:pt x="132" y="216"/>
                    <a:pt x="132" y="215"/>
                    <a:pt x="132" y="215"/>
                  </a:cubicBezTo>
                  <a:cubicBezTo>
                    <a:pt x="132" y="214"/>
                    <a:pt x="132" y="203"/>
                    <a:pt x="132" y="190"/>
                  </a:cubicBezTo>
                  <a:cubicBezTo>
                    <a:pt x="132" y="177"/>
                    <a:pt x="140" y="174"/>
                    <a:pt x="149" y="183"/>
                  </a:cubicBezTo>
                  <a:cubicBezTo>
                    <a:pt x="158" y="192"/>
                    <a:pt x="166" y="200"/>
                    <a:pt x="166" y="201"/>
                  </a:cubicBezTo>
                  <a:cubicBezTo>
                    <a:pt x="167" y="201"/>
                    <a:pt x="167" y="201"/>
                    <a:pt x="167" y="201"/>
                  </a:cubicBezTo>
                  <a:cubicBezTo>
                    <a:pt x="168" y="200"/>
                    <a:pt x="175" y="193"/>
                    <a:pt x="184" y="184"/>
                  </a:cubicBezTo>
                  <a:cubicBezTo>
                    <a:pt x="193" y="175"/>
                    <a:pt x="200" y="168"/>
                    <a:pt x="201" y="167"/>
                  </a:cubicBezTo>
                  <a:cubicBezTo>
                    <a:pt x="201" y="167"/>
                    <a:pt x="201" y="167"/>
                    <a:pt x="201" y="166"/>
                  </a:cubicBezTo>
                  <a:cubicBezTo>
                    <a:pt x="200" y="166"/>
                    <a:pt x="193" y="158"/>
                    <a:pt x="183" y="149"/>
                  </a:cubicBezTo>
                  <a:cubicBezTo>
                    <a:pt x="174" y="140"/>
                    <a:pt x="177" y="132"/>
                    <a:pt x="190" y="132"/>
                  </a:cubicBezTo>
                  <a:cubicBezTo>
                    <a:pt x="203" y="132"/>
                    <a:pt x="215" y="132"/>
                    <a:pt x="215" y="132"/>
                  </a:cubicBezTo>
                  <a:cubicBezTo>
                    <a:pt x="215" y="132"/>
                    <a:pt x="216" y="132"/>
                    <a:pt x="216" y="131"/>
                  </a:cubicBezTo>
                  <a:cubicBezTo>
                    <a:pt x="216" y="131"/>
                    <a:pt x="216" y="120"/>
                    <a:pt x="216" y="108"/>
                  </a:cubicBezTo>
                  <a:cubicBezTo>
                    <a:pt x="216" y="95"/>
                    <a:pt x="216" y="85"/>
                    <a:pt x="216" y="84"/>
                  </a:cubicBezTo>
                  <a:cubicBezTo>
                    <a:pt x="216" y="84"/>
                    <a:pt x="215" y="83"/>
                    <a:pt x="215" y="83"/>
                  </a:cubicBezTo>
                  <a:close/>
                  <a:moveTo>
                    <a:pt x="109" y="143"/>
                  </a:moveTo>
                  <a:cubicBezTo>
                    <a:pt x="89" y="143"/>
                    <a:pt x="73" y="127"/>
                    <a:pt x="73" y="107"/>
                  </a:cubicBezTo>
                  <a:cubicBezTo>
                    <a:pt x="73" y="87"/>
                    <a:pt x="89" y="71"/>
                    <a:pt x="109" y="71"/>
                  </a:cubicBezTo>
                  <a:cubicBezTo>
                    <a:pt x="129" y="71"/>
                    <a:pt x="146" y="87"/>
                    <a:pt x="146" y="107"/>
                  </a:cubicBezTo>
                  <a:cubicBezTo>
                    <a:pt x="146" y="127"/>
                    <a:pt x="129" y="143"/>
                    <a:pt x="109" y="1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latin typeface="宋体" panose="02010600030101010101" pitchFamily="2" charset="-122"/>
                <a:ea typeface="宋体" panose="02010600030101010101" pitchFamily="2" charset="-122"/>
                <a:cs typeface="思源黑体 CN Normal" panose="020B0400000000000000" charset="-122"/>
              </a:endParaRPr>
            </a:p>
          </p:txBody>
        </p:sp>
        <p:sp>
          <p:nvSpPr>
            <p:cNvPr id="112" name="Freeform 71"/>
            <p:cNvSpPr>
              <a:spLocks noEditPoints="1"/>
            </p:cNvSpPr>
            <p:nvPr/>
          </p:nvSpPr>
          <p:spPr bwMode="auto">
            <a:xfrm>
              <a:off x="6119304" y="4495482"/>
              <a:ext cx="139239" cy="136338"/>
            </a:xfrm>
            <a:custGeom>
              <a:avLst/>
              <a:gdLst>
                <a:gd name="T0" fmla="*/ 107 w 108"/>
                <a:gd name="T1" fmla="*/ 41 h 107"/>
                <a:gd name="T2" fmla="*/ 95 w 108"/>
                <a:gd name="T3" fmla="*/ 41 h 107"/>
                <a:gd name="T4" fmla="*/ 92 w 108"/>
                <a:gd name="T5" fmla="*/ 33 h 107"/>
                <a:gd name="T6" fmla="*/ 100 w 108"/>
                <a:gd name="T7" fmla="*/ 24 h 107"/>
                <a:gd name="T8" fmla="*/ 100 w 108"/>
                <a:gd name="T9" fmla="*/ 24 h 107"/>
                <a:gd name="T10" fmla="*/ 92 w 108"/>
                <a:gd name="T11" fmla="*/ 15 h 107"/>
                <a:gd name="T12" fmla="*/ 84 w 108"/>
                <a:gd name="T13" fmla="*/ 7 h 107"/>
                <a:gd name="T14" fmla="*/ 83 w 108"/>
                <a:gd name="T15" fmla="*/ 7 h 107"/>
                <a:gd name="T16" fmla="*/ 74 w 108"/>
                <a:gd name="T17" fmla="*/ 16 h 107"/>
                <a:gd name="T18" fmla="*/ 66 w 108"/>
                <a:gd name="T19" fmla="*/ 12 h 107"/>
                <a:gd name="T20" fmla="*/ 66 w 108"/>
                <a:gd name="T21" fmla="*/ 0 h 107"/>
                <a:gd name="T22" fmla="*/ 66 w 108"/>
                <a:gd name="T23" fmla="*/ 0 h 107"/>
                <a:gd name="T24" fmla="*/ 54 w 108"/>
                <a:gd name="T25" fmla="*/ 0 h 107"/>
                <a:gd name="T26" fmla="*/ 42 w 108"/>
                <a:gd name="T27" fmla="*/ 0 h 107"/>
                <a:gd name="T28" fmla="*/ 42 w 108"/>
                <a:gd name="T29" fmla="*/ 0 h 107"/>
                <a:gd name="T30" fmla="*/ 42 w 108"/>
                <a:gd name="T31" fmla="*/ 12 h 107"/>
                <a:gd name="T32" fmla="*/ 33 w 108"/>
                <a:gd name="T33" fmla="*/ 16 h 107"/>
                <a:gd name="T34" fmla="*/ 25 w 108"/>
                <a:gd name="T35" fmla="*/ 7 h 107"/>
                <a:gd name="T36" fmla="*/ 24 w 108"/>
                <a:gd name="T37" fmla="*/ 7 h 107"/>
                <a:gd name="T38" fmla="*/ 16 w 108"/>
                <a:gd name="T39" fmla="*/ 15 h 107"/>
                <a:gd name="T40" fmla="*/ 7 w 108"/>
                <a:gd name="T41" fmla="*/ 24 h 107"/>
                <a:gd name="T42" fmla="*/ 7 w 108"/>
                <a:gd name="T43" fmla="*/ 24 h 107"/>
                <a:gd name="T44" fmla="*/ 16 w 108"/>
                <a:gd name="T45" fmla="*/ 33 h 107"/>
                <a:gd name="T46" fmla="*/ 13 w 108"/>
                <a:gd name="T47" fmla="*/ 41 h 107"/>
                <a:gd name="T48" fmla="*/ 0 w 108"/>
                <a:gd name="T49" fmla="*/ 41 h 107"/>
                <a:gd name="T50" fmla="*/ 0 w 108"/>
                <a:gd name="T51" fmla="*/ 42 h 107"/>
                <a:gd name="T52" fmla="*/ 0 w 108"/>
                <a:gd name="T53" fmla="*/ 54 h 107"/>
                <a:gd name="T54" fmla="*/ 0 w 108"/>
                <a:gd name="T55" fmla="*/ 65 h 107"/>
                <a:gd name="T56" fmla="*/ 0 w 108"/>
                <a:gd name="T57" fmla="*/ 66 h 107"/>
                <a:gd name="T58" fmla="*/ 13 w 108"/>
                <a:gd name="T59" fmla="*/ 66 h 107"/>
                <a:gd name="T60" fmla="*/ 16 w 108"/>
                <a:gd name="T61" fmla="*/ 74 h 107"/>
                <a:gd name="T62" fmla="*/ 7 w 108"/>
                <a:gd name="T63" fmla="*/ 83 h 107"/>
                <a:gd name="T64" fmla="*/ 7 w 108"/>
                <a:gd name="T65" fmla="*/ 83 h 107"/>
                <a:gd name="T66" fmla="*/ 16 w 108"/>
                <a:gd name="T67" fmla="*/ 92 h 107"/>
                <a:gd name="T68" fmla="*/ 24 w 108"/>
                <a:gd name="T69" fmla="*/ 100 h 107"/>
                <a:gd name="T70" fmla="*/ 25 w 108"/>
                <a:gd name="T71" fmla="*/ 100 h 107"/>
                <a:gd name="T72" fmla="*/ 33 w 108"/>
                <a:gd name="T73" fmla="*/ 91 h 107"/>
                <a:gd name="T74" fmla="*/ 42 w 108"/>
                <a:gd name="T75" fmla="*/ 95 h 107"/>
                <a:gd name="T76" fmla="*/ 42 w 108"/>
                <a:gd name="T77" fmla="*/ 107 h 107"/>
                <a:gd name="T78" fmla="*/ 42 w 108"/>
                <a:gd name="T79" fmla="*/ 107 h 107"/>
                <a:gd name="T80" fmla="*/ 54 w 108"/>
                <a:gd name="T81" fmla="*/ 107 h 107"/>
                <a:gd name="T82" fmla="*/ 66 w 108"/>
                <a:gd name="T83" fmla="*/ 107 h 107"/>
                <a:gd name="T84" fmla="*/ 66 w 108"/>
                <a:gd name="T85" fmla="*/ 107 h 107"/>
                <a:gd name="T86" fmla="*/ 66 w 108"/>
                <a:gd name="T87" fmla="*/ 95 h 107"/>
                <a:gd name="T88" fmla="*/ 74 w 108"/>
                <a:gd name="T89" fmla="*/ 91 h 107"/>
                <a:gd name="T90" fmla="*/ 83 w 108"/>
                <a:gd name="T91" fmla="*/ 100 h 107"/>
                <a:gd name="T92" fmla="*/ 84 w 108"/>
                <a:gd name="T93" fmla="*/ 100 h 107"/>
                <a:gd name="T94" fmla="*/ 92 w 108"/>
                <a:gd name="T95" fmla="*/ 92 h 107"/>
                <a:gd name="T96" fmla="*/ 100 w 108"/>
                <a:gd name="T97" fmla="*/ 83 h 107"/>
                <a:gd name="T98" fmla="*/ 100 w 108"/>
                <a:gd name="T99" fmla="*/ 83 h 107"/>
                <a:gd name="T100" fmla="*/ 92 w 108"/>
                <a:gd name="T101" fmla="*/ 74 h 107"/>
                <a:gd name="T102" fmla="*/ 95 w 108"/>
                <a:gd name="T103" fmla="*/ 66 h 107"/>
                <a:gd name="T104" fmla="*/ 107 w 108"/>
                <a:gd name="T105" fmla="*/ 66 h 107"/>
                <a:gd name="T106" fmla="*/ 108 w 108"/>
                <a:gd name="T107" fmla="*/ 65 h 107"/>
                <a:gd name="T108" fmla="*/ 108 w 108"/>
                <a:gd name="T109" fmla="*/ 54 h 107"/>
                <a:gd name="T110" fmla="*/ 108 w 108"/>
                <a:gd name="T111" fmla="*/ 42 h 107"/>
                <a:gd name="T112" fmla="*/ 107 w 108"/>
                <a:gd name="T113" fmla="*/ 41 h 107"/>
                <a:gd name="T114" fmla="*/ 67 w 108"/>
                <a:gd name="T115" fmla="*/ 67 h 107"/>
                <a:gd name="T116" fmla="*/ 42 w 108"/>
                <a:gd name="T117" fmla="*/ 67 h 107"/>
                <a:gd name="T118" fmla="*/ 42 w 108"/>
                <a:gd name="T119" fmla="*/ 41 h 107"/>
                <a:gd name="T120" fmla="*/ 67 w 108"/>
                <a:gd name="T121" fmla="*/ 41 h 107"/>
                <a:gd name="T122" fmla="*/ 67 w 108"/>
                <a:gd name="T123"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07">
                  <a:moveTo>
                    <a:pt x="107" y="41"/>
                  </a:moveTo>
                  <a:cubicBezTo>
                    <a:pt x="107" y="41"/>
                    <a:pt x="102" y="41"/>
                    <a:pt x="95" y="41"/>
                  </a:cubicBezTo>
                  <a:cubicBezTo>
                    <a:pt x="88" y="41"/>
                    <a:pt x="87" y="38"/>
                    <a:pt x="92" y="33"/>
                  </a:cubicBezTo>
                  <a:cubicBezTo>
                    <a:pt x="96" y="28"/>
                    <a:pt x="100" y="24"/>
                    <a:pt x="100" y="24"/>
                  </a:cubicBezTo>
                  <a:cubicBezTo>
                    <a:pt x="100" y="24"/>
                    <a:pt x="100" y="24"/>
                    <a:pt x="100" y="24"/>
                  </a:cubicBezTo>
                  <a:cubicBezTo>
                    <a:pt x="100" y="24"/>
                    <a:pt x="96" y="20"/>
                    <a:pt x="92" y="15"/>
                  </a:cubicBezTo>
                  <a:cubicBezTo>
                    <a:pt x="88" y="11"/>
                    <a:pt x="84" y="7"/>
                    <a:pt x="84" y="7"/>
                  </a:cubicBezTo>
                  <a:cubicBezTo>
                    <a:pt x="84" y="7"/>
                    <a:pt x="83" y="7"/>
                    <a:pt x="83" y="7"/>
                  </a:cubicBezTo>
                  <a:cubicBezTo>
                    <a:pt x="83" y="7"/>
                    <a:pt x="79" y="11"/>
                    <a:pt x="74" y="16"/>
                  </a:cubicBezTo>
                  <a:cubicBezTo>
                    <a:pt x="70" y="20"/>
                    <a:pt x="66" y="19"/>
                    <a:pt x="66" y="12"/>
                  </a:cubicBezTo>
                  <a:cubicBezTo>
                    <a:pt x="66" y="6"/>
                    <a:pt x="66" y="0"/>
                    <a:pt x="66" y="0"/>
                  </a:cubicBezTo>
                  <a:cubicBezTo>
                    <a:pt x="66" y="0"/>
                    <a:pt x="66" y="0"/>
                    <a:pt x="66" y="0"/>
                  </a:cubicBezTo>
                  <a:cubicBezTo>
                    <a:pt x="65" y="0"/>
                    <a:pt x="60" y="0"/>
                    <a:pt x="54" y="0"/>
                  </a:cubicBezTo>
                  <a:cubicBezTo>
                    <a:pt x="48" y="0"/>
                    <a:pt x="42" y="0"/>
                    <a:pt x="42" y="0"/>
                  </a:cubicBezTo>
                  <a:cubicBezTo>
                    <a:pt x="42" y="0"/>
                    <a:pt x="42" y="0"/>
                    <a:pt x="42" y="0"/>
                  </a:cubicBezTo>
                  <a:cubicBezTo>
                    <a:pt x="42" y="0"/>
                    <a:pt x="42" y="6"/>
                    <a:pt x="42" y="12"/>
                  </a:cubicBezTo>
                  <a:cubicBezTo>
                    <a:pt x="42" y="19"/>
                    <a:pt x="38" y="20"/>
                    <a:pt x="33" y="16"/>
                  </a:cubicBezTo>
                  <a:cubicBezTo>
                    <a:pt x="29" y="11"/>
                    <a:pt x="25" y="7"/>
                    <a:pt x="25" y="7"/>
                  </a:cubicBezTo>
                  <a:cubicBezTo>
                    <a:pt x="24" y="7"/>
                    <a:pt x="24" y="7"/>
                    <a:pt x="24" y="7"/>
                  </a:cubicBezTo>
                  <a:cubicBezTo>
                    <a:pt x="24" y="7"/>
                    <a:pt x="20" y="11"/>
                    <a:pt x="16" y="15"/>
                  </a:cubicBezTo>
                  <a:cubicBezTo>
                    <a:pt x="11" y="20"/>
                    <a:pt x="8" y="24"/>
                    <a:pt x="7" y="24"/>
                  </a:cubicBezTo>
                  <a:cubicBezTo>
                    <a:pt x="7" y="24"/>
                    <a:pt x="7" y="24"/>
                    <a:pt x="7" y="24"/>
                  </a:cubicBezTo>
                  <a:cubicBezTo>
                    <a:pt x="8" y="24"/>
                    <a:pt x="11" y="28"/>
                    <a:pt x="16" y="33"/>
                  </a:cubicBezTo>
                  <a:cubicBezTo>
                    <a:pt x="21" y="38"/>
                    <a:pt x="19" y="41"/>
                    <a:pt x="13" y="41"/>
                  </a:cubicBezTo>
                  <a:cubicBezTo>
                    <a:pt x="6" y="41"/>
                    <a:pt x="1" y="41"/>
                    <a:pt x="0" y="41"/>
                  </a:cubicBezTo>
                  <a:cubicBezTo>
                    <a:pt x="0" y="41"/>
                    <a:pt x="0" y="42"/>
                    <a:pt x="0" y="42"/>
                  </a:cubicBezTo>
                  <a:cubicBezTo>
                    <a:pt x="0" y="42"/>
                    <a:pt x="0" y="47"/>
                    <a:pt x="0" y="54"/>
                  </a:cubicBezTo>
                  <a:cubicBezTo>
                    <a:pt x="0" y="60"/>
                    <a:pt x="0" y="65"/>
                    <a:pt x="0" y="65"/>
                  </a:cubicBezTo>
                  <a:cubicBezTo>
                    <a:pt x="0" y="65"/>
                    <a:pt x="0" y="66"/>
                    <a:pt x="0" y="66"/>
                  </a:cubicBezTo>
                  <a:cubicBezTo>
                    <a:pt x="0" y="66"/>
                    <a:pt x="6" y="66"/>
                    <a:pt x="13" y="66"/>
                  </a:cubicBezTo>
                  <a:cubicBezTo>
                    <a:pt x="19" y="66"/>
                    <a:pt x="21" y="69"/>
                    <a:pt x="16" y="74"/>
                  </a:cubicBezTo>
                  <a:cubicBezTo>
                    <a:pt x="11" y="79"/>
                    <a:pt x="8" y="83"/>
                    <a:pt x="7" y="83"/>
                  </a:cubicBezTo>
                  <a:cubicBezTo>
                    <a:pt x="7" y="83"/>
                    <a:pt x="7" y="83"/>
                    <a:pt x="7" y="83"/>
                  </a:cubicBezTo>
                  <a:cubicBezTo>
                    <a:pt x="8" y="83"/>
                    <a:pt x="11" y="87"/>
                    <a:pt x="16" y="92"/>
                  </a:cubicBezTo>
                  <a:cubicBezTo>
                    <a:pt x="20" y="96"/>
                    <a:pt x="24" y="100"/>
                    <a:pt x="24" y="100"/>
                  </a:cubicBezTo>
                  <a:cubicBezTo>
                    <a:pt x="24" y="100"/>
                    <a:pt x="24" y="100"/>
                    <a:pt x="25" y="100"/>
                  </a:cubicBezTo>
                  <a:cubicBezTo>
                    <a:pt x="25" y="100"/>
                    <a:pt x="29" y="96"/>
                    <a:pt x="33" y="91"/>
                  </a:cubicBezTo>
                  <a:cubicBezTo>
                    <a:pt x="38" y="87"/>
                    <a:pt x="42" y="88"/>
                    <a:pt x="42" y="95"/>
                  </a:cubicBezTo>
                  <a:cubicBezTo>
                    <a:pt x="42" y="101"/>
                    <a:pt x="42" y="107"/>
                    <a:pt x="42" y="107"/>
                  </a:cubicBezTo>
                  <a:cubicBezTo>
                    <a:pt x="42" y="107"/>
                    <a:pt x="42" y="107"/>
                    <a:pt x="42" y="107"/>
                  </a:cubicBezTo>
                  <a:cubicBezTo>
                    <a:pt x="42" y="107"/>
                    <a:pt x="48" y="107"/>
                    <a:pt x="54" y="107"/>
                  </a:cubicBezTo>
                  <a:cubicBezTo>
                    <a:pt x="60" y="107"/>
                    <a:pt x="65" y="107"/>
                    <a:pt x="66" y="107"/>
                  </a:cubicBezTo>
                  <a:cubicBezTo>
                    <a:pt x="66" y="107"/>
                    <a:pt x="66" y="107"/>
                    <a:pt x="66" y="107"/>
                  </a:cubicBezTo>
                  <a:cubicBezTo>
                    <a:pt x="66" y="107"/>
                    <a:pt x="66" y="101"/>
                    <a:pt x="66" y="95"/>
                  </a:cubicBezTo>
                  <a:cubicBezTo>
                    <a:pt x="66" y="88"/>
                    <a:pt x="70" y="87"/>
                    <a:pt x="74" y="91"/>
                  </a:cubicBezTo>
                  <a:cubicBezTo>
                    <a:pt x="79" y="96"/>
                    <a:pt x="83" y="100"/>
                    <a:pt x="83" y="100"/>
                  </a:cubicBezTo>
                  <a:cubicBezTo>
                    <a:pt x="83" y="100"/>
                    <a:pt x="84" y="100"/>
                    <a:pt x="84" y="100"/>
                  </a:cubicBezTo>
                  <a:cubicBezTo>
                    <a:pt x="84" y="100"/>
                    <a:pt x="88" y="96"/>
                    <a:pt x="92" y="92"/>
                  </a:cubicBezTo>
                  <a:cubicBezTo>
                    <a:pt x="96" y="87"/>
                    <a:pt x="100" y="83"/>
                    <a:pt x="100" y="83"/>
                  </a:cubicBezTo>
                  <a:cubicBezTo>
                    <a:pt x="100" y="83"/>
                    <a:pt x="100" y="83"/>
                    <a:pt x="100" y="83"/>
                  </a:cubicBezTo>
                  <a:cubicBezTo>
                    <a:pt x="100" y="83"/>
                    <a:pt x="96" y="79"/>
                    <a:pt x="92" y="74"/>
                  </a:cubicBezTo>
                  <a:cubicBezTo>
                    <a:pt x="87" y="69"/>
                    <a:pt x="88" y="66"/>
                    <a:pt x="95" y="66"/>
                  </a:cubicBezTo>
                  <a:cubicBezTo>
                    <a:pt x="102" y="66"/>
                    <a:pt x="107" y="66"/>
                    <a:pt x="107" y="66"/>
                  </a:cubicBezTo>
                  <a:cubicBezTo>
                    <a:pt x="108" y="66"/>
                    <a:pt x="108" y="65"/>
                    <a:pt x="108" y="65"/>
                  </a:cubicBezTo>
                  <a:cubicBezTo>
                    <a:pt x="108" y="65"/>
                    <a:pt x="108" y="60"/>
                    <a:pt x="108" y="54"/>
                  </a:cubicBezTo>
                  <a:cubicBezTo>
                    <a:pt x="108" y="47"/>
                    <a:pt x="108" y="42"/>
                    <a:pt x="108" y="42"/>
                  </a:cubicBezTo>
                  <a:cubicBezTo>
                    <a:pt x="108" y="42"/>
                    <a:pt x="108" y="41"/>
                    <a:pt x="107" y="41"/>
                  </a:cubicBezTo>
                  <a:close/>
                  <a:moveTo>
                    <a:pt x="67" y="67"/>
                  </a:moveTo>
                  <a:cubicBezTo>
                    <a:pt x="60" y="74"/>
                    <a:pt x="49" y="74"/>
                    <a:pt x="42" y="67"/>
                  </a:cubicBezTo>
                  <a:cubicBezTo>
                    <a:pt x="35" y="60"/>
                    <a:pt x="35" y="48"/>
                    <a:pt x="42" y="41"/>
                  </a:cubicBezTo>
                  <a:cubicBezTo>
                    <a:pt x="49" y="34"/>
                    <a:pt x="60" y="34"/>
                    <a:pt x="67" y="41"/>
                  </a:cubicBezTo>
                  <a:cubicBezTo>
                    <a:pt x="75" y="48"/>
                    <a:pt x="75" y="60"/>
                    <a:pt x="67" y="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barn(inVertical)">
                                      <p:cBhvr>
                                        <p:cTn id="13" dur="500"/>
                                        <p:tgtEl>
                                          <p:spTgt spid="110"/>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16" presetClass="entr" presetSubtype="21"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矩形 9"/>
          <p:cNvPicPr>
            <a:picLocks noChangeAspect="1"/>
          </p:cNvPicPr>
          <p:nvPr/>
        </p:nvPicPr>
        <p:blipFill>
          <a:blip r:embed="rId3"/>
          <a:stretch>
            <a:fillRect/>
          </a:stretch>
        </p:blipFill>
        <p:spPr>
          <a:xfrm>
            <a:off x="3175" y="11430"/>
            <a:ext cx="10786110" cy="6464935"/>
          </a:xfrm>
          <a:prstGeom prst="rect">
            <a:avLst/>
          </a:prstGeom>
        </p:spPr>
      </p:pic>
      <p:graphicFrame>
        <p:nvGraphicFramePr>
          <p:cNvPr id="5" name="图表 4"/>
          <p:cNvGraphicFramePr/>
          <p:nvPr/>
        </p:nvGraphicFramePr>
        <p:xfrm>
          <a:off x="4661535" y="1247140"/>
          <a:ext cx="5508625" cy="4077970"/>
        </p:xfrm>
        <a:graphic>
          <a:graphicData uri="http://schemas.openxmlformats.org/drawingml/2006/chart">
            <c:chart xmlns:c="http://schemas.openxmlformats.org/drawingml/2006/chart" xmlns:r="http://schemas.openxmlformats.org/officeDocument/2006/relationships" r:id="rId4"/>
          </a:graphicData>
        </a:graphic>
      </p:graphicFrame>
      <p:grpSp>
        <p:nvGrpSpPr>
          <p:cNvPr id="43" name="组合 42"/>
          <p:cNvGrpSpPr/>
          <p:nvPr/>
        </p:nvGrpSpPr>
        <p:grpSpPr>
          <a:xfrm>
            <a:off x="727710" y="1459230"/>
            <a:ext cx="3593465" cy="817245"/>
            <a:chOff x="1121" y="2298"/>
            <a:chExt cx="5659" cy="1287"/>
          </a:xfrm>
        </p:grpSpPr>
        <p:sp>
          <p:nvSpPr>
            <p:cNvPr id="41" name="文本框 40"/>
            <p:cNvSpPr txBox="1"/>
            <p:nvPr/>
          </p:nvSpPr>
          <p:spPr>
            <a:xfrm>
              <a:off x="1121" y="2298"/>
              <a:ext cx="3672" cy="58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42" name="文本框 41"/>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47" name="组合 46"/>
          <p:cNvGrpSpPr/>
          <p:nvPr/>
        </p:nvGrpSpPr>
        <p:grpSpPr>
          <a:xfrm>
            <a:off x="728980" y="2771775"/>
            <a:ext cx="3593465" cy="817245"/>
            <a:chOff x="1121" y="2298"/>
            <a:chExt cx="5659" cy="1287"/>
          </a:xfrm>
        </p:grpSpPr>
        <p:sp>
          <p:nvSpPr>
            <p:cNvPr id="48" name="文本框 47"/>
            <p:cNvSpPr txBox="1"/>
            <p:nvPr/>
          </p:nvSpPr>
          <p:spPr>
            <a:xfrm>
              <a:off x="1121" y="2298"/>
              <a:ext cx="3672" cy="58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49" name="文本框 48"/>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0" name="组合 49"/>
          <p:cNvGrpSpPr/>
          <p:nvPr/>
        </p:nvGrpSpPr>
        <p:grpSpPr>
          <a:xfrm>
            <a:off x="730250" y="4084320"/>
            <a:ext cx="3593465" cy="817245"/>
            <a:chOff x="1121" y="2298"/>
            <a:chExt cx="5659" cy="1287"/>
          </a:xfrm>
        </p:grpSpPr>
        <p:sp>
          <p:nvSpPr>
            <p:cNvPr id="51" name="文本框 50"/>
            <p:cNvSpPr txBox="1"/>
            <p:nvPr/>
          </p:nvSpPr>
          <p:spPr>
            <a:xfrm>
              <a:off x="1121" y="2298"/>
              <a:ext cx="3672" cy="58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52" name="文本框 51"/>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
                                        </p:tgtEl>
                                      </p:cBhvr>
                                    </p:animEffect>
                                  </p:childTnLst>
                                </p:cTn>
                              </p:par>
                              <p:par>
                                <p:cTn id="10" presetID="29"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ppt_x</p:attrName>
                                        </p:attrNameLst>
                                      </p:cBhvr>
                                      <p:tavLst>
                                        <p:tav tm="0">
                                          <p:val>
                                            <p:strVal val="#ppt_x-.2"/>
                                          </p:val>
                                        </p:tav>
                                        <p:tav tm="100000">
                                          <p:val>
                                            <p:strVal val="#ppt_x"/>
                                          </p:val>
                                        </p:tav>
                                      </p:tavLst>
                                    </p:anim>
                                    <p:anim calcmode="lin" valueType="num">
                                      <p:cBhvr>
                                        <p:cTn id="13"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7"/>
                                        </p:tgtEl>
                                      </p:cBhvr>
                                    </p:animEffect>
                                  </p:childTnLst>
                                </p:cTn>
                              </p:par>
                              <p:par>
                                <p:cTn id="15" presetID="29"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ppt_x</p:attrName>
                                        </p:attrNameLst>
                                      </p:cBhvr>
                                      <p:tavLst>
                                        <p:tav tm="0">
                                          <p:val>
                                            <p:strVal val="#ppt_x-.2"/>
                                          </p:val>
                                        </p:tav>
                                        <p:tav tm="100000">
                                          <p:val>
                                            <p:strVal val="#ppt_x"/>
                                          </p:val>
                                        </p:tav>
                                      </p:tavLst>
                                    </p:anim>
                                    <p:anim calcmode="lin" valueType="num">
                                      <p:cBhvr>
                                        <p:cTn id="18"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图片 3" descr="矩形 9"/>
          <p:cNvPicPr>
            <a:picLocks noChangeAspect="1"/>
          </p:cNvPicPr>
          <p:nvPr/>
        </p:nvPicPr>
        <p:blipFill>
          <a:blip r:embed="rId3"/>
          <a:stretch>
            <a:fillRect/>
          </a:stretch>
        </p:blipFill>
        <p:spPr>
          <a:xfrm>
            <a:off x="3175" y="11430"/>
            <a:ext cx="10786110" cy="6464935"/>
          </a:xfrm>
          <a:prstGeom prst="rect">
            <a:avLst/>
          </a:prstGeom>
        </p:spPr>
      </p:pic>
      <p:pic>
        <p:nvPicPr>
          <p:cNvPr id="9" name="图片 8" descr="矩形 10"/>
          <p:cNvPicPr>
            <a:picLocks noChangeAspect="1"/>
          </p:cNvPicPr>
          <p:nvPr/>
        </p:nvPicPr>
        <p:blipFill>
          <a:blip r:embed="rId4"/>
          <a:stretch>
            <a:fillRect/>
          </a:stretch>
        </p:blipFill>
        <p:spPr>
          <a:xfrm>
            <a:off x="367030" y="496570"/>
            <a:ext cx="10058400" cy="5494655"/>
          </a:xfrm>
          <a:prstGeom prst="rect">
            <a:avLst/>
          </a:prstGeom>
        </p:spPr>
      </p:pic>
      <p:pic>
        <p:nvPicPr>
          <p:cNvPr id="10" name="图片 9" descr="矩形 12 拷贝"/>
          <p:cNvPicPr>
            <a:picLocks noChangeAspect="1"/>
          </p:cNvPicPr>
          <p:nvPr/>
        </p:nvPicPr>
        <p:blipFill>
          <a:blip r:embed="rId5"/>
          <a:stretch>
            <a:fillRect/>
          </a:stretch>
        </p:blipFill>
        <p:spPr>
          <a:xfrm>
            <a:off x="367030" y="4938395"/>
            <a:ext cx="777240" cy="777240"/>
          </a:xfrm>
          <a:prstGeom prst="rect">
            <a:avLst/>
          </a:prstGeom>
        </p:spPr>
      </p:pic>
      <p:pic>
        <p:nvPicPr>
          <p:cNvPr id="11" name="图片 10" descr="矩形 12 拷贝"/>
          <p:cNvPicPr>
            <a:picLocks noChangeAspect="1"/>
          </p:cNvPicPr>
          <p:nvPr/>
        </p:nvPicPr>
        <p:blipFill>
          <a:blip r:embed="rId5"/>
          <a:stretch>
            <a:fillRect/>
          </a:stretch>
        </p:blipFill>
        <p:spPr>
          <a:xfrm>
            <a:off x="9640570" y="374015"/>
            <a:ext cx="1014730" cy="1014730"/>
          </a:xfrm>
          <a:prstGeom prst="rect">
            <a:avLst/>
          </a:prstGeom>
        </p:spPr>
      </p:pic>
      <p:pic>
        <p:nvPicPr>
          <p:cNvPr id="12" name="图片 11" descr="矩形 11"/>
          <p:cNvPicPr>
            <a:picLocks noChangeAspect="1"/>
          </p:cNvPicPr>
          <p:nvPr/>
        </p:nvPicPr>
        <p:blipFill>
          <a:blip r:embed="rId6"/>
          <a:stretch>
            <a:fillRect/>
          </a:stretch>
        </p:blipFill>
        <p:spPr>
          <a:xfrm>
            <a:off x="1545404" y="1388745"/>
            <a:ext cx="7740015" cy="3355340"/>
          </a:xfrm>
          <a:prstGeom prst="rect">
            <a:avLst/>
          </a:prstGeom>
        </p:spPr>
      </p:pic>
      <p:grpSp>
        <p:nvGrpSpPr>
          <p:cNvPr id="2" name="组合 1"/>
          <p:cNvGrpSpPr/>
          <p:nvPr/>
        </p:nvGrpSpPr>
        <p:grpSpPr>
          <a:xfrm>
            <a:off x="3038475" y="1736090"/>
            <a:ext cx="5077460" cy="3002915"/>
            <a:chOff x="4785" y="2734"/>
            <a:chExt cx="7996" cy="4729"/>
          </a:xfrm>
        </p:grpSpPr>
        <p:sp>
          <p:nvSpPr>
            <p:cNvPr id="19" name="文本框 18"/>
            <p:cNvSpPr txBox="1"/>
            <p:nvPr/>
          </p:nvSpPr>
          <p:spPr>
            <a:xfrm>
              <a:off x="7224" y="2734"/>
              <a:ext cx="2846" cy="1452"/>
            </a:xfrm>
            <a:prstGeom prst="rect">
              <a:avLst/>
            </a:prstGeom>
            <a:noFill/>
          </p:spPr>
          <p:txBody>
            <a:bodyPr wrap="square" rtlCol="0">
              <a:spAutoFit/>
            </a:bodyPr>
            <a:lstStyle/>
            <a:p>
              <a:r>
                <a:rPr lang="en-US" altLang="zh-CN" sz="5400" dirty="0">
                  <a:solidFill>
                    <a:schemeClr val="bg1"/>
                  </a:solidFill>
                  <a:latin typeface="宋体" panose="02010600030101010101" pitchFamily="2" charset="-122"/>
                  <a:ea typeface="宋体" panose="02010600030101010101" pitchFamily="2" charset="-122"/>
                  <a:cs typeface="思源黑体 CN Normal" panose="020B0400000000000000" charset="-122"/>
                </a:rPr>
                <a:t>20XX</a:t>
              </a:r>
            </a:p>
          </p:txBody>
        </p:sp>
        <p:sp>
          <p:nvSpPr>
            <p:cNvPr id="20" name="文本框 19"/>
            <p:cNvSpPr txBox="1"/>
            <p:nvPr/>
          </p:nvSpPr>
          <p:spPr>
            <a:xfrm>
              <a:off x="4785" y="4301"/>
              <a:ext cx="7724" cy="1598"/>
            </a:xfrm>
            <a:prstGeom prst="rect">
              <a:avLst/>
            </a:prstGeom>
            <a:noFill/>
          </p:spPr>
          <p:txBody>
            <a:bodyPr wrap="square" rtlCol="0">
              <a:spAutoFit/>
            </a:bodyPr>
            <a:lstStyle/>
            <a:p>
              <a:r>
                <a:rPr lang="zh-CN" altLang="en-US" sz="6000" dirty="0">
                  <a:solidFill>
                    <a:schemeClr val="bg1"/>
                  </a:solidFill>
                  <a:latin typeface="宋体" panose="02010600030101010101" pitchFamily="2" charset="-122"/>
                  <a:ea typeface="宋体" panose="02010600030101010101" pitchFamily="2" charset="-122"/>
                  <a:cs typeface="思源黑体 CN Normal" panose="020B0400000000000000" charset="-122"/>
                </a:rPr>
                <a:t>感谢您的观看</a:t>
              </a:r>
            </a:p>
          </p:txBody>
        </p:sp>
        <p:sp>
          <p:nvSpPr>
            <p:cNvPr id="23" name="文本框 22"/>
            <p:cNvSpPr txBox="1"/>
            <p:nvPr/>
          </p:nvSpPr>
          <p:spPr>
            <a:xfrm>
              <a:off x="5057" y="6154"/>
              <a:ext cx="7724" cy="1309"/>
            </a:xfrm>
            <a:prstGeom prst="rect">
              <a:avLst/>
            </a:prstGeom>
            <a:noFill/>
          </p:spPr>
          <p:txBody>
            <a:bodyPr wrap="square" rtlCol="0">
              <a:spAutoFit/>
            </a:bodyPr>
            <a:lstStyle/>
            <a:p>
              <a:r>
                <a:rPr lang="zh-CN" altLang="en-US" sz="2400" smtClean="0">
                  <a:solidFill>
                    <a:schemeClr val="bg1"/>
                  </a:solidFill>
                  <a:latin typeface="宋体" panose="02010600030101010101" pitchFamily="2" charset="-122"/>
                  <a:ea typeface="宋体" panose="02010600030101010101" pitchFamily="2" charset="-122"/>
                  <a:cs typeface="思源黑体 CN Normal" panose="020B0400000000000000" charset="-122"/>
                </a:rPr>
                <a:t>汇报人：</a:t>
              </a:r>
              <a:r>
                <a:rPr lang="en-US" altLang="zh-CN" sz="2400" smtClean="0">
                  <a:solidFill>
                    <a:schemeClr val="bg1"/>
                  </a:solidFill>
                  <a:latin typeface="宋体" panose="02010600030101010101" pitchFamily="2" charset="-122"/>
                  <a:ea typeface="宋体" panose="02010600030101010101" pitchFamily="2" charset="-122"/>
                  <a:cs typeface="思源黑体 CN Normal" panose="020B0400000000000000" charset="-122"/>
                </a:rPr>
                <a:t>PPT818     </a:t>
              </a:r>
              <a:r>
                <a:rPr lang="zh-CN" altLang="en-US" sz="2400" smtClean="0">
                  <a:solidFill>
                    <a:schemeClr val="bg1"/>
                  </a:solidFill>
                  <a:latin typeface="宋体" panose="02010600030101010101" pitchFamily="2" charset="-122"/>
                  <a:ea typeface="宋体" panose="02010600030101010101" pitchFamily="2" charset="-122"/>
                  <a:cs typeface="思源黑体 CN Normal" panose="020B0400000000000000" charset="-122"/>
                </a:rPr>
                <a:t>部门：设计部</a:t>
              </a:r>
              <a:endParaRPr lang="zh-CN" altLang="en-US" sz="24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矩形 9"/>
          <p:cNvPicPr>
            <a:picLocks noChangeAspect="1"/>
          </p:cNvPicPr>
          <p:nvPr/>
        </p:nvPicPr>
        <p:blipFill>
          <a:blip r:embed="rId3"/>
          <a:stretch>
            <a:fillRect/>
          </a:stretch>
        </p:blipFill>
        <p:spPr>
          <a:xfrm>
            <a:off x="3175" y="11430"/>
            <a:ext cx="10786110" cy="6464935"/>
          </a:xfrm>
          <a:prstGeom prst="rect">
            <a:avLst/>
          </a:prstGeom>
        </p:spPr>
      </p:pic>
      <p:pic>
        <p:nvPicPr>
          <p:cNvPr id="7" name="图片 6" descr="矩形 11"/>
          <p:cNvPicPr>
            <a:picLocks noChangeAspect="1"/>
          </p:cNvPicPr>
          <p:nvPr/>
        </p:nvPicPr>
        <p:blipFill>
          <a:blip r:embed="rId4"/>
          <a:stretch>
            <a:fillRect/>
          </a:stretch>
        </p:blipFill>
        <p:spPr>
          <a:xfrm>
            <a:off x="3175" y="1719580"/>
            <a:ext cx="10786745" cy="3048635"/>
          </a:xfrm>
          <a:prstGeom prst="rect">
            <a:avLst/>
          </a:prstGeom>
        </p:spPr>
      </p:pic>
      <p:pic>
        <p:nvPicPr>
          <p:cNvPr id="21" name="图片 20" descr="矩形 13"/>
          <p:cNvPicPr/>
          <p:nvPr/>
        </p:nvPicPr>
        <p:blipFill>
          <a:blip r:embed="rId5"/>
          <a:stretch>
            <a:fillRect/>
          </a:stretch>
        </p:blipFill>
        <p:spPr>
          <a:xfrm>
            <a:off x="4084955" y="1911898"/>
            <a:ext cx="36000" cy="2664000"/>
          </a:xfrm>
          <a:prstGeom prst="rect">
            <a:avLst/>
          </a:prstGeom>
        </p:spPr>
      </p:pic>
      <p:grpSp>
        <p:nvGrpSpPr>
          <p:cNvPr id="26" name="组合 25"/>
          <p:cNvGrpSpPr/>
          <p:nvPr/>
        </p:nvGrpSpPr>
        <p:grpSpPr>
          <a:xfrm>
            <a:off x="4964430" y="2023110"/>
            <a:ext cx="2600325" cy="459740"/>
            <a:chOff x="7818" y="3186"/>
            <a:chExt cx="4095" cy="724"/>
          </a:xfrm>
        </p:grpSpPr>
        <p:sp>
          <p:nvSpPr>
            <p:cNvPr id="27" name="文本框 26"/>
            <p:cNvSpPr txBox="1"/>
            <p:nvPr/>
          </p:nvSpPr>
          <p:spPr>
            <a:xfrm>
              <a:off x="8999" y="3258"/>
              <a:ext cx="2915" cy="58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sym typeface="+mn-ea"/>
                </a:rPr>
                <a:t>课题背景及内容</a:t>
              </a:r>
            </a:p>
          </p:txBody>
        </p:sp>
        <p:sp>
          <p:nvSpPr>
            <p:cNvPr id="25" name="文本框 24"/>
            <p:cNvSpPr txBox="1"/>
            <p:nvPr/>
          </p:nvSpPr>
          <p:spPr>
            <a:xfrm>
              <a:off x="7818" y="3186"/>
              <a:ext cx="840" cy="725"/>
            </a:xfrm>
            <a:prstGeom prst="rect">
              <a:avLst/>
            </a:prstGeom>
            <a:noFill/>
          </p:spPr>
          <p:txBody>
            <a:bodyPr wrap="square" rtlCol="0">
              <a:spAutoFit/>
            </a:bodyPr>
            <a:lstStyle/>
            <a:p>
              <a:r>
                <a:rPr lang="en-US" altLang="zh-CN" sz="2400" dirty="0">
                  <a:solidFill>
                    <a:schemeClr val="bg1"/>
                  </a:solidFill>
                  <a:latin typeface="宋体" panose="02010600030101010101" pitchFamily="2" charset="-122"/>
                  <a:ea typeface="宋体" panose="02010600030101010101" pitchFamily="2" charset="-122"/>
                  <a:cs typeface="思源黑体 CN Normal" panose="020B0400000000000000" charset="-122"/>
                </a:rPr>
                <a:t>01</a:t>
              </a:r>
            </a:p>
          </p:txBody>
        </p:sp>
      </p:grpSp>
      <p:grpSp>
        <p:nvGrpSpPr>
          <p:cNvPr id="28" name="组合 27"/>
          <p:cNvGrpSpPr/>
          <p:nvPr/>
        </p:nvGrpSpPr>
        <p:grpSpPr>
          <a:xfrm>
            <a:off x="4964430" y="2628900"/>
            <a:ext cx="2600960" cy="460375"/>
            <a:chOff x="7818" y="3186"/>
            <a:chExt cx="4096" cy="725"/>
          </a:xfrm>
        </p:grpSpPr>
        <p:sp>
          <p:nvSpPr>
            <p:cNvPr id="29" name="文本框 28"/>
            <p:cNvSpPr txBox="1"/>
            <p:nvPr/>
          </p:nvSpPr>
          <p:spPr>
            <a:xfrm>
              <a:off x="8999" y="3258"/>
              <a:ext cx="2915" cy="58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sym typeface="+mn-ea"/>
                </a:rPr>
                <a:t>研究思路及过程</a:t>
              </a:r>
            </a:p>
          </p:txBody>
        </p:sp>
        <p:sp>
          <p:nvSpPr>
            <p:cNvPr id="30" name="文本框 29"/>
            <p:cNvSpPr txBox="1"/>
            <p:nvPr/>
          </p:nvSpPr>
          <p:spPr>
            <a:xfrm>
              <a:off x="7818" y="3186"/>
              <a:ext cx="840" cy="725"/>
            </a:xfrm>
            <a:prstGeom prst="rect">
              <a:avLst/>
            </a:prstGeom>
            <a:noFill/>
          </p:spPr>
          <p:txBody>
            <a:bodyPr wrap="square" rtlCol="0">
              <a:spAutoFit/>
            </a:bodyPr>
            <a:lstStyle/>
            <a:p>
              <a:r>
                <a:rPr lang="en-US" altLang="zh-CN" sz="2400" dirty="0">
                  <a:solidFill>
                    <a:schemeClr val="bg1"/>
                  </a:solidFill>
                  <a:latin typeface="宋体" panose="02010600030101010101" pitchFamily="2" charset="-122"/>
                  <a:ea typeface="宋体" panose="02010600030101010101" pitchFamily="2" charset="-122"/>
                  <a:cs typeface="思源黑体 CN Normal" panose="020B0400000000000000" charset="-122"/>
                </a:rPr>
                <a:t>02</a:t>
              </a:r>
            </a:p>
          </p:txBody>
        </p:sp>
      </p:grpSp>
      <p:grpSp>
        <p:nvGrpSpPr>
          <p:cNvPr id="31" name="组合 30"/>
          <p:cNvGrpSpPr/>
          <p:nvPr/>
        </p:nvGrpSpPr>
        <p:grpSpPr>
          <a:xfrm>
            <a:off x="4964430" y="3234690"/>
            <a:ext cx="2600960" cy="460375"/>
            <a:chOff x="7818" y="3186"/>
            <a:chExt cx="4096" cy="725"/>
          </a:xfrm>
        </p:grpSpPr>
        <p:sp>
          <p:nvSpPr>
            <p:cNvPr id="32" name="文本框 31"/>
            <p:cNvSpPr txBox="1"/>
            <p:nvPr/>
          </p:nvSpPr>
          <p:spPr>
            <a:xfrm>
              <a:off x="8999" y="3258"/>
              <a:ext cx="2915" cy="58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sym typeface="+mn-ea"/>
                </a:rPr>
                <a:t>实验数据结果</a:t>
              </a:r>
            </a:p>
          </p:txBody>
        </p:sp>
        <p:sp>
          <p:nvSpPr>
            <p:cNvPr id="33" name="文本框 32"/>
            <p:cNvSpPr txBox="1"/>
            <p:nvPr/>
          </p:nvSpPr>
          <p:spPr>
            <a:xfrm>
              <a:off x="7818" y="3186"/>
              <a:ext cx="840" cy="725"/>
            </a:xfrm>
            <a:prstGeom prst="rect">
              <a:avLst/>
            </a:prstGeom>
            <a:noFill/>
          </p:spPr>
          <p:txBody>
            <a:bodyPr wrap="square" rtlCol="0">
              <a:spAutoFit/>
            </a:bodyPr>
            <a:lstStyle/>
            <a:p>
              <a:r>
                <a:rPr lang="en-US" altLang="zh-CN" sz="2400" dirty="0">
                  <a:solidFill>
                    <a:schemeClr val="bg1"/>
                  </a:solidFill>
                  <a:latin typeface="宋体" panose="02010600030101010101" pitchFamily="2" charset="-122"/>
                  <a:ea typeface="宋体" panose="02010600030101010101" pitchFamily="2" charset="-122"/>
                  <a:cs typeface="思源黑体 CN Normal" panose="020B0400000000000000" charset="-122"/>
                </a:rPr>
                <a:t>03</a:t>
              </a:r>
            </a:p>
          </p:txBody>
        </p:sp>
      </p:grpSp>
      <p:grpSp>
        <p:nvGrpSpPr>
          <p:cNvPr id="34" name="组合 33"/>
          <p:cNvGrpSpPr/>
          <p:nvPr/>
        </p:nvGrpSpPr>
        <p:grpSpPr>
          <a:xfrm>
            <a:off x="4964430" y="3840480"/>
            <a:ext cx="2600960" cy="460375"/>
            <a:chOff x="7818" y="3186"/>
            <a:chExt cx="4096" cy="725"/>
          </a:xfrm>
        </p:grpSpPr>
        <p:sp>
          <p:nvSpPr>
            <p:cNvPr id="35" name="文本框 34"/>
            <p:cNvSpPr txBox="1"/>
            <p:nvPr/>
          </p:nvSpPr>
          <p:spPr>
            <a:xfrm>
              <a:off x="8999" y="3258"/>
              <a:ext cx="2915" cy="58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sym typeface="+mn-ea"/>
                </a:rPr>
                <a:t>解决方案及总结</a:t>
              </a:r>
            </a:p>
          </p:txBody>
        </p:sp>
        <p:sp>
          <p:nvSpPr>
            <p:cNvPr id="36" name="文本框 35"/>
            <p:cNvSpPr txBox="1"/>
            <p:nvPr/>
          </p:nvSpPr>
          <p:spPr>
            <a:xfrm>
              <a:off x="7818" y="3186"/>
              <a:ext cx="840" cy="725"/>
            </a:xfrm>
            <a:prstGeom prst="rect">
              <a:avLst/>
            </a:prstGeom>
            <a:noFill/>
          </p:spPr>
          <p:txBody>
            <a:bodyPr wrap="square" rtlCol="0">
              <a:spAutoFit/>
            </a:bodyPr>
            <a:lstStyle/>
            <a:p>
              <a:r>
                <a:rPr lang="en-US" altLang="zh-CN" sz="2400" dirty="0">
                  <a:solidFill>
                    <a:schemeClr val="bg1"/>
                  </a:solidFill>
                  <a:latin typeface="宋体" panose="02010600030101010101" pitchFamily="2" charset="-122"/>
                  <a:ea typeface="宋体" panose="02010600030101010101" pitchFamily="2" charset="-122"/>
                  <a:cs typeface="思源黑体 CN Normal" panose="020B0400000000000000" charset="-122"/>
                </a:rPr>
                <a:t>04</a:t>
              </a:r>
            </a:p>
          </p:txBody>
        </p:sp>
      </p:grpSp>
      <p:sp>
        <p:nvSpPr>
          <p:cNvPr id="40" name="文本框 39"/>
          <p:cNvSpPr txBox="1"/>
          <p:nvPr/>
        </p:nvSpPr>
        <p:spPr>
          <a:xfrm>
            <a:off x="1643380" y="2890520"/>
            <a:ext cx="1377315" cy="1323439"/>
          </a:xfrm>
          <a:prstGeom prst="rect">
            <a:avLst/>
          </a:prstGeom>
          <a:noFill/>
        </p:spPr>
        <p:txBody>
          <a:bodyPr wrap="square" rtlCol="0">
            <a:spAutoFit/>
          </a:bodyPr>
          <a:lstStyle/>
          <a:p>
            <a:r>
              <a:rPr lang="zh-CN" altLang="en-US" sz="4000" dirty="0">
                <a:solidFill>
                  <a:schemeClr val="bg1"/>
                </a:solidFill>
                <a:latin typeface="宋体" panose="02010600030101010101" pitchFamily="2" charset="-122"/>
                <a:ea typeface="宋体" panose="02010600030101010101" pitchFamily="2" charset="-122"/>
                <a:cs typeface="思源黑体 CN Normal" panose="020B0400000000000000" charset="-122"/>
              </a:rPr>
              <a:t>目 录</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par>
                                <p:cTn id="10" presetID="22" presetClass="entr" presetSubtype="4" fill="hold" nodeType="withEffect">
                                  <p:stCondLst>
                                    <p:cond delay="0"/>
                                  </p:stCondLst>
                                  <p:childTnLst>
                                    <p:set>
                                      <p:cBhvr>
                                        <p:cTn id="11" dur="1000" fill="hold">
                                          <p:stCondLst>
                                            <p:cond delay="0"/>
                                          </p:stCondLst>
                                        </p:cTn>
                                        <p:tgtEl>
                                          <p:spTgt spid="21"/>
                                        </p:tgtEl>
                                        <p:attrNameLst>
                                          <p:attrName>style.visibility</p:attrName>
                                        </p:attrNameLst>
                                      </p:cBhvr>
                                      <p:to>
                                        <p:strVal val="visible"/>
                                      </p:to>
                                    </p:set>
                                    <p:animEffect transition="in" filter="wipe(down)">
                                      <p:cBhvr>
                                        <p:cTn id="12" dur="1000"/>
                                        <p:tgtEl>
                                          <p:spTgt spid="21"/>
                                        </p:tgtEl>
                                      </p:cBhvr>
                                    </p:animEffect>
                                  </p:childTnLst>
                                </p:cTn>
                              </p:par>
                              <p:par>
                                <p:cTn id="13" presetID="22" presetClass="entr" presetSubtype="4" fill="hold" nodeType="withEffect">
                                  <p:stCondLst>
                                    <p:cond delay="0"/>
                                  </p:stCondLst>
                                  <p:childTnLst>
                                    <p:set>
                                      <p:cBhvr>
                                        <p:cTn id="14" dur="1000" fill="hold">
                                          <p:stCondLst>
                                            <p:cond delay="0"/>
                                          </p:stCondLst>
                                        </p:cTn>
                                        <p:tgtEl>
                                          <p:spTgt spid="26"/>
                                        </p:tgtEl>
                                        <p:attrNameLst>
                                          <p:attrName>style.visibility</p:attrName>
                                        </p:attrNameLst>
                                      </p:cBhvr>
                                      <p:to>
                                        <p:strVal val="visible"/>
                                      </p:to>
                                    </p:set>
                                    <p:animEffect transition="in" filter="wipe(down)">
                                      <p:cBhvr>
                                        <p:cTn id="15" dur="1000"/>
                                        <p:tgtEl>
                                          <p:spTgt spid="26"/>
                                        </p:tgtEl>
                                      </p:cBhvr>
                                    </p:animEffect>
                                  </p:childTnLst>
                                </p:cTn>
                              </p:par>
                              <p:par>
                                <p:cTn id="16" presetID="22" presetClass="entr" presetSubtype="4" fill="hold" nodeType="withEffect">
                                  <p:stCondLst>
                                    <p:cond delay="0"/>
                                  </p:stCondLst>
                                  <p:childTnLst>
                                    <p:set>
                                      <p:cBhvr>
                                        <p:cTn id="17" dur="1000" fill="hold">
                                          <p:stCondLst>
                                            <p:cond delay="0"/>
                                          </p:stCondLst>
                                        </p:cTn>
                                        <p:tgtEl>
                                          <p:spTgt spid="28"/>
                                        </p:tgtEl>
                                        <p:attrNameLst>
                                          <p:attrName>style.visibility</p:attrName>
                                        </p:attrNameLst>
                                      </p:cBhvr>
                                      <p:to>
                                        <p:strVal val="visible"/>
                                      </p:to>
                                    </p:set>
                                    <p:animEffect transition="in" filter="wipe(down)">
                                      <p:cBhvr>
                                        <p:cTn id="18" dur="1000"/>
                                        <p:tgtEl>
                                          <p:spTgt spid="28"/>
                                        </p:tgtEl>
                                      </p:cBhvr>
                                    </p:animEffect>
                                  </p:childTnLst>
                                </p:cTn>
                              </p:par>
                              <p:par>
                                <p:cTn id="19" presetID="22" presetClass="entr" presetSubtype="4" fill="hold" nodeType="withEffect">
                                  <p:stCondLst>
                                    <p:cond delay="0"/>
                                  </p:stCondLst>
                                  <p:childTnLst>
                                    <p:set>
                                      <p:cBhvr>
                                        <p:cTn id="20" dur="1000" fill="hold">
                                          <p:stCondLst>
                                            <p:cond delay="0"/>
                                          </p:stCondLst>
                                        </p:cTn>
                                        <p:tgtEl>
                                          <p:spTgt spid="31"/>
                                        </p:tgtEl>
                                        <p:attrNameLst>
                                          <p:attrName>style.visibility</p:attrName>
                                        </p:attrNameLst>
                                      </p:cBhvr>
                                      <p:to>
                                        <p:strVal val="visible"/>
                                      </p:to>
                                    </p:set>
                                    <p:animEffect transition="in" filter="wipe(down)">
                                      <p:cBhvr>
                                        <p:cTn id="21" dur="1000"/>
                                        <p:tgtEl>
                                          <p:spTgt spid="31"/>
                                        </p:tgtEl>
                                      </p:cBhvr>
                                    </p:animEffect>
                                  </p:childTnLst>
                                </p:cTn>
                              </p:par>
                              <p:par>
                                <p:cTn id="22" presetID="22" presetClass="entr" presetSubtype="4" fill="hold" nodeType="withEffect">
                                  <p:stCondLst>
                                    <p:cond delay="0"/>
                                  </p:stCondLst>
                                  <p:childTnLst>
                                    <p:set>
                                      <p:cBhvr>
                                        <p:cTn id="23" dur="1000" fill="hold">
                                          <p:stCondLst>
                                            <p:cond delay="0"/>
                                          </p:stCondLst>
                                        </p:cTn>
                                        <p:tgtEl>
                                          <p:spTgt spid="34"/>
                                        </p:tgtEl>
                                        <p:attrNameLst>
                                          <p:attrName>style.visibility</p:attrName>
                                        </p:attrNameLst>
                                      </p:cBhvr>
                                      <p:to>
                                        <p:strVal val="visible"/>
                                      </p:to>
                                    </p:set>
                                    <p:animEffect transition="in" filter="wipe(down)">
                                      <p:cBhvr>
                                        <p:cTn id="24" dur="10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randombar(horizontal)">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矩形 9"/>
          <p:cNvPicPr>
            <a:picLocks noChangeAspect="1"/>
          </p:cNvPicPr>
          <p:nvPr/>
        </p:nvPicPr>
        <p:blipFill>
          <a:blip r:embed="rId3"/>
          <a:stretch>
            <a:fillRect/>
          </a:stretch>
        </p:blipFill>
        <p:spPr>
          <a:xfrm>
            <a:off x="3175" y="2684780"/>
            <a:ext cx="10786110" cy="3791585"/>
          </a:xfrm>
          <a:prstGeom prst="rect">
            <a:avLst/>
          </a:prstGeom>
        </p:spPr>
      </p:pic>
      <p:pic>
        <p:nvPicPr>
          <p:cNvPr id="3" name="图片 2" descr="椭圆 5"/>
          <p:cNvPicPr>
            <a:picLocks noChangeAspect="1"/>
          </p:cNvPicPr>
          <p:nvPr/>
        </p:nvPicPr>
        <p:blipFill>
          <a:blip r:embed="rId4"/>
          <a:stretch>
            <a:fillRect/>
          </a:stretch>
        </p:blipFill>
        <p:spPr>
          <a:xfrm>
            <a:off x="4398010" y="1723390"/>
            <a:ext cx="1848485" cy="1848485"/>
          </a:xfrm>
          <a:prstGeom prst="rect">
            <a:avLst/>
          </a:prstGeom>
        </p:spPr>
      </p:pic>
      <p:sp>
        <p:nvSpPr>
          <p:cNvPr id="7" name="文本框 6"/>
          <p:cNvSpPr txBox="1"/>
          <p:nvPr/>
        </p:nvSpPr>
        <p:spPr>
          <a:xfrm>
            <a:off x="4866005" y="2232660"/>
            <a:ext cx="912495" cy="829945"/>
          </a:xfrm>
          <a:prstGeom prst="rect">
            <a:avLst/>
          </a:prstGeom>
          <a:noFill/>
        </p:spPr>
        <p:txBody>
          <a:bodyPr wrap="square" rtlCol="0">
            <a:spAutoFit/>
          </a:bodyPr>
          <a:lstStyle/>
          <a:p>
            <a:r>
              <a:rPr lang="en-US" altLang="zh-CN" sz="48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01</a:t>
            </a:r>
          </a:p>
        </p:txBody>
      </p:sp>
      <p:grpSp>
        <p:nvGrpSpPr>
          <p:cNvPr id="20" name="组合 19"/>
          <p:cNvGrpSpPr/>
          <p:nvPr/>
        </p:nvGrpSpPr>
        <p:grpSpPr>
          <a:xfrm>
            <a:off x="3523933" y="4366260"/>
            <a:ext cx="3597275" cy="769620"/>
            <a:chOff x="7719" y="4805"/>
            <a:chExt cx="5665" cy="1212"/>
          </a:xfrm>
        </p:grpSpPr>
        <p:sp>
          <p:nvSpPr>
            <p:cNvPr id="21" name="TextBox 15"/>
            <p:cNvSpPr txBox="1"/>
            <p:nvPr/>
          </p:nvSpPr>
          <p:spPr>
            <a:xfrm>
              <a:off x="9680" y="543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研究意义</a:t>
              </a:r>
            </a:p>
          </p:txBody>
        </p:sp>
        <p:sp>
          <p:nvSpPr>
            <p:cNvPr id="22" name="TextBox 17"/>
            <p:cNvSpPr txBox="1"/>
            <p:nvPr/>
          </p:nvSpPr>
          <p:spPr>
            <a:xfrm>
              <a:off x="7719" y="543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理论基础</a:t>
              </a:r>
            </a:p>
          </p:txBody>
        </p:sp>
        <p:sp>
          <p:nvSpPr>
            <p:cNvPr id="23" name="TextBox 14"/>
            <p:cNvSpPr txBox="1"/>
            <p:nvPr/>
          </p:nvSpPr>
          <p:spPr>
            <a:xfrm>
              <a:off x="7719" y="480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课题背景</a:t>
              </a:r>
            </a:p>
          </p:txBody>
        </p:sp>
        <p:sp>
          <p:nvSpPr>
            <p:cNvPr id="24" name="TextBox 16"/>
            <p:cNvSpPr txBox="1"/>
            <p:nvPr/>
          </p:nvSpPr>
          <p:spPr>
            <a:xfrm>
              <a:off x="11640" y="4805"/>
              <a:ext cx="1744" cy="581"/>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研究综述</a:t>
              </a:r>
            </a:p>
          </p:txBody>
        </p:sp>
        <p:sp>
          <p:nvSpPr>
            <p:cNvPr id="25" name="TextBox 27"/>
            <p:cNvSpPr txBox="1"/>
            <p:nvPr/>
          </p:nvSpPr>
          <p:spPr>
            <a:xfrm>
              <a:off x="9680" y="4805"/>
              <a:ext cx="1744" cy="581"/>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相关研究</a:t>
              </a:r>
            </a:p>
          </p:txBody>
        </p:sp>
      </p:grpSp>
      <p:sp>
        <p:nvSpPr>
          <p:cNvPr id="26" name="TextBox 1"/>
          <p:cNvSpPr txBox="1"/>
          <p:nvPr/>
        </p:nvSpPr>
        <p:spPr>
          <a:xfrm>
            <a:off x="3454281" y="3643548"/>
            <a:ext cx="3738880" cy="706827"/>
          </a:xfrm>
          <a:prstGeom prst="rect">
            <a:avLst/>
          </a:prstGeom>
          <a:noFill/>
        </p:spPr>
        <p:txBody>
          <a:bodyPr wrap="none" rtlCol="0">
            <a:spAutoFit/>
          </a:bodyPr>
          <a:lstStyle/>
          <a:p>
            <a:r>
              <a:rPr lang="zh-CN" altLang="en-US" sz="4000" dirty="0">
                <a:solidFill>
                  <a:schemeClr val="bg1"/>
                </a:solidFill>
                <a:latin typeface="宋体" panose="02010600030101010101" pitchFamily="2" charset="-122"/>
                <a:ea typeface="宋体" panose="02010600030101010101" pitchFamily="2" charset="-122"/>
                <a:cs typeface="思源黑体 CN Normal" panose="020B0400000000000000" charset="-122"/>
              </a:rPr>
              <a:t>课题背景及内容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500"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90"/>
                                          </p:val>
                                        </p:tav>
                                        <p:tav tm="100000">
                                          <p:val>
                                            <p:fltVal val="0"/>
                                          </p:val>
                                        </p:tav>
                                      </p:tavLst>
                                    </p:anim>
                                    <p:animEffect transition="in" filter="fade">
                                      <p:cBhvr>
                                        <p:cTn id="15" dur="500"/>
                                        <p:tgtEl>
                                          <p:spTgt spid="3"/>
                                        </p:tgtEl>
                                      </p:cBhvr>
                                    </p:animEffect>
                                  </p:childTnLst>
                                </p:cTn>
                              </p:par>
                              <p:par>
                                <p:cTn id="16" presetID="31" presetClass="entr" presetSubtype="0" fill="hold" grpId="0" nodeType="withEffect">
                                  <p:stCondLst>
                                    <p:cond delay="0"/>
                                  </p:stCondLst>
                                  <p:childTnLst>
                                    <p:set>
                                      <p:cBhvr>
                                        <p:cTn id="17" dur="500"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矩形 9"/>
          <p:cNvPicPr>
            <a:picLocks noChangeAspect="1"/>
          </p:cNvPicPr>
          <p:nvPr/>
        </p:nvPicPr>
        <p:blipFill>
          <a:blip r:embed="rId3"/>
          <a:stretch>
            <a:fillRect/>
          </a:stretch>
        </p:blipFill>
        <p:spPr>
          <a:xfrm>
            <a:off x="7620" y="5960110"/>
            <a:ext cx="10786110" cy="516890"/>
          </a:xfrm>
          <a:prstGeom prst="rect">
            <a:avLst/>
          </a:prstGeom>
        </p:spPr>
      </p:pic>
      <p:sp>
        <p:nvSpPr>
          <p:cNvPr id="6" name="泪滴形 5"/>
          <p:cNvSpPr/>
          <p:nvPr/>
        </p:nvSpPr>
        <p:spPr>
          <a:xfrm rot="7961086">
            <a:off x="513080" y="1901190"/>
            <a:ext cx="1999615" cy="1999615"/>
          </a:xfrm>
          <a:prstGeom prst="teardrop">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5" name="泪滴形 44"/>
          <p:cNvSpPr/>
          <p:nvPr/>
        </p:nvSpPr>
        <p:spPr>
          <a:xfrm rot="7961086">
            <a:off x="2872740" y="1620520"/>
            <a:ext cx="1769110" cy="1768475"/>
          </a:xfrm>
          <a:prstGeom prst="teardrop">
            <a:avLst/>
          </a:prstGeom>
          <a:solidFill>
            <a:srgbClr val="40404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6" name="泪滴形 45"/>
          <p:cNvSpPr/>
          <p:nvPr/>
        </p:nvSpPr>
        <p:spPr>
          <a:xfrm rot="7961086">
            <a:off x="4977130" y="1526540"/>
            <a:ext cx="1460500" cy="1460500"/>
          </a:xfrm>
          <a:prstGeom prst="teardrop">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7" name="泪滴形 46"/>
          <p:cNvSpPr/>
          <p:nvPr/>
        </p:nvSpPr>
        <p:spPr>
          <a:xfrm rot="7961086">
            <a:off x="6844665" y="1575435"/>
            <a:ext cx="1072515" cy="1072515"/>
          </a:xfrm>
          <a:prstGeom prst="teardrop">
            <a:avLst/>
          </a:prstGeom>
          <a:solidFill>
            <a:srgbClr val="40404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8" name="文本框 11"/>
          <p:cNvSpPr txBox="1">
            <a:spLocks noChangeArrowheads="1"/>
          </p:cNvSpPr>
          <p:nvPr/>
        </p:nvSpPr>
        <p:spPr bwMode="auto">
          <a:xfrm>
            <a:off x="799465" y="2475865"/>
            <a:ext cx="1630680" cy="77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eaLnBrk="1" hangingPunct="1">
              <a:lnSpc>
                <a:spcPct val="130000"/>
              </a:lnSpc>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12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pPr algn="just" eaLnBrk="1" hangingPunct="1">
              <a:lnSpc>
                <a:spcPct val="130000"/>
              </a:lnSpc>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12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pPr algn="just">
              <a:lnSpc>
                <a:spcPct val="130000"/>
              </a:lnSpc>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12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sp>
        <p:nvSpPr>
          <p:cNvPr id="49" name="文本框 11"/>
          <p:cNvSpPr txBox="1">
            <a:spLocks noChangeArrowheads="1"/>
          </p:cNvSpPr>
          <p:nvPr/>
        </p:nvSpPr>
        <p:spPr bwMode="auto">
          <a:xfrm>
            <a:off x="2973705" y="2100580"/>
            <a:ext cx="1630680" cy="77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eaLnBrk="1" hangingPunct="1">
              <a:lnSpc>
                <a:spcPct val="130000"/>
              </a:lnSpc>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12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pPr algn="just" eaLnBrk="1" hangingPunct="1">
              <a:lnSpc>
                <a:spcPct val="130000"/>
              </a:lnSpc>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12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pPr algn="just">
              <a:lnSpc>
                <a:spcPct val="130000"/>
              </a:lnSpc>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12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sp>
        <p:nvSpPr>
          <p:cNvPr id="50" name="文本框 11"/>
          <p:cNvSpPr txBox="1">
            <a:spLocks noChangeArrowheads="1"/>
          </p:cNvSpPr>
          <p:nvPr/>
        </p:nvSpPr>
        <p:spPr bwMode="auto">
          <a:xfrm>
            <a:off x="5070475" y="1876425"/>
            <a:ext cx="1630680" cy="66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eaLnBrk="1" hangingPunct="1">
              <a:lnSpc>
                <a:spcPct val="130000"/>
              </a:lnSpc>
            </a:pPr>
            <a:r>
              <a:rPr lang="zh-CN" altLang="en-US" sz="10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10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pPr algn="just" eaLnBrk="1" hangingPunct="1">
              <a:lnSpc>
                <a:spcPct val="130000"/>
              </a:lnSpc>
            </a:pPr>
            <a:r>
              <a:rPr lang="zh-CN" altLang="en-US" sz="10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10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pPr algn="just">
              <a:lnSpc>
                <a:spcPct val="130000"/>
              </a:lnSpc>
            </a:pPr>
            <a:r>
              <a:rPr lang="zh-CN" altLang="en-US" sz="10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10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sp>
        <p:nvSpPr>
          <p:cNvPr id="51" name="文本框 11"/>
          <p:cNvSpPr txBox="1">
            <a:spLocks noChangeArrowheads="1"/>
          </p:cNvSpPr>
          <p:nvPr/>
        </p:nvSpPr>
        <p:spPr bwMode="auto">
          <a:xfrm>
            <a:off x="6856095" y="1803400"/>
            <a:ext cx="116459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eaLnBrk="1" hangingPunct="1">
              <a:lnSpc>
                <a:spcPct val="130000"/>
              </a:lnSpc>
            </a:pPr>
            <a:r>
              <a:rPr lang="zh-CN" altLang="en-US" sz="8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8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pPr algn="just" eaLnBrk="1" hangingPunct="1">
              <a:lnSpc>
                <a:spcPct val="130000"/>
              </a:lnSpc>
            </a:pPr>
            <a:r>
              <a:rPr lang="zh-CN" altLang="en-US" sz="8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8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pPr algn="just">
              <a:lnSpc>
                <a:spcPct val="130000"/>
              </a:lnSpc>
            </a:pPr>
            <a:r>
              <a:rPr lang="zh-CN" altLang="en-US" sz="8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8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sp>
        <p:nvSpPr>
          <p:cNvPr id="52" name="TextBox 51"/>
          <p:cNvSpPr txBox="1"/>
          <p:nvPr/>
        </p:nvSpPr>
        <p:spPr>
          <a:xfrm>
            <a:off x="1450340" y="4506595"/>
            <a:ext cx="2950845" cy="460375"/>
          </a:xfrm>
          <a:prstGeom prst="rect">
            <a:avLst/>
          </a:prstGeom>
          <a:noFill/>
        </p:spPr>
        <p:txBody>
          <a:bodyPr wrap="square" rtlCol="0">
            <a:spAutoFit/>
          </a:bodyPr>
          <a:lstStyle/>
          <a:p>
            <a:r>
              <a:rPr lang="zh-CN" altLang="en-US"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点击添加文字内容点击添加文字内容</a:t>
            </a:r>
            <a:endParaRPr lang="en-US" altLang="zh-CN"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a:p>
            <a:r>
              <a:rPr lang="zh-CN" altLang="en-US"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点击添加文字内容点击添加文字内容</a:t>
            </a:r>
          </a:p>
        </p:txBody>
      </p:sp>
      <p:sp>
        <p:nvSpPr>
          <p:cNvPr id="53" name="TextBox 52"/>
          <p:cNvSpPr txBox="1"/>
          <p:nvPr/>
        </p:nvSpPr>
        <p:spPr>
          <a:xfrm>
            <a:off x="3699510" y="3909060"/>
            <a:ext cx="2950845" cy="460375"/>
          </a:xfrm>
          <a:prstGeom prst="rect">
            <a:avLst/>
          </a:prstGeom>
          <a:noFill/>
        </p:spPr>
        <p:txBody>
          <a:bodyPr wrap="square" rtlCol="0">
            <a:spAutoFit/>
          </a:bodyPr>
          <a:lstStyle/>
          <a:p>
            <a:r>
              <a:rPr lang="zh-CN" altLang="en-US"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点击添加文字内容点击添加文字内容</a:t>
            </a:r>
            <a:endParaRPr lang="en-US" altLang="zh-CN"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a:p>
            <a:r>
              <a:rPr lang="zh-CN" altLang="en-US"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点击添加文字内容点击添加文字内容</a:t>
            </a:r>
          </a:p>
        </p:txBody>
      </p:sp>
      <p:sp>
        <p:nvSpPr>
          <p:cNvPr id="54" name="TextBox 53"/>
          <p:cNvSpPr txBox="1"/>
          <p:nvPr/>
        </p:nvSpPr>
        <p:spPr>
          <a:xfrm>
            <a:off x="5707380" y="3352165"/>
            <a:ext cx="2950845" cy="460375"/>
          </a:xfrm>
          <a:prstGeom prst="rect">
            <a:avLst/>
          </a:prstGeom>
          <a:noFill/>
        </p:spPr>
        <p:txBody>
          <a:bodyPr wrap="square" rtlCol="0">
            <a:spAutoFit/>
          </a:bodyPr>
          <a:lstStyle/>
          <a:p>
            <a:r>
              <a:rPr lang="zh-CN" altLang="en-US"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点击添加文字内容点击添加文字内容</a:t>
            </a:r>
            <a:endParaRPr lang="en-US" altLang="zh-CN"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a:p>
            <a:r>
              <a:rPr lang="zh-CN" altLang="en-US"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点击添加文字内容点击添加文字内容</a:t>
            </a:r>
          </a:p>
        </p:txBody>
      </p:sp>
      <p:sp>
        <p:nvSpPr>
          <p:cNvPr id="55" name="TextBox 54"/>
          <p:cNvSpPr txBox="1"/>
          <p:nvPr/>
        </p:nvSpPr>
        <p:spPr>
          <a:xfrm>
            <a:off x="7593965" y="2854325"/>
            <a:ext cx="2950845" cy="460375"/>
          </a:xfrm>
          <a:prstGeom prst="rect">
            <a:avLst/>
          </a:prstGeom>
          <a:noFill/>
        </p:spPr>
        <p:txBody>
          <a:bodyPr wrap="square" rtlCol="0">
            <a:spAutoFit/>
          </a:bodyPr>
          <a:lstStyle/>
          <a:p>
            <a:r>
              <a:rPr lang="zh-CN" altLang="en-US"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点击添加文字内容点击添加文字内容</a:t>
            </a:r>
            <a:endParaRPr lang="en-US" altLang="zh-CN"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a:p>
            <a:r>
              <a:rPr lang="zh-CN" altLang="en-US" sz="12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点击添加文字内容点击添加文字内容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down)">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down)">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down)">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down)">
                                      <p:cBhvr>
                                        <p:cTn id="31" dur="500"/>
                                        <p:tgtEl>
                                          <p:spTgt spid="5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down)">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down)">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down)">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 grpId="0" animBg="1"/>
      <p:bldP spid="46" grpId="0" animBg="1"/>
      <p:bldP spid="47" grpId="0" animBg="1"/>
      <p:bldP spid="48" grpId="0"/>
      <p:bldP spid="49" grpId="0"/>
      <p:bldP spid="50" grpId="0"/>
      <p:bldP spid="51" grpId="0"/>
      <p:bldP spid="5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矩形 9"/>
          <p:cNvPicPr>
            <a:picLocks noChangeAspect="1"/>
          </p:cNvPicPr>
          <p:nvPr/>
        </p:nvPicPr>
        <p:blipFill>
          <a:blip r:embed="rId3"/>
          <a:stretch>
            <a:fillRect/>
          </a:stretch>
        </p:blipFill>
        <p:spPr>
          <a:xfrm>
            <a:off x="7620" y="5960110"/>
            <a:ext cx="10786110" cy="516890"/>
          </a:xfrm>
          <a:prstGeom prst="rect">
            <a:avLst/>
          </a:prstGeom>
        </p:spPr>
      </p:pic>
      <p:sp>
        <p:nvSpPr>
          <p:cNvPr id="43" name="六边形 42"/>
          <p:cNvSpPr/>
          <p:nvPr/>
        </p:nvSpPr>
        <p:spPr>
          <a:xfrm>
            <a:off x="5966460" y="1811020"/>
            <a:ext cx="1555750" cy="1341120"/>
          </a:xfrm>
          <a:prstGeom prst="hexagon">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endParaRPr lang="en-US" altLang="zh-CN" sz="9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p:txBody>
      </p:sp>
      <p:sp>
        <p:nvSpPr>
          <p:cNvPr id="44" name="六边形 43"/>
          <p:cNvSpPr/>
          <p:nvPr/>
        </p:nvSpPr>
        <p:spPr>
          <a:xfrm>
            <a:off x="7242175" y="3914140"/>
            <a:ext cx="1555750" cy="1341120"/>
          </a:xfrm>
          <a:prstGeom prst="hexagon">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endParaRPr lang="en-US" altLang="zh-CN" sz="9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p:txBody>
      </p:sp>
      <p:sp>
        <p:nvSpPr>
          <p:cNvPr id="3" name="六边形 2"/>
          <p:cNvSpPr/>
          <p:nvPr/>
        </p:nvSpPr>
        <p:spPr>
          <a:xfrm>
            <a:off x="5972810" y="3221355"/>
            <a:ext cx="1555750" cy="1341120"/>
          </a:xfrm>
          <a:prstGeom prst="hexagon">
            <a:avLst/>
          </a:prstGeom>
          <a:solidFill>
            <a:schemeClr val="tx1">
              <a:lumMod val="65000"/>
              <a:lumOff val="3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endParaRPr lang="en-US" altLang="zh-CN" sz="9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p:txBody>
      </p:sp>
      <p:sp>
        <p:nvSpPr>
          <p:cNvPr id="4" name="六边形 3"/>
          <p:cNvSpPr/>
          <p:nvPr/>
        </p:nvSpPr>
        <p:spPr>
          <a:xfrm>
            <a:off x="7242175" y="1091565"/>
            <a:ext cx="1555750" cy="1341120"/>
          </a:xfrm>
          <a:prstGeom prst="hexagon">
            <a:avLst/>
          </a:prstGeom>
          <a:solidFill>
            <a:schemeClr val="tx1">
              <a:lumMod val="65000"/>
              <a:lumOff val="3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endParaRPr lang="en-US" altLang="zh-CN" sz="9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p:txBody>
      </p:sp>
      <p:sp>
        <p:nvSpPr>
          <p:cNvPr id="5" name="六边形 4"/>
          <p:cNvSpPr/>
          <p:nvPr/>
        </p:nvSpPr>
        <p:spPr>
          <a:xfrm>
            <a:off x="8524240" y="1811020"/>
            <a:ext cx="1555750" cy="1341120"/>
          </a:xfrm>
          <a:prstGeom prst="hexagon">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endParaRPr lang="en-US" altLang="zh-CN" sz="9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p:txBody>
      </p:sp>
      <p:sp>
        <p:nvSpPr>
          <p:cNvPr id="8" name="六边形 7"/>
          <p:cNvSpPr/>
          <p:nvPr/>
        </p:nvSpPr>
        <p:spPr>
          <a:xfrm>
            <a:off x="8524240" y="3221355"/>
            <a:ext cx="1555750" cy="1341120"/>
          </a:xfrm>
          <a:prstGeom prst="hexagon">
            <a:avLst/>
          </a:prstGeom>
          <a:solidFill>
            <a:schemeClr val="tx1">
              <a:lumMod val="65000"/>
              <a:lumOff val="3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endParaRPr lang="en-US" altLang="zh-CN" sz="9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a:p>
            <a:r>
              <a:rPr lang="zh-CN" altLang="en-US" sz="9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添加文字内容</a:t>
            </a:r>
          </a:p>
        </p:txBody>
      </p:sp>
      <p:cxnSp>
        <p:nvCxnSpPr>
          <p:cNvPr id="9" name="直接连接符 8"/>
          <p:cNvCxnSpPr/>
          <p:nvPr/>
        </p:nvCxnSpPr>
        <p:spPr>
          <a:xfrm flipH="1">
            <a:off x="577850" y="2481580"/>
            <a:ext cx="4544695" cy="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77850" y="3197860"/>
            <a:ext cx="4544695" cy="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86105" y="3914140"/>
            <a:ext cx="4544695" cy="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2" name="文本框 11"/>
          <p:cNvSpPr txBox="1">
            <a:spLocks noChangeArrowheads="1"/>
          </p:cNvSpPr>
          <p:nvPr/>
        </p:nvSpPr>
        <p:spPr bwMode="auto">
          <a:xfrm>
            <a:off x="577850" y="1918970"/>
            <a:ext cx="4418330" cy="30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a:lnSpc>
                <a:spcPct val="130000"/>
              </a:lnSpc>
            </a:pPr>
            <a:r>
              <a:rPr lang="en-US" altLang="zh-CN" sz="1200" dirty="0">
                <a:latin typeface="宋体" panose="02010600030101010101" pitchFamily="2" charset="-122"/>
                <a:ea typeface="宋体" panose="02010600030101010101" pitchFamily="2" charset="-122"/>
                <a:cs typeface="思源黑体 CN Normal" panose="020B0400000000000000" charset="-122"/>
              </a:rPr>
              <a:t>01  </a:t>
            </a:r>
            <a:r>
              <a:rPr lang="zh-CN" altLang="en-US" sz="1200" dirty="0">
                <a:latin typeface="宋体" panose="02010600030101010101" pitchFamily="2" charset="-122"/>
                <a:ea typeface="宋体" panose="02010600030101010101" pitchFamily="2" charset="-122"/>
                <a:cs typeface="思源黑体 CN Normal" panose="020B0400000000000000" charset="-122"/>
              </a:rPr>
              <a:t>点击此处输入文字点击此处输入文字点击此处输入</a:t>
            </a:r>
            <a:endParaRPr lang="en-US" altLang="zh-CN" sz="1200" dirty="0">
              <a:latin typeface="宋体" panose="02010600030101010101" pitchFamily="2" charset="-122"/>
              <a:ea typeface="宋体" panose="02010600030101010101" pitchFamily="2" charset="-122"/>
              <a:cs typeface="思源黑体 CN Normal" panose="020B0400000000000000" charset="-122"/>
            </a:endParaRPr>
          </a:p>
        </p:txBody>
      </p:sp>
      <p:sp>
        <p:nvSpPr>
          <p:cNvPr id="13" name="文本框 11"/>
          <p:cNvSpPr txBox="1">
            <a:spLocks noChangeArrowheads="1"/>
          </p:cNvSpPr>
          <p:nvPr/>
        </p:nvSpPr>
        <p:spPr bwMode="auto">
          <a:xfrm>
            <a:off x="577850" y="2714625"/>
            <a:ext cx="4418330" cy="30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a:lnSpc>
                <a:spcPct val="130000"/>
              </a:lnSpc>
            </a:pPr>
            <a:r>
              <a:rPr lang="en-US" altLang="zh-CN" sz="1200" dirty="0">
                <a:latin typeface="宋体" panose="02010600030101010101" pitchFamily="2" charset="-122"/>
                <a:ea typeface="宋体" panose="02010600030101010101" pitchFamily="2" charset="-122"/>
                <a:cs typeface="思源黑体 CN Normal" panose="020B0400000000000000" charset="-122"/>
              </a:rPr>
              <a:t>02  </a:t>
            </a:r>
            <a:r>
              <a:rPr lang="zh-CN" altLang="en-US" sz="1200" dirty="0">
                <a:latin typeface="宋体" panose="02010600030101010101" pitchFamily="2" charset="-122"/>
                <a:ea typeface="宋体" panose="02010600030101010101" pitchFamily="2" charset="-122"/>
                <a:cs typeface="思源黑体 CN Normal" panose="020B0400000000000000" charset="-122"/>
              </a:rPr>
              <a:t>点击此处输入文字点击此处输入文字点击此处输入</a:t>
            </a:r>
            <a:endParaRPr lang="en-US" altLang="zh-CN" sz="1200" dirty="0">
              <a:latin typeface="宋体" panose="02010600030101010101" pitchFamily="2" charset="-122"/>
              <a:ea typeface="宋体" panose="02010600030101010101" pitchFamily="2" charset="-122"/>
              <a:cs typeface="思源黑体 CN Normal" panose="020B0400000000000000" charset="-122"/>
            </a:endParaRPr>
          </a:p>
        </p:txBody>
      </p:sp>
      <p:sp>
        <p:nvSpPr>
          <p:cNvPr id="14" name="文本框 11"/>
          <p:cNvSpPr txBox="1">
            <a:spLocks noChangeArrowheads="1"/>
          </p:cNvSpPr>
          <p:nvPr/>
        </p:nvSpPr>
        <p:spPr bwMode="auto">
          <a:xfrm>
            <a:off x="577850" y="3450590"/>
            <a:ext cx="4451350" cy="30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a:lnSpc>
                <a:spcPct val="130000"/>
              </a:lnSpc>
            </a:pPr>
            <a:r>
              <a:rPr lang="en-US" altLang="zh-CN" sz="1200" dirty="0">
                <a:latin typeface="宋体" panose="02010600030101010101" pitchFamily="2" charset="-122"/>
                <a:ea typeface="宋体" panose="02010600030101010101" pitchFamily="2" charset="-122"/>
                <a:cs typeface="思源黑体 CN Normal" panose="020B0400000000000000" charset="-122"/>
              </a:rPr>
              <a:t>03  </a:t>
            </a:r>
            <a:r>
              <a:rPr lang="zh-CN" altLang="en-US" sz="1200" dirty="0">
                <a:latin typeface="宋体" panose="02010600030101010101" pitchFamily="2" charset="-122"/>
                <a:ea typeface="宋体" panose="02010600030101010101" pitchFamily="2" charset="-122"/>
                <a:cs typeface="思源黑体 CN Normal" panose="020B0400000000000000" charset="-122"/>
              </a:rPr>
              <a:t>点击此处输入文字点击此处输入文字点击此处输入</a:t>
            </a:r>
            <a:endParaRPr lang="en-US" altLang="zh-CN" sz="1200" dirty="0">
              <a:latin typeface="宋体" panose="02010600030101010101" pitchFamily="2" charset="-122"/>
              <a:ea typeface="宋体" panose="02010600030101010101" pitchFamily="2" charset="-122"/>
              <a:cs typeface="思源黑体 CN Normal" panose="020B0400000000000000" charset="-122"/>
            </a:endParaRPr>
          </a:p>
        </p:txBody>
      </p:sp>
      <p:grpSp>
        <p:nvGrpSpPr>
          <p:cNvPr id="15" name="组合 14"/>
          <p:cNvGrpSpPr/>
          <p:nvPr/>
        </p:nvGrpSpPr>
        <p:grpSpPr>
          <a:xfrm>
            <a:off x="7698105" y="2859405"/>
            <a:ext cx="657860" cy="657860"/>
            <a:chOff x="5438775" y="2660650"/>
            <a:chExt cx="596900" cy="596900"/>
          </a:xfrm>
          <a:solidFill>
            <a:schemeClr val="tx1">
              <a:lumMod val="65000"/>
              <a:lumOff val="35000"/>
            </a:schemeClr>
          </a:solidFill>
        </p:grpSpPr>
        <p:sp>
          <p:nvSpPr>
            <p:cNvPr id="56" name="Freeform 185"/>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思源黑体 CN Normal" panose="020B0400000000000000" charset="-122"/>
              </a:endParaRPr>
            </a:p>
          </p:txBody>
        </p:sp>
        <p:sp>
          <p:nvSpPr>
            <p:cNvPr id="57"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1000" fill="hold"/>
                                        <p:tgtEl>
                                          <p:spTgt spid="44"/>
                                        </p:tgtEl>
                                        <p:attrNameLst>
                                          <p:attrName>ppt_w</p:attrName>
                                        </p:attrNameLst>
                                      </p:cBhvr>
                                      <p:tavLst>
                                        <p:tav tm="0">
                                          <p:val>
                                            <p:fltVal val="0"/>
                                          </p:val>
                                        </p:tav>
                                        <p:tav tm="100000">
                                          <p:val>
                                            <p:strVal val="#ppt_w"/>
                                          </p:val>
                                        </p:tav>
                                      </p:tavLst>
                                    </p:anim>
                                    <p:anim calcmode="lin" valueType="num">
                                      <p:cBhvr>
                                        <p:cTn id="14" dur="1000" fill="hold"/>
                                        <p:tgtEl>
                                          <p:spTgt spid="44"/>
                                        </p:tgtEl>
                                        <p:attrNameLst>
                                          <p:attrName>ppt_h</p:attrName>
                                        </p:attrNameLst>
                                      </p:cBhvr>
                                      <p:tavLst>
                                        <p:tav tm="0">
                                          <p:val>
                                            <p:fltVal val="0"/>
                                          </p:val>
                                        </p:tav>
                                        <p:tav tm="100000">
                                          <p:val>
                                            <p:strVal val="#ppt_h"/>
                                          </p:val>
                                        </p:tav>
                                      </p:tavLst>
                                    </p:anim>
                                    <p:anim calcmode="lin" valueType="num">
                                      <p:cBhvr>
                                        <p:cTn id="15" dur="1000" fill="hold"/>
                                        <p:tgtEl>
                                          <p:spTgt spid="44"/>
                                        </p:tgtEl>
                                        <p:attrNameLst>
                                          <p:attrName>style.rotation</p:attrName>
                                        </p:attrNameLst>
                                      </p:cBhvr>
                                      <p:tavLst>
                                        <p:tav tm="0">
                                          <p:val>
                                            <p:fltVal val="90"/>
                                          </p:val>
                                        </p:tav>
                                        <p:tav tm="100000">
                                          <p:val>
                                            <p:fltVal val="0"/>
                                          </p:val>
                                        </p:tav>
                                      </p:tavLst>
                                    </p:anim>
                                    <p:animEffect transition="in" filter="fade">
                                      <p:cBhvr>
                                        <p:cTn id="16" dur="1000"/>
                                        <p:tgtEl>
                                          <p:spTgt spid="4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par>
                                <p:cTn id="41" presetID="3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ppt_x</p:attrName>
                                        </p:attrNameLst>
                                      </p:cBhvr>
                                      <p:tavLst>
                                        <p:tav tm="0">
                                          <p:val>
                                            <p:strVal val="#ppt_x-.2"/>
                                          </p:val>
                                        </p:tav>
                                        <p:tav tm="100000">
                                          <p:val>
                                            <p:strVal val="#ppt_x"/>
                                          </p:val>
                                        </p:tav>
                                      </p:tavLst>
                                    </p:anim>
                                    <p:anim calcmode="lin" valueType="num">
                                      <p:cBhvr>
                                        <p:cTn id="5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9"/>
                                        </p:tgtEl>
                                      </p:cBhvr>
                                    </p:animEffect>
                                  </p:childTnLst>
                                </p:cTn>
                              </p:par>
                              <p:par>
                                <p:cTn id="54" presetID="29"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ppt_x</p:attrName>
                                        </p:attrNameLst>
                                      </p:cBhvr>
                                      <p:tavLst>
                                        <p:tav tm="0">
                                          <p:val>
                                            <p:strVal val="#ppt_x-.2"/>
                                          </p:val>
                                        </p:tav>
                                        <p:tav tm="100000">
                                          <p:val>
                                            <p:strVal val="#ppt_x"/>
                                          </p:val>
                                        </p:tav>
                                      </p:tavLst>
                                    </p:anim>
                                    <p:anim calcmode="lin" valueType="num">
                                      <p:cBhvr>
                                        <p:cTn id="5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ppt_x</p:attrName>
                                        </p:attrNameLst>
                                      </p:cBhvr>
                                      <p:tavLst>
                                        <p:tav tm="0">
                                          <p:val>
                                            <p:strVal val="#ppt_x-.2"/>
                                          </p:val>
                                        </p:tav>
                                        <p:tav tm="100000">
                                          <p:val>
                                            <p:strVal val="#ppt_x"/>
                                          </p:val>
                                        </p:tav>
                                      </p:tavLst>
                                    </p:anim>
                                    <p:anim calcmode="lin" valueType="num">
                                      <p:cBhvr>
                                        <p:cTn id="6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2"/>
                                        </p:tgtEl>
                                      </p:cBhvr>
                                    </p:animEffect>
                                  </p:childTnLst>
                                </p:cTn>
                              </p:par>
                              <p:par>
                                <p:cTn id="64" presetID="29"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ppt_x</p:attrName>
                                        </p:attrNameLst>
                                      </p:cBhvr>
                                      <p:tavLst>
                                        <p:tav tm="0">
                                          <p:val>
                                            <p:strVal val="#ppt_x-.2"/>
                                          </p:val>
                                        </p:tav>
                                        <p:tav tm="100000">
                                          <p:val>
                                            <p:strVal val="#ppt_x"/>
                                          </p:val>
                                        </p:tav>
                                      </p:tavLst>
                                    </p:anim>
                                    <p:anim calcmode="lin" valueType="num">
                                      <p:cBhvr>
                                        <p:cTn id="6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3"/>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1000" fill="hold"/>
                                        <p:tgtEl>
                                          <p:spTgt spid="14"/>
                                        </p:tgtEl>
                                        <p:attrNameLst>
                                          <p:attrName>ppt_x</p:attrName>
                                        </p:attrNameLst>
                                      </p:cBhvr>
                                      <p:tavLst>
                                        <p:tav tm="0">
                                          <p:val>
                                            <p:strVal val="#ppt_x-.2"/>
                                          </p:val>
                                        </p:tav>
                                        <p:tav tm="100000">
                                          <p:val>
                                            <p:strVal val="#ppt_x"/>
                                          </p:val>
                                        </p:tav>
                                      </p:tavLst>
                                    </p:anim>
                                    <p:anim calcmode="lin" valueType="num">
                                      <p:cBhvr>
                                        <p:cTn id="7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4"/>
                                        </p:tgtEl>
                                      </p:cBhvr>
                                    </p:animEffect>
                                  </p:childTnLst>
                                </p:cTn>
                              </p:par>
                              <p:par>
                                <p:cTn id="74" presetID="29" presetClass="entr" presetSubtype="0"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ppt_x</p:attrName>
                                        </p:attrNameLst>
                                      </p:cBhvr>
                                      <p:tavLst>
                                        <p:tav tm="0">
                                          <p:val>
                                            <p:strVal val="#ppt_x-.2"/>
                                          </p:val>
                                        </p:tav>
                                        <p:tav tm="100000">
                                          <p:val>
                                            <p:strVal val="#ppt_x"/>
                                          </p:val>
                                        </p:tav>
                                      </p:tavLst>
                                    </p:anim>
                                    <p:anim calcmode="lin" valueType="num">
                                      <p:cBhvr>
                                        <p:cTn id="7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3" grpId="0" animBg="1"/>
      <p:bldP spid="4" grpId="0" animBg="1"/>
      <p:bldP spid="5" grpId="0" animBg="1"/>
      <p:bldP spid="8"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矩形 9"/>
          <p:cNvPicPr>
            <a:picLocks noChangeAspect="1"/>
          </p:cNvPicPr>
          <p:nvPr/>
        </p:nvPicPr>
        <p:blipFill>
          <a:blip r:embed="rId3"/>
          <a:stretch>
            <a:fillRect/>
          </a:stretch>
        </p:blipFill>
        <p:spPr>
          <a:xfrm>
            <a:off x="3175" y="2684780"/>
            <a:ext cx="10786110" cy="3791585"/>
          </a:xfrm>
          <a:prstGeom prst="rect">
            <a:avLst/>
          </a:prstGeom>
        </p:spPr>
      </p:pic>
      <p:pic>
        <p:nvPicPr>
          <p:cNvPr id="3" name="图片 2" descr="椭圆 5"/>
          <p:cNvPicPr>
            <a:picLocks noChangeAspect="1"/>
          </p:cNvPicPr>
          <p:nvPr/>
        </p:nvPicPr>
        <p:blipFill>
          <a:blip r:embed="rId4"/>
          <a:stretch>
            <a:fillRect/>
          </a:stretch>
        </p:blipFill>
        <p:spPr>
          <a:xfrm>
            <a:off x="4398010" y="1723390"/>
            <a:ext cx="1848485" cy="1848485"/>
          </a:xfrm>
          <a:prstGeom prst="rect">
            <a:avLst/>
          </a:prstGeom>
        </p:spPr>
      </p:pic>
      <p:grpSp>
        <p:nvGrpSpPr>
          <p:cNvPr id="8" name="组合 7"/>
          <p:cNvGrpSpPr/>
          <p:nvPr/>
        </p:nvGrpSpPr>
        <p:grpSpPr>
          <a:xfrm>
            <a:off x="3523933" y="4366260"/>
            <a:ext cx="3597275" cy="769620"/>
            <a:chOff x="7719" y="4805"/>
            <a:chExt cx="5665" cy="1212"/>
          </a:xfrm>
        </p:grpSpPr>
        <p:sp>
          <p:nvSpPr>
            <p:cNvPr id="12" name="TextBox 15"/>
            <p:cNvSpPr txBox="1"/>
            <p:nvPr/>
          </p:nvSpPr>
          <p:spPr>
            <a:xfrm>
              <a:off x="9680" y="543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研究意义</a:t>
              </a:r>
            </a:p>
          </p:txBody>
        </p:sp>
        <p:sp>
          <p:nvSpPr>
            <p:cNvPr id="18" name="TextBox 17"/>
            <p:cNvSpPr txBox="1"/>
            <p:nvPr/>
          </p:nvSpPr>
          <p:spPr>
            <a:xfrm>
              <a:off x="7719" y="543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理论基础</a:t>
              </a:r>
            </a:p>
          </p:txBody>
        </p:sp>
        <p:sp>
          <p:nvSpPr>
            <p:cNvPr id="6" name="TextBox 14"/>
            <p:cNvSpPr txBox="1"/>
            <p:nvPr/>
          </p:nvSpPr>
          <p:spPr>
            <a:xfrm>
              <a:off x="7719" y="480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课题背景</a:t>
              </a:r>
            </a:p>
          </p:txBody>
        </p:sp>
        <p:sp>
          <p:nvSpPr>
            <p:cNvPr id="17" name="TextBox 16"/>
            <p:cNvSpPr txBox="1"/>
            <p:nvPr/>
          </p:nvSpPr>
          <p:spPr>
            <a:xfrm>
              <a:off x="11640" y="4805"/>
              <a:ext cx="1744" cy="581"/>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研究综述</a:t>
              </a:r>
            </a:p>
          </p:txBody>
        </p:sp>
        <p:sp>
          <p:nvSpPr>
            <p:cNvPr id="28" name="TextBox 27"/>
            <p:cNvSpPr txBox="1"/>
            <p:nvPr/>
          </p:nvSpPr>
          <p:spPr>
            <a:xfrm>
              <a:off x="9680" y="4805"/>
              <a:ext cx="1744" cy="581"/>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相关研究</a:t>
              </a:r>
            </a:p>
          </p:txBody>
        </p:sp>
      </p:grpSp>
      <p:sp>
        <p:nvSpPr>
          <p:cNvPr id="7" name="文本框 6"/>
          <p:cNvSpPr txBox="1"/>
          <p:nvPr/>
        </p:nvSpPr>
        <p:spPr>
          <a:xfrm>
            <a:off x="4866005" y="2232660"/>
            <a:ext cx="912495" cy="829945"/>
          </a:xfrm>
          <a:prstGeom prst="rect">
            <a:avLst/>
          </a:prstGeom>
          <a:noFill/>
        </p:spPr>
        <p:txBody>
          <a:bodyPr wrap="square" rtlCol="0">
            <a:spAutoFit/>
          </a:bodyPr>
          <a:lstStyle/>
          <a:p>
            <a:r>
              <a:rPr lang="en-US" altLang="zh-CN" sz="48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02</a:t>
            </a:r>
          </a:p>
        </p:txBody>
      </p:sp>
      <p:sp>
        <p:nvSpPr>
          <p:cNvPr id="4" name="TextBox 1"/>
          <p:cNvSpPr txBox="1"/>
          <p:nvPr/>
        </p:nvSpPr>
        <p:spPr>
          <a:xfrm>
            <a:off x="3454281" y="3643548"/>
            <a:ext cx="3738880" cy="706827"/>
          </a:xfrm>
          <a:prstGeom prst="rect">
            <a:avLst/>
          </a:prstGeom>
          <a:noFill/>
        </p:spPr>
        <p:txBody>
          <a:bodyPr wrap="none" rtlCol="0">
            <a:spAutoFit/>
          </a:bodyPr>
          <a:lstStyle/>
          <a:p>
            <a:r>
              <a:rPr lang="zh-CN" altLang="en-US" sz="4000" dirty="0">
                <a:solidFill>
                  <a:schemeClr val="bg1"/>
                </a:solidFill>
                <a:latin typeface="宋体" panose="02010600030101010101" pitchFamily="2" charset="-122"/>
                <a:ea typeface="宋体" panose="02010600030101010101" pitchFamily="2" charset="-122"/>
                <a:cs typeface="思源黑体 CN Normal" panose="020B0400000000000000" charset="-122"/>
              </a:rPr>
              <a:t>课题背景及内容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500"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90"/>
                                          </p:val>
                                        </p:tav>
                                        <p:tav tm="100000">
                                          <p:val>
                                            <p:fltVal val="0"/>
                                          </p:val>
                                        </p:tav>
                                      </p:tavLst>
                                    </p:anim>
                                    <p:animEffect transition="in" filter="fade">
                                      <p:cBhvr>
                                        <p:cTn id="15" dur="500"/>
                                        <p:tgtEl>
                                          <p:spTgt spid="3"/>
                                        </p:tgtEl>
                                      </p:cBhvr>
                                    </p:animEffect>
                                  </p:childTnLst>
                                </p:cTn>
                              </p:par>
                              <p:par>
                                <p:cTn id="16" presetID="31" presetClass="entr" presetSubtype="0" fill="hold" grpId="0" nodeType="withEffect">
                                  <p:stCondLst>
                                    <p:cond delay="0"/>
                                  </p:stCondLst>
                                  <p:childTnLst>
                                    <p:set>
                                      <p:cBhvr>
                                        <p:cTn id="17" dur="500"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3" name="文本框 11"/>
          <p:cNvSpPr txBox="1">
            <a:spLocks noChangeArrowheads="1"/>
          </p:cNvSpPr>
          <p:nvPr/>
        </p:nvSpPr>
        <p:spPr bwMode="auto">
          <a:xfrm>
            <a:off x="925195" y="4175125"/>
            <a:ext cx="3079115" cy="5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eaLnBrk="1" hangingPunct="1">
              <a:lnSpc>
                <a:spcPct val="130000"/>
              </a:lnSpc>
            </a:pPr>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点击此处输入文字点击此处输入文字</a:t>
            </a:r>
            <a:endParaRPr lang="en-US" altLang="zh-CN"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a:p>
            <a:pPr algn="just">
              <a:lnSpc>
                <a:spcPct val="130000"/>
              </a:lnSpc>
            </a:pPr>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点击此处输入文字点击此处输入文字</a:t>
            </a:r>
          </a:p>
        </p:txBody>
      </p:sp>
      <p:sp>
        <p:nvSpPr>
          <p:cNvPr id="44" name="文本框 11"/>
          <p:cNvSpPr txBox="1">
            <a:spLocks noChangeArrowheads="1"/>
          </p:cNvSpPr>
          <p:nvPr/>
        </p:nvSpPr>
        <p:spPr bwMode="auto">
          <a:xfrm>
            <a:off x="6869430" y="4175125"/>
            <a:ext cx="3079115" cy="5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eaLnBrk="1" hangingPunct="1">
              <a:lnSpc>
                <a:spcPct val="130000"/>
              </a:lnSpc>
            </a:pPr>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点击此处输入文字点击此处输入文字</a:t>
            </a:r>
            <a:endParaRPr lang="en-US" altLang="zh-CN"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a:p>
            <a:pPr algn="just">
              <a:lnSpc>
                <a:spcPct val="130000"/>
              </a:lnSpc>
            </a:pPr>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点击此处输入文字点击此处输入文字</a:t>
            </a:r>
          </a:p>
        </p:txBody>
      </p:sp>
      <p:sp>
        <p:nvSpPr>
          <p:cNvPr id="45" name="文本框 11"/>
          <p:cNvSpPr txBox="1">
            <a:spLocks noChangeArrowheads="1"/>
          </p:cNvSpPr>
          <p:nvPr/>
        </p:nvSpPr>
        <p:spPr bwMode="auto">
          <a:xfrm>
            <a:off x="6869430" y="1235710"/>
            <a:ext cx="3079115" cy="5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eaLnBrk="1" hangingPunct="1">
              <a:lnSpc>
                <a:spcPct val="130000"/>
              </a:lnSpc>
            </a:pPr>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点击此处输入文字点击此处输入文字</a:t>
            </a:r>
            <a:endParaRPr lang="en-US" altLang="zh-CN"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a:p>
            <a:pPr algn="just">
              <a:lnSpc>
                <a:spcPct val="130000"/>
              </a:lnSpc>
            </a:pPr>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点击此处输入文字点击此处输入文字</a:t>
            </a:r>
          </a:p>
        </p:txBody>
      </p:sp>
      <p:sp>
        <p:nvSpPr>
          <p:cNvPr id="46" name="文本框 11"/>
          <p:cNvSpPr txBox="1">
            <a:spLocks noChangeArrowheads="1"/>
          </p:cNvSpPr>
          <p:nvPr/>
        </p:nvSpPr>
        <p:spPr bwMode="auto">
          <a:xfrm>
            <a:off x="925195" y="1310005"/>
            <a:ext cx="3079115" cy="5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just" eaLnBrk="1" hangingPunct="1">
              <a:lnSpc>
                <a:spcPct val="130000"/>
              </a:lnSpc>
            </a:pPr>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点击此处输入文字点击此处输入文字</a:t>
            </a:r>
            <a:endParaRPr lang="en-US" altLang="zh-CN"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a:p>
            <a:pPr algn="just">
              <a:lnSpc>
                <a:spcPct val="130000"/>
              </a:lnSpc>
            </a:pPr>
            <a:r>
              <a:rPr lang="zh-CN" altLang="en-US" sz="11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rPr>
              <a:t>点击此处输入文字点击此处输入文字</a:t>
            </a:r>
          </a:p>
        </p:txBody>
      </p:sp>
      <p:grpSp>
        <p:nvGrpSpPr>
          <p:cNvPr id="47" name="组合 46"/>
          <p:cNvGrpSpPr/>
          <p:nvPr/>
        </p:nvGrpSpPr>
        <p:grpSpPr>
          <a:xfrm>
            <a:off x="536575" y="4222750"/>
            <a:ext cx="4458970" cy="692150"/>
            <a:chOff x="899890" y="4508817"/>
            <a:chExt cx="4058788" cy="603478"/>
          </a:xfrm>
        </p:grpSpPr>
        <p:cxnSp>
          <p:nvCxnSpPr>
            <p:cNvPr id="48" name="直接箭头连接符 47"/>
            <p:cNvCxnSpPr/>
            <p:nvPr/>
          </p:nvCxnSpPr>
          <p:spPr>
            <a:xfrm flipH="1">
              <a:off x="899890" y="5101113"/>
              <a:ext cx="3455310" cy="0"/>
            </a:xfrm>
            <a:prstGeom prst="straightConnector1">
              <a:avLst/>
            </a:prstGeom>
            <a:ln>
              <a:solidFill>
                <a:srgbClr val="404040"/>
              </a:solidFill>
              <a:tailEnd type="arrow" w="med" len="med"/>
            </a:ln>
          </p:spPr>
          <p:style>
            <a:lnRef idx="1">
              <a:schemeClr val="accent6"/>
            </a:lnRef>
            <a:fillRef idx="0">
              <a:schemeClr val="accent6"/>
            </a:fillRef>
            <a:effectRef idx="0">
              <a:schemeClr val="accent6"/>
            </a:effectRef>
            <a:fontRef idx="minor">
              <a:schemeClr val="tx1"/>
            </a:fontRef>
          </p:style>
        </p:cxnSp>
        <p:cxnSp>
          <p:nvCxnSpPr>
            <p:cNvPr id="49" name="直接连接符 48"/>
            <p:cNvCxnSpPr/>
            <p:nvPr/>
          </p:nvCxnSpPr>
          <p:spPr>
            <a:xfrm flipH="1">
              <a:off x="4355200" y="4508817"/>
              <a:ext cx="603478" cy="603478"/>
            </a:xfrm>
            <a:prstGeom prst="line">
              <a:avLst/>
            </a:prstGeom>
            <a:ln>
              <a:solidFill>
                <a:srgbClr val="404040"/>
              </a:solidFill>
            </a:ln>
          </p:spPr>
          <p:style>
            <a:lnRef idx="1">
              <a:schemeClr val="accent6"/>
            </a:lnRef>
            <a:fillRef idx="0">
              <a:schemeClr val="accent6"/>
            </a:fillRef>
            <a:effectRef idx="0">
              <a:schemeClr val="accent6"/>
            </a:effectRef>
            <a:fontRef idx="minor">
              <a:schemeClr val="tx1"/>
            </a:fontRef>
          </p:style>
        </p:cxnSp>
      </p:grpSp>
      <p:grpSp>
        <p:nvGrpSpPr>
          <p:cNvPr id="50" name="组合 49"/>
          <p:cNvGrpSpPr/>
          <p:nvPr/>
        </p:nvGrpSpPr>
        <p:grpSpPr>
          <a:xfrm flipH="1">
            <a:off x="5572760" y="4209415"/>
            <a:ext cx="4541520" cy="692150"/>
            <a:chOff x="899890" y="4508817"/>
            <a:chExt cx="4058788" cy="603478"/>
          </a:xfrm>
        </p:grpSpPr>
        <p:cxnSp>
          <p:nvCxnSpPr>
            <p:cNvPr id="7" name="直接箭头连接符 6"/>
            <p:cNvCxnSpPr/>
            <p:nvPr/>
          </p:nvCxnSpPr>
          <p:spPr>
            <a:xfrm flipH="1">
              <a:off x="899890" y="5101113"/>
              <a:ext cx="3455310" cy="0"/>
            </a:xfrm>
            <a:prstGeom prst="straightConnector1">
              <a:avLst/>
            </a:prstGeom>
            <a:ln>
              <a:solidFill>
                <a:srgbClr val="404040"/>
              </a:solidFill>
              <a:tailEnd type="arrow" w="med" len="med"/>
            </a:ln>
          </p:spPr>
          <p:style>
            <a:lnRef idx="1">
              <a:schemeClr val="accent6"/>
            </a:lnRef>
            <a:fillRef idx="0">
              <a:schemeClr val="accent6"/>
            </a:fillRef>
            <a:effectRef idx="0">
              <a:schemeClr val="accent6"/>
            </a:effectRef>
            <a:fontRef idx="minor">
              <a:schemeClr val="tx1"/>
            </a:fontRef>
          </p:style>
        </p:cxnSp>
        <p:cxnSp>
          <p:nvCxnSpPr>
            <p:cNvPr id="9" name="直接连接符 8"/>
            <p:cNvCxnSpPr/>
            <p:nvPr/>
          </p:nvCxnSpPr>
          <p:spPr>
            <a:xfrm flipH="1">
              <a:off x="4355200" y="4508817"/>
              <a:ext cx="603478" cy="603478"/>
            </a:xfrm>
            <a:prstGeom prst="line">
              <a:avLst/>
            </a:prstGeom>
            <a:ln>
              <a:solidFill>
                <a:srgbClr val="404040"/>
              </a:solidFill>
            </a:ln>
          </p:spPr>
          <p:style>
            <a:lnRef idx="1">
              <a:schemeClr val="accent6"/>
            </a:lnRef>
            <a:fillRef idx="0">
              <a:schemeClr val="accent6"/>
            </a:fillRef>
            <a:effectRef idx="0">
              <a:schemeClr val="accent6"/>
            </a:effectRef>
            <a:fontRef idx="minor">
              <a:schemeClr val="tx1"/>
            </a:fontRef>
          </p:style>
        </p:cxnSp>
      </p:grpSp>
      <p:grpSp>
        <p:nvGrpSpPr>
          <p:cNvPr id="53" name="组合 52"/>
          <p:cNvGrpSpPr/>
          <p:nvPr/>
        </p:nvGrpSpPr>
        <p:grpSpPr>
          <a:xfrm rot="10800000" flipH="1">
            <a:off x="454025" y="1997075"/>
            <a:ext cx="4458970" cy="692150"/>
            <a:chOff x="899890" y="4508817"/>
            <a:chExt cx="4058788" cy="603478"/>
          </a:xfrm>
        </p:grpSpPr>
        <p:cxnSp>
          <p:nvCxnSpPr>
            <p:cNvPr id="10" name="直接箭头连接符 9"/>
            <p:cNvCxnSpPr/>
            <p:nvPr/>
          </p:nvCxnSpPr>
          <p:spPr>
            <a:xfrm flipH="1">
              <a:off x="899890" y="5101113"/>
              <a:ext cx="3455310" cy="0"/>
            </a:xfrm>
            <a:prstGeom prst="straightConnector1">
              <a:avLst/>
            </a:prstGeom>
            <a:ln>
              <a:solidFill>
                <a:srgbClr val="404040"/>
              </a:solidFill>
              <a:tailEnd type="arrow" w="med" len="med"/>
            </a:ln>
          </p:spPr>
          <p:style>
            <a:lnRef idx="1">
              <a:schemeClr val="accent6"/>
            </a:lnRef>
            <a:fillRef idx="0">
              <a:schemeClr val="accent6"/>
            </a:fillRef>
            <a:effectRef idx="0">
              <a:schemeClr val="accent6"/>
            </a:effectRef>
            <a:fontRef idx="minor">
              <a:schemeClr val="tx1"/>
            </a:fontRef>
          </p:style>
        </p:cxnSp>
        <p:cxnSp>
          <p:nvCxnSpPr>
            <p:cNvPr id="11" name="直接连接符 10"/>
            <p:cNvCxnSpPr/>
            <p:nvPr/>
          </p:nvCxnSpPr>
          <p:spPr>
            <a:xfrm flipH="1">
              <a:off x="4355200" y="4508817"/>
              <a:ext cx="603478" cy="603478"/>
            </a:xfrm>
            <a:prstGeom prst="line">
              <a:avLst/>
            </a:prstGeom>
            <a:ln>
              <a:solidFill>
                <a:srgbClr val="404040"/>
              </a:solidFill>
            </a:ln>
          </p:spPr>
          <p:style>
            <a:lnRef idx="1">
              <a:schemeClr val="accent6"/>
            </a:lnRef>
            <a:fillRef idx="0">
              <a:schemeClr val="accent6"/>
            </a:fillRef>
            <a:effectRef idx="0">
              <a:schemeClr val="accent6"/>
            </a:effectRef>
            <a:fontRef idx="minor">
              <a:schemeClr val="tx1"/>
            </a:fontRef>
          </p:style>
        </p:cxnSp>
      </p:grpSp>
      <p:grpSp>
        <p:nvGrpSpPr>
          <p:cNvPr id="56" name="组合 55"/>
          <p:cNvGrpSpPr/>
          <p:nvPr/>
        </p:nvGrpSpPr>
        <p:grpSpPr>
          <a:xfrm rot="10800000">
            <a:off x="5655310" y="1984375"/>
            <a:ext cx="4483735" cy="692150"/>
            <a:chOff x="899890" y="4508817"/>
            <a:chExt cx="4058788" cy="603478"/>
          </a:xfrm>
        </p:grpSpPr>
        <p:cxnSp>
          <p:nvCxnSpPr>
            <p:cNvPr id="12" name="直接箭头连接符 11"/>
            <p:cNvCxnSpPr/>
            <p:nvPr/>
          </p:nvCxnSpPr>
          <p:spPr>
            <a:xfrm flipH="1">
              <a:off x="899890" y="5101113"/>
              <a:ext cx="3455310" cy="0"/>
            </a:xfrm>
            <a:prstGeom prst="straightConnector1">
              <a:avLst/>
            </a:prstGeom>
            <a:ln>
              <a:solidFill>
                <a:srgbClr val="404040"/>
              </a:solidFill>
              <a:tailEnd type="arrow" w="med" len="med"/>
            </a:ln>
          </p:spPr>
          <p:style>
            <a:lnRef idx="1">
              <a:schemeClr val="accent6"/>
            </a:lnRef>
            <a:fillRef idx="0">
              <a:schemeClr val="accent6"/>
            </a:fillRef>
            <a:effectRef idx="0">
              <a:schemeClr val="accent6"/>
            </a:effectRef>
            <a:fontRef idx="minor">
              <a:schemeClr val="tx1"/>
            </a:fontRef>
          </p:style>
        </p:cxnSp>
        <p:cxnSp>
          <p:nvCxnSpPr>
            <p:cNvPr id="13" name="直接连接符 12"/>
            <p:cNvCxnSpPr/>
            <p:nvPr/>
          </p:nvCxnSpPr>
          <p:spPr>
            <a:xfrm flipH="1">
              <a:off x="4355200" y="4508817"/>
              <a:ext cx="603478" cy="603478"/>
            </a:xfrm>
            <a:prstGeom prst="line">
              <a:avLst/>
            </a:prstGeom>
            <a:ln>
              <a:solidFill>
                <a:srgbClr val="404040"/>
              </a:solidFill>
            </a:ln>
          </p:spPr>
          <p:style>
            <a:lnRef idx="1">
              <a:schemeClr val="accent6"/>
            </a:lnRef>
            <a:fillRef idx="0">
              <a:schemeClr val="accent6"/>
            </a:fillRef>
            <a:effectRef idx="0">
              <a:schemeClr val="accent6"/>
            </a:effectRef>
            <a:fontRef idx="minor">
              <a:schemeClr val="tx1"/>
            </a:fontRef>
          </p:style>
        </p:cxnSp>
      </p:grpSp>
      <p:sp>
        <p:nvSpPr>
          <p:cNvPr id="14" name="椭圆 13"/>
          <p:cNvSpPr/>
          <p:nvPr/>
        </p:nvSpPr>
        <p:spPr>
          <a:xfrm>
            <a:off x="3978910" y="2171065"/>
            <a:ext cx="2526030" cy="252603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12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pPr algn="ct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p>
          <a:p>
            <a:pPr algn="ct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endParaRPr lang="en-US" altLang="zh-CN" sz="12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a:p>
            <a:pPr algn="ct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rPr>
              <a:t>点击此处输入文字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par>
                                <p:cTn id="11" presetID="16" presetClass="entr" presetSubtype="21"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barn(inVertical)">
                                      <p:cBhvr>
                                        <p:cTn id="13" dur="500"/>
                                        <p:tgtEl>
                                          <p:spTgt spid="56"/>
                                        </p:tgtEl>
                                      </p:cBhvr>
                                    </p:animEffect>
                                  </p:childTnLst>
                                </p:cTn>
                              </p:par>
                              <p:par>
                                <p:cTn id="14" presetID="16" presetClass="entr" presetSubtype="21"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arn(inVertical)">
                                      <p:cBhvr>
                                        <p:cTn id="16" dur="500"/>
                                        <p:tgtEl>
                                          <p:spTgt spid="47"/>
                                        </p:tgtEl>
                                      </p:cBhvr>
                                    </p:animEffect>
                                  </p:childTnLst>
                                </p:cTn>
                              </p:par>
                              <p:par>
                                <p:cTn id="17" presetID="16" presetClass="entr" presetSubtype="21"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down)">
                                      <p:cBhvr>
                                        <p:cTn id="24" dur="500"/>
                                        <p:tgtEl>
                                          <p:spTgt spid="4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矩形 9"/>
          <p:cNvPicPr>
            <a:picLocks noChangeAspect="1"/>
          </p:cNvPicPr>
          <p:nvPr/>
        </p:nvPicPr>
        <p:blipFill>
          <a:blip r:embed="rId3"/>
          <a:stretch>
            <a:fillRect/>
          </a:stretch>
        </p:blipFill>
        <p:spPr>
          <a:xfrm>
            <a:off x="3175" y="11430"/>
            <a:ext cx="10786110" cy="6464935"/>
          </a:xfrm>
          <a:prstGeom prst="rect">
            <a:avLst/>
          </a:prstGeom>
        </p:spPr>
      </p:pic>
      <p:grpSp>
        <p:nvGrpSpPr>
          <p:cNvPr id="55" name="组合 54"/>
          <p:cNvGrpSpPr/>
          <p:nvPr/>
        </p:nvGrpSpPr>
        <p:grpSpPr>
          <a:xfrm>
            <a:off x="3418205" y="1865015"/>
            <a:ext cx="3971290" cy="3245465"/>
            <a:chOff x="5978" y="2429"/>
            <a:chExt cx="6254" cy="5111"/>
          </a:xfrm>
        </p:grpSpPr>
        <p:sp>
          <p:nvSpPr>
            <p:cNvPr id="3" name="Freeform 7"/>
            <p:cNvSpPr/>
            <p:nvPr/>
          </p:nvSpPr>
          <p:spPr bwMode="auto">
            <a:xfrm>
              <a:off x="5978" y="2570"/>
              <a:ext cx="2329" cy="632"/>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4" name="Freeform 8"/>
            <p:cNvSpPr/>
            <p:nvPr/>
          </p:nvSpPr>
          <p:spPr bwMode="auto">
            <a:xfrm>
              <a:off x="11155" y="2570"/>
              <a:ext cx="1076" cy="1450"/>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5" name="Freeform 9"/>
            <p:cNvSpPr/>
            <p:nvPr/>
          </p:nvSpPr>
          <p:spPr bwMode="auto">
            <a:xfrm>
              <a:off x="10310" y="6166"/>
              <a:ext cx="1922" cy="632"/>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6350"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6" name="Freeform 10"/>
            <p:cNvSpPr/>
            <p:nvPr/>
          </p:nvSpPr>
          <p:spPr bwMode="auto">
            <a:xfrm>
              <a:off x="5978" y="6082"/>
              <a:ext cx="1440" cy="41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8" name="Freeform 11"/>
            <p:cNvSpPr/>
            <p:nvPr/>
          </p:nvSpPr>
          <p:spPr bwMode="auto">
            <a:xfrm>
              <a:off x="10148" y="4858"/>
              <a:ext cx="128" cy="25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solidFill>
              <a:srgbClr val="A6A6A6">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9" name="Freeform 12"/>
            <p:cNvSpPr/>
            <p:nvPr/>
          </p:nvSpPr>
          <p:spPr bwMode="auto">
            <a:xfrm>
              <a:off x="8273" y="4858"/>
              <a:ext cx="129" cy="25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solidFill>
              <a:srgbClr val="A6A6A6">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0" name="Freeform 13"/>
            <p:cNvSpPr/>
            <p:nvPr/>
          </p:nvSpPr>
          <p:spPr bwMode="auto">
            <a:xfrm>
              <a:off x="9174" y="5797"/>
              <a:ext cx="258" cy="130"/>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solidFill>
              <a:srgbClr val="A6A6A6">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1" name="Freeform 14"/>
            <p:cNvSpPr/>
            <p:nvPr/>
          </p:nvSpPr>
          <p:spPr bwMode="auto">
            <a:xfrm>
              <a:off x="9162" y="4020"/>
              <a:ext cx="257" cy="128"/>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solidFill>
              <a:srgbClr val="A6A6A6">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13" name="组合 12"/>
            <p:cNvGrpSpPr/>
            <p:nvPr/>
          </p:nvGrpSpPr>
          <p:grpSpPr>
            <a:xfrm>
              <a:off x="8575" y="2429"/>
              <a:ext cx="1455" cy="1452"/>
              <a:chOff x="8712" y="2369"/>
              <a:chExt cx="1771" cy="1767"/>
            </a:xfrm>
            <a:solidFill>
              <a:srgbClr val="55463D"/>
            </a:solidFill>
          </p:grpSpPr>
          <p:sp>
            <p:nvSpPr>
              <p:cNvPr id="23" name="Oval 2"/>
              <p:cNvSpPr>
                <a:spLocks noChangeArrowheads="1"/>
              </p:cNvSpPr>
              <p:nvPr/>
            </p:nvSpPr>
            <p:spPr bwMode="auto">
              <a:xfrm>
                <a:off x="8712" y="2369"/>
                <a:ext cx="1771" cy="1767"/>
              </a:xfrm>
              <a:prstGeom prst="ellipse">
                <a:avLst/>
              </a:prstGeom>
              <a:solidFill>
                <a:schemeClr val="bg1">
                  <a:alpha val="50000"/>
                </a:schemeClr>
              </a:solidFill>
              <a:ln>
                <a:noFill/>
              </a:ln>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40" name="Freeform 19"/>
              <p:cNvSpPr>
                <a:spLocks noEditPoints="1"/>
              </p:cNvSpPr>
              <p:nvPr/>
            </p:nvSpPr>
            <p:spPr bwMode="auto">
              <a:xfrm>
                <a:off x="9276" y="2940"/>
                <a:ext cx="644" cy="659"/>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grpSp>
        <p:grpSp>
          <p:nvGrpSpPr>
            <p:cNvPr id="17" name="组合 16"/>
            <p:cNvGrpSpPr/>
            <p:nvPr/>
          </p:nvGrpSpPr>
          <p:grpSpPr>
            <a:xfrm>
              <a:off x="6747" y="4267"/>
              <a:ext cx="1451" cy="1451"/>
              <a:chOff x="6487" y="4606"/>
              <a:chExt cx="1766" cy="1766"/>
            </a:xfrm>
            <a:solidFill>
              <a:srgbClr val="55463D"/>
            </a:solidFill>
          </p:grpSpPr>
          <p:sp>
            <p:nvSpPr>
              <p:cNvPr id="12" name="Oval 5"/>
              <p:cNvSpPr>
                <a:spLocks noChangeArrowheads="1"/>
              </p:cNvSpPr>
              <p:nvPr/>
            </p:nvSpPr>
            <p:spPr bwMode="auto">
              <a:xfrm>
                <a:off x="6487" y="4606"/>
                <a:ext cx="1767" cy="1767"/>
              </a:xfrm>
              <a:prstGeom prst="ellipse">
                <a:avLst/>
              </a:prstGeom>
              <a:solidFill>
                <a:schemeClr val="bg1">
                  <a:alpha val="50000"/>
                </a:schemeClr>
              </a:solidFill>
              <a:ln>
                <a:noFill/>
              </a:ln>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41" name="Group 20"/>
              <p:cNvGrpSpPr/>
              <p:nvPr/>
            </p:nvGrpSpPr>
            <p:grpSpPr bwMode="auto">
              <a:xfrm>
                <a:off x="6964" y="5018"/>
                <a:ext cx="812" cy="827"/>
                <a:chOff x="0" y="0"/>
                <a:chExt cx="276" cy="281"/>
              </a:xfrm>
              <a:grpFill/>
            </p:grpSpPr>
            <p:sp>
              <p:nvSpPr>
                <p:cNvPr id="42"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43"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grpSp>
        </p:grpSp>
        <p:grpSp>
          <p:nvGrpSpPr>
            <p:cNvPr id="16" name="组合 15"/>
            <p:cNvGrpSpPr/>
            <p:nvPr/>
          </p:nvGrpSpPr>
          <p:grpSpPr>
            <a:xfrm>
              <a:off x="8578" y="6084"/>
              <a:ext cx="1456" cy="1456"/>
              <a:chOff x="8715" y="6818"/>
              <a:chExt cx="1772" cy="1772"/>
            </a:xfrm>
            <a:solidFill>
              <a:srgbClr val="55463D"/>
            </a:solidFill>
          </p:grpSpPr>
          <p:sp>
            <p:nvSpPr>
              <p:cNvPr id="14" name="Oval 6"/>
              <p:cNvSpPr>
                <a:spLocks noChangeArrowheads="1"/>
              </p:cNvSpPr>
              <p:nvPr/>
            </p:nvSpPr>
            <p:spPr bwMode="auto">
              <a:xfrm>
                <a:off x="8715" y="6818"/>
                <a:ext cx="1772" cy="1772"/>
              </a:xfrm>
              <a:prstGeom prst="ellipse">
                <a:avLst/>
              </a:prstGeom>
              <a:solidFill>
                <a:schemeClr val="bg1">
                  <a:alpha val="50000"/>
                </a:schemeClr>
              </a:solidFill>
              <a:ln>
                <a:noFill/>
              </a:ln>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44" name="Freeform 23"/>
              <p:cNvSpPr>
                <a:spLocks noEditPoints="1"/>
              </p:cNvSpPr>
              <p:nvPr/>
            </p:nvSpPr>
            <p:spPr bwMode="auto">
              <a:xfrm>
                <a:off x="9241" y="7323"/>
                <a:ext cx="717" cy="761"/>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grpSp>
        <p:grpSp>
          <p:nvGrpSpPr>
            <p:cNvPr id="15" name="组合 14"/>
            <p:cNvGrpSpPr/>
            <p:nvPr/>
          </p:nvGrpSpPr>
          <p:grpSpPr>
            <a:xfrm>
              <a:off x="10390" y="4248"/>
              <a:ext cx="1453" cy="1452"/>
              <a:chOff x="10920" y="4583"/>
              <a:chExt cx="1768" cy="1767"/>
            </a:xfrm>
            <a:solidFill>
              <a:srgbClr val="55463D"/>
            </a:solidFill>
          </p:grpSpPr>
          <p:sp>
            <p:nvSpPr>
              <p:cNvPr id="18" name="Oval 4"/>
              <p:cNvSpPr>
                <a:spLocks noChangeArrowheads="1"/>
              </p:cNvSpPr>
              <p:nvPr/>
            </p:nvSpPr>
            <p:spPr bwMode="auto">
              <a:xfrm>
                <a:off x="10920" y="4583"/>
                <a:ext cx="1768" cy="1767"/>
              </a:xfrm>
              <a:prstGeom prst="ellipse">
                <a:avLst/>
              </a:prstGeom>
              <a:solidFill>
                <a:schemeClr val="bg1">
                  <a:alpha val="50000"/>
                </a:schemeClr>
              </a:solidFill>
              <a:ln>
                <a:noFill/>
              </a:ln>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45" name="Group 24"/>
              <p:cNvGrpSpPr/>
              <p:nvPr/>
            </p:nvGrpSpPr>
            <p:grpSpPr bwMode="auto">
              <a:xfrm>
                <a:off x="11450" y="5125"/>
                <a:ext cx="709" cy="607"/>
                <a:chOff x="0" y="0"/>
                <a:chExt cx="280" cy="240"/>
              </a:xfrm>
              <a:grpFill/>
            </p:grpSpPr>
            <p:sp>
              <p:nvSpPr>
                <p:cNvPr id="46"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47"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grpSp>
        </p:grpSp>
        <p:grpSp>
          <p:nvGrpSpPr>
            <p:cNvPr id="19" name="组合 18"/>
            <p:cNvGrpSpPr/>
            <p:nvPr/>
          </p:nvGrpSpPr>
          <p:grpSpPr>
            <a:xfrm>
              <a:off x="8761" y="4443"/>
              <a:ext cx="1088" cy="1088"/>
              <a:chOff x="8938" y="4821"/>
              <a:chExt cx="1324" cy="1324"/>
            </a:xfrm>
            <a:solidFill>
              <a:srgbClr val="55463D"/>
            </a:solidFill>
          </p:grpSpPr>
          <p:sp>
            <p:nvSpPr>
              <p:cNvPr id="20" name="Oval 3"/>
              <p:cNvSpPr>
                <a:spLocks noChangeArrowheads="1"/>
              </p:cNvSpPr>
              <p:nvPr/>
            </p:nvSpPr>
            <p:spPr bwMode="auto">
              <a:xfrm>
                <a:off x="8938" y="4821"/>
                <a:ext cx="1325" cy="1325"/>
              </a:xfrm>
              <a:prstGeom prst="ellipse">
                <a:avLst/>
              </a:prstGeom>
              <a:solidFill>
                <a:schemeClr val="bg1">
                  <a:alpha val="50000"/>
                </a:schemeClr>
              </a:solidFill>
              <a:ln w="9525" cmpd="sng">
                <a:noFill/>
                <a:round/>
              </a:ln>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48" name="Freeform 27"/>
              <p:cNvSpPr>
                <a:spLocks noEditPoints="1"/>
              </p:cNvSpPr>
              <p:nvPr/>
            </p:nvSpPr>
            <p:spPr bwMode="auto">
              <a:xfrm>
                <a:off x="9334" y="5169"/>
                <a:ext cx="534" cy="498"/>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endParaRPr>
              </a:p>
            </p:txBody>
          </p:sp>
        </p:grpSp>
      </p:grpSp>
      <p:grpSp>
        <p:nvGrpSpPr>
          <p:cNvPr id="68" name="组合 67"/>
          <p:cNvGrpSpPr/>
          <p:nvPr/>
        </p:nvGrpSpPr>
        <p:grpSpPr>
          <a:xfrm>
            <a:off x="141605" y="1538605"/>
            <a:ext cx="3045460" cy="847090"/>
            <a:chOff x="1353" y="3214"/>
            <a:chExt cx="4796" cy="1334"/>
          </a:xfrm>
        </p:grpSpPr>
        <p:sp>
          <p:nvSpPr>
            <p:cNvPr id="69" name="文本框 68"/>
            <p:cNvSpPr txBox="1"/>
            <p:nvPr/>
          </p:nvSpPr>
          <p:spPr>
            <a:xfrm>
              <a:off x="2477" y="3214"/>
              <a:ext cx="3672" cy="58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70" name="文本框 69"/>
            <p:cNvSpPr txBox="1"/>
            <p:nvPr/>
          </p:nvSpPr>
          <p:spPr>
            <a:xfrm>
              <a:off x="1353" y="3823"/>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6" name="组合 55"/>
          <p:cNvGrpSpPr/>
          <p:nvPr/>
        </p:nvGrpSpPr>
        <p:grpSpPr>
          <a:xfrm>
            <a:off x="141605" y="4086225"/>
            <a:ext cx="3045460" cy="817245"/>
            <a:chOff x="1353" y="3214"/>
            <a:chExt cx="4796" cy="1287"/>
          </a:xfrm>
        </p:grpSpPr>
        <p:sp>
          <p:nvSpPr>
            <p:cNvPr id="57" name="文本框 56"/>
            <p:cNvSpPr txBox="1"/>
            <p:nvPr/>
          </p:nvSpPr>
          <p:spPr>
            <a:xfrm>
              <a:off x="2477" y="3214"/>
              <a:ext cx="3672" cy="58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58" name="文本框 57"/>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2" name="组合 81"/>
          <p:cNvGrpSpPr/>
          <p:nvPr/>
        </p:nvGrpSpPr>
        <p:grpSpPr>
          <a:xfrm>
            <a:off x="7574915" y="1606550"/>
            <a:ext cx="2853690" cy="807720"/>
            <a:chOff x="11616" y="3424"/>
            <a:chExt cx="4494" cy="1272"/>
          </a:xfrm>
        </p:grpSpPr>
        <p:sp>
          <p:nvSpPr>
            <p:cNvPr id="77" name="文本框 76"/>
            <p:cNvSpPr txBox="1"/>
            <p:nvPr/>
          </p:nvSpPr>
          <p:spPr>
            <a:xfrm>
              <a:off x="11616" y="3424"/>
              <a:ext cx="3672" cy="58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74" name="文本框 73"/>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9" name="组合 58"/>
          <p:cNvGrpSpPr/>
          <p:nvPr/>
        </p:nvGrpSpPr>
        <p:grpSpPr>
          <a:xfrm>
            <a:off x="7566025" y="3954145"/>
            <a:ext cx="2853690" cy="807720"/>
            <a:chOff x="11616" y="3424"/>
            <a:chExt cx="4494" cy="1272"/>
          </a:xfrm>
        </p:grpSpPr>
        <p:sp>
          <p:nvSpPr>
            <p:cNvPr id="60" name="文本框 59"/>
            <p:cNvSpPr txBox="1"/>
            <p:nvPr/>
          </p:nvSpPr>
          <p:spPr>
            <a:xfrm>
              <a:off x="11616" y="3424"/>
              <a:ext cx="3672" cy="58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61" name="文本框 60"/>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par>
                                <p:cTn id="13" presetID="22" presetClass="entr" presetSubtype="4"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down)">
                                      <p:cBhvr>
                                        <p:cTn id="18" dur="500"/>
                                        <p:tgtEl>
                                          <p:spTgt spid="82"/>
                                        </p:tgtEl>
                                      </p:cBhvr>
                                    </p:animEffect>
                                  </p:childTnLst>
                                </p:cTn>
                              </p:par>
                              <p:par>
                                <p:cTn id="19" presetID="22" presetClass="entr" presetSubtype="4"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矩形 9"/>
          <p:cNvPicPr>
            <a:picLocks noChangeAspect="1"/>
          </p:cNvPicPr>
          <p:nvPr/>
        </p:nvPicPr>
        <p:blipFill>
          <a:blip r:embed="rId3"/>
          <a:stretch>
            <a:fillRect/>
          </a:stretch>
        </p:blipFill>
        <p:spPr>
          <a:xfrm>
            <a:off x="3175" y="2684780"/>
            <a:ext cx="10786110" cy="3791585"/>
          </a:xfrm>
          <a:prstGeom prst="rect">
            <a:avLst/>
          </a:prstGeom>
        </p:spPr>
      </p:pic>
      <p:pic>
        <p:nvPicPr>
          <p:cNvPr id="3" name="图片 2" descr="椭圆 5"/>
          <p:cNvPicPr>
            <a:picLocks noChangeAspect="1"/>
          </p:cNvPicPr>
          <p:nvPr/>
        </p:nvPicPr>
        <p:blipFill>
          <a:blip r:embed="rId4"/>
          <a:stretch>
            <a:fillRect/>
          </a:stretch>
        </p:blipFill>
        <p:spPr>
          <a:xfrm>
            <a:off x="4398010" y="1723390"/>
            <a:ext cx="1848485" cy="1848485"/>
          </a:xfrm>
          <a:prstGeom prst="rect">
            <a:avLst/>
          </a:prstGeom>
        </p:spPr>
      </p:pic>
      <p:sp>
        <p:nvSpPr>
          <p:cNvPr id="7" name="文本框 6"/>
          <p:cNvSpPr txBox="1"/>
          <p:nvPr/>
        </p:nvSpPr>
        <p:spPr>
          <a:xfrm>
            <a:off x="4866005" y="2232660"/>
            <a:ext cx="912495" cy="829945"/>
          </a:xfrm>
          <a:prstGeom prst="rect">
            <a:avLst/>
          </a:prstGeom>
          <a:noFill/>
        </p:spPr>
        <p:txBody>
          <a:bodyPr wrap="square" rtlCol="0">
            <a:spAutoFit/>
          </a:bodyPr>
          <a:lstStyle/>
          <a:p>
            <a:r>
              <a:rPr lang="en-US" altLang="zh-CN" sz="48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03</a:t>
            </a:r>
          </a:p>
        </p:txBody>
      </p:sp>
      <p:grpSp>
        <p:nvGrpSpPr>
          <p:cNvPr id="16" name="组合 15"/>
          <p:cNvGrpSpPr/>
          <p:nvPr/>
        </p:nvGrpSpPr>
        <p:grpSpPr>
          <a:xfrm>
            <a:off x="3523933" y="4366260"/>
            <a:ext cx="3597275" cy="769620"/>
            <a:chOff x="7719" y="4805"/>
            <a:chExt cx="5665" cy="1212"/>
          </a:xfrm>
        </p:grpSpPr>
        <p:sp>
          <p:nvSpPr>
            <p:cNvPr id="19" name="TextBox 15"/>
            <p:cNvSpPr txBox="1"/>
            <p:nvPr/>
          </p:nvSpPr>
          <p:spPr>
            <a:xfrm>
              <a:off x="9680" y="543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研究意义</a:t>
              </a:r>
            </a:p>
          </p:txBody>
        </p:sp>
        <p:sp>
          <p:nvSpPr>
            <p:cNvPr id="20" name="TextBox 17"/>
            <p:cNvSpPr txBox="1"/>
            <p:nvPr/>
          </p:nvSpPr>
          <p:spPr>
            <a:xfrm>
              <a:off x="7719" y="543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理论基础</a:t>
              </a:r>
            </a:p>
          </p:txBody>
        </p:sp>
        <p:sp>
          <p:nvSpPr>
            <p:cNvPr id="21" name="TextBox 14"/>
            <p:cNvSpPr txBox="1"/>
            <p:nvPr/>
          </p:nvSpPr>
          <p:spPr>
            <a:xfrm>
              <a:off x="7719" y="4805"/>
              <a:ext cx="1745" cy="582"/>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课题背景</a:t>
              </a:r>
            </a:p>
          </p:txBody>
        </p:sp>
        <p:sp>
          <p:nvSpPr>
            <p:cNvPr id="22" name="TextBox 16"/>
            <p:cNvSpPr txBox="1"/>
            <p:nvPr/>
          </p:nvSpPr>
          <p:spPr>
            <a:xfrm>
              <a:off x="11640" y="4805"/>
              <a:ext cx="1744" cy="581"/>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研究综述</a:t>
              </a:r>
            </a:p>
          </p:txBody>
        </p:sp>
        <p:sp>
          <p:nvSpPr>
            <p:cNvPr id="23" name="TextBox 27"/>
            <p:cNvSpPr txBox="1"/>
            <p:nvPr/>
          </p:nvSpPr>
          <p:spPr>
            <a:xfrm>
              <a:off x="9680" y="4805"/>
              <a:ext cx="1744" cy="581"/>
            </a:xfrm>
            <a:prstGeom prst="rect">
              <a:avLst/>
            </a:prstGeom>
            <a:noFill/>
          </p:spPr>
          <p:txBody>
            <a:bodyPr wrap="non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相关研究</a:t>
              </a:r>
            </a:p>
          </p:txBody>
        </p:sp>
      </p:grpSp>
      <p:sp>
        <p:nvSpPr>
          <p:cNvPr id="24" name="TextBox 1"/>
          <p:cNvSpPr txBox="1"/>
          <p:nvPr/>
        </p:nvSpPr>
        <p:spPr>
          <a:xfrm>
            <a:off x="3454281" y="3643548"/>
            <a:ext cx="3738880" cy="706827"/>
          </a:xfrm>
          <a:prstGeom prst="rect">
            <a:avLst/>
          </a:prstGeom>
          <a:noFill/>
        </p:spPr>
        <p:txBody>
          <a:bodyPr wrap="none" rtlCol="0">
            <a:spAutoFit/>
          </a:bodyPr>
          <a:lstStyle/>
          <a:p>
            <a:r>
              <a:rPr lang="zh-CN" altLang="en-US" sz="4000" dirty="0">
                <a:solidFill>
                  <a:schemeClr val="bg1"/>
                </a:solidFill>
                <a:latin typeface="宋体" panose="02010600030101010101" pitchFamily="2" charset="-122"/>
                <a:ea typeface="宋体" panose="02010600030101010101" pitchFamily="2" charset="-122"/>
                <a:cs typeface="思源黑体 CN Normal" panose="020B0400000000000000" charset="-122"/>
              </a:rPr>
              <a:t>课题背景及内容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500"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90"/>
                                          </p:val>
                                        </p:tav>
                                        <p:tav tm="100000">
                                          <p:val>
                                            <p:fltVal val="0"/>
                                          </p:val>
                                        </p:tav>
                                      </p:tavLst>
                                    </p:anim>
                                    <p:animEffect transition="in" filter="fade">
                                      <p:cBhvr>
                                        <p:cTn id="15" dur="500"/>
                                        <p:tgtEl>
                                          <p:spTgt spid="3"/>
                                        </p:tgtEl>
                                      </p:cBhvr>
                                    </p:animEffect>
                                  </p:childTnLst>
                                </p:cTn>
                              </p:par>
                              <p:par>
                                <p:cTn id="16" presetID="31" presetClass="entr" presetSubtype="0" fill="hold" grpId="0" nodeType="withEffect">
                                  <p:stCondLst>
                                    <p:cond delay="0"/>
                                  </p:stCondLst>
                                  <p:childTnLst>
                                    <p:set>
                                      <p:cBhvr>
                                        <p:cTn id="17" dur="500"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942</Words>
  <Application>Microsoft Office PowerPoint</Application>
  <PresentationFormat>自定义</PresentationFormat>
  <Paragraphs>177</Paragraphs>
  <Slides>15</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宋体</vt:lpstr>
      <vt:lpstr>inpin heiti</vt:lpstr>
      <vt:lpstr>Arial</vt:lpstr>
      <vt:lpstr>思源黑体 CN Normal</vt:lpstr>
      <vt:lpstr>Calibri</vt:lpstr>
      <vt:lpstr>Century Gothic</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2021-07-02T00:56:30Z</dcterms:created>
  <dcterms:modified xsi:type="dcterms:W3CDTF">2023-01-11T02:09:13Z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E04956ECA200443C9687EDA053E94CEB</vt:lpwstr>
  </property>
  <property fmtid="{A09F084E-AD41-489F-8076-AA5BE3082BCA}" pid="100">
    <vt:ui4>5</vt:ui4>
  </property>
  <property fmtid="{64440492-4C8B-11D1-8B70-080036B11A03}" pid="11">
    <vt:lpwstr>www.2ppt.com-爱PPT提供资源下载</vt:lpwstr>
  </property>
</Properties>
</file>