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6.xml" ContentType="application/vnd.openxmlformats-officedocument.presentationml.notesSlide+xml"/>
  <Override PartName="/ppt/tags/tag88.xml" ContentType="application/vnd.openxmlformats-officedocument.presentationml.tags+xml"/>
  <Override PartName="/ppt/notesSlides/notesSlide1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notesSlides/notesSlide21.xml" ContentType="application/vnd.openxmlformats-officedocument.presentationml.notesSlide+xml"/>
  <Override PartName="/ppt/tags/tag112.xml" ContentType="application/vnd.openxmlformats-officedocument.presentationml.tags+xml"/>
  <Override PartName="/ppt/notesSlides/notesSlide22.xml" ContentType="application/vnd.openxmlformats-officedocument.presentationml.notesSlide+xml"/>
  <Override PartName="/ppt/tags/tag11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77" r:id="rId6"/>
    <p:sldId id="261" r:id="rId7"/>
    <p:sldId id="262" r:id="rId8"/>
    <p:sldId id="263" r:id="rId9"/>
    <p:sldId id="264" r:id="rId10"/>
    <p:sldId id="276" r:id="rId11"/>
    <p:sldId id="265" r:id="rId12"/>
    <p:sldId id="266" r:id="rId13"/>
    <p:sldId id="267" r:id="rId14"/>
    <p:sldId id="268" r:id="rId15"/>
    <p:sldId id="269" r:id="rId16"/>
    <p:sldId id="270" r:id="rId17"/>
    <p:sldId id="271" r:id="rId18"/>
    <p:sldId id="278" r:id="rId19"/>
    <p:sldId id="273" r:id="rId20"/>
    <p:sldId id="279" r:id="rId21"/>
    <p:sldId id="272" r:id="rId22"/>
    <p:sldId id="274" r:id="rId23"/>
    <p:sldId id="275"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2874" y="-164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col"/>
        <c:grouping val="percentStacked"/>
        <c:varyColors val="0"/>
        <c:ser>
          <c:idx val="1"/>
          <c:order val="0"/>
          <c:tx>
            <c:strRef>
              <c:f>Sheet1!$C$1</c:f>
              <c:strCache>
                <c:ptCount val="1"/>
                <c:pt idx="0">
                  <c:v>Series 2</c:v>
                </c:pt>
              </c:strCache>
            </c:strRef>
          </c:tx>
          <c:spPr>
            <a:solidFill>
              <a:schemeClr val="tx1">
                <a:lumMod val="75000"/>
                <a:lumOff val="25000"/>
              </a:schemeClr>
            </a:solidFill>
            <a:ln>
              <a:noFill/>
            </a:ln>
            <a:effectLst/>
          </c:spPr>
          <c:invertIfNegative val="0"/>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8DB5-4E3A-9574-13EC2160E829}"/>
            </c:ext>
          </c:extLst>
        </c:ser>
        <c:ser>
          <c:idx val="2"/>
          <c:order val="1"/>
          <c:tx>
            <c:strRef>
              <c:f>Sheet1!$D$1</c:f>
              <c:strCache>
                <c:ptCount val="1"/>
                <c:pt idx="0">
                  <c:v>Series 3</c:v>
                </c:pt>
              </c:strCache>
            </c:strRef>
          </c:tx>
          <c:spPr>
            <a:solidFill>
              <a:schemeClr val="accent4"/>
            </a:solidFill>
            <a:ln>
              <a:noFill/>
            </a:ln>
            <a:effectLst/>
          </c:spPr>
          <c:invertIfNegative val="0"/>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8DB5-4E3A-9574-13EC2160E829}"/>
            </c:ext>
          </c:extLst>
        </c:ser>
        <c:dLbls>
          <c:showLegendKey val="0"/>
          <c:showVal val="0"/>
          <c:showCatName val="0"/>
          <c:showSerName val="0"/>
          <c:showPercent val="0"/>
          <c:showBubbleSize val="0"/>
        </c:dLbls>
        <c:gapWidth val="219"/>
        <c:overlap val="100"/>
        <c:axId val="12409088"/>
        <c:axId val="12410880"/>
      </c:barChart>
      <c:catAx>
        <c:axId val="12409088"/>
        <c:scaling>
          <c:orientation val="minMax"/>
        </c:scaling>
        <c:delete val="0"/>
        <c:axPos val="b"/>
        <c:minorGridlines>
          <c:spPr>
            <a:ln w="9525" cap="flat" cmpd="sng" algn="ctr">
              <a:solidFill>
                <a:schemeClr val="bg1">
                  <a:lumMod val="95000"/>
                </a:schemeClr>
              </a:solidFill>
              <a:round/>
            </a:ln>
            <a:effectLst/>
          </c:spPr>
        </c:minorGridlines>
        <c:numFmt formatCode="General" sourceLinked="1"/>
        <c:majorTickMark val="out"/>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75000"/>
                    <a:lumOff val="25000"/>
                  </a:schemeClr>
                </a:solidFill>
                <a:latin typeface="Roboto Thin" charset="0"/>
                <a:ea typeface="Roboto Thin" charset="0"/>
                <a:cs typeface="Roboto Thin" charset="0"/>
              </a:defRPr>
            </a:pPr>
            <a:endParaRPr lang="zh-CN"/>
          </a:p>
        </c:txPr>
        <c:crossAx val="12410880"/>
        <c:crosses val="autoZero"/>
        <c:auto val="1"/>
        <c:lblAlgn val="ctr"/>
        <c:lblOffset val="100"/>
        <c:noMultiLvlLbl val="0"/>
      </c:catAx>
      <c:valAx>
        <c:axId val="12410880"/>
        <c:scaling>
          <c:orientation val="minMax"/>
        </c:scaling>
        <c:delete val="0"/>
        <c:axPos val="l"/>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lang="zh-CN" sz="1200" b="0" i="0" u="none" strike="noStrike" kern="1200" baseline="0">
                <a:solidFill>
                  <a:schemeClr val="tx1">
                    <a:lumMod val="75000"/>
                    <a:lumOff val="25000"/>
                  </a:schemeClr>
                </a:solidFill>
                <a:latin typeface="Roboto Thin" charset="0"/>
                <a:ea typeface="Roboto Thin" charset="0"/>
                <a:cs typeface="Roboto Thin" charset="0"/>
              </a:defRPr>
            </a:pPr>
            <a:endParaRPr lang="zh-CN"/>
          </a:p>
        </c:txPr>
        <c:crossAx val="12409088"/>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b="0" i="0">
          <a:solidFill>
            <a:schemeClr val="tx1">
              <a:lumMod val="75000"/>
              <a:lumOff val="25000"/>
            </a:schemeClr>
          </a:solidFill>
          <a:latin typeface="Roboto Thin" charset="0"/>
          <a:ea typeface="Roboto Thin" charset="0"/>
          <a:cs typeface="Roboto Thin"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accent5"/>
              </a:solidFill>
              <a:ln>
                <a:noFill/>
              </a:ln>
              <a:effectLst/>
            </c:spPr>
            <c:extLst>
              <c:ext xmlns:c16="http://schemas.microsoft.com/office/drawing/2014/chart" uri="{C3380CC4-5D6E-409C-BE32-E72D297353CC}">
                <c16:uniqueId val="{00000001-52DB-4B64-955F-F511BF78DC0F}"/>
              </c:ext>
            </c:extLst>
          </c:dPt>
          <c:dPt>
            <c:idx val="1"/>
            <c:bubble3D val="0"/>
            <c:spPr>
              <a:solidFill>
                <a:schemeClr val="accent3"/>
              </a:solidFill>
              <a:ln>
                <a:noFill/>
              </a:ln>
              <a:effectLst/>
            </c:spPr>
            <c:extLst>
              <c:ext xmlns:c16="http://schemas.microsoft.com/office/drawing/2014/chart" uri="{C3380CC4-5D6E-409C-BE32-E72D297353CC}">
                <c16:uniqueId val="{00000003-52DB-4B64-955F-F511BF78DC0F}"/>
              </c:ext>
            </c:extLst>
          </c:dPt>
          <c:dPt>
            <c:idx val="2"/>
            <c:bubble3D val="0"/>
            <c:spPr>
              <a:solidFill>
                <a:schemeClr val="tx2"/>
              </a:solidFill>
              <a:ln>
                <a:noFill/>
              </a:ln>
              <a:effectLst/>
            </c:spPr>
            <c:extLst>
              <c:ext xmlns:c16="http://schemas.microsoft.com/office/drawing/2014/chart" uri="{C3380CC4-5D6E-409C-BE32-E72D297353CC}">
                <c16:uniqueId val="{00000005-52DB-4B64-955F-F511BF78DC0F}"/>
              </c:ext>
            </c:extLst>
          </c:dPt>
          <c:dPt>
            <c:idx val="3"/>
            <c:bubble3D val="0"/>
            <c:spPr>
              <a:solidFill>
                <a:schemeClr val="accent4"/>
              </a:solidFill>
              <a:ln>
                <a:noFill/>
              </a:ln>
              <a:effectLst/>
            </c:spPr>
            <c:extLst>
              <c:ext xmlns:c16="http://schemas.microsoft.com/office/drawing/2014/chart" uri="{C3380CC4-5D6E-409C-BE32-E72D297353CC}">
                <c16:uniqueId val="{00000007-52DB-4B64-955F-F511BF78DC0F}"/>
              </c:ext>
            </c:extLst>
          </c:dPt>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52DB-4B64-955F-F511BF78DC0F}"/>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A-52DB-4B64-955F-F511BF78DC0F}"/>
              </c:ext>
            </c:extLst>
          </c:dPt>
          <c:dPt>
            <c:idx val="1"/>
            <c:bubble3D val="0"/>
            <c:spPr>
              <a:solidFill>
                <a:schemeClr val="accent3"/>
              </a:solidFill>
              <a:ln>
                <a:noFill/>
              </a:ln>
              <a:effectLst/>
            </c:spPr>
            <c:extLst>
              <c:ext xmlns:c16="http://schemas.microsoft.com/office/drawing/2014/chart" uri="{C3380CC4-5D6E-409C-BE32-E72D297353CC}">
                <c16:uniqueId val="{0000000C-52DB-4B64-955F-F511BF78DC0F}"/>
              </c:ext>
            </c:extLst>
          </c:dPt>
          <c:dPt>
            <c:idx val="2"/>
            <c:bubble3D val="0"/>
            <c:spPr>
              <a:solidFill>
                <a:schemeClr val="accent5"/>
              </a:solidFill>
              <a:ln>
                <a:noFill/>
              </a:ln>
              <a:effectLst/>
            </c:spPr>
            <c:extLst>
              <c:ext xmlns:c16="http://schemas.microsoft.com/office/drawing/2014/chart" uri="{C3380CC4-5D6E-409C-BE32-E72D297353CC}">
                <c16:uniqueId val="{0000000E-52DB-4B64-955F-F511BF78DC0F}"/>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10-52DB-4B64-955F-F511BF78DC0F}"/>
              </c:ext>
            </c:extLst>
          </c:dPt>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1</c:v>
                </c:pt>
              </c:numCache>
            </c:numRef>
          </c:val>
          <c:extLst>
            <c:ext xmlns:c16="http://schemas.microsoft.com/office/drawing/2014/chart" uri="{C3380CC4-5D6E-409C-BE32-E72D297353CC}">
              <c16:uniqueId val="{00000011-52DB-4B64-955F-F511BF78DC0F}"/>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3-52DB-4B64-955F-F511BF78DC0F}"/>
              </c:ext>
            </c:extLst>
          </c:dPt>
          <c:dPt>
            <c:idx val="1"/>
            <c:bubble3D val="0"/>
            <c:spPr>
              <a:solidFill>
                <a:schemeClr val="accent3"/>
              </a:solidFill>
              <a:ln>
                <a:noFill/>
              </a:ln>
              <a:effectLst/>
            </c:spPr>
            <c:extLst>
              <c:ext xmlns:c16="http://schemas.microsoft.com/office/drawing/2014/chart" uri="{C3380CC4-5D6E-409C-BE32-E72D297353CC}">
                <c16:uniqueId val="{00000015-52DB-4B64-955F-F511BF78DC0F}"/>
              </c:ext>
            </c:extLst>
          </c:dPt>
          <c:dPt>
            <c:idx val="2"/>
            <c:bubble3D val="0"/>
            <c:spPr>
              <a:solidFill>
                <a:schemeClr val="accent5"/>
              </a:solidFill>
              <a:ln>
                <a:noFill/>
              </a:ln>
              <a:effectLst/>
            </c:spPr>
            <c:extLst>
              <c:ext xmlns:c16="http://schemas.microsoft.com/office/drawing/2014/chart" uri="{C3380CC4-5D6E-409C-BE32-E72D297353CC}">
                <c16:uniqueId val="{00000017-52DB-4B64-955F-F511BF78DC0F}"/>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19-52DB-4B64-955F-F511BF78DC0F}"/>
              </c:ext>
            </c:extLst>
          </c:dPt>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52DB-4B64-955F-F511BF78DC0F}"/>
            </c:ext>
          </c:extLst>
        </c:ser>
        <c:ser>
          <c:idx val="3"/>
          <c:order val="3"/>
          <c:tx>
            <c:strRef>
              <c:f>Sheet1!$E$1</c:f>
              <c:strCache>
                <c:ptCount val="1"/>
                <c:pt idx="0">
                  <c:v>series 4</c:v>
                </c:pt>
              </c:strCache>
            </c:strRef>
          </c:tx>
          <c:dPt>
            <c:idx val="0"/>
            <c:bubble3D val="0"/>
            <c:spPr>
              <a:solidFill>
                <a:schemeClr val="accent1"/>
              </a:solidFill>
              <a:ln>
                <a:noFill/>
              </a:ln>
              <a:effectLst/>
            </c:spPr>
            <c:extLst>
              <c:ext xmlns:c16="http://schemas.microsoft.com/office/drawing/2014/chart" uri="{C3380CC4-5D6E-409C-BE32-E72D297353CC}">
                <c16:uniqueId val="{0000001C-52DB-4B64-955F-F511BF78DC0F}"/>
              </c:ext>
            </c:extLst>
          </c:dPt>
          <c:dPt>
            <c:idx val="1"/>
            <c:bubble3D val="0"/>
            <c:spPr>
              <a:solidFill>
                <a:schemeClr val="accent3"/>
              </a:solidFill>
              <a:ln>
                <a:noFill/>
              </a:ln>
              <a:effectLst/>
            </c:spPr>
            <c:extLst>
              <c:ext xmlns:c16="http://schemas.microsoft.com/office/drawing/2014/chart" uri="{C3380CC4-5D6E-409C-BE32-E72D297353CC}">
                <c16:uniqueId val="{0000001E-52DB-4B64-955F-F511BF78DC0F}"/>
              </c:ext>
            </c:extLst>
          </c:dPt>
          <c:dPt>
            <c:idx val="2"/>
            <c:bubble3D val="0"/>
            <c:spPr>
              <a:solidFill>
                <a:schemeClr val="accent5"/>
              </a:solidFill>
              <a:ln>
                <a:noFill/>
              </a:ln>
              <a:effectLst/>
            </c:spPr>
            <c:extLst>
              <c:ext xmlns:c16="http://schemas.microsoft.com/office/drawing/2014/chart" uri="{C3380CC4-5D6E-409C-BE32-E72D297353CC}">
                <c16:uniqueId val="{00000020-52DB-4B64-955F-F511BF78DC0F}"/>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22-52DB-4B64-955F-F511BF78DC0F}"/>
              </c:ext>
            </c:extLst>
          </c:dPt>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c:ext xmlns:c16="http://schemas.microsoft.com/office/drawing/2014/chart" uri="{C3380CC4-5D6E-409C-BE32-E72D297353CC}">
              <c16:uniqueId val="{00000023-52DB-4B64-955F-F511BF78DC0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legend>
    <c:plotVisOnly val="1"/>
    <c:dispBlanksAs val="gap"/>
    <c:showDLblsOverMax val="0"/>
  </c:chart>
  <c:spPr>
    <a:noFill/>
    <a:ln>
      <a:noFill/>
    </a:ln>
    <a:effectLst/>
  </c:spPr>
  <c:txPr>
    <a:bodyPr/>
    <a:lstStyle/>
    <a:p>
      <a:pPr>
        <a:defRPr lang="zh-CN"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D78DE-4D45-4FE7-B81D-2C9A7790D65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58B71-0D48-45FB-B243-DD6921CBC3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E97D1-5765-1A43-BB07-0286C45D3300}"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70126" y="1656720"/>
            <a:ext cx="4111690" cy="3544560"/>
          </a:xfrm>
          <a:custGeom>
            <a:avLst/>
            <a:gdLst>
              <a:gd name="connsiteX0" fmla="*/ 0 w 3477532"/>
              <a:gd name="connsiteY0" fmla="*/ 0 h 2997872"/>
              <a:gd name="connsiteX1" fmla="*/ 3477532 w 3477532"/>
              <a:gd name="connsiteY1" fmla="*/ 0 h 2997872"/>
              <a:gd name="connsiteX2" fmla="*/ 1738766 w 3477532"/>
              <a:gd name="connsiteY2" fmla="*/ 2997872 h 2997872"/>
            </a:gdLst>
            <a:ahLst/>
            <a:cxnLst>
              <a:cxn ang="0">
                <a:pos x="connsiteX0" y="connsiteY0"/>
              </a:cxn>
              <a:cxn ang="0">
                <a:pos x="connsiteX1" y="connsiteY1"/>
              </a:cxn>
              <a:cxn ang="0">
                <a:pos x="connsiteX2" y="connsiteY2"/>
              </a:cxn>
            </a:cxnLst>
            <a:rect l="l" t="t" r="r" b="b"/>
            <a:pathLst>
              <a:path w="3477532" h="2997872">
                <a:moveTo>
                  <a:pt x="0" y="0"/>
                </a:moveTo>
                <a:lnTo>
                  <a:pt x="3477532" y="0"/>
                </a:lnTo>
                <a:lnTo>
                  <a:pt x="1738766" y="2997872"/>
                </a:lnTo>
                <a:close/>
              </a:path>
            </a:pathLst>
          </a:custGeom>
        </p:spPr>
        <p:txBody>
          <a:bodyPr wrap="square">
            <a:no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3547"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781799" cy="6858000"/>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0" y="0"/>
                </a:moveTo>
                <a:lnTo>
                  <a:pt x="3618136"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145815" y="1939554"/>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5145815" y="4140907"/>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6" name="Picture Placeholder 15"/>
          <p:cNvSpPr>
            <a:spLocks noGrp="1"/>
          </p:cNvSpPr>
          <p:nvPr>
            <p:ph type="pic" sz="quarter" idx="12"/>
          </p:nvPr>
        </p:nvSpPr>
        <p:spPr>
          <a:xfrm>
            <a:off x="7658100" y="1939555"/>
            <a:ext cx="3962400" cy="4320570"/>
          </a:xfrm>
          <a:custGeom>
            <a:avLst/>
            <a:gdLst>
              <a:gd name="connsiteX0" fmla="*/ 0 w 3962400"/>
              <a:gd name="connsiteY0" fmla="*/ 0 h 4918445"/>
              <a:gd name="connsiteX1" fmla="*/ 3962400 w 3962400"/>
              <a:gd name="connsiteY1" fmla="*/ 0 h 4918445"/>
              <a:gd name="connsiteX2" fmla="*/ 3962400 w 3962400"/>
              <a:gd name="connsiteY2" fmla="*/ 4918445 h 4918445"/>
              <a:gd name="connsiteX3" fmla="*/ 0 w 3962400"/>
              <a:gd name="connsiteY3" fmla="*/ 4918445 h 4918445"/>
            </a:gdLst>
            <a:ahLst/>
            <a:cxnLst>
              <a:cxn ang="0">
                <a:pos x="connsiteX0" y="connsiteY0"/>
              </a:cxn>
              <a:cxn ang="0">
                <a:pos x="connsiteX1" y="connsiteY1"/>
              </a:cxn>
              <a:cxn ang="0">
                <a:pos x="connsiteX2" y="connsiteY2"/>
              </a:cxn>
              <a:cxn ang="0">
                <a:pos x="connsiteX3" y="connsiteY3"/>
              </a:cxn>
            </a:cxnLst>
            <a:rect l="l" t="t" r="r" b="b"/>
            <a:pathLst>
              <a:path w="3962400" h="4918445">
                <a:moveTo>
                  <a:pt x="0" y="0"/>
                </a:moveTo>
                <a:lnTo>
                  <a:pt x="3962400" y="0"/>
                </a:lnTo>
                <a:lnTo>
                  <a:pt x="3962400" y="4918445"/>
                </a:lnTo>
                <a:lnTo>
                  <a:pt x="0" y="4918445"/>
                </a:lnTo>
                <a:close/>
              </a:path>
            </a:pathLst>
          </a:custGeom>
        </p:spPr>
        <p:txBody>
          <a:bodyPr wrap="square">
            <a:noAutofit/>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647461"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4622156" y="1776318"/>
            <a:ext cx="294768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txBody>
          <a:bodyPr wrap="square">
            <a:noAutofit/>
          </a:bodyPr>
          <a:lstStyle/>
          <a:p>
            <a:endParaRPr lang="en-US"/>
          </a:p>
        </p:txBody>
      </p:sp>
      <p:sp>
        <p:nvSpPr>
          <p:cNvPr id="8" name="Picture Placeholder 14"/>
          <p:cNvSpPr>
            <a:spLocks noGrp="1"/>
          </p:cNvSpPr>
          <p:nvPr>
            <p:ph type="pic" sz="quarter" idx="12"/>
          </p:nvPr>
        </p:nvSpPr>
        <p:spPr>
          <a:xfrm>
            <a:off x="8476524"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11" name="矩形 10"/>
          <p:cNvSpPr/>
          <p:nvPr userDrawn="1"/>
        </p:nvSpPr>
        <p:spPr>
          <a:xfrm>
            <a:off x="83252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5410201" y="-1"/>
            <a:ext cx="6781799" cy="6858000"/>
          </a:xfrm>
          <a:custGeom>
            <a:avLst/>
            <a:gdLst>
              <a:gd name="connsiteX0" fmla="*/ 3163663 w 6781799"/>
              <a:gd name="connsiteY0" fmla="*/ 0 h 6858000"/>
              <a:gd name="connsiteX1" fmla="*/ 6781799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3163663" y="0"/>
                </a:moveTo>
                <a:lnTo>
                  <a:pt x="6781799"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985262"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720769"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7" name="Picture Placeholder 15"/>
          <p:cNvSpPr>
            <a:spLocks noGrp="1"/>
          </p:cNvSpPr>
          <p:nvPr>
            <p:ph type="pic" sz="quarter" idx="11"/>
          </p:nvPr>
        </p:nvSpPr>
        <p:spPr>
          <a:xfrm>
            <a:off x="4926957"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8" name="Picture Placeholder 16"/>
          <p:cNvSpPr>
            <a:spLocks noGrp="1"/>
          </p:cNvSpPr>
          <p:nvPr>
            <p:ph type="pic" sz="quarter" idx="12"/>
          </p:nvPr>
        </p:nvSpPr>
        <p:spPr>
          <a:xfrm>
            <a:off x="8133145"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81212" y="2644228"/>
            <a:ext cx="5083531" cy="3211279"/>
          </a:xfrm>
          <a:custGeom>
            <a:avLst/>
            <a:gdLst>
              <a:gd name="connsiteX0" fmla="*/ 0 w 5083531"/>
              <a:gd name="connsiteY0" fmla="*/ 0 h 3211279"/>
              <a:gd name="connsiteX1" fmla="*/ 5083531 w 5083531"/>
              <a:gd name="connsiteY1" fmla="*/ 0 h 3211279"/>
              <a:gd name="connsiteX2" fmla="*/ 5083531 w 5083531"/>
              <a:gd name="connsiteY2" fmla="*/ 3211279 h 3211279"/>
              <a:gd name="connsiteX3" fmla="*/ 0 w 5083531"/>
              <a:gd name="connsiteY3" fmla="*/ 3211279 h 3211279"/>
            </a:gdLst>
            <a:ahLst/>
            <a:cxnLst>
              <a:cxn ang="0">
                <a:pos x="connsiteX0" y="connsiteY0"/>
              </a:cxn>
              <a:cxn ang="0">
                <a:pos x="connsiteX1" y="connsiteY1"/>
              </a:cxn>
              <a:cxn ang="0">
                <a:pos x="connsiteX2" y="connsiteY2"/>
              </a:cxn>
              <a:cxn ang="0">
                <a:pos x="connsiteX3" y="connsiteY3"/>
              </a:cxn>
            </a:cxnLst>
            <a:rect l="l" t="t" r="r" b="b"/>
            <a:pathLst>
              <a:path w="5083531" h="3211279">
                <a:moveTo>
                  <a:pt x="0" y="0"/>
                </a:moveTo>
                <a:lnTo>
                  <a:pt x="5083531" y="0"/>
                </a:lnTo>
                <a:lnTo>
                  <a:pt x="5083531" y="3211279"/>
                </a:lnTo>
                <a:lnTo>
                  <a:pt x="0" y="3211279"/>
                </a:lnTo>
                <a:close/>
              </a:path>
            </a:pathLst>
          </a:custGeom>
        </p:spPr>
        <p:txBody>
          <a:bodyPr wrap="square">
            <a:no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3EBB9-4227-472B-AC35-B82F7D9A49A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45.xml"/><Relationship Id="rId7" Type="http://schemas.openxmlformats.org/officeDocument/2006/relationships/image" Target="../media/image10.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1.xml"/><Relationship Id="rId5" Type="http://schemas.openxmlformats.org/officeDocument/2006/relationships/slideLayout" Target="../slideLayouts/slideLayout20.xml"/><Relationship Id="rId4" Type="http://schemas.openxmlformats.org/officeDocument/2006/relationships/tags" Target="../tags/tag46.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9.xml"/><Relationship Id="rId7" Type="http://schemas.openxmlformats.org/officeDocument/2006/relationships/notesSlide" Target="../notesSlides/notesSlide1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1.xml"/><Relationship Id="rId5" Type="http://schemas.openxmlformats.org/officeDocument/2006/relationships/tags" Target="../tags/tag51.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notesSlide" Target="../notesSlides/notesSlide13.xml"/><Relationship Id="rId3" Type="http://schemas.openxmlformats.org/officeDocument/2006/relationships/tags" Target="../tags/tag54.xml"/><Relationship Id="rId21" Type="http://schemas.openxmlformats.org/officeDocument/2006/relationships/tags" Target="../tags/tag72.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slideLayout" Target="../slideLayouts/slideLayout22.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image" Target="../media/image16.jpe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image" Target="../media/image15.jpeg"/><Relationship Id="rId10" Type="http://schemas.openxmlformats.org/officeDocument/2006/relationships/tags" Target="../tags/tag61.xml"/><Relationship Id="rId19" Type="http://schemas.openxmlformats.org/officeDocument/2006/relationships/tags" Target="../tags/tag70.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9.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7.jpeg"/><Relationship Id="rId5" Type="http://schemas.openxmlformats.org/officeDocument/2006/relationships/notesSlide" Target="../notesSlides/notesSlide14.xml"/><Relationship Id="rId4"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25.xml"/><Relationship Id="rId7" Type="http://schemas.openxmlformats.org/officeDocument/2006/relationships/image" Target="../media/image20.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10" Type="http://schemas.openxmlformats.org/officeDocument/2006/relationships/image" Target="../media/image22.jpeg"/><Relationship Id="rId4" Type="http://schemas.openxmlformats.org/officeDocument/2006/relationships/tags" Target="../tags/tag84.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chart" Target="../charts/char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image" Target="../media/image23.jpe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notesSlide" Target="../notesSlides/notesSlide19.xml"/><Relationship Id="rId2" Type="http://schemas.openxmlformats.org/officeDocument/2006/relationships/tags" Target="../tags/tag92.xml"/><Relationship Id="rId16" Type="http://schemas.openxmlformats.org/officeDocument/2006/relationships/slideLayout" Target="../slideLayouts/slideLayout28.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chart" Target="../charts/chart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0.xml"/><Relationship Id="rId5" Type="http://schemas.openxmlformats.org/officeDocument/2006/relationships/slideLayout" Target="../slideLayouts/slideLayout18.xml"/><Relationship Id="rId4" Type="http://schemas.openxmlformats.org/officeDocument/2006/relationships/tags" Target="../tags/tag10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24.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tags" Target="../tags/tag1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11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15.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6.jpeg"/><Relationship Id="rId2" Type="http://schemas.openxmlformats.org/officeDocument/2006/relationships/tags" Target="../tags/tag10.xml"/><Relationship Id="rId16" Type="http://schemas.openxmlformats.org/officeDocument/2006/relationships/notesSlide" Target="../notesSlides/notesSlide5.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slideLayout" Target="../slideLayouts/slideLayout30.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0.xml"/><Relationship Id="rId7" Type="http://schemas.openxmlformats.org/officeDocument/2006/relationships/slideLayout" Target="../slideLayouts/slideLayout18.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6.xml"/><Relationship Id="rId7" Type="http://schemas.openxmlformats.org/officeDocument/2006/relationships/notesSlide" Target="../notesSlides/notesSlide9.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19.xml"/><Relationship Id="rId5" Type="http://schemas.openxmlformats.org/officeDocument/2006/relationships/tags" Target="../tags/tag38.xml"/><Relationship Id="rId4"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841776"/>
            <a:ext cx="12192000" cy="201622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latinLnBrk="1"/>
            <a:endParaRPr lang="ko-KR" altLang="en-US" sz="2400">
              <a:solidFill>
                <a:prstClr val="white"/>
              </a:solidFill>
              <a:latin typeface="Malgun Gothic" panose="020B0503020000020004" charset="-127"/>
              <a:ea typeface="Malgun Gothic" panose="020B0503020000020004" charset="-127"/>
            </a:endParaRPr>
          </a:p>
        </p:txBody>
      </p:sp>
      <p:sp>
        <p:nvSpPr>
          <p:cNvPr id="9" name="TextBox 8"/>
          <p:cNvSpPr txBox="1"/>
          <p:nvPr/>
        </p:nvSpPr>
        <p:spPr>
          <a:xfrm>
            <a:off x="0" y="5949499"/>
            <a:ext cx="12192000" cy="543867"/>
          </a:xfrm>
          <a:prstGeom prst="rect">
            <a:avLst/>
          </a:prstGeom>
          <a:noFill/>
        </p:spPr>
        <p:txBody>
          <a:bodyPr wrap="square">
            <a:spAutoFit/>
          </a:bodyPr>
          <a:lstStyle/>
          <a:p>
            <a:pPr algn="ctr" defTabSz="1219200" latinLnBrk="1">
              <a:defRPr/>
            </a:pPr>
            <a:r>
              <a:rPr lang="en-US" altLang="ko-KR" sz="1465" b="1" dirty="0">
                <a:solidFill>
                  <a:prstClr val="black">
                    <a:lumMod val="75000"/>
                    <a:lumOff val="25000"/>
                  </a:prstClr>
                </a:solidFill>
                <a:latin typeface="Arial" panose="020B0604020202020204" pitchFamily="34" charset="0"/>
                <a:ea typeface="Malgun Gothic" panose="020B0503020000020004" charset="-127"/>
                <a:cs typeface="Arial" panose="020B0604020202020204" pitchFamily="34" charset="0"/>
              </a:rPr>
              <a:t>INSERT THE TITLE</a:t>
            </a:r>
          </a:p>
          <a:p>
            <a:pPr algn="ctr" defTabSz="1219200" latinLnBrk="1">
              <a:defRPr/>
            </a:pPr>
            <a:r>
              <a:rPr lang="en-US" altLang="ko-KR" sz="1465" b="1" dirty="0">
                <a:solidFill>
                  <a:prstClr val="black">
                    <a:lumMod val="75000"/>
                    <a:lumOff val="25000"/>
                  </a:prstClr>
                </a:solidFill>
                <a:latin typeface="Arial" panose="020B0604020202020204" pitchFamily="34" charset="0"/>
                <a:ea typeface="Malgun Gothic" panose="020B0503020000020004" charset="-127"/>
                <a:cs typeface="Arial" panose="020B0604020202020204" pitchFamily="34" charset="0"/>
              </a:rPr>
              <a:t>OF YOUR PRESENTATION HERE    </a:t>
            </a:r>
          </a:p>
        </p:txBody>
      </p:sp>
      <p:sp>
        <p:nvSpPr>
          <p:cNvPr id="10" name="TextBox 1"/>
          <p:cNvSpPr txBox="1">
            <a:spLocks noChangeArrowheads="1"/>
          </p:cNvSpPr>
          <p:nvPr/>
        </p:nvSpPr>
        <p:spPr bwMode="auto">
          <a:xfrm>
            <a:off x="0" y="5035872"/>
            <a:ext cx="12192000" cy="748988"/>
          </a:xfrm>
          <a:prstGeom prst="rect">
            <a:avLst/>
          </a:prstGeom>
          <a:noFill/>
          <a:ln w="9525">
            <a:noFill/>
            <a:miter lim="800000"/>
          </a:ln>
        </p:spPr>
        <p:txBody>
          <a:bodyPr wrap="square">
            <a:spAutoFit/>
          </a:bodyPr>
          <a:lstStyle/>
          <a:p>
            <a:pPr algn="ctr" defTabSz="1219200" latinLnBrk="1"/>
            <a:r>
              <a:rPr lang="zh-CN" altLang="en-US" sz="4265"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家居装</a:t>
            </a:r>
            <a:r>
              <a:rPr lang="zh-CN" altLang="en-US" sz="4265" b="1" dirty="0" smtClean="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修案例展示</a:t>
            </a:r>
            <a:r>
              <a:rPr lang="en-US" altLang="zh-CN" sz="4265" b="1" dirty="0" smtClean="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4265"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模板</a:t>
            </a:r>
            <a:endParaRPr lang="en-US" altLang="ko-KR" sz="4265"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 name="表格 1"/>
          <p:cNvGraphicFramePr>
            <a:graphicFrameLocks noGrp="1"/>
          </p:cNvGraphicFramePr>
          <p:nvPr/>
        </p:nvGraphicFramePr>
        <p:xfrm>
          <a:off x="0" y="-2"/>
          <a:ext cx="12192000" cy="484177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613926">
                <a:tc>
                  <a:txBody>
                    <a:bodyPr/>
                    <a:lstStyle/>
                    <a:p>
                      <a:endParaRPr lang="zh-CN" altLang="en-US"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alpha val="19000"/>
                      </a:schemeClr>
                    </a:solidFill>
                  </a:tcPr>
                </a:tc>
                <a:tc>
                  <a:txBody>
                    <a:bodyPr/>
                    <a:lstStyle/>
                    <a:p>
                      <a:endParaRPr lang="zh-CN"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613926">
                <a:tc>
                  <a:txBody>
                    <a:bodyPr/>
                    <a:lstStyle/>
                    <a:p>
                      <a:endParaRPr lang="zh-CN" altLang="en-US"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36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alpha val="20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613926">
                <a:tc>
                  <a:txBody>
                    <a:bodyPr/>
                    <a:lstStyle/>
                    <a:p>
                      <a:endParaRPr lang="zh-CN" altLang="en-US"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alpha val="29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alpha val="19000"/>
                      </a:schemeClr>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22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32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3"/>
          <p:cNvSpPr/>
          <p:nvPr>
            <p:custDataLst>
              <p:tags r:id="rId1"/>
            </p:custDataLst>
          </p:nvPr>
        </p:nvSpPr>
        <p:spPr>
          <a:xfrm>
            <a:off x="5703885" y="1796204"/>
            <a:ext cx="784230" cy="127219"/>
          </a:xfrm>
          <a:prstGeom prst="rect">
            <a:avLst/>
          </a:prstGeom>
          <a:noFill/>
          <a:ln w="381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p:cNvSpPr/>
          <p:nvPr/>
        </p:nvSpPr>
        <p:spPr>
          <a:xfrm>
            <a:off x="3431093"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8" name="矩形 17"/>
          <p:cNvSpPr/>
          <p:nvPr/>
        </p:nvSpPr>
        <p:spPr>
          <a:xfrm>
            <a:off x="4473235"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 name="组合 1"/>
          <p:cNvGrpSpPr/>
          <p:nvPr/>
        </p:nvGrpSpPr>
        <p:grpSpPr>
          <a:xfrm>
            <a:off x="1812541" y="2748809"/>
            <a:ext cx="2359986" cy="1947338"/>
            <a:chOff x="1812541" y="2748809"/>
            <a:chExt cx="2359986" cy="1947338"/>
          </a:xfrm>
        </p:grpSpPr>
        <p:sp>
          <p:nvSpPr>
            <p:cNvPr id="8" name="PA_任意多边形 267"/>
            <p:cNvSpPr>
              <a:spLocks noChangeArrowheads="1"/>
            </p:cNvSpPr>
            <p:nvPr>
              <p:custDataLst>
                <p:tags r:id="rId4"/>
              </p:custDataLst>
            </p:nvPr>
          </p:nvSpPr>
          <p:spPr bwMode="auto">
            <a:xfrm>
              <a:off x="2661405" y="2748809"/>
              <a:ext cx="662259" cy="554126"/>
            </a:xfrm>
            <a:custGeom>
              <a:avLst/>
              <a:gdLst>
                <a:gd name="T0" fmla="*/ 199 w 217"/>
                <a:gd name="T1" fmla="*/ 0 h 182"/>
                <a:gd name="T2" fmla="*/ 16 w 217"/>
                <a:gd name="T3" fmla="*/ 0 h 182"/>
                <a:gd name="T4" fmla="*/ 16 w 217"/>
                <a:gd name="T5" fmla="*/ 0 h 182"/>
                <a:gd name="T6" fmla="*/ 0 w 217"/>
                <a:gd name="T7" fmla="*/ 16 h 182"/>
                <a:gd name="T8" fmla="*/ 0 w 217"/>
                <a:gd name="T9" fmla="*/ 137 h 182"/>
                <a:gd name="T10" fmla="*/ 0 w 217"/>
                <a:gd name="T11" fmla="*/ 137 h 182"/>
                <a:gd name="T12" fmla="*/ 16 w 217"/>
                <a:gd name="T13" fmla="*/ 152 h 182"/>
                <a:gd name="T14" fmla="*/ 89 w 217"/>
                <a:gd name="T15" fmla="*/ 152 h 182"/>
                <a:gd name="T16" fmla="*/ 89 w 217"/>
                <a:gd name="T17" fmla="*/ 152 h 182"/>
                <a:gd name="T18" fmla="*/ 86 w 217"/>
                <a:gd name="T19" fmla="*/ 170 h 182"/>
                <a:gd name="T20" fmla="*/ 73 w 217"/>
                <a:gd name="T21" fmla="*/ 170 h 182"/>
                <a:gd name="T22" fmla="*/ 73 w 217"/>
                <a:gd name="T23" fmla="*/ 170 h 182"/>
                <a:gd name="T24" fmla="*/ 73 w 217"/>
                <a:gd name="T25" fmla="*/ 181 h 182"/>
                <a:gd name="T26" fmla="*/ 142 w 217"/>
                <a:gd name="T27" fmla="*/ 181 h 182"/>
                <a:gd name="T28" fmla="*/ 142 w 217"/>
                <a:gd name="T29" fmla="*/ 181 h 182"/>
                <a:gd name="T30" fmla="*/ 142 w 217"/>
                <a:gd name="T31" fmla="*/ 170 h 182"/>
                <a:gd name="T32" fmla="*/ 130 w 217"/>
                <a:gd name="T33" fmla="*/ 170 h 182"/>
                <a:gd name="T34" fmla="*/ 130 w 217"/>
                <a:gd name="T35" fmla="*/ 170 h 182"/>
                <a:gd name="T36" fmla="*/ 127 w 217"/>
                <a:gd name="T37" fmla="*/ 152 h 182"/>
                <a:gd name="T38" fmla="*/ 199 w 217"/>
                <a:gd name="T39" fmla="*/ 152 h 182"/>
                <a:gd name="T40" fmla="*/ 199 w 217"/>
                <a:gd name="T41" fmla="*/ 152 h 182"/>
                <a:gd name="T42" fmla="*/ 216 w 217"/>
                <a:gd name="T43" fmla="*/ 137 h 182"/>
                <a:gd name="T44" fmla="*/ 216 w 217"/>
                <a:gd name="T45" fmla="*/ 16 h 182"/>
                <a:gd name="T46" fmla="*/ 216 w 217"/>
                <a:gd name="T47" fmla="*/ 16 h 182"/>
                <a:gd name="T48" fmla="*/ 199 w 217"/>
                <a:gd name="T49" fmla="*/ 0 h 182"/>
                <a:gd name="T50" fmla="*/ 207 w 217"/>
                <a:gd name="T51" fmla="*/ 137 h 182"/>
                <a:gd name="T52" fmla="*/ 207 w 217"/>
                <a:gd name="T53" fmla="*/ 137 h 182"/>
                <a:gd name="T54" fmla="*/ 199 w 217"/>
                <a:gd name="T55" fmla="*/ 144 h 182"/>
                <a:gd name="T56" fmla="*/ 16 w 217"/>
                <a:gd name="T57" fmla="*/ 144 h 182"/>
                <a:gd name="T58" fmla="*/ 16 w 217"/>
                <a:gd name="T59" fmla="*/ 144 h 182"/>
                <a:gd name="T60" fmla="*/ 9 w 217"/>
                <a:gd name="T61" fmla="*/ 137 h 182"/>
                <a:gd name="T62" fmla="*/ 9 w 217"/>
                <a:gd name="T63" fmla="*/ 126 h 182"/>
                <a:gd name="T64" fmla="*/ 207 w 217"/>
                <a:gd name="T65" fmla="*/ 126 h 182"/>
                <a:gd name="T66" fmla="*/ 207 w 217"/>
                <a:gd name="T67" fmla="*/ 137 h 182"/>
                <a:gd name="T68" fmla="*/ 9 w 217"/>
                <a:gd name="T69" fmla="*/ 118 h 182"/>
                <a:gd name="T70" fmla="*/ 9 w 217"/>
                <a:gd name="T71" fmla="*/ 16 h 182"/>
                <a:gd name="T72" fmla="*/ 9 w 217"/>
                <a:gd name="T73" fmla="*/ 16 h 182"/>
                <a:gd name="T74" fmla="*/ 16 w 217"/>
                <a:gd name="T75" fmla="*/ 9 h 182"/>
                <a:gd name="T76" fmla="*/ 199 w 217"/>
                <a:gd name="T77" fmla="*/ 9 h 182"/>
                <a:gd name="T78" fmla="*/ 199 w 217"/>
                <a:gd name="T79" fmla="*/ 9 h 182"/>
                <a:gd name="T80" fmla="*/ 207 w 217"/>
                <a:gd name="T81" fmla="*/ 16 h 182"/>
                <a:gd name="T82" fmla="*/ 207 w 217"/>
                <a:gd name="T83" fmla="*/ 118 h 182"/>
                <a:gd name="T84" fmla="*/ 9 w 217"/>
                <a:gd name="T85"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 h="182">
                  <a:moveTo>
                    <a:pt x="199" y="0"/>
                  </a:moveTo>
                  <a:lnTo>
                    <a:pt x="16" y="0"/>
                  </a:lnTo>
                  <a:lnTo>
                    <a:pt x="16" y="0"/>
                  </a:lnTo>
                  <a:cubicBezTo>
                    <a:pt x="7" y="0"/>
                    <a:pt x="0" y="7"/>
                    <a:pt x="0" y="16"/>
                  </a:cubicBezTo>
                  <a:lnTo>
                    <a:pt x="0" y="137"/>
                  </a:lnTo>
                  <a:lnTo>
                    <a:pt x="0" y="137"/>
                  </a:lnTo>
                  <a:cubicBezTo>
                    <a:pt x="0" y="146"/>
                    <a:pt x="7" y="152"/>
                    <a:pt x="16" y="152"/>
                  </a:cubicBezTo>
                  <a:lnTo>
                    <a:pt x="89" y="152"/>
                  </a:lnTo>
                  <a:lnTo>
                    <a:pt x="89" y="152"/>
                  </a:lnTo>
                  <a:cubicBezTo>
                    <a:pt x="89" y="159"/>
                    <a:pt x="88" y="165"/>
                    <a:pt x="86" y="170"/>
                  </a:cubicBezTo>
                  <a:lnTo>
                    <a:pt x="73" y="170"/>
                  </a:lnTo>
                  <a:lnTo>
                    <a:pt x="73" y="170"/>
                  </a:lnTo>
                  <a:cubicBezTo>
                    <a:pt x="66" y="170"/>
                    <a:pt x="66" y="181"/>
                    <a:pt x="73" y="181"/>
                  </a:cubicBezTo>
                  <a:lnTo>
                    <a:pt x="142" y="181"/>
                  </a:lnTo>
                  <a:lnTo>
                    <a:pt x="142" y="181"/>
                  </a:lnTo>
                  <a:cubicBezTo>
                    <a:pt x="150" y="181"/>
                    <a:pt x="150" y="170"/>
                    <a:pt x="142" y="170"/>
                  </a:cubicBezTo>
                  <a:lnTo>
                    <a:pt x="130" y="170"/>
                  </a:lnTo>
                  <a:lnTo>
                    <a:pt x="130" y="170"/>
                  </a:lnTo>
                  <a:cubicBezTo>
                    <a:pt x="128" y="165"/>
                    <a:pt x="127" y="159"/>
                    <a:pt x="127" y="152"/>
                  </a:cubicBezTo>
                  <a:lnTo>
                    <a:pt x="199" y="152"/>
                  </a:lnTo>
                  <a:lnTo>
                    <a:pt x="199" y="152"/>
                  </a:lnTo>
                  <a:cubicBezTo>
                    <a:pt x="208" y="152"/>
                    <a:pt x="216" y="146"/>
                    <a:pt x="216" y="137"/>
                  </a:cubicBezTo>
                  <a:lnTo>
                    <a:pt x="216" y="16"/>
                  </a:lnTo>
                  <a:lnTo>
                    <a:pt x="216" y="16"/>
                  </a:lnTo>
                  <a:cubicBezTo>
                    <a:pt x="216" y="7"/>
                    <a:pt x="208" y="0"/>
                    <a:pt x="199" y="0"/>
                  </a:cubicBezTo>
                  <a:close/>
                  <a:moveTo>
                    <a:pt x="207" y="137"/>
                  </a:moveTo>
                  <a:lnTo>
                    <a:pt x="207" y="137"/>
                  </a:lnTo>
                  <a:cubicBezTo>
                    <a:pt x="207" y="141"/>
                    <a:pt x="204" y="144"/>
                    <a:pt x="199" y="144"/>
                  </a:cubicBezTo>
                  <a:lnTo>
                    <a:pt x="16" y="144"/>
                  </a:lnTo>
                  <a:lnTo>
                    <a:pt x="16" y="144"/>
                  </a:lnTo>
                  <a:cubicBezTo>
                    <a:pt x="12" y="144"/>
                    <a:pt x="9" y="141"/>
                    <a:pt x="9" y="137"/>
                  </a:cubicBezTo>
                  <a:lnTo>
                    <a:pt x="9" y="126"/>
                  </a:lnTo>
                  <a:lnTo>
                    <a:pt x="207" y="126"/>
                  </a:lnTo>
                  <a:lnTo>
                    <a:pt x="207" y="137"/>
                  </a:lnTo>
                  <a:close/>
                  <a:moveTo>
                    <a:pt x="9" y="118"/>
                  </a:moveTo>
                  <a:lnTo>
                    <a:pt x="9" y="16"/>
                  </a:lnTo>
                  <a:lnTo>
                    <a:pt x="9" y="16"/>
                  </a:lnTo>
                  <a:cubicBezTo>
                    <a:pt x="9" y="12"/>
                    <a:pt x="12" y="9"/>
                    <a:pt x="16" y="9"/>
                  </a:cubicBezTo>
                  <a:lnTo>
                    <a:pt x="199" y="9"/>
                  </a:lnTo>
                  <a:lnTo>
                    <a:pt x="199" y="9"/>
                  </a:lnTo>
                  <a:cubicBezTo>
                    <a:pt x="204" y="9"/>
                    <a:pt x="207" y="12"/>
                    <a:pt x="207" y="16"/>
                  </a:cubicBezTo>
                  <a:lnTo>
                    <a:pt x="207" y="118"/>
                  </a:lnTo>
                  <a:lnTo>
                    <a:pt x="9" y="118"/>
                  </a:lnTo>
                  <a:close/>
                </a:path>
              </a:pathLst>
            </a:custGeom>
            <a:solidFill>
              <a:schemeClr val="tx1">
                <a:lumMod val="75000"/>
                <a:lumOff val="25000"/>
              </a:schemeClr>
            </a:solidFill>
            <a:ln>
              <a:noFill/>
            </a:ln>
            <a:effectLst/>
          </p:spPr>
          <p:txBody>
            <a:bodyPr wrap="none" anchor="ctr"/>
            <a:lstStyle/>
            <a:p>
              <a:endParaRPr lang="en-US"/>
            </a:p>
          </p:txBody>
        </p:sp>
        <p:grpSp>
          <p:nvGrpSpPr>
            <p:cNvPr id="5" name="组合 4"/>
            <p:cNvGrpSpPr/>
            <p:nvPr/>
          </p:nvGrpSpPr>
          <p:grpSpPr>
            <a:xfrm>
              <a:off x="1812541" y="3586393"/>
              <a:ext cx="2359986" cy="1109754"/>
              <a:chOff x="1780720" y="3586393"/>
              <a:chExt cx="2359986" cy="1109754"/>
            </a:xfrm>
          </p:grpSpPr>
          <p:sp>
            <p:nvSpPr>
              <p:cNvPr id="19" name="矩形 18"/>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6" name="矩形 25"/>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grpSp>
        <p:nvGrpSpPr>
          <p:cNvPr id="3" name="组合 2"/>
          <p:cNvGrpSpPr/>
          <p:nvPr/>
        </p:nvGrpSpPr>
        <p:grpSpPr>
          <a:xfrm>
            <a:off x="4916007" y="2772016"/>
            <a:ext cx="2359986" cy="1924131"/>
            <a:chOff x="4916007" y="2772016"/>
            <a:chExt cx="2359986" cy="1924131"/>
          </a:xfrm>
        </p:grpSpPr>
        <p:sp>
          <p:nvSpPr>
            <p:cNvPr id="9" name="PA_任意多边形 270"/>
            <p:cNvSpPr>
              <a:spLocks noChangeArrowheads="1"/>
            </p:cNvSpPr>
            <p:nvPr>
              <p:custDataLst>
                <p:tags r:id="rId3"/>
              </p:custDataLst>
            </p:nvPr>
          </p:nvSpPr>
          <p:spPr bwMode="auto">
            <a:xfrm>
              <a:off x="5764875" y="2772016"/>
              <a:ext cx="662259" cy="473035"/>
            </a:xfrm>
            <a:custGeom>
              <a:avLst/>
              <a:gdLst>
                <a:gd name="T0" fmla="*/ 199 w 216"/>
                <a:gd name="T1" fmla="*/ 117 h 153"/>
                <a:gd name="T2" fmla="*/ 199 w 216"/>
                <a:gd name="T3" fmla="*/ 16 h 153"/>
                <a:gd name="T4" fmla="*/ 199 w 216"/>
                <a:gd name="T5" fmla="*/ 16 h 153"/>
                <a:gd name="T6" fmla="*/ 183 w 216"/>
                <a:gd name="T7" fmla="*/ 0 h 153"/>
                <a:gd name="T8" fmla="*/ 33 w 216"/>
                <a:gd name="T9" fmla="*/ 0 h 153"/>
                <a:gd name="T10" fmla="*/ 33 w 216"/>
                <a:gd name="T11" fmla="*/ 0 h 153"/>
                <a:gd name="T12" fmla="*/ 16 w 216"/>
                <a:gd name="T13" fmla="*/ 16 h 153"/>
                <a:gd name="T14" fmla="*/ 16 w 216"/>
                <a:gd name="T15" fmla="*/ 117 h 153"/>
                <a:gd name="T16" fmla="*/ 0 w 216"/>
                <a:gd name="T17" fmla="*/ 117 h 153"/>
                <a:gd name="T18" fmla="*/ 0 w 216"/>
                <a:gd name="T19" fmla="*/ 136 h 153"/>
                <a:gd name="T20" fmla="*/ 0 w 216"/>
                <a:gd name="T21" fmla="*/ 136 h 153"/>
                <a:gd name="T22" fmla="*/ 16 w 216"/>
                <a:gd name="T23" fmla="*/ 152 h 153"/>
                <a:gd name="T24" fmla="*/ 199 w 216"/>
                <a:gd name="T25" fmla="*/ 152 h 153"/>
                <a:gd name="T26" fmla="*/ 199 w 216"/>
                <a:gd name="T27" fmla="*/ 152 h 153"/>
                <a:gd name="T28" fmla="*/ 215 w 216"/>
                <a:gd name="T29" fmla="*/ 136 h 153"/>
                <a:gd name="T30" fmla="*/ 215 w 216"/>
                <a:gd name="T31" fmla="*/ 117 h 153"/>
                <a:gd name="T32" fmla="*/ 199 w 216"/>
                <a:gd name="T33" fmla="*/ 117 h 153"/>
                <a:gd name="T34" fmla="*/ 25 w 216"/>
                <a:gd name="T35" fmla="*/ 16 h 153"/>
                <a:gd name="T36" fmla="*/ 25 w 216"/>
                <a:gd name="T37" fmla="*/ 16 h 153"/>
                <a:gd name="T38" fmla="*/ 33 w 216"/>
                <a:gd name="T39" fmla="*/ 8 h 153"/>
                <a:gd name="T40" fmla="*/ 183 w 216"/>
                <a:gd name="T41" fmla="*/ 8 h 153"/>
                <a:gd name="T42" fmla="*/ 183 w 216"/>
                <a:gd name="T43" fmla="*/ 8 h 153"/>
                <a:gd name="T44" fmla="*/ 191 w 216"/>
                <a:gd name="T45" fmla="*/ 16 h 153"/>
                <a:gd name="T46" fmla="*/ 191 w 216"/>
                <a:gd name="T47" fmla="*/ 117 h 153"/>
                <a:gd name="T48" fmla="*/ 25 w 216"/>
                <a:gd name="T49" fmla="*/ 117 h 153"/>
                <a:gd name="T50" fmla="*/ 25 w 216"/>
                <a:gd name="T51" fmla="*/ 16 h 153"/>
                <a:gd name="T52" fmla="*/ 207 w 216"/>
                <a:gd name="T53" fmla="*/ 136 h 153"/>
                <a:gd name="T54" fmla="*/ 207 w 216"/>
                <a:gd name="T55" fmla="*/ 136 h 153"/>
                <a:gd name="T56" fmla="*/ 199 w 216"/>
                <a:gd name="T57" fmla="*/ 143 h 153"/>
                <a:gd name="T58" fmla="*/ 16 w 216"/>
                <a:gd name="T59" fmla="*/ 143 h 153"/>
                <a:gd name="T60" fmla="*/ 16 w 216"/>
                <a:gd name="T61" fmla="*/ 143 h 153"/>
                <a:gd name="T62" fmla="*/ 9 w 216"/>
                <a:gd name="T63" fmla="*/ 136 h 153"/>
                <a:gd name="T64" fmla="*/ 9 w 216"/>
                <a:gd name="T65" fmla="*/ 125 h 153"/>
                <a:gd name="T66" fmla="*/ 68 w 216"/>
                <a:gd name="T67" fmla="*/ 125 h 153"/>
                <a:gd name="T68" fmla="*/ 68 w 216"/>
                <a:gd name="T69" fmla="*/ 125 h 153"/>
                <a:gd name="T70" fmla="*/ 78 w 216"/>
                <a:gd name="T71" fmla="*/ 132 h 153"/>
                <a:gd name="T72" fmla="*/ 137 w 216"/>
                <a:gd name="T73" fmla="*/ 132 h 153"/>
                <a:gd name="T74" fmla="*/ 137 w 216"/>
                <a:gd name="T75" fmla="*/ 132 h 153"/>
                <a:gd name="T76" fmla="*/ 147 w 216"/>
                <a:gd name="T77" fmla="*/ 125 h 153"/>
                <a:gd name="T78" fmla="*/ 207 w 216"/>
                <a:gd name="T79" fmla="*/ 125 h 153"/>
                <a:gd name="T80" fmla="*/ 207 w 216"/>
                <a:gd name="T81"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53">
                  <a:moveTo>
                    <a:pt x="199" y="117"/>
                  </a:moveTo>
                  <a:lnTo>
                    <a:pt x="199" y="16"/>
                  </a:lnTo>
                  <a:lnTo>
                    <a:pt x="199" y="16"/>
                  </a:lnTo>
                  <a:cubicBezTo>
                    <a:pt x="199" y="7"/>
                    <a:pt x="192" y="0"/>
                    <a:pt x="183" y="0"/>
                  </a:cubicBezTo>
                  <a:lnTo>
                    <a:pt x="33" y="0"/>
                  </a:lnTo>
                  <a:lnTo>
                    <a:pt x="33" y="0"/>
                  </a:lnTo>
                  <a:cubicBezTo>
                    <a:pt x="24" y="0"/>
                    <a:pt x="16" y="7"/>
                    <a:pt x="16" y="16"/>
                  </a:cubicBezTo>
                  <a:lnTo>
                    <a:pt x="16" y="117"/>
                  </a:lnTo>
                  <a:lnTo>
                    <a:pt x="0" y="117"/>
                  </a:lnTo>
                  <a:lnTo>
                    <a:pt x="0" y="136"/>
                  </a:lnTo>
                  <a:lnTo>
                    <a:pt x="0" y="136"/>
                  </a:lnTo>
                  <a:cubicBezTo>
                    <a:pt x="0" y="145"/>
                    <a:pt x="7" y="152"/>
                    <a:pt x="16" y="152"/>
                  </a:cubicBezTo>
                  <a:lnTo>
                    <a:pt x="199" y="152"/>
                  </a:lnTo>
                  <a:lnTo>
                    <a:pt x="199" y="152"/>
                  </a:lnTo>
                  <a:cubicBezTo>
                    <a:pt x="208" y="152"/>
                    <a:pt x="215" y="145"/>
                    <a:pt x="215" y="136"/>
                  </a:cubicBezTo>
                  <a:lnTo>
                    <a:pt x="215" y="117"/>
                  </a:lnTo>
                  <a:lnTo>
                    <a:pt x="199" y="117"/>
                  </a:lnTo>
                  <a:close/>
                  <a:moveTo>
                    <a:pt x="25" y="16"/>
                  </a:moveTo>
                  <a:lnTo>
                    <a:pt x="25" y="16"/>
                  </a:lnTo>
                  <a:cubicBezTo>
                    <a:pt x="25" y="12"/>
                    <a:pt x="28" y="8"/>
                    <a:pt x="33" y="8"/>
                  </a:cubicBezTo>
                  <a:lnTo>
                    <a:pt x="183" y="8"/>
                  </a:lnTo>
                  <a:lnTo>
                    <a:pt x="183" y="8"/>
                  </a:lnTo>
                  <a:cubicBezTo>
                    <a:pt x="187" y="8"/>
                    <a:pt x="191" y="12"/>
                    <a:pt x="191" y="16"/>
                  </a:cubicBezTo>
                  <a:lnTo>
                    <a:pt x="191" y="117"/>
                  </a:lnTo>
                  <a:lnTo>
                    <a:pt x="25" y="117"/>
                  </a:lnTo>
                  <a:lnTo>
                    <a:pt x="25" y="16"/>
                  </a:lnTo>
                  <a:close/>
                  <a:moveTo>
                    <a:pt x="207" y="136"/>
                  </a:moveTo>
                  <a:lnTo>
                    <a:pt x="207" y="136"/>
                  </a:lnTo>
                  <a:cubicBezTo>
                    <a:pt x="207" y="140"/>
                    <a:pt x="204" y="143"/>
                    <a:pt x="199" y="143"/>
                  </a:cubicBezTo>
                  <a:lnTo>
                    <a:pt x="16" y="143"/>
                  </a:lnTo>
                  <a:lnTo>
                    <a:pt x="16" y="143"/>
                  </a:lnTo>
                  <a:cubicBezTo>
                    <a:pt x="12" y="143"/>
                    <a:pt x="9" y="140"/>
                    <a:pt x="9" y="136"/>
                  </a:cubicBezTo>
                  <a:lnTo>
                    <a:pt x="9" y="125"/>
                  </a:lnTo>
                  <a:lnTo>
                    <a:pt x="68" y="125"/>
                  </a:lnTo>
                  <a:lnTo>
                    <a:pt x="68" y="125"/>
                  </a:lnTo>
                  <a:cubicBezTo>
                    <a:pt x="70" y="129"/>
                    <a:pt x="74" y="132"/>
                    <a:pt x="78" y="132"/>
                  </a:cubicBezTo>
                  <a:lnTo>
                    <a:pt x="137" y="132"/>
                  </a:lnTo>
                  <a:lnTo>
                    <a:pt x="137" y="132"/>
                  </a:lnTo>
                  <a:cubicBezTo>
                    <a:pt x="142" y="132"/>
                    <a:pt x="146" y="129"/>
                    <a:pt x="147" y="125"/>
                  </a:cubicBezTo>
                  <a:lnTo>
                    <a:pt x="207" y="125"/>
                  </a:lnTo>
                  <a:lnTo>
                    <a:pt x="207" y="136"/>
                  </a:lnTo>
                  <a:close/>
                </a:path>
              </a:pathLst>
            </a:custGeom>
            <a:solidFill>
              <a:schemeClr val="tx1">
                <a:lumMod val="75000"/>
                <a:lumOff val="25000"/>
              </a:schemeClr>
            </a:solidFill>
            <a:ln>
              <a:noFill/>
            </a:ln>
            <a:effectLst/>
          </p:spPr>
          <p:txBody>
            <a:bodyPr wrap="none" anchor="ctr"/>
            <a:lstStyle/>
            <a:p>
              <a:endParaRPr lang="en-US"/>
            </a:p>
          </p:txBody>
        </p:sp>
        <p:grpSp>
          <p:nvGrpSpPr>
            <p:cNvPr id="27" name="组合 26"/>
            <p:cNvGrpSpPr/>
            <p:nvPr/>
          </p:nvGrpSpPr>
          <p:grpSpPr>
            <a:xfrm>
              <a:off x="4916007" y="3586393"/>
              <a:ext cx="2359986" cy="1109754"/>
              <a:chOff x="1780720" y="3586393"/>
              <a:chExt cx="2359986" cy="1109754"/>
            </a:xfrm>
          </p:grpSpPr>
          <p:sp>
            <p:nvSpPr>
              <p:cNvPr id="28" name="矩形 27"/>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9" name="矩形 28"/>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grpSp>
        <p:nvGrpSpPr>
          <p:cNvPr id="10" name="组合 9"/>
          <p:cNvGrpSpPr/>
          <p:nvPr/>
        </p:nvGrpSpPr>
        <p:grpSpPr>
          <a:xfrm>
            <a:off x="8019477" y="2754609"/>
            <a:ext cx="2359986" cy="1941538"/>
            <a:chOff x="8019477" y="2754609"/>
            <a:chExt cx="2359986" cy="1941538"/>
          </a:xfrm>
        </p:grpSpPr>
        <p:sp>
          <p:nvSpPr>
            <p:cNvPr id="7" name="PA_任意多边形 266"/>
            <p:cNvSpPr>
              <a:spLocks noChangeArrowheads="1"/>
            </p:cNvSpPr>
            <p:nvPr>
              <p:custDataLst>
                <p:tags r:id="rId2"/>
              </p:custDataLst>
            </p:nvPr>
          </p:nvSpPr>
          <p:spPr bwMode="auto">
            <a:xfrm>
              <a:off x="8868345" y="2754609"/>
              <a:ext cx="662250" cy="527104"/>
            </a:xfrm>
            <a:custGeom>
              <a:avLst/>
              <a:gdLst>
                <a:gd name="T0" fmla="*/ 205 w 216"/>
                <a:gd name="T1" fmla="*/ 0 h 173"/>
                <a:gd name="T2" fmla="*/ 9 w 216"/>
                <a:gd name="T3" fmla="*/ 0 h 173"/>
                <a:gd name="T4" fmla="*/ 9 w 216"/>
                <a:gd name="T5" fmla="*/ 0 h 173"/>
                <a:gd name="T6" fmla="*/ 0 w 216"/>
                <a:gd name="T7" fmla="*/ 10 h 173"/>
                <a:gd name="T8" fmla="*/ 0 w 216"/>
                <a:gd name="T9" fmla="*/ 130 h 173"/>
                <a:gd name="T10" fmla="*/ 0 w 216"/>
                <a:gd name="T11" fmla="*/ 130 h 173"/>
                <a:gd name="T12" fmla="*/ 9 w 216"/>
                <a:gd name="T13" fmla="*/ 140 h 173"/>
                <a:gd name="T14" fmla="*/ 84 w 216"/>
                <a:gd name="T15" fmla="*/ 140 h 173"/>
                <a:gd name="T16" fmla="*/ 84 w 216"/>
                <a:gd name="T17" fmla="*/ 162 h 173"/>
                <a:gd name="T18" fmla="*/ 62 w 216"/>
                <a:gd name="T19" fmla="*/ 162 h 173"/>
                <a:gd name="T20" fmla="*/ 62 w 216"/>
                <a:gd name="T21" fmla="*/ 172 h 173"/>
                <a:gd name="T22" fmla="*/ 153 w 216"/>
                <a:gd name="T23" fmla="*/ 172 h 173"/>
                <a:gd name="T24" fmla="*/ 153 w 216"/>
                <a:gd name="T25" fmla="*/ 162 h 173"/>
                <a:gd name="T26" fmla="*/ 131 w 216"/>
                <a:gd name="T27" fmla="*/ 162 h 173"/>
                <a:gd name="T28" fmla="*/ 131 w 216"/>
                <a:gd name="T29" fmla="*/ 140 h 173"/>
                <a:gd name="T30" fmla="*/ 205 w 216"/>
                <a:gd name="T31" fmla="*/ 140 h 173"/>
                <a:gd name="T32" fmla="*/ 205 w 216"/>
                <a:gd name="T33" fmla="*/ 140 h 173"/>
                <a:gd name="T34" fmla="*/ 215 w 216"/>
                <a:gd name="T35" fmla="*/ 130 h 173"/>
                <a:gd name="T36" fmla="*/ 215 w 216"/>
                <a:gd name="T37" fmla="*/ 10 h 173"/>
                <a:gd name="T38" fmla="*/ 215 w 216"/>
                <a:gd name="T39" fmla="*/ 10 h 173"/>
                <a:gd name="T40" fmla="*/ 205 w 216"/>
                <a:gd name="T41" fmla="*/ 0 h 173"/>
                <a:gd name="T42" fmla="*/ 207 w 216"/>
                <a:gd name="T43" fmla="*/ 130 h 173"/>
                <a:gd name="T44" fmla="*/ 207 w 216"/>
                <a:gd name="T45" fmla="*/ 130 h 173"/>
                <a:gd name="T46" fmla="*/ 205 w 216"/>
                <a:gd name="T47" fmla="*/ 132 h 173"/>
                <a:gd name="T48" fmla="*/ 9 w 216"/>
                <a:gd name="T49" fmla="*/ 132 h 173"/>
                <a:gd name="T50" fmla="*/ 9 w 216"/>
                <a:gd name="T51" fmla="*/ 132 h 173"/>
                <a:gd name="T52" fmla="*/ 8 w 216"/>
                <a:gd name="T53" fmla="*/ 130 h 173"/>
                <a:gd name="T54" fmla="*/ 8 w 216"/>
                <a:gd name="T55" fmla="*/ 10 h 173"/>
                <a:gd name="T56" fmla="*/ 8 w 216"/>
                <a:gd name="T57" fmla="*/ 10 h 173"/>
                <a:gd name="T58" fmla="*/ 9 w 216"/>
                <a:gd name="T59" fmla="*/ 8 h 173"/>
                <a:gd name="T60" fmla="*/ 205 w 216"/>
                <a:gd name="T61" fmla="*/ 8 h 173"/>
                <a:gd name="T62" fmla="*/ 205 w 216"/>
                <a:gd name="T63" fmla="*/ 8 h 173"/>
                <a:gd name="T64" fmla="*/ 207 w 216"/>
                <a:gd name="T65" fmla="*/ 10 h 173"/>
                <a:gd name="T66" fmla="*/ 207 w 216"/>
                <a:gd name="T67"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73">
                  <a:moveTo>
                    <a:pt x="205" y="0"/>
                  </a:moveTo>
                  <a:lnTo>
                    <a:pt x="9" y="0"/>
                  </a:lnTo>
                  <a:lnTo>
                    <a:pt x="9" y="0"/>
                  </a:lnTo>
                  <a:cubicBezTo>
                    <a:pt x="4" y="0"/>
                    <a:pt x="0" y="4"/>
                    <a:pt x="0" y="10"/>
                  </a:cubicBezTo>
                  <a:lnTo>
                    <a:pt x="0" y="130"/>
                  </a:lnTo>
                  <a:lnTo>
                    <a:pt x="0" y="130"/>
                  </a:lnTo>
                  <a:cubicBezTo>
                    <a:pt x="0" y="135"/>
                    <a:pt x="4" y="140"/>
                    <a:pt x="9" y="140"/>
                  </a:cubicBezTo>
                  <a:lnTo>
                    <a:pt x="84" y="140"/>
                  </a:lnTo>
                  <a:lnTo>
                    <a:pt x="84" y="162"/>
                  </a:lnTo>
                  <a:lnTo>
                    <a:pt x="62" y="162"/>
                  </a:lnTo>
                  <a:lnTo>
                    <a:pt x="62" y="172"/>
                  </a:lnTo>
                  <a:lnTo>
                    <a:pt x="153" y="172"/>
                  </a:lnTo>
                  <a:lnTo>
                    <a:pt x="153" y="162"/>
                  </a:lnTo>
                  <a:lnTo>
                    <a:pt x="131" y="162"/>
                  </a:lnTo>
                  <a:lnTo>
                    <a:pt x="131" y="140"/>
                  </a:lnTo>
                  <a:lnTo>
                    <a:pt x="205" y="140"/>
                  </a:lnTo>
                  <a:lnTo>
                    <a:pt x="205" y="140"/>
                  </a:lnTo>
                  <a:cubicBezTo>
                    <a:pt x="211" y="140"/>
                    <a:pt x="215" y="135"/>
                    <a:pt x="215" y="130"/>
                  </a:cubicBezTo>
                  <a:lnTo>
                    <a:pt x="215" y="10"/>
                  </a:lnTo>
                  <a:lnTo>
                    <a:pt x="215" y="10"/>
                  </a:lnTo>
                  <a:cubicBezTo>
                    <a:pt x="215" y="4"/>
                    <a:pt x="211" y="0"/>
                    <a:pt x="205" y="0"/>
                  </a:cubicBezTo>
                  <a:close/>
                  <a:moveTo>
                    <a:pt x="207" y="130"/>
                  </a:moveTo>
                  <a:lnTo>
                    <a:pt x="207" y="130"/>
                  </a:lnTo>
                  <a:cubicBezTo>
                    <a:pt x="207" y="131"/>
                    <a:pt x="206" y="132"/>
                    <a:pt x="205" y="132"/>
                  </a:cubicBezTo>
                  <a:lnTo>
                    <a:pt x="9" y="132"/>
                  </a:lnTo>
                  <a:lnTo>
                    <a:pt x="9" y="132"/>
                  </a:lnTo>
                  <a:cubicBezTo>
                    <a:pt x="9" y="132"/>
                    <a:pt x="8" y="131"/>
                    <a:pt x="8" y="130"/>
                  </a:cubicBezTo>
                  <a:lnTo>
                    <a:pt x="8" y="10"/>
                  </a:lnTo>
                  <a:lnTo>
                    <a:pt x="8" y="10"/>
                  </a:lnTo>
                  <a:cubicBezTo>
                    <a:pt x="8" y="9"/>
                    <a:pt x="9" y="8"/>
                    <a:pt x="9" y="8"/>
                  </a:cubicBezTo>
                  <a:lnTo>
                    <a:pt x="205" y="8"/>
                  </a:lnTo>
                  <a:lnTo>
                    <a:pt x="205" y="8"/>
                  </a:lnTo>
                  <a:cubicBezTo>
                    <a:pt x="206" y="8"/>
                    <a:pt x="207" y="9"/>
                    <a:pt x="207" y="10"/>
                  </a:cubicBezTo>
                  <a:lnTo>
                    <a:pt x="207" y="130"/>
                  </a:lnTo>
                  <a:close/>
                </a:path>
              </a:pathLst>
            </a:custGeom>
            <a:solidFill>
              <a:schemeClr val="tx1">
                <a:lumMod val="75000"/>
                <a:lumOff val="25000"/>
              </a:schemeClr>
            </a:solidFill>
            <a:ln>
              <a:noFill/>
            </a:ln>
            <a:effectLst/>
          </p:spPr>
          <p:txBody>
            <a:bodyPr wrap="none" anchor="ctr"/>
            <a:lstStyle/>
            <a:p>
              <a:endParaRPr lang="en-US"/>
            </a:p>
          </p:txBody>
        </p:sp>
        <p:grpSp>
          <p:nvGrpSpPr>
            <p:cNvPr id="30" name="组合 29"/>
            <p:cNvGrpSpPr/>
            <p:nvPr/>
          </p:nvGrpSpPr>
          <p:grpSpPr>
            <a:xfrm>
              <a:off x="8019477" y="3586393"/>
              <a:ext cx="2359986" cy="1109754"/>
              <a:chOff x="1780720" y="3586393"/>
              <a:chExt cx="2359986" cy="1109754"/>
            </a:xfrm>
          </p:grpSpPr>
          <p:sp>
            <p:nvSpPr>
              <p:cNvPr id="31" name="矩形 30"/>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2" name="矩形 31"/>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2"/>
          </p:nvPr>
        </p:nvPicPr>
        <p:blipFill>
          <a:blip r:embed="rId7" cstate="screen"/>
          <a:srcRect/>
          <a:stretch>
            <a:fillRect/>
          </a:stretch>
        </p:blipFill>
        <p:spPr/>
      </p:pic>
      <p:pic>
        <p:nvPicPr>
          <p:cNvPr id="12" name="图片占位符 11"/>
          <p:cNvPicPr>
            <a:picLocks noGrp="1" noChangeAspect="1"/>
          </p:cNvPicPr>
          <p:nvPr>
            <p:ph type="pic" sz="quarter" idx="10"/>
          </p:nvPr>
        </p:nvPicPr>
        <p:blipFill>
          <a:blip r:embed="rId8" cstate="screen"/>
          <a:srcRect/>
          <a:stretch>
            <a:fillRect/>
          </a:stretch>
        </p:blipFill>
        <p:spPr/>
      </p:pic>
      <p:pic>
        <p:nvPicPr>
          <p:cNvPr id="16" name="图片占位符 15"/>
          <p:cNvPicPr>
            <a:picLocks noGrp="1" noChangeAspect="1"/>
          </p:cNvPicPr>
          <p:nvPr>
            <p:ph type="pic" sz="quarter" idx="11"/>
          </p:nvPr>
        </p:nvPicPr>
        <p:blipFill>
          <a:blip r:embed="rId9" cstate="screen"/>
          <a:srcRect/>
          <a:stretch>
            <a:fillRect/>
          </a:stretch>
        </p:blipFill>
        <p:spPr/>
      </p:pic>
      <p:sp>
        <p:nvSpPr>
          <p:cNvPr id="18" name="PA_椭圆 17"/>
          <p:cNvSpPr/>
          <p:nvPr>
            <p:custDataLst>
              <p:tags r:id="rId1"/>
            </p:custDataLst>
          </p:nvPr>
        </p:nvSpPr>
        <p:spPr>
          <a:xfrm>
            <a:off x="8748450" y="3157610"/>
            <a:ext cx="1884459" cy="1884459"/>
          </a:xfrm>
          <a:prstGeom prst="ellipse">
            <a:avLst/>
          </a:prstGeom>
          <a:noFill/>
          <a:ln w="1524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_文本框 18"/>
          <p:cNvSpPr txBox="1"/>
          <p:nvPr>
            <p:custDataLst>
              <p:tags r:id="rId2"/>
            </p:custDataLst>
          </p:nvPr>
        </p:nvSpPr>
        <p:spPr>
          <a:xfrm rot="1153340">
            <a:off x="8576011" y="3110143"/>
            <a:ext cx="2133918" cy="2244589"/>
          </a:xfrm>
          <a:prstGeom prst="rect">
            <a:avLst/>
          </a:prstGeom>
          <a:noFill/>
          <a:ln>
            <a:noFill/>
          </a:ln>
          <a:scene3d>
            <a:camera prst="isometricRightUp"/>
            <a:lightRig rig="threePt" dir="t"/>
          </a:scene3d>
        </p:spPr>
        <p:txBody>
          <a:bodyPr wrap="none" lIns="91440" tIns="0" rtlCol="0">
            <a:spAutoFit/>
          </a:bodyPr>
          <a:lstStyle/>
          <a:p>
            <a:pPr algn="ctr">
              <a:lnSpc>
                <a:spcPts val="18000"/>
              </a:lnSpc>
            </a:pPr>
            <a:r>
              <a:rPr lang="en-US" sz="13800" spc="600" dirty="0">
                <a:solidFill>
                  <a:schemeClr val="accent5"/>
                </a:solidFill>
                <a:latin typeface="BoldBrush" charset="0"/>
                <a:ea typeface="BoldBrush" charset="0"/>
                <a:cs typeface="BoldBrush" charset="0"/>
              </a:rPr>
              <a:t>15</a:t>
            </a:r>
          </a:p>
        </p:txBody>
      </p:sp>
      <p:sp>
        <p:nvSpPr>
          <p:cNvPr id="17" name="矩形 16"/>
          <p:cNvSpPr/>
          <p:nvPr/>
        </p:nvSpPr>
        <p:spPr>
          <a:xfrm>
            <a:off x="3211071"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0" name="矩形 19"/>
          <p:cNvSpPr/>
          <p:nvPr/>
        </p:nvSpPr>
        <p:spPr>
          <a:xfrm>
            <a:off x="4253212"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 name="组合 1"/>
          <p:cNvGrpSpPr/>
          <p:nvPr/>
        </p:nvGrpSpPr>
        <p:grpSpPr>
          <a:xfrm>
            <a:off x="1630647" y="2375956"/>
            <a:ext cx="2622565" cy="2919241"/>
            <a:chOff x="1630647" y="2375956"/>
            <a:chExt cx="2622565" cy="2919241"/>
          </a:xfrm>
        </p:grpSpPr>
        <p:sp>
          <p:nvSpPr>
            <p:cNvPr id="21" name="PA_任意多边形 222"/>
            <p:cNvSpPr>
              <a:spLocks noChangeArrowheads="1"/>
            </p:cNvSpPr>
            <p:nvPr>
              <p:custDataLst>
                <p:tags r:id="rId3"/>
              </p:custDataLst>
            </p:nvPr>
          </p:nvSpPr>
          <p:spPr bwMode="auto">
            <a:xfrm>
              <a:off x="2027373" y="2375956"/>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sp>
          <p:nvSpPr>
            <p:cNvPr id="22" name="PA_任意多边形 160"/>
            <p:cNvSpPr>
              <a:spLocks noChangeArrowheads="1"/>
            </p:cNvSpPr>
            <p:nvPr>
              <p:custDataLst>
                <p:tags r:id="rId4"/>
              </p:custDataLst>
            </p:nvPr>
          </p:nvSpPr>
          <p:spPr bwMode="auto">
            <a:xfrm>
              <a:off x="2019555" y="3941858"/>
              <a:ext cx="367491" cy="31275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endParaRPr lang="en-US"/>
            </a:p>
          </p:txBody>
        </p:sp>
        <p:grpSp>
          <p:nvGrpSpPr>
            <p:cNvPr id="23" name="组合 22"/>
            <p:cNvGrpSpPr/>
            <p:nvPr/>
          </p:nvGrpSpPr>
          <p:grpSpPr>
            <a:xfrm>
              <a:off x="1630647" y="2821433"/>
              <a:ext cx="2622565" cy="888155"/>
              <a:chOff x="5865002" y="3276548"/>
              <a:chExt cx="2622565" cy="888155"/>
            </a:xfrm>
          </p:grpSpPr>
          <p:sp>
            <p:nvSpPr>
              <p:cNvPr id="24" name="矩形 23"/>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5" name="矩形 24"/>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26" name="组合 25"/>
            <p:cNvGrpSpPr/>
            <p:nvPr/>
          </p:nvGrpSpPr>
          <p:grpSpPr>
            <a:xfrm>
              <a:off x="1630647" y="4407042"/>
              <a:ext cx="2622565" cy="888155"/>
              <a:chOff x="5865002" y="3276548"/>
              <a:chExt cx="2622565" cy="888155"/>
            </a:xfrm>
          </p:grpSpPr>
          <p:sp>
            <p:nvSpPr>
              <p:cNvPr id="27" name="矩形 26"/>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8" name="矩形 27"/>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8" cstate="screen"/>
          <a:srcRect/>
          <a:stretch>
            <a:fillRect/>
          </a:stretch>
        </p:blipFill>
        <p:spPr/>
      </p:pic>
      <p:sp>
        <p:nvSpPr>
          <p:cNvPr id="4" name="PA_矩形 3"/>
          <p:cNvSpPr/>
          <p:nvPr>
            <p:custDataLst>
              <p:tags r:id="rId1"/>
            </p:custDataLst>
          </p:nvPr>
        </p:nvSpPr>
        <p:spPr>
          <a:xfrm>
            <a:off x="-1" y="0"/>
            <a:ext cx="454814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_十字形 16"/>
          <p:cNvSpPr/>
          <p:nvPr>
            <p:custDataLst>
              <p:tags r:id="rId2"/>
            </p:custDataLst>
          </p:nvPr>
        </p:nvSpPr>
        <p:spPr>
          <a:xfrm>
            <a:off x="492371" y="5772466"/>
            <a:ext cx="601958" cy="601958"/>
          </a:xfrm>
          <a:prstGeom prst="plus">
            <a:avLst>
              <a:gd name="adj" fmla="val 47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p:cNvGrpSpPr/>
          <p:nvPr/>
        </p:nvGrpSpPr>
        <p:grpSpPr>
          <a:xfrm>
            <a:off x="569922" y="1901047"/>
            <a:ext cx="3537622" cy="2525607"/>
            <a:chOff x="569922" y="1901047"/>
            <a:chExt cx="3537622" cy="2525607"/>
          </a:xfrm>
        </p:grpSpPr>
        <p:sp>
          <p:nvSpPr>
            <p:cNvPr id="13" name="PA_矩形 3"/>
            <p:cNvSpPr/>
            <p:nvPr>
              <p:custDataLst>
                <p:tags r:id="rId5"/>
              </p:custDataLst>
            </p:nvPr>
          </p:nvSpPr>
          <p:spPr>
            <a:xfrm>
              <a:off x="3178171" y="2704254"/>
              <a:ext cx="784230" cy="127219"/>
            </a:xfrm>
            <a:prstGeom prst="rect">
              <a:avLst/>
            </a:prstGeom>
            <a:no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bg1"/>
                </a:solidFill>
              </a:endParaRPr>
            </a:p>
          </p:txBody>
        </p:sp>
        <p:sp>
          <p:nvSpPr>
            <p:cNvPr id="20" name="矩形 19"/>
            <p:cNvSpPr/>
            <p:nvPr/>
          </p:nvSpPr>
          <p:spPr>
            <a:xfrm>
              <a:off x="569922" y="3041659"/>
              <a:ext cx="3537622" cy="1384995"/>
            </a:xfrm>
            <a:prstGeom prst="rect">
              <a:avLst/>
            </a:prstGeom>
          </p:spPr>
          <p:txBody>
            <a:bodyPr wrap="square">
              <a:spAutoFit/>
            </a:bodyPr>
            <a:lstStyle/>
            <a:p>
              <a:pPr algn="r">
                <a:lnSpc>
                  <a:spcPct val="120000"/>
                </a:lnSpc>
              </a:pPr>
              <a:r>
                <a:rPr lang="zh-CN" altLang="en-US" sz="1400" dirty="0">
                  <a:solidFill>
                    <a:schemeClr val="bg1"/>
                  </a:solidFill>
                </a:rPr>
                <a:t>用户可以在投影仪或者计算机上进行演示也可以将演示文稿打印出来，制作成胶片以便应用到更广泛的领域中。利用</a:t>
              </a:r>
              <a:r>
                <a:rPr lang="en-US" altLang="zh-CN" sz="1400" dirty="0">
                  <a:solidFill>
                    <a:schemeClr val="bg1"/>
                  </a:solidFill>
                </a:rPr>
                <a:t>Microsoft Office PowerPoint</a:t>
              </a:r>
              <a:r>
                <a:rPr lang="zh-CN" altLang="en-US" sz="1400" dirty="0">
                  <a:solidFill>
                    <a:schemeClr val="bg1"/>
                  </a:solidFill>
                </a:rPr>
                <a:t>不仅可以创建演示文稿，还可以在互联网上</a:t>
              </a:r>
            </a:p>
          </p:txBody>
        </p:sp>
        <p:sp>
          <p:nvSpPr>
            <p:cNvPr id="22" name="矩形 21"/>
            <p:cNvSpPr/>
            <p:nvPr/>
          </p:nvSpPr>
          <p:spPr>
            <a:xfrm>
              <a:off x="862014" y="1901047"/>
              <a:ext cx="3245530" cy="632353"/>
            </a:xfrm>
            <a:prstGeom prst="rect">
              <a:avLst/>
            </a:prstGeom>
          </p:spPr>
          <p:txBody>
            <a:bodyPr wrap="square">
              <a:spAutoFit/>
            </a:bodyPr>
            <a:lstStyle/>
            <a:p>
              <a:pPr algn="r">
                <a:lnSpc>
                  <a:spcPct val="120000"/>
                </a:lnSpc>
              </a:pPr>
              <a:r>
                <a:rPr lang="zh-CN" altLang="en-US" sz="3200" b="1" dirty="0">
                  <a:solidFill>
                    <a:schemeClr val="bg1"/>
                  </a:solidFill>
                </a:rPr>
                <a:t>标题文字添加</a:t>
              </a:r>
            </a:p>
          </p:txBody>
        </p:sp>
      </p:grpSp>
      <p:grpSp>
        <p:nvGrpSpPr>
          <p:cNvPr id="3" name="组合 2"/>
          <p:cNvGrpSpPr/>
          <p:nvPr/>
        </p:nvGrpSpPr>
        <p:grpSpPr>
          <a:xfrm>
            <a:off x="8533960" y="2095368"/>
            <a:ext cx="2622565" cy="2919241"/>
            <a:chOff x="8533960" y="2095368"/>
            <a:chExt cx="2622565" cy="2919241"/>
          </a:xfrm>
        </p:grpSpPr>
        <p:sp>
          <p:nvSpPr>
            <p:cNvPr id="25" name="PA_任意多边形 222"/>
            <p:cNvSpPr>
              <a:spLocks noChangeArrowheads="1"/>
            </p:cNvSpPr>
            <p:nvPr>
              <p:custDataLst>
                <p:tags r:id="rId3"/>
              </p:custDataLst>
            </p:nvPr>
          </p:nvSpPr>
          <p:spPr bwMode="auto">
            <a:xfrm>
              <a:off x="8930686" y="2095368"/>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sp>
          <p:nvSpPr>
            <p:cNvPr id="26" name="PA_任意多边形 160"/>
            <p:cNvSpPr>
              <a:spLocks noChangeArrowheads="1"/>
            </p:cNvSpPr>
            <p:nvPr>
              <p:custDataLst>
                <p:tags r:id="rId4"/>
              </p:custDataLst>
            </p:nvPr>
          </p:nvSpPr>
          <p:spPr bwMode="auto">
            <a:xfrm>
              <a:off x="8922868" y="3661270"/>
              <a:ext cx="367491" cy="31275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endParaRPr lang="en-US"/>
            </a:p>
          </p:txBody>
        </p:sp>
        <p:grpSp>
          <p:nvGrpSpPr>
            <p:cNvPr id="27" name="组合 26"/>
            <p:cNvGrpSpPr/>
            <p:nvPr/>
          </p:nvGrpSpPr>
          <p:grpSpPr>
            <a:xfrm>
              <a:off x="8533960" y="2540845"/>
              <a:ext cx="2622565" cy="888155"/>
              <a:chOff x="5865002" y="3276548"/>
              <a:chExt cx="2622565" cy="888155"/>
            </a:xfrm>
          </p:grpSpPr>
          <p:sp>
            <p:nvSpPr>
              <p:cNvPr id="28" name="矩形 27"/>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9" name="矩形 28"/>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30" name="组合 29"/>
            <p:cNvGrpSpPr/>
            <p:nvPr/>
          </p:nvGrpSpPr>
          <p:grpSpPr>
            <a:xfrm>
              <a:off x="8533960" y="4126454"/>
              <a:ext cx="2622565" cy="888155"/>
              <a:chOff x="5865002" y="3276548"/>
              <a:chExt cx="2622565" cy="888155"/>
            </a:xfrm>
          </p:grpSpPr>
          <p:sp>
            <p:nvSpPr>
              <p:cNvPr id="31" name="矩形 30"/>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2" name="矩形 31"/>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94623" y="5482480"/>
            <a:ext cx="2002751" cy="787068"/>
            <a:chOff x="5094623" y="5482480"/>
            <a:chExt cx="2002751" cy="787068"/>
          </a:xfrm>
        </p:grpSpPr>
        <p:sp>
          <p:nvSpPr>
            <p:cNvPr id="8" name="PA_文本框 7"/>
            <p:cNvSpPr txBox="1"/>
            <p:nvPr>
              <p:custDataLst>
                <p:tags r:id="rId17"/>
              </p:custDataLst>
            </p:nvPr>
          </p:nvSpPr>
          <p:spPr>
            <a:xfrm>
              <a:off x="5405683" y="5482480"/>
              <a:ext cx="1380634" cy="338554"/>
            </a:xfrm>
            <a:prstGeom prst="rect">
              <a:avLst/>
            </a:prstGeom>
            <a:noFill/>
          </p:spPr>
          <p:txBody>
            <a:bodyPr wrap="none" rtlCol="0">
              <a:spAutoFit/>
            </a:bodyPr>
            <a:lstStyle/>
            <a:p>
              <a:pPr algn="ctr"/>
              <a:r>
                <a:rPr lang="en-US" sz="1600" dirty="0">
                  <a:solidFill>
                    <a:schemeClr val="tx1">
                      <a:lumMod val="75000"/>
                      <a:lumOff val="25000"/>
                    </a:schemeClr>
                  </a:solidFill>
                  <a:latin typeface="Nexa Bold" charset="0"/>
                  <a:ea typeface="Nexa Bold" charset="0"/>
                  <a:cs typeface="Nexa Bold" charset="0"/>
                </a:rPr>
                <a:t>YOUR TITLE</a:t>
              </a:r>
            </a:p>
          </p:txBody>
        </p:sp>
        <p:grpSp>
          <p:nvGrpSpPr>
            <p:cNvPr id="9" name="PA_组合 8"/>
            <p:cNvGrpSpPr/>
            <p:nvPr>
              <p:custDataLst>
                <p:tags r:id="rId18"/>
              </p:custDataLst>
            </p:nvPr>
          </p:nvGrpSpPr>
          <p:grpSpPr>
            <a:xfrm>
              <a:off x="5094623" y="5879400"/>
              <a:ext cx="2002751" cy="390148"/>
              <a:chOff x="4622156" y="5886276"/>
              <a:chExt cx="2002751" cy="390148"/>
            </a:xfrm>
          </p:grpSpPr>
          <p:sp>
            <p:nvSpPr>
              <p:cNvPr id="10" name="PA_文本框 9"/>
              <p:cNvSpPr txBox="1"/>
              <p:nvPr>
                <p:custDataLst>
                  <p:tags r:id="rId19"/>
                </p:custDataLst>
              </p:nvPr>
            </p:nvSpPr>
            <p:spPr>
              <a:xfrm>
                <a:off x="4622156" y="5886276"/>
                <a:ext cx="691215"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Photoshop</a:t>
                </a:r>
              </a:p>
            </p:txBody>
          </p:sp>
          <p:sp>
            <p:nvSpPr>
              <p:cNvPr id="11" name="PA_文本框 10"/>
              <p:cNvSpPr txBox="1"/>
              <p:nvPr>
                <p:custDataLst>
                  <p:tags r:id="rId20"/>
                </p:custDataLst>
              </p:nvPr>
            </p:nvSpPr>
            <p:spPr>
              <a:xfrm>
                <a:off x="4622156" y="6060980"/>
                <a:ext cx="614271"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Illustrator</a:t>
                </a:r>
              </a:p>
            </p:txBody>
          </p:sp>
          <p:sp>
            <p:nvSpPr>
              <p:cNvPr id="12" name="PA_圆角矩形 11"/>
              <p:cNvSpPr/>
              <p:nvPr>
                <p:custDataLst>
                  <p:tags r:id="rId21"/>
                </p:custDataLst>
              </p:nvPr>
            </p:nvSpPr>
            <p:spPr>
              <a:xfrm>
                <a:off x="5585357" y="5970183"/>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_圆角矩形 12"/>
              <p:cNvSpPr/>
              <p:nvPr>
                <p:custDataLst>
                  <p:tags r:id="rId22"/>
                </p:custDataLst>
              </p:nvPr>
            </p:nvSpPr>
            <p:spPr>
              <a:xfrm>
                <a:off x="5398131" y="5970183"/>
                <a:ext cx="837480" cy="47631"/>
              </a:xfrm>
              <a:prstGeom prst="roundRect">
                <a:avLst>
                  <a:gd name="adj" fmla="val 5000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_圆角矩形 13"/>
              <p:cNvSpPr/>
              <p:nvPr>
                <p:custDataLst>
                  <p:tags r:id="rId23"/>
                </p:custDataLst>
              </p:nvPr>
            </p:nvSpPr>
            <p:spPr>
              <a:xfrm>
                <a:off x="5585357" y="6144887"/>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_圆角矩形 14"/>
              <p:cNvSpPr/>
              <p:nvPr>
                <p:custDataLst>
                  <p:tags r:id="rId24"/>
                </p:custDataLst>
              </p:nvPr>
            </p:nvSpPr>
            <p:spPr>
              <a:xfrm>
                <a:off x="5405683" y="6144887"/>
                <a:ext cx="710516" cy="47631"/>
              </a:xfrm>
              <a:prstGeom prst="roundRect">
                <a:avLst>
                  <a:gd name="adj" fmla="val 50000"/>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组合 1"/>
          <p:cNvGrpSpPr/>
          <p:nvPr/>
        </p:nvGrpSpPr>
        <p:grpSpPr>
          <a:xfrm>
            <a:off x="1680092" y="5034697"/>
            <a:ext cx="2002751" cy="787068"/>
            <a:chOff x="1680092" y="5034697"/>
            <a:chExt cx="2002751" cy="787068"/>
          </a:xfrm>
        </p:grpSpPr>
        <p:sp>
          <p:nvSpPr>
            <p:cNvPr id="16" name="PA_文本框 15"/>
            <p:cNvSpPr txBox="1"/>
            <p:nvPr>
              <p:custDataLst>
                <p:tags r:id="rId9"/>
              </p:custDataLst>
            </p:nvPr>
          </p:nvSpPr>
          <p:spPr>
            <a:xfrm>
              <a:off x="1991152" y="5034697"/>
              <a:ext cx="1380634" cy="338554"/>
            </a:xfrm>
            <a:prstGeom prst="rect">
              <a:avLst/>
            </a:prstGeom>
            <a:noFill/>
          </p:spPr>
          <p:txBody>
            <a:bodyPr wrap="none" rtlCol="0">
              <a:spAutoFit/>
            </a:bodyPr>
            <a:lstStyle/>
            <a:p>
              <a:pPr algn="ctr"/>
              <a:r>
                <a:rPr lang="en-US" sz="1600" dirty="0">
                  <a:solidFill>
                    <a:schemeClr val="tx1">
                      <a:lumMod val="75000"/>
                      <a:lumOff val="25000"/>
                    </a:schemeClr>
                  </a:solidFill>
                  <a:latin typeface="Nexa Bold" charset="0"/>
                  <a:ea typeface="Nexa Bold" charset="0"/>
                  <a:cs typeface="Nexa Bold" charset="0"/>
                </a:rPr>
                <a:t>YOUR TITLE</a:t>
              </a:r>
            </a:p>
          </p:txBody>
        </p:sp>
        <p:grpSp>
          <p:nvGrpSpPr>
            <p:cNvPr id="17" name="PA_组合 16"/>
            <p:cNvGrpSpPr/>
            <p:nvPr>
              <p:custDataLst>
                <p:tags r:id="rId10"/>
              </p:custDataLst>
            </p:nvPr>
          </p:nvGrpSpPr>
          <p:grpSpPr>
            <a:xfrm>
              <a:off x="1680092" y="5431617"/>
              <a:ext cx="2002751" cy="390148"/>
              <a:chOff x="4622156" y="5886276"/>
              <a:chExt cx="2002751" cy="390148"/>
            </a:xfrm>
          </p:grpSpPr>
          <p:sp>
            <p:nvSpPr>
              <p:cNvPr id="18" name="PA_文本框 17"/>
              <p:cNvSpPr txBox="1"/>
              <p:nvPr>
                <p:custDataLst>
                  <p:tags r:id="rId11"/>
                </p:custDataLst>
              </p:nvPr>
            </p:nvSpPr>
            <p:spPr>
              <a:xfrm>
                <a:off x="4622156" y="5886276"/>
                <a:ext cx="691215"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Photoshop</a:t>
                </a:r>
              </a:p>
            </p:txBody>
          </p:sp>
          <p:sp>
            <p:nvSpPr>
              <p:cNvPr id="19" name="PA_文本框 18"/>
              <p:cNvSpPr txBox="1"/>
              <p:nvPr>
                <p:custDataLst>
                  <p:tags r:id="rId12"/>
                </p:custDataLst>
              </p:nvPr>
            </p:nvSpPr>
            <p:spPr>
              <a:xfrm>
                <a:off x="4622156" y="6060980"/>
                <a:ext cx="614271"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Illustrator</a:t>
                </a:r>
              </a:p>
            </p:txBody>
          </p:sp>
          <p:sp>
            <p:nvSpPr>
              <p:cNvPr id="20" name="PA_圆角矩形 19"/>
              <p:cNvSpPr/>
              <p:nvPr>
                <p:custDataLst>
                  <p:tags r:id="rId13"/>
                </p:custDataLst>
              </p:nvPr>
            </p:nvSpPr>
            <p:spPr>
              <a:xfrm>
                <a:off x="5585357" y="5970183"/>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_圆角矩形 20"/>
              <p:cNvSpPr/>
              <p:nvPr>
                <p:custDataLst>
                  <p:tags r:id="rId14"/>
                </p:custDataLst>
              </p:nvPr>
            </p:nvSpPr>
            <p:spPr>
              <a:xfrm>
                <a:off x="5398131" y="5970183"/>
                <a:ext cx="837480" cy="47631"/>
              </a:xfrm>
              <a:prstGeom prst="roundRect">
                <a:avLst>
                  <a:gd name="adj" fmla="val 5000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_圆角矩形 21"/>
              <p:cNvSpPr/>
              <p:nvPr>
                <p:custDataLst>
                  <p:tags r:id="rId15"/>
                </p:custDataLst>
              </p:nvPr>
            </p:nvSpPr>
            <p:spPr>
              <a:xfrm>
                <a:off x="5585357" y="6144887"/>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_圆角矩形 22"/>
              <p:cNvSpPr/>
              <p:nvPr>
                <p:custDataLst>
                  <p:tags r:id="rId16"/>
                </p:custDataLst>
              </p:nvPr>
            </p:nvSpPr>
            <p:spPr>
              <a:xfrm>
                <a:off x="5405683" y="6144887"/>
                <a:ext cx="710516" cy="47631"/>
              </a:xfrm>
              <a:prstGeom prst="roundRect">
                <a:avLst>
                  <a:gd name="adj" fmla="val 50000"/>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组合 3"/>
          <p:cNvGrpSpPr/>
          <p:nvPr/>
        </p:nvGrpSpPr>
        <p:grpSpPr>
          <a:xfrm>
            <a:off x="8509157" y="5034697"/>
            <a:ext cx="2002751" cy="787068"/>
            <a:chOff x="8509157" y="5034697"/>
            <a:chExt cx="2002751" cy="787068"/>
          </a:xfrm>
        </p:grpSpPr>
        <p:sp>
          <p:nvSpPr>
            <p:cNvPr id="24" name="PA_文本框 23"/>
            <p:cNvSpPr txBox="1"/>
            <p:nvPr>
              <p:custDataLst>
                <p:tags r:id="rId1"/>
              </p:custDataLst>
            </p:nvPr>
          </p:nvSpPr>
          <p:spPr>
            <a:xfrm>
              <a:off x="8820217" y="5034697"/>
              <a:ext cx="1380634" cy="338554"/>
            </a:xfrm>
            <a:prstGeom prst="rect">
              <a:avLst/>
            </a:prstGeom>
            <a:noFill/>
          </p:spPr>
          <p:txBody>
            <a:bodyPr wrap="none" rtlCol="0">
              <a:spAutoFit/>
            </a:bodyPr>
            <a:lstStyle/>
            <a:p>
              <a:pPr algn="ctr"/>
              <a:r>
                <a:rPr lang="en-US" sz="1600" dirty="0">
                  <a:solidFill>
                    <a:schemeClr val="tx1">
                      <a:lumMod val="75000"/>
                      <a:lumOff val="25000"/>
                    </a:schemeClr>
                  </a:solidFill>
                  <a:latin typeface="Nexa Bold" charset="0"/>
                  <a:ea typeface="Nexa Bold" charset="0"/>
                  <a:cs typeface="Nexa Bold" charset="0"/>
                </a:rPr>
                <a:t>YOUR TITLE</a:t>
              </a:r>
            </a:p>
          </p:txBody>
        </p:sp>
        <p:grpSp>
          <p:nvGrpSpPr>
            <p:cNvPr id="25" name="PA_组合 24"/>
            <p:cNvGrpSpPr/>
            <p:nvPr>
              <p:custDataLst>
                <p:tags r:id="rId2"/>
              </p:custDataLst>
            </p:nvPr>
          </p:nvGrpSpPr>
          <p:grpSpPr>
            <a:xfrm>
              <a:off x="8509157" y="5431617"/>
              <a:ext cx="2002751" cy="390148"/>
              <a:chOff x="4622156" y="5886276"/>
              <a:chExt cx="2002751" cy="390148"/>
            </a:xfrm>
          </p:grpSpPr>
          <p:sp>
            <p:nvSpPr>
              <p:cNvPr id="26" name="PA_文本框 25"/>
              <p:cNvSpPr txBox="1"/>
              <p:nvPr>
                <p:custDataLst>
                  <p:tags r:id="rId3"/>
                </p:custDataLst>
              </p:nvPr>
            </p:nvSpPr>
            <p:spPr>
              <a:xfrm>
                <a:off x="4622156" y="5886276"/>
                <a:ext cx="691215"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Photoshop</a:t>
                </a:r>
              </a:p>
            </p:txBody>
          </p:sp>
          <p:sp>
            <p:nvSpPr>
              <p:cNvPr id="27" name="PA_文本框 26"/>
              <p:cNvSpPr txBox="1"/>
              <p:nvPr>
                <p:custDataLst>
                  <p:tags r:id="rId4"/>
                </p:custDataLst>
              </p:nvPr>
            </p:nvSpPr>
            <p:spPr>
              <a:xfrm>
                <a:off x="4622156" y="6060980"/>
                <a:ext cx="614271"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Illustrator</a:t>
                </a:r>
              </a:p>
            </p:txBody>
          </p:sp>
          <p:sp>
            <p:nvSpPr>
              <p:cNvPr id="28" name="PA_圆角矩形 27"/>
              <p:cNvSpPr/>
              <p:nvPr>
                <p:custDataLst>
                  <p:tags r:id="rId5"/>
                </p:custDataLst>
              </p:nvPr>
            </p:nvSpPr>
            <p:spPr>
              <a:xfrm>
                <a:off x="5585357" y="5970183"/>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_圆角矩形 28"/>
              <p:cNvSpPr/>
              <p:nvPr>
                <p:custDataLst>
                  <p:tags r:id="rId6"/>
                </p:custDataLst>
              </p:nvPr>
            </p:nvSpPr>
            <p:spPr>
              <a:xfrm>
                <a:off x="5398131" y="5970183"/>
                <a:ext cx="837480" cy="47631"/>
              </a:xfrm>
              <a:prstGeom prst="roundRect">
                <a:avLst>
                  <a:gd name="adj" fmla="val 5000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_圆角矩形 29"/>
              <p:cNvSpPr/>
              <p:nvPr>
                <p:custDataLst>
                  <p:tags r:id="rId7"/>
                </p:custDataLst>
              </p:nvPr>
            </p:nvSpPr>
            <p:spPr>
              <a:xfrm>
                <a:off x="5585357" y="6144887"/>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_圆角矩形 30"/>
              <p:cNvSpPr/>
              <p:nvPr>
                <p:custDataLst>
                  <p:tags r:id="rId8"/>
                </p:custDataLst>
              </p:nvPr>
            </p:nvSpPr>
            <p:spPr>
              <a:xfrm>
                <a:off x="5405683" y="6144887"/>
                <a:ext cx="710516" cy="47631"/>
              </a:xfrm>
              <a:prstGeom prst="roundRect">
                <a:avLst>
                  <a:gd name="adj" fmla="val 50000"/>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矩形 34"/>
          <p:cNvSpPr/>
          <p:nvPr/>
        </p:nvSpPr>
        <p:spPr>
          <a:xfrm>
            <a:off x="3211071"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7" name="矩形 36"/>
          <p:cNvSpPr/>
          <p:nvPr/>
        </p:nvSpPr>
        <p:spPr>
          <a:xfrm>
            <a:off x="4253212"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pic>
        <p:nvPicPr>
          <p:cNvPr id="5" name="图片占位符 4"/>
          <p:cNvPicPr>
            <a:picLocks noGrp="1" noChangeAspect="1"/>
          </p:cNvPicPr>
          <p:nvPr>
            <p:ph type="pic" sz="quarter" idx="11"/>
          </p:nvPr>
        </p:nvPicPr>
        <p:blipFill>
          <a:blip r:embed="rId27" cstate="screen"/>
          <a:srcRect/>
          <a:stretch>
            <a:fillRect/>
          </a:stretch>
        </p:blipFill>
        <p:spPr/>
      </p:pic>
      <p:pic>
        <p:nvPicPr>
          <p:cNvPr id="38" name="图片占位符 37"/>
          <p:cNvPicPr>
            <a:picLocks noGrp="1" noChangeAspect="1"/>
          </p:cNvPicPr>
          <p:nvPr>
            <p:ph type="pic" sz="quarter" idx="10"/>
          </p:nvPr>
        </p:nvPicPr>
        <p:blipFill>
          <a:blip r:embed="rId28" cstate="screen"/>
          <a:srcRect/>
          <a:stretch>
            <a:fillRect/>
          </a:stretch>
        </p:blipFill>
        <p:spPr/>
      </p:pic>
      <p:pic>
        <p:nvPicPr>
          <p:cNvPr id="42" name="图片占位符 41"/>
          <p:cNvPicPr>
            <a:picLocks noGrp="1" noChangeAspect="1"/>
          </p:cNvPicPr>
          <p:nvPr>
            <p:ph type="pic" sz="quarter" idx="12"/>
          </p:nvPr>
        </p:nvPicPr>
        <p:blipFill>
          <a:blip r:embed="rId29"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PA_直接连接符 11"/>
          <p:cNvCxnSpPr/>
          <p:nvPr>
            <p:custDataLst>
              <p:tags r:id="rId1"/>
            </p:custDataLst>
          </p:nvPr>
        </p:nvCxnSpPr>
        <p:spPr>
          <a:xfrm>
            <a:off x="5639003" y="6831074"/>
            <a:ext cx="90483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431093"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0" name="矩形 9"/>
          <p:cNvSpPr/>
          <p:nvPr/>
        </p:nvSpPr>
        <p:spPr>
          <a:xfrm>
            <a:off x="4482963"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 name="组合 1"/>
          <p:cNvGrpSpPr/>
          <p:nvPr/>
        </p:nvGrpSpPr>
        <p:grpSpPr>
          <a:xfrm>
            <a:off x="2831010" y="1864780"/>
            <a:ext cx="6740191" cy="1333632"/>
            <a:chOff x="2831010" y="1864780"/>
            <a:chExt cx="6740191" cy="1333632"/>
          </a:xfrm>
        </p:grpSpPr>
        <p:sp>
          <p:nvSpPr>
            <p:cNvPr id="13" name="PA_任意多边形 193"/>
            <p:cNvSpPr>
              <a:spLocks noChangeArrowheads="1"/>
            </p:cNvSpPr>
            <p:nvPr>
              <p:custDataLst>
                <p:tags r:id="rId2"/>
              </p:custDataLst>
            </p:nvPr>
          </p:nvSpPr>
          <p:spPr bwMode="auto">
            <a:xfrm>
              <a:off x="2967198" y="186478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tx1">
                <a:lumMod val="75000"/>
                <a:lumOff val="25000"/>
              </a:schemeClr>
            </a:solidFill>
            <a:ln>
              <a:noFill/>
            </a:ln>
            <a:effectLst/>
          </p:spPr>
          <p:txBody>
            <a:bodyPr wrap="none" anchor="ctr"/>
            <a:lstStyle/>
            <a:p>
              <a:endParaRPr lang="en-US"/>
            </a:p>
          </p:txBody>
        </p:sp>
        <p:sp>
          <p:nvSpPr>
            <p:cNvPr id="17" name="PA_任意多边形 222"/>
            <p:cNvSpPr>
              <a:spLocks noChangeArrowheads="1"/>
            </p:cNvSpPr>
            <p:nvPr>
              <p:custDataLst>
                <p:tags r:id="rId3"/>
              </p:custDataLst>
            </p:nvPr>
          </p:nvSpPr>
          <p:spPr bwMode="auto">
            <a:xfrm>
              <a:off x="7345362" y="1864780"/>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grpSp>
          <p:nvGrpSpPr>
            <p:cNvPr id="18" name="组合 17"/>
            <p:cNvGrpSpPr/>
            <p:nvPr/>
          </p:nvGrpSpPr>
          <p:grpSpPr>
            <a:xfrm>
              <a:off x="2831010" y="2310257"/>
              <a:ext cx="2622565" cy="888155"/>
              <a:chOff x="5865002" y="3276548"/>
              <a:chExt cx="2622565" cy="888155"/>
            </a:xfrm>
          </p:grpSpPr>
          <p:sp>
            <p:nvSpPr>
              <p:cNvPr id="19" name="矩形 18"/>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0" name="矩形 19"/>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21" name="组合 20"/>
            <p:cNvGrpSpPr/>
            <p:nvPr/>
          </p:nvGrpSpPr>
          <p:grpSpPr>
            <a:xfrm>
              <a:off x="6948636" y="2310257"/>
              <a:ext cx="2622565" cy="888155"/>
              <a:chOff x="5865002" y="3276548"/>
              <a:chExt cx="2622565" cy="888155"/>
            </a:xfrm>
          </p:grpSpPr>
          <p:sp>
            <p:nvSpPr>
              <p:cNvPr id="22" name="矩形 21"/>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3" name="矩形 22"/>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pic>
        <p:nvPicPr>
          <p:cNvPr id="6" name="图片占位符 5"/>
          <p:cNvPicPr>
            <a:picLocks noGrp="1" noChangeAspect="1"/>
          </p:cNvPicPr>
          <p:nvPr>
            <p:ph type="pic" sz="quarter" idx="11"/>
          </p:nvPr>
        </p:nvPicPr>
        <p:blipFill>
          <a:blip r:embed="rId6" cstate="screen"/>
          <a:srcRect/>
          <a:stretch>
            <a:fillRect/>
          </a:stretch>
        </p:blipFill>
        <p:spPr/>
      </p:pic>
      <p:pic>
        <p:nvPicPr>
          <p:cNvPr id="15" name="图片占位符 14"/>
          <p:cNvPicPr>
            <a:picLocks noGrp="1" noChangeAspect="1"/>
          </p:cNvPicPr>
          <p:nvPr>
            <p:ph type="pic" sz="quarter" idx="13"/>
          </p:nvPr>
        </p:nvPicPr>
        <p:blipFill>
          <a:blip r:embed="rId7"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5" cstate="screen"/>
          <a:srcRect/>
          <a:stretch>
            <a:fillRect/>
          </a:stretch>
        </p:blipFill>
        <p:spPr/>
      </p:pic>
      <p:pic>
        <p:nvPicPr>
          <p:cNvPr id="9" name="图片占位符 8"/>
          <p:cNvPicPr>
            <a:picLocks noGrp="1" noChangeAspect="1"/>
          </p:cNvPicPr>
          <p:nvPr>
            <p:ph type="pic" sz="quarter" idx="11"/>
          </p:nvPr>
        </p:nvPicPr>
        <p:blipFill>
          <a:blip r:embed="rId6" cstate="screen"/>
          <a:srcRect/>
          <a:stretch>
            <a:fillRect/>
          </a:stretch>
        </p:blipFill>
        <p:spPr/>
      </p:pic>
      <p:pic>
        <p:nvPicPr>
          <p:cNvPr id="13" name="图片占位符 12"/>
          <p:cNvPicPr>
            <a:picLocks noGrp="1" noChangeAspect="1"/>
          </p:cNvPicPr>
          <p:nvPr>
            <p:ph type="pic" sz="quarter" idx="13"/>
          </p:nvPr>
        </p:nvPicPr>
        <p:blipFill>
          <a:blip r:embed="rId7" cstate="screen"/>
          <a:srcRect/>
          <a:stretch>
            <a:fillRect/>
          </a:stretch>
        </p:blipFill>
        <p:spPr/>
      </p:pic>
      <p:pic>
        <p:nvPicPr>
          <p:cNvPr id="17" name="图片占位符 16"/>
          <p:cNvPicPr>
            <a:picLocks noGrp="1" noChangeAspect="1"/>
          </p:cNvPicPr>
          <p:nvPr>
            <p:ph type="pic" sz="quarter" idx="12"/>
          </p:nvPr>
        </p:nvPicPr>
        <p:blipFill>
          <a:blip r:embed="rId8" cstate="screen"/>
          <a:srcRect/>
          <a:stretch>
            <a:fillRect/>
          </a:stretch>
        </p:blipFill>
        <p:spPr/>
      </p:pic>
      <p:sp>
        <p:nvSpPr>
          <p:cNvPr id="22" name="PA_椭圆 21"/>
          <p:cNvSpPr/>
          <p:nvPr>
            <p:custDataLst>
              <p:tags r:id="rId1"/>
            </p:custDataLst>
          </p:nvPr>
        </p:nvSpPr>
        <p:spPr>
          <a:xfrm>
            <a:off x="5117637" y="2498840"/>
            <a:ext cx="1884459" cy="1884459"/>
          </a:xfrm>
          <a:prstGeom prst="ellipse">
            <a:avLst/>
          </a:prstGeom>
          <a:noFill/>
          <a:ln w="1524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_文本框 22"/>
          <p:cNvSpPr txBox="1"/>
          <p:nvPr>
            <p:custDataLst>
              <p:tags r:id="rId2"/>
            </p:custDataLst>
          </p:nvPr>
        </p:nvSpPr>
        <p:spPr>
          <a:xfrm rot="1153340">
            <a:off x="4945198" y="2451373"/>
            <a:ext cx="2133918" cy="2244589"/>
          </a:xfrm>
          <a:prstGeom prst="rect">
            <a:avLst/>
          </a:prstGeom>
          <a:noFill/>
          <a:ln>
            <a:noFill/>
          </a:ln>
          <a:scene3d>
            <a:camera prst="isometricRightUp"/>
            <a:lightRig rig="threePt" dir="t"/>
          </a:scene3d>
        </p:spPr>
        <p:txBody>
          <a:bodyPr wrap="none" lIns="91440" tIns="0" rtlCol="0">
            <a:spAutoFit/>
          </a:bodyPr>
          <a:lstStyle/>
          <a:p>
            <a:pPr algn="ctr">
              <a:lnSpc>
                <a:spcPts val="18000"/>
              </a:lnSpc>
            </a:pPr>
            <a:r>
              <a:rPr lang="en-US" sz="13800" spc="600" dirty="0">
                <a:solidFill>
                  <a:schemeClr val="accent5"/>
                </a:solidFill>
                <a:latin typeface="BoldBrush" charset="0"/>
                <a:ea typeface="BoldBrush" charset="0"/>
                <a:cs typeface="BoldBrush" charset="0"/>
              </a:rPr>
              <a:t>15</a:t>
            </a:r>
          </a:p>
        </p:txBody>
      </p:sp>
      <p:grpSp>
        <p:nvGrpSpPr>
          <p:cNvPr id="20" name="组合 19"/>
          <p:cNvGrpSpPr/>
          <p:nvPr/>
        </p:nvGrpSpPr>
        <p:grpSpPr>
          <a:xfrm>
            <a:off x="8982533" y="1666394"/>
            <a:ext cx="2622565" cy="888155"/>
            <a:chOff x="5865002" y="3276548"/>
            <a:chExt cx="2622565" cy="888155"/>
          </a:xfrm>
        </p:grpSpPr>
        <p:sp>
          <p:nvSpPr>
            <p:cNvPr id="24" name="矩形 23"/>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6" name="矩形 25"/>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28" name="组合 27"/>
          <p:cNvGrpSpPr/>
          <p:nvPr/>
        </p:nvGrpSpPr>
        <p:grpSpPr>
          <a:xfrm>
            <a:off x="556608" y="1666394"/>
            <a:ext cx="2622565" cy="888155"/>
            <a:chOff x="5865002" y="3276548"/>
            <a:chExt cx="2622565" cy="888155"/>
          </a:xfrm>
        </p:grpSpPr>
        <p:sp>
          <p:nvSpPr>
            <p:cNvPr id="29" name="矩形 28"/>
            <p:cNvSpPr/>
            <p:nvPr/>
          </p:nvSpPr>
          <p:spPr>
            <a:xfrm>
              <a:off x="5865002" y="3629172"/>
              <a:ext cx="2622565"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0" name="矩形 29"/>
            <p:cNvSpPr/>
            <p:nvPr/>
          </p:nvSpPr>
          <p:spPr>
            <a:xfrm>
              <a:off x="6245593" y="3276548"/>
              <a:ext cx="2241974" cy="387798"/>
            </a:xfrm>
            <a:prstGeom prst="rect">
              <a:avLst/>
            </a:prstGeom>
          </p:spPr>
          <p:txBody>
            <a:bodyPr wrap="square">
              <a:spAutoFit/>
            </a:bodyPr>
            <a:lstStyle/>
            <a:p>
              <a:pPr algn="r">
                <a:lnSpc>
                  <a:spcPct val="120000"/>
                </a:lnSpc>
              </a:pPr>
              <a:r>
                <a:rPr lang="zh-CN" altLang="en-US" sz="1600" b="1" dirty="0">
                  <a:solidFill>
                    <a:schemeClr val="tx1">
                      <a:lumMod val="65000"/>
                      <a:lumOff val="35000"/>
                    </a:schemeClr>
                  </a:solidFill>
                </a:rPr>
                <a:t>标题文字添加</a:t>
              </a:r>
            </a:p>
          </p:txBody>
        </p:sp>
      </p:grpSp>
      <p:grpSp>
        <p:nvGrpSpPr>
          <p:cNvPr id="31" name="组合 30"/>
          <p:cNvGrpSpPr/>
          <p:nvPr/>
        </p:nvGrpSpPr>
        <p:grpSpPr>
          <a:xfrm>
            <a:off x="8982533" y="4345012"/>
            <a:ext cx="2622565" cy="888155"/>
            <a:chOff x="5865002" y="3276548"/>
            <a:chExt cx="2622565" cy="888155"/>
          </a:xfrm>
        </p:grpSpPr>
        <p:sp>
          <p:nvSpPr>
            <p:cNvPr id="32" name="矩形 31"/>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3" name="矩形 32"/>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34" name="组合 33"/>
          <p:cNvGrpSpPr/>
          <p:nvPr/>
        </p:nvGrpSpPr>
        <p:grpSpPr>
          <a:xfrm>
            <a:off x="556608" y="4345012"/>
            <a:ext cx="2622565" cy="888155"/>
            <a:chOff x="5865002" y="3276548"/>
            <a:chExt cx="2622565" cy="888155"/>
          </a:xfrm>
        </p:grpSpPr>
        <p:sp>
          <p:nvSpPr>
            <p:cNvPr id="35" name="矩形 34"/>
            <p:cNvSpPr/>
            <p:nvPr/>
          </p:nvSpPr>
          <p:spPr>
            <a:xfrm>
              <a:off x="5865002" y="3629172"/>
              <a:ext cx="2622565"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6" name="矩形 35"/>
            <p:cNvSpPr/>
            <p:nvPr/>
          </p:nvSpPr>
          <p:spPr>
            <a:xfrm>
              <a:off x="6245593" y="3276548"/>
              <a:ext cx="2241974" cy="387798"/>
            </a:xfrm>
            <a:prstGeom prst="rect">
              <a:avLst/>
            </a:prstGeom>
          </p:spPr>
          <p:txBody>
            <a:bodyPr wrap="square">
              <a:spAutoFit/>
            </a:bodyPr>
            <a:lstStyle/>
            <a:p>
              <a:pPr algn="r">
                <a:lnSpc>
                  <a:spcPct val="120000"/>
                </a:lnSpc>
              </a:pPr>
              <a:r>
                <a:rPr lang="zh-CN" altLang="en-US" sz="1600"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1+#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0" cstate="screen"/>
          <a:srcRect/>
          <a:stretch>
            <a:fillRect/>
          </a:stretch>
        </p:blipFill>
        <p:spPr/>
      </p:pic>
      <p:sp>
        <p:nvSpPr>
          <p:cNvPr id="5" name="PA_矩形 4"/>
          <p:cNvSpPr/>
          <p:nvPr>
            <p:custDataLst>
              <p:tags r:id="rId1"/>
            </p:custDataLst>
          </p:nvPr>
        </p:nvSpPr>
        <p:spPr>
          <a:xfrm>
            <a:off x="0" y="0"/>
            <a:ext cx="12192000" cy="6858000"/>
          </a:xfrm>
          <a:prstGeom prst="rect">
            <a:avLst/>
          </a:prstGeom>
          <a:solidFill>
            <a:schemeClr val="tx2">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_文本框 3"/>
          <p:cNvSpPr txBox="1"/>
          <p:nvPr>
            <p:custDataLst>
              <p:tags r:id="rId2"/>
            </p:custDataLst>
          </p:nvPr>
        </p:nvSpPr>
        <p:spPr>
          <a:xfrm>
            <a:off x="1094617" y="1137362"/>
            <a:ext cx="877163" cy="1200329"/>
          </a:xfrm>
          <a:prstGeom prst="rect">
            <a:avLst/>
          </a:prstGeom>
          <a:noFill/>
        </p:spPr>
        <p:txBody>
          <a:bodyPr wrap="none" rtlCol="0">
            <a:spAutoFit/>
          </a:bodyPr>
          <a:lstStyle/>
          <a:p>
            <a:pPr algn="ctr"/>
            <a:r>
              <a:rPr lang="zh-CN" altLang="en-US" sz="2400" spc="300" dirty="0">
                <a:solidFill>
                  <a:schemeClr val="bg1"/>
                </a:solidFill>
                <a:latin typeface="Nexa Bold" charset="0"/>
                <a:ea typeface="Nexa Bold" charset="0"/>
                <a:cs typeface="Nexa Bold" charset="0"/>
              </a:rPr>
              <a:t>标题</a:t>
            </a:r>
            <a:endParaRPr lang="en-US" altLang="zh-CN" sz="2400" spc="300" dirty="0">
              <a:solidFill>
                <a:schemeClr val="bg1"/>
              </a:solidFill>
              <a:latin typeface="Nexa Bold" charset="0"/>
              <a:ea typeface="Nexa Bold" charset="0"/>
              <a:cs typeface="Nexa Bold" charset="0"/>
            </a:endParaRPr>
          </a:p>
          <a:p>
            <a:pPr algn="ctr"/>
            <a:r>
              <a:rPr lang="zh-CN" altLang="en-US" sz="2400" spc="300" dirty="0">
                <a:solidFill>
                  <a:schemeClr val="bg1"/>
                </a:solidFill>
                <a:latin typeface="Nexa Bold" charset="0"/>
                <a:ea typeface="Nexa Bold" charset="0"/>
                <a:cs typeface="Nexa Bold" charset="0"/>
              </a:rPr>
              <a:t>文字</a:t>
            </a:r>
            <a:endParaRPr lang="en-US" altLang="zh-CN" sz="2400" spc="300" dirty="0">
              <a:solidFill>
                <a:schemeClr val="bg1"/>
              </a:solidFill>
              <a:latin typeface="Nexa Bold" charset="0"/>
              <a:ea typeface="Nexa Bold" charset="0"/>
              <a:cs typeface="Nexa Bold" charset="0"/>
            </a:endParaRPr>
          </a:p>
          <a:p>
            <a:pPr algn="ctr"/>
            <a:r>
              <a:rPr lang="zh-CN" altLang="en-US" sz="2400" spc="300" dirty="0">
                <a:solidFill>
                  <a:schemeClr val="bg1"/>
                </a:solidFill>
                <a:latin typeface="Nexa Bold" charset="0"/>
                <a:ea typeface="Nexa Bold" charset="0"/>
                <a:cs typeface="Nexa Bold" charset="0"/>
              </a:rPr>
              <a:t>添加</a:t>
            </a:r>
          </a:p>
        </p:txBody>
      </p:sp>
      <p:sp>
        <p:nvSpPr>
          <p:cNvPr id="13" name="PA_矩形 4"/>
          <p:cNvSpPr/>
          <p:nvPr>
            <p:custDataLst>
              <p:tags r:id="rId3"/>
            </p:custDataLst>
          </p:nvPr>
        </p:nvSpPr>
        <p:spPr>
          <a:xfrm>
            <a:off x="1051745" y="965036"/>
            <a:ext cx="903436" cy="1544982"/>
          </a:xfrm>
          <a:prstGeom prst="rect">
            <a:avLst/>
          </a:prstGeom>
          <a:noFill/>
          <a:ln w="889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_任意多边形 270"/>
          <p:cNvSpPr>
            <a:spLocks noChangeArrowheads="1"/>
          </p:cNvSpPr>
          <p:nvPr>
            <p:custDataLst>
              <p:tags r:id="rId4"/>
            </p:custDataLst>
          </p:nvPr>
        </p:nvSpPr>
        <p:spPr bwMode="auto">
          <a:xfrm>
            <a:off x="8206500" y="2050651"/>
            <a:ext cx="522569" cy="373258"/>
          </a:xfrm>
          <a:custGeom>
            <a:avLst/>
            <a:gdLst>
              <a:gd name="T0" fmla="*/ 199 w 216"/>
              <a:gd name="T1" fmla="*/ 117 h 153"/>
              <a:gd name="T2" fmla="*/ 199 w 216"/>
              <a:gd name="T3" fmla="*/ 16 h 153"/>
              <a:gd name="T4" fmla="*/ 199 w 216"/>
              <a:gd name="T5" fmla="*/ 16 h 153"/>
              <a:gd name="T6" fmla="*/ 183 w 216"/>
              <a:gd name="T7" fmla="*/ 0 h 153"/>
              <a:gd name="T8" fmla="*/ 33 w 216"/>
              <a:gd name="T9" fmla="*/ 0 h 153"/>
              <a:gd name="T10" fmla="*/ 33 w 216"/>
              <a:gd name="T11" fmla="*/ 0 h 153"/>
              <a:gd name="T12" fmla="*/ 16 w 216"/>
              <a:gd name="T13" fmla="*/ 16 h 153"/>
              <a:gd name="T14" fmla="*/ 16 w 216"/>
              <a:gd name="T15" fmla="*/ 117 h 153"/>
              <a:gd name="T16" fmla="*/ 0 w 216"/>
              <a:gd name="T17" fmla="*/ 117 h 153"/>
              <a:gd name="T18" fmla="*/ 0 w 216"/>
              <a:gd name="T19" fmla="*/ 136 h 153"/>
              <a:gd name="T20" fmla="*/ 0 w 216"/>
              <a:gd name="T21" fmla="*/ 136 h 153"/>
              <a:gd name="T22" fmla="*/ 16 w 216"/>
              <a:gd name="T23" fmla="*/ 152 h 153"/>
              <a:gd name="T24" fmla="*/ 199 w 216"/>
              <a:gd name="T25" fmla="*/ 152 h 153"/>
              <a:gd name="T26" fmla="*/ 199 w 216"/>
              <a:gd name="T27" fmla="*/ 152 h 153"/>
              <a:gd name="T28" fmla="*/ 215 w 216"/>
              <a:gd name="T29" fmla="*/ 136 h 153"/>
              <a:gd name="T30" fmla="*/ 215 w 216"/>
              <a:gd name="T31" fmla="*/ 117 h 153"/>
              <a:gd name="T32" fmla="*/ 199 w 216"/>
              <a:gd name="T33" fmla="*/ 117 h 153"/>
              <a:gd name="T34" fmla="*/ 25 w 216"/>
              <a:gd name="T35" fmla="*/ 16 h 153"/>
              <a:gd name="T36" fmla="*/ 25 w 216"/>
              <a:gd name="T37" fmla="*/ 16 h 153"/>
              <a:gd name="T38" fmla="*/ 33 w 216"/>
              <a:gd name="T39" fmla="*/ 8 h 153"/>
              <a:gd name="T40" fmla="*/ 183 w 216"/>
              <a:gd name="T41" fmla="*/ 8 h 153"/>
              <a:gd name="T42" fmla="*/ 183 w 216"/>
              <a:gd name="T43" fmla="*/ 8 h 153"/>
              <a:gd name="T44" fmla="*/ 191 w 216"/>
              <a:gd name="T45" fmla="*/ 16 h 153"/>
              <a:gd name="T46" fmla="*/ 191 w 216"/>
              <a:gd name="T47" fmla="*/ 117 h 153"/>
              <a:gd name="T48" fmla="*/ 25 w 216"/>
              <a:gd name="T49" fmla="*/ 117 h 153"/>
              <a:gd name="T50" fmla="*/ 25 w 216"/>
              <a:gd name="T51" fmla="*/ 16 h 153"/>
              <a:gd name="T52" fmla="*/ 207 w 216"/>
              <a:gd name="T53" fmla="*/ 136 h 153"/>
              <a:gd name="T54" fmla="*/ 207 w 216"/>
              <a:gd name="T55" fmla="*/ 136 h 153"/>
              <a:gd name="T56" fmla="*/ 199 w 216"/>
              <a:gd name="T57" fmla="*/ 143 h 153"/>
              <a:gd name="T58" fmla="*/ 16 w 216"/>
              <a:gd name="T59" fmla="*/ 143 h 153"/>
              <a:gd name="T60" fmla="*/ 16 w 216"/>
              <a:gd name="T61" fmla="*/ 143 h 153"/>
              <a:gd name="T62" fmla="*/ 9 w 216"/>
              <a:gd name="T63" fmla="*/ 136 h 153"/>
              <a:gd name="T64" fmla="*/ 9 w 216"/>
              <a:gd name="T65" fmla="*/ 125 h 153"/>
              <a:gd name="T66" fmla="*/ 68 w 216"/>
              <a:gd name="T67" fmla="*/ 125 h 153"/>
              <a:gd name="T68" fmla="*/ 68 w 216"/>
              <a:gd name="T69" fmla="*/ 125 h 153"/>
              <a:gd name="T70" fmla="*/ 78 w 216"/>
              <a:gd name="T71" fmla="*/ 132 h 153"/>
              <a:gd name="T72" fmla="*/ 137 w 216"/>
              <a:gd name="T73" fmla="*/ 132 h 153"/>
              <a:gd name="T74" fmla="*/ 137 w 216"/>
              <a:gd name="T75" fmla="*/ 132 h 153"/>
              <a:gd name="T76" fmla="*/ 147 w 216"/>
              <a:gd name="T77" fmla="*/ 125 h 153"/>
              <a:gd name="T78" fmla="*/ 207 w 216"/>
              <a:gd name="T79" fmla="*/ 125 h 153"/>
              <a:gd name="T80" fmla="*/ 207 w 216"/>
              <a:gd name="T81"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53">
                <a:moveTo>
                  <a:pt x="199" y="117"/>
                </a:moveTo>
                <a:lnTo>
                  <a:pt x="199" y="16"/>
                </a:lnTo>
                <a:lnTo>
                  <a:pt x="199" y="16"/>
                </a:lnTo>
                <a:cubicBezTo>
                  <a:pt x="199" y="7"/>
                  <a:pt x="192" y="0"/>
                  <a:pt x="183" y="0"/>
                </a:cubicBezTo>
                <a:lnTo>
                  <a:pt x="33" y="0"/>
                </a:lnTo>
                <a:lnTo>
                  <a:pt x="33" y="0"/>
                </a:lnTo>
                <a:cubicBezTo>
                  <a:pt x="24" y="0"/>
                  <a:pt x="16" y="7"/>
                  <a:pt x="16" y="16"/>
                </a:cubicBezTo>
                <a:lnTo>
                  <a:pt x="16" y="117"/>
                </a:lnTo>
                <a:lnTo>
                  <a:pt x="0" y="117"/>
                </a:lnTo>
                <a:lnTo>
                  <a:pt x="0" y="136"/>
                </a:lnTo>
                <a:lnTo>
                  <a:pt x="0" y="136"/>
                </a:lnTo>
                <a:cubicBezTo>
                  <a:pt x="0" y="145"/>
                  <a:pt x="7" y="152"/>
                  <a:pt x="16" y="152"/>
                </a:cubicBezTo>
                <a:lnTo>
                  <a:pt x="199" y="152"/>
                </a:lnTo>
                <a:lnTo>
                  <a:pt x="199" y="152"/>
                </a:lnTo>
                <a:cubicBezTo>
                  <a:pt x="208" y="152"/>
                  <a:pt x="215" y="145"/>
                  <a:pt x="215" y="136"/>
                </a:cubicBezTo>
                <a:lnTo>
                  <a:pt x="215" y="117"/>
                </a:lnTo>
                <a:lnTo>
                  <a:pt x="199" y="117"/>
                </a:lnTo>
                <a:close/>
                <a:moveTo>
                  <a:pt x="25" y="16"/>
                </a:moveTo>
                <a:lnTo>
                  <a:pt x="25" y="16"/>
                </a:lnTo>
                <a:cubicBezTo>
                  <a:pt x="25" y="12"/>
                  <a:pt x="28" y="8"/>
                  <a:pt x="33" y="8"/>
                </a:cubicBezTo>
                <a:lnTo>
                  <a:pt x="183" y="8"/>
                </a:lnTo>
                <a:lnTo>
                  <a:pt x="183" y="8"/>
                </a:lnTo>
                <a:cubicBezTo>
                  <a:pt x="187" y="8"/>
                  <a:pt x="191" y="12"/>
                  <a:pt x="191" y="16"/>
                </a:cubicBezTo>
                <a:lnTo>
                  <a:pt x="191" y="117"/>
                </a:lnTo>
                <a:lnTo>
                  <a:pt x="25" y="117"/>
                </a:lnTo>
                <a:lnTo>
                  <a:pt x="25" y="16"/>
                </a:lnTo>
                <a:close/>
                <a:moveTo>
                  <a:pt x="207" y="136"/>
                </a:moveTo>
                <a:lnTo>
                  <a:pt x="207" y="136"/>
                </a:lnTo>
                <a:cubicBezTo>
                  <a:pt x="207" y="140"/>
                  <a:pt x="204" y="143"/>
                  <a:pt x="199" y="143"/>
                </a:cubicBezTo>
                <a:lnTo>
                  <a:pt x="16" y="143"/>
                </a:lnTo>
                <a:lnTo>
                  <a:pt x="16" y="143"/>
                </a:lnTo>
                <a:cubicBezTo>
                  <a:pt x="12" y="143"/>
                  <a:pt x="9" y="140"/>
                  <a:pt x="9" y="136"/>
                </a:cubicBezTo>
                <a:lnTo>
                  <a:pt x="9" y="125"/>
                </a:lnTo>
                <a:lnTo>
                  <a:pt x="68" y="125"/>
                </a:lnTo>
                <a:lnTo>
                  <a:pt x="68" y="125"/>
                </a:lnTo>
                <a:cubicBezTo>
                  <a:pt x="70" y="129"/>
                  <a:pt x="74" y="132"/>
                  <a:pt x="78" y="132"/>
                </a:cubicBezTo>
                <a:lnTo>
                  <a:pt x="137" y="132"/>
                </a:lnTo>
                <a:lnTo>
                  <a:pt x="137" y="132"/>
                </a:lnTo>
                <a:cubicBezTo>
                  <a:pt x="142" y="132"/>
                  <a:pt x="146" y="129"/>
                  <a:pt x="147" y="125"/>
                </a:cubicBezTo>
                <a:lnTo>
                  <a:pt x="207" y="125"/>
                </a:lnTo>
                <a:lnTo>
                  <a:pt x="207" y="136"/>
                </a:lnTo>
                <a:close/>
              </a:path>
            </a:pathLst>
          </a:custGeom>
          <a:solidFill>
            <a:schemeClr val="bg1"/>
          </a:solidFill>
          <a:ln>
            <a:noFill/>
          </a:ln>
          <a:effectLst/>
        </p:spPr>
        <p:txBody>
          <a:bodyPr wrap="none" anchor="ctr"/>
          <a:lstStyle/>
          <a:p>
            <a:endParaRPr lang="en-US"/>
          </a:p>
        </p:txBody>
      </p:sp>
      <p:sp>
        <p:nvSpPr>
          <p:cNvPr id="15" name="PA_文本框 30"/>
          <p:cNvSpPr txBox="1"/>
          <p:nvPr>
            <p:custDataLst>
              <p:tags r:id="rId5"/>
            </p:custDataLst>
          </p:nvPr>
        </p:nvSpPr>
        <p:spPr>
          <a:xfrm>
            <a:off x="7182817" y="2583927"/>
            <a:ext cx="2569935" cy="523220"/>
          </a:xfrm>
          <a:prstGeom prst="rect">
            <a:avLst/>
          </a:prstGeom>
          <a:noFill/>
        </p:spPr>
        <p:txBody>
          <a:bodyPr wrap="none" rtlCol="0">
            <a:spAutoFit/>
          </a:bodyPr>
          <a:lstStyle/>
          <a:p>
            <a:pPr algn="ctr"/>
            <a:r>
              <a:rPr lang="zh-CN" altLang="en-US" sz="2800" spc="300" dirty="0">
                <a:solidFill>
                  <a:schemeClr val="bg1"/>
                </a:solidFill>
                <a:latin typeface="+mn-ea"/>
                <a:cs typeface="Nexa Bold" charset="0"/>
              </a:rPr>
              <a:t>标题文字添加</a:t>
            </a:r>
          </a:p>
        </p:txBody>
      </p:sp>
      <p:cxnSp>
        <p:nvCxnSpPr>
          <p:cNvPr id="16" name="PA_直接连接符 31"/>
          <p:cNvCxnSpPr/>
          <p:nvPr>
            <p:custDataLst>
              <p:tags r:id="rId6"/>
            </p:custDataLst>
          </p:nvPr>
        </p:nvCxnSpPr>
        <p:spPr>
          <a:xfrm>
            <a:off x="8149731" y="3241607"/>
            <a:ext cx="636105" cy="0"/>
          </a:xfrm>
          <a:prstGeom prst="line">
            <a:avLst/>
          </a:prstGeom>
          <a:ln w="63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PA_矩形 32"/>
          <p:cNvSpPr/>
          <p:nvPr>
            <p:custDataLst>
              <p:tags r:id="rId7"/>
            </p:custDataLst>
          </p:nvPr>
        </p:nvSpPr>
        <p:spPr>
          <a:xfrm>
            <a:off x="6971063" y="3561645"/>
            <a:ext cx="2993441" cy="923330"/>
          </a:xfrm>
          <a:prstGeom prst="rect">
            <a:avLst/>
          </a:prstGeom>
        </p:spPr>
        <p:txBody>
          <a:bodyPr wrap="square">
            <a:spAutoFit/>
          </a:bodyPr>
          <a:lstStyle/>
          <a:p>
            <a:pPr algn="ctr">
              <a:lnSpc>
                <a:spcPct val="150000"/>
              </a:lnSpc>
            </a:pPr>
            <a:r>
              <a:rPr lang="zh-CN" altLang="en-US" sz="1200" dirty="0">
                <a:solidFill>
                  <a:schemeClr val="bg1"/>
                </a:solidFill>
                <a:latin typeface="+mn-ea"/>
                <a:cs typeface="Roboto Medium" charset="0"/>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矩形 21"/>
          <p:cNvSpPr/>
          <p:nvPr>
            <p:custDataLst>
              <p:tags r:id="rId1"/>
            </p:custDataLst>
          </p:nvPr>
        </p:nvSpPr>
        <p:spPr>
          <a:xfrm>
            <a:off x="5703885" y="1839672"/>
            <a:ext cx="784230" cy="127219"/>
          </a:xfrm>
          <a:prstGeom prst="rect">
            <a:avLst/>
          </a:prstGeom>
          <a:noFill/>
          <a:ln w="38100" cap="flat" cmpd="sng" algn="ctr">
            <a:solidFill>
              <a:srgbClr val="0EA9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3458710"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4" name="矩形 23"/>
          <p:cNvSpPr/>
          <p:nvPr/>
        </p:nvSpPr>
        <p:spPr>
          <a:xfrm>
            <a:off x="4500851"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5" name="组合 24"/>
          <p:cNvGrpSpPr/>
          <p:nvPr/>
        </p:nvGrpSpPr>
        <p:grpSpPr>
          <a:xfrm>
            <a:off x="1841723" y="2709595"/>
            <a:ext cx="2359986" cy="1109754"/>
            <a:chOff x="1780720" y="3586393"/>
            <a:chExt cx="2359986" cy="1109754"/>
          </a:xfrm>
        </p:grpSpPr>
        <p:sp>
          <p:nvSpPr>
            <p:cNvPr id="26" name="矩形 25"/>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7" name="矩形 26"/>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28" name="组合 27"/>
          <p:cNvGrpSpPr/>
          <p:nvPr/>
        </p:nvGrpSpPr>
        <p:grpSpPr>
          <a:xfrm>
            <a:off x="4924779" y="2709595"/>
            <a:ext cx="2359986" cy="1109754"/>
            <a:chOff x="1780720" y="3586393"/>
            <a:chExt cx="2359986" cy="1109754"/>
          </a:xfrm>
        </p:grpSpPr>
        <p:sp>
          <p:nvSpPr>
            <p:cNvPr id="29" name="矩形 28"/>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0" name="矩形 29"/>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31" name="组合 30"/>
          <p:cNvGrpSpPr/>
          <p:nvPr/>
        </p:nvGrpSpPr>
        <p:grpSpPr>
          <a:xfrm>
            <a:off x="8007834" y="2709595"/>
            <a:ext cx="2359986" cy="1109754"/>
            <a:chOff x="1780720" y="3586393"/>
            <a:chExt cx="2359986" cy="1109754"/>
          </a:xfrm>
        </p:grpSpPr>
        <p:sp>
          <p:nvSpPr>
            <p:cNvPr id="32" name="矩形 31"/>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3" name="矩形 32"/>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34" name="组合 33"/>
          <p:cNvGrpSpPr/>
          <p:nvPr/>
        </p:nvGrpSpPr>
        <p:grpSpPr>
          <a:xfrm>
            <a:off x="1841723" y="4246566"/>
            <a:ext cx="2359986" cy="1109754"/>
            <a:chOff x="1780720" y="3586393"/>
            <a:chExt cx="2359986" cy="1109754"/>
          </a:xfrm>
        </p:grpSpPr>
        <p:sp>
          <p:nvSpPr>
            <p:cNvPr id="35" name="矩形 34"/>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6" name="矩形 35"/>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37" name="组合 36"/>
          <p:cNvGrpSpPr/>
          <p:nvPr/>
        </p:nvGrpSpPr>
        <p:grpSpPr>
          <a:xfrm>
            <a:off x="4924779" y="4246566"/>
            <a:ext cx="2359986" cy="1109754"/>
            <a:chOff x="1780720" y="3586393"/>
            <a:chExt cx="2359986" cy="1109754"/>
          </a:xfrm>
        </p:grpSpPr>
        <p:sp>
          <p:nvSpPr>
            <p:cNvPr id="38" name="矩形 37"/>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9" name="矩形 38"/>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40" name="组合 39"/>
          <p:cNvGrpSpPr/>
          <p:nvPr/>
        </p:nvGrpSpPr>
        <p:grpSpPr>
          <a:xfrm>
            <a:off x="8007834" y="4246566"/>
            <a:ext cx="2359986" cy="1109754"/>
            <a:chOff x="1780720" y="3586393"/>
            <a:chExt cx="2359986" cy="1109754"/>
          </a:xfrm>
        </p:grpSpPr>
        <p:sp>
          <p:nvSpPr>
            <p:cNvPr id="41" name="矩形 40"/>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42" name="矩形 41"/>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5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A_Chart 1"/>
          <p:cNvGraphicFramePr/>
          <p:nvPr>
            <p:custDataLst>
              <p:tags r:id="rId1"/>
            </p:custDataLst>
          </p:nvPr>
        </p:nvGraphicFramePr>
        <p:xfrm>
          <a:off x="1230086" y="1213759"/>
          <a:ext cx="4245428" cy="4691741"/>
        </p:xfrm>
        <a:graphic>
          <a:graphicData uri="http://schemas.openxmlformats.org/drawingml/2006/chart">
            <c:chart xmlns:c="http://schemas.openxmlformats.org/drawingml/2006/chart" xmlns:r="http://schemas.openxmlformats.org/officeDocument/2006/relationships" r:id="rId5"/>
          </a:graphicData>
        </a:graphic>
      </p:graphicFrame>
      <p:sp>
        <p:nvSpPr>
          <p:cNvPr id="5" name="PA_文本框 4"/>
          <p:cNvSpPr txBox="1"/>
          <p:nvPr>
            <p:custDataLst>
              <p:tags r:id="rId2"/>
            </p:custDataLst>
          </p:nvPr>
        </p:nvSpPr>
        <p:spPr>
          <a:xfrm>
            <a:off x="6459012" y="5021535"/>
            <a:ext cx="487634" cy="307777"/>
          </a:xfrm>
          <a:prstGeom prst="rect">
            <a:avLst/>
          </a:prstGeom>
          <a:noFill/>
        </p:spPr>
        <p:txBody>
          <a:bodyPr wrap="none" rtlCol="0">
            <a:spAutoFit/>
          </a:bodyPr>
          <a:lstStyle/>
          <a:p>
            <a:r>
              <a:rPr lang="en-US" sz="1400" dirty="0">
                <a:solidFill>
                  <a:schemeClr val="accent4"/>
                </a:solidFill>
                <a:latin typeface="Signerica Fat" charset="0"/>
                <a:ea typeface="Signerica Fat" charset="0"/>
                <a:cs typeface="Signerica Fat" charset="0"/>
              </a:rPr>
              <a:t>Sign</a:t>
            </a:r>
          </a:p>
        </p:txBody>
      </p:sp>
      <p:grpSp>
        <p:nvGrpSpPr>
          <p:cNvPr id="3" name="组合 2"/>
          <p:cNvGrpSpPr/>
          <p:nvPr/>
        </p:nvGrpSpPr>
        <p:grpSpPr>
          <a:xfrm>
            <a:off x="6427376" y="1367793"/>
            <a:ext cx="4049313" cy="1209067"/>
            <a:chOff x="6427376" y="1367793"/>
            <a:chExt cx="4049313" cy="1209067"/>
          </a:xfrm>
        </p:grpSpPr>
        <p:sp>
          <p:nvSpPr>
            <p:cNvPr id="6" name="矩形 5"/>
            <p:cNvSpPr/>
            <p:nvPr/>
          </p:nvSpPr>
          <p:spPr>
            <a:xfrm>
              <a:off x="6427376" y="2041329"/>
              <a:ext cx="4049313" cy="535531"/>
            </a:xfrm>
            <a:prstGeom prst="rect">
              <a:avLst/>
            </a:prstGeom>
          </p:spPr>
          <p:txBody>
            <a:bodyPr wrap="square">
              <a:spAutoFit/>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7" name="矩形 6"/>
            <p:cNvSpPr/>
            <p:nvPr/>
          </p:nvSpPr>
          <p:spPr>
            <a:xfrm>
              <a:off x="6427376" y="1367793"/>
              <a:ext cx="3245530" cy="632353"/>
            </a:xfrm>
            <a:prstGeom prst="rect">
              <a:avLst/>
            </a:prstGeom>
          </p:spPr>
          <p:txBody>
            <a:bodyPr wrap="square">
              <a:spAutoFit/>
            </a:bodyPr>
            <a:lstStyle/>
            <a:p>
              <a:pPr>
                <a:lnSpc>
                  <a:spcPct val="120000"/>
                </a:lnSpc>
              </a:pPr>
              <a:r>
                <a:rPr lang="zh-CN" altLang="en-US" sz="3200" b="1" dirty="0">
                  <a:solidFill>
                    <a:schemeClr val="tx1">
                      <a:lumMod val="65000"/>
                      <a:lumOff val="35000"/>
                    </a:schemeClr>
                  </a:solidFill>
                </a:rPr>
                <a:t>标题文字添加</a:t>
              </a:r>
            </a:p>
          </p:txBody>
        </p:sp>
      </p:grpSp>
      <p:sp>
        <p:nvSpPr>
          <p:cNvPr id="8" name="矩形 7"/>
          <p:cNvSpPr/>
          <p:nvPr/>
        </p:nvSpPr>
        <p:spPr>
          <a:xfrm>
            <a:off x="6459012" y="3093717"/>
            <a:ext cx="4192775" cy="1126462"/>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用户可以在投影仪或者计算机上进行演示也可以将演示文稿打印出来，制作成胶片以便应用到更广泛的领域中。利用</a:t>
            </a:r>
            <a:r>
              <a:rPr kumimoji="0" lang="en-US" altLang="zh-CN"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Microsoft Office PowerPoint</a:t>
            </a: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不仅可以创建演示文稿还可以在互联网上召开面对面会议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8" cstate="screen"/>
          <a:srcRect/>
          <a:stretch>
            <a:fillRect/>
          </a:stretch>
        </p:blipFill>
        <p:spPr/>
      </p:pic>
      <p:grpSp>
        <p:nvGrpSpPr>
          <p:cNvPr id="15" name="PA_组合 14"/>
          <p:cNvGrpSpPr/>
          <p:nvPr>
            <p:custDataLst>
              <p:tags r:id="rId1"/>
            </p:custDataLst>
          </p:nvPr>
        </p:nvGrpSpPr>
        <p:grpSpPr>
          <a:xfrm>
            <a:off x="1723514" y="5480863"/>
            <a:ext cx="2989415" cy="589503"/>
            <a:chOff x="6258458" y="4710558"/>
            <a:chExt cx="2989415" cy="589503"/>
          </a:xfrm>
        </p:grpSpPr>
        <p:sp>
          <p:nvSpPr>
            <p:cNvPr id="16" name="PA_文本框 15"/>
            <p:cNvSpPr txBox="1"/>
            <p:nvPr>
              <p:custDataLst>
                <p:tags r:id="rId8"/>
              </p:custDataLst>
            </p:nvPr>
          </p:nvSpPr>
          <p:spPr>
            <a:xfrm>
              <a:off x="6258458" y="4710558"/>
              <a:ext cx="691215"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Photoshop</a:t>
              </a:r>
            </a:p>
          </p:txBody>
        </p:sp>
        <p:sp>
          <p:nvSpPr>
            <p:cNvPr id="17" name="PA_文本框 16"/>
            <p:cNvSpPr txBox="1"/>
            <p:nvPr>
              <p:custDataLst>
                <p:tags r:id="rId9"/>
              </p:custDataLst>
            </p:nvPr>
          </p:nvSpPr>
          <p:spPr>
            <a:xfrm>
              <a:off x="8875655" y="4710558"/>
              <a:ext cx="372218" cy="215444"/>
            </a:xfrm>
            <a:prstGeom prst="rect">
              <a:avLst/>
            </a:prstGeom>
            <a:noFill/>
          </p:spPr>
          <p:txBody>
            <a:bodyPr wrap="none" rtlCol="0">
              <a:spAutoFit/>
            </a:bodyPr>
            <a:lstStyle/>
            <a:p>
              <a:r>
                <a:rPr lang="en-US" sz="800">
                  <a:solidFill>
                    <a:schemeClr val="tx1">
                      <a:lumMod val="65000"/>
                      <a:lumOff val="35000"/>
                    </a:schemeClr>
                  </a:solidFill>
                  <a:latin typeface="Roboto Light" charset="0"/>
                  <a:ea typeface="Roboto Light" charset="0"/>
                  <a:cs typeface="Roboto Light" charset="0"/>
                </a:rPr>
                <a:t>85%</a:t>
              </a:r>
              <a:endParaRPr lang="en-US" sz="800" dirty="0">
                <a:solidFill>
                  <a:schemeClr val="tx1">
                    <a:lumMod val="65000"/>
                    <a:lumOff val="35000"/>
                  </a:schemeClr>
                </a:solidFill>
                <a:latin typeface="Roboto Light" charset="0"/>
                <a:ea typeface="Roboto Light" charset="0"/>
                <a:cs typeface="Roboto Light" charset="0"/>
              </a:endParaRPr>
            </a:p>
          </p:txBody>
        </p:sp>
        <p:sp>
          <p:nvSpPr>
            <p:cNvPr id="18" name="PA_文本框 17"/>
            <p:cNvSpPr txBox="1"/>
            <p:nvPr>
              <p:custDataLst>
                <p:tags r:id="rId10"/>
              </p:custDataLst>
            </p:nvPr>
          </p:nvSpPr>
          <p:spPr>
            <a:xfrm>
              <a:off x="6258458" y="5029639"/>
              <a:ext cx="614271"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Illustrator</a:t>
              </a:r>
            </a:p>
          </p:txBody>
        </p:sp>
        <p:sp>
          <p:nvSpPr>
            <p:cNvPr id="19" name="PA_圆角矩形 18"/>
            <p:cNvSpPr/>
            <p:nvPr>
              <p:custDataLst>
                <p:tags r:id="rId11"/>
              </p:custDataLst>
            </p:nvPr>
          </p:nvSpPr>
          <p:spPr>
            <a:xfrm>
              <a:off x="6258458" y="4933349"/>
              <a:ext cx="2965953"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圆角矩形 19"/>
            <p:cNvSpPr/>
            <p:nvPr>
              <p:custDataLst>
                <p:tags r:id="rId12"/>
              </p:custDataLst>
            </p:nvPr>
          </p:nvSpPr>
          <p:spPr>
            <a:xfrm>
              <a:off x="6258458" y="4933349"/>
              <a:ext cx="2389430" cy="47631"/>
            </a:xfrm>
            <a:prstGeom prst="roundRect">
              <a:avLst>
                <a:gd name="adj" fmla="val 5000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_圆角矩形 20"/>
            <p:cNvSpPr/>
            <p:nvPr>
              <p:custDataLst>
                <p:tags r:id="rId13"/>
              </p:custDataLst>
            </p:nvPr>
          </p:nvSpPr>
          <p:spPr>
            <a:xfrm>
              <a:off x="6258458" y="5252430"/>
              <a:ext cx="2965953"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_圆角矩形 21"/>
            <p:cNvSpPr/>
            <p:nvPr>
              <p:custDataLst>
                <p:tags r:id="rId14"/>
              </p:custDataLst>
            </p:nvPr>
          </p:nvSpPr>
          <p:spPr>
            <a:xfrm>
              <a:off x="6258458" y="5252430"/>
              <a:ext cx="2027189" cy="47631"/>
            </a:xfrm>
            <a:prstGeom prst="roundRect">
              <a:avLst>
                <a:gd name="adj" fmla="val 50000"/>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_文本框 22"/>
            <p:cNvSpPr txBox="1"/>
            <p:nvPr>
              <p:custDataLst>
                <p:tags r:id="rId15"/>
              </p:custDataLst>
            </p:nvPr>
          </p:nvSpPr>
          <p:spPr>
            <a:xfrm>
              <a:off x="8875655" y="5029639"/>
              <a:ext cx="372218"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70%</a:t>
              </a:r>
            </a:p>
          </p:txBody>
        </p:sp>
      </p:grpSp>
      <p:grpSp>
        <p:nvGrpSpPr>
          <p:cNvPr id="2" name="组合 1"/>
          <p:cNvGrpSpPr/>
          <p:nvPr/>
        </p:nvGrpSpPr>
        <p:grpSpPr>
          <a:xfrm>
            <a:off x="10487770" y="0"/>
            <a:ext cx="1704230" cy="6858000"/>
            <a:chOff x="10487770" y="0"/>
            <a:chExt cx="1704230" cy="6858000"/>
          </a:xfrm>
        </p:grpSpPr>
        <p:sp>
          <p:nvSpPr>
            <p:cNvPr id="5" name="PA_矩形 4"/>
            <p:cNvSpPr/>
            <p:nvPr>
              <p:custDataLst>
                <p:tags r:id="rId3"/>
              </p:custDataLst>
            </p:nvPr>
          </p:nvSpPr>
          <p:spPr>
            <a:xfrm>
              <a:off x="10487770" y="0"/>
              <a:ext cx="1704230" cy="6858000"/>
            </a:xfrm>
            <a:prstGeom prst="rect">
              <a:avLst/>
            </a:prstGeom>
            <a:solidFill>
              <a:schemeClr val="accent4">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_任意多边形 175"/>
            <p:cNvSpPr>
              <a:spLocks noChangeArrowheads="1"/>
            </p:cNvSpPr>
            <p:nvPr>
              <p:custDataLst>
                <p:tags r:id="rId4"/>
              </p:custDataLst>
            </p:nvPr>
          </p:nvSpPr>
          <p:spPr bwMode="auto">
            <a:xfrm>
              <a:off x="11066865" y="3573753"/>
              <a:ext cx="440631" cy="482197"/>
            </a:xfrm>
            <a:custGeom>
              <a:avLst/>
              <a:gdLst>
                <a:gd name="T0" fmla="*/ 62 w 234"/>
                <a:gd name="T1" fmla="*/ 63 h 256"/>
                <a:gd name="T2" fmla="*/ 233 w 234"/>
                <a:gd name="T3" fmla="*/ 133 h 256"/>
                <a:gd name="T4" fmla="*/ 133 w 234"/>
                <a:gd name="T5" fmla="*/ 42 h 256"/>
                <a:gd name="T6" fmla="*/ 224 w 234"/>
                <a:gd name="T7" fmla="*/ 133 h 256"/>
                <a:gd name="T8" fmla="*/ 133 w 234"/>
                <a:gd name="T9" fmla="*/ 219 h 256"/>
                <a:gd name="T10" fmla="*/ 78 w 234"/>
                <a:gd name="T11" fmla="*/ 199 h 256"/>
                <a:gd name="T12" fmla="*/ 145 w 234"/>
                <a:gd name="T13" fmla="*/ 143 h 256"/>
                <a:gd name="T14" fmla="*/ 151 w 234"/>
                <a:gd name="T15" fmla="*/ 145 h 256"/>
                <a:gd name="T16" fmla="*/ 166 w 234"/>
                <a:gd name="T17" fmla="*/ 213 h 256"/>
                <a:gd name="T18" fmla="*/ 88 w 234"/>
                <a:gd name="T19" fmla="*/ 197 h 256"/>
                <a:gd name="T20" fmla="*/ 160 w 234"/>
                <a:gd name="T21" fmla="*/ 206 h 256"/>
                <a:gd name="T22" fmla="*/ 88 w 234"/>
                <a:gd name="T23" fmla="*/ 197 h 256"/>
                <a:gd name="T24" fmla="*/ 174 w 234"/>
                <a:gd name="T25" fmla="*/ 202 h 256"/>
                <a:gd name="T26" fmla="*/ 162 w 234"/>
                <a:gd name="T27" fmla="*/ 139 h 256"/>
                <a:gd name="T28" fmla="*/ 179 w 234"/>
                <a:gd name="T29" fmla="*/ 138 h 256"/>
                <a:gd name="T30" fmla="*/ 217 w 234"/>
                <a:gd name="T31" fmla="*/ 147 h 256"/>
                <a:gd name="T32" fmla="*/ 175 w 234"/>
                <a:gd name="T33" fmla="*/ 208 h 256"/>
                <a:gd name="T34" fmla="*/ 181 w 234"/>
                <a:gd name="T35" fmla="*/ 194 h 256"/>
                <a:gd name="T36" fmla="*/ 208 w 234"/>
                <a:gd name="T37" fmla="*/ 149 h 256"/>
                <a:gd name="T38" fmla="*/ 168 w 234"/>
                <a:gd name="T39" fmla="*/ 146 h 256"/>
                <a:gd name="T40" fmla="*/ 69 w 234"/>
                <a:gd name="T41" fmla="*/ 191 h 256"/>
                <a:gd name="T42" fmla="*/ 47 w 234"/>
                <a:gd name="T43" fmla="*/ 131 h 256"/>
                <a:gd name="T44" fmla="*/ 51 w 234"/>
                <a:gd name="T45" fmla="*/ 127 h 256"/>
                <a:gd name="T46" fmla="*/ 139 w 234"/>
                <a:gd name="T47" fmla="*/ 117 h 256"/>
                <a:gd name="T48" fmla="*/ 147 w 234"/>
                <a:gd name="T49" fmla="*/ 136 h 256"/>
                <a:gd name="T50" fmla="*/ 140 w 234"/>
                <a:gd name="T51" fmla="*/ 138 h 256"/>
                <a:gd name="T52" fmla="*/ 73 w 234"/>
                <a:gd name="T53" fmla="*/ 195 h 256"/>
                <a:gd name="T54" fmla="*/ 72 w 234"/>
                <a:gd name="T55" fmla="*/ 181 h 256"/>
                <a:gd name="T56" fmla="*/ 136 w 234"/>
                <a:gd name="T57" fmla="*/ 131 h 256"/>
                <a:gd name="T58" fmla="*/ 56 w 234"/>
                <a:gd name="T59" fmla="*/ 135 h 256"/>
                <a:gd name="T60" fmla="*/ 214 w 234"/>
                <a:gd name="T61" fmla="*/ 137 h 256"/>
                <a:gd name="T62" fmla="*/ 158 w 234"/>
                <a:gd name="T63" fmla="*/ 134 h 256"/>
                <a:gd name="T64" fmla="*/ 154 w 234"/>
                <a:gd name="T65" fmla="*/ 132 h 256"/>
                <a:gd name="T66" fmla="*/ 147 w 234"/>
                <a:gd name="T67" fmla="*/ 116 h 256"/>
                <a:gd name="T68" fmla="*/ 149 w 234"/>
                <a:gd name="T69" fmla="*/ 110 h 256"/>
                <a:gd name="T70" fmla="*/ 199 w 234"/>
                <a:gd name="T71" fmla="*/ 79 h 256"/>
                <a:gd name="T72" fmla="*/ 219 w 234"/>
                <a:gd name="T73" fmla="*/ 138 h 256"/>
                <a:gd name="T74" fmla="*/ 210 w 234"/>
                <a:gd name="T75" fmla="*/ 128 h 256"/>
                <a:gd name="T76" fmla="*/ 196 w 234"/>
                <a:gd name="T77" fmla="*/ 89 h 256"/>
                <a:gd name="T78" fmla="*/ 160 w 234"/>
                <a:gd name="T79" fmla="*/ 124 h 256"/>
                <a:gd name="T80" fmla="*/ 160 w 234"/>
                <a:gd name="T81" fmla="*/ 126 h 256"/>
                <a:gd name="T82" fmla="*/ 48 w 234"/>
                <a:gd name="T83" fmla="*/ 121 h 256"/>
                <a:gd name="T84" fmla="*/ 96 w 234"/>
                <a:gd name="T85" fmla="*/ 56 h 256"/>
                <a:gd name="T86" fmla="*/ 102 w 234"/>
                <a:gd name="T87" fmla="*/ 57 h 256"/>
                <a:gd name="T88" fmla="*/ 129 w 234"/>
                <a:gd name="T89" fmla="*/ 111 h 256"/>
                <a:gd name="T90" fmla="*/ 97 w 234"/>
                <a:gd name="T91" fmla="*/ 65 h 256"/>
                <a:gd name="T92" fmla="*/ 59 w 234"/>
                <a:gd name="T93" fmla="*/ 113 h 256"/>
                <a:gd name="T94" fmla="*/ 97 w 234"/>
                <a:gd name="T95" fmla="*/ 65 h 256"/>
                <a:gd name="T96" fmla="*/ 140 w 234"/>
                <a:gd name="T97" fmla="*/ 104 h 256"/>
                <a:gd name="T98" fmla="*/ 113 w 234"/>
                <a:gd name="T99" fmla="*/ 50 h 256"/>
                <a:gd name="T100" fmla="*/ 193 w 234"/>
                <a:gd name="T101" fmla="*/ 72 h 256"/>
                <a:gd name="T102" fmla="*/ 146 w 234"/>
                <a:gd name="T103" fmla="*/ 106 h 256"/>
                <a:gd name="T104" fmla="*/ 121 w 234"/>
                <a:gd name="T105" fmla="*/ 57 h 256"/>
                <a:gd name="T106" fmla="*/ 181 w 234"/>
                <a:gd name="T107" fmla="*/ 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256">
                  <a:moveTo>
                    <a:pt x="133" y="233"/>
                  </a:moveTo>
                  <a:lnTo>
                    <a:pt x="133" y="233"/>
                  </a:lnTo>
                  <a:cubicBezTo>
                    <a:pt x="44" y="233"/>
                    <a:pt x="0" y="126"/>
                    <a:pt x="62" y="63"/>
                  </a:cubicBezTo>
                  <a:lnTo>
                    <a:pt x="62" y="63"/>
                  </a:lnTo>
                  <a:cubicBezTo>
                    <a:pt x="125" y="0"/>
                    <a:pt x="233" y="45"/>
                    <a:pt x="233" y="133"/>
                  </a:cubicBezTo>
                  <a:lnTo>
                    <a:pt x="233" y="133"/>
                  </a:lnTo>
                  <a:cubicBezTo>
                    <a:pt x="232" y="188"/>
                    <a:pt x="188" y="233"/>
                    <a:pt x="133" y="233"/>
                  </a:cubicBezTo>
                  <a:close/>
                  <a:moveTo>
                    <a:pt x="133" y="42"/>
                  </a:moveTo>
                  <a:lnTo>
                    <a:pt x="133" y="42"/>
                  </a:lnTo>
                  <a:cubicBezTo>
                    <a:pt x="51" y="42"/>
                    <a:pt x="11" y="140"/>
                    <a:pt x="68" y="198"/>
                  </a:cubicBezTo>
                  <a:lnTo>
                    <a:pt x="68" y="198"/>
                  </a:lnTo>
                  <a:cubicBezTo>
                    <a:pt x="126" y="255"/>
                    <a:pt x="224" y="215"/>
                    <a:pt x="224" y="133"/>
                  </a:cubicBezTo>
                  <a:lnTo>
                    <a:pt x="224" y="133"/>
                  </a:lnTo>
                  <a:cubicBezTo>
                    <a:pt x="224" y="83"/>
                    <a:pt x="183" y="42"/>
                    <a:pt x="133" y="42"/>
                  </a:cubicBezTo>
                  <a:close/>
                  <a:moveTo>
                    <a:pt x="133" y="219"/>
                  </a:moveTo>
                  <a:lnTo>
                    <a:pt x="133" y="219"/>
                  </a:lnTo>
                  <a:cubicBezTo>
                    <a:pt x="114" y="219"/>
                    <a:pt x="95" y="213"/>
                    <a:pt x="80" y="201"/>
                  </a:cubicBezTo>
                  <a:lnTo>
                    <a:pt x="78" y="199"/>
                  </a:lnTo>
                  <a:lnTo>
                    <a:pt x="79" y="196"/>
                  </a:lnTo>
                  <a:lnTo>
                    <a:pt x="79" y="196"/>
                  </a:lnTo>
                  <a:cubicBezTo>
                    <a:pt x="81" y="192"/>
                    <a:pt x="98" y="159"/>
                    <a:pt x="145" y="143"/>
                  </a:cubicBezTo>
                  <a:lnTo>
                    <a:pt x="149" y="142"/>
                  </a:lnTo>
                  <a:lnTo>
                    <a:pt x="151" y="145"/>
                  </a:lnTo>
                  <a:lnTo>
                    <a:pt x="151" y="145"/>
                  </a:lnTo>
                  <a:cubicBezTo>
                    <a:pt x="159" y="165"/>
                    <a:pt x="165" y="186"/>
                    <a:pt x="169" y="208"/>
                  </a:cubicBezTo>
                  <a:lnTo>
                    <a:pt x="169" y="211"/>
                  </a:lnTo>
                  <a:lnTo>
                    <a:pt x="166" y="213"/>
                  </a:lnTo>
                  <a:lnTo>
                    <a:pt x="166" y="213"/>
                  </a:lnTo>
                  <a:cubicBezTo>
                    <a:pt x="156" y="217"/>
                    <a:pt x="144" y="219"/>
                    <a:pt x="133" y="219"/>
                  </a:cubicBezTo>
                  <a:close/>
                  <a:moveTo>
                    <a:pt x="88" y="197"/>
                  </a:moveTo>
                  <a:lnTo>
                    <a:pt x="88" y="197"/>
                  </a:lnTo>
                  <a:cubicBezTo>
                    <a:pt x="109" y="211"/>
                    <a:pt x="136" y="215"/>
                    <a:pt x="160" y="206"/>
                  </a:cubicBezTo>
                  <a:lnTo>
                    <a:pt x="160" y="206"/>
                  </a:lnTo>
                  <a:cubicBezTo>
                    <a:pt x="156" y="188"/>
                    <a:pt x="151" y="170"/>
                    <a:pt x="145" y="152"/>
                  </a:cubicBezTo>
                  <a:lnTo>
                    <a:pt x="145" y="152"/>
                  </a:lnTo>
                  <a:cubicBezTo>
                    <a:pt x="109" y="165"/>
                    <a:pt x="93" y="188"/>
                    <a:pt x="88" y="197"/>
                  </a:cubicBezTo>
                  <a:close/>
                  <a:moveTo>
                    <a:pt x="175" y="208"/>
                  </a:moveTo>
                  <a:lnTo>
                    <a:pt x="174" y="202"/>
                  </a:lnTo>
                  <a:lnTo>
                    <a:pt x="174" y="202"/>
                  </a:lnTo>
                  <a:cubicBezTo>
                    <a:pt x="171" y="182"/>
                    <a:pt x="165" y="163"/>
                    <a:pt x="159" y="144"/>
                  </a:cubicBezTo>
                  <a:lnTo>
                    <a:pt x="157" y="140"/>
                  </a:lnTo>
                  <a:lnTo>
                    <a:pt x="162" y="139"/>
                  </a:lnTo>
                  <a:lnTo>
                    <a:pt x="162" y="139"/>
                  </a:lnTo>
                  <a:cubicBezTo>
                    <a:pt x="168" y="138"/>
                    <a:pt x="173" y="138"/>
                    <a:pt x="179" y="138"/>
                  </a:cubicBezTo>
                  <a:lnTo>
                    <a:pt x="179" y="138"/>
                  </a:lnTo>
                  <a:cubicBezTo>
                    <a:pt x="191" y="138"/>
                    <a:pt x="203" y="139"/>
                    <a:pt x="214" y="143"/>
                  </a:cubicBezTo>
                  <a:lnTo>
                    <a:pt x="218" y="144"/>
                  </a:lnTo>
                  <a:lnTo>
                    <a:pt x="217" y="147"/>
                  </a:lnTo>
                  <a:lnTo>
                    <a:pt x="217" y="147"/>
                  </a:lnTo>
                  <a:cubicBezTo>
                    <a:pt x="214" y="170"/>
                    <a:pt x="200" y="191"/>
                    <a:pt x="181" y="204"/>
                  </a:cubicBezTo>
                  <a:lnTo>
                    <a:pt x="175" y="208"/>
                  </a:lnTo>
                  <a:close/>
                  <a:moveTo>
                    <a:pt x="168" y="146"/>
                  </a:moveTo>
                  <a:lnTo>
                    <a:pt x="168" y="146"/>
                  </a:lnTo>
                  <a:cubicBezTo>
                    <a:pt x="173" y="162"/>
                    <a:pt x="178" y="178"/>
                    <a:pt x="181" y="194"/>
                  </a:cubicBezTo>
                  <a:lnTo>
                    <a:pt x="181" y="194"/>
                  </a:lnTo>
                  <a:cubicBezTo>
                    <a:pt x="195" y="183"/>
                    <a:pt x="205" y="167"/>
                    <a:pt x="208" y="149"/>
                  </a:cubicBezTo>
                  <a:lnTo>
                    <a:pt x="208" y="149"/>
                  </a:lnTo>
                  <a:cubicBezTo>
                    <a:pt x="199" y="147"/>
                    <a:pt x="189" y="146"/>
                    <a:pt x="179" y="146"/>
                  </a:cubicBezTo>
                  <a:lnTo>
                    <a:pt x="179" y="146"/>
                  </a:lnTo>
                  <a:cubicBezTo>
                    <a:pt x="176" y="146"/>
                    <a:pt x="172" y="146"/>
                    <a:pt x="168" y="146"/>
                  </a:cubicBezTo>
                  <a:close/>
                  <a:moveTo>
                    <a:pt x="73" y="195"/>
                  </a:moveTo>
                  <a:lnTo>
                    <a:pt x="69" y="191"/>
                  </a:lnTo>
                  <a:lnTo>
                    <a:pt x="69" y="191"/>
                  </a:lnTo>
                  <a:cubicBezTo>
                    <a:pt x="55" y="175"/>
                    <a:pt x="47" y="155"/>
                    <a:pt x="47" y="134"/>
                  </a:cubicBezTo>
                  <a:lnTo>
                    <a:pt x="47" y="134"/>
                  </a:lnTo>
                  <a:cubicBezTo>
                    <a:pt x="47" y="133"/>
                    <a:pt x="47" y="132"/>
                    <a:pt x="47" y="131"/>
                  </a:cubicBezTo>
                  <a:lnTo>
                    <a:pt x="47" y="127"/>
                  </a:lnTo>
                  <a:lnTo>
                    <a:pt x="51" y="127"/>
                  </a:lnTo>
                  <a:lnTo>
                    <a:pt x="51" y="127"/>
                  </a:lnTo>
                  <a:cubicBezTo>
                    <a:pt x="79" y="127"/>
                    <a:pt x="107" y="123"/>
                    <a:pt x="134" y="116"/>
                  </a:cubicBezTo>
                  <a:lnTo>
                    <a:pt x="137" y="114"/>
                  </a:lnTo>
                  <a:lnTo>
                    <a:pt x="139" y="117"/>
                  </a:lnTo>
                  <a:lnTo>
                    <a:pt x="139" y="117"/>
                  </a:lnTo>
                  <a:cubicBezTo>
                    <a:pt x="141" y="123"/>
                    <a:pt x="144" y="127"/>
                    <a:pt x="146" y="132"/>
                  </a:cubicBezTo>
                  <a:lnTo>
                    <a:pt x="147" y="136"/>
                  </a:lnTo>
                  <a:lnTo>
                    <a:pt x="143" y="137"/>
                  </a:lnTo>
                  <a:lnTo>
                    <a:pt x="143" y="137"/>
                  </a:lnTo>
                  <a:cubicBezTo>
                    <a:pt x="142" y="138"/>
                    <a:pt x="141" y="138"/>
                    <a:pt x="140" y="138"/>
                  </a:cubicBezTo>
                  <a:lnTo>
                    <a:pt x="140" y="138"/>
                  </a:lnTo>
                  <a:cubicBezTo>
                    <a:pt x="100" y="151"/>
                    <a:pt x="78" y="186"/>
                    <a:pt x="76" y="190"/>
                  </a:cubicBezTo>
                  <a:lnTo>
                    <a:pt x="73" y="195"/>
                  </a:lnTo>
                  <a:close/>
                  <a:moveTo>
                    <a:pt x="56" y="135"/>
                  </a:moveTo>
                  <a:lnTo>
                    <a:pt x="56" y="135"/>
                  </a:lnTo>
                  <a:cubicBezTo>
                    <a:pt x="56" y="152"/>
                    <a:pt x="62" y="168"/>
                    <a:pt x="72" y="181"/>
                  </a:cubicBezTo>
                  <a:lnTo>
                    <a:pt x="72" y="181"/>
                  </a:lnTo>
                  <a:cubicBezTo>
                    <a:pt x="80" y="169"/>
                    <a:pt x="101" y="142"/>
                    <a:pt x="136" y="131"/>
                  </a:cubicBezTo>
                  <a:lnTo>
                    <a:pt x="136" y="131"/>
                  </a:lnTo>
                  <a:cubicBezTo>
                    <a:pt x="135" y="129"/>
                    <a:pt x="134" y="127"/>
                    <a:pt x="133" y="125"/>
                  </a:cubicBezTo>
                  <a:lnTo>
                    <a:pt x="133" y="125"/>
                  </a:lnTo>
                  <a:cubicBezTo>
                    <a:pt x="108" y="131"/>
                    <a:pt x="82" y="135"/>
                    <a:pt x="56" y="135"/>
                  </a:cubicBezTo>
                  <a:close/>
                  <a:moveTo>
                    <a:pt x="219" y="138"/>
                  </a:moveTo>
                  <a:lnTo>
                    <a:pt x="214" y="137"/>
                  </a:lnTo>
                  <a:lnTo>
                    <a:pt x="214" y="137"/>
                  </a:lnTo>
                  <a:cubicBezTo>
                    <a:pt x="201" y="135"/>
                    <a:pt x="189" y="133"/>
                    <a:pt x="176" y="133"/>
                  </a:cubicBezTo>
                  <a:lnTo>
                    <a:pt x="176" y="133"/>
                  </a:lnTo>
                  <a:cubicBezTo>
                    <a:pt x="170" y="133"/>
                    <a:pt x="164" y="134"/>
                    <a:pt x="158" y="134"/>
                  </a:cubicBezTo>
                  <a:lnTo>
                    <a:pt x="155" y="135"/>
                  </a:lnTo>
                  <a:lnTo>
                    <a:pt x="154" y="132"/>
                  </a:lnTo>
                  <a:lnTo>
                    <a:pt x="154" y="132"/>
                  </a:lnTo>
                  <a:cubicBezTo>
                    <a:pt x="153" y="130"/>
                    <a:pt x="153" y="129"/>
                    <a:pt x="152" y="128"/>
                  </a:cubicBezTo>
                  <a:lnTo>
                    <a:pt x="152" y="128"/>
                  </a:lnTo>
                  <a:cubicBezTo>
                    <a:pt x="150" y="124"/>
                    <a:pt x="149" y="120"/>
                    <a:pt x="147" y="116"/>
                  </a:cubicBezTo>
                  <a:lnTo>
                    <a:pt x="145" y="112"/>
                  </a:lnTo>
                  <a:lnTo>
                    <a:pt x="149" y="110"/>
                  </a:lnTo>
                  <a:lnTo>
                    <a:pt x="149" y="110"/>
                  </a:lnTo>
                  <a:cubicBezTo>
                    <a:pt x="178" y="98"/>
                    <a:pt x="191" y="81"/>
                    <a:pt x="193" y="79"/>
                  </a:cubicBezTo>
                  <a:lnTo>
                    <a:pt x="196" y="75"/>
                  </a:lnTo>
                  <a:lnTo>
                    <a:pt x="199" y="79"/>
                  </a:lnTo>
                  <a:lnTo>
                    <a:pt x="199" y="79"/>
                  </a:lnTo>
                  <a:cubicBezTo>
                    <a:pt x="211" y="94"/>
                    <a:pt x="218" y="113"/>
                    <a:pt x="219" y="133"/>
                  </a:cubicBezTo>
                  <a:lnTo>
                    <a:pt x="219" y="138"/>
                  </a:lnTo>
                  <a:close/>
                  <a:moveTo>
                    <a:pt x="176" y="125"/>
                  </a:moveTo>
                  <a:lnTo>
                    <a:pt x="176" y="125"/>
                  </a:lnTo>
                  <a:cubicBezTo>
                    <a:pt x="187" y="125"/>
                    <a:pt x="199" y="126"/>
                    <a:pt x="210" y="128"/>
                  </a:cubicBezTo>
                  <a:lnTo>
                    <a:pt x="210" y="128"/>
                  </a:lnTo>
                  <a:cubicBezTo>
                    <a:pt x="209" y="114"/>
                    <a:pt x="204" y="100"/>
                    <a:pt x="196" y="89"/>
                  </a:cubicBezTo>
                  <a:lnTo>
                    <a:pt x="196" y="89"/>
                  </a:lnTo>
                  <a:cubicBezTo>
                    <a:pt x="184" y="100"/>
                    <a:pt x="171" y="110"/>
                    <a:pt x="156" y="116"/>
                  </a:cubicBezTo>
                  <a:lnTo>
                    <a:pt x="156" y="116"/>
                  </a:lnTo>
                  <a:cubicBezTo>
                    <a:pt x="157" y="119"/>
                    <a:pt x="159" y="122"/>
                    <a:pt x="160" y="124"/>
                  </a:cubicBezTo>
                  <a:lnTo>
                    <a:pt x="160" y="124"/>
                  </a:lnTo>
                  <a:cubicBezTo>
                    <a:pt x="160" y="125"/>
                    <a:pt x="160" y="125"/>
                    <a:pt x="160" y="126"/>
                  </a:cubicBezTo>
                  <a:lnTo>
                    <a:pt x="160" y="126"/>
                  </a:lnTo>
                  <a:cubicBezTo>
                    <a:pt x="166" y="125"/>
                    <a:pt x="171" y="125"/>
                    <a:pt x="176" y="125"/>
                  </a:cubicBezTo>
                  <a:close/>
                  <a:moveTo>
                    <a:pt x="55" y="121"/>
                  </a:moveTo>
                  <a:lnTo>
                    <a:pt x="48" y="121"/>
                  </a:lnTo>
                  <a:lnTo>
                    <a:pt x="49" y="116"/>
                  </a:lnTo>
                  <a:lnTo>
                    <a:pt x="49" y="116"/>
                  </a:lnTo>
                  <a:cubicBezTo>
                    <a:pt x="55" y="90"/>
                    <a:pt x="72" y="67"/>
                    <a:pt x="96" y="56"/>
                  </a:cubicBezTo>
                  <a:lnTo>
                    <a:pt x="100" y="54"/>
                  </a:lnTo>
                  <a:lnTo>
                    <a:pt x="102" y="57"/>
                  </a:lnTo>
                  <a:lnTo>
                    <a:pt x="102" y="57"/>
                  </a:lnTo>
                  <a:cubicBezTo>
                    <a:pt x="113" y="72"/>
                    <a:pt x="123" y="88"/>
                    <a:pt x="132" y="105"/>
                  </a:cubicBezTo>
                  <a:lnTo>
                    <a:pt x="135" y="110"/>
                  </a:lnTo>
                  <a:lnTo>
                    <a:pt x="129" y="111"/>
                  </a:lnTo>
                  <a:lnTo>
                    <a:pt x="129" y="111"/>
                  </a:lnTo>
                  <a:cubicBezTo>
                    <a:pt x="105" y="117"/>
                    <a:pt x="80" y="121"/>
                    <a:pt x="55" y="121"/>
                  </a:cubicBezTo>
                  <a:close/>
                  <a:moveTo>
                    <a:pt x="97" y="65"/>
                  </a:moveTo>
                  <a:lnTo>
                    <a:pt x="97" y="65"/>
                  </a:lnTo>
                  <a:cubicBezTo>
                    <a:pt x="78" y="75"/>
                    <a:pt x="64" y="92"/>
                    <a:pt x="59" y="113"/>
                  </a:cubicBezTo>
                  <a:lnTo>
                    <a:pt x="59" y="113"/>
                  </a:lnTo>
                  <a:cubicBezTo>
                    <a:pt x="80" y="112"/>
                    <a:pt x="101" y="109"/>
                    <a:pt x="122" y="104"/>
                  </a:cubicBezTo>
                  <a:lnTo>
                    <a:pt x="122" y="104"/>
                  </a:lnTo>
                  <a:cubicBezTo>
                    <a:pt x="112" y="87"/>
                    <a:pt x="102" y="71"/>
                    <a:pt x="97" y="65"/>
                  </a:cubicBezTo>
                  <a:close/>
                  <a:moveTo>
                    <a:pt x="142" y="107"/>
                  </a:moveTo>
                  <a:lnTo>
                    <a:pt x="140" y="104"/>
                  </a:lnTo>
                  <a:lnTo>
                    <a:pt x="140" y="104"/>
                  </a:lnTo>
                  <a:cubicBezTo>
                    <a:pt x="131" y="87"/>
                    <a:pt x="121" y="72"/>
                    <a:pt x="110" y="57"/>
                  </a:cubicBezTo>
                  <a:lnTo>
                    <a:pt x="107" y="52"/>
                  </a:lnTo>
                  <a:lnTo>
                    <a:pt x="113" y="50"/>
                  </a:lnTo>
                  <a:lnTo>
                    <a:pt x="113" y="50"/>
                  </a:lnTo>
                  <a:cubicBezTo>
                    <a:pt x="140" y="44"/>
                    <a:pt x="169" y="51"/>
                    <a:pt x="190" y="69"/>
                  </a:cubicBezTo>
                  <a:lnTo>
                    <a:pt x="193" y="72"/>
                  </a:lnTo>
                  <a:lnTo>
                    <a:pt x="190" y="75"/>
                  </a:lnTo>
                  <a:lnTo>
                    <a:pt x="190" y="75"/>
                  </a:lnTo>
                  <a:cubicBezTo>
                    <a:pt x="189" y="77"/>
                    <a:pt x="176" y="94"/>
                    <a:pt x="146" y="106"/>
                  </a:cubicBezTo>
                  <a:lnTo>
                    <a:pt x="142" y="107"/>
                  </a:lnTo>
                  <a:close/>
                  <a:moveTo>
                    <a:pt x="121" y="57"/>
                  </a:moveTo>
                  <a:lnTo>
                    <a:pt x="121" y="57"/>
                  </a:lnTo>
                  <a:cubicBezTo>
                    <a:pt x="130" y="70"/>
                    <a:pt x="138" y="83"/>
                    <a:pt x="146" y="97"/>
                  </a:cubicBezTo>
                  <a:lnTo>
                    <a:pt x="146" y="97"/>
                  </a:lnTo>
                  <a:cubicBezTo>
                    <a:pt x="159" y="92"/>
                    <a:pt x="171" y="83"/>
                    <a:pt x="181" y="73"/>
                  </a:cubicBezTo>
                  <a:lnTo>
                    <a:pt x="181" y="73"/>
                  </a:lnTo>
                  <a:cubicBezTo>
                    <a:pt x="164" y="60"/>
                    <a:pt x="142" y="54"/>
                    <a:pt x="121" y="57"/>
                  </a:cubicBezTo>
                  <a:close/>
                </a:path>
              </a:pathLst>
            </a:custGeom>
            <a:solidFill>
              <a:schemeClr val="bg1"/>
            </a:solidFill>
            <a:ln>
              <a:noFill/>
            </a:ln>
            <a:effectLst/>
          </p:spPr>
          <p:txBody>
            <a:bodyPr wrap="none" anchor="ctr"/>
            <a:lstStyle/>
            <a:p>
              <a:endParaRPr lang="en-US"/>
            </a:p>
          </p:txBody>
        </p:sp>
        <p:sp>
          <p:nvSpPr>
            <p:cNvPr id="26" name="PA_任意多边形 186"/>
            <p:cNvSpPr>
              <a:spLocks noChangeArrowheads="1"/>
            </p:cNvSpPr>
            <p:nvPr>
              <p:custDataLst>
                <p:tags r:id="rId5"/>
              </p:custDataLst>
            </p:nvPr>
          </p:nvSpPr>
          <p:spPr bwMode="auto">
            <a:xfrm>
              <a:off x="11131151" y="4401183"/>
              <a:ext cx="407372" cy="257724"/>
            </a:xfrm>
            <a:custGeom>
              <a:avLst/>
              <a:gdLst>
                <a:gd name="T0" fmla="*/ 29 w 216"/>
                <a:gd name="T1" fmla="*/ 112 h 138"/>
                <a:gd name="T2" fmla="*/ 88 w 216"/>
                <a:gd name="T3" fmla="*/ 91 h 138"/>
                <a:gd name="T4" fmla="*/ 68 w 216"/>
                <a:gd name="T5" fmla="*/ 104 h 138"/>
                <a:gd name="T6" fmla="*/ 70 w 216"/>
                <a:gd name="T7" fmla="*/ 78 h 138"/>
                <a:gd name="T8" fmla="*/ 79 w 216"/>
                <a:gd name="T9" fmla="*/ 91 h 138"/>
                <a:gd name="T10" fmla="*/ 83 w 216"/>
                <a:gd name="T11" fmla="*/ 40 h 138"/>
                <a:gd name="T12" fmla="*/ 29 w 216"/>
                <a:gd name="T13" fmla="*/ 58 h 138"/>
                <a:gd name="T14" fmla="*/ 83 w 216"/>
                <a:gd name="T15" fmla="*/ 40 h 138"/>
                <a:gd name="T16" fmla="*/ 70 w 216"/>
                <a:gd name="T17" fmla="*/ 31 h 138"/>
                <a:gd name="T18" fmla="*/ 68 w 216"/>
                <a:gd name="T19" fmla="*/ 50 h 138"/>
                <a:gd name="T20" fmla="*/ 200 w 216"/>
                <a:gd name="T21" fmla="*/ 46 h 138"/>
                <a:gd name="T22" fmla="*/ 164 w 216"/>
                <a:gd name="T23" fmla="*/ 32 h 138"/>
                <a:gd name="T24" fmla="*/ 112 w 216"/>
                <a:gd name="T25" fmla="*/ 76 h 138"/>
                <a:gd name="T26" fmla="*/ 105 w 216"/>
                <a:gd name="T27" fmla="*/ 65 h 138"/>
                <a:gd name="T28" fmla="*/ 110 w 216"/>
                <a:gd name="T29" fmla="*/ 37 h 138"/>
                <a:gd name="T30" fmla="*/ 0 w 216"/>
                <a:gd name="T31" fmla="*/ 0 h 138"/>
                <a:gd name="T32" fmla="*/ 71 w 216"/>
                <a:gd name="T33" fmla="*/ 134 h 138"/>
                <a:gd name="T34" fmla="*/ 94 w 216"/>
                <a:gd name="T35" fmla="*/ 129 h 138"/>
                <a:gd name="T36" fmla="*/ 124 w 216"/>
                <a:gd name="T37" fmla="*/ 122 h 138"/>
                <a:gd name="T38" fmla="*/ 164 w 216"/>
                <a:gd name="T39" fmla="*/ 137 h 138"/>
                <a:gd name="T40" fmla="*/ 166 w 216"/>
                <a:gd name="T41" fmla="*/ 137 h 138"/>
                <a:gd name="T42" fmla="*/ 180 w 216"/>
                <a:gd name="T43" fmla="*/ 95 h 138"/>
                <a:gd name="T44" fmla="*/ 179 w 216"/>
                <a:gd name="T45" fmla="*/ 104 h 138"/>
                <a:gd name="T46" fmla="*/ 164 w 216"/>
                <a:gd name="T47" fmla="*/ 109 h 138"/>
                <a:gd name="T48" fmla="*/ 154 w 216"/>
                <a:gd name="T49" fmla="*/ 106 h 138"/>
                <a:gd name="T50" fmla="*/ 212 w 216"/>
                <a:gd name="T51" fmla="*/ 91 h 138"/>
                <a:gd name="T52" fmla="*/ 106 w 216"/>
                <a:gd name="T53" fmla="*/ 93 h 138"/>
                <a:gd name="T54" fmla="*/ 90 w 216"/>
                <a:gd name="T55" fmla="*/ 121 h 138"/>
                <a:gd name="T56" fmla="*/ 9 w 216"/>
                <a:gd name="T57" fmla="*/ 8 h 138"/>
                <a:gd name="T58" fmla="*/ 102 w 216"/>
                <a:gd name="T59" fmla="*/ 37 h 138"/>
                <a:gd name="T60" fmla="*/ 87 w 216"/>
                <a:gd name="T61" fmla="*/ 66 h 138"/>
                <a:gd name="T62" fmla="*/ 99 w 216"/>
                <a:gd name="T63" fmla="*/ 71 h 138"/>
                <a:gd name="T64" fmla="*/ 138 w 216"/>
                <a:gd name="T65" fmla="*/ 87 h 138"/>
                <a:gd name="T66" fmla="*/ 149 w 216"/>
                <a:gd name="T67" fmla="*/ 113 h 138"/>
                <a:gd name="T68" fmla="*/ 164 w 216"/>
                <a:gd name="T69" fmla="*/ 117 h 138"/>
                <a:gd name="T70" fmla="*/ 185 w 216"/>
                <a:gd name="T71" fmla="*/ 110 h 138"/>
                <a:gd name="T72" fmla="*/ 203 w 216"/>
                <a:gd name="T73" fmla="*/ 103 h 138"/>
                <a:gd name="T74" fmla="*/ 166 w 216"/>
                <a:gd name="T75" fmla="*/ 129 h 138"/>
                <a:gd name="T76" fmla="*/ 130 w 216"/>
                <a:gd name="T77" fmla="*/ 116 h 138"/>
                <a:gd name="T78" fmla="*/ 119 w 216"/>
                <a:gd name="T79" fmla="*/ 85 h 138"/>
                <a:gd name="T80" fmla="*/ 164 w 216"/>
                <a:gd name="T81" fmla="*/ 40 h 138"/>
                <a:gd name="T82" fmla="*/ 194 w 216"/>
                <a:gd name="T83" fmla="*/ 52 h 138"/>
                <a:gd name="T84" fmla="*/ 164 w 216"/>
                <a:gd name="T85" fmla="*/ 50 h 138"/>
                <a:gd name="T86" fmla="*/ 188 w 216"/>
                <a:gd name="T87" fmla="*/ 78 h 138"/>
                <a:gd name="T88" fmla="*/ 181 w 216"/>
                <a:gd name="T89" fmla="*/ 57 h 138"/>
                <a:gd name="T90" fmla="*/ 147 w 216"/>
                <a:gd name="T91" fmla="*/ 70 h 138"/>
                <a:gd name="T92" fmla="*/ 164 w 216"/>
                <a:gd name="T93" fmla="*/ 58 h 138"/>
                <a:gd name="T94" fmla="*/ 179 w 216"/>
                <a:gd name="T95" fmla="*/ 70 h 138"/>
                <a:gd name="T96" fmla="*/ 132 w 216"/>
                <a:gd name="T97" fmla="*/ 7 h 138"/>
                <a:gd name="T98" fmla="*/ 193 w 216"/>
                <a:gd name="T99" fmla="*/ 7 h 138"/>
                <a:gd name="T100" fmla="*/ 141 w 216"/>
                <a:gd name="T10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138">
                  <a:moveTo>
                    <a:pt x="70" y="70"/>
                  </a:moveTo>
                  <a:lnTo>
                    <a:pt x="29" y="70"/>
                  </a:lnTo>
                  <a:lnTo>
                    <a:pt x="29" y="112"/>
                  </a:lnTo>
                  <a:lnTo>
                    <a:pt x="68" y="112"/>
                  </a:lnTo>
                  <a:lnTo>
                    <a:pt x="68" y="112"/>
                  </a:lnTo>
                  <a:cubicBezTo>
                    <a:pt x="81" y="112"/>
                    <a:pt x="88" y="104"/>
                    <a:pt x="88" y="91"/>
                  </a:cubicBezTo>
                  <a:lnTo>
                    <a:pt x="88" y="91"/>
                  </a:lnTo>
                  <a:cubicBezTo>
                    <a:pt x="88" y="74"/>
                    <a:pt x="76" y="70"/>
                    <a:pt x="70" y="70"/>
                  </a:cubicBezTo>
                  <a:close/>
                  <a:moveTo>
                    <a:pt x="68" y="104"/>
                  </a:moveTo>
                  <a:lnTo>
                    <a:pt x="38" y="104"/>
                  </a:lnTo>
                  <a:lnTo>
                    <a:pt x="38" y="78"/>
                  </a:lnTo>
                  <a:lnTo>
                    <a:pt x="70" y="78"/>
                  </a:lnTo>
                  <a:lnTo>
                    <a:pt x="70" y="78"/>
                  </a:lnTo>
                  <a:cubicBezTo>
                    <a:pt x="72" y="78"/>
                    <a:pt x="79" y="79"/>
                    <a:pt x="79" y="91"/>
                  </a:cubicBezTo>
                  <a:lnTo>
                    <a:pt x="79" y="91"/>
                  </a:lnTo>
                  <a:cubicBezTo>
                    <a:pt x="79" y="102"/>
                    <a:pt x="74" y="103"/>
                    <a:pt x="68" y="104"/>
                  </a:cubicBezTo>
                  <a:close/>
                  <a:moveTo>
                    <a:pt x="83" y="40"/>
                  </a:moveTo>
                  <a:lnTo>
                    <a:pt x="83" y="40"/>
                  </a:lnTo>
                  <a:cubicBezTo>
                    <a:pt x="83" y="26"/>
                    <a:pt x="75" y="22"/>
                    <a:pt x="70" y="22"/>
                  </a:cubicBezTo>
                  <a:lnTo>
                    <a:pt x="29" y="22"/>
                  </a:lnTo>
                  <a:lnTo>
                    <a:pt x="29" y="58"/>
                  </a:lnTo>
                  <a:lnTo>
                    <a:pt x="68" y="58"/>
                  </a:lnTo>
                  <a:lnTo>
                    <a:pt x="68" y="58"/>
                  </a:lnTo>
                  <a:cubicBezTo>
                    <a:pt x="78" y="58"/>
                    <a:pt x="83" y="52"/>
                    <a:pt x="83" y="40"/>
                  </a:cubicBezTo>
                  <a:close/>
                  <a:moveTo>
                    <a:pt x="38" y="31"/>
                  </a:moveTo>
                  <a:lnTo>
                    <a:pt x="70" y="31"/>
                  </a:lnTo>
                  <a:lnTo>
                    <a:pt x="70" y="31"/>
                  </a:lnTo>
                  <a:cubicBezTo>
                    <a:pt x="70" y="31"/>
                    <a:pt x="75" y="31"/>
                    <a:pt x="75" y="40"/>
                  </a:cubicBezTo>
                  <a:lnTo>
                    <a:pt x="75" y="40"/>
                  </a:lnTo>
                  <a:cubicBezTo>
                    <a:pt x="75" y="50"/>
                    <a:pt x="71" y="50"/>
                    <a:pt x="68" y="50"/>
                  </a:cubicBezTo>
                  <a:lnTo>
                    <a:pt x="38" y="50"/>
                  </a:lnTo>
                  <a:lnTo>
                    <a:pt x="38" y="31"/>
                  </a:lnTo>
                  <a:close/>
                  <a:moveTo>
                    <a:pt x="200" y="46"/>
                  </a:moveTo>
                  <a:lnTo>
                    <a:pt x="200" y="46"/>
                  </a:lnTo>
                  <a:cubicBezTo>
                    <a:pt x="192" y="37"/>
                    <a:pt x="180" y="32"/>
                    <a:pt x="164" y="32"/>
                  </a:cubicBezTo>
                  <a:lnTo>
                    <a:pt x="164" y="32"/>
                  </a:lnTo>
                  <a:cubicBezTo>
                    <a:pt x="137" y="32"/>
                    <a:pt x="123" y="46"/>
                    <a:pt x="117" y="58"/>
                  </a:cubicBezTo>
                  <a:lnTo>
                    <a:pt x="117" y="58"/>
                  </a:lnTo>
                  <a:cubicBezTo>
                    <a:pt x="115" y="64"/>
                    <a:pt x="113" y="70"/>
                    <a:pt x="112" y="76"/>
                  </a:cubicBezTo>
                  <a:lnTo>
                    <a:pt x="112" y="76"/>
                  </a:lnTo>
                  <a:cubicBezTo>
                    <a:pt x="111" y="72"/>
                    <a:pt x="108" y="68"/>
                    <a:pt x="105" y="65"/>
                  </a:cubicBezTo>
                  <a:lnTo>
                    <a:pt x="105" y="65"/>
                  </a:lnTo>
                  <a:cubicBezTo>
                    <a:pt x="104" y="63"/>
                    <a:pt x="102" y="62"/>
                    <a:pt x="100" y="61"/>
                  </a:cubicBezTo>
                  <a:lnTo>
                    <a:pt x="100" y="61"/>
                  </a:lnTo>
                  <a:cubicBezTo>
                    <a:pt x="107" y="55"/>
                    <a:pt x="111" y="46"/>
                    <a:pt x="110" y="37"/>
                  </a:cubicBezTo>
                  <a:lnTo>
                    <a:pt x="110" y="37"/>
                  </a:lnTo>
                  <a:cubicBezTo>
                    <a:pt x="110" y="14"/>
                    <a:pt x="94" y="0"/>
                    <a:pt x="70" y="0"/>
                  </a:cubicBezTo>
                  <a:lnTo>
                    <a:pt x="0" y="0"/>
                  </a:lnTo>
                  <a:lnTo>
                    <a:pt x="0" y="134"/>
                  </a:lnTo>
                  <a:lnTo>
                    <a:pt x="70" y="134"/>
                  </a:lnTo>
                  <a:lnTo>
                    <a:pt x="71" y="134"/>
                  </a:lnTo>
                  <a:lnTo>
                    <a:pt x="71" y="134"/>
                  </a:lnTo>
                  <a:cubicBezTo>
                    <a:pt x="79" y="134"/>
                    <a:pt x="87" y="132"/>
                    <a:pt x="94" y="129"/>
                  </a:cubicBezTo>
                  <a:lnTo>
                    <a:pt x="94" y="129"/>
                  </a:lnTo>
                  <a:cubicBezTo>
                    <a:pt x="104" y="124"/>
                    <a:pt x="111" y="114"/>
                    <a:pt x="113" y="103"/>
                  </a:cubicBezTo>
                  <a:lnTo>
                    <a:pt x="113" y="103"/>
                  </a:lnTo>
                  <a:cubicBezTo>
                    <a:pt x="115" y="110"/>
                    <a:pt x="119" y="117"/>
                    <a:pt x="124" y="122"/>
                  </a:cubicBezTo>
                  <a:lnTo>
                    <a:pt x="124" y="122"/>
                  </a:lnTo>
                  <a:cubicBezTo>
                    <a:pt x="134" y="132"/>
                    <a:pt x="146" y="137"/>
                    <a:pt x="164" y="137"/>
                  </a:cubicBezTo>
                  <a:lnTo>
                    <a:pt x="164" y="137"/>
                  </a:lnTo>
                  <a:lnTo>
                    <a:pt x="164" y="137"/>
                  </a:lnTo>
                  <a:cubicBezTo>
                    <a:pt x="164" y="137"/>
                    <a:pt x="164" y="137"/>
                    <a:pt x="166" y="137"/>
                  </a:cubicBezTo>
                  <a:lnTo>
                    <a:pt x="166" y="137"/>
                  </a:lnTo>
                  <a:cubicBezTo>
                    <a:pt x="188" y="137"/>
                    <a:pt x="211" y="127"/>
                    <a:pt x="211" y="99"/>
                  </a:cubicBezTo>
                  <a:lnTo>
                    <a:pt x="211" y="95"/>
                  </a:lnTo>
                  <a:lnTo>
                    <a:pt x="180" y="95"/>
                  </a:lnTo>
                  <a:lnTo>
                    <a:pt x="181" y="100"/>
                  </a:lnTo>
                  <a:lnTo>
                    <a:pt x="181" y="100"/>
                  </a:lnTo>
                  <a:cubicBezTo>
                    <a:pt x="181" y="101"/>
                    <a:pt x="180" y="103"/>
                    <a:pt x="179" y="104"/>
                  </a:cubicBezTo>
                  <a:lnTo>
                    <a:pt x="179" y="104"/>
                  </a:lnTo>
                  <a:cubicBezTo>
                    <a:pt x="175" y="108"/>
                    <a:pt x="169" y="109"/>
                    <a:pt x="164" y="109"/>
                  </a:cubicBezTo>
                  <a:lnTo>
                    <a:pt x="164" y="109"/>
                  </a:lnTo>
                  <a:lnTo>
                    <a:pt x="164" y="109"/>
                  </a:lnTo>
                  <a:cubicBezTo>
                    <a:pt x="160" y="109"/>
                    <a:pt x="157" y="108"/>
                    <a:pt x="154" y="106"/>
                  </a:cubicBezTo>
                  <a:lnTo>
                    <a:pt x="154" y="106"/>
                  </a:lnTo>
                  <a:cubicBezTo>
                    <a:pt x="150" y="104"/>
                    <a:pt x="147" y="100"/>
                    <a:pt x="147" y="95"/>
                  </a:cubicBezTo>
                  <a:lnTo>
                    <a:pt x="211" y="95"/>
                  </a:lnTo>
                  <a:lnTo>
                    <a:pt x="212" y="91"/>
                  </a:lnTo>
                  <a:lnTo>
                    <a:pt x="212" y="91"/>
                  </a:lnTo>
                  <a:cubicBezTo>
                    <a:pt x="212" y="90"/>
                    <a:pt x="215" y="64"/>
                    <a:pt x="200" y="46"/>
                  </a:cubicBezTo>
                  <a:close/>
                  <a:moveTo>
                    <a:pt x="106" y="93"/>
                  </a:moveTo>
                  <a:lnTo>
                    <a:pt x="106" y="93"/>
                  </a:lnTo>
                  <a:cubicBezTo>
                    <a:pt x="106" y="106"/>
                    <a:pt x="101" y="116"/>
                    <a:pt x="90" y="121"/>
                  </a:cubicBezTo>
                  <a:lnTo>
                    <a:pt x="90" y="121"/>
                  </a:lnTo>
                  <a:cubicBezTo>
                    <a:pt x="84" y="124"/>
                    <a:pt x="77" y="126"/>
                    <a:pt x="71" y="126"/>
                  </a:cubicBezTo>
                  <a:lnTo>
                    <a:pt x="9" y="126"/>
                  </a:lnTo>
                  <a:lnTo>
                    <a:pt x="9" y="8"/>
                  </a:lnTo>
                  <a:lnTo>
                    <a:pt x="70" y="8"/>
                  </a:lnTo>
                  <a:lnTo>
                    <a:pt x="70" y="8"/>
                  </a:lnTo>
                  <a:cubicBezTo>
                    <a:pt x="90" y="8"/>
                    <a:pt x="102" y="19"/>
                    <a:pt x="102" y="37"/>
                  </a:cubicBezTo>
                  <a:lnTo>
                    <a:pt x="102" y="37"/>
                  </a:lnTo>
                  <a:cubicBezTo>
                    <a:pt x="102" y="55"/>
                    <a:pt x="88" y="57"/>
                    <a:pt x="86" y="58"/>
                  </a:cubicBezTo>
                  <a:lnTo>
                    <a:pt x="87" y="66"/>
                  </a:lnTo>
                  <a:lnTo>
                    <a:pt x="87" y="66"/>
                  </a:lnTo>
                  <a:cubicBezTo>
                    <a:pt x="91" y="66"/>
                    <a:pt x="96" y="67"/>
                    <a:pt x="99" y="71"/>
                  </a:cubicBezTo>
                  <a:lnTo>
                    <a:pt x="99" y="71"/>
                  </a:lnTo>
                  <a:cubicBezTo>
                    <a:pt x="107" y="78"/>
                    <a:pt x="106" y="93"/>
                    <a:pt x="106" y="93"/>
                  </a:cubicBezTo>
                  <a:close/>
                  <a:moveTo>
                    <a:pt x="204" y="87"/>
                  </a:moveTo>
                  <a:lnTo>
                    <a:pt x="138" y="87"/>
                  </a:lnTo>
                  <a:lnTo>
                    <a:pt x="138" y="91"/>
                  </a:lnTo>
                  <a:lnTo>
                    <a:pt x="138" y="91"/>
                  </a:lnTo>
                  <a:cubicBezTo>
                    <a:pt x="138" y="104"/>
                    <a:pt x="144" y="110"/>
                    <a:pt x="149" y="113"/>
                  </a:cubicBezTo>
                  <a:lnTo>
                    <a:pt x="149" y="113"/>
                  </a:lnTo>
                  <a:cubicBezTo>
                    <a:pt x="154" y="116"/>
                    <a:pt x="159" y="117"/>
                    <a:pt x="164" y="117"/>
                  </a:cubicBezTo>
                  <a:lnTo>
                    <a:pt x="164" y="117"/>
                  </a:lnTo>
                  <a:lnTo>
                    <a:pt x="164" y="117"/>
                  </a:lnTo>
                  <a:lnTo>
                    <a:pt x="164" y="117"/>
                  </a:lnTo>
                  <a:cubicBezTo>
                    <a:pt x="172" y="118"/>
                    <a:pt x="179" y="115"/>
                    <a:pt x="185" y="110"/>
                  </a:cubicBezTo>
                  <a:lnTo>
                    <a:pt x="185" y="110"/>
                  </a:lnTo>
                  <a:cubicBezTo>
                    <a:pt x="186" y="108"/>
                    <a:pt x="188" y="106"/>
                    <a:pt x="188" y="103"/>
                  </a:cubicBezTo>
                  <a:lnTo>
                    <a:pt x="203" y="103"/>
                  </a:lnTo>
                  <a:lnTo>
                    <a:pt x="203" y="103"/>
                  </a:lnTo>
                  <a:cubicBezTo>
                    <a:pt x="200" y="127"/>
                    <a:pt x="174" y="129"/>
                    <a:pt x="166" y="129"/>
                  </a:cubicBezTo>
                  <a:lnTo>
                    <a:pt x="166" y="129"/>
                  </a:lnTo>
                  <a:cubicBezTo>
                    <a:pt x="164" y="129"/>
                    <a:pt x="164" y="129"/>
                    <a:pt x="164" y="129"/>
                  </a:cubicBezTo>
                  <a:lnTo>
                    <a:pt x="164" y="129"/>
                  </a:lnTo>
                  <a:cubicBezTo>
                    <a:pt x="149" y="129"/>
                    <a:pt x="138" y="125"/>
                    <a:pt x="130" y="116"/>
                  </a:cubicBezTo>
                  <a:lnTo>
                    <a:pt x="130" y="116"/>
                  </a:lnTo>
                  <a:cubicBezTo>
                    <a:pt x="118" y="104"/>
                    <a:pt x="119" y="85"/>
                    <a:pt x="119" y="85"/>
                  </a:cubicBezTo>
                  <a:lnTo>
                    <a:pt x="119" y="85"/>
                  </a:lnTo>
                  <a:cubicBezTo>
                    <a:pt x="120" y="77"/>
                    <a:pt x="122" y="69"/>
                    <a:pt x="125" y="62"/>
                  </a:cubicBezTo>
                  <a:lnTo>
                    <a:pt x="125" y="62"/>
                  </a:lnTo>
                  <a:cubicBezTo>
                    <a:pt x="132" y="48"/>
                    <a:pt x="146" y="40"/>
                    <a:pt x="164" y="40"/>
                  </a:cubicBezTo>
                  <a:lnTo>
                    <a:pt x="164" y="40"/>
                  </a:lnTo>
                  <a:cubicBezTo>
                    <a:pt x="177" y="40"/>
                    <a:pt x="187" y="44"/>
                    <a:pt x="194" y="52"/>
                  </a:cubicBezTo>
                  <a:lnTo>
                    <a:pt x="194" y="52"/>
                  </a:lnTo>
                  <a:cubicBezTo>
                    <a:pt x="204" y="63"/>
                    <a:pt x="204" y="79"/>
                    <a:pt x="204" y="87"/>
                  </a:cubicBezTo>
                  <a:close/>
                  <a:moveTo>
                    <a:pt x="164" y="50"/>
                  </a:moveTo>
                  <a:lnTo>
                    <a:pt x="164" y="50"/>
                  </a:lnTo>
                  <a:cubicBezTo>
                    <a:pt x="151" y="50"/>
                    <a:pt x="140" y="60"/>
                    <a:pt x="138" y="74"/>
                  </a:cubicBezTo>
                  <a:lnTo>
                    <a:pt x="137" y="78"/>
                  </a:lnTo>
                  <a:lnTo>
                    <a:pt x="188" y="78"/>
                  </a:lnTo>
                  <a:lnTo>
                    <a:pt x="188" y="74"/>
                  </a:lnTo>
                  <a:lnTo>
                    <a:pt x="188" y="74"/>
                  </a:lnTo>
                  <a:cubicBezTo>
                    <a:pt x="188" y="68"/>
                    <a:pt x="185" y="62"/>
                    <a:pt x="181" y="57"/>
                  </a:cubicBezTo>
                  <a:lnTo>
                    <a:pt x="181" y="57"/>
                  </a:lnTo>
                  <a:cubicBezTo>
                    <a:pt x="177" y="52"/>
                    <a:pt x="171" y="50"/>
                    <a:pt x="164" y="50"/>
                  </a:cubicBezTo>
                  <a:close/>
                  <a:moveTo>
                    <a:pt x="147" y="70"/>
                  </a:moveTo>
                  <a:lnTo>
                    <a:pt x="147" y="70"/>
                  </a:lnTo>
                  <a:cubicBezTo>
                    <a:pt x="150" y="63"/>
                    <a:pt x="157" y="58"/>
                    <a:pt x="164" y="58"/>
                  </a:cubicBezTo>
                  <a:lnTo>
                    <a:pt x="164" y="58"/>
                  </a:lnTo>
                  <a:cubicBezTo>
                    <a:pt x="168" y="58"/>
                    <a:pt x="172" y="60"/>
                    <a:pt x="175" y="63"/>
                  </a:cubicBezTo>
                  <a:lnTo>
                    <a:pt x="175" y="63"/>
                  </a:lnTo>
                  <a:cubicBezTo>
                    <a:pt x="177" y="65"/>
                    <a:pt x="178" y="67"/>
                    <a:pt x="179" y="70"/>
                  </a:cubicBezTo>
                  <a:lnTo>
                    <a:pt x="147" y="70"/>
                  </a:lnTo>
                  <a:close/>
                  <a:moveTo>
                    <a:pt x="193" y="7"/>
                  </a:moveTo>
                  <a:lnTo>
                    <a:pt x="132" y="7"/>
                  </a:lnTo>
                  <a:lnTo>
                    <a:pt x="132" y="31"/>
                  </a:lnTo>
                  <a:lnTo>
                    <a:pt x="193" y="31"/>
                  </a:lnTo>
                  <a:lnTo>
                    <a:pt x="193" y="7"/>
                  </a:lnTo>
                  <a:close/>
                  <a:moveTo>
                    <a:pt x="185" y="23"/>
                  </a:moveTo>
                  <a:lnTo>
                    <a:pt x="141" y="23"/>
                  </a:lnTo>
                  <a:lnTo>
                    <a:pt x="141" y="15"/>
                  </a:lnTo>
                  <a:lnTo>
                    <a:pt x="185" y="15"/>
                  </a:lnTo>
                  <a:lnTo>
                    <a:pt x="185" y="23"/>
                  </a:lnTo>
                  <a:close/>
                </a:path>
              </a:pathLst>
            </a:custGeom>
            <a:solidFill>
              <a:schemeClr val="bg1"/>
            </a:solidFill>
            <a:ln>
              <a:noFill/>
            </a:ln>
            <a:effectLst/>
          </p:spPr>
          <p:txBody>
            <a:bodyPr wrap="none" anchor="ctr"/>
            <a:lstStyle/>
            <a:p>
              <a:endParaRPr lang="en-US"/>
            </a:p>
          </p:txBody>
        </p:sp>
        <p:sp>
          <p:nvSpPr>
            <p:cNvPr id="27" name="PA_任意多边形 220"/>
            <p:cNvSpPr>
              <a:spLocks noChangeArrowheads="1"/>
            </p:cNvSpPr>
            <p:nvPr>
              <p:custDataLst>
                <p:tags r:id="rId6"/>
              </p:custDataLst>
            </p:nvPr>
          </p:nvSpPr>
          <p:spPr bwMode="auto">
            <a:xfrm>
              <a:off x="11243385" y="2199093"/>
              <a:ext cx="182903" cy="357493"/>
            </a:xfrm>
            <a:custGeom>
              <a:avLst/>
              <a:gdLst>
                <a:gd name="T0" fmla="*/ 62 w 96"/>
                <a:gd name="T1" fmla="*/ 188 h 189"/>
                <a:gd name="T2" fmla="*/ 22 w 96"/>
                <a:gd name="T3" fmla="*/ 188 h 189"/>
                <a:gd name="T4" fmla="*/ 22 w 96"/>
                <a:gd name="T5" fmla="*/ 104 h 189"/>
                <a:gd name="T6" fmla="*/ 0 w 96"/>
                <a:gd name="T7" fmla="*/ 104 h 189"/>
                <a:gd name="T8" fmla="*/ 0 w 96"/>
                <a:gd name="T9" fmla="*/ 65 h 189"/>
                <a:gd name="T10" fmla="*/ 22 w 96"/>
                <a:gd name="T11" fmla="*/ 65 h 189"/>
                <a:gd name="T12" fmla="*/ 22 w 96"/>
                <a:gd name="T13" fmla="*/ 43 h 189"/>
                <a:gd name="T14" fmla="*/ 22 w 96"/>
                <a:gd name="T15" fmla="*/ 43 h 189"/>
                <a:gd name="T16" fmla="*/ 69 w 96"/>
                <a:gd name="T17" fmla="*/ 0 h 189"/>
                <a:gd name="T18" fmla="*/ 69 w 96"/>
                <a:gd name="T19" fmla="*/ 0 h 189"/>
                <a:gd name="T20" fmla="*/ 91 w 96"/>
                <a:gd name="T21" fmla="*/ 1 h 189"/>
                <a:gd name="T22" fmla="*/ 95 w 96"/>
                <a:gd name="T23" fmla="*/ 2 h 189"/>
                <a:gd name="T24" fmla="*/ 94 w 96"/>
                <a:gd name="T25" fmla="*/ 38 h 189"/>
                <a:gd name="T26" fmla="*/ 90 w 96"/>
                <a:gd name="T27" fmla="*/ 38 h 189"/>
                <a:gd name="T28" fmla="*/ 90 w 96"/>
                <a:gd name="T29" fmla="*/ 38 h 189"/>
                <a:gd name="T30" fmla="*/ 70 w 96"/>
                <a:gd name="T31" fmla="*/ 38 h 189"/>
                <a:gd name="T32" fmla="*/ 70 w 96"/>
                <a:gd name="T33" fmla="*/ 38 h 189"/>
                <a:gd name="T34" fmla="*/ 62 w 96"/>
                <a:gd name="T35" fmla="*/ 47 h 189"/>
                <a:gd name="T36" fmla="*/ 62 w 96"/>
                <a:gd name="T37" fmla="*/ 65 h 189"/>
                <a:gd name="T38" fmla="*/ 95 w 96"/>
                <a:gd name="T39" fmla="*/ 65 h 189"/>
                <a:gd name="T40" fmla="*/ 93 w 96"/>
                <a:gd name="T41" fmla="*/ 104 h 189"/>
                <a:gd name="T42" fmla="*/ 62 w 96"/>
                <a:gd name="T43" fmla="*/ 104 h 189"/>
                <a:gd name="T44" fmla="*/ 62 w 96"/>
                <a:gd name="T45" fmla="*/ 188 h 189"/>
                <a:gd name="T46" fmla="*/ 31 w 96"/>
                <a:gd name="T47" fmla="*/ 179 h 189"/>
                <a:gd name="T48" fmla="*/ 54 w 96"/>
                <a:gd name="T49" fmla="*/ 179 h 189"/>
                <a:gd name="T50" fmla="*/ 54 w 96"/>
                <a:gd name="T51" fmla="*/ 95 h 189"/>
                <a:gd name="T52" fmla="*/ 85 w 96"/>
                <a:gd name="T53" fmla="*/ 95 h 189"/>
                <a:gd name="T54" fmla="*/ 86 w 96"/>
                <a:gd name="T55" fmla="*/ 73 h 189"/>
                <a:gd name="T56" fmla="*/ 54 w 96"/>
                <a:gd name="T57" fmla="*/ 73 h 189"/>
                <a:gd name="T58" fmla="*/ 54 w 96"/>
                <a:gd name="T59" fmla="*/ 47 h 189"/>
                <a:gd name="T60" fmla="*/ 54 w 96"/>
                <a:gd name="T61" fmla="*/ 47 h 189"/>
                <a:gd name="T62" fmla="*/ 70 w 96"/>
                <a:gd name="T63" fmla="*/ 29 h 189"/>
                <a:gd name="T64" fmla="*/ 70 w 96"/>
                <a:gd name="T65" fmla="*/ 29 h 189"/>
                <a:gd name="T66" fmla="*/ 86 w 96"/>
                <a:gd name="T67" fmla="*/ 29 h 189"/>
                <a:gd name="T68" fmla="*/ 86 w 96"/>
                <a:gd name="T69" fmla="*/ 9 h 189"/>
                <a:gd name="T70" fmla="*/ 86 w 96"/>
                <a:gd name="T71" fmla="*/ 9 h 189"/>
                <a:gd name="T72" fmla="*/ 69 w 96"/>
                <a:gd name="T73" fmla="*/ 8 h 189"/>
                <a:gd name="T74" fmla="*/ 69 w 96"/>
                <a:gd name="T75" fmla="*/ 8 h 189"/>
                <a:gd name="T76" fmla="*/ 31 w 96"/>
                <a:gd name="T77" fmla="*/ 43 h 189"/>
                <a:gd name="T78" fmla="*/ 31 w 96"/>
                <a:gd name="T79" fmla="*/ 73 h 189"/>
                <a:gd name="T80" fmla="*/ 8 w 96"/>
                <a:gd name="T81" fmla="*/ 73 h 189"/>
                <a:gd name="T82" fmla="*/ 8 w 96"/>
                <a:gd name="T83" fmla="*/ 95 h 189"/>
                <a:gd name="T84" fmla="*/ 31 w 96"/>
                <a:gd name="T85" fmla="*/ 95 h 189"/>
                <a:gd name="T86" fmla="*/ 31 w 96"/>
                <a:gd name="T87"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189">
                  <a:moveTo>
                    <a:pt x="62" y="188"/>
                  </a:moveTo>
                  <a:lnTo>
                    <a:pt x="22" y="188"/>
                  </a:lnTo>
                  <a:lnTo>
                    <a:pt x="22" y="104"/>
                  </a:lnTo>
                  <a:lnTo>
                    <a:pt x="0" y="104"/>
                  </a:lnTo>
                  <a:lnTo>
                    <a:pt x="0" y="65"/>
                  </a:lnTo>
                  <a:lnTo>
                    <a:pt x="22" y="65"/>
                  </a:lnTo>
                  <a:lnTo>
                    <a:pt x="22" y="43"/>
                  </a:lnTo>
                  <a:lnTo>
                    <a:pt x="22" y="43"/>
                  </a:lnTo>
                  <a:cubicBezTo>
                    <a:pt x="22" y="23"/>
                    <a:pt x="35" y="0"/>
                    <a:pt x="69" y="0"/>
                  </a:cubicBezTo>
                  <a:lnTo>
                    <a:pt x="69" y="0"/>
                  </a:lnTo>
                  <a:cubicBezTo>
                    <a:pt x="76" y="0"/>
                    <a:pt x="84" y="0"/>
                    <a:pt x="91" y="1"/>
                  </a:cubicBezTo>
                  <a:lnTo>
                    <a:pt x="95" y="2"/>
                  </a:lnTo>
                  <a:lnTo>
                    <a:pt x="94" y="38"/>
                  </a:lnTo>
                  <a:lnTo>
                    <a:pt x="90" y="38"/>
                  </a:lnTo>
                  <a:lnTo>
                    <a:pt x="90" y="38"/>
                  </a:lnTo>
                  <a:cubicBezTo>
                    <a:pt x="90" y="38"/>
                    <a:pt x="80" y="38"/>
                    <a:pt x="70" y="38"/>
                  </a:cubicBezTo>
                  <a:lnTo>
                    <a:pt x="70" y="38"/>
                  </a:lnTo>
                  <a:cubicBezTo>
                    <a:pt x="63" y="38"/>
                    <a:pt x="62" y="39"/>
                    <a:pt x="62" y="47"/>
                  </a:cubicBezTo>
                  <a:lnTo>
                    <a:pt x="62" y="65"/>
                  </a:lnTo>
                  <a:lnTo>
                    <a:pt x="95" y="65"/>
                  </a:lnTo>
                  <a:lnTo>
                    <a:pt x="93" y="104"/>
                  </a:lnTo>
                  <a:lnTo>
                    <a:pt x="62" y="104"/>
                  </a:lnTo>
                  <a:lnTo>
                    <a:pt x="62" y="188"/>
                  </a:lnTo>
                  <a:close/>
                  <a:moveTo>
                    <a:pt x="31" y="179"/>
                  </a:moveTo>
                  <a:lnTo>
                    <a:pt x="54" y="179"/>
                  </a:lnTo>
                  <a:lnTo>
                    <a:pt x="54" y="95"/>
                  </a:lnTo>
                  <a:lnTo>
                    <a:pt x="85" y="95"/>
                  </a:lnTo>
                  <a:lnTo>
                    <a:pt x="86" y="73"/>
                  </a:lnTo>
                  <a:lnTo>
                    <a:pt x="54" y="73"/>
                  </a:lnTo>
                  <a:lnTo>
                    <a:pt x="54" y="47"/>
                  </a:lnTo>
                  <a:lnTo>
                    <a:pt x="54" y="47"/>
                  </a:lnTo>
                  <a:cubicBezTo>
                    <a:pt x="54" y="38"/>
                    <a:pt x="55" y="29"/>
                    <a:pt x="70" y="29"/>
                  </a:cubicBezTo>
                  <a:lnTo>
                    <a:pt x="70" y="29"/>
                  </a:lnTo>
                  <a:cubicBezTo>
                    <a:pt x="76" y="29"/>
                    <a:pt x="82" y="29"/>
                    <a:pt x="86" y="29"/>
                  </a:cubicBezTo>
                  <a:lnTo>
                    <a:pt x="86" y="9"/>
                  </a:lnTo>
                  <a:lnTo>
                    <a:pt x="86" y="9"/>
                  </a:lnTo>
                  <a:cubicBezTo>
                    <a:pt x="82" y="9"/>
                    <a:pt x="76" y="8"/>
                    <a:pt x="69" y="8"/>
                  </a:cubicBezTo>
                  <a:lnTo>
                    <a:pt x="69" y="8"/>
                  </a:lnTo>
                  <a:cubicBezTo>
                    <a:pt x="41" y="8"/>
                    <a:pt x="31" y="26"/>
                    <a:pt x="31" y="43"/>
                  </a:cubicBezTo>
                  <a:lnTo>
                    <a:pt x="31" y="73"/>
                  </a:lnTo>
                  <a:lnTo>
                    <a:pt x="8" y="73"/>
                  </a:lnTo>
                  <a:lnTo>
                    <a:pt x="8" y="95"/>
                  </a:lnTo>
                  <a:lnTo>
                    <a:pt x="31" y="95"/>
                  </a:lnTo>
                  <a:lnTo>
                    <a:pt x="31" y="179"/>
                  </a:lnTo>
                  <a:close/>
                </a:path>
              </a:pathLst>
            </a:custGeom>
            <a:solidFill>
              <a:schemeClr val="bg1"/>
            </a:solidFill>
            <a:ln>
              <a:noFill/>
            </a:ln>
            <a:effectLst/>
          </p:spPr>
          <p:txBody>
            <a:bodyPr wrap="none" anchor="ctr"/>
            <a:lstStyle/>
            <a:p>
              <a:endParaRPr lang="en-US"/>
            </a:p>
          </p:txBody>
        </p:sp>
        <p:sp>
          <p:nvSpPr>
            <p:cNvPr id="28" name="PA_任意多边形 231"/>
            <p:cNvSpPr>
              <a:spLocks noChangeArrowheads="1"/>
            </p:cNvSpPr>
            <p:nvPr>
              <p:custDataLst>
                <p:tags r:id="rId7"/>
              </p:custDataLst>
            </p:nvPr>
          </p:nvSpPr>
          <p:spPr bwMode="auto">
            <a:xfrm>
              <a:off x="11126993" y="2895965"/>
              <a:ext cx="415688" cy="332556"/>
            </a:xfrm>
            <a:custGeom>
              <a:avLst/>
              <a:gdLst>
                <a:gd name="T0" fmla="*/ 75 w 222"/>
                <a:gd name="T1" fmla="*/ 174 h 175"/>
                <a:gd name="T2" fmla="*/ 0 w 222"/>
                <a:gd name="T3" fmla="*/ 149 h 175"/>
                <a:gd name="T4" fmla="*/ 16 w 222"/>
                <a:gd name="T5" fmla="*/ 149 h 175"/>
                <a:gd name="T6" fmla="*/ 18 w 222"/>
                <a:gd name="T7" fmla="*/ 149 h 175"/>
                <a:gd name="T8" fmla="*/ 62 w 222"/>
                <a:gd name="T9" fmla="*/ 137 h 175"/>
                <a:gd name="T10" fmla="*/ 28 w 222"/>
                <a:gd name="T11" fmla="*/ 99 h 175"/>
                <a:gd name="T12" fmla="*/ 35 w 222"/>
                <a:gd name="T13" fmla="*/ 101 h 175"/>
                <a:gd name="T14" fmla="*/ 16 w 222"/>
                <a:gd name="T15" fmla="*/ 59 h 175"/>
                <a:gd name="T16" fmla="*/ 22 w 222"/>
                <a:gd name="T17" fmla="*/ 62 h 175"/>
                <a:gd name="T18" fmla="*/ 25 w 222"/>
                <a:gd name="T19" fmla="*/ 63 h 175"/>
                <a:gd name="T20" fmla="*/ 25 w 222"/>
                <a:gd name="T21" fmla="*/ 6 h 175"/>
                <a:gd name="T22" fmla="*/ 30 w 222"/>
                <a:gd name="T23" fmla="*/ 11 h 175"/>
                <a:gd name="T24" fmla="*/ 106 w 222"/>
                <a:gd name="T25" fmla="*/ 52 h 175"/>
                <a:gd name="T26" fmla="*/ 106 w 222"/>
                <a:gd name="T27" fmla="*/ 48 h 175"/>
                <a:gd name="T28" fmla="*/ 151 w 222"/>
                <a:gd name="T29" fmla="*/ 2 h 175"/>
                <a:gd name="T30" fmla="*/ 183 w 222"/>
                <a:gd name="T31" fmla="*/ 15 h 175"/>
                <a:gd name="T32" fmla="*/ 216 w 222"/>
                <a:gd name="T33" fmla="*/ 0 h 175"/>
                <a:gd name="T34" fmla="*/ 212 w 222"/>
                <a:gd name="T35" fmla="*/ 11 h 175"/>
                <a:gd name="T36" fmla="*/ 204 w 222"/>
                <a:gd name="T37" fmla="*/ 25 h 175"/>
                <a:gd name="T38" fmla="*/ 221 w 222"/>
                <a:gd name="T39" fmla="*/ 17 h 175"/>
                <a:gd name="T40" fmla="*/ 216 w 222"/>
                <a:gd name="T41" fmla="*/ 28 h 175"/>
                <a:gd name="T42" fmla="*/ 197 w 222"/>
                <a:gd name="T43" fmla="*/ 48 h 175"/>
                <a:gd name="T44" fmla="*/ 165 w 222"/>
                <a:gd name="T45" fmla="*/ 134 h 175"/>
                <a:gd name="T46" fmla="*/ 75 w 222"/>
                <a:gd name="T47" fmla="*/ 174 h 175"/>
                <a:gd name="T48" fmla="*/ 31 w 222"/>
                <a:gd name="T49" fmla="*/ 156 h 175"/>
                <a:gd name="T50" fmla="*/ 75 w 222"/>
                <a:gd name="T51" fmla="*/ 165 h 175"/>
                <a:gd name="T52" fmla="*/ 159 w 222"/>
                <a:gd name="T53" fmla="*/ 129 h 175"/>
                <a:gd name="T54" fmla="*/ 189 w 222"/>
                <a:gd name="T55" fmla="*/ 46 h 175"/>
                <a:gd name="T56" fmla="*/ 191 w 222"/>
                <a:gd name="T57" fmla="*/ 42 h 175"/>
                <a:gd name="T58" fmla="*/ 202 w 222"/>
                <a:gd name="T59" fmla="*/ 34 h 175"/>
                <a:gd name="T60" fmla="*/ 190 w 222"/>
                <a:gd name="T61" fmla="*/ 36 h 175"/>
                <a:gd name="T62" fmla="*/ 185 w 222"/>
                <a:gd name="T63" fmla="*/ 30 h 175"/>
                <a:gd name="T64" fmla="*/ 188 w 222"/>
                <a:gd name="T65" fmla="*/ 28 h 175"/>
                <a:gd name="T66" fmla="*/ 198 w 222"/>
                <a:gd name="T67" fmla="*/ 19 h 175"/>
                <a:gd name="T68" fmla="*/ 181 w 222"/>
                <a:gd name="T69" fmla="*/ 24 h 175"/>
                <a:gd name="T70" fmla="*/ 179 w 222"/>
                <a:gd name="T71" fmla="*/ 23 h 175"/>
                <a:gd name="T72" fmla="*/ 151 w 222"/>
                <a:gd name="T73" fmla="*/ 10 h 175"/>
                <a:gd name="T74" fmla="*/ 114 w 222"/>
                <a:gd name="T75" fmla="*/ 48 h 175"/>
                <a:gd name="T76" fmla="*/ 117 w 222"/>
                <a:gd name="T77" fmla="*/ 60 h 175"/>
                <a:gd name="T78" fmla="*/ 111 w 222"/>
                <a:gd name="T79" fmla="*/ 60 h 175"/>
                <a:gd name="T80" fmla="*/ 27 w 222"/>
                <a:gd name="T81" fmla="*/ 21 h 175"/>
                <a:gd name="T82" fmla="*/ 49 w 222"/>
                <a:gd name="T83" fmla="*/ 74 h 175"/>
                <a:gd name="T84" fmla="*/ 37 w 222"/>
                <a:gd name="T85" fmla="*/ 74 h 175"/>
                <a:gd name="T86" fmla="*/ 25 w 222"/>
                <a:gd name="T87" fmla="*/ 72 h 175"/>
                <a:gd name="T88" fmla="*/ 72 w 222"/>
                <a:gd name="T89" fmla="*/ 105 h 175"/>
                <a:gd name="T90" fmla="*/ 56 w 222"/>
                <a:gd name="T91" fmla="*/ 110 h 175"/>
                <a:gd name="T92" fmla="*/ 46 w 222"/>
                <a:gd name="T93" fmla="*/ 111 h 175"/>
                <a:gd name="T94" fmla="*/ 42 w 222"/>
                <a:gd name="T95" fmla="*/ 111 h 175"/>
                <a:gd name="T96" fmla="*/ 85 w 222"/>
                <a:gd name="T97" fmla="*/ 131 h 175"/>
                <a:gd name="T98" fmla="*/ 76 w 222"/>
                <a:gd name="T99"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 h="175">
                  <a:moveTo>
                    <a:pt x="75" y="174"/>
                  </a:moveTo>
                  <a:lnTo>
                    <a:pt x="75" y="174"/>
                  </a:lnTo>
                  <a:cubicBezTo>
                    <a:pt x="53" y="174"/>
                    <a:pt x="32" y="168"/>
                    <a:pt x="13" y="157"/>
                  </a:cubicBezTo>
                  <a:lnTo>
                    <a:pt x="0" y="149"/>
                  </a:lnTo>
                  <a:lnTo>
                    <a:pt x="16" y="149"/>
                  </a:lnTo>
                  <a:lnTo>
                    <a:pt x="16" y="149"/>
                  </a:lnTo>
                  <a:cubicBezTo>
                    <a:pt x="16" y="149"/>
                    <a:pt x="16" y="149"/>
                    <a:pt x="18" y="149"/>
                  </a:cubicBezTo>
                  <a:lnTo>
                    <a:pt x="18" y="149"/>
                  </a:lnTo>
                  <a:cubicBezTo>
                    <a:pt x="34" y="149"/>
                    <a:pt x="49" y="145"/>
                    <a:pt x="62" y="137"/>
                  </a:cubicBezTo>
                  <a:lnTo>
                    <a:pt x="62" y="137"/>
                  </a:lnTo>
                  <a:cubicBezTo>
                    <a:pt x="47" y="133"/>
                    <a:pt x="36" y="121"/>
                    <a:pt x="31" y="107"/>
                  </a:cubicBezTo>
                  <a:lnTo>
                    <a:pt x="28" y="99"/>
                  </a:lnTo>
                  <a:lnTo>
                    <a:pt x="35" y="101"/>
                  </a:lnTo>
                  <a:lnTo>
                    <a:pt x="35" y="101"/>
                  </a:lnTo>
                  <a:cubicBezTo>
                    <a:pt x="24" y="93"/>
                    <a:pt x="17" y="80"/>
                    <a:pt x="16" y="66"/>
                  </a:cubicBezTo>
                  <a:lnTo>
                    <a:pt x="16" y="59"/>
                  </a:lnTo>
                  <a:lnTo>
                    <a:pt x="22" y="62"/>
                  </a:lnTo>
                  <a:lnTo>
                    <a:pt x="22" y="62"/>
                  </a:lnTo>
                  <a:cubicBezTo>
                    <a:pt x="23" y="63"/>
                    <a:pt x="25" y="63"/>
                    <a:pt x="25" y="63"/>
                  </a:cubicBezTo>
                  <a:lnTo>
                    <a:pt x="25" y="63"/>
                  </a:lnTo>
                  <a:cubicBezTo>
                    <a:pt x="15" y="48"/>
                    <a:pt x="13" y="28"/>
                    <a:pt x="22" y="11"/>
                  </a:cubicBezTo>
                  <a:lnTo>
                    <a:pt x="25" y="6"/>
                  </a:lnTo>
                  <a:lnTo>
                    <a:pt x="30" y="11"/>
                  </a:lnTo>
                  <a:lnTo>
                    <a:pt x="30" y="11"/>
                  </a:lnTo>
                  <a:cubicBezTo>
                    <a:pt x="48" y="35"/>
                    <a:pt x="76" y="50"/>
                    <a:pt x="106" y="52"/>
                  </a:cubicBezTo>
                  <a:lnTo>
                    <a:pt x="106" y="52"/>
                  </a:lnTo>
                  <a:cubicBezTo>
                    <a:pt x="106" y="50"/>
                    <a:pt x="106" y="48"/>
                    <a:pt x="106" y="48"/>
                  </a:cubicBezTo>
                  <a:lnTo>
                    <a:pt x="106" y="48"/>
                  </a:lnTo>
                  <a:cubicBezTo>
                    <a:pt x="105" y="22"/>
                    <a:pt x="126" y="2"/>
                    <a:pt x="151" y="2"/>
                  </a:cubicBezTo>
                  <a:lnTo>
                    <a:pt x="151" y="2"/>
                  </a:lnTo>
                  <a:cubicBezTo>
                    <a:pt x="163" y="2"/>
                    <a:pt x="175" y="7"/>
                    <a:pt x="183" y="15"/>
                  </a:cubicBezTo>
                  <a:lnTo>
                    <a:pt x="183" y="15"/>
                  </a:lnTo>
                  <a:cubicBezTo>
                    <a:pt x="191" y="13"/>
                    <a:pt x="199" y="10"/>
                    <a:pt x="206" y="6"/>
                  </a:cubicBezTo>
                  <a:lnTo>
                    <a:pt x="216" y="0"/>
                  </a:lnTo>
                  <a:lnTo>
                    <a:pt x="212" y="11"/>
                  </a:lnTo>
                  <a:lnTo>
                    <a:pt x="212" y="11"/>
                  </a:lnTo>
                  <a:cubicBezTo>
                    <a:pt x="210" y="16"/>
                    <a:pt x="207" y="21"/>
                    <a:pt x="204" y="25"/>
                  </a:cubicBezTo>
                  <a:lnTo>
                    <a:pt x="204" y="25"/>
                  </a:lnTo>
                  <a:cubicBezTo>
                    <a:pt x="206" y="24"/>
                    <a:pt x="208" y="24"/>
                    <a:pt x="210" y="23"/>
                  </a:cubicBezTo>
                  <a:lnTo>
                    <a:pt x="221" y="17"/>
                  </a:lnTo>
                  <a:lnTo>
                    <a:pt x="216" y="28"/>
                  </a:lnTo>
                  <a:lnTo>
                    <a:pt x="216" y="28"/>
                  </a:lnTo>
                  <a:cubicBezTo>
                    <a:pt x="212" y="37"/>
                    <a:pt x="206" y="44"/>
                    <a:pt x="197" y="48"/>
                  </a:cubicBezTo>
                  <a:lnTo>
                    <a:pt x="197" y="48"/>
                  </a:lnTo>
                  <a:cubicBezTo>
                    <a:pt x="199" y="78"/>
                    <a:pt x="187" y="111"/>
                    <a:pt x="165" y="134"/>
                  </a:cubicBezTo>
                  <a:lnTo>
                    <a:pt x="165" y="134"/>
                  </a:lnTo>
                  <a:cubicBezTo>
                    <a:pt x="142" y="160"/>
                    <a:pt x="110" y="174"/>
                    <a:pt x="76" y="174"/>
                  </a:cubicBezTo>
                  <a:lnTo>
                    <a:pt x="75" y="174"/>
                  </a:lnTo>
                  <a:close/>
                  <a:moveTo>
                    <a:pt x="31" y="156"/>
                  </a:moveTo>
                  <a:lnTo>
                    <a:pt x="31" y="156"/>
                  </a:lnTo>
                  <a:cubicBezTo>
                    <a:pt x="45" y="162"/>
                    <a:pt x="60" y="165"/>
                    <a:pt x="75" y="165"/>
                  </a:cubicBezTo>
                  <a:lnTo>
                    <a:pt x="75" y="165"/>
                  </a:lnTo>
                  <a:lnTo>
                    <a:pt x="75" y="165"/>
                  </a:lnTo>
                  <a:cubicBezTo>
                    <a:pt x="107" y="166"/>
                    <a:pt x="138" y="152"/>
                    <a:pt x="159" y="129"/>
                  </a:cubicBezTo>
                  <a:lnTo>
                    <a:pt x="159" y="129"/>
                  </a:lnTo>
                  <a:cubicBezTo>
                    <a:pt x="180" y="106"/>
                    <a:pt x="191" y="74"/>
                    <a:pt x="189" y="46"/>
                  </a:cubicBezTo>
                  <a:lnTo>
                    <a:pt x="188" y="44"/>
                  </a:lnTo>
                  <a:lnTo>
                    <a:pt x="191" y="42"/>
                  </a:lnTo>
                  <a:lnTo>
                    <a:pt x="191" y="42"/>
                  </a:lnTo>
                  <a:cubicBezTo>
                    <a:pt x="195" y="40"/>
                    <a:pt x="199" y="38"/>
                    <a:pt x="202" y="34"/>
                  </a:cubicBezTo>
                  <a:lnTo>
                    <a:pt x="202" y="34"/>
                  </a:lnTo>
                  <a:cubicBezTo>
                    <a:pt x="198" y="35"/>
                    <a:pt x="194" y="36"/>
                    <a:pt x="190" y="36"/>
                  </a:cubicBezTo>
                  <a:lnTo>
                    <a:pt x="187" y="37"/>
                  </a:lnTo>
                  <a:lnTo>
                    <a:pt x="185" y="30"/>
                  </a:lnTo>
                  <a:lnTo>
                    <a:pt x="188" y="28"/>
                  </a:lnTo>
                  <a:lnTo>
                    <a:pt x="188" y="28"/>
                  </a:lnTo>
                  <a:cubicBezTo>
                    <a:pt x="192" y="26"/>
                    <a:pt x="195" y="23"/>
                    <a:pt x="198" y="19"/>
                  </a:cubicBezTo>
                  <a:lnTo>
                    <a:pt x="198" y="19"/>
                  </a:lnTo>
                  <a:cubicBezTo>
                    <a:pt x="193" y="21"/>
                    <a:pt x="188" y="23"/>
                    <a:pt x="183" y="24"/>
                  </a:cubicBezTo>
                  <a:lnTo>
                    <a:pt x="181" y="24"/>
                  </a:lnTo>
                  <a:lnTo>
                    <a:pt x="179" y="23"/>
                  </a:lnTo>
                  <a:lnTo>
                    <a:pt x="179" y="23"/>
                  </a:lnTo>
                  <a:cubicBezTo>
                    <a:pt x="172" y="15"/>
                    <a:pt x="162" y="10"/>
                    <a:pt x="151" y="10"/>
                  </a:cubicBezTo>
                  <a:lnTo>
                    <a:pt x="151" y="10"/>
                  </a:lnTo>
                  <a:cubicBezTo>
                    <a:pt x="131" y="10"/>
                    <a:pt x="114" y="27"/>
                    <a:pt x="114" y="48"/>
                  </a:cubicBezTo>
                  <a:lnTo>
                    <a:pt x="114" y="48"/>
                  </a:lnTo>
                  <a:cubicBezTo>
                    <a:pt x="114" y="49"/>
                    <a:pt x="115" y="54"/>
                    <a:pt x="115" y="55"/>
                  </a:cubicBezTo>
                  <a:lnTo>
                    <a:pt x="117" y="60"/>
                  </a:lnTo>
                  <a:lnTo>
                    <a:pt x="111" y="60"/>
                  </a:lnTo>
                  <a:lnTo>
                    <a:pt x="111" y="60"/>
                  </a:lnTo>
                  <a:cubicBezTo>
                    <a:pt x="79" y="60"/>
                    <a:pt x="48" y="45"/>
                    <a:pt x="27" y="21"/>
                  </a:cubicBezTo>
                  <a:lnTo>
                    <a:pt x="27" y="21"/>
                  </a:lnTo>
                  <a:cubicBezTo>
                    <a:pt x="19" y="43"/>
                    <a:pt x="33" y="61"/>
                    <a:pt x="40" y="66"/>
                  </a:cubicBezTo>
                  <a:lnTo>
                    <a:pt x="49" y="74"/>
                  </a:lnTo>
                  <a:lnTo>
                    <a:pt x="37" y="74"/>
                  </a:lnTo>
                  <a:lnTo>
                    <a:pt x="37" y="74"/>
                  </a:lnTo>
                  <a:cubicBezTo>
                    <a:pt x="33" y="74"/>
                    <a:pt x="29" y="73"/>
                    <a:pt x="25" y="72"/>
                  </a:cubicBezTo>
                  <a:lnTo>
                    <a:pt x="25" y="72"/>
                  </a:lnTo>
                  <a:cubicBezTo>
                    <a:pt x="29" y="87"/>
                    <a:pt x="41" y="98"/>
                    <a:pt x="56" y="102"/>
                  </a:cubicBezTo>
                  <a:lnTo>
                    <a:pt x="72" y="105"/>
                  </a:lnTo>
                  <a:lnTo>
                    <a:pt x="56" y="110"/>
                  </a:lnTo>
                  <a:lnTo>
                    <a:pt x="56" y="110"/>
                  </a:lnTo>
                  <a:cubicBezTo>
                    <a:pt x="53" y="111"/>
                    <a:pt x="49" y="111"/>
                    <a:pt x="46" y="111"/>
                  </a:cubicBezTo>
                  <a:lnTo>
                    <a:pt x="46" y="111"/>
                  </a:lnTo>
                  <a:cubicBezTo>
                    <a:pt x="45" y="111"/>
                    <a:pt x="43" y="111"/>
                    <a:pt x="42" y="111"/>
                  </a:cubicBezTo>
                  <a:lnTo>
                    <a:pt x="42" y="111"/>
                  </a:lnTo>
                  <a:cubicBezTo>
                    <a:pt x="48" y="122"/>
                    <a:pt x="60" y="130"/>
                    <a:pt x="74" y="131"/>
                  </a:cubicBezTo>
                  <a:lnTo>
                    <a:pt x="85" y="131"/>
                  </a:lnTo>
                  <a:lnTo>
                    <a:pt x="76" y="138"/>
                  </a:lnTo>
                  <a:lnTo>
                    <a:pt x="76" y="138"/>
                  </a:lnTo>
                  <a:cubicBezTo>
                    <a:pt x="63" y="148"/>
                    <a:pt x="47" y="154"/>
                    <a:pt x="31" y="156"/>
                  </a:cubicBezTo>
                  <a:close/>
                </a:path>
              </a:pathLst>
            </a:custGeom>
            <a:solidFill>
              <a:schemeClr val="bg1"/>
            </a:solidFill>
            <a:ln>
              <a:noFill/>
            </a:ln>
            <a:effectLst/>
          </p:spPr>
          <p:txBody>
            <a:bodyPr wrap="none" anchor="ctr"/>
            <a:lstStyle/>
            <a:p>
              <a:endParaRPr lang="en-US"/>
            </a:p>
          </p:txBody>
        </p:sp>
      </p:grpSp>
      <p:grpSp>
        <p:nvGrpSpPr>
          <p:cNvPr id="29" name="组合 28"/>
          <p:cNvGrpSpPr/>
          <p:nvPr/>
        </p:nvGrpSpPr>
        <p:grpSpPr>
          <a:xfrm>
            <a:off x="1606946" y="4012905"/>
            <a:ext cx="3105983" cy="888155"/>
            <a:chOff x="5865002" y="3276548"/>
            <a:chExt cx="3105983" cy="888155"/>
          </a:xfrm>
        </p:grpSpPr>
        <p:sp>
          <p:nvSpPr>
            <p:cNvPr id="30" name="矩形 29"/>
            <p:cNvSpPr/>
            <p:nvPr/>
          </p:nvSpPr>
          <p:spPr>
            <a:xfrm>
              <a:off x="5865002" y="3629172"/>
              <a:ext cx="3105983"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1" name="矩形 30"/>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sp>
        <p:nvSpPr>
          <p:cNvPr id="32" name="PA_文本框 10"/>
          <p:cNvSpPr txBox="1"/>
          <p:nvPr>
            <p:custDataLst>
              <p:tags r:id="rId2"/>
            </p:custDataLst>
          </p:nvPr>
        </p:nvSpPr>
        <p:spPr>
          <a:xfrm rot="1153340">
            <a:off x="174987" y="776035"/>
            <a:ext cx="7081502" cy="2131674"/>
          </a:xfrm>
          <a:prstGeom prst="rect">
            <a:avLst/>
          </a:prstGeom>
          <a:noFill/>
          <a:ln>
            <a:noFill/>
          </a:ln>
          <a:scene3d>
            <a:camera prst="isometricRightUp"/>
            <a:lightRig rig="threePt" dir="t"/>
          </a:scene3d>
        </p:spPr>
        <p:txBody>
          <a:bodyPr wrap="square" lIns="91440" tIns="0" rtlCol="0">
            <a:spAutoFit/>
          </a:bodyPr>
          <a:lstStyle/>
          <a:p>
            <a:pPr>
              <a:lnSpc>
                <a:spcPct val="150000"/>
              </a:lnSpc>
            </a:pPr>
            <a:r>
              <a:rPr lang="zh-CN" altLang="en-US" sz="4800" spc="600" dirty="0">
                <a:solidFill>
                  <a:schemeClr val="accent4"/>
                </a:solidFill>
                <a:latin typeface="+mj-ea"/>
                <a:ea typeface="+mj-ea"/>
                <a:cs typeface="BoldBrush" charset="0"/>
              </a:rPr>
              <a:t>用户可以在投影仪或者计算机上进行演示</a:t>
            </a:r>
            <a:endParaRPr lang="en-US" sz="4800" spc="600" dirty="0">
              <a:solidFill>
                <a:schemeClr val="accent4"/>
              </a:solidFill>
              <a:latin typeface="+mj-ea"/>
              <a:ea typeface="+mj-ea"/>
              <a:cs typeface="BoldBrush"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5" cstate="screen"/>
          <a:srcRect/>
          <a:stretch>
            <a:fillRect/>
          </a:stretch>
        </p:blipFill>
        <p:spPr/>
      </p:pic>
      <p:sp>
        <p:nvSpPr>
          <p:cNvPr id="18" name="PA_Triangle 17"/>
          <p:cNvSpPr/>
          <p:nvPr>
            <p:custDataLst>
              <p:tags r:id="rId1"/>
            </p:custDataLst>
          </p:nvPr>
        </p:nvSpPr>
        <p:spPr>
          <a:xfrm rot="10800000">
            <a:off x="2959125" y="3067026"/>
            <a:ext cx="1973362" cy="1701180"/>
          </a:xfrm>
          <a:prstGeom prst="triangl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_Triangle 16"/>
          <p:cNvSpPr/>
          <p:nvPr>
            <p:custDataLst>
              <p:tags r:id="rId2"/>
            </p:custDataLst>
          </p:nvPr>
        </p:nvSpPr>
        <p:spPr>
          <a:xfrm rot="10800000">
            <a:off x="3852445" y="3581213"/>
            <a:ext cx="872684" cy="752316"/>
          </a:xfrm>
          <a:prstGeom prst="triangle">
            <a:avLst/>
          </a:prstGeom>
          <a:noFill/>
          <a:ln w="114300" cap="flat" cmpd="sng" algn="ctr">
            <a:solidFill>
              <a:srgbClr val="0EA9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p:cNvSpPr/>
          <p:nvPr/>
        </p:nvSpPr>
        <p:spPr>
          <a:xfrm>
            <a:off x="5894543" y="2647008"/>
            <a:ext cx="4553321" cy="1384995"/>
          </a:xfrm>
          <a:prstGeom prst="rect">
            <a:avLst/>
          </a:prstGeom>
        </p:spPr>
        <p:txBody>
          <a:bodyPr wrap="square">
            <a:spAutoFit/>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400" dirty="0">
                <a:solidFill>
                  <a:schemeClr val="tx1">
                    <a:lumMod val="50000"/>
                    <a:lumOff val="50000"/>
                  </a:schemeClr>
                </a:solidFill>
              </a:rPr>
              <a:t>Microsoft Office PowerPoint</a:t>
            </a:r>
            <a:r>
              <a:rPr lang="zh-CN" altLang="en-US" sz="1400" dirty="0">
                <a:solidFill>
                  <a:schemeClr val="tx1">
                    <a:lumMod val="50000"/>
                    <a:lumOff val="50000"/>
                  </a:schemeClr>
                </a:solidFill>
              </a:rPr>
              <a:t>不仅可以创建演示文稿，还可以在互联网上召开面对面会议、远程会议或在网上给观众展示演示文稿</a:t>
            </a:r>
          </a:p>
        </p:txBody>
      </p:sp>
      <p:sp>
        <p:nvSpPr>
          <p:cNvPr id="16" name="矩形 15"/>
          <p:cNvSpPr/>
          <p:nvPr/>
        </p:nvSpPr>
        <p:spPr>
          <a:xfrm>
            <a:off x="5894543" y="1963744"/>
            <a:ext cx="3245530" cy="683264"/>
          </a:xfrm>
          <a:prstGeom prst="rect">
            <a:avLst/>
          </a:prstGeom>
        </p:spPr>
        <p:txBody>
          <a:bodyPr wrap="square">
            <a:spAutoFit/>
          </a:bodyPr>
          <a:lstStyle/>
          <a:p>
            <a:pPr algn="just">
              <a:lnSpc>
                <a:spcPct val="120000"/>
              </a:lnSpc>
            </a:pPr>
            <a:r>
              <a:rPr lang="zh-CN" altLang="en-US" sz="3200" b="1" dirty="0">
                <a:solidFill>
                  <a:schemeClr val="tx1">
                    <a:lumMod val="65000"/>
                    <a:lumOff val="35000"/>
                  </a:schemeClr>
                </a:solidFill>
              </a:rPr>
              <a:t>标题文字添加</a:t>
            </a:r>
          </a:p>
        </p:txBody>
      </p:sp>
      <p:grpSp>
        <p:nvGrpSpPr>
          <p:cNvPr id="19" name="组合 18"/>
          <p:cNvGrpSpPr/>
          <p:nvPr/>
        </p:nvGrpSpPr>
        <p:grpSpPr>
          <a:xfrm>
            <a:off x="6004174" y="4204667"/>
            <a:ext cx="457200" cy="457200"/>
            <a:chOff x="5746844" y="3962348"/>
            <a:chExt cx="457200" cy="457200"/>
          </a:xfrm>
        </p:grpSpPr>
        <p:sp>
          <p:nvSpPr>
            <p:cNvPr id="20" name="椭圆 19"/>
            <p:cNvSpPr/>
            <p:nvPr/>
          </p:nvSpPr>
          <p:spPr>
            <a:xfrm>
              <a:off x="5746844" y="396234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clerk-with-tie_73199"/>
            <p:cNvSpPr>
              <a:spLocks noChangeAspect="1"/>
            </p:cNvSpPr>
            <p:nvPr/>
          </p:nvSpPr>
          <p:spPr bwMode="auto">
            <a:xfrm>
              <a:off x="5870040" y="4072717"/>
              <a:ext cx="210809" cy="236463"/>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p>
      </p:grpSp>
      <p:grpSp>
        <p:nvGrpSpPr>
          <p:cNvPr id="22" name="组合 21"/>
          <p:cNvGrpSpPr/>
          <p:nvPr/>
        </p:nvGrpSpPr>
        <p:grpSpPr>
          <a:xfrm>
            <a:off x="6707754" y="4204667"/>
            <a:ext cx="457200" cy="457200"/>
            <a:chOff x="5746844" y="3962348"/>
            <a:chExt cx="457200" cy="457200"/>
          </a:xfrm>
        </p:grpSpPr>
        <p:sp>
          <p:nvSpPr>
            <p:cNvPr id="23" name="椭圆 22"/>
            <p:cNvSpPr/>
            <p:nvPr/>
          </p:nvSpPr>
          <p:spPr>
            <a:xfrm>
              <a:off x="5746844" y="3962348"/>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clerk-with-tie_73199"/>
            <p:cNvSpPr>
              <a:spLocks noChangeAspect="1"/>
            </p:cNvSpPr>
            <p:nvPr/>
          </p:nvSpPr>
          <p:spPr bwMode="auto">
            <a:xfrm>
              <a:off x="5857213" y="4103246"/>
              <a:ext cx="236463" cy="17540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txBody>
            <a:bodyPr/>
            <a:lstStyle/>
            <a:p>
              <a:endParaRPr lang="zh-CN" altLang="en-US"/>
            </a:p>
          </p:txBody>
        </p:sp>
      </p:grpSp>
      <p:grpSp>
        <p:nvGrpSpPr>
          <p:cNvPr id="25" name="组合 24"/>
          <p:cNvGrpSpPr/>
          <p:nvPr/>
        </p:nvGrpSpPr>
        <p:grpSpPr>
          <a:xfrm>
            <a:off x="7411334" y="4204667"/>
            <a:ext cx="457200" cy="457200"/>
            <a:chOff x="5746844" y="3962348"/>
            <a:chExt cx="457200" cy="457200"/>
          </a:xfrm>
        </p:grpSpPr>
        <p:sp>
          <p:nvSpPr>
            <p:cNvPr id="26" name="椭圆 25"/>
            <p:cNvSpPr/>
            <p:nvPr/>
          </p:nvSpPr>
          <p:spPr>
            <a:xfrm>
              <a:off x="5746844" y="396234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clerk-with-tie_73199"/>
            <p:cNvSpPr>
              <a:spLocks noChangeAspect="1"/>
            </p:cNvSpPr>
            <p:nvPr/>
          </p:nvSpPr>
          <p:spPr bwMode="auto">
            <a:xfrm>
              <a:off x="5860746" y="4072717"/>
              <a:ext cx="229396" cy="236463"/>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txBody>
            <a:bodyPr/>
            <a:lstStyle/>
            <a:p>
              <a:endParaRPr lang="zh-CN" altLang="en-US"/>
            </a:p>
          </p:txBody>
        </p:sp>
      </p:grpSp>
      <p:grpSp>
        <p:nvGrpSpPr>
          <p:cNvPr id="28" name="组合 27"/>
          <p:cNvGrpSpPr/>
          <p:nvPr/>
        </p:nvGrpSpPr>
        <p:grpSpPr>
          <a:xfrm>
            <a:off x="8114914" y="4204667"/>
            <a:ext cx="457200" cy="457200"/>
            <a:chOff x="5746844" y="3962348"/>
            <a:chExt cx="457200" cy="457200"/>
          </a:xfrm>
        </p:grpSpPr>
        <p:sp>
          <p:nvSpPr>
            <p:cNvPr id="29" name="椭圆 28"/>
            <p:cNvSpPr/>
            <p:nvPr/>
          </p:nvSpPr>
          <p:spPr>
            <a:xfrm>
              <a:off x="5746844" y="3962348"/>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clerk-with-tie_73199"/>
            <p:cNvSpPr>
              <a:spLocks noChangeAspect="1"/>
            </p:cNvSpPr>
            <p:nvPr/>
          </p:nvSpPr>
          <p:spPr bwMode="auto">
            <a:xfrm>
              <a:off x="5857213" y="4072717"/>
              <a:ext cx="236463" cy="236463"/>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1"/>
          <p:cNvGrpSpPr/>
          <p:nvPr>
            <p:custDataLst>
              <p:tags r:id="rId1"/>
            </p:custDataLst>
          </p:nvPr>
        </p:nvGrpSpPr>
        <p:grpSpPr>
          <a:xfrm>
            <a:off x="5266509" y="1093537"/>
            <a:ext cx="6968279" cy="4946715"/>
            <a:chOff x="5006007" y="1093537"/>
            <a:chExt cx="6968279" cy="4946715"/>
          </a:xfrm>
        </p:grpSpPr>
        <p:graphicFrame>
          <p:nvGraphicFramePr>
            <p:cNvPr id="3" name="PA_Chart 2"/>
            <p:cNvGraphicFramePr/>
            <p:nvPr>
              <p:custDataLst>
                <p:tags r:id="rId3"/>
              </p:custDataLst>
            </p:nvPr>
          </p:nvGraphicFramePr>
          <p:xfrm>
            <a:off x="5006007" y="1093537"/>
            <a:ext cx="6968279" cy="4946715"/>
          </p:xfrm>
          <a:graphic>
            <a:graphicData uri="http://schemas.openxmlformats.org/drawingml/2006/chart">
              <c:chart xmlns:c="http://schemas.openxmlformats.org/drawingml/2006/chart" xmlns:r="http://schemas.openxmlformats.org/officeDocument/2006/relationships" r:id="rId7"/>
            </a:graphicData>
          </a:graphic>
        </p:graphicFrame>
        <p:sp>
          <p:nvSpPr>
            <p:cNvPr id="4" name="PA_椭圆 3"/>
            <p:cNvSpPr/>
            <p:nvPr>
              <p:custDataLst>
                <p:tags r:id="rId4"/>
              </p:custDataLst>
            </p:nvPr>
          </p:nvSpPr>
          <p:spPr>
            <a:xfrm>
              <a:off x="7174078" y="2134958"/>
              <a:ext cx="2632136" cy="2632136"/>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A_文本框 6"/>
          <p:cNvSpPr txBox="1"/>
          <p:nvPr>
            <p:custDataLst>
              <p:tags r:id="rId2"/>
            </p:custDataLst>
          </p:nvPr>
        </p:nvSpPr>
        <p:spPr>
          <a:xfrm>
            <a:off x="4418200" y="5043307"/>
            <a:ext cx="487634" cy="307777"/>
          </a:xfrm>
          <a:prstGeom prst="rect">
            <a:avLst/>
          </a:prstGeom>
          <a:noFill/>
        </p:spPr>
        <p:txBody>
          <a:bodyPr wrap="none" rtlCol="0">
            <a:spAutoFit/>
          </a:bodyPr>
          <a:lstStyle/>
          <a:p>
            <a:r>
              <a:rPr lang="en-US" sz="1400" dirty="0">
                <a:solidFill>
                  <a:schemeClr val="accent4"/>
                </a:solidFill>
                <a:latin typeface="Signerica Fat" charset="0"/>
                <a:ea typeface="Signerica Fat" charset="0"/>
                <a:cs typeface="Signerica Fat" charset="0"/>
              </a:rPr>
              <a:t>Sign</a:t>
            </a:r>
          </a:p>
        </p:txBody>
      </p:sp>
      <p:grpSp>
        <p:nvGrpSpPr>
          <p:cNvPr id="5" name="组合 4"/>
          <p:cNvGrpSpPr/>
          <p:nvPr/>
        </p:nvGrpSpPr>
        <p:grpSpPr>
          <a:xfrm>
            <a:off x="1217195" y="1367793"/>
            <a:ext cx="4049313" cy="1209067"/>
            <a:chOff x="1217195" y="1367793"/>
            <a:chExt cx="4049313" cy="1209067"/>
          </a:xfrm>
        </p:grpSpPr>
        <p:sp>
          <p:nvSpPr>
            <p:cNvPr id="8" name="矩形 7"/>
            <p:cNvSpPr/>
            <p:nvPr/>
          </p:nvSpPr>
          <p:spPr>
            <a:xfrm>
              <a:off x="1217195" y="2041329"/>
              <a:ext cx="4049313"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9" name="矩形 8"/>
            <p:cNvSpPr/>
            <p:nvPr/>
          </p:nvSpPr>
          <p:spPr>
            <a:xfrm>
              <a:off x="2020978" y="1367793"/>
              <a:ext cx="3245530" cy="632353"/>
            </a:xfrm>
            <a:prstGeom prst="rect">
              <a:avLst/>
            </a:prstGeom>
          </p:spPr>
          <p:txBody>
            <a:bodyPr wrap="square">
              <a:spAutoFit/>
            </a:bodyPr>
            <a:lstStyle/>
            <a:p>
              <a:pPr algn="r">
                <a:lnSpc>
                  <a:spcPct val="120000"/>
                </a:lnSpc>
              </a:pPr>
              <a:r>
                <a:rPr lang="zh-CN" altLang="en-US" sz="3200" b="1" dirty="0">
                  <a:solidFill>
                    <a:schemeClr val="tx1">
                      <a:lumMod val="65000"/>
                      <a:lumOff val="35000"/>
                    </a:schemeClr>
                  </a:solidFill>
                </a:rPr>
                <a:t>标题文字添加</a:t>
              </a:r>
            </a:p>
          </p:txBody>
        </p:sp>
      </p:grpSp>
      <p:sp>
        <p:nvSpPr>
          <p:cNvPr id="10" name="矩形 9"/>
          <p:cNvSpPr/>
          <p:nvPr/>
        </p:nvSpPr>
        <p:spPr>
          <a:xfrm>
            <a:off x="680936" y="3340131"/>
            <a:ext cx="4585572" cy="1126462"/>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用户可以在投影仪或者计算机上进行演示也可以将演示文稿打印出来，制作成胶片以便应用到更广泛的领域中。利用</a:t>
            </a:r>
            <a:r>
              <a:rPr kumimoji="0" lang="en-US" altLang="zh-CN"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Microsoft Office PowerPoint</a:t>
            </a: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不仅可以创建演示文稿还可以在互联网上召开面对面会议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3218" y="799828"/>
            <a:ext cx="5329814" cy="1209067"/>
            <a:chOff x="853218" y="799828"/>
            <a:chExt cx="5329814" cy="1209067"/>
          </a:xfrm>
        </p:grpSpPr>
        <p:sp>
          <p:nvSpPr>
            <p:cNvPr id="10" name="矩形 9"/>
            <p:cNvSpPr/>
            <p:nvPr/>
          </p:nvSpPr>
          <p:spPr>
            <a:xfrm>
              <a:off x="853218" y="1473364"/>
              <a:ext cx="5329814" cy="535531"/>
            </a:xfrm>
            <a:prstGeom prst="rect">
              <a:avLst/>
            </a:prstGeom>
          </p:spPr>
          <p:txBody>
            <a:bodyPr wrap="square">
              <a:spAutoFit/>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1" name="矩形 10"/>
            <p:cNvSpPr/>
            <p:nvPr/>
          </p:nvSpPr>
          <p:spPr>
            <a:xfrm>
              <a:off x="853218" y="799828"/>
              <a:ext cx="3245530" cy="632353"/>
            </a:xfrm>
            <a:prstGeom prst="rect">
              <a:avLst/>
            </a:prstGeom>
          </p:spPr>
          <p:txBody>
            <a:bodyPr wrap="square">
              <a:spAutoFit/>
            </a:bodyPr>
            <a:lstStyle/>
            <a:p>
              <a:pPr>
                <a:lnSpc>
                  <a:spcPct val="120000"/>
                </a:lnSpc>
              </a:pPr>
              <a:r>
                <a:rPr lang="zh-CN" altLang="en-US" sz="3200" b="1" dirty="0">
                  <a:solidFill>
                    <a:schemeClr val="tx1">
                      <a:lumMod val="65000"/>
                      <a:lumOff val="35000"/>
                    </a:schemeClr>
                  </a:solidFill>
                </a:rPr>
                <a:t>标题文字添加</a:t>
              </a:r>
            </a:p>
          </p:txBody>
        </p:sp>
      </p:grpSp>
      <p:grpSp>
        <p:nvGrpSpPr>
          <p:cNvPr id="3" name="组合 2"/>
          <p:cNvGrpSpPr/>
          <p:nvPr/>
        </p:nvGrpSpPr>
        <p:grpSpPr>
          <a:xfrm>
            <a:off x="853218" y="3136607"/>
            <a:ext cx="4947886" cy="1947338"/>
            <a:chOff x="853218" y="3136607"/>
            <a:chExt cx="4947886" cy="1947338"/>
          </a:xfrm>
        </p:grpSpPr>
        <p:sp>
          <p:nvSpPr>
            <p:cNvPr id="12" name="PA_任意多边形 267"/>
            <p:cNvSpPr>
              <a:spLocks noChangeArrowheads="1"/>
            </p:cNvSpPr>
            <p:nvPr>
              <p:custDataLst>
                <p:tags r:id="rId1"/>
              </p:custDataLst>
            </p:nvPr>
          </p:nvSpPr>
          <p:spPr bwMode="auto">
            <a:xfrm>
              <a:off x="1702082" y="3136607"/>
              <a:ext cx="662259" cy="554126"/>
            </a:xfrm>
            <a:custGeom>
              <a:avLst/>
              <a:gdLst>
                <a:gd name="T0" fmla="*/ 199 w 217"/>
                <a:gd name="T1" fmla="*/ 0 h 182"/>
                <a:gd name="T2" fmla="*/ 16 w 217"/>
                <a:gd name="T3" fmla="*/ 0 h 182"/>
                <a:gd name="T4" fmla="*/ 16 w 217"/>
                <a:gd name="T5" fmla="*/ 0 h 182"/>
                <a:gd name="T6" fmla="*/ 0 w 217"/>
                <a:gd name="T7" fmla="*/ 16 h 182"/>
                <a:gd name="T8" fmla="*/ 0 w 217"/>
                <a:gd name="T9" fmla="*/ 137 h 182"/>
                <a:gd name="T10" fmla="*/ 0 w 217"/>
                <a:gd name="T11" fmla="*/ 137 h 182"/>
                <a:gd name="T12" fmla="*/ 16 w 217"/>
                <a:gd name="T13" fmla="*/ 152 h 182"/>
                <a:gd name="T14" fmla="*/ 89 w 217"/>
                <a:gd name="T15" fmla="*/ 152 h 182"/>
                <a:gd name="T16" fmla="*/ 89 w 217"/>
                <a:gd name="T17" fmla="*/ 152 h 182"/>
                <a:gd name="T18" fmla="*/ 86 w 217"/>
                <a:gd name="T19" fmla="*/ 170 h 182"/>
                <a:gd name="T20" fmla="*/ 73 w 217"/>
                <a:gd name="T21" fmla="*/ 170 h 182"/>
                <a:gd name="T22" fmla="*/ 73 w 217"/>
                <a:gd name="T23" fmla="*/ 170 h 182"/>
                <a:gd name="T24" fmla="*/ 73 w 217"/>
                <a:gd name="T25" fmla="*/ 181 h 182"/>
                <a:gd name="T26" fmla="*/ 142 w 217"/>
                <a:gd name="T27" fmla="*/ 181 h 182"/>
                <a:gd name="T28" fmla="*/ 142 w 217"/>
                <a:gd name="T29" fmla="*/ 181 h 182"/>
                <a:gd name="T30" fmla="*/ 142 w 217"/>
                <a:gd name="T31" fmla="*/ 170 h 182"/>
                <a:gd name="T32" fmla="*/ 130 w 217"/>
                <a:gd name="T33" fmla="*/ 170 h 182"/>
                <a:gd name="T34" fmla="*/ 130 w 217"/>
                <a:gd name="T35" fmla="*/ 170 h 182"/>
                <a:gd name="T36" fmla="*/ 127 w 217"/>
                <a:gd name="T37" fmla="*/ 152 h 182"/>
                <a:gd name="T38" fmla="*/ 199 w 217"/>
                <a:gd name="T39" fmla="*/ 152 h 182"/>
                <a:gd name="T40" fmla="*/ 199 w 217"/>
                <a:gd name="T41" fmla="*/ 152 h 182"/>
                <a:gd name="T42" fmla="*/ 216 w 217"/>
                <a:gd name="T43" fmla="*/ 137 h 182"/>
                <a:gd name="T44" fmla="*/ 216 w 217"/>
                <a:gd name="T45" fmla="*/ 16 h 182"/>
                <a:gd name="T46" fmla="*/ 216 w 217"/>
                <a:gd name="T47" fmla="*/ 16 h 182"/>
                <a:gd name="T48" fmla="*/ 199 w 217"/>
                <a:gd name="T49" fmla="*/ 0 h 182"/>
                <a:gd name="T50" fmla="*/ 207 w 217"/>
                <a:gd name="T51" fmla="*/ 137 h 182"/>
                <a:gd name="T52" fmla="*/ 207 w 217"/>
                <a:gd name="T53" fmla="*/ 137 h 182"/>
                <a:gd name="T54" fmla="*/ 199 w 217"/>
                <a:gd name="T55" fmla="*/ 144 h 182"/>
                <a:gd name="T56" fmla="*/ 16 w 217"/>
                <a:gd name="T57" fmla="*/ 144 h 182"/>
                <a:gd name="T58" fmla="*/ 16 w 217"/>
                <a:gd name="T59" fmla="*/ 144 h 182"/>
                <a:gd name="T60" fmla="*/ 9 w 217"/>
                <a:gd name="T61" fmla="*/ 137 h 182"/>
                <a:gd name="T62" fmla="*/ 9 w 217"/>
                <a:gd name="T63" fmla="*/ 126 h 182"/>
                <a:gd name="T64" fmla="*/ 207 w 217"/>
                <a:gd name="T65" fmla="*/ 126 h 182"/>
                <a:gd name="T66" fmla="*/ 207 w 217"/>
                <a:gd name="T67" fmla="*/ 137 h 182"/>
                <a:gd name="T68" fmla="*/ 9 w 217"/>
                <a:gd name="T69" fmla="*/ 118 h 182"/>
                <a:gd name="T70" fmla="*/ 9 w 217"/>
                <a:gd name="T71" fmla="*/ 16 h 182"/>
                <a:gd name="T72" fmla="*/ 9 w 217"/>
                <a:gd name="T73" fmla="*/ 16 h 182"/>
                <a:gd name="T74" fmla="*/ 16 w 217"/>
                <a:gd name="T75" fmla="*/ 9 h 182"/>
                <a:gd name="T76" fmla="*/ 199 w 217"/>
                <a:gd name="T77" fmla="*/ 9 h 182"/>
                <a:gd name="T78" fmla="*/ 199 w 217"/>
                <a:gd name="T79" fmla="*/ 9 h 182"/>
                <a:gd name="T80" fmla="*/ 207 w 217"/>
                <a:gd name="T81" fmla="*/ 16 h 182"/>
                <a:gd name="T82" fmla="*/ 207 w 217"/>
                <a:gd name="T83" fmla="*/ 118 h 182"/>
                <a:gd name="T84" fmla="*/ 9 w 217"/>
                <a:gd name="T85"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 h="182">
                  <a:moveTo>
                    <a:pt x="199" y="0"/>
                  </a:moveTo>
                  <a:lnTo>
                    <a:pt x="16" y="0"/>
                  </a:lnTo>
                  <a:lnTo>
                    <a:pt x="16" y="0"/>
                  </a:lnTo>
                  <a:cubicBezTo>
                    <a:pt x="7" y="0"/>
                    <a:pt x="0" y="7"/>
                    <a:pt x="0" y="16"/>
                  </a:cubicBezTo>
                  <a:lnTo>
                    <a:pt x="0" y="137"/>
                  </a:lnTo>
                  <a:lnTo>
                    <a:pt x="0" y="137"/>
                  </a:lnTo>
                  <a:cubicBezTo>
                    <a:pt x="0" y="146"/>
                    <a:pt x="7" y="152"/>
                    <a:pt x="16" y="152"/>
                  </a:cubicBezTo>
                  <a:lnTo>
                    <a:pt x="89" y="152"/>
                  </a:lnTo>
                  <a:lnTo>
                    <a:pt x="89" y="152"/>
                  </a:lnTo>
                  <a:cubicBezTo>
                    <a:pt x="89" y="159"/>
                    <a:pt x="88" y="165"/>
                    <a:pt x="86" y="170"/>
                  </a:cubicBezTo>
                  <a:lnTo>
                    <a:pt x="73" y="170"/>
                  </a:lnTo>
                  <a:lnTo>
                    <a:pt x="73" y="170"/>
                  </a:lnTo>
                  <a:cubicBezTo>
                    <a:pt x="66" y="170"/>
                    <a:pt x="66" y="181"/>
                    <a:pt x="73" y="181"/>
                  </a:cubicBezTo>
                  <a:lnTo>
                    <a:pt x="142" y="181"/>
                  </a:lnTo>
                  <a:lnTo>
                    <a:pt x="142" y="181"/>
                  </a:lnTo>
                  <a:cubicBezTo>
                    <a:pt x="150" y="181"/>
                    <a:pt x="150" y="170"/>
                    <a:pt x="142" y="170"/>
                  </a:cubicBezTo>
                  <a:lnTo>
                    <a:pt x="130" y="170"/>
                  </a:lnTo>
                  <a:lnTo>
                    <a:pt x="130" y="170"/>
                  </a:lnTo>
                  <a:cubicBezTo>
                    <a:pt x="128" y="165"/>
                    <a:pt x="127" y="159"/>
                    <a:pt x="127" y="152"/>
                  </a:cubicBezTo>
                  <a:lnTo>
                    <a:pt x="199" y="152"/>
                  </a:lnTo>
                  <a:lnTo>
                    <a:pt x="199" y="152"/>
                  </a:lnTo>
                  <a:cubicBezTo>
                    <a:pt x="208" y="152"/>
                    <a:pt x="216" y="146"/>
                    <a:pt x="216" y="137"/>
                  </a:cubicBezTo>
                  <a:lnTo>
                    <a:pt x="216" y="16"/>
                  </a:lnTo>
                  <a:lnTo>
                    <a:pt x="216" y="16"/>
                  </a:lnTo>
                  <a:cubicBezTo>
                    <a:pt x="216" y="7"/>
                    <a:pt x="208" y="0"/>
                    <a:pt x="199" y="0"/>
                  </a:cubicBezTo>
                  <a:close/>
                  <a:moveTo>
                    <a:pt x="207" y="137"/>
                  </a:moveTo>
                  <a:lnTo>
                    <a:pt x="207" y="137"/>
                  </a:lnTo>
                  <a:cubicBezTo>
                    <a:pt x="207" y="141"/>
                    <a:pt x="204" y="144"/>
                    <a:pt x="199" y="144"/>
                  </a:cubicBezTo>
                  <a:lnTo>
                    <a:pt x="16" y="144"/>
                  </a:lnTo>
                  <a:lnTo>
                    <a:pt x="16" y="144"/>
                  </a:lnTo>
                  <a:cubicBezTo>
                    <a:pt x="12" y="144"/>
                    <a:pt x="9" y="141"/>
                    <a:pt x="9" y="137"/>
                  </a:cubicBezTo>
                  <a:lnTo>
                    <a:pt x="9" y="126"/>
                  </a:lnTo>
                  <a:lnTo>
                    <a:pt x="207" y="126"/>
                  </a:lnTo>
                  <a:lnTo>
                    <a:pt x="207" y="137"/>
                  </a:lnTo>
                  <a:close/>
                  <a:moveTo>
                    <a:pt x="9" y="118"/>
                  </a:moveTo>
                  <a:lnTo>
                    <a:pt x="9" y="16"/>
                  </a:lnTo>
                  <a:lnTo>
                    <a:pt x="9" y="16"/>
                  </a:lnTo>
                  <a:cubicBezTo>
                    <a:pt x="9" y="12"/>
                    <a:pt x="12" y="9"/>
                    <a:pt x="16" y="9"/>
                  </a:cubicBezTo>
                  <a:lnTo>
                    <a:pt x="199" y="9"/>
                  </a:lnTo>
                  <a:lnTo>
                    <a:pt x="199" y="9"/>
                  </a:lnTo>
                  <a:cubicBezTo>
                    <a:pt x="204" y="9"/>
                    <a:pt x="207" y="12"/>
                    <a:pt x="207" y="16"/>
                  </a:cubicBezTo>
                  <a:lnTo>
                    <a:pt x="207" y="118"/>
                  </a:lnTo>
                  <a:lnTo>
                    <a:pt x="9" y="118"/>
                  </a:lnTo>
                  <a:close/>
                </a:path>
              </a:pathLst>
            </a:custGeom>
            <a:solidFill>
              <a:schemeClr val="tx1">
                <a:lumMod val="75000"/>
                <a:lumOff val="25000"/>
              </a:schemeClr>
            </a:solidFill>
            <a:ln>
              <a:noFill/>
            </a:ln>
            <a:effectLst/>
          </p:spPr>
          <p:txBody>
            <a:bodyPr wrap="none" anchor="ctr"/>
            <a:lstStyle/>
            <a:p>
              <a:endParaRPr lang="en-US"/>
            </a:p>
          </p:txBody>
        </p:sp>
        <p:sp>
          <p:nvSpPr>
            <p:cNvPr id="13" name="PA_任意多边形 270"/>
            <p:cNvSpPr>
              <a:spLocks noChangeArrowheads="1"/>
            </p:cNvSpPr>
            <p:nvPr>
              <p:custDataLst>
                <p:tags r:id="rId2"/>
              </p:custDataLst>
            </p:nvPr>
          </p:nvSpPr>
          <p:spPr bwMode="auto">
            <a:xfrm>
              <a:off x="4289986" y="3159814"/>
              <a:ext cx="662259" cy="473035"/>
            </a:xfrm>
            <a:custGeom>
              <a:avLst/>
              <a:gdLst>
                <a:gd name="T0" fmla="*/ 199 w 216"/>
                <a:gd name="T1" fmla="*/ 117 h 153"/>
                <a:gd name="T2" fmla="*/ 199 w 216"/>
                <a:gd name="T3" fmla="*/ 16 h 153"/>
                <a:gd name="T4" fmla="*/ 199 w 216"/>
                <a:gd name="T5" fmla="*/ 16 h 153"/>
                <a:gd name="T6" fmla="*/ 183 w 216"/>
                <a:gd name="T7" fmla="*/ 0 h 153"/>
                <a:gd name="T8" fmla="*/ 33 w 216"/>
                <a:gd name="T9" fmla="*/ 0 h 153"/>
                <a:gd name="T10" fmla="*/ 33 w 216"/>
                <a:gd name="T11" fmla="*/ 0 h 153"/>
                <a:gd name="T12" fmla="*/ 16 w 216"/>
                <a:gd name="T13" fmla="*/ 16 h 153"/>
                <a:gd name="T14" fmla="*/ 16 w 216"/>
                <a:gd name="T15" fmla="*/ 117 h 153"/>
                <a:gd name="T16" fmla="*/ 0 w 216"/>
                <a:gd name="T17" fmla="*/ 117 h 153"/>
                <a:gd name="T18" fmla="*/ 0 w 216"/>
                <a:gd name="T19" fmla="*/ 136 h 153"/>
                <a:gd name="T20" fmla="*/ 0 w 216"/>
                <a:gd name="T21" fmla="*/ 136 h 153"/>
                <a:gd name="T22" fmla="*/ 16 w 216"/>
                <a:gd name="T23" fmla="*/ 152 h 153"/>
                <a:gd name="T24" fmla="*/ 199 w 216"/>
                <a:gd name="T25" fmla="*/ 152 h 153"/>
                <a:gd name="T26" fmla="*/ 199 w 216"/>
                <a:gd name="T27" fmla="*/ 152 h 153"/>
                <a:gd name="T28" fmla="*/ 215 w 216"/>
                <a:gd name="T29" fmla="*/ 136 h 153"/>
                <a:gd name="T30" fmla="*/ 215 w 216"/>
                <a:gd name="T31" fmla="*/ 117 h 153"/>
                <a:gd name="T32" fmla="*/ 199 w 216"/>
                <a:gd name="T33" fmla="*/ 117 h 153"/>
                <a:gd name="T34" fmla="*/ 25 w 216"/>
                <a:gd name="T35" fmla="*/ 16 h 153"/>
                <a:gd name="T36" fmla="*/ 25 w 216"/>
                <a:gd name="T37" fmla="*/ 16 h 153"/>
                <a:gd name="T38" fmla="*/ 33 w 216"/>
                <a:gd name="T39" fmla="*/ 8 h 153"/>
                <a:gd name="T40" fmla="*/ 183 w 216"/>
                <a:gd name="T41" fmla="*/ 8 h 153"/>
                <a:gd name="T42" fmla="*/ 183 w 216"/>
                <a:gd name="T43" fmla="*/ 8 h 153"/>
                <a:gd name="T44" fmla="*/ 191 w 216"/>
                <a:gd name="T45" fmla="*/ 16 h 153"/>
                <a:gd name="T46" fmla="*/ 191 w 216"/>
                <a:gd name="T47" fmla="*/ 117 h 153"/>
                <a:gd name="T48" fmla="*/ 25 w 216"/>
                <a:gd name="T49" fmla="*/ 117 h 153"/>
                <a:gd name="T50" fmla="*/ 25 w 216"/>
                <a:gd name="T51" fmla="*/ 16 h 153"/>
                <a:gd name="T52" fmla="*/ 207 w 216"/>
                <a:gd name="T53" fmla="*/ 136 h 153"/>
                <a:gd name="T54" fmla="*/ 207 w 216"/>
                <a:gd name="T55" fmla="*/ 136 h 153"/>
                <a:gd name="T56" fmla="*/ 199 w 216"/>
                <a:gd name="T57" fmla="*/ 143 h 153"/>
                <a:gd name="T58" fmla="*/ 16 w 216"/>
                <a:gd name="T59" fmla="*/ 143 h 153"/>
                <a:gd name="T60" fmla="*/ 16 w 216"/>
                <a:gd name="T61" fmla="*/ 143 h 153"/>
                <a:gd name="T62" fmla="*/ 9 w 216"/>
                <a:gd name="T63" fmla="*/ 136 h 153"/>
                <a:gd name="T64" fmla="*/ 9 w 216"/>
                <a:gd name="T65" fmla="*/ 125 h 153"/>
                <a:gd name="T66" fmla="*/ 68 w 216"/>
                <a:gd name="T67" fmla="*/ 125 h 153"/>
                <a:gd name="T68" fmla="*/ 68 w 216"/>
                <a:gd name="T69" fmla="*/ 125 h 153"/>
                <a:gd name="T70" fmla="*/ 78 w 216"/>
                <a:gd name="T71" fmla="*/ 132 h 153"/>
                <a:gd name="T72" fmla="*/ 137 w 216"/>
                <a:gd name="T73" fmla="*/ 132 h 153"/>
                <a:gd name="T74" fmla="*/ 137 w 216"/>
                <a:gd name="T75" fmla="*/ 132 h 153"/>
                <a:gd name="T76" fmla="*/ 147 w 216"/>
                <a:gd name="T77" fmla="*/ 125 h 153"/>
                <a:gd name="T78" fmla="*/ 207 w 216"/>
                <a:gd name="T79" fmla="*/ 125 h 153"/>
                <a:gd name="T80" fmla="*/ 207 w 216"/>
                <a:gd name="T81"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53">
                  <a:moveTo>
                    <a:pt x="199" y="117"/>
                  </a:moveTo>
                  <a:lnTo>
                    <a:pt x="199" y="16"/>
                  </a:lnTo>
                  <a:lnTo>
                    <a:pt x="199" y="16"/>
                  </a:lnTo>
                  <a:cubicBezTo>
                    <a:pt x="199" y="7"/>
                    <a:pt x="192" y="0"/>
                    <a:pt x="183" y="0"/>
                  </a:cubicBezTo>
                  <a:lnTo>
                    <a:pt x="33" y="0"/>
                  </a:lnTo>
                  <a:lnTo>
                    <a:pt x="33" y="0"/>
                  </a:lnTo>
                  <a:cubicBezTo>
                    <a:pt x="24" y="0"/>
                    <a:pt x="16" y="7"/>
                    <a:pt x="16" y="16"/>
                  </a:cubicBezTo>
                  <a:lnTo>
                    <a:pt x="16" y="117"/>
                  </a:lnTo>
                  <a:lnTo>
                    <a:pt x="0" y="117"/>
                  </a:lnTo>
                  <a:lnTo>
                    <a:pt x="0" y="136"/>
                  </a:lnTo>
                  <a:lnTo>
                    <a:pt x="0" y="136"/>
                  </a:lnTo>
                  <a:cubicBezTo>
                    <a:pt x="0" y="145"/>
                    <a:pt x="7" y="152"/>
                    <a:pt x="16" y="152"/>
                  </a:cubicBezTo>
                  <a:lnTo>
                    <a:pt x="199" y="152"/>
                  </a:lnTo>
                  <a:lnTo>
                    <a:pt x="199" y="152"/>
                  </a:lnTo>
                  <a:cubicBezTo>
                    <a:pt x="208" y="152"/>
                    <a:pt x="215" y="145"/>
                    <a:pt x="215" y="136"/>
                  </a:cubicBezTo>
                  <a:lnTo>
                    <a:pt x="215" y="117"/>
                  </a:lnTo>
                  <a:lnTo>
                    <a:pt x="199" y="117"/>
                  </a:lnTo>
                  <a:close/>
                  <a:moveTo>
                    <a:pt x="25" y="16"/>
                  </a:moveTo>
                  <a:lnTo>
                    <a:pt x="25" y="16"/>
                  </a:lnTo>
                  <a:cubicBezTo>
                    <a:pt x="25" y="12"/>
                    <a:pt x="28" y="8"/>
                    <a:pt x="33" y="8"/>
                  </a:cubicBezTo>
                  <a:lnTo>
                    <a:pt x="183" y="8"/>
                  </a:lnTo>
                  <a:lnTo>
                    <a:pt x="183" y="8"/>
                  </a:lnTo>
                  <a:cubicBezTo>
                    <a:pt x="187" y="8"/>
                    <a:pt x="191" y="12"/>
                    <a:pt x="191" y="16"/>
                  </a:cubicBezTo>
                  <a:lnTo>
                    <a:pt x="191" y="117"/>
                  </a:lnTo>
                  <a:lnTo>
                    <a:pt x="25" y="117"/>
                  </a:lnTo>
                  <a:lnTo>
                    <a:pt x="25" y="16"/>
                  </a:lnTo>
                  <a:close/>
                  <a:moveTo>
                    <a:pt x="207" y="136"/>
                  </a:moveTo>
                  <a:lnTo>
                    <a:pt x="207" y="136"/>
                  </a:lnTo>
                  <a:cubicBezTo>
                    <a:pt x="207" y="140"/>
                    <a:pt x="204" y="143"/>
                    <a:pt x="199" y="143"/>
                  </a:cubicBezTo>
                  <a:lnTo>
                    <a:pt x="16" y="143"/>
                  </a:lnTo>
                  <a:lnTo>
                    <a:pt x="16" y="143"/>
                  </a:lnTo>
                  <a:cubicBezTo>
                    <a:pt x="12" y="143"/>
                    <a:pt x="9" y="140"/>
                    <a:pt x="9" y="136"/>
                  </a:cubicBezTo>
                  <a:lnTo>
                    <a:pt x="9" y="125"/>
                  </a:lnTo>
                  <a:lnTo>
                    <a:pt x="68" y="125"/>
                  </a:lnTo>
                  <a:lnTo>
                    <a:pt x="68" y="125"/>
                  </a:lnTo>
                  <a:cubicBezTo>
                    <a:pt x="70" y="129"/>
                    <a:pt x="74" y="132"/>
                    <a:pt x="78" y="132"/>
                  </a:cubicBezTo>
                  <a:lnTo>
                    <a:pt x="137" y="132"/>
                  </a:lnTo>
                  <a:lnTo>
                    <a:pt x="137" y="132"/>
                  </a:lnTo>
                  <a:cubicBezTo>
                    <a:pt x="142" y="132"/>
                    <a:pt x="146" y="129"/>
                    <a:pt x="147" y="125"/>
                  </a:cubicBezTo>
                  <a:lnTo>
                    <a:pt x="207" y="125"/>
                  </a:lnTo>
                  <a:lnTo>
                    <a:pt x="207" y="136"/>
                  </a:lnTo>
                  <a:close/>
                </a:path>
              </a:pathLst>
            </a:custGeom>
            <a:solidFill>
              <a:schemeClr val="tx1">
                <a:lumMod val="75000"/>
                <a:lumOff val="25000"/>
              </a:schemeClr>
            </a:solidFill>
            <a:ln>
              <a:noFill/>
            </a:ln>
            <a:effectLst/>
          </p:spPr>
          <p:txBody>
            <a:bodyPr wrap="none" anchor="ctr"/>
            <a:lstStyle/>
            <a:p>
              <a:endParaRPr lang="en-US"/>
            </a:p>
          </p:txBody>
        </p:sp>
        <p:grpSp>
          <p:nvGrpSpPr>
            <p:cNvPr id="14" name="组合 13"/>
            <p:cNvGrpSpPr/>
            <p:nvPr/>
          </p:nvGrpSpPr>
          <p:grpSpPr>
            <a:xfrm>
              <a:off x="853218" y="3974191"/>
              <a:ext cx="2359986" cy="1109754"/>
              <a:chOff x="1780720" y="3586393"/>
              <a:chExt cx="2359986" cy="1109754"/>
            </a:xfrm>
          </p:grpSpPr>
          <p:sp>
            <p:nvSpPr>
              <p:cNvPr id="15" name="矩形 14"/>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16" name="矩形 15"/>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17" name="组合 16"/>
            <p:cNvGrpSpPr/>
            <p:nvPr/>
          </p:nvGrpSpPr>
          <p:grpSpPr>
            <a:xfrm>
              <a:off x="3441118" y="3974191"/>
              <a:ext cx="2359986" cy="1109754"/>
              <a:chOff x="1780720" y="3586393"/>
              <a:chExt cx="2359986" cy="1109754"/>
            </a:xfrm>
          </p:grpSpPr>
          <p:sp>
            <p:nvSpPr>
              <p:cNvPr id="18" name="矩形 17"/>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19" name="矩形 18"/>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pic>
        <p:nvPicPr>
          <p:cNvPr id="5" name="图片占位符 4"/>
          <p:cNvPicPr>
            <a:picLocks noGrp="1" noChangeAspect="1"/>
          </p:cNvPicPr>
          <p:nvPr>
            <p:ph type="pic" sz="quarter" idx="10"/>
          </p:nvPr>
        </p:nvPicPr>
        <p:blipFill>
          <a:blip r:embed="rId5"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矩形 6"/>
          <p:cNvSpPr/>
          <p:nvPr>
            <p:custDataLst>
              <p:tags r:id="rId1"/>
            </p:custDataLst>
          </p:nvPr>
        </p:nvSpPr>
        <p:spPr>
          <a:xfrm>
            <a:off x="5703885" y="1796204"/>
            <a:ext cx="784230" cy="127219"/>
          </a:xfrm>
          <a:prstGeom prst="rect">
            <a:avLst/>
          </a:prstGeom>
          <a:noFill/>
          <a:ln w="381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p:cNvSpPr/>
          <p:nvPr/>
        </p:nvSpPr>
        <p:spPr>
          <a:xfrm>
            <a:off x="3431093"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9" name="矩形 18"/>
          <p:cNvSpPr/>
          <p:nvPr/>
        </p:nvSpPr>
        <p:spPr>
          <a:xfrm>
            <a:off x="4473235"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1" name="组合 20"/>
          <p:cNvGrpSpPr/>
          <p:nvPr/>
        </p:nvGrpSpPr>
        <p:grpSpPr>
          <a:xfrm>
            <a:off x="1709819" y="4899314"/>
            <a:ext cx="2359986" cy="1109754"/>
            <a:chOff x="1780720" y="3586393"/>
            <a:chExt cx="2359986" cy="1109754"/>
          </a:xfrm>
        </p:grpSpPr>
        <p:sp>
          <p:nvSpPr>
            <p:cNvPr id="23" name="矩形 22"/>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4" name="矩形 23"/>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25" name="组合 24"/>
          <p:cNvGrpSpPr/>
          <p:nvPr/>
        </p:nvGrpSpPr>
        <p:grpSpPr>
          <a:xfrm>
            <a:off x="4937382" y="4899314"/>
            <a:ext cx="2359986" cy="1109754"/>
            <a:chOff x="1780720" y="3586393"/>
            <a:chExt cx="2359986" cy="1109754"/>
          </a:xfrm>
        </p:grpSpPr>
        <p:sp>
          <p:nvSpPr>
            <p:cNvPr id="26" name="矩形 25"/>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7" name="矩形 26"/>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28" name="组合 27"/>
          <p:cNvGrpSpPr/>
          <p:nvPr/>
        </p:nvGrpSpPr>
        <p:grpSpPr>
          <a:xfrm>
            <a:off x="8122195" y="4899314"/>
            <a:ext cx="2359986" cy="1109754"/>
            <a:chOff x="1780720" y="3586393"/>
            <a:chExt cx="2359986" cy="1109754"/>
          </a:xfrm>
        </p:grpSpPr>
        <p:sp>
          <p:nvSpPr>
            <p:cNvPr id="29" name="矩形 28"/>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0" name="矩形 29"/>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pic>
        <p:nvPicPr>
          <p:cNvPr id="5" name="图片占位符 4"/>
          <p:cNvPicPr>
            <a:picLocks noGrp="1" noChangeAspect="1"/>
          </p:cNvPicPr>
          <p:nvPr>
            <p:ph type="pic" sz="quarter" idx="10"/>
          </p:nvPr>
        </p:nvPicPr>
        <p:blipFill>
          <a:blip r:embed="rId4" cstate="screen"/>
          <a:srcRect/>
          <a:stretch>
            <a:fillRect/>
          </a:stretch>
        </p:blipFill>
        <p:spPr/>
      </p:pic>
      <p:pic>
        <p:nvPicPr>
          <p:cNvPr id="10" name="图片占位符 9"/>
          <p:cNvPicPr>
            <a:picLocks noGrp="1" noChangeAspect="1"/>
          </p:cNvPicPr>
          <p:nvPr>
            <p:ph type="pic" sz="quarter" idx="11"/>
          </p:nvPr>
        </p:nvPicPr>
        <p:blipFill>
          <a:blip r:embed="rId5" cstate="screen"/>
          <a:srcRect/>
          <a:stretch>
            <a:fillRect/>
          </a:stretch>
        </p:blipFill>
        <p:spPr/>
      </p:pic>
      <p:pic>
        <p:nvPicPr>
          <p:cNvPr id="14" name="图片占位符 13"/>
          <p:cNvPicPr>
            <a:picLocks noGrp="1" noChangeAspect="1"/>
          </p:cNvPicPr>
          <p:nvPr>
            <p:ph type="pic" sz="quarter" idx="12"/>
          </p:nvPr>
        </p:nvPicPr>
        <p:blipFill>
          <a:blip r:embed="rId6"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cstate="screen"/>
          <a:srcRect/>
          <a:stretch>
            <a:fillRect/>
          </a:stretch>
        </p:blipFill>
        <p:spPr/>
      </p:pic>
      <p:sp>
        <p:nvSpPr>
          <p:cNvPr id="12" name="PA_矩形 11"/>
          <p:cNvSpPr/>
          <p:nvPr>
            <p:custDataLst>
              <p:tags r:id="rId1"/>
            </p:custDataLst>
          </p:nvPr>
        </p:nvSpPr>
        <p:spPr>
          <a:xfrm>
            <a:off x="0" y="0"/>
            <a:ext cx="12192000" cy="6858000"/>
          </a:xfrm>
          <a:prstGeom prst="rect">
            <a:avLst/>
          </a:prstGeom>
          <a:solidFill>
            <a:schemeClr val="tx1">
              <a:lumMod val="95000"/>
              <a:lumOff val="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4067400" y="3383746"/>
            <a:ext cx="4049313" cy="535531"/>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0" name="矩形 19"/>
          <p:cNvSpPr/>
          <p:nvPr/>
        </p:nvSpPr>
        <p:spPr>
          <a:xfrm>
            <a:off x="4469291" y="2710210"/>
            <a:ext cx="3245530" cy="645113"/>
          </a:xfrm>
          <a:prstGeom prst="rect">
            <a:avLst/>
          </a:prstGeom>
        </p:spPr>
        <p:txBody>
          <a:bodyPr wrap="square">
            <a:spAutoFit/>
          </a:bodyPr>
          <a:lstStyle/>
          <a:p>
            <a:pPr algn="ctr">
              <a:lnSpc>
                <a:spcPct val="120000"/>
              </a:lnSpc>
            </a:pPr>
            <a:r>
              <a:rPr lang="zh-CN" altLang="en-US" sz="3200" b="1" dirty="0">
                <a:solidFill>
                  <a:schemeClr val="bg1"/>
                </a:solidFill>
              </a:rPr>
              <a:t>感谢您的下载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7" cstate="screen"/>
          <a:srcRect/>
          <a:stretch>
            <a:fillRect/>
          </a:stretch>
        </p:blipFill>
        <p:spPr/>
      </p:pic>
      <p:sp>
        <p:nvSpPr>
          <p:cNvPr id="10" name="PA_矩形 9"/>
          <p:cNvSpPr/>
          <p:nvPr>
            <p:custDataLst>
              <p:tags r:id="rId1"/>
            </p:custDataLst>
          </p:nvPr>
        </p:nvSpPr>
        <p:spPr>
          <a:xfrm>
            <a:off x="2826704" y="1049193"/>
            <a:ext cx="1311500" cy="1759396"/>
          </a:xfrm>
          <a:custGeom>
            <a:avLst/>
            <a:gdLst>
              <a:gd name="connsiteX0" fmla="*/ 0 w 1307080"/>
              <a:gd name="connsiteY0" fmla="*/ 0 h 1759396"/>
              <a:gd name="connsiteX1" fmla="*/ 1307080 w 1307080"/>
              <a:gd name="connsiteY1" fmla="*/ 0 h 1759396"/>
              <a:gd name="connsiteX2" fmla="*/ 1307080 w 1307080"/>
              <a:gd name="connsiteY2" fmla="*/ 1759396 h 1759396"/>
              <a:gd name="connsiteX3" fmla="*/ 0 w 1307080"/>
              <a:gd name="connsiteY3" fmla="*/ 1759396 h 1759396"/>
              <a:gd name="connsiteX4" fmla="*/ 0 w 1307080"/>
              <a:gd name="connsiteY4" fmla="*/ 0 h 1759396"/>
              <a:gd name="connsiteX0-1" fmla="*/ 0 w 1307080"/>
              <a:gd name="connsiteY0-2" fmla="*/ 0 h 1759396"/>
              <a:gd name="connsiteX1-3" fmla="*/ 1307080 w 1307080"/>
              <a:gd name="connsiteY1-4" fmla="*/ 0 h 1759396"/>
              <a:gd name="connsiteX2-5" fmla="*/ 1307080 w 1307080"/>
              <a:gd name="connsiteY2-6" fmla="*/ 1759396 h 1759396"/>
              <a:gd name="connsiteX3-7" fmla="*/ 0 w 1307080"/>
              <a:gd name="connsiteY3-8" fmla="*/ 1759396 h 1759396"/>
              <a:gd name="connsiteX4-9" fmla="*/ 977 w 1307080"/>
              <a:gd name="connsiteY4-10" fmla="*/ 551007 h 1759396"/>
              <a:gd name="connsiteX5" fmla="*/ 0 w 1307080"/>
              <a:gd name="connsiteY5" fmla="*/ 0 h 1759396"/>
              <a:gd name="connsiteX0-11" fmla="*/ 98668 w 1405748"/>
              <a:gd name="connsiteY0-12" fmla="*/ 0 h 1759396"/>
              <a:gd name="connsiteX1-13" fmla="*/ 1405748 w 1405748"/>
              <a:gd name="connsiteY1-14" fmla="*/ 0 h 1759396"/>
              <a:gd name="connsiteX2-15" fmla="*/ 1405748 w 1405748"/>
              <a:gd name="connsiteY2-16" fmla="*/ 1759396 h 1759396"/>
              <a:gd name="connsiteX3-17" fmla="*/ 98668 w 1405748"/>
              <a:gd name="connsiteY3-18" fmla="*/ 1759396 h 1759396"/>
              <a:gd name="connsiteX4-19" fmla="*/ 93295 w 1405748"/>
              <a:gd name="connsiteY4-20" fmla="*/ 1243157 h 1759396"/>
              <a:gd name="connsiteX5-21" fmla="*/ 99645 w 1405748"/>
              <a:gd name="connsiteY5-22" fmla="*/ 551007 h 1759396"/>
              <a:gd name="connsiteX6" fmla="*/ 98668 w 1405748"/>
              <a:gd name="connsiteY6" fmla="*/ 0 h 1759396"/>
              <a:gd name="connsiteX0-23" fmla="*/ 5376 w 1312456"/>
              <a:gd name="connsiteY0-24" fmla="*/ 0 h 1759396"/>
              <a:gd name="connsiteX1-25" fmla="*/ 1312456 w 1312456"/>
              <a:gd name="connsiteY1-26" fmla="*/ 0 h 1759396"/>
              <a:gd name="connsiteX2-27" fmla="*/ 1312456 w 1312456"/>
              <a:gd name="connsiteY2-28" fmla="*/ 1759396 h 1759396"/>
              <a:gd name="connsiteX3-29" fmla="*/ 5376 w 1312456"/>
              <a:gd name="connsiteY3-30" fmla="*/ 1759396 h 1759396"/>
              <a:gd name="connsiteX4-31" fmla="*/ 3 w 1312456"/>
              <a:gd name="connsiteY4-32" fmla="*/ 1243157 h 1759396"/>
              <a:gd name="connsiteX5-33" fmla="*/ 6353 w 1312456"/>
              <a:gd name="connsiteY5-34" fmla="*/ 551007 h 1759396"/>
              <a:gd name="connsiteX6-35" fmla="*/ 5376 w 1312456"/>
              <a:gd name="connsiteY6-36" fmla="*/ 0 h 1759396"/>
              <a:gd name="connsiteX0-37" fmla="*/ 0 w 1312453"/>
              <a:gd name="connsiteY0-38" fmla="*/ 1243157 h 1759396"/>
              <a:gd name="connsiteX1-39" fmla="*/ 6350 w 1312453"/>
              <a:gd name="connsiteY1-40" fmla="*/ 551007 h 1759396"/>
              <a:gd name="connsiteX2-41" fmla="*/ 5373 w 1312453"/>
              <a:gd name="connsiteY2-42" fmla="*/ 0 h 1759396"/>
              <a:gd name="connsiteX3-43" fmla="*/ 1312453 w 1312453"/>
              <a:gd name="connsiteY3-44" fmla="*/ 0 h 1759396"/>
              <a:gd name="connsiteX4-45" fmla="*/ 1312453 w 1312453"/>
              <a:gd name="connsiteY4-46" fmla="*/ 1759396 h 1759396"/>
              <a:gd name="connsiteX5-47" fmla="*/ 5373 w 1312453"/>
              <a:gd name="connsiteY5-48" fmla="*/ 1759396 h 1759396"/>
              <a:gd name="connsiteX6-49" fmla="*/ 91440 w 1312453"/>
              <a:gd name="connsiteY6-50" fmla="*/ 1334597 h 1759396"/>
              <a:gd name="connsiteX0-51" fmla="*/ 38075 w 1350528"/>
              <a:gd name="connsiteY0-52" fmla="*/ 1243157 h 1759396"/>
              <a:gd name="connsiteX1-53" fmla="*/ 44425 w 1350528"/>
              <a:gd name="connsiteY1-54" fmla="*/ 551007 h 1759396"/>
              <a:gd name="connsiteX2-55" fmla="*/ 43448 w 1350528"/>
              <a:gd name="connsiteY2-56" fmla="*/ 0 h 1759396"/>
              <a:gd name="connsiteX3-57" fmla="*/ 1350528 w 1350528"/>
              <a:gd name="connsiteY3-58" fmla="*/ 0 h 1759396"/>
              <a:gd name="connsiteX4-59" fmla="*/ 1350528 w 1350528"/>
              <a:gd name="connsiteY4-60" fmla="*/ 1759396 h 1759396"/>
              <a:gd name="connsiteX5-61" fmla="*/ 43448 w 1350528"/>
              <a:gd name="connsiteY5-62" fmla="*/ 1759396 h 1759396"/>
              <a:gd name="connsiteX6-63" fmla="*/ 39028 w 1350528"/>
              <a:gd name="connsiteY6-64" fmla="*/ 1294116 h 1759396"/>
              <a:gd name="connsiteX0-65" fmla="*/ 0 w 1312453"/>
              <a:gd name="connsiteY0-66" fmla="*/ 1243157 h 1759396"/>
              <a:gd name="connsiteX1-67" fmla="*/ 6350 w 1312453"/>
              <a:gd name="connsiteY1-68" fmla="*/ 551007 h 1759396"/>
              <a:gd name="connsiteX2-69" fmla="*/ 5373 w 1312453"/>
              <a:gd name="connsiteY2-70" fmla="*/ 0 h 1759396"/>
              <a:gd name="connsiteX3-71" fmla="*/ 1312453 w 1312453"/>
              <a:gd name="connsiteY3-72" fmla="*/ 0 h 1759396"/>
              <a:gd name="connsiteX4-73" fmla="*/ 1312453 w 1312453"/>
              <a:gd name="connsiteY4-74" fmla="*/ 1759396 h 1759396"/>
              <a:gd name="connsiteX5-75" fmla="*/ 5373 w 1312453"/>
              <a:gd name="connsiteY5-76" fmla="*/ 1759396 h 1759396"/>
              <a:gd name="connsiteX6-77" fmla="*/ 953 w 1312453"/>
              <a:gd name="connsiteY6-78" fmla="*/ 1294116 h 1759396"/>
              <a:gd name="connsiteX0-79" fmla="*/ 5397 w 1311500"/>
              <a:gd name="connsiteY0-80" fmla="*/ 551007 h 1759396"/>
              <a:gd name="connsiteX1-81" fmla="*/ 4420 w 1311500"/>
              <a:gd name="connsiteY1-82" fmla="*/ 0 h 1759396"/>
              <a:gd name="connsiteX2-83" fmla="*/ 1311500 w 1311500"/>
              <a:gd name="connsiteY2-84" fmla="*/ 0 h 1759396"/>
              <a:gd name="connsiteX3-85" fmla="*/ 1311500 w 1311500"/>
              <a:gd name="connsiteY3-86" fmla="*/ 1759396 h 1759396"/>
              <a:gd name="connsiteX4-87" fmla="*/ 4420 w 1311500"/>
              <a:gd name="connsiteY4-88" fmla="*/ 1759396 h 1759396"/>
              <a:gd name="connsiteX5-89" fmla="*/ 0 w 1311500"/>
              <a:gd name="connsiteY5-90" fmla="*/ 1294116 h 17593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11500" h="1759396">
                <a:moveTo>
                  <a:pt x="5397" y="551007"/>
                </a:moveTo>
                <a:cubicBezTo>
                  <a:pt x="5071" y="367338"/>
                  <a:pt x="4746" y="183669"/>
                  <a:pt x="4420" y="0"/>
                </a:cubicBezTo>
                <a:lnTo>
                  <a:pt x="1311500" y="0"/>
                </a:lnTo>
                <a:lnTo>
                  <a:pt x="1311500" y="1759396"/>
                </a:lnTo>
                <a:lnTo>
                  <a:pt x="4420" y="1759396"/>
                </a:lnTo>
                <a:cubicBezTo>
                  <a:pt x="7134" y="1611444"/>
                  <a:pt x="1265" y="1487418"/>
                  <a:pt x="0" y="1294116"/>
                </a:cubicBezTo>
              </a:path>
            </a:pathLst>
          </a:custGeom>
          <a:noFill/>
          <a:ln w="8890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_文本框 5"/>
          <p:cNvSpPr txBox="1"/>
          <p:nvPr>
            <p:custDataLst>
              <p:tags r:id="rId2"/>
            </p:custDataLst>
          </p:nvPr>
        </p:nvSpPr>
        <p:spPr>
          <a:xfrm>
            <a:off x="1308732" y="1653756"/>
            <a:ext cx="2646878" cy="584775"/>
          </a:xfrm>
          <a:prstGeom prst="rect">
            <a:avLst/>
          </a:prstGeom>
          <a:noFill/>
        </p:spPr>
        <p:txBody>
          <a:bodyPr wrap="none" rtlCol="0">
            <a:spAutoFit/>
          </a:bodyPr>
          <a:lstStyle/>
          <a:p>
            <a:pPr algn="r"/>
            <a:r>
              <a:rPr lang="zh-CN" altLang="en-US" sz="3200" b="1" dirty="0">
                <a:solidFill>
                  <a:schemeClr val="tx1">
                    <a:lumMod val="75000"/>
                    <a:lumOff val="25000"/>
                  </a:schemeClr>
                </a:solidFill>
                <a:latin typeface="+mn-ea"/>
                <a:cs typeface="Nexa Bold" charset="0"/>
              </a:rPr>
              <a:t>标题文字添加</a:t>
            </a:r>
          </a:p>
        </p:txBody>
      </p:sp>
      <p:sp>
        <p:nvSpPr>
          <p:cNvPr id="11" name="PA_文本框 10"/>
          <p:cNvSpPr txBox="1"/>
          <p:nvPr>
            <p:custDataLst>
              <p:tags r:id="rId3"/>
            </p:custDataLst>
          </p:nvPr>
        </p:nvSpPr>
        <p:spPr>
          <a:xfrm rot="1153340">
            <a:off x="5696351" y="1379379"/>
            <a:ext cx="5662415" cy="3370153"/>
          </a:xfrm>
          <a:prstGeom prst="rect">
            <a:avLst/>
          </a:prstGeom>
          <a:noFill/>
          <a:ln>
            <a:noFill/>
          </a:ln>
          <a:scene3d>
            <a:camera prst="isometricRightUp"/>
            <a:lightRig rig="threePt" dir="t"/>
          </a:scene3d>
        </p:spPr>
        <p:txBody>
          <a:bodyPr wrap="square" lIns="91440" tIns="0" rtlCol="0">
            <a:spAutoFit/>
          </a:bodyPr>
          <a:lstStyle/>
          <a:p>
            <a:pPr>
              <a:lnSpc>
                <a:spcPct val="150000"/>
              </a:lnSpc>
            </a:pPr>
            <a:r>
              <a:rPr lang="zh-CN" altLang="en-US" sz="4800" spc="600" dirty="0">
                <a:solidFill>
                  <a:schemeClr val="bg1"/>
                </a:solidFill>
                <a:effectLst>
                  <a:outerShdw blurRad="38100" dist="38100" dir="2700000" algn="tl">
                    <a:srgbClr val="000000">
                      <a:alpha val="43137"/>
                    </a:srgbClr>
                  </a:outerShdw>
                </a:effectLst>
                <a:latin typeface="BoldBrush" charset="0"/>
                <a:ea typeface="BoldBrush" charset="0"/>
                <a:cs typeface="BoldBrush" charset="0"/>
              </a:rPr>
              <a:t>用户可以在投影仪或者计算机上进行演示</a:t>
            </a:r>
            <a:endParaRPr lang="en-US" sz="4800" spc="600" dirty="0">
              <a:solidFill>
                <a:schemeClr val="bg1"/>
              </a:solidFill>
              <a:effectLst>
                <a:outerShdw blurRad="38100" dist="38100" dir="2700000" algn="tl">
                  <a:srgbClr val="000000">
                    <a:alpha val="43137"/>
                  </a:srgbClr>
                </a:outerShdw>
              </a:effectLst>
              <a:latin typeface="BoldBrush" charset="0"/>
              <a:ea typeface="BoldBrush" charset="0"/>
              <a:cs typeface="BoldBrush" charset="0"/>
            </a:endParaRPr>
          </a:p>
        </p:txBody>
      </p:sp>
      <p:sp>
        <p:nvSpPr>
          <p:cNvPr id="12" name="PA_十字形 11"/>
          <p:cNvSpPr/>
          <p:nvPr>
            <p:custDataLst>
              <p:tags r:id="rId4"/>
            </p:custDataLst>
          </p:nvPr>
        </p:nvSpPr>
        <p:spPr>
          <a:xfrm>
            <a:off x="492371" y="5772466"/>
            <a:ext cx="601958" cy="601958"/>
          </a:xfrm>
          <a:prstGeom prst="plus">
            <a:avLst>
              <a:gd name="adj" fmla="val 4743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1349127" y="3904308"/>
            <a:ext cx="2789076" cy="1126462"/>
          </a:xfrm>
          <a:prstGeom prst="rect">
            <a:avLst/>
          </a:prstGeom>
        </p:spPr>
        <p:txBody>
          <a:bodyPr wrap="square">
            <a:spAutoFit/>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cstate="screen"/>
          <a:srcRect/>
          <a:stretch>
            <a:fillRect/>
          </a:stretch>
        </p:blipFill>
        <p:spPr/>
      </p:pic>
      <p:sp>
        <p:nvSpPr>
          <p:cNvPr id="15" name="PA_Triangle 9"/>
          <p:cNvSpPr/>
          <p:nvPr/>
        </p:nvSpPr>
        <p:spPr>
          <a:xfrm rot="10800000" flipV="1">
            <a:off x="9893646" y="818040"/>
            <a:ext cx="1060704" cy="96637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3"/>
          </a:solidFill>
          <a:ln w="1143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A_文本框 10"/>
          <p:cNvSpPr txBox="1"/>
          <p:nvPr>
            <p:custDataLst>
              <p:tags r:id="rId1"/>
            </p:custDataLst>
          </p:nvPr>
        </p:nvSpPr>
        <p:spPr>
          <a:xfrm rot="1153340">
            <a:off x="2675484" y="903428"/>
            <a:ext cx="5662415" cy="3239669"/>
          </a:xfrm>
          <a:prstGeom prst="rect">
            <a:avLst/>
          </a:prstGeom>
          <a:noFill/>
          <a:ln>
            <a:noFill/>
          </a:ln>
          <a:scene3d>
            <a:camera prst="isometricRightUp"/>
            <a:lightRig rig="threePt" dir="t"/>
          </a:scene3d>
        </p:spPr>
        <p:txBody>
          <a:bodyPr wrap="square" lIns="91440" tIns="0" rtlCol="0">
            <a:spAutoFit/>
          </a:bodyPr>
          <a:lstStyle/>
          <a:p>
            <a:pPr>
              <a:lnSpc>
                <a:spcPct val="150000"/>
              </a:lnSpc>
            </a:pPr>
            <a:r>
              <a:rPr lang="zh-CN" altLang="en-US" sz="4800" spc="600" dirty="0">
                <a:solidFill>
                  <a:schemeClr val="accent3"/>
                </a:solidFill>
                <a:effectLst>
                  <a:outerShdw blurRad="38100" dist="38100" dir="2700000" algn="tl">
                    <a:srgbClr val="000000">
                      <a:alpha val="43137"/>
                    </a:srgbClr>
                  </a:outerShdw>
                </a:effectLst>
                <a:latin typeface="+mj-ea"/>
                <a:ea typeface="+mj-ea"/>
                <a:cs typeface="BoldBrush" charset="0"/>
              </a:rPr>
              <a:t>用户可以在投影仪或者计算机上进行演示</a:t>
            </a:r>
            <a:endParaRPr lang="en-US" sz="4800" spc="600" dirty="0">
              <a:solidFill>
                <a:schemeClr val="accent3"/>
              </a:solidFill>
              <a:effectLst>
                <a:outerShdw blurRad="38100" dist="38100" dir="2700000" algn="tl">
                  <a:srgbClr val="000000">
                    <a:alpha val="43137"/>
                  </a:srgbClr>
                </a:outerShdw>
              </a:effectLst>
              <a:latin typeface="+mj-ea"/>
              <a:ea typeface="+mj-ea"/>
              <a:cs typeface="BoldBrush" charset="0"/>
            </a:endParaRPr>
          </a:p>
        </p:txBody>
      </p:sp>
      <p:grpSp>
        <p:nvGrpSpPr>
          <p:cNvPr id="2" name="组合 1"/>
          <p:cNvGrpSpPr/>
          <p:nvPr/>
        </p:nvGrpSpPr>
        <p:grpSpPr>
          <a:xfrm>
            <a:off x="7148513" y="3823759"/>
            <a:ext cx="3327636" cy="1271354"/>
            <a:chOff x="7148513" y="3823759"/>
            <a:chExt cx="3327636" cy="1271354"/>
          </a:xfrm>
        </p:grpSpPr>
        <p:sp>
          <p:nvSpPr>
            <p:cNvPr id="13" name="矩形 12"/>
            <p:cNvSpPr/>
            <p:nvPr/>
          </p:nvSpPr>
          <p:spPr>
            <a:xfrm>
              <a:off x="7148513" y="4227183"/>
              <a:ext cx="3327636" cy="867930"/>
            </a:xfrm>
            <a:prstGeom prst="rect">
              <a:avLst/>
            </a:prstGeom>
          </p:spPr>
          <p:txBody>
            <a:bodyPr wrap="square">
              <a:spAutoFit/>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14" name="矩形 13"/>
            <p:cNvSpPr/>
            <p:nvPr/>
          </p:nvSpPr>
          <p:spPr>
            <a:xfrm>
              <a:off x="7148513" y="3823759"/>
              <a:ext cx="2241974" cy="424732"/>
            </a:xfrm>
            <a:prstGeom prst="rect">
              <a:avLst/>
            </a:prstGeom>
          </p:spPr>
          <p:txBody>
            <a:bodyPr wrap="square">
              <a:spAutoFit/>
            </a:bodyPr>
            <a:lstStyle/>
            <a:p>
              <a:pPr algn="just">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3"/>
          <p:cNvSpPr/>
          <p:nvPr>
            <p:custDataLst>
              <p:tags r:id="rId1"/>
            </p:custDataLst>
          </p:nvPr>
        </p:nvSpPr>
        <p:spPr>
          <a:xfrm>
            <a:off x="5703885" y="1796204"/>
            <a:ext cx="784230" cy="127219"/>
          </a:xfrm>
          <a:prstGeom prst="rect">
            <a:avLst/>
          </a:prstGeom>
          <a:noFill/>
          <a:ln w="381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PA_组合 4"/>
          <p:cNvGrpSpPr/>
          <p:nvPr>
            <p:custDataLst>
              <p:tags r:id="rId2"/>
            </p:custDataLst>
          </p:nvPr>
        </p:nvGrpSpPr>
        <p:grpSpPr>
          <a:xfrm>
            <a:off x="2714045" y="2409067"/>
            <a:ext cx="6763910" cy="3874352"/>
            <a:chOff x="2007321" y="1438226"/>
            <a:chExt cx="8493758" cy="4865206"/>
          </a:xfrm>
        </p:grpSpPr>
        <p:sp>
          <p:nvSpPr>
            <p:cNvPr id="6" name="PA_任意多边形 5"/>
            <p:cNvSpPr/>
            <p:nvPr>
              <p:custDataLst>
                <p:tags r:id="rId8"/>
              </p:custDataLst>
            </p:nvPr>
          </p:nvSpPr>
          <p:spPr bwMode="auto">
            <a:xfrm>
              <a:off x="2007321" y="6114631"/>
              <a:ext cx="4278336" cy="188801"/>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kern="1200">
                <a:latin typeface="Roboto Light"/>
              </a:endParaRPr>
            </a:p>
          </p:txBody>
        </p:sp>
        <p:sp>
          <p:nvSpPr>
            <p:cNvPr id="7" name="PA_任意多边形 6"/>
            <p:cNvSpPr/>
            <p:nvPr>
              <p:custDataLst>
                <p:tags r:id="rId9"/>
              </p:custDataLst>
            </p:nvPr>
          </p:nvSpPr>
          <p:spPr bwMode="auto">
            <a:xfrm>
              <a:off x="6222740" y="6114631"/>
              <a:ext cx="4278336" cy="188801"/>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kern="1200">
                <a:latin typeface="Roboto Light"/>
              </a:endParaRPr>
            </a:p>
          </p:txBody>
        </p:sp>
        <p:sp>
          <p:nvSpPr>
            <p:cNvPr id="8" name="PA_任意多边形 7"/>
            <p:cNvSpPr/>
            <p:nvPr>
              <p:custDataLst>
                <p:tags r:id="rId10"/>
              </p:custDataLst>
            </p:nvPr>
          </p:nvSpPr>
          <p:spPr bwMode="auto">
            <a:xfrm>
              <a:off x="2868796" y="1438226"/>
              <a:ext cx="6838568" cy="4666723"/>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p:spPr>
          <p:txBody>
            <a:bodyPr vert="horz" wrap="square" lIns="91440" tIns="45720" rIns="91440" bIns="45720" numCol="1" anchor="t" anchorCtr="0" compatLnSpc="1"/>
            <a:lstStyle/>
            <a:p>
              <a:endParaRPr lang="id-ID" kern="1200">
                <a:latin typeface="Roboto Light"/>
              </a:endParaRPr>
            </a:p>
          </p:txBody>
        </p:sp>
        <p:sp>
          <p:nvSpPr>
            <p:cNvPr id="9" name="PA_矩形 8"/>
            <p:cNvSpPr>
              <a:spLocks noChangeArrowheads="1"/>
            </p:cNvSpPr>
            <p:nvPr>
              <p:custDataLst>
                <p:tags r:id="rId11"/>
              </p:custDataLst>
            </p:nvPr>
          </p:nvSpPr>
          <p:spPr bwMode="auto">
            <a:xfrm>
              <a:off x="2007321" y="6037175"/>
              <a:ext cx="8493758" cy="15491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kern="1200">
                <a:latin typeface="Roboto Light"/>
              </a:endParaRPr>
            </a:p>
          </p:txBody>
        </p:sp>
        <p:sp>
          <p:nvSpPr>
            <p:cNvPr id="10" name="PA_任意多边形 9"/>
            <p:cNvSpPr/>
            <p:nvPr>
              <p:custDataLst>
                <p:tags r:id="rId12"/>
              </p:custDataLst>
            </p:nvPr>
          </p:nvSpPr>
          <p:spPr bwMode="auto">
            <a:xfrm>
              <a:off x="5641969" y="6037175"/>
              <a:ext cx="1219616" cy="8713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kern="1200">
                <a:latin typeface="Roboto Light"/>
              </a:endParaRPr>
            </a:p>
          </p:txBody>
        </p:sp>
        <p:sp>
          <p:nvSpPr>
            <p:cNvPr id="11" name="PA_矩形 10"/>
            <p:cNvSpPr>
              <a:spLocks noChangeArrowheads="1"/>
            </p:cNvSpPr>
            <p:nvPr>
              <p:custDataLst>
                <p:tags r:id="rId13"/>
              </p:custDataLst>
            </p:nvPr>
          </p:nvSpPr>
          <p:spPr bwMode="auto">
            <a:xfrm>
              <a:off x="3096263" y="1733529"/>
              <a:ext cx="6383628" cy="403255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kern="1200">
                <a:latin typeface="Roboto Light"/>
              </a:endParaRPr>
            </a:p>
          </p:txBody>
        </p:sp>
        <p:sp>
          <p:nvSpPr>
            <p:cNvPr id="12" name="PA_椭圆 11"/>
            <p:cNvSpPr/>
            <p:nvPr>
              <p:custDataLst>
                <p:tags r:id="rId14"/>
              </p:custDataLst>
            </p:nvPr>
          </p:nvSpPr>
          <p:spPr>
            <a:xfrm>
              <a:off x="6251777" y="1546335"/>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矩形 27"/>
          <p:cNvSpPr/>
          <p:nvPr/>
        </p:nvSpPr>
        <p:spPr>
          <a:xfrm>
            <a:off x="3431093"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4473235"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3" name="组合 2"/>
          <p:cNvGrpSpPr/>
          <p:nvPr/>
        </p:nvGrpSpPr>
        <p:grpSpPr>
          <a:xfrm>
            <a:off x="9031171" y="3011238"/>
            <a:ext cx="2622565" cy="2182287"/>
            <a:chOff x="9031171" y="3011238"/>
            <a:chExt cx="2622565" cy="2182287"/>
          </a:xfrm>
        </p:grpSpPr>
        <p:sp>
          <p:nvSpPr>
            <p:cNvPr id="30" name="PA_椭圆 29"/>
            <p:cNvSpPr/>
            <p:nvPr>
              <p:custDataLst>
                <p:tags r:id="rId6"/>
              </p:custDataLst>
            </p:nvPr>
          </p:nvSpPr>
          <p:spPr>
            <a:xfrm>
              <a:off x="9433851" y="3011238"/>
              <a:ext cx="1045722" cy="104572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_任意多边形 160"/>
            <p:cNvSpPr>
              <a:spLocks noChangeArrowheads="1"/>
            </p:cNvSpPr>
            <p:nvPr>
              <p:custDataLst>
                <p:tags r:id="rId7"/>
              </p:custDataLst>
            </p:nvPr>
          </p:nvSpPr>
          <p:spPr bwMode="auto">
            <a:xfrm>
              <a:off x="9695998" y="3317799"/>
              <a:ext cx="489624" cy="41669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endParaRPr lang="en-US"/>
            </a:p>
          </p:txBody>
        </p:sp>
        <p:grpSp>
          <p:nvGrpSpPr>
            <p:cNvPr id="32" name="组合 31"/>
            <p:cNvGrpSpPr/>
            <p:nvPr/>
          </p:nvGrpSpPr>
          <p:grpSpPr>
            <a:xfrm>
              <a:off x="9031171" y="4305370"/>
              <a:ext cx="2622565" cy="888155"/>
              <a:chOff x="5865002" y="3276548"/>
              <a:chExt cx="2622565" cy="888155"/>
            </a:xfrm>
          </p:grpSpPr>
          <p:sp>
            <p:nvSpPr>
              <p:cNvPr id="33" name="矩形 32"/>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4" name="矩形 33"/>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grpSp>
        <p:nvGrpSpPr>
          <p:cNvPr id="2" name="组合 1"/>
          <p:cNvGrpSpPr/>
          <p:nvPr/>
        </p:nvGrpSpPr>
        <p:grpSpPr>
          <a:xfrm>
            <a:off x="605246" y="3011238"/>
            <a:ext cx="2622565" cy="2182287"/>
            <a:chOff x="605246" y="3011238"/>
            <a:chExt cx="2622565" cy="2182287"/>
          </a:xfrm>
        </p:grpSpPr>
        <p:grpSp>
          <p:nvGrpSpPr>
            <p:cNvPr id="25" name="PA_组合 24"/>
            <p:cNvGrpSpPr/>
            <p:nvPr>
              <p:custDataLst>
                <p:tags r:id="rId3"/>
              </p:custDataLst>
            </p:nvPr>
          </p:nvGrpSpPr>
          <p:grpSpPr>
            <a:xfrm>
              <a:off x="1766387" y="3011238"/>
              <a:ext cx="1045722" cy="1045722"/>
              <a:chOff x="1803388" y="2790908"/>
              <a:chExt cx="1045722" cy="1045722"/>
            </a:xfrm>
          </p:grpSpPr>
          <p:sp>
            <p:nvSpPr>
              <p:cNvPr id="23" name="PA_任意多边形 222"/>
              <p:cNvSpPr>
                <a:spLocks noChangeArrowheads="1"/>
              </p:cNvSpPr>
              <p:nvPr>
                <p:custDataLst>
                  <p:tags r:id="rId4"/>
                </p:custDataLst>
              </p:nvPr>
            </p:nvSpPr>
            <p:spPr bwMode="auto">
              <a:xfrm>
                <a:off x="2076275" y="3109654"/>
                <a:ext cx="499948" cy="489742"/>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sp>
            <p:nvSpPr>
              <p:cNvPr id="24" name="PA_椭圆 23"/>
              <p:cNvSpPr/>
              <p:nvPr>
                <p:custDataLst>
                  <p:tags r:id="rId5"/>
                </p:custDataLst>
              </p:nvPr>
            </p:nvSpPr>
            <p:spPr>
              <a:xfrm>
                <a:off x="1803388" y="2790908"/>
                <a:ext cx="1045722" cy="104572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组合 34"/>
            <p:cNvGrpSpPr/>
            <p:nvPr/>
          </p:nvGrpSpPr>
          <p:grpSpPr>
            <a:xfrm>
              <a:off x="605246" y="4305370"/>
              <a:ext cx="2622565" cy="888155"/>
              <a:chOff x="5865002" y="3276548"/>
              <a:chExt cx="2622565" cy="888155"/>
            </a:xfrm>
          </p:grpSpPr>
          <p:sp>
            <p:nvSpPr>
              <p:cNvPr id="36" name="矩形 35"/>
              <p:cNvSpPr/>
              <p:nvPr/>
            </p:nvSpPr>
            <p:spPr>
              <a:xfrm>
                <a:off x="5865002" y="3629172"/>
                <a:ext cx="2622565"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7" name="矩形 36"/>
              <p:cNvSpPr/>
              <p:nvPr/>
            </p:nvSpPr>
            <p:spPr>
              <a:xfrm>
                <a:off x="6245593" y="3276548"/>
                <a:ext cx="2241974" cy="387798"/>
              </a:xfrm>
              <a:prstGeom prst="rect">
                <a:avLst/>
              </a:prstGeom>
            </p:spPr>
            <p:txBody>
              <a:bodyPr wrap="square">
                <a:spAutoFit/>
              </a:bodyPr>
              <a:lstStyle/>
              <a:p>
                <a:pPr algn="r">
                  <a:lnSpc>
                    <a:spcPct val="120000"/>
                  </a:lnSpc>
                </a:pPr>
                <a:r>
                  <a:rPr lang="zh-CN" altLang="en-US" sz="1600" b="1" dirty="0">
                    <a:solidFill>
                      <a:schemeClr val="tx1">
                        <a:lumMod val="65000"/>
                        <a:lumOff val="35000"/>
                      </a:schemeClr>
                    </a:solidFill>
                  </a:rPr>
                  <a:t>标题文字添加</a:t>
                </a:r>
              </a:p>
            </p:txBody>
          </p:sp>
        </p:grpSp>
      </p:grpSp>
      <p:pic>
        <p:nvPicPr>
          <p:cNvPr id="14" name="图片占位符 13"/>
          <p:cNvPicPr>
            <a:picLocks noGrp="1" noChangeAspect="1"/>
          </p:cNvPicPr>
          <p:nvPr>
            <p:ph type="pic" sz="quarter" idx="10"/>
          </p:nvPr>
        </p:nvPicPr>
        <p:blipFill>
          <a:blip r:embed="rId17"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50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5" cstate="screen"/>
          <a:srcRect/>
          <a:stretch>
            <a:fillRect/>
          </a:stretch>
        </p:blipFill>
        <p:spPr/>
      </p:pic>
      <p:sp>
        <p:nvSpPr>
          <p:cNvPr id="12" name="PA_Triangle 9"/>
          <p:cNvSpPr/>
          <p:nvPr/>
        </p:nvSpPr>
        <p:spPr>
          <a:xfrm rot="10800000" flipV="1">
            <a:off x="9893646" y="818040"/>
            <a:ext cx="1060704" cy="96637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4"/>
          </a:solidFill>
          <a:ln w="1143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PA_文本框 10"/>
          <p:cNvSpPr txBox="1"/>
          <p:nvPr>
            <p:custDataLst>
              <p:tags r:id="rId1"/>
            </p:custDataLst>
          </p:nvPr>
        </p:nvSpPr>
        <p:spPr>
          <a:xfrm rot="1153340">
            <a:off x="584603" y="611456"/>
            <a:ext cx="6851510" cy="2131674"/>
          </a:xfrm>
          <a:prstGeom prst="rect">
            <a:avLst/>
          </a:prstGeom>
          <a:noFill/>
          <a:ln>
            <a:noFill/>
          </a:ln>
          <a:scene3d>
            <a:camera prst="isometricRightUp"/>
            <a:lightRig rig="threePt" dir="t"/>
          </a:scene3d>
        </p:spPr>
        <p:txBody>
          <a:bodyPr wrap="square" lIns="91440" tIns="0" rtlCol="0">
            <a:spAutoFit/>
          </a:bodyPr>
          <a:lstStyle/>
          <a:p>
            <a:pPr>
              <a:lnSpc>
                <a:spcPct val="150000"/>
              </a:lnSpc>
            </a:pPr>
            <a:r>
              <a:rPr lang="zh-CN" altLang="en-US" sz="4800" spc="600" dirty="0">
                <a:solidFill>
                  <a:schemeClr val="accent4"/>
                </a:solidFill>
                <a:latin typeface="+mn-ea"/>
                <a:cs typeface="BoldBrush" charset="0"/>
              </a:rPr>
              <a:t>用户可以在投影仪或者计算机上进行演示</a:t>
            </a:r>
            <a:endParaRPr lang="en-US" sz="4800" spc="600" dirty="0">
              <a:solidFill>
                <a:schemeClr val="accent4"/>
              </a:solidFill>
              <a:latin typeface="+mn-ea"/>
              <a:cs typeface="BoldBrush" charset="0"/>
            </a:endParaRPr>
          </a:p>
        </p:txBody>
      </p:sp>
      <p:grpSp>
        <p:nvGrpSpPr>
          <p:cNvPr id="2" name="组合 1"/>
          <p:cNvGrpSpPr/>
          <p:nvPr/>
        </p:nvGrpSpPr>
        <p:grpSpPr>
          <a:xfrm>
            <a:off x="403205" y="3766185"/>
            <a:ext cx="3867596" cy="1986925"/>
            <a:chOff x="403205" y="3766185"/>
            <a:chExt cx="3867596" cy="1986925"/>
          </a:xfrm>
        </p:grpSpPr>
        <p:cxnSp>
          <p:nvCxnSpPr>
            <p:cNvPr id="8" name="PA_直接连接符 7"/>
            <p:cNvCxnSpPr/>
            <p:nvPr>
              <p:custDataLst>
                <p:tags r:id="rId2"/>
              </p:custDataLst>
            </p:nvPr>
          </p:nvCxnSpPr>
          <p:spPr>
            <a:xfrm>
              <a:off x="3231365" y="3766185"/>
              <a:ext cx="90483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03205" y="4368115"/>
              <a:ext cx="3867596" cy="1384995"/>
            </a:xfrm>
            <a:prstGeom prst="rect">
              <a:avLst/>
            </a:prstGeom>
          </p:spPr>
          <p:txBody>
            <a:bodyPr wrap="square">
              <a:spAutoFit/>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400" dirty="0">
                  <a:solidFill>
                    <a:schemeClr val="tx1">
                      <a:lumMod val="50000"/>
                      <a:lumOff val="50000"/>
                    </a:schemeClr>
                  </a:solidFill>
                </a:rPr>
                <a:t>Microsoft Office PowerPoint</a:t>
              </a:r>
              <a:r>
                <a:rPr lang="zh-CN" altLang="en-US" sz="1400" dirty="0">
                  <a:solidFill>
                    <a:schemeClr val="tx1">
                      <a:lumMod val="50000"/>
                      <a:lumOff val="50000"/>
                    </a:schemeClr>
                  </a:solidFill>
                </a:rPr>
                <a:t>不仅可以创建演示文稿还可以在互联网上召开面对面会议</a:t>
              </a:r>
            </a:p>
          </p:txBody>
        </p:sp>
        <p:sp>
          <p:nvSpPr>
            <p:cNvPr id="7" name="矩形 6"/>
            <p:cNvSpPr/>
            <p:nvPr/>
          </p:nvSpPr>
          <p:spPr>
            <a:xfrm>
              <a:off x="1025270" y="3882918"/>
              <a:ext cx="3245530" cy="396134"/>
            </a:xfrm>
            <a:prstGeom prst="rect">
              <a:avLst/>
            </a:prstGeom>
          </p:spPr>
          <p:txBody>
            <a:bodyPr wrap="square">
              <a:spAutoFit/>
            </a:bodyPr>
            <a:lstStyle/>
            <a:p>
              <a:pPr algn="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6" cstate="screen"/>
          <a:srcRect/>
          <a:stretch>
            <a:fillRect/>
          </a:stretch>
        </p:blipFill>
        <p:spPr/>
      </p:pic>
      <p:sp>
        <p:nvSpPr>
          <p:cNvPr id="4" name="PA_矩形 3"/>
          <p:cNvSpPr/>
          <p:nvPr>
            <p:custDataLst>
              <p:tags r:id="rId1"/>
            </p:custDataLst>
          </p:nvPr>
        </p:nvSpPr>
        <p:spPr>
          <a:xfrm>
            <a:off x="-1" y="0"/>
            <a:ext cx="529557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_矩形 9"/>
          <p:cNvSpPr/>
          <p:nvPr>
            <p:custDataLst>
              <p:tags r:id="rId2"/>
            </p:custDataLst>
          </p:nvPr>
        </p:nvSpPr>
        <p:spPr>
          <a:xfrm>
            <a:off x="3299791" y="5843946"/>
            <a:ext cx="784230" cy="127219"/>
          </a:xfrm>
          <a:prstGeom prst="rect">
            <a:avLst/>
          </a:prstGeom>
          <a:no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_文本框 10"/>
          <p:cNvSpPr txBox="1"/>
          <p:nvPr>
            <p:custDataLst>
              <p:tags r:id="rId3"/>
            </p:custDataLst>
          </p:nvPr>
        </p:nvSpPr>
        <p:spPr>
          <a:xfrm rot="1153340">
            <a:off x="78578" y="563393"/>
            <a:ext cx="5138412" cy="3239669"/>
          </a:xfrm>
          <a:prstGeom prst="rect">
            <a:avLst/>
          </a:prstGeom>
          <a:noFill/>
          <a:ln>
            <a:noFill/>
          </a:ln>
          <a:scene3d>
            <a:camera prst="isometricRightUp"/>
            <a:lightRig rig="threePt" dir="t"/>
          </a:scene3d>
        </p:spPr>
        <p:txBody>
          <a:bodyPr wrap="square" lIns="91440" tIns="0" rtlCol="0">
            <a:spAutoFit/>
          </a:bodyPr>
          <a:lstStyle/>
          <a:p>
            <a:pPr algn="ctr">
              <a:lnSpc>
                <a:spcPct val="150000"/>
              </a:lnSpc>
            </a:pPr>
            <a:r>
              <a:rPr lang="zh-CN" altLang="en-US" sz="4800" spc="600" dirty="0">
                <a:solidFill>
                  <a:schemeClr val="bg1"/>
                </a:solidFill>
                <a:latin typeface="+mn-ea"/>
                <a:cs typeface="BoldBrush" charset="0"/>
              </a:rPr>
              <a:t>用户可以在投影仪或者计算机上进行演示</a:t>
            </a:r>
            <a:endParaRPr lang="en-US" sz="4800" spc="600" dirty="0">
              <a:solidFill>
                <a:schemeClr val="bg1"/>
              </a:solidFill>
              <a:latin typeface="+mn-ea"/>
              <a:cs typeface="BoldBrush" charset="0"/>
            </a:endParaRPr>
          </a:p>
        </p:txBody>
      </p:sp>
      <p:sp>
        <p:nvSpPr>
          <p:cNvPr id="11" name="矩形 10"/>
          <p:cNvSpPr/>
          <p:nvPr/>
        </p:nvSpPr>
        <p:spPr>
          <a:xfrm>
            <a:off x="1579189" y="4074824"/>
            <a:ext cx="2789076" cy="1126462"/>
          </a:xfrm>
          <a:prstGeom prst="rect">
            <a:avLst/>
          </a:prstGeom>
        </p:spPr>
        <p:txBody>
          <a:bodyPr wrap="square">
            <a:spAutoFit/>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up)">
                                      <p:cBhvr>
                                        <p:cTn id="21" dur="500"/>
                                        <p:tgtEl>
                                          <p:spTgt spid="11">
                                            <p:txEl>
                                              <p:pRg st="0" end="0"/>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2147" y="2729398"/>
            <a:ext cx="1222280" cy="1222280"/>
            <a:chOff x="2662147" y="2729398"/>
            <a:chExt cx="1222280" cy="1222280"/>
          </a:xfrm>
        </p:grpSpPr>
        <p:sp>
          <p:nvSpPr>
            <p:cNvPr id="5" name="PA_任意多边形 222"/>
            <p:cNvSpPr>
              <a:spLocks noChangeArrowheads="1"/>
            </p:cNvSpPr>
            <p:nvPr>
              <p:custDataLst>
                <p:tags r:id="rId5"/>
              </p:custDataLst>
            </p:nvPr>
          </p:nvSpPr>
          <p:spPr bwMode="auto">
            <a:xfrm>
              <a:off x="2985895" y="3106719"/>
              <a:ext cx="574784" cy="56304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sp>
          <p:nvSpPr>
            <p:cNvPr id="10" name="PA_椭圆 9"/>
            <p:cNvSpPr/>
            <p:nvPr>
              <p:custDataLst>
                <p:tags r:id="rId6"/>
              </p:custDataLst>
            </p:nvPr>
          </p:nvSpPr>
          <p:spPr>
            <a:xfrm>
              <a:off x="2662147" y="2729398"/>
              <a:ext cx="1222280" cy="1222280"/>
            </a:xfrm>
            <a:prstGeom prst="ellipse">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组合 2"/>
          <p:cNvGrpSpPr/>
          <p:nvPr/>
        </p:nvGrpSpPr>
        <p:grpSpPr>
          <a:xfrm>
            <a:off x="5484860" y="2729398"/>
            <a:ext cx="1222280" cy="1222280"/>
            <a:chOff x="5484860" y="2729398"/>
            <a:chExt cx="1222280" cy="1222280"/>
          </a:xfrm>
        </p:grpSpPr>
        <p:sp>
          <p:nvSpPr>
            <p:cNvPr id="4" name="PA_任意多边形 206"/>
            <p:cNvSpPr>
              <a:spLocks noChangeArrowheads="1"/>
            </p:cNvSpPr>
            <p:nvPr>
              <p:custDataLst>
                <p:tags r:id="rId3"/>
              </p:custDataLst>
            </p:nvPr>
          </p:nvSpPr>
          <p:spPr bwMode="auto">
            <a:xfrm>
              <a:off x="5791015" y="3043896"/>
              <a:ext cx="609970" cy="609970"/>
            </a:xfrm>
            <a:custGeom>
              <a:avLst/>
              <a:gdLst>
                <a:gd name="T0" fmla="*/ 218 w 229"/>
                <a:gd name="T1" fmla="*/ 181 h 229"/>
                <a:gd name="T2" fmla="*/ 176 w 229"/>
                <a:gd name="T3" fmla="*/ 139 h 229"/>
                <a:gd name="T4" fmla="*/ 176 w 229"/>
                <a:gd name="T5" fmla="*/ 139 h 229"/>
                <a:gd name="T6" fmla="*/ 151 w 229"/>
                <a:gd name="T7" fmla="*/ 26 h 229"/>
                <a:gd name="T8" fmla="*/ 151 w 229"/>
                <a:gd name="T9" fmla="*/ 26 h 229"/>
                <a:gd name="T10" fmla="*/ 35 w 229"/>
                <a:gd name="T11" fmla="*/ 34 h 229"/>
                <a:gd name="T12" fmla="*/ 35 w 229"/>
                <a:gd name="T13" fmla="*/ 34 h 229"/>
                <a:gd name="T14" fmla="*/ 26 w 229"/>
                <a:gd name="T15" fmla="*/ 150 h 229"/>
                <a:gd name="T16" fmla="*/ 26 w 229"/>
                <a:gd name="T17" fmla="*/ 150 h 229"/>
                <a:gd name="T18" fmla="*/ 139 w 229"/>
                <a:gd name="T19" fmla="*/ 176 h 229"/>
                <a:gd name="T20" fmla="*/ 181 w 229"/>
                <a:gd name="T21" fmla="*/ 218 h 229"/>
                <a:gd name="T22" fmla="*/ 181 w 229"/>
                <a:gd name="T23" fmla="*/ 218 h 229"/>
                <a:gd name="T24" fmla="*/ 216 w 229"/>
                <a:gd name="T25" fmla="*/ 218 h 229"/>
                <a:gd name="T26" fmla="*/ 218 w 229"/>
                <a:gd name="T27" fmla="*/ 217 h 229"/>
                <a:gd name="T28" fmla="*/ 218 w 229"/>
                <a:gd name="T29" fmla="*/ 217 h 229"/>
                <a:gd name="T30" fmla="*/ 218 w 229"/>
                <a:gd name="T31" fmla="*/ 181 h 229"/>
                <a:gd name="T32" fmla="*/ 18 w 229"/>
                <a:gd name="T33" fmla="*/ 98 h 229"/>
                <a:gd name="T34" fmla="*/ 18 w 229"/>
                <a:gd name="T35" fmla="*/ 98 h 229"/>
                <a:gd name="T36" fmla="*/ 118 w 229"/>
                <a:gd name="T37" fmla="*/ 20 h 229"/>
                <a:gd name="T38" fmla="*/ 118 w 229"/>
                <a:gd name="T39" fmla="*/ 20 h 229"/>
                <a:gd name="T40" fmla="*/ 169 w 229"/>
                <a:gd name="T41" fmla="*/ 136 h 229"/>
                <a:gd name="T42" fmla="*/ 168 w 229"/>
                <a:gd name="T43" fmla="*/ 136 h 229"/>
                <a:gd name="T44" fmla="*/ 168 w 229"/>
                <a:gd name="T45" fmla="*/ 136 h 229"/>
                <a:gd name="T46" fmla="*/ 166 w 229"/>
                <a:gd name="T47" fmla="*/ 140 h 229"/>
                <a:gd name="T48" fmla="*/ 166 w 229"/>
                <a:gd name="T49" fmla="*/ 140 h 229"/>
                <a:gd name="T50" fmla="*/ 163 w 229"/>
                <a:gd name="T51" fmla="*/ 145 h 229"/>
                <a:gd name="T52" fmla="*/ 163 w 229"/>
                <a:gd name="T53" fmla="*/ 145 h 229"/>
                <a:gd name="T54" fmla="*/ 161 w 229"/>
                <a:gd name="T55" fmla="*/ 147 h 229"/>
                <a:gd name="T56" fmla="*/ 161 w 229"/>
                <a:gd name="T57" fmla="*/ 147 h 229"/>
                <a:gd name="T58" fmla="*/ 159 w 229"/>
                <a:gd name="T59" fmla="*/ 150 h 229"/>
                <a:gd name="T60" fmla="*/ 159 w 229"/>
                <a:gd name="T61" fmla="*/ 150 h 229"/>
                <a:gd name="T62" fmla="*/ 156 w 229"/>
                <a:gd name="T63" fmla="*/ 153 h 229"/>
                <a:gd name="T64" fmla="*/ 156 w 229"/>
                <a:gd name="T65" fmla="*/ 153 h 229"/>
                <a:gd name="T66" fmla="*/ 154 w 229"/>
                <a:gd name="T67" fmla="*/ 155 h 229"/>
                <a:gd name="T68" fmla="*/ 154 w 229"/>
                <a:gd name="T69" fmla="*/ 155 h 229"/>
                <a:gd name="T70" fmla="*/ 150 w 229"/>
                <a:gd name="T71" fmla="*/ 159 h 229"/>
                <a:gd name="T72" fmla="*/ 150 w 229"/>
                <a:gd name="T73" fmla="*/ 159 h 229"/>
                <a:gd name="T74" fmla="*/ 148 w 229"/>
                <a:gd name="T75" fmla="*/ 160 h 229"/>
                <a:gd name="T76" fmla="*/ 148 w 229"/>
                <a:gd name="T77" fmla="*/ 160 h 229"/>
                <a:gd name="T78" fmla="*/ 144 w 229"/>
                <a:gd name="T79" fmla="*/ 163 h 229"/>
                <a:gd name="T80" fmla="*/ 144 w 229"/>
                <a:gd name="T81" fmla="*/ 163 h 229"/>
                <a:gd name="T82" fmla="*/ 142 w 229"/>
                <a:gd name="T83" fmla="*/ 164 h 229"/>
                <a:gd name="T84" fmla="*/ 142 w 229"/>
                <a:gd name="T85" fmla="*/ 164 h 229"/>
                <a:gd name="T86" fmla="*/ 18 w 229"/>
                <a:gd name="T87" fmla="*/ 98 h 229"/>
                <a:gd name="T88" fmla="*/ 212 w 229"/>
                <a:gd name="T89" fmla="*/ 211 h 229"/>
                <a:gd name="T90" fmla="*/ 211 w 229"/>
                <a:gd name="T91" fmla="*/ 213 h 229"/>
                <a:gd name="T92" fmla="*/ 211 w 229"/>
                <a:gd name="T93" fmla="*/ 213 h 229"/>
                <a:gd name="T94" fmla="*/ 187 w 229"/>
                <a:gd name="T95" fmla="*/ 213 h 229"/>
                <a:gd name="T96" fmla="*/ 146 w 229"/>
                <a:gd name="T97" fmla="*/ 172 h 229"/>
                <a:gd name="T98" fmla="*/ 146 w 229"/>
                <a:gd name="T99" fmla="*/ 172 h 229"/>
                <a:gd name="T100" fmla="*/ 147 w 229"/>
                <a:gd name="T101" fmla="*/ 172 h 229"/>
                <a:gd name="T102" fmla="*/ 147 w 229"/>
                <a:gd name="T103" fmla="*/ 172 h 229"/>
                <a:gd name="T104" fmla="*/ 152 w 229"/>
                <a:gd name="T105" fmla="*/ 167 h 229"/>
                <a:gd name="T106" fmla="*/ 152 w 229"/>
                <a:gd name="T107" fmla="*/ 167 h 229"/>
                <a:gd name="T108" fmla="*/ 154 w 229"/>
                <a:gd name="T109" fmla="*/ 166 h 229"/>
                <a:gd name="T110" fmla="*/ 154 w 229"/>
                <a:gd name="T111" fmla="*/ 166 h 229"/>
                <a:gd name="T112" fmla="*/ 172 w 229"/>
                <a:gd name="T113" fmla="*/ 146 h 229"/>
                <a:gd name="T114" fmla="*/ 212 w 229"/>
                <a:gd name="T115" fmla="*/ 187 h 229"/>
                <a:gd name="T116" fmla="*/ 212 w 229"/>
                <a:gd name="T117" fmla="*/ 187 h 229"/>
                <a:gd name="T118" fmla="*/ 212 w 229"/>
                <a:gd name="T119" fmla="*/ 2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229">
                  <a:moveTo>
                    <a:pt x="218" y="181"/>
                  </a:moveTo>
                  <a:lnTo>
                    <a:pt x="176" y="139"/>
                  </a:lnTo>
                  <a:lnTo>
                    <a:pt x="176" y="139"/>
                  </a:lnTo>
                  <a:cubicBezTo>
                    <a:pt x="197" y="100"/>
                    <a:pt x="186" y="52"/>
                    <a:pt x="151" y="26"/>
                  </a:cubicBezTo>
                  <a:lnTo>
                    <a:pt x="151" y="26"/>
                  </a:lnTo>
                  <a:cubicBezTo>
                    <a:pt x="116" y="0"/>
                    <a:pt x="66" y="3"/>
                    <a:pt x="35" y="34"/>
                  </a:cubicBezTo>
                  <a:lnTo>
                    <a:pt x="35" y="34"/>
                  </a:lnTo>
                  <a:cubicBezTo>
                    <a:pt x="4" y="65"/>
                    <a:pt x="0" y="114"/>
                    <a:pt x="26" y="150"/>
                  </a:cubicBezTo>
                  <a:lnTo>
                    <a:pt x="26" y="150"/>
                  </a:lnTo>
                  <a:cubicBezTo>
                    <a:pt x="52" y="185"/>
                    <a:pt x="99" y="196"/>
                    <a:pt x="139" y="176"/>
                  </a:cubicBezTo>
                  <a:lnTo>
                    <a:pt x="181" y="218"/>
                  </a:lnTo>
                  <a:lnTo>
                    <a:pt x="181" y="218"/>
                  </a:lnTo>
                  <a:cubicBezTo>
                    <a:pt x="191" y="228"/>
                    <a:pt x="207" y="228"/>
                    <a:pt x="216" y="218"/>
                  </a:cubicBezTo>
                  <a:lnTo>
                    <a:pt x="218" y="217"/>
                  </a:lnTo>
                  <a:lnTo>
                    <a:pt x="218" y="217"/>
                  </a:lnTo>
                  <a:cubicBezTo>
                    <a:pt x="228" y="207"/>
                    <a:pt x="228" y="191"/>
                    <a:pt x="218" y="181"/>
                  </a:cubicBezTo>
                  <a:close/>
                  <a:moveTo>
                    <a:pt x="18" y="98"/>
                  </a:moveTo>
                  <a:lnTo>
                    <a:pt x="18" y="98"/>
                  </a:lnTo>
                  <a:cubicBezTo>
                    <a:pt x="18" y="45"/>
                    <a:pt x="67" y="7"/>
                    <a:pt x="118" y="20"/>
                  </a:cubicBezTo>
                  <a:lnTo>
                    <a:pt x="118" y="20"/>
                  </a:lnTo>
                  <a:cubicBezTo>
                    <a:pt x="168" y="32"/>
                    <a:pt x="193" y="90"/>
                    <a:pt x="169" y="136"/>
                  </a:cubicBezTo>
                  <a:lnTo>
                    <a:pt x="168" y="136"/>
                  </a:lnTo>
                  <a:lnTo>
                    <a:pt x="168" y="136"/>
                  </a:lnTo>
                  <a:cubicBezTo>
                    <a:pt x="167" y="138"/>
                    <a:pt x="167" y="139"/>
                    <a:pt x="166" y="140"/>
                  </a:cubicBezTo>
                  <a:lnTo>
                    <a:pt x="166" y="140"/>
                  </a:lnTo>
                  <a:cubicBezTo>
                    <a:pt x="165" y="142"/>
                    <a:pt x="164" y="143"/>
                    <a:pt x="163" y="145"/>
                  </a:cubicBezTo>
                  <a:lnTo>
                    <a:pt x="163" y="145"/>
                  </a:lnTo>
                  <a:cubicBezTo>
                    <a:pt x="162" y="145"/>
                    <a:pt x="162" y="146"/>
                    <a:pt x="161" y="147"/>
                  </a:cubicBezTo>
                  <a:lnTo>
                    <a:pt x="161" y="147"/>
                  </a:lnTo>
                  <a:cubicBezTo>
                    <a:pt x="160" y="148"/>
                    <a:pt x="159" y="149"/>
                    <a:pt x="159" y="150"/>
                  </a:cubicBezTo>
                  <a:lnTo>
                    <a:pt x="159" y="150"/>
                  </a:lnTo>
                  <a:cubicBezTo>
                    <a:pt x="158" y="151"/>
                    <a:pt x="157" y="152"/>
                    <a:pt x="156" y="153"/>
                  </a:cubicBezTo>
                  <a:lnTo>
                    <a:pt x="156" y="153"/>
                  </a:lnTo>
                  <a:cubicBezTo>
                    <a:pt x="155" y="154"/>
                    <a:pt x="154" y="154"/>
                    <a:pt x="154" y="155"/>
                  </a:cubicBezTo>
                  <a:lnTo>
                    <a:pt x="154" y="155"/>
                  </a:lnTo>
                  <a:cubicBezTo>
                    <a:pt x="152" y="156"/>
                    <a:pt x="151" y="158"/>
                    <a:pt x="150" y="159"/>
                  </a:cubicBezTo>
                  <a:lnTo>
                    <a:pt x="150" y="159"/>
                  </a:lnTo>
                  <a:cubicBezTo>
                    <a:pt x="149" y="159"/>
                    <a:pt x="148" y="160"/>
                    <a:pt x="148" y="160"/>
                  </a:cubicBezTo>
                  <a:lnTo>
                    <a:pt x="148" y="160"/>
                  </a:lnTo>
                  <a:cubicBezTo>
                    <a:pt x="147" y="161"/>
                    <a:pt x="145" y="162"/>
                    <a:pt x="144" y="163"/>
                  </a:cubicBezTo>
                  <a:lnTo>
                    <a:pt x="144" y="163"/>
                  </a:lnTo>
                  <a:cubicBezTo>
                    <a:pt x="144" y="163"/>
                    <a:pt x="143" y="164"/>
                    <a:pt x="142" y="164"/>
                  </a:cubicBezTo>
                  <a:lnTo>
                    <a:pt x="142" y="164"/>
                  </a:lnTo>
                  <a:cubicBezTo>
                    <a:pt x="89" y="200"/>
                    <a:pt x="18" y="162"/>
                    <a:pt x="18" y="98"/>
                  </a:cubicBezTo>
                  <a:close/>
                  <a:moveTo>
                    <a:pt x="212" y="211"/>
                  </a:moveTo>
                  <a:lnTo>
                    <a:pt x="211" y="213"/>
                  </a:lnTo>
                  <a:lnTo>
                    <a:pt x="211" y="213"/>
                  </a:lnTo>
                  <a:cubicBezTo>
                    <a:pt x="204" y="219"/>
                    <a:pt x="193" y="219"/>
                    <a:pt x="187" y="213"/>
                  </a:cubicBezTo>
                  <a:lnTo>
                    <a:pt x="146" y="172"/>
                  </a:lnTo>
                  <a:lnTo>
                    <a:pt x="146" y="172"/>
                  </a:lnTo>
                  <a:cubicBezTo>
                    <a:pt x="146" y="172"/>
                    <a:pt x="146" y="172"/>
                    <a:pt x="147" y="172"/>
                  </a:cubicBezTo>
                  <a:lnTo>
                    <a:pt x="147" y="172"/>
                  </a:lnTo>
                  <a:cubicBezTo>
                    <a:pt x="149" y="170"/>
                    <a:pt x="151" y="169"/>
                    <a:pt x="152" y="167"/>
                  </a:cubicBezTo>
                  <a:lnTo>
                    <a:pt x="152" y="167"/>
                  </a:lnTo>
                  <a:cubicBezTo>
                    <a:pt x="153" y="167"/>
                    <a:pt x="153" y="167"/>
                    <a:pt x="154" y="166"/>
                  </a:cubicBezTo>
                  <a:lnTo>
                    <a:pt x="154" y="166"/>
                  </a:lnTo>
                  <a:cubicBezTo>
                    <a:pt x="161" y="161"/>
                    <a:pt x="167" y="154"/>
                    <a:pt x="172" y="146"/>
                  </a:cubicBezTo>
                  <a:lnTo>
                    <a:pt x="212" y="187"/>
                  </a:lnTo>
                  <a:lnTo>
                    <a:pt x="212" y="187"/>
                  </a:lnTo>
                  <a:cubicBezTo>
                    <a:pt x="219" y="193"/>
                    <a:pt x="219" y="204"/>
                    <a:pt x="212" y="211"/>
                  </a:cubicBezTo>
                  <a:close/>
                </a:path>
              </a:pathLst>
            </a:custGeom>
            <a:solidFill>
              <a:schemeClr val="accent4"/>
            </a:solidFill>
            <a:ln>
              <a:noFill/>
            </a:ln>
            <a:effectLst/>
          </p:spPr>
          <p:txBody>
            <a:bodyPr wrap="none" anchor="ctr"/>
            <a:lstStyle/>
            <a:p>
              <a:endParaRPr lang="en-US"/>
            </a:p>
          </p:txBody>
        </p:sp>
        <p:sp>
          <p:nvSpPr>
            <p:cNvPr id="11" name="PA_椭圆 10"/>
            <p:cNvSpPr/>
            <p:nvPr>
              <p:custDataLst>
                <p:tags r:id="rId4"/>
              </p:custDataLst>
            </p:nvPr>
          </p:nvSpPr>
          <p:spPr>
            <a:xfrm>
              <a:off x="5484860" y="2729398"/>
              <a:ext cx="1222280" cy="1222280"/>
            </a:xfrm>
            <a:prstGeom prst="ellipse">
              <a:avLst/>
            </a:prstGeom>
            <a:noFill/>
            <a:ln w="2540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组合 5"/>
          <p:cNvGrpSpPr/>
          <p:nvPr/>
        </p:nvGrpSpPr>
        <p:grpSpPr>
          <a:xfrm>
            <a:off x="8307573" y="2729398"/>
            <a:ext cx="1222280" cy="1222280"/>
            <a:chOff x="8307573" y="2729398"/>
            <a:chExt cx="1222280" cy="1222280"/>
          </a:xfrm>
        </p:grpSpPr>
        <p:sp>
          <p:nvSpPr>
            <p:cNvPr id="9" name="PA_任意多边形 160"/>
            <p:cNvSpPr>
              <a:spLocks noChangeArrowheads="1"/>
            </p:cNvSpPr>
            <p:nvPr>
              <p:custDataLst>
                <p:tags r:id="rId1"/>
              </p:custDataLst>
            </p:nvPr>
          </p:nvSpPr>
          <p:spPr bwMode="auto">
            <a:xfrm>
              <a:off x="8631321" y="3095951"/>
              <a:ext cx="574784" cy="489174"/>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endParaRPr lang="en-US"/>
            </a:p>
          </p:txBody>
        </p:sp>
        <p:sp>
          <p:nvSpPr>
            <p:cNvPr id="12" name="PA_椭圆 11"/>
            <p:cNvSpPr/>
            <p:nvPr>
              <p:custDataLst>
                <p:tags r:id="rId2"/>
              </p:custDataLst>
            </p:nvPr>
          </p:nvSpPr>
          <p:spPr>
            <a:xfrm>
              <a:off x="8307573" y="2729398"/>
              <a:ext cx="1222280" cy="1222280"/>
            </a:xfrm>
            <a:prstGeom prst="ellipse">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矩形 17"/>
          <p:cNvSpPr/>
          <p:nvPr/>
        </p:nvSpPr>
        <p:spPr>
          <a:xfrm>
            <a:off x="3211071"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9" name="矩形 18"/>
          <p:cNvSpPr/>
          <p:nvPr/>
        </p:nvSpPr>
        <p:spPr>
          <a:xfrm>
            <a:off x="4253212"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2" name="组合 21"/>
          <p:cNvGrpSpPr/>
          <p:nvPr/>
        </p:nvGrpSpPr>
        <p:grpSpPr>
          <a:xfrm>
            <a:off x="2093294" y="4262282"/>
            <a:ext cx="2359986" cy="1109754"/>
            <a:chOff x="1780720" y="3586393"/>
            <a:chExt cx="2359986" cy="1109754"/>
          </a:xfrm>
        </p:grpSpPr>
        <p:sp>
          <p:nvSpPr>
            <p:cNvPr id="23" name="矩形 22"/>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4" name="矩形 23"/>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25" name="组合 24"/>
          <p:cNvGrpSpPr/>
          <p:nvPr/>
        </p:nvGrpSpPr>
        <p:grpSpPr>
          <a:xfrm>
            <a:off x="4916007" y="4262282"/>
            <a:ext cx="2359986" cy="1109754"/>
            <a:chOff x="1780720" y="3586393"/>
            <a:chExt cx="2359986" cy="1109754"/>
          </a:xfrm>
        </p:grpSpPr>
        <p:sp>
          <p:nvSpPr>
            <p:cNvPr id="26" name="矩形 25"/>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7" name="矩形 26"/>
            <p:cNvSpPr/>
            <p:nvPr/>
          </p:nvSpPr>
          <p:spPr>
            <a:xfrm>
              <a:off x="1839726" y="3586393"/>
              <a:ext cx="2241974" cy="362343"/>
            </a:xfrm>
            <a:prstGeom prst="rect">
              <a:avLst/>
            </a:prstGeom>
          </p:spPr>
          <p:txBody>
            <a:bodyPr wrap="square">
              <a:spAutoFit/>
            </a:bodyPr>
            <a:lstStyle/>
            <a:p>
              <a:pPr algn="ctr">
                <a:lnSpc>
                  <a:spcPct val="120000"/>
                </a:lnSpc>
              </a:pPr>
              <a:r>
                <a:rPr lang="zh-CN" altLang="en-US" sz="1600" b="1" dirty="0">
                  <a:solidFill>
                    <a:schemeClr val="accent4"/>
                  </a:solidFill>
                </a:rPr>
                <a:t>标题文字添加</a:t>
              </a:r>
            </a:p>
          </p:txBody>
        </p:sp>
      </p:grpSp>
      <p:grpSp>
        <p:nvGrpSpPr>
          <p:cNvPr id="28" name="组合 27"/>
          <p:cNvGrpSpPr/>
          <p:nvPr/>
        </p:nvGrpSpPr>
        <p:grpSpPr>
          <a:xfrm>
            <a:off x="7738720" y="4262282"/>
            <a:ext cx="2359986" cy="1109754"/>
            <a:chOff x="1780720" y="3586393"/>
            <a:chExt cx="2359986" cy="1109754"/>
          </a:xfrm>
        </p:grpSpPr>
        <p:sp>
          <p:nvSpPr>
            <p:cNvPr id="29" name="矩形 28"/>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0" name="矩形 29"/>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3"/>
          <p:cNvSpPr/>
          <p:nvPr>
            <p:custDataLst>
              <p:tags r:id="rId1"/>
            </p:custDataLst>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_十字形 7"/>
          <p:cNvSpPr/>
          <p:nvPr>
            <p:custDataLst>
              <p:tags r:id="rId2"/>
            </p:custDataLst>
          </p:nvPr>
        </p:nvSpPr>
        <p:spPr>
          <a:xfrm>
            <a:off x="492371" y="5772466"/>
            <a:ext cx="601958" cy="601958"/>
          </a:xfrm>
          <a:prstGeom prst="plus">
            <a:avLst>
              <a:gd name="adj" fmla="val 47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组合 2"/>
          <p:cNvGrpSpPr/>
          <p:nvPr/>
        </p:nvGrpSpPr>
        <p:grpSpPr>
          <a:xfrm>
            <a:off x="1411751" y="1894447"/>
            <a:ext cx="3537622" cy="2525607"/>
            <a:chOff x="1411751" y="1894447"/>
            <a:chExt cx="3537622" cy="2525607"/>
          </a:xfrm>
        </p:grpSpPr>
        <p:sp>
          <p:nvSpPr>
            <p:cNvPr id="13" name="PA_矩形 3"/>
            <p:cNvSpPr/>
            <p:nvPr>
              <p:custDataLst>
                <p:tags r:id="rId5"/>
              </p:custDataLst>
            </p:nvPr>
          </p:nvSpPr>
          <p:spPr>
            <a:xfrm>
              <a:off x="4020000" y="2697654"/>
              <a:ext cx="784230" cy="127219"/>
            </a:xfrm>
            <a:prstGeom prst="rect">
              <a:avLst/>
            </a:prstGeom>
            <a:no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bg1"/>
                </a:solidFill>
              </a:endParaRPr>
            </a:p>
          </p:txBody>
        </p:sp>
        <p:sp>
          <p:nvSpPr>
            <p:cNvPr id="14" name="矩形 13"/>
            <p:cNvSpPr/>
            <p:nvPr/>
          </p:nvSpPr>
          <p:spPr>
            <a:xfrm>
              <a:off x="1411751" y="3035059"/>
              <a:ext cx="3537622" cy="1384995"/>
            </a:xfrm>
            <a:prstGeom prst="rect">
              <a:avLst/>
            </a:prstGeom>
          </p:spPr>
          <p:txBody>
            <a:bodyPr wrap="square">
              <a:spAutoFit/>
            </a:bodyPr>
            <a:lstStyle/>
            <a:p>
              <a:pPr algn="r">
                <a:lnSpc>
                  <a:spcPct val="120000"/>
                </a:lnSpc>
              </a:pPr>
              <a:r>
                <a:rPr lang="zh-CN" altLang="en-US" sz="1400" dirty="0">
                  <a:solidFill>
                    <a:schemeClr val="bg1"/>
                  </a:solidFill>
                </a:rPr>
                <a:t>用户可以在投影仪或者计算机上进行演示也可以将演示文稿打印出来，制作成胶片以便应用到更广泛的领域中。利用</a:t>
              </a:r>
              <a:r>
                <a:rPr lang="en-US" altLang="zh-CN" sz="1400" dirty="0">
                  <a:solidFill>
                    <a:schemeClr val="bg1"/>
                  </a:solidFill>
                </a:rPr>
                <a:t>Microsoft Office PowerPoint</a:t>
              </a:r>
              <a:r>
                <a:rPr lang="zh-CN" altLang="en-US" sz="1400" dirty="0">
                  <a:solidFill>
                    <a:schemeClr val="bg1"/>
                  </a:solidFill>
                </a:rPr>
                <a:t>不仅可以创建演示文稿，还可以在互联网上</a:t>
              </a:r>
            </a:p>
          </p:txBody>
        </p:sp>
        <p:sp>
          <p:nvSpPr>
            <p:cNvPr id="15" name="矩形 14"/>
            <p:cNvSpPr/>
            <p:nvPr/>
          </p:nvSpPr>
          <p:spPr>
            <a:xfrm>
              <a:off x="1703843" y="1894447"/>
              <a:ext cx="3245530" cy="632353"/>
            </a:xfrm>
            <a:prstGeom prst="rect">
              <a:avLst/>
            </a:prstGeom>
          </p:spPr>
          <p:txBody>
            <a:bodyPr wrap="square">
              <a:spAutoFit/>
            </a:bodyPr>
            <a:lstStyle/>
            <a:p>
              <a:pPr algn="r">
                <a:lnSpc>
                  <a:spcPct val="120000"/>
                </a:lnSpc>
              </a:pPr>
              <a:r>
                <a:rPr lang="zh-CN" altLang="en-US" sz="3200" b="1" dirty="0">
                  <a:solidFill>
                    <a:schemeClr val="bg1"/>
                  </a:solidFill>
                </a:rPr>
                <a:t>标题文字添加</a:t>
              </a:r>
            </a:p>
          </p:txBody>
        </p:sp>
      </p:grpSp>
      <p:grpSp>
        <p:nvGrpSpPr>
          <p:cNvPr id="2" name="组合 1"/>
          <p:cNvGrpSpPr/>
          <p:nvPr/>
        </p:nvGrpSpPr>
        <p:grpSpPr>
          <a:xfrm>
            <a:off x="7003636" y="4174003"/>
            <a:ext cx="3577278" cy="1955457"/>
            <a:chOff x="7003636" y="4174003"/>
            <a:chExt cx="3577278" cy="1955457"/>
          </a:xfrm>
        </p:grpSpPr>
        <p:sp>
          <p:nvSpPr>
            <p:cNvPr id="9" name="PA_文本框 8"/>
            <p:cNvSpPr txBox="1"/>
            <p:nvPr>
              <p:custDataLst>
                <p:tags r:id="rId3"/>
              </p:custDataLst>
            </p:nvPr>
          </p:nvSpPr>
          <p:spPr>
            <a:xfrm>
              <a:off x="7079835" y="4174003"/>
              <a:ext cx="1781257" cy="1107996"/>
            </a:xfrm>
            <a:prstGeom prst="rect">
              <a:avLst/>
            </a:prstGeom>
            <a:noFill/>
          </p:spPr>
          <p:txBody>
            <a:bodyPr wrap="none" rtlCol="0">
              <a:spAutoFit/>
            </a:bodyPr>
            <a:lstStyle/>
            <a:p>
              <a:r>
                <a:rPr lang="en-US" sz="6600" b="1" dirty="0">
                  <a:solidFill>
                    <a:schemeClr val="tx1">
                      <a:lumMod val="75000"/>
                      <a:lumOff val="25000"/>
                    </a:schemeClr>
                  </a:solidFill>
                  <a:latin typeface="Roboto" charset="0"/>
                  <a:ea typeface="Roboto" charset="0"/>
                  <a:cs typeface="Roboto" charset="0"/>
                </a:rPr>
                <a:t>85%</a:t>
              </a:r>
            </a:p>
          </p:txBody>
        </p:sp>
        <p:sp>
          <p:nvSpPr>
            <p:cNvPr id="10" name="PA_十字形 9"/>
            <p:cNvSpPr/>
            <p:nvPr>
              <p:custDataLst>
                <p:tags r:id="rId4"/>
              </p:custDataLst>
            </p:nvPr>
          </p:nvSpPr>
          <p:spPr>
            <a:xfrm>
              <a:off x="7003636" y="4237398"/>
              <a:ext cx="195508" cy="195508"/>
            </a:xfrm>
            <a:prstGeom prst="plus">
              <a:avLst>
                <a:gd name="adj" fmla="val 369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组合 15"/>
            <p:cNvGrpSpPr/>
            <p:nvPr/>
          </p:nvGrpSpPr>
          <p:grpSpPr>
            <a:xfrm>
              <a:off x="7101390" y="5241305"/>
              <a:ext cx="3479524" cy="888155"/>
              <a:chOff x="5865002" y="3276548"/>
              <a:chExt cx="3479524" cy="888155"/>
            </a:xfrm>
          </p:grpSpPr>
          <p:sp>
            <p:nvSpPr>
              <p:cNvPr id="17" name="矩形 16"/>
              <p:cNvSpPr/>
              <p:nvPr/>
            </p:nvSpPr>
            <p:spPr>
              <a:xfrm>
                <a:off x="5865002" y="3629172"/>
                <a:ext cx="3479524"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18" name="矩形 17"/>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pic>
        <p:nvPicPr>
          <p:cNvPr id="6" name="图片占位符 5"/>
          <p:cNvPicPr>
            <a:picLocks noGrp="1" noChangeAspect="1"/>
          </p:cNvPicPr>
          <p:nvPr>
            <p:ph type="pic" sz="quarter" idx="12"/>
          </p:nvPr>
        </p:nvPicPr>
        <p:blipFill>
          <a:blip r:embed="rId8"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00.xml><?xml version="1.0" encoding="utf-8"?>
<p:tagLst xmlns:a="http://schemas.openxmlformats.org/drawingml/2006/main" xmlns:r="http://schemas.openxmlformats.org/officeDocument/2006/relationships" xmlns:p="http://schemas.openxmlformats.org/presentationml/2006/main">
  <p:tag name="PA" val="v3.2.0"/>
</p:tagLst>
</file>

<file path=ppt/tags/tag101.xml><?xml version="1.0" encoding="utf-8"?>
<p:tagLst xmlns:a="http://schemas.openxmlformats.org/drawingml/2006/main" xmlns:r="http://schemas.openxmlformats.org/officeDocument/2006/relationships" xmlns:p="http://schemas.openxmlformats.org/presentationml/2006/main">
  <p:tag name="PA" val="v3.2.0"/>
</p:tagLst>
</file>

<file path=ppt/tags/tag102.xml><?xml version="1.0" encoding="utf-8"?>
<p:tagLst xmlns:a="http://schemas.openxmlformats.org/drawingml/2006/main" xmlns:r="http://schemas.openxmlformats.org/officeDocument/2006/relationships" xmlns:p="http://schemas.openxmlformats.org/presentationml/2006/main">
  <p:tag name="PA" val="v3.2.0"/>
</p:tagLst>
</file>

<file path=ppt/tags/tag103.xml><?xml version="1.0" encoding="utf-8"?>
<p:tagLst xmlns:a="http://schemas.openxmlformats.org/drawingml/2006/main" xmlns:r="http://schemas.openxmlformats.org/officeDocument/2006/relationships" xmlns:p="http://schemas.openxmlformats.org/presentationml/2006/main">
  <p:tag name="PA" val="v3.2.0"/>
</p:tagLst>
</file>

<file path=ppt/tags/tag104.xml><?xml version="1.0" encoding="utf-8"?>
<p:tagLst xmlns:a="http://schemas.openxmlformats.org/drawingml/2006/main" xmlns:r="http://schemas.openxmlformats.org/officeDocument/2006/relationships" xmlns:p="http://schemas.openxmlformats.org/presentationml/2006/main">
  <p:tag name="PA" val="v3.2.0"/>
</p:tagLst>
</file>

<file path=ppt/tags/tag105.xml><?xml version="1.0" encoding="utf-8"?>
<p:tagLst xmlns:a="http://schemas.openxmlformats.org/drawingml/2006/main" xmlns:r="http://schemas.openxmlformats.org/officeDocument/2006/relationships" xmlns:p="http://schemas.openxmlformats.org/presentationml/2006/main">
  <p:tag name="PA" val="v3.2.0"/>
</p:tagLst>
</file>

<file path=ppt/tags/tag106.xml><?xml version="1.0" encoding="utf-8"?>
<p:tagLst xmlns:a="http://schemas.openxmlformats.org/drawingml/2006/main" xmlns:r="http://schemas.openxmlformats.org/officeDocument/2006/relationships" xmlns:p="http://schemas.openxmlformats.org/presentationml/2006/main">
  <p:tag name="PA" val="v3.2.0"/>
</p:tagLst>
</file>

<file path=ppt/tags/tag107.xml><?xml version="1.0" encoding="utf-8"?>
<p:tagLst xmlns:a="http://schemas.openxmlformats.org/drawingml/2006/main" xmlns:r="http://schemas.openxmlformats.org/officeDocument/2006/relationships" xmlns:p="http://schemas.openxmlformats.org/presentationml/2006/main">
  <p:tag name="PA" val="v3.2.0"/>
</p:tagLst>
</file>

<file path=ppt/tags/tag108.xml><?xml version="1.0" encoding="utf-8"?>
<p:tagLst xmlns:a="http://schemas.openxmlformats.org/drawingml/2006/main" xmlns:r="http://schemas.openxmlformats.org/officeDocument/2006/relationships" xmlns:p="http://schemas.openxmlformats.org/presentationml/2006/main">
  <p:tag name="PA" val="v3.2.0"/>
</p:tagLst>
</file>

<file path=ppt/tags/tag109.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10.xml><?xml version="1.0" encoding="utf-8"?>
<p:tagLst xmlns:a="http://schemas.openxmlformats.org/drawingml/2006/main" xmlns:r="http://schemas.openxmlformats.org/officeDocument/2006/relationships" xmlns:p="http://schemas.openxmlformats.org/presentationml/2006/main">
  <p:tag name="PA" val="v3.2.0"/>
</p:tagLst>
</file>

<file path=ppt/tags/tag111.xml><?xml version="1.0" encoding="utf-8"?>
<p:tagLst xmlns:a="http://schemas.openxmlformats.org/drawingml/2006/main" xmlns:r="http://schemas.openxmlformats.org/officeDocument/2006/relationships" xmlns:p="http://schemas.openxmlformats.org/presentationml/2006/main">
  <p:tag name="PA" val="v3.2.0"/>
</p:tagLst>
</file>

<file path=ppt/tags/tag112.xml><?xml version="1.0" encoding="utf-8"?>
<p:tagLst xmlns:a="http://schemas.openxmlformats.org/drawingml/2006/main" xmlns:r="http://schemas.openxmlformats.org/officeDocument/2006/relationships" xmlns:p="http://schemas.openxmlformats.org/presentationml/2006/main">
  <p:tag name="PA" val="v3.2.0"/>
</p:tagLst>
</file>

<file path=ppt/tags/tag113.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PA" val="v3.2.0"/>
</p:tagLst>
</file>

<file path=ppt/tags/tag69.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PA" val="v3.2.0"/>
</p:tagLst>
</file>

<file path=ppt/tags/tag76.xml><?xml version="1.0" encoding="utf-8"?>
<p:tagLst xmlns:a="http://schemas.openxmlformats.org/drawingml/2006/main" xmlns:r="http://schemas.openxmlformats.org/officeDocument/2006/relationships" xmlns:p="http://schemas.openxmlformats.org/presentationml/2006/main">
  <p:tag name="PA" val="v3.2.0"/>
</p:tagLst>
</file>

<file path=ppt/tags/tag77.xml><?xml version="1.0" encoding="utf-8"?>
<p:tagLst xmlns:a="http://schemas.openxmlformats.org/drawingml/2006/main" xmlns:r="http://schemas.openxmlformats.org/officeDocument/2006/relationships" xmlns:p="http://schemas.openxmlformats.org/presentationml/2006/main">
  <p:tag name="PA" val="v3.2.0"/>
</p:tagLst>
</file>

<file path=ppt/tags/tag78.xml><?xml version="1.0" encoding="utf-8"?>
<p:tagLst xmlns:a="http://schemas.openxmlformats.org/drawingml/2006/main" xmlns:r="http://schemas.openxmlformats.org/officeDocument/2006/relationships" xmlns:p="http://schemas.openxmlformats.org/presentationml/2006/main">
  <p:tag name="PA" val="v3.2.0"/>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80.xml><?xml version="1.0" encoding="utf-8"?>
<p:tagLst xmlns:a="http://schemas.openxmlformats.org/drawingml/2006/main" xmlns:r="http://schemas.openxmlformats.org/officeDocument/2006/relationships" xmlns:p="http://schemas.openxmlformats.org/presentationml/2006/main">
  <p:tag name="PA" val="v3.2.0"/>
</p:tagLst>
</file>

<file path=ppt/tags/tag81.xml><?xml version="1.0" encoding="utf-8"?>
<p:tagLst xmlns:a="http://schemas.openxmlformats.org/drawingml/2006/main" xmlns:r="http://schemas.openxmlformats.org/officeDocument/2006/relationships" xmlns:p="http://schemas.openxmlformats.org/presentationml/2006/main">
  <p:tag name="PA" val="v3.2.0"/>
</p:tagLst>
</file>

<file path=ppt/tags/tag82.xml><?xml version="1.0" encoding="utf-8"?>
<p:tagLst xmlns:a="http://schemas.openxmlformats.org/drawingml/2006/main" xmlns:r="http://schemas.openxmlformats.org/officeDocument/2006/relationships" xmlns:p="http://schemas.openxmlformats.org/presentationml/2006/main">
  <p:tag name="PA" val="v3.2.0"/>
</p:tagLst>
</file>

<file path=ppt/tags/tag83.xml><?xml version="1.0" encoding="utf-8"?>
<p:tagLst xmlns:a="http://schemas.openxmlformats.org/drawingml/2006/main" xmlns:r="http://schemas.openxmlformats.org/officeDocument/2006/relationships" xmlns:p="http://schemas.openxmlformats.org/presentationml/2006/main">
  <p:tag name="PA" val="v3.2.0"/>
</p:tagLst>
</file>

<file path=ppt/tags/tag84.xml><?xml version="1.0" encoding="utf-8"?>
<p:tagLst xmlns:a="http://schemas.openxmlformats.org/drawingml/2006/main" xmlns:r="http://schemas.openxmlformats.org/officeDocument/2006/relationships" xmlns:p="http://schemas.openxmlformats.org/presentationml/2006/main">
  <p:tag name="PA" val="v3.2.0"/>
</p:tagLst>
</file>

<file path=ppt/tags/tag85.xml><?xml version="1.0" encoding="utf-8"?>
<p:tagLst xmlns:a="http://schemas.openxmlformats.org/drawingml/2006/main" xmlns:r="http://schemas.openxmlformats.org/officeDocument/2006/relationships" xmlns:p="http://schemas.openxmlformats.org/presentationml/2006/main">
  <p:tag name="PA" val="v3.2.0"/>
</p:tagLst>
</file>

<file path=ppt/tags/tag86.xml><?xml version="1.0" encoding="utf-8"?>
<p:tagLst xmlns:a="http://schemas.openxmlformats.org/drawingml/2006/main" xmlns:r="http://schemas.openxmlformats.org/officeDocument/2006/relationships" xmlns:p="http://schemas.openxmlformats.org/presentationml/2006/main">
  <p:tag name="PA" val="v3.2.0"/>
</p:tagLst>
</file>

<file path=ppt/tags/tag87.xml><?xml version="1.0" encoding="utf-8"?>
<p:tagLst xmlns:a="http://schemas.openxmlformats.org/drawingml/2006/main" xmlns:r="http://schemas.openxmlformats.org/officeDocument/2006/relationships" xmlns:p="http://schemas.openxmlformats.org/presentationml/2006/main">
  <p:tag name="PA" val="v3.2.0"/>
</p:tagLst>
</file>

<file path=ppt/tags/tag88.xml><?xml version="1.0" encoding="utf-8"?>
<p:tagLst xmlns:a="http://schemas.openxmlformats.org/drawingml/2006/main" xmlns:r="http://schemas.openxmlformats.org/officeDocument/2006/relationships" xmlns:p="http://schemas.openxmlformats.org/presentationml/2006/main">
  <p:tag name="PA" val="v3.2.0"/>
</p:tagLst>
</file>

<file path=ppt/tags/tag89.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ags/tag90.xml><?xml version="1.0" encoding="utf-8"?>
<p:tagLst xmlns:a="http://schemas.openxmlformats.org/drawingml/2006/main" xmlns:r="http://schemas.openxmlformats.org/officeDocument/2006/relationships" xmlns:p="http://schemas.openxmlformats.org/presentationml/2006/main">
  <p:tag name="PA" val="v3.2.0"/>
</p:tagLst>
</file>

<file path=ppt/tags/tag91.xml><?xml version="1.0" encoding="utf-8"?>
<p:tagLst xmlns:a="http://schemas.openxmlformats.org/drawingml/2006/main" xmlns:r="http://schemas.openxmlformats.org/officeDocument/2006/relationships" xmlns:p="http://schemas.openxmlformats.org/presentationml/2006/main">
  <p:tag name="PA" val="v3.2.0"/>
</p:tagLst>
</file>

<file path=ppt/tags/tag92.xml><?xml version="1.0" encoding="utf-8"?>
<p:tagLst xmlns:a="http://schemas.openxmlformats.org/drawingml/2006/main" xmlns:r="http://schemas.openxmlformats.org/officeDocument/2006/relationships" xmlns:p="http://schemas.openxmlformats.org/presentationml/2006/main">
  <p:tag name="PA" val="v3.2.0"/>
</p:tagLst>
</file>

<file path=ppt/tags/tag93.xml><?xml version="1.0" encoding="utf-8"?>
<p:tagLst xmlns:a="http://schemas.openxmlformats.org/drawingml/2006/main" xmlns:r="http://schemas.openxmlformats.org/officeDocument/2006/relationships" xmlns:p="http://schemas.openxmlformats.org/presentationml/2006/main">
  <p:tag name="PA" val="v3.2.0"/>
</p:tagLst>
</file>

<file path=ppt/tags/tag94.xml><?xml version="1.0" encoding="utf-8"?>
<p:tagLst xmlns:a="http://schemas.openxmlformats.org/drawingml/2006/main" xmlns:r="http://schemas.openxmlformats.org/officeDocument/2006/relationships" xmlns:p="http://schemas.openxmlformats.org/presentationml/2006/main">
  <p:tag name="PA" val="v3.2.0"/>
</p:tagLst>
</file>

<file path=ppt/tags/tag95.xml><?xml version="1.0" encoding="utf-8"?>
<p:tagLst xmlns:a="http://schemas.openxmlformats.org/drawingml/2006/main" xmlns:r="http://schemas.openxmlformats.org/officeDocument/2006/relationships" xmlns:p="http://schemas.openxmlformats.org/presentationml/2006/main">
  <p:tag name="PA" val="v3.2.0"/>
</p:tagLst>
</file>

<file path=ppt/tags/tag96.xml><?xml version="1.0" encoding="utf-8"?>
<p:tagLst xmlns:a="http://schemas.openxmlformats.org/drawingml/2006/main" xmlns:r="http://schemas.openxmlformats.org/officeDocument/2006/relationships" xmlns:p="http://schemas.openxmlformats.org/presentationml/2006/main">
  <p:tag name="PA" val="v3.2.0"/>
</p:tagLst>
</file>

<file path=ppt/tags/tag97.xml><?xml version="1.0" encoding="utf-8"?>
<p:tagLst xmlns:a="http://schemas.openxmlformats.org/drawingml/2006/main" xmlns:r="http://schemas.openxmlformats.org/officeDocument/2006/relationships" xmlns:p="http://schemas.openxmlformats.org/presentationml/2006/main">
  <p:tag name="PA" val="v3.2.0"/>
</p:tagLst>
</file>

<file path=ppt/tags/tag98.xml><?xml version="1.0" encoding="utf-8"?>
<p:tagLst xmlns:a="http://schemas.openxmlformats.org/drawingml/2006/main" xmlns:r="http://schemas.openxmlformats.org/officeDocument/2006/relationships" xmlns:p="http://schemas.openxmlformats.org/presentationml/2006/main">
  <p:tag name="PA" val="v3.2.0"/>
</p:tagLst>
</file>

<file path=ppt/tags/tag9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1578</Words>
  <Application>Microsoft Office PowerPoint</Application>
  <PresentationFormat>宽屏</PresentationFormat>
  <Paragraphs>155</Paragraphs>
  <Slides>23</Slides>
  <Notes>23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BoldBrush</vt:lpstr>
      <vt:lpstr>Malgun Gothic</vt:lpstr>
      <vt:lpstr>Nexa Bold</vt:lpstr>
      <vt:lpstr>Signerica Fat</vt:lpstr>
      <vt:lpstr>等线</vt:lpstr>
      <vt:lpstr>宋体</vt:lpstr>
      <vt:lpstr>微软雅黑</vt:lpstr>
      <vt:lpstr>Arial</vt:lpstr>
      <vt:lpstr>Calibri</vt:lpstr>
      <vt:lpstr>Roboto</vt:lpstr>
      <vt:lpstr>Roboto Light</vt:lpstr>
      <vt:lpstr>Roboto Medium</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2022-03-16T05:31:24Z</dcterms:created>
  <dcterms:modified xsi:type="dcterms:W3CDTF">2023-01-10T07:18:12Z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A70ACF21C9CD4535BB749AAD18BFBF9C</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