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8.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9.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0.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2.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13.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14.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5.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16.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17.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18.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19.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20.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21.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22.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23.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24.xml" ContentType="application/vnd.openxmlformats-officedocument.presentationml.notesSl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2" r:id="rId2"/>
    <p:sldId id="283" r:id="rId3"/>
    <p:sldId id="325" r:id="rId4"/>
    <p:sldId id="326" r:id="rId5"/>
    <p:sldId id="330" r:id="rId6"/>
    <p:sldId id="331" r:id="rId7"/>
    <p:sldId id="328" r:id="rId8"/>
    <p:sldId id="332" r:id="rId9"/>
    <p:sldId id="333" r:id="rId10"/>
    <p:sldId id="327" r:id="rId11"/>
    <p:sldId id="334" r:id="rId12"/>
    <p:sldId id="335" r:id="rId13"/>
    <p:sldId id="336" r:id="rId14"/>
    <p:sldId id="342" r:id="rId15"/>
    <p:sldId id="343" r:id="rId16"/>
    <p:sldId id="340" r:id="rId17"/>
    <p:sldId id="341" r:id="rId18"/>
    <p:sldId id="344" r:id="rId19"/>
    <p:sldId id="345" r:id="rId20"/>
    <p:sldId id="329" r:id="rId21"/>
    <p:sldId id="337" r:id="rId22"/>
    <p:sldId id="338" r:id="rId23"/>
    <p:sldId id="339" r:id="rId24"/>
    <p:sldId id="347" r:id="rId25"/>
  </p:sldIdLst>
  <p:sldSz cx="12192000" cy="6858000"/>
  <p:notesSz cx="6858000" cy="9144000"/>
  <p:custDataLst>
    <p:tags r:id="rId27"/>
  </p:custDataLst>
  <p:defaultTextStyle>
    <a:defPPr>
      <a:defRPr lang="zh-CN"/>
    </a:defPPr>
    <a:lvl1pPr marL="0" indent="0" algn="l" defTabSz="914400" rtl="0" eaLnBrk="1" hangingPunct="1">
      <a:buNone/>
      <a:defRPr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sz="1800">
        <a:solidFill>
          <a:schemeClr val="tx1"/>
        </a:solidFill>
        <a:latin typeface="等线 Light" panose="02010600030101010101" charset="-122"/>
        <a:ea typeface="等线 Light" panose="02010600030101010101" charset="-122"/>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70" d="100"/>
          <a:sy n="7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heme" Target="../theme/theme2.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页眉占位符 1"/>
          <p:cNvSpPr>
            <a:spLocks noGrp="1"/>
          </p:cNvSpPr>
          <p:nvPr>
            <p:ph type="hdr" sz="quarter"/>
            <p:custDataLst>
              <p:tags r:id="rId2"/>
            </p:custDataLst>
          </p:nvPr>
        </p:nvSpPr>
        <p:spPr>
          <a:xfrm>
            <a:off x="0"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等线" panose="02010600030101010101" charset="-122"/>
                <a:ea typeface="Arial" panose="020B0604020202020204"/>
              </a:defRPr>
            </a:lvl1pPr>
            <a:lvl2pPr marL="457200" indent="0" algn="l" defTabSz="914400" rtl="0" eaLnBrk="1" hangingPunct="1">
              <a:buNone/>
              <a:defRPr lang="zh-CN" altLang="en-US" sz="1800">
                <a:solidFill>
                  <a:schemeClr val="tx1"/>
                </a:solidFill>
                <a:latin typeface="等线" panose="02010600030101010101" charset="-122"/>
                <a:ea typeface="Arial" panose="020B0604020202020204"/>
              </a:defRPr>
            </a:lvl2pPr>
            <a:lvl3pPr marL="914400" indent="0" algn="l" defTabSz="914400" rtl="0" eaLnBrk="1" hangingPunct="1">
              <a:buNone/>
              <a:defRPr lang="zh-CN" altLang="en-US" sz="1800">
                <a:solidFill>
                  <a:schemeClr val="tx1"/>
                </a:solidFill>
                <a:latin typeface="等线" panose="02010600030101010101" charset="-122"/>
                <a:ea typeface="Arial" panose="020B0604020202020204"/>
              </a:defRPr>
            </a:lvl3pPr>
            <a:lvl4pPr marL="1371600" indent="0" algn="l" defTabSz="914400" rtl="0" eaLnBrk="1" hangingPunct="1">
              <a:buNone/>
              <a:defRPr lang="zh-CN" altLang="en-US" sz="1800">
                <a:solidFill>
                  <a:schemeClr val="tx1"/>
                </a:solidFill>
                <a:latin typeface="等线" panose="02010600030101010101" charset="-122"/>
                <a:ea typeface="Arial" panose="020B0604020202020204"/>
              </a:defRPr>
            </a:lvl4pPr>
            <a:lvl5pPr marL="1828800" indent="0" algn="l" defTabSz="914400" rtl="0" eaLnBrk="1" hangingPunct="1">
              <a:buNone/>
              <a:defRPr lang="zh-CN" altLang="en-US" sz="1800">
                <a:solidFill>
                  <a:schemeClr val="tx1"/>
                </a:solidFill>
                <a:latin typeface="等线" panose="02010600030101010101" charset="-122"/>
                <a:ea typeface="Arial" panose="020B0604020202020204"/>
              </a:defRPr>
            </a:lvl5pPr>
          </a:lstStyle>
          <a:p>
            <a:pPr lvl="0"/>
            <a:endParaRPr lang="zh-CN" altLang="en-US" sz="1200"/>
          </a:p>
        </p:txBody>
      </p:sp>
      <p:sp>
        <p:nvSpPr>
          <p:cNvPr id="27651" name="日期占位符 2"/>
          <p:cNvSpPr>
            <a:spLocks noGrp="1"/>
          </p:cNvSpPr>
          <p:nvPr>
            <p:ph type="dt" idx="2"/>
            <p:custDataLst>
              <p:tags r:id="rId3"/>
            </p:custDataLst>
          </p:nvPr>
        </p:nvSpPr>
        <p:spPr>
          <a:xfrm>
            <a:off x="3884613"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AC14739C-CA65-40C5-AB03-C5D01EBDCAAD}" type="datetime1">
              <a:rPr lang="zh-CN" altLang="en-US" sz="1200"/>
              <a:t>2023-01-11</a:t>
            </a:fld>
            <a:endParaRPr lang="zh-CN" altLang="en-US" sz="1200"/>
          </a:p>
        </p:txBody>
      </p:sp>
      <p:sp>
        <p:nvSpPr>
          <p:cNvPr id="27652" name="幻灯片图像占位符 3"/>
          <p:cNvSpPr>
            <a:spLocks noGrp="1" noRot="1" noChangeAspect="1"/>
          </p:cNvSpPr>
          <p:nvPr>
            <p:ph type="sldImg" idx="5"/>
            <p:custDataLst>
              <p:tags r:id="rId4"/>
            </p:custDataLst>
          </p:nvPr>
        </p:nvSpPr>
        <p:spPr>
          <a:xfrm>
            <a:off x="685800" y="1143000"/>
            <a:ext cx="5486400" cy="3086100"/>
          </a:xfrm>
          <a:prstGeom prst="rect">
            <a:avLst/>
          </a:prstGeom>
          <a:noFill/>
          <a:ln w="12700">
            <a:solidFill>
              <a:srgbClr val="000000"/>
            </a:solidFill>
            <a:miter lim="800000"/>
          </a:ln>
        </p:spPr>
      </p:sp>
      <p:sp>
        <p:nvSpPr>
          <p:cNvPr id="27653" name="备注占位符 4"/>
          <p:cNvSpPr>
            <a:spLocks noGrp="1"/>
          </p:cNvSpPr>
          <p:nvPr>
            <p:ph type="body" sz="quarter" idx="1"/>
            <p:custDataLst>
              <p:tags r:id="rId5"/>
            </p:custDataLst>
          </p:nvPr>
        </p:nvSpPr>
        <p:spPr>
          <a:xfrm>
            <a:off x="685800" y="4400550"/>
            <a:ext cx="5486400" cy="360045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pPr lvl="0"/>
            <a:r>
              <a:t>单击此处编辑母版文本样式</a:t>
            </a:r>
          </a:p>
          <a:p>
            <a:pPr lvl="1"/>
            <a:r>
              <a:t>二级</a:t>
            </a:r>
          </a:p>
          <a:p>
            <a:pPr lvl="2"/>
            <a:r>
              <a:t>三级</a:t>
            </a:r>
          </a:p>
          <a:p>
            <a:pPr lvl="3"/>
            <a:r>
              <a:t>四级</a:t>
            </a:r>
          </a:p>
          <a:p>
            <a:pPr lvl="4"/>
            <a:r>
              <a:t>五级</a:t>
            </a:r>
          </a:p>
        </p:txBody>
      </p:sp>
      <p:sp>
        <p:nvSpPr>
          <p:cNvPr id="27654" name="页脚占位符 5"/>
          <p:cNvSpPr>
            <a:spLocks noGrp="1"/>
          </p:cNvSpPr>
          <p:nvPr>
            <p:ph type="ftr" sz="quarter" idx="3"/>
            <p:custDataLst>
              <p:tags r:id="rId6"/>
            </p:custDataLst>
          </p:nvPr>
        </p:nvSpPr>
        <p:spPr>
          <a:xfrm>
            <a:off x="0" y="8685213"/>
            <a:ext cx="2971800" cy="458787"/>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endParaRPr lang="zh-CN" altLang="en-US" sz="1200"/>
          </a:p>
        </p:txBody>
      </p:sp>
      <p:sp>
        <p:nvSpPr>
          <p:cNvPr id="27655" name="灯片编号占位符 6"/>
          <p:cNvSpPr>
            <a:spLocks noGrp="1"/>
          </p:cNvSpPr>
          <p:nvPr>
            <p:ph type="sldNum" sz="quarter" idx="4"/>
            <p:custDataLst>
              <p:tags r:id="rId7"/>
            </p:custDataLst>
          </p:nvPr>
        </p:nvSpPr>
        <p:spPr>
          <a:xfrm>
            <a:off x="3884613"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r">
              <a:defRPr sz="1200"/>
            </a:lvl1pPr>
          </a:lstStyle>
          <a:p>
            <a:pPr marL="0" marR="0" lvl="0" indent="0" algn="r" defTabSz="914400" rtl="0" eaLnBrk="0" fontAlgn="auto" latinLnBrk="0" hangingPunct="0">
              <a:lnSpc>
                <a:spcPct val="100000"/>
              </a:lnSpc>
              <a:spcBef>
                <a:spcPct val="0"/>
              </a:spcBef>
              <a:spcAft>
                <a:spcPct val="0"/>
              </a:spcAft>
              <a:buClrTx/>
              <a:buSzTx/>
              <a:buFontTx/>
              <a:buNone/>
            </a:pPr>
            <a:fld id="{BCE1A77F-61DC-4881-A54B-4CE60A684B47}"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等线" panose="02010600030101010101" charset="-122"/>
                <a:ea typeface="Arial" panose="020B0604020202020204"/>
                <a:cs typeface="Arial" panose="020B0604020202020204"/>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28675"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28676"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493A07DE-4E16-41BC-B037-C1147684E229}"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7891"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7892"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543ABB00-9414-46AC-8F0E-1FA83260C43D}" type="slidenum">
              <a:rPr lang="zh-CN" altLang="en-US" sz="1200"/>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8915"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8916"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8A03F241-C6AC-496D-8279-318BEAC35AA3}" type="slidenum">
              <a:rPr lang="zh-CN" altLang="en-US" sz="1200"/>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9939"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9940"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DCEBAA50-3DA3-40EB-A5DF-5CA18AB64B85}" type="slidenum">
              <a:rPr lang="zh-CN" altLang="en-US" sz="1200"/>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0963"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0964"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96874A5F-6E05-4068-9615-AB3B6A912201}" type="slidenum">
              <a:rPr lang="zh-CN" altLang="en-US" sz="120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1987"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1988"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9A97767B-E9DE-40FE-A0F8-9E06DC7EBE3B}" type="slidenum">
              <a:rPr lang="zh-CN" altLang="en-US" sz="1200"/>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3011"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3012"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9CE84A77-E7F7-431A-A508-6E280C209C1A}" type="slidenum">
              <a:rPr lang="zh-CN" altLang="en-US" sz="1200"/>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4035"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4036"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D88B55AD-F533-434C-B208-F46F5F847933}" type="slidenum">
              <a:rPr lang="zh-CN" altLang="en-US" sz="120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5059"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5060"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C9D1A0F6-DFC7-48BF-9427-405F50C77481}" type="slidenum">
              <a:rPr lang="zh-CN" altLang="en-US" sz="1200"/>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6083"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6084"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A4737BD1-D527-4B36-BB0C-AB624B2BA876}" type="slidenum">
              <a:rPr lang="zh-CN" altLang="en-US" sz="120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7107"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7108"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F47813FE-966E-4A4D-A89A-94247A9ACF69}" type="slidenum">
              <a:rPr lang="zh-CN" altLang="en-US" sz="1200"/>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29699"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29700"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934BF46E-70FD-46FA-A573-6191C7CB09BD}" type="slidenum">
              <a:rPr lang="zh-CN" altLang="en-US" sz="120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8131"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8132"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6A6283CD-5992-4223-BA9E-212613B8134C}" type="slidenum">
              <a:rPr lang="zh-CN" altLang="en-US" sz="1200"/>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9155"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49156"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80019200-89DC-4EE6-B15F-8332AD040041}" type="slidenum">
              <a:rPr lang="zh-CN" altLang="en-US" sz="1200"/>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50179"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50180"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0CFA8C9E-BA47-4283-B268-4195F7E89E2C}" type="slidenum">
              <a:rPr lang="zh-CN" altLang="en-US" sz="1200"/>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51203"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51204"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FDDD92AE-285F-4C08-A7B8-59BCD8A18104}" type="slidenum">
              <a:rPr lang="zh-CN" altLang="en-US" sz="1200"/>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53251"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53252"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6134B7B6-68C9-418F-B701-3A22E72A883A}" type="slidenum">
              <a:rPr lang="zh-CN" altLang="en-US" sz="1200"/>
              <a:t>24</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0723"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0724"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1AA370DD-5824-4100-90EE-C562BCBE0D8C}" type="slidenum">
              <a:rPr lang="zh-CN" altLang="en-US" sz="1200"/>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1747"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1748"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5BACC099-3548-46C7-9BD3-420C12113DDB}" type="slidenum">
              <a:rPr lang="zh-CN" altLang="en-US" sz="1200"/>
              <a:t>4</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2771"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2772"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6D37D2E2-1B3D-4195-951F-984CF240588A}" type="slidenum">
              <a:rPr lang="zh-CN" altLang="en-US" sz="120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3795"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3796"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9B97EA74-4ECE-4D88-A064-96FC7BE5E840}" type="slidenum">
              <a:rPr lang="zh-CN" altLang="en-US" sz="1200"/>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4819"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4820"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465E7647-48F1-41DD-AF84-4E0E573FFC09}" type="slidenum">
              <a:rPr lang="zh-CN" altLang="en-US" sz="1200"/>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5843"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5844"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5669CF2D-F221-4F77-B5AD-A52A1A56A613}" type="slidenum">
              <a:rPr lang="zh-CN" altLang="en-US" sz="1200"/>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p:cNvSpPr>
          <p:nvPr>
            <p:ph type="sldImg" idx="5"/>
            <p:custDataLst>
              <p:tags r:id="rId1"/>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6867" name="备注占位符 2"/>
          <p:cNvSpPr>
            <a:spLocks noGrp="1"/>
          </p:cNvSpPr>
          <p:nvPr>
            <p:ph type="body" idx="1"/>
            <p:custDataLst>
              <p:tags r:id="rId2"/>
            </p:custDataLst>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endParaRPr/>
          </a:p>
        </p:txBody>
      </p:sp>
      <p:sp>
        <p:nvSpPr>
          <p:cNvPr id="36868" name="灯片编号占位符 3"/>
          <p:cNvSpPr>
            <a:spLocks noGrp="1"/>
          </p:cNvSpPr>
          <p:nvPr>
            <p:ph type="sldNum"/>
            <p:custDataLst>
              <p:tags r:id="rId3"/>
            </p:custDataLst>
          </p:nvPr>
        </p:nvSpPr>
        <p:spPr>
          <a:xfrm>
            <a:off x="3884613" y="8685213"/>
            <a:ext cx="2971800" cy="45878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r"/>
            <a:fld id="{23D52F1B-F4D3-4675-A3B4-C9F640A6954A}"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zh-CN" altLang="en-US" sz="3200" b="0" i="0" u="none" strike="noStrike" kern="1200" cap="none" spc="0" normalizeH="0" baseline="0" noProof="0">
              <a:uLnTx/>
              <a:uFillTx/>
            </a:endParaRP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p>
        </p:txBody>
      </p:sp>
      <p:sp>
        <p:nvSpPr>
          <p:cNvPr id="5"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6"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竖排文字占位符 2"/>
          <p:cNvSpPr>
            <a:spLocks noGrp="1"/>
          </p:cNvSpPr>
          <p:nvPr>
            <p:ph type="body" orient="vert" idx="1"/>
            <p:custDataLst>
              <p:tags r:id="rId2"/>
            </p:custDataLst>
          </p:nvPr>
        </p:nvSpPr>
        <p:spPr>
          <a:xfrm>
            <a:off x="838200" y="1825625"/>
            <a:ext cx="10515600" cy="4351338"/>
          </a:xfrm>
        </p:spPr>
        <p:txBody>
          <a:bodyPr vert="eaVert"/>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kumimoji="0" lang="zh-CN" altLang="en-US" sz="4400" b="0" i="0" u="none" strike="noStrike" kern="1200" cap="none" spc="0" normalizeH="0" baseline="0" noProof="0">
                <a:uLnTx/>
                <a:uFillTx/>
              </a:rPr>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3" name="页脚占位符 4"/>
          <p:cNvSpPr>
            <a:spLocks noGrp="1"/>
          </p:cNvSpPr>
          <p:nvPr>
            <p:ph type="ftr" sz="quarter" idx="11"/>
            <p:custDataLst>
              <p:tags r:id="rId2"/>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3"/>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内容占位符 2"/>
          <p:cNvSpPr>
            <a:spLocks noGrp="1"/>
          </p:cNvSpPr>
          <p:nvPr>
            <p:ph idx="1"/>
            <p:custDataLst>
              <p:tags r:id="rId2"/>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p>
        </p:txBody>
      </p:sp>
      <p:sp>
        <p:nvSpPr>
          <p:cNvPr id="4" name="日期占位符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5"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6"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kumimoji="0" lang="zh-CN" altLang="en-US" sz="2800" b="0" i="0" u="none" strike="noStrike" kern="1200" cap="none" spc="0" normalizeH="0" baseline="0" noProof="0">
                <a:uLnTx/>
                <a:uFillTx/>
              </a:rPr>
              <a:t>单击此处编辑母版文本样式</a:t>
            </a:r>
          </a:p>
          <a:p>
            <a:pPr lvl="1"/>
            <a:r>
              <a:rPr kumimoji="0" lang="zh-CN" altLang="en-US" sz="2400" b="0" i="0" u="none" strike="noStrike" kern="1200" cap="none" spc="0" normalizeH="0" baseline="0" noProof="0">
                <a:uLnTx/>
                <a:uFillTx/>
              </a:rPr>
              <a:t>二级</a:t>
            </a:r>
          </a:p>
          <a:p>
            <a:pPr lvl="2"/>
            <a:r>
              <a:rPr kumimoji="0" lang="zh-CN" altLang="en-US" sz="2000" b="0" i="0" u="none" strike="noStrike" kern="1200" cap="none" spc="0" normalizeH="0" baseline="0" noProof="0">
                <a:uLnTx/>
                <a:uFillTx/>
              </a:rPr>
              <a:t>三级</a:t>
            </a:r>
          </a:p>
          <a:p>
            <a:pPr lvl="3"/>
            <a:r>
              <a:rPr kumimoji="0" lang="zh-CN" altLang="en-US" sz="1800" b="0" i="0" u="none" strike="noStrike" kern="1200" cap="none" spc="0" normalizeH="0" baseline="0" noProof="0">
                <a:uLnTx/>
                <a:uFillTx/>
              </a:rPr>
              <a:t>四级</a:t>
            </a:r>
          </a:p>
          <a:p>
            <a:pPr lvl="4"/>
            <a:r>
              <a:rPr kumimoji="0" lang="zh-CN" altLang="en-US" sz="1800" b="0" i="0" u="none" strike="noStrike" kern="1200" cap="none" spc="0" normalizeH="0" baseline="0" noProof="0">
                <a:uLnTx/>
                <a:uFillTx/>
              </a:rPr>
              <a:t>五级</a:t>
            </a:r>
          </a:p>
        </p:txBody>
      </p:sp>
      <p:sp>
        <p:nvSpPr>
          <p:cNvPr id="7" name="日期占位符 3"/>
          <p:cNvSpPr>
            <a:spLocks noGrp="1"/>
          </p:cNvSpPr>
          <p:nvPr>
            <p:ph type="dt" sz="half" idx="10"/>
            <p:custDataLst>
              <p:tags r:id="rId6"/>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8" name="页脚占位符 4"/>
          <p:cNvSpPr>
            <a:spLocks noGrp="1"/>
          </p:cNvSpPr>
          <p:nvPr>
            <p:ph type="ftr" sz="quarter" idx="11"/>
            <p:custDataLst>
              <p:tags r:id="rId7"/>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9" name="灯片编号占位符 5"/>
          <p:cNvSpPr>
            <a:spLocks noGrp="1"/>
          </p:cNvSpPr>
          <p:nvPr>
            <p:ph type="sldNum" sz="quarter" idx="12"/>
            <p:custDataLst>
              <p:tags r:id="rId8"/>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p>
        </p:txBody>
      </p:sp>
      <p:sp>
        <p:nvSpPr>
          <p:cNvPr id="3"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4"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5"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3" name="页脚占位符 4"/>
          <p:cNvSpPr>
            <a:spLocks noGrp="1"/>
          </p:cNvSpPr>
          <p:nvPr>
            <p:ph type="ftr" sz="quarter" idx="11"/>
            <p:custDataLst>
              <p:tags r:id="rId2"/>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3"/>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zh-CN" altLang="en-US" sz="3200" b="0" i="0" u="none" strike="noStrike" kern="1200" cap="none" spc="0" normalizeH="0" baseline="0" noProof="0">
                <a:uLnTx/>
                <a:uFillTx/>
              </a:rPr>
              <a:t>单击此处编辑母版文本样式</a:t>
            </a:r>
          </a:p>
          <a:p>
            <a:pPr lvl="1"/>
            <a:r>
              <a:rPr kumimoji="0" lang="zh-CN" altLang="en-US" sz="2800" b="0" i="0" u="none" strike="noStrike" kern="1200" cap="none" spc="0" normalizeH="0" baseline="0" noProof="0">
                <a:uLnTx/>
                <a:uFillTx/>
              </a:rPr>
              <a:t>二级</a:t>
            </a:r>
          </a:p>
          <a:p>
            <a:pPr lvl="2"/>
            <a:r>
              <a:rPr kumimoji="0" lang="zh-CN" altLang="en-US" sz="2400" b="0" i="0" u="none" strike="noStrike" kern="1200" cap="none" spc="0" normalizeH="0" baseline="0" noProof="0">
                <a:uLnTx/>
                <a:uFillTx/>
              </a:rPr>
              <a:t>三级</a:t>
            </a:r>
          </a:p>
          <a:p>
            <a:pPr lvl="3"/>
            <a:r>
              <a:rPr kumimoji="0" lang="zh-CN" altLang="en-US" sz="2000" b="0" i="0" u="none" strike="noStrike" kern="1200" cap="none" spc="0" normalizeH="0" baseline="0" noProof="0">
                <a:uLnTx/>
                <a:uFillTx/>
              </a:rPr>
              <a:t>四级</a:t>
            </a:r>
          </a:p>
          <a:p>
            <a:pPr lvl="4"/>
            <a:r>
              <a:rPr kumimoji="0" lang="zh-CN" altLang="en-US" sz="2000" b="0" i="0" u="none" strike="noStrike" kern="1200" cap="none" spc="0" normalizeH="0" baseline="0" noProof="0">
                <a:uLnTx/>
                <a:uFillTx/>
              </a:rPr>
              <a:t>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p>
        </p:txBody>
      </p:sp>
      <p:sp>
        <p:nvSpPr>
          <p:cNvPr id="5"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6"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5"/>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panose="02010600030101010101" charset="-122"/>
                <a:ea typeface="Arial" panose="020B0604020202020204"/>
              </a:defRPr>
            </a:lvl1pPr>
          </a:lstStyle>
          <a:p>
            <a:pPr lvl="0"/>
            <a:r>
              <a:t>单击此处编辑母版标题样式</a:t>
            </a:r>
          </a:p>
        </p:txBody>
      </p:sp>
      <p:sp>
        <p:nvSpPr>
          <p:cNvPr id="1027" name="文本占位符 2"/>
          <p:cNvSpPr>
            <a:spLocks noGrp="1"/>
          </p:cNvSpPr>
          <p:nvPr>
            <p:ph type="body" idx="1"/>
            <p:custDataLst>
              <p:tags r:id="rId16"/>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panose="020B0604020202020204"/>
              <a:buChar char="•"/>
              <a:defRPr lang="zh-CN" altLang="en-US" sz="2800">
                <a:solidFill>
                  <a:schemeClr val="tx1"/>
                </a:solidFill>
                <a:latin typeface="等线" panose="02010600030101010101" charset="-122"/>
                <a:ea typeface="Arial" panose="020B0604020202020204"/>
              </a:defRPr>
            </a:lvl1pPr>
            <a:lvl2pPr marL="685800" indent="-228600" algn="l" defTabSz="914400" rtl="0" eaLnBrk="1" hangingPunct="1">
              <a:lnSpc>
                <a:spcPct val="90000"/>
              </a:lnSpc>
              <a:spcBef>
                <a:spcPts val="500"/>
              </a:spcBef>
              <a:buFont typeface="Arial" panose="020B0604020202020204"/>
              <a:buChar char="•"/>
              <a:defRPr lang="zh-CN" altLang="en-US" sz="2400">
                <a:solidFill>
                  <a:schemeClr val="tx1"/>
                </a:solidFill>
                <a:latin typeface="等线" panose="02010600030101010101" charset="-122"/>
                <a:ea typeface="Arial" panose="020B0604020202020204"/>
              </a:defRPr>
            </a:lvl2pPr>
            <a:lvl3pPr marL="1143000" indent="-228600" algn="l" defTabSz="914400" rtl="0" eaLnBrk="1" hangingPunct="1">
              <a:lnSpc>
                <a:spcPct val="90000"/>
              </a:lnSpc>
              <a:spcBef>
                <a:spcPts val="500"/>
              </a:spcBef>
              <a:buFont typeface="Arial" panose="020B0604020202020204"/>
              <a:buChar char="•"/>
              <a:defRPr lang="zh-CN" altLang="en-US" sz="2000">
                <a:solidFill>
                  <a:schemeClr val="tx1"/>
                </a:solidFill>
                <a:latin typeface="等线" panose="02010600030101010101" charset="-122"/>
                <a:ea typeface="Arial" panose="020B0604020202020204"/>
              </a:defRPr>
            </a:lvl3pPr>
            <a:lvl4pPr marL="1600200" indent="-228600" algn="l" defTabSz="914400" rtl="0" eaLnBrk="1" hangingPunct="1">
              <a:lnSpc>
                <a:spcPct val="90000"/>
              </a:lnSpc>
              <a:spcBef>
                <a:spcPts val="500"/>
              </a:spcBef>
              <a:buFont typeface="Arial" panose="020B0604020202020204"/>
              <a:buChar char="•"/>
              <a:defRPr lang="zh-CN" altLang="en-US" sz="1800">
                <a:solidFill>
                  <a:schemeClr val="tx1"/>
                </a:solidFill>
                <a:latin typeface="等线" panose="02010600030101010101" charset="-122"/>
                <a:ea typeface="Arial" panose="020B0604020202020204"/>
              </a:defRPr>
            </a:lvl4pPr>
            <a:lvl5pPr marL="2057400" indent="-228600" algn="l" defTabSz="914400" rtl="0" eaLnBrk="1" hangingPunct="1">
              <a:lnSpc>
                <a:spcPct val="90000"/>
              </a:lnSpc>
              <a:spcBef>
                <a:spcPts val="500"/>
              </a:spcBef>
              <a:buFont typeface="Arial" panose="020B0604020202020204"/>
              <a:buChar char="•"/>
              <a:defRPr lang="zh-CN" altLang="en-US" sz="1800">
                <a:solidFill>
                  <a:schemeClr val="tx1"/>
                </a:solidFill>
                <a:latin typeface="等线" panose="02010600030101010101" charset="-122"/>
                <a:ea typeface="Arial" panose="020B0604020202020204"/>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fld id="{F51E4364-04B7-481F-B522-C2735BD3C850}" type="datetime1">
              <a:rPr lang="zh-CN" altLang="en-US" sz="1200"/>
              <a:t>2023-01-11</a:t>
            </a:fld>
            <a:endParaRPr lang="zh-CN" altLang="en-US" sz="1200"/>
          </a:p>
        </p:txBody>
      </p:sp>
      <p:sp>
        <p:nvSpPr>
          <p:cNvPr id="1029" name="页脚占位符 4"/>
          <p:cNvSpPr>
            <a:spLocks noGrp="1"/>
          </p:cNvSpPr>
          <p:nvPr>
            <p:ph type="ftr" sz="quarter" idx="3"/>
            <p:custDataLst>
              <p:tags r:id="rId1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93C1BC9A-2B83-4881-BE8B-1A02CF84D17C}"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panose="02010600030101010101" charset="-122"/>
                <a:ea typeface="等线" panose="02010600030101010101" charset="-122"/>
                <a:cs typeface="等线" panose="02010600030101010101" charset="-122"/>
                <a:sym typeface="Wingdings" panose="05000000000000000000" pitchFamily="2" charset="2"/>
              </a:rPr>
              <a:t>‹#›</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hangingPunct="1">
        <a:lnSpc>
          <a:spcPct val="90000"/>
        </a:lnSpc>
        <a:spcBef>
          <a:spcPct val="0"/>
        </a:spcBef>
        <a:buNone/>
        <a:defRPr sz="4400">
          <a:solidFill>
            <a:schemeClr val="tx1"/>
          </a:solidFill>
          <a:latin typeface="等线 Light" panose="02010600030101010101" charset="-122"/>
          <a:ea typeface="Arial" panose="020B0604020202020204"/>
        </a:defRPr>
      </a:lvl1pPr>
    </p:titleStyle>
    <p:bodyStyle>
      <a:lvl1pPr marL="228600" indent="-228600" algn="l" defTabSz="914400" rtl="0" eaLnBrk="1" hangingPunct="1">
        <a:lnSpc>
          <a:spcPct val="90000"/>
        </a:lnSpc>
        <a:spcBef>
          <a:spcPts val="1000"/>
        </a:spcBef>
        <a:buFont typeface="Arial" panose="020B0604020202020204"/>
        <a:buChar char="•"/>
        <a:defRPr sz="2800">
          <a:solidFill>
            <a:schemeClr val="tx1"/>
          </a:solidFill>
          <a:latin typeface="等线" panose="02010600030101010101" charset="-122"/>
          <a:ea typeface="Arial" panose="020B0604020202020204"/>
        </a:defRPr>
      </a:lvl1pPr>
      <a:lvl2pPr marL="685800" indent="-228600" algn="l" defTabSz="914400" rtl="0" eaLnBrk="1" hangingPunct="1">
        <a:lnSpc>
          <a:spcPct val="90000"/>
        </a:lnSpc>
        <a:spcBef>
          <a:spcPts val="500"/>
        </a:spcBef>
        <a:buFont typeface="Arial" panose="020B0604020202020204"/>
        <a:buChar char="•"/>
        <a:defRPr sz="2400">
          <a:solidFill>
            <a:schemeClr val="tx1"/>
          </a:solidFill>
          <a:latin typeface="等线" panose="02010600030101010101" charset="-122"/>
          <a:ea typeface="Arial" panose="020B0604020202020204"/>
        </a:defRPr>
      </a:lvl2pPr>
      <a:lvl3pPr marL="1143000" indent="-228600" algn="l" defTabSz="914400" rtl="0" eaLnBrk="1" hangingPunct="1">
        <a:lnSpc>
          <a:spcPct val="90000"/>
        </a:lnSpc>
        <a:spcBef>
          <a:spcPts val="500"/>
        </a:spcBef>
        <a:buFont typeface="Arial" panose="020B0604020202020204"/>
        <a:buChar char="•"/>
        <a:defRPr sz="2000">
          <a:solidFill>
            <a:schemeClr val="tx1"/>
          </a:solidFill>
          <a:latin typeface="等线" panose="02010600030101010101" charset="-122"/>
          <a:ea typeface="Arial" panose="020B0604020202020204"/>
        </a:defRPr>
      </a:lvl3pPr>
      <a:lvl4pPr marL="1600200" indent="-228600" algn="l" defTabSz="914400" rtl="0" eaLnBrk="1" hangingPunct="1">
        <a:lnSpc>
          <a:spcPct val="90000"/>
        </a:lnSpc>
        <a:spcBef>
          <a:spcPts val="500"/>
        </a:spcBef>
        <a:buFont typeface="Arial" panose="020B0604020202020204"/>
        <a:buChar char="•"/>
        <a:defRPr sz="1800">
          <a:solidFill>
            <a:schemeClr val="tx1"/>
          </a:solidFill>
          <a:latin typeface="等线" panose="02010600030101010101" charset="-122"/>
          <a:ea typeface="Arial" panose="020B0604020202020204"/>
        </a:defRPr>
      </a:lvl4pPr>
      <a:lvl5pPr marL="2057400" indent="-228600" algn="l" defTabSz="914400" rtl="0" eaLnBrk="1" hangingPunct="1">
        <a:lnSpc>
          <a:spcPct val="90000"/>
        </a:lnSpc>
        <a:spcBef>
          <a:spcPts val="500"/>
        </a:spcBef>
        <a:buFont typeface="Arial" panose="020B0604020202020204"/>
        <a:buChar char="•"/>
        <a:defRPr sz="1800">
          <a:solidFill>
            <a:schemeClr val="tx1"/>
          </a:solidFill>
          <a:latin typeface="等线" panose="02010600030101010101" charset="-122"/>
          <a:ea typeface="Arial" panose="020B0604020202020204"/>
        </a:defRPr>
      </a:lvl5pPr>
    </p:bodyStyle>
    <p:otherStyle>
      <a:lvl1pPr marL="0" indent="0" algn="l" defTabSz="914400" rtl="0" eaLnBrk="1" hangingPunct="1">
        <a:buNone/>
        <a:defRPr sz="1800">
          <a:solidFill>
            <a:schemeClr val="tx1"/>
          </a:solidFill>
          <a:latin typeface="等线" panose="02010600030101010101" charset="-122"/>
          <a:ea typeface="Arial" panose="020B0604020202020204"/>
        </a:defRPr>
      </a:lvl1pPr>
      <a:lvl2pPr marL="457200" indent="0" algn="l" defTabSz="914400" rtl="0" eaLnBrk="1" hangingPunct="1">
        <a:buNone/>
        <a:defRPr sz="1800">
          <a:solidFill>
            <a:schemeClr val="tx1"/>
          </a:solidFill>
          <a:latin typeface="等线" panose="02010600030101010101" charset="-122"/>
          <a:ea typeface="Arial" panose="020B0604020202020204"/>
        </a:defRPr>
      </a:lvl2pPr>
      <a:lvl3pPr marL="914400" indent="0" algn="l" defTabSz="914400" rtl="0" eaLnBrk="1" hangingPunct="1">
        <a:buNone/>
        <a:defRPr sz="1800">
          <a:solidFill>
            <a:schemeClr val="tx1"/>
          </a:solidFill>
          <a:latin typeface="等线" panose="02010600030101010101" charset="-122"/>
          <a:ea typeface="Arial" panose="020B0604020202020204"/>
        </a:defRPr>
      </a:lvl3pPr>
      <a:lvl4pPr marL="1371600" indent="0" algn="l" defTabSz="914400" rtl="0" eaLnBrk="1" hangingPunct="1">
        <a:buNone/>
        <a:defRPr sz="1800">
          <a:solidFill>
            <a:schemeClr val="tx1"/>
          </a:solidFill>
          <a:latin typeface="等线" panose="02010600030101010101" charset="-122"/>
          <a:ea typeface="Arial" panose="020B0604020202020204"/>
        </a:defRPr>
      </a:lvl4pPr>
      <a:lvl5pPr marL="1828800" indent="0" algn="l" defTabSz="914400" rtl="0" eaLnBrk="1" hangingPunct="1">
        <a:buNone/>
        <a:defRPr sz="1800">
          <a:solidFill>
            <a:schemeClr val="tx1"/>
          </a:solidFill>
          <a:latin typeface="等线" panose="02010600030101010101" charset="-122"/>
          <a:ea typeface="Arial" panose="020B0604020202020204"/>
        </a:defRPr>
      </a:lvl5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slideLayout" Target="../slideLayouts/slideLayout13.xml"/><Relationship Id="rId3" Type="http://schemas.openxmlformats.org/officeDocument/2006/relationships/tags" Target="../tags/tag76.xml"/><Relationship Id="rId21" Type="http://schemas.openxmlformats.org/officeDocument/2006/relationships/tags" Target="../tags/tag93.xml"/><Relationship Id="rId34" Type="http://schemas.openxmlformats.org/officeDocument/2006/relationships/image" Target="../media/image8.png"/><Relationship Id="rId7" Type="http://schemas.openxmlformats.org/officeDocument/2006/relationships/tags" Target="../tags/tag80.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tags" Target="../tags/tag97.xml"/><Relationship Id="rId33" Type="http://schemas.openxmlformats.org/officeDocument/2006/relationships/image" Target="../media/image7.png"/><Relationship Id="rId2" Type="http://schemas.openxmlformats.org/officeDocument/2006/relationships/tags" Target="../tags/tag75.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image" Target="../media/image3.pn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3.xml"/><Relationship Id="rId24" Type="http://schemas.openxmlformats.org/officeDocument/2006/relationships/tags" Target="../tags/tag96.xml"/><Relationship Id="rId32" Type="http://schemas.openxmlformats.org/officeDocument/2006/relationships/image" Target="../media/image6.png"/><Relationship Id="rId5" Type="http://schemas.openxmlformats.org/officeDocument/2006/relationships/tags" Target="../tags/tag78.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image" Target="../media/image2.png"/><Relationship Id="rId10" Type="http://schemas.openxmlformats.org/officeDocument/2006/relationships/tags" Target="../tags/tag82.xml"/><Relationship Id="rId19" Type="http://schemas.openxmlformats.org/officeDocument/2006/relationships/tags" Target="../tags/tag91.xml"/><Relationship Id="rId31" Type="http://schemas.openxmlformats.org/officeDocument/2006/relationships/image" Target="../media/image5.png"/><Relationship Id="rId4" Type="http://schemas.openxmlformats.org/officeDocument/2006/relationships/tags" Target="../tags/tag77.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notesSlide" Target="../notesSlides/notesSlide1.xml"/><Relationship Id="rId30" Type="http://schemas.openxmlformats.org/officeDocument/2006/relationships/image" Target="../media/image4.tiff"/><Relationship Id="rId8"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tags" Target="../tags/tag247.xml"/><Relationship Id="rId18" Type="http://schemas.openxmlformats.org/officeDocument/2006/relationships/tags" Target="../tags/tag252.xml"/><Relationship Id="rId26" Type="http://schemas.openxmlformats.org/officeDocument/2006/relationships/image" Target="../media/image3.png"/><Relationship Id="rId3" Type="http://schemas.openxmlformats.org/officeDocument/2006/relationships/tags" Target="../tags/tag237.xml"/><Relationship Id="rId21" Type="http://schemas.openxmlformats.org/officeDocument/2006/relationships/tags" Target="../tags/tag255.xml"/><Relationship Id="rId7" Type="http://schemas.openxmlformats.org/officeDocument/2006/relationships/tags" Target="../tags/tag241.xml"/><Relationship Id="rId12" Type="http://schemas.openxmlformats.org/officeDocument/2006/relationships/tags" Target="../tags/tag246.xml"/><Relationship Id="rId17" Type="http://schemas.openxmlformats.org/officeDocument/2006/relationships/tags" Target="../tags/tag251.xml"/><Relationship Id="rId25" Type="http://schemas.openxmlformats.org/officeDocument/2006/relationships/image" Target="../media/image2.png"/><Relationship Id="rId2" Type="http://schemas.openxmlformats.org/officeDocument/2006/relationships/tags" Target="../tags/tag236.xml"/><Relationship Id="rId16" Type="http://schemas.openxmlformats.org/officeDocument/2006/relationships/tags" Target="../tags/tag250.xml"/><Relationship Id="rId20" Type="http://schemas.openxmlformats.org/officeDocument/2006/relationships/tags" Target="../tags/tag254.xml"/><Relationship Id="rId29" Type="http://schemas.openxmlformats.org/officeDocument/2006/relationships/image" Target="../media/image16.png"/><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24" Type="http://schemas.openxmlformats.org/officeDocument/2006/relationships/notesSlide" Target="../notesSlides/notesSlide10.xml"/><Relationship Id="rId5" Type="http://schemas.openxmlformats.org/officeDocument/2006/relationships/tags" Target="../tags/tag239.xml"/><Relationship Id="rId15" Type="http://schemas.openxmlformats.org/officeDocument/2006/relationships/tags" Target="../tags/tag249.xml"/><Relationship Id="rId23" Type="http://schemas.openxmlformats.org/officeDocument/2006/relationships/slideLayout" Target="../slideLayouts/slideLayout13.xml"/><Relationship Id="rId28" Type="http://schemas.openxmlformats.org/officeDocument/2006/relationships/image" Target="../media/image15.png"/><Relationship Id="rId10" Type="http://schemas.openxmlformats.org/officeDocument/2006/relationships/tags" Target="../tags/tag244.xml"/><Relationship Id="rId19" Type="http://schemas.openxmlformats.org/officeDocument/2006/relationships/tags" Target="../tags/tag253.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tags" Target="../tags/tag256.xml"/><Relationship Id="rId27" Type="http://schemas.openxmlformats.org/officeDocument/2006/relationships/image" Target="../media/image14.png"/><Relationship Id="rId30"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slideLayout" Target="../slideLayouts/slideLayout13.xml"/><Relationship Id="rId3" Type="http://schemas.openxmlformats.org/officeDocument/2006/relationships/tags" Target="../tags/tag262.xml"/><Relationship Id="rId21" Type="http://schemas.openxmlformats.org/officeDocument/2006/relationships/image" Target="../media/image16.png"/><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image" Target="../media/image2.png"/><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image" Target="../media/image23.png"/><Relationship Id="rId10" Type="http://schemas.openxmlformats.org/officeDocument/2006/relationships/tags" Target="../tags/tag269.xml"/><Relationship Id="rId19" Type="http://schemas.openxmlformats.org/officeDocument/2006/relationships/notesSlide" Target="../notesSlides/notesSlide11.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notesSlide" Target="../notesSlides/notesSlide12.xml"/><Relationship Id="rId3" Type="http://schemas.openxmlformats.org/officeDocument/2006/relationships/tags" Target="../tags/tag282.xml"/><Relationship Id="rId21" Type="http://schemas.openxmlformats.org/officeDocument/2006/relationships/image" Target="../media/image22.png"/><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slideLayout" Target="../slideLayouts/slideLayout13.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image" Target="../media/image16.png"/><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tags" Target="../tags/tag294.xml"/><Relationship Id="rId10" Type="http://schemas.openxmlformats.org/officeDocument/2006/relationships/tags" Target="../tags/tag289.xml"/><Relationship Id="rId19" Type="http://schemas.openxmlformats.org/officeDocument/2006/relationships/image" Target="../media/image2.png"/><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18" Type="http://schemas.openxmlformats.org/officeDocument/2006/relationships/tags" Target="../tags/tag316.xml"/><Relationship Id="rId26" Type="http://schemas.openxmlformats.org/officeDocument/2006/relationships/notesSlide" Target="../notesSlides/notesSlide13.xml"/><Relationship Id="rId3" Type="http://schemas.openxmlformats.org/officeDocument/2006/relationships/tags" Target="../tags/tag301.xml"/><Relationship Id="rId21" Type="http://schemas.openxmlformats.org/officeDocument/2006/relationships/tags" Target="../tags/tag319.xml"/><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slideLayout" Target="../slideLayouts/slideLayout13.xml"/><Relationship Id="rId2" Type="http://schemas.openxmlformats.org/officeDocument/2006/relationships/tags" Target="../tags/tag300.xml"/><Relationship Id="rId16" Type="http://schemas.openxmlformats.org/officeDocument/2006/relationships/tags" Target="../tags/tag314.xml"/><Relationship Id="rId20" Type="http://schemas.openxmlformats.org/officeDocument/2006/relationships/tags" Target="../tags/tag318.xml"/><Relationship Id="rId29" Type="http://schemas.openxmlformats.org/officeDocument/2006/relationships/image" Target="../media/image25.png"/><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24" Type="http://schemas.openxmlformats.org/officeDocument/2006/relationships/tags" Target="../tags/tag322.xml"/><Relationship Id="rId5" Type="http://schemas.openxmlformats.org/officeDocument/2006/relationships/tags" Target="../tags/tag303.xml"/><Relationship Id="rId15" Type="http://schemas.openxmlformats.org/officeDocument/2006/relationships/tags" Target="../tags/tag313.xml"/><Relationship Id="rId23" Type="http://schemas.openxmlformats.org/officeDocument/2006/relationships/tags" Target="../tags/tag321.xml"/><Relationship Id="rId28" Type="http://schemas.openxmlformats.org/officeDocument/2006/relationships/image" Target="../media/image16.png"/><Relationship Id="rId10" Type="http://schemas.openxmlformats.org/officeDocument/2006/relationships/tags" Target="../tags/tag308.xml"/><Relationship Id="rId19" Type="http://schemas.openxmlformats.org/officeDocument/2006/relationships/tags" Target="../tags/tag317.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 Id="rId22" Type="http://schemas.openxmlformats.org/officeDocument/2006/relationships/tags" Target="../tags/tag320.xml"/><Relationship Id="rId27" Type="http://schemas.openxmlformats.org/officeDocument/2006/relationships/image" Target="../media/image2.png"/><Relationship Id="rId30"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18" Type="http://schemas.openxmlformats.org/officeDocument/2006/relationships/tags" Target="../tags/tag343.xml"/><Relationship Id="rId26" Type="http://schemas.openxmlformats.org/officeDocument/2006/relationships/notesSlide" Target="../notesSlides/notesSlide14.xml"/><Relationship Id="rId3" Type="http://schemas.openxmlformats.org/officeDocument/2006/relationships/tags" Target="../tags/tag328.xml"/><Relationship Id="rId21" Type="http://schemas.openxmlformats.org/officeDocument/2006/relationships/tags" Target="../tags/tag346.xml"/><Relationship Id="rId7" Type="http://schemas.openxmlformats.org/officeDocument/2006/relationships/tags" Target="../tags/tag332.xml"/><Relationship Id="rId12" Type="http://schemas.openxmlformats.org/officeDocument/2006/relationships/tags" Target="../tags/tag337.xml"/><Relationship Id="rId17" Type="http://schemas.openxmlformats.org/officeDocument/2006/relationships/tags" Target="../tags/tag342.xml"/><Relationship Id="rId25" Type="http://schemas.openxmlformats.org/officeDocument/2006/relationships/slideLayout" Target="../slideLayouts/slideLayout13.xml"/><Relationship Id="rId2" Type="http://schemas.openxmlformats.org/officeDocument/2006/relationships/tags" Target="../tags/tag327.xml"/><Relationship Id="rId16" Type="http://schemas.openxmlformats.org/officeDocument/2006/relationships/tags" Target="../tags/tag341.xml"/><Relationship Id="rId20" Type="http://schemas.openxmlformats.org/officeDocument/2006/relationships/tags" Target="../tags/tag345.xml"/><Relationship Id="rId29" Type="http://schemas.openxmlformats.org/officeDocument/2006/relationships/image" Target="../media/image25.png"/><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tags" Target="../tags/tag336.xml"/><Relationship Id="rId24" Type="http://schemas.openxmlformats.org/officeDocument/2006/relationships/tags" Target="../tags/tag349.xml"/><Relationship Id="rId5" Type="http://schemas.openxmlformats.org/officeDocument/2006/relationships/tags" Target="../tags/tag330.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image" Target="../media/image16.png"/><Relationship Id="rId10" Type="http://schemas.openxmlformats.org/officeDocument/2006/relationships/tags" Target="../tags/tag335.xml"/><Relationship Id="rId19" Type="http://schemas.openxmlformats.org/officeDocument/2006/relationships/tags" Target="../tags/tag344.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tags" Target="../tags/tag339.xml"/><Relationship Id="rId22" Type="http://schemas.openxmlformats.org/officeDocument/2006/relationships/tags" Target="../tags/tag347.xml"/><Relationship Id="rId27" Type="http://schemas.openxmlformats.org/officeDocument/2006/relationships/image" Target="../media/image2.png"/><Relationship Id="rId30"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tags" Target="../tags/tag370.xml"/><Relationship Id="rId26" Type="http://schemas.openxmlformats.org/officeDocument/2006/relationships/notesSlide" Target="../notesSlides/notesSlide15.xml"/><Relationship Id="rId3" Type="http://schemas.openxmlformats.org/officeDocument/2006/relationships/tags" Target="../tags/tag355.xml"/><Relationship Id="rId21" Type="http://schemas.openxmlformats.org/officeDocument/2006/relationships/tags" Target="../tags/tag373.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5" Type="http://schemas.openxmlformats.org/officeDocument/2006/relationships/slideLayout" Target="../slideLayouts/slideLayout13.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29" Type="http://schemas.openxmlformats.org/officeDocument/2006/relationships/image" Target="../media/image25.png"/><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24" Type="http://schemas.openxmlformats.org/officeDocument/2006/relationships/tags" Target="../tags/tag376.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tags" Target="../tags/tag375.xml"/><Relationship Id="rId28" Type="http://schemas.openxmlformats.org/officeDocument/2006/relationships/image" Target="../media/image16.png"/><Relationship Id="rId10" Type="http://schemas.openxmlformats.org/officeDocument/2006/relationships/tags" Target="../tags/tag362.xml"/><Relationship Id="rId19" Type="http://schemas.openxmlformats.org/officeDocument/2006/relationships/tags" Target="../tags/tag371.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tags" Target="../tags/tag374.xml"/><Relationship Id="rId27" Type="http://schemas.openxmlformats.org/officeDocument/2006/relationships/image" Target="../media/image2.png"/><Relationship Id="rId30"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notesSlide" Target="../notesSlides/notesSlide16.xml"/><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slideLayout" Target="../slideLayouts/slideLayout13.xml"/><Relationship Id="rId17" Type="http://schemas.openxmlformats.org/officeDocument/2006/relationships/image" Target="../media/image28.png"/><Relationship Id="rId2" Type="http://schemas.openxmlformats.org/officeDocument/2006/relationships/tags" Target="../tags/tag381.xml"/><Relationship Id="rId16" Type="http://schemas.openxmlformats.org/officeDocument/2006/relationships/image" Target="../media/image27.png"/><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5" Type="http://schemas.openxmlformats.org/officeDocument/2006/relationships/tags" Target="../tags/tag384.xml"/><Relationship Id="rId15" Type="http://schemas.openxmlformats.org/officeDocument/2006/relationships/image" Target="../media/image16.png"/><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image" Target="../media/image16.png"/><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image" Target="../media/image2.pn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notesSlide" Target="../notesSlides/notesSlide17.xml"/><Relationship Id="rId5" Type="http://schemas.openxmlformats.org/officeDocument/2006/relationships/tags" Target="../tags/tag398.xml"/><Relationship Id="rId10" Type="http://schemas.openxmlformats.org/officeDocument/2006/relationships/slideLayout" Target="../slideLayouts/slideLayout13.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notesSlide" Target="../notesSlides/notesSlide18.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slideLayout" Target="../slideLayouts/slideLayout13.xml"/><Relationship Id="rId17" Type="http://schemas.openxmlformats.org/officeDocument/2006/relationships/image" Target="../media/image31.png"/><Relationship Id="rId2" Type="http://schemas.openxmlformats.org/officeDocument/2006/relationships/tags" Target="../tags/tag407.xml"/><Relationship Id="rId16" Type="http://schemas.openxmlformats.org/officeDocument/2006/relationships/image" Target="../media/image30.png"/><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tags" Target="../tags/tag416.xml"/><Relationship Id="rId5" Type="http://schemas.openxmlformats.org/officeDocument/2006/relationships/tags" Target="../tags/tag410.xml"/><Relationship Id="rId15" Type="http://schemas.openxmlformats.org/officeDocument/2006/relationships/image" Target="../media/image16.png"/><Relationship Id="rId10" Type="http://schemas.openxmlformats.org/officeDocument/2006/relationships/tags" Target="../tags/tag415.xml"/><Relationship Id="rId4" Type="http://schemas.openxmlformats.org/officeDocument/2006/relationships/tags" Target="../tags/tag409.xml"/><Relationship Id="rId9" Type="http://schemas.openxmlformats.org/officeDocument/2006/relationships/tags" Target="../tags/tag414.xml"/><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notesSlide" Target="../notesSlides/notesSlide19.xml"/><Relationship Id="rId3" Type="http://schemas.openxmlformats.org/officeDocument/2006/relationships/tags" Target="../tags/tag422.xml"/><Relationship Id="rId21" Type="http://schemas.openxmlformats.org/officeDocument/2006/relationships/image" Target="../media/image32.png"/><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slideLayout" Target="../slideLayouts/slideLayout13.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image" Target="../media/image16.png"/><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5" Type="http://schemas.openxmlformats.org/officeDocument/2006/relationships/tags" Target="../tags/tag424.xml"/><Relationship Id="rId15" Type="http://schemas.openxmlformats.org/officeDocument/2006/relationships/tags" Target="../tags/tag434.xml"/><Relationship Id="rId10" Type="http://schemas.openxmlformats.org/officeDocument/2006/relationships/tags" Target="../tags/tag429.xml"/><Relationship Id="rId19" Type="http://schemas.openxmlformats.org/officeDocument/2006/relationships/image" Target="../media/image2.png"/><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s>
</file>

<file path=ppt/slides/_rels/slide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9.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2.png"/><Relationship Id="rId5" Type="http://schemas.openxmlformats.org/officeDocument/2006/relationships/tags" Target="../tags/tag105.xml"/><Relationship Id="rId15" Type="http://schemas.openxmlformats.org/officeDocument/2006/relationships/image" Target="../media/image10.png"/><Relationship Id="rId10" Type="http://schemas.openxmlformats.org/officeDocument/2006/relationships/notesSlide" Target="../notesSlides/notesSlide2.xml"/><Relationship Id="rId4" Type="http://schemas.openxmlformats.org/officeDocument/2006/relationships/tags" Target="../tags/tag104.xml"/><Relationship Id="rId9" Type="http://schemas.openxmlformats.org/officeDocument/2006/relationships/slideLayout" Target="../slideLayouts/slideLayout13.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tags" Target="../tags/tag451.xml"/><Relationship Id="rId18" Type="http://schemas.openxmlformats.org/officeDocument/2006/relationships/tags" Target="../tags/tag456.xml"/><Relationship Id="rId26" Type="http://schemas.openxmlformats.org/officeDocument/2006/relationships/image" Target="../media/image3.png"/><Relationship Id="rId3" Type="http://schemas.openxmlformats.org/officeDocument/2006/relationships/tags" Target="../tags/tag441.xml"/><Relationship Id="rId21" Type="http://schemas.openxmlformats.org/officeDocument/2006/relationships/tags" Target="../tags/tag459.xml"/><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image" Target="../media/image2.png"/><Relationship Id="rId2" Type="http://schemas.openxmlformats.org/officeDocument/2006/relationships/tags" Target="../tags/tag440.xml"/><Relationship Id="rId16" Type="http://schemas.openxmlformats.org/officeDocument/2006/relationships/tags" Target="../tags/tag454.xml"/><Relationship Id="rId20" Type="http://schemas.openxmlformats.org/officeDocument/2006/relationships/tags" Target="../tags/tag458.xml"/><Relationship Id="rId29" Type="http://schemas.openxmlformats.org/officeDocument/2006/relationships/image" Target="../media/image16.png"/><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tags" Target="../tags/tag449.xml"/><Relationship Id="rId24" Type="http://schemas.openxmlformats.org/officeDocument/2006/relationships/notesSlide" Target="../notesSlides/notesSlide20.xml"/><Relationship Id="rId5" Type="http://schemas.openxmlformats.org/officeDocument/2006/relationships/tags" Target="../tags/tag443.xml"/><Relationship Id="rId15" Type="http://schemas.openxmlformats.org/officeDocument/2006/relationships/tags" Target="../tags/tag453.xml"/><Relationship Id="rId23" Type="http://schemas.openxmlformats.org/officeDocument/2006/relationships/slideLayout" Target="../slideLayouts/slideLayout13.xml"/><Relationship Id="rId28" Type="http://schemas.openxmlformats.org/officeDocument/2006/relationships/image" Target="../media/image15.png"/><Relationship Id="rId10" Type="http://schemas.openxmlformats.org/officeDocument/2006/relationships/tags" Target="../tags/tag448.xml"/><Relationship Id="rId19" Type="http://schemas.openxmlformats.org/officeDocument/2006/relationships/tags" Target="../tags/tag457.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22" Type="http://schemas.openxmlformats.org/officeDocument/2006/relationships/tags" Target="../tags/tag460.xml"/><Relationship Id="rId27" Type="http://schemas.openxmlformats.org/officeDocument/2006/relationships/image" Target="../media/image14.png"/><Relationship Id="rId30"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image" Target="../media/image33.png"/><Relationship Id="rId3" Type="http://schemas.openxmlformats.org/officeDocument/2006/relationships/tags" Target="../tags/tag466.xml"/><Relationship Id="rId7" Type="http://schemas.openxmlformats.org/officeDocument/2006/relationships/tags" Target="../tags/tag470.xml"/><Relationship Id="rId12" Type="http://schemas.openxmlformats.org/officeDocument/2006/relationships/image" Target="../media/image16.png"/><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image" Target="../media/image2.png"/><Relationship Id="rId5" Type="http://schemas.openxmlformats.org/officeDocument/2006/relationships/tags" Target="../tags/tag468.xml"/><Relationship Id="rId10" Type="http://schemas.openxmlformats.org/officeDocument/2006/relationships/notesSlide" Target="../notesSlides/notesSlide21.xml"/><Relationship Id="rId4" Type="http://schemas.openxmlformats.org/officeDocument/2006/relationships/tags" Target="../tags/tag467.xml"/><Relationship Id="rId9"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image" Target="../media/image2.png"/><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notesSlide" Target="../notesSlides/notesSlide22.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slideLayout" Target="../slideLayouts/slideLayout13.xml"/><Relationship Id="rId5" Type="http://schemas.openxmlformats.org/officeDocument/2006/relationships/tags" Target="../tags/tag479.xml"/><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tags" Target="../tags/tag495.xml"/><Relationship Id="rId13" Type="http://schemas.openxmlformats.org/officeDocument/2006/relationships/notesSlide" Target="../notesSlides/notesSlide23.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slideLayout" Target="../slideLayouts/slideLayout13.xml"/><Relationship Id="rId2" Type="http://schemas.openxmlformats.org/officeDocument/2006/relationships/tags" Target="../tags/tag489.xml"/><Relationship Id="rId16" Type="http://schemas.openxmlformats.org/officeDocument/2006/relationships/image" Target="../media/image34.png"/><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5" Type="http://schemas.openxmlformats.org/officeDocument/2006/relationships/tags" Target="../tags/tag492.xml"/><Relationship Id="rId15" Type="http://schemas.openxmlformats.org/officeDocument/2006/relationships/image" Target="../media/image16.png"/><Relationship Id="rId10" Type="http://schemas.openxmlformats.org/officeDocument/2006/relationships/tags" Target="../tags/tag497.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26" Type="http://schemas.openxmlformats.org/officeDocument/2006/relationships/image" Target="../media/image2.png"/><Relationship Id="rId3" Type="http://schemas.openxmlformats.org/officeDocument/2006/relationships/tags" Target="../tags/tag504.xml"/><Relationship Id="rId21" Type="http://schemas.openxmlformats.org/officeDocument/2006/relationships/tags" Target="../tags/tag522.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5" Type="http://schemas.openxmlformats.org/officeDocument/2006/relationships/notesSlide" Target="../notesSlides/notesSlide24.xml"/><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tags" Target="../tags/tag521.xml"/><Relationship Id="rId29" Type="http://schemas.openxmlformats.org/officeDocument/2006/relationships/image" Target="../media/image5.png"/><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24" Type="http://schemas.openxmlformats.org/officeDocument/2006/relationships/slideLayout" Target="../slideLayouts/slideLayout13.xml"/><Relationship Id="rId5" Type="http://schemas.openxmlformats.org/officeDocument/2006/relationships/tags" Target="../tags/tag506.xml"/><Relationship Id="rId15" Type="http://schemas.openxmlformats.org/officeDocument/2006/relationships/tags" Target="../tags/tag516.xml"/><Relationship Id="rId23" Type="http://schemas.openxmlformats.org/officeDocument/2006/relationships/tags" Target="../tags/tag524.xml"/><Relationship Id="rId28" Type="http://schemas.openxmlformats.org/officeDocument/2006/relationships/image" Target="../media/image4.tiff"/><Relationship Id="rId10" Type="http://schemas.openxmlformats.org/officeDocument/2006/relationships/tags" Target="../tags/tag511.xml"/><Relationship Id="rId19" Type="http://schemas.openxmlformats.org/officeDocument/2006/relationships/tags" Target="../tags/tag520.xml"/><Relationship Id="rId31" Type="http://schemas.openxmlformats.org/officeDocument/2006/relationships/image" Target="../media/image8.png"/><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 Id="rId22" Type="http://schemas.openxmlformats.org/officeDocument/2006/relationships/tags" Target="../tags/tag523.xml"/><Relationship Id="rId27" Type="http://schemas.openxmlformats.org/officeDocument/2006/relationships/image" Target="../media/image3.png"/><Relationship Id="rId30"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3" Type="http://schemas.openxmlformats.org/officeDocument/2006/relationships/tags" Target="../tags/tag114.xml"/><Relationship Id="rId21" Type="http://schemas.openxmlformats.org/officeDocument/2006/relationships/image" Target="../media/image2.png"/><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image" Target="../media/image13.png"/><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notesSlide" Target="../notesSlides/notesSlide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image" Target="../media/image12.png"/><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image" Target="../media/image3.png"/><Relationship Id="rId10" Type="http://schemas.openxmlformats.org/officeDocument/2006/relationships/tags" Target="../tags/tag121.xml"/><Relationship Id="rId19" Type="http://schemas.openxmlformats.org/officeDocument/2006/relationships/slideLayout" Target="../slideLayouts/slideLayout13.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26" Type="http://schemas.openxmlformats.org/officeDocument/2006/relationships/image" Target="../media/image3.png"/><Relationship Id="rId3" Type="http://schemas.openxmlformats.org/officeDocument/2006/relationships/tags" Target="../tags/tag135.xml"/><Relationship Id="rId21" Type="http://schemas.openxmlformats.org/officeDocument/2006/relationships/tags" Target="../tags/tag153.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5" Type="http://schemas.openxmlformats.org/officeDocument/2006/relationships/image" Target="../media/image2.png"/><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tags" Target="../tags/tag152.xml"/><Relationship Id="rId29" Type="http://schemas.openxmlformats.org/officeDocument/2006/relationships/image" Target="../media/image16.pn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notesSlide" Target="../notesSlides/notesSlide4.xml"/><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slideLayout" Target="../slideLayouts/slideLayout13.xml"/><Relationship Id="rId28" Type="http://schemas.openxmlformats.org/officeDocument/2006/relationships/image" Target="../media/image15.png"/><Relationship Id="rId10" Type="http://schemas.openxmlformats.org/officeDocument/2006/relationships/tags" Target="../tags/tag142.xml"/><Relationship Id="rId19" Type="http://schemas.openxmlformats.org/officeDocument/2006/relationships/tags" Target="../tags/tag151.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tags" Target="../tags/tag154.xml"/><Relationship Id="rId27" Type="http://schemas.openxmlformats.org/officeDocument/2006/relationships/image" Target="../media/image14.png"/><Relationship Id="rId30"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16.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notesSlide" Target="../notesSlides/notesSlide5.xml"/><Relationship Id="rId5" Type="http://schemas.openxmlformats.org/officeDocument/2006/relationships/tags" Target="../tags/tag162.xml"/><Relationship Id="rId10" Type="http://schemas.openxmlformats.org/officeDocument/2006/relationships/slideLayout" Target="../slideLayouts/slideLayout13.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16.pn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notesSlide" Target="../notesSlides/notesSlide6.xml"/><Relationship Id="rId5" Type="http://schemas.openxmlformats.org/officeDocument/2006/relationships/tags" Target="../tags/tag174.xml"/><Relationship Id="rId15" Type="http://schemas.openxmlformats.org/officeDocument/2006/relationships/image" Target="../media/image19.png"/><Relationship Id="rId10" Type="http://schemas.openxmlformats.org/officeDocument/2006/relationships/slideLayout" Target="../slideLayouts/slideLayout13.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image" Target="../media/image3.png"/><Relationship Id="rId3" Type="http://schemas.openxmlformats.org/officeDocument/2006/relationships/tags" Target="../tags/tag184.xml"/><Relationship Id="rId21" Type="http://schemas.openxmlformats.org/officeDocument/2006/relationships/tags" Target="../tags/tag202.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image" Target="../media/image2.png"/><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29" Type="http://schemas.openxmlformats.org/officeDocument/2006/relationships/image" Target="../media/image16.png"/><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notesSlide" Target="../notesSlides/notesSlide7.xml"/><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slideLayout" Target="../slideLayouts/slideLayout13.xml"/><Relationship Id="rId28" Type="http://schemas.openxmlformats.org/officeDocument/2006/relationships/image" Target="../media/image15.png"/><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tags" Target="../tags/tag203.xml"/><Relationship Id="rId27" Type="http://schemas.openxmlformats.org/officeDocument/2006/relationships/image" Target="../media/image14.png"/><Relationship Id="rId30"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notesSlide" Target="../notesSlides/notesSlide8.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slideLayout" Target="../slideLayouts/slideLayout13.xml"/><Relationship Id="rId2" Type="http://schemas.openxmlformats.org/officeDocument/2006/relationships/tags" Target="../tags/tag208.xml"/><Relationship Id="rId16" Type="http://schemas.openxmlformats.org/officeDocument/2006/relationships/image" Target="../media/image20.png"/><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image" Target="../media/image16.png"/><Relationship Id="rId10" Type="http://schemas.openxmlformats.org/officeDocument/2006/relationships/tags" Target="../tags/tag216.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notesSlide" Target="../notesSlides/notesSlide9.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slideLayout" Target="../slideLayouts/slideLayout13.xml"/><Relationship Id="rId2" Type="http://schemas.openxmlformats.org/officeDocument/2006/relationships/tags" Target="../tags/tag222.xml"/><Relationship Id="rId16" Type="http://schemas.openxmlformats.org/officeDocument/2006/relationships/image" Target="../media/image21.png"/><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image" Target="../media/image16.png"/><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p:cNvPicPr>
            <a:picLocks noChangeAspect="1"/>
          </p:cNvPicPr>
          <p:nvPr>
            <p:custDataLst>
              <p:tags r:id="rId1"/>
            </p:custDataLst>
          </p:nvPr>
        </p:nvPicPr>
        <p:blipFill>
          <a:blip r:embed="rId28"/>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2051" name="图片 11"/>
          <p:cNvPicPr>
            <a:picLocks noChangeAspect="1"/>
          </p:cNvPicPr>
          <p:nvPr>
            <p:custDataLst>
              <p:tags r:id="rId2"/>
            </p:custDataLst>
          </p:nvPr>
        </p:nvPicPr>
        <p:blipFill>
          <a:blip r:embed="rId29"/>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2052" name="图片 6"/>
          <p:cNvPicPr>
            <a:picLocks noChangeAspect="1"/>
          </p:cNvPicPr>
          <p:nvPr>
            <p:custDataLst>
              <p:tags r:id="rId3"/>
            </p:custDataLst>
          </p:nvPr>
        </p:nvPicPr>
        <p:blipFill>
          <a:blip r:embed="rId30"/>
          <a:srcRect b="5684"/>
          <a:stretch>
            <a:fillRect/>
          </a:stretch>
        </p:blipFill>
        <p:spPr>
          <a:xfrm flipH="1">
            <a:off x="0" y="4302125"/>
            <a:ext cx="5834063" cy="2606675"/>
          </a:xfrm>
          <a:prstGeom prst="rect">
            <a:avLst/>
          </a:prstGeom>
          <a:noFill/>
          <a:ln cap="flat">
            <a:noFill/>
            <a:prstDash val="solid"/>
            <a:round/>
            <a:headEnd type="none" w="med" len="med"/>
            <a:tailEnd type="none" w="med" len="med"/>
          </a:ln>
        </p:spPr>
      </p:pic>
      <p:sp>
        <p:nvSpPr>
          <p:cNvPr id="2053" name="PA-10227"/>
          <p:cNvSpPr txBox="1"/>
          <p:nvPr>
            <p:custDataLst>
              <p:tags r:id="rId4"/>
            </p:custDataLst>
          </p:nvPr>
        </p:nvSpPr>
        <p:spPr>
          <a:xfrm>
            <a:off x="2115814" y="3969023"/>
            <a:ext cx="7927438" cy="369332"/>
          </a:xfrm>
          <a:prstGeom prst="rect">
            <a:avLst/>
          </a:prstGeom>
          <a:noFill/>
          <a:ln>
            <a:solidFill>
              <a:srgbClr val="C00000"/>
            </a:solidFill>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为实现第二个百年奋斗目标、实现中华民族伟大复兴的中国梦而努力奋斗</a:t>
            </a:r>
          </a:p>
        </p:txBody>
      </p:sp>
      <p:sp>
        <p:nvSpPr>
          <p:cNvPr id="2054" name="PA-10226"/>
          <p:cNvSpPr/>
          <p:nvPr>
            <p:custDataLst>
              <p:tags r:id="rId5"/>
            </p:custDataLst>
          </p:nvPr>
        </p:nvSpPr>
        <p:spPr>
          <a:xfrm>
            <a:off x="1818764" y="2516289"/>
            <a:ext cx="8529615"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3130" rtl="0" eaLnBrk="1" fontAlgn="base"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25400"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Wingdings" panose="05000000000000000000" pitchFamily="2" charset="2"/>
              </a:rPr>
              <a:t>二十大代表选举会</a:t>
            </a:r>
            <a:endParaRPr kumimoji="0" lang="zh-CN" altLang="en-US" sz="8800" b="1" i="0" u="none" strike="noStrike" kern="1200" cap="none" spc="0" normalizeH="0" baseline="0" noProof="0">
              <a:ln w="25400">
                <a:noFill/>
              </a:ln>
              <a:solidFill>
                <a:srgbClr val="C00000"/>
              </a:solidFill>
              <a:uLnTx/>
              <a:uFillTx/>
              <a:latin typeface="汉仪雅酷黑 75W" pitchFamily="34" charset="-122"/>
              <a:ea typeface="汉仪雅酷黑 75W" pitchFamily="34" charset="-122"/>
              <a:cs typeface="+mn-ea"/>
              <a:sym typeface="+mn-lt"/>
            </a:endParaRPr>
          </a:p>
        </p:txBody>
      </p:sp>
      <p:sp>
        <p:nvSpPr>
          <p:cNvPr id="2055" name="PA-10227"/>
          <p:cNvSpPr txBox="1"/>
          <p:nvPr>
            <p:custDataLst>
              <p:tags r:id="rId6"/>
            </p:custDataLst>
          </p:nvPr>
        </p:nvSpPr>
        <p:spPr>
          <a:xfrm>
            <a:off x="2841325" y="5109940"/>
            <a:ext cx="6476419" cy="33718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3765"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汇报人：</a:t>
            </a:r>
            <a:r>
              <a:rPr kumimoji="0" lang="en-US" altLang="zh-CN"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PPT818              </a:t>
            </a:r>
            <a:r>
              <a:rPr kumimoji="0" lang="zh-CN" altLang="en-US"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汇报时间：</a:t>
            </a:r>
            <a:r>
              <a:rPr kumimoji="0" lang="en-US" altLang="zh-CN"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201X</a:t>
            </a:r>
            <a:endParaRPr kumimoji="0" lang="zh-CN" altLang="en-US" sz="16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pic>
        <p:nvPicPr>
          <p:cNvPr id="2056" name="图片 4"/>
          <p:cNvPicPr>
            <a:picLocks noChangeAspect="1"/>
          </p:cNvPicPr>
          <p:nvPr>
            <p:custDataLst>
              <p:tags r:id="rId7"/>
            </p:custDataLst>
          </p:nvPr>
        </p:nvPicPr>
        <p:blipFill>
          <a:blip r:embed="rId31"/>
          <a:stretch>
            <a:fillRect/>
          </a:stretch>
        </p:blipFill>
        <p:spPr>
          <a:xfrm>
            <a:off x="10596563" y="2051050"/>
            <a:ext cx="1346200" cy="774700"/>
          </a:xfrm>
          <a:prstGeom prst="rect">
            <a:avLst/>
          </a:prstGeom>
          <a:noFill/>
          <a:ln cap="flat">
            <a:noFill/>
            <a:prstDash val="solid"/>
            <a:round/>
            <a:headEnd type="none" w="med" len="med"/>
            <a:tailEnd type="none" w="med" len="med"/>
          </a:ln>
        </p:spPr>
      </p:pic>
      <p:pic>
        <p:nvPicPr>
          <p:cNvPr id="2057" name="宏伟党政">
            <a:hlinkClick r:id="" action="ppaction://media"/>
          </p:cNvPr>
          <p:cNvPicPr>
            <a:picLocks noChangeAspect="1"/>
          </p:cNvPicPr>
          <p:nvPr>
            <a:audioFile r:link="rId8"/>
            <p:custDataLst>
              <p:tags r:id="rId9"/>
            </p:custDataLst>
          </p:nvPr>
        </p:nvPicPr>
        <p:blipFill>
          <a:blip r:embed="rId32"/>
          <a:stretch>
            <a:fillRect/>
          </a:stretch>
        </p:blipFill>
        <p:spPr>
          <a:xfrm>
            <a:off x="436563" y="-628650"/>
            <a:ext cx="487362" cy="487363"/>
          </a:xfrm>
          <a:prstGeom prst="rect">
            <a:avLst/>
          </a:prstGeom>
          <a:noFill/>
          <a:ln cap="flat">
            <a:noFill/>
            <a:prstDash val="solid"/>
            <a:round/>
            <a:headEnd type="none" w="med" len="med"/>
            <a:tailEnd type="none" w="med" len="med"/>
          </a:ln>
        </p:spPr>
      </p:pic>
      <p:pic>
        <p:nvPicPr>
          <p:cNvPr id="2058" name="图片 19"/>
          <p:cNvPicPr>
            <a:picLocks noChangeAspect="1"/>
          </p:cNvPicPr>
          <p:nvPr>
            <p:custDataLst>
              <p:tags r:id="rId10"/>
            </p:custDataLst>
          </p:nvPr>
        </p:nvPicPr>
        <p:blipFill>
          <a:blip r:embed="rId33"/>
          <a:stretch>
            <a:fillRect/>
          </a:stretch>
        </p:blipFill>
        <p:spPr>
          <a:xfrm>
            <a:off x="9912350" y="3578225"/>
            <a:ext cx="2279650" cy="3341688"/>
          </a:xfrm>
          <a:prstGeom prst="rect">
            <a:avLst/>
          </a:prstGeom>
          <a:noFill/>
          <a:ln cap="flat">
            <a:noFill/>
            <a:prstDash val="solid"/>
            <a:round/>
            <a:headEnd type="none" w="med" len="med"/>
            <a:tailEnd type="none" w="med" len="med"/>
          </a:ln>
        </p:spPr>
      </p:pic>
      <p:grpSp>
        <p:nvGrpSpPr>
          <p:cNvPr id="2059" name="组合 2"/>
          <p:cNvGrpSpPr/>
          <p:nvPr>
            <p:custDataLst>
              <p:tags r:id="rId11"/>
            </p:custDataLst>
          </p:nvPr>
        </p:nvGrpSpPr>
        <p:grpSpPr>
          <a:xfrm>
            <a:off x="2255838" y="1027113"/>
            <a:ext cx="8753475" cy="1728787"/>
            <a:chOff x="2154003" y="904264"/>
            <a:chExt cx="8753481" cy="1728111"/>
          </a:xfrm>
        </p:grpSpPr>
        <p:pic>
          <p:nvPicPr>
            <p:cNvPr id="2060" name="图片 21"/>
            <p:cNvPicPr>
              <a:picLocks noChangeAspect="1"/>
            </p:cNvPicPr>
            <p:nvPr>
              <p:custDataLst>
                <p:tags r:id="rId24"/>
              </p:custDataLst>
            </p:nvPr>
          </p:nvPicPr>
          <p:blipFill>
            <a:blip r:embed="rId34"/>
            <a:stretch>
              <a:fillRect/>
            </a:stretch>
          </p:blipFill>
          <p:spPr>
            <a:xfrm>
              <a:off x="2154003" y="904264"/>
              <a:ext cx="2592167" cy="1728111"/>
            </a:xfrm>
            <a:prstGeom prst="rect">
              <a:avLst/>
            </a:prstGeom>
            <a:noFill/>
            <a:ln cap="flat">
              <a:noFill/>
              <a:prstDash val="solid"/>
              <a:round/>
              <a:headEnd type="none" w="med" len="med"/>
              <a:tailEnd type="none" w="med" len="med"/>
            </a:ln>
          </p:spPr>
        </p:pic>
        <p:sp>
          <p:nvSpPr>
            <p:cNvPr id="2061" name="文本框 18"/>
            <p:cNvSpPr/>
            <p:nvPr>
              <p:custDataLst>
                <p:tags r:id="rId25"/>
              </p:custDataLst>
            </p:nvPr>
          </p:nvSpPr>
          <p:spPr>
            <a:xfrm>
              <a:off x="4615542" y="1198871"/>
              <a:ext cx="6291942" cy="120032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kumimoji="1" lang="zh-CN" altLang="en-US" sz="7200" b="1">
                  <a:solidFill>
                    <a:srgbClr val="C00000"/>
                  </a:solidFill>
                  <a:latin typeface="微软雅黑" panose="020B0503020204020204" pitchFamily="34" charset="-122"/>
                  <a:ea typeface="微软雅黑" panose="020B0503020204020204" pitchFamily="34" charset="-122"/>
                </a:rPr>
                <a:t>中国共产党</a:t>
              </a:r>
            </a:p>
          </p:txBody>
        </p:sp>
      </p:grpSp>
      <p:grpSp>
        <p:nvGrpSpPr>
          <p:cNvPr id="2062" name="组合 22"/>
          <p:cNvGrpSpPr/>
          <p:nvPr>
            <p:custDataLst>
              <p:tags r:id="rId12"/>
            </p:custDataLst>
          </p:nvPr>
        </p:nvGrpSpPr>
        <p:grpSpPr>
          <a:xfrm>
            <a:off x="2620963" y="4562475"/>
            <a:ext cx="6916737" cy="400050"/>
            <a:chOff x="2637537" y="3665889"/>
            <a:chExt cx="6916925" cy="400110"/>
          </a:xfrm>
        </p:grpSpPr>
        <p:sp>
          <p:nvSpPr>
            <p:cNvPr id="2063" name="文本框 24"/>
            <p:cNvSpPr/>
            <p:nvPr>
              <p:custDataLst>
                <p:tags r:id="rId15"/>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2064" name="组合 25"/>
            <p:cNvGrpSpPr/>
            <p:nvPr>
              <p:custDataLst>
                <p:tags r:id="rId16"/>
              </p:custDataLst>
            </p:nvPr>
          </p:nvGrpSpPr>
          <p:grpSpPr>
            <a:xfrm>
              <a:off x="4341181" y="3791630"/>
              <a:ext cx="1029809" cy="149494"/>
              <a:chOff x="4341181" y="3791630"/>
              <a:chExt cx="1029809" cy="149494"/>
            </a:xfrm>
          </p:grpSpPr>
          <p:cxnSp>
            <p:nvCxnSpPr>
              <p:cNvPr id="2065" name="直接连接符 30"/>
              <p:cNvCxnSpPr/>
              <p:nvPr>
                <p:custDataLst>
                  <p:tags r:id="rId21"/>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066" name="直接连接符 31"/>
              <p:cNvCxnSpPr/>
              <p:nvPr>
                <p:custDataLst>
                  <p:tags r:id="rId22"/>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067" name="直接连接符 32"/>
              <p:cNvCxnSpPr/>
              <p:nvPr>
                <p:custDataLst>
                  <p:tags r:id="rId23"/>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2068" name="组合 26"/>
            <p:cNvGrpSpPr/>
            <p:nvPr>
              <p:custDataLst>
                <p:tags r:id="rId17"/>
              </p:custDataLst>
            </p:nvPr>
          </p:nvGrpSpPr>
          <p:grpSpPr>
            <a:xfrm flipH="1">
              <a:off x="6821012" y="3789031"/>
              <a:ext cx="1029809" cy="149494"/>
              <a:chOff x="4341181" y="3791630"/>
              <a:chExt cx="1029809" cy="149494"/>
            </a:xfrm>
          </p:grpSpPr>
          <p:cxnSp>
            <p:nvCxnSpPr>
              <p:cNvPr id="2069" name="直接连接符 27"/>
              <p:cNvCxnSpPr/>
              <p:nvPr>
                <p:custDataLst>
                  <p:tags r:id="rId18"/>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070" name="直接连接符 28"/>
              <p:cNvCxnSpPr/>
              <p:nvPr>
                <p:custDataLst>
                  <p:tags r:id="rId19"/>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071" name="直接连接符 29"/>
              <p:cNvCxnSpPr/>
              <p:nvPr>
                <p:custDataLst>
                  <p:tags r:id="rId20"/>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sp>
        <p:nvSpPr>
          <p:cNvPr id="2072" name="文本框 33"/>
          <p:cNvSpPr txBox="1"/>
          <p:nvPr>
            <p:custDataLst>
              <p:tags r:id="rId13"/>
            </p:custDataLst>
          </p:nvPr>
        </p:nvSpPr>
        <p:spPr>
          <a:xfrm>
            <a:off x="2990893" y="642334"/>
            <a:ext cx="6177280"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38100" dist="38100" dir="2700000" algn="tl">
                    <a:srgbClr val="000000">
                      <a:alpha val="43137"/>
                    </a:srgbClr>
                  </a:outerShdw>
                </a:effectLst>
                <a:uLnTx/>
                <a:uFillTx/>
                <a:latin typeface="汉标西红市首字体" pitchFamily="2" charset="-122"/>
                <a:ea typeface="汉标西红市首字体" pitchFamily="2" charset="-122"/>
                <a:cs typeface="等线" panose="02010600030101010101" charset="-122"/>
                <a:sym typeface="Wingdings" panose="05000000000000000000" pitchFamily="2" charset="2"/>
              </a:rPr>
              <a:t>★★★★★</a:t>
            </a:r>
          </a:p>
        </p:txBody>
      </p:sp>
      <p:pic>
        <p:nvPicPr>
          <p:cNvPr id="2073" name="图片 34"/>
          <p:cNvPicPr>
            <a:picLocks noChangeAspect="1"/>
          </p:cNvPicPr>
          <p:nvPr>
            <p:custDataLst>
              <p:tags r:id="rId14"/>
            </p:custDataLst>
          </p:nvPr>
        </p:nvPicPr>
        <p:blipFill>
          <a:blip r:embed="rId31"/>
          <a:stretch>
            <a:fillRect/>
          </a:stretch>
        </p:blipFill>
        <p:spPr>
          <a:xfrm flipH="1">
            <a:off x="454025" y="546100"/>
            <a:ext cx="1346200" cy="7747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7"/>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1000"/>
                                        <p:tgtEl>
                                          <p:spTgt spid="2051"/>
                                        </p:tgtEl>
                                      </p:cBhvr>
                                    </p:animEffect>
                                    <p:anim calcmode="lin" valueType="num">
                                      <p:cBhvr>
                                        <p:cTn id="11" dur="1000" fill="hold"/>
                                        <p:tgtEl>
                                          <p:spTgt spid="2051"/>
                                        </p:tgtEl>
                                        <p:attrNameLst>
                                          <p:attrName>ppt_x</p:attrName>
                                        </p:attrNameLst>
                                      </p:cBhvr>
                                      <p:tavLst>
                                        <p:tav tm="0">
                                          <p:val>
                                            <p:strVal val="#ppt_x"/>
                                          </p:val>
                                        </p:tav>
                                        <p:tav tm="100000">
                                          <p:val>
                                            <p:strVal val="#ppt_x"/>
                                          </p:val>
                                        </p:tav>
                                      </p:tavLst>
                                    </p:anim>
                                    <p:anim calcmode="lin" valueType="num">
                                      <p:cBhvr>
                                        <p:cTn id="12" dur="1000" fill="hold"/>
                                        <p:tgtEl>
                                          <p:spTgt spid="205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wipe(down)">
                                      <p:cBhvr>
                                        <p:cTn id="16" dur="500"/>
                                        <p:tgtEl>
                                          <p:spTgt spid="2058"/>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ppt_x"/>
                                          </p:val>
                                        </p:tav>
                                        <p:tav tm="100000">
                                          <p:val>
                                            <p:strVal val="#ppt_x"/>
                                          </p:val>
                                        </p:tav>
                                      </p:tavLst>
                                    </p:anim>
                                    <p:anim calcmode="lin" valueType="num">
                                      <p:cBhvr additive="base">
                                        <p:cTn id="21" dur="500" fill="hold"/>
                                        <p:tgtEl>
                                          <p:spTgt spid="205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059"/>
                                        </p:tgtEl>
                                        <p:attrNameLst>
                                          <p:attrName>style.visibility</p:attrName>
                                        </p:attrNameLst>
                                      </p:cBhvr>
                                      <p:to>
                                        <p:strVal val="visible"/>
                                      </p:to>
                                    </p:set>
                                    <p:anim calcmode="lin" valueType="num">
                                      <p:cBhvr>
                                        <p:cTn id="25" dur="500" fill="hold"/>
                                        <p:tgtEl>
                                          <p:spTgt spid="2059"/>
                                        </p:tgtEl>
                                        <p:attrNameLst>
                                          <p:attrName>ppt_w</p:attrName>
                                        </p:attrNameLst>
                                      </p:cBhvr>
                                      <p:tavLst>
                                        <p:tav tm="0">
                                          <p:val>
                                            <p:fltVal val="0"/>
                                          </p:val>
                                        </p:tav>
                                        <p:tav tm="100000">
                                          <p:val>
                                            <p:strVal val="#ppt_w"/>
                                          </p:val>
                                        </p:tav>
                                      </p:tavLst>
                                    </p:anim>
                                    <p:anim calcmode="lin" valueType="num">
                                      <p:cBhvr>
                                        <p:cTn id="26" dur="500" fill="hold"/>
                                        <p:tgtEl>
                                          <p:spTgt spid="2059"/>
                                        </p:tgtEl>
                                        <p:attrNameLst>
                                          <p:attrName>ppt_h</p:attrName>
                                        </p:attrNameLst>
                                      </p:cBhvr>
                                      <p:tavLst>
                                        <p:tav tm="0">
                                          <p:val>
                                            <p:fltVal val="0"/>
                                          </p:val>
                                        </p:tav>
                                        <p:tav tm="100000">
                                          <p:val>
                                            <p:strVal val="#ppt_h"/>
                                          </p:val>
                                        </p:tav>
                                      </p:tavLst>
                                    </p:anim>
                                    <p:animEffect transition="in" filter="fade">
                                      <p:cBhvr>
                                        <p:cTn id="27" dur="500"/>
                                        <p:tgtEl>
                                          <p:spTgt spid="2059"/>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barn(inVertical)">
                                      <p:cBhvr>
                                        <p:cTn id="31" dur="500"/>
                                        <p:tgtEl>
                                          <p:spTgt spid="2054"/>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wipe(down)">
                                      <p:cBhvr>
                                        <p:cTn id="35" dur="500"/>
                                        <p:tgtEl>
                                          <p:spTgt spid="2053"/>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2062"/>
                                        </p:tgtEl>
                                        <p:attrNameLst>
                                          <p:attrName>style.visibility</p:attrName>
                                        </p:attrNameLst>
                                      </p:cBhvr>
                                      <p:to>
                                        <p:strVal val="visible"/>
                                      </p:to>
                                    </p:set>
                                    <p:animEffect transition="in" filter="fade">
                                      <p:cBhvr>
                                        <p:cTn id="39" dur="1000"/>
                                        <p:tgtEl>
                                          <p:spTgt spid="2062"/>
                                        </p:tgtEl>
                                      </p:cBhvr>
                                    </p:animEffect>
                                    <p:anim calcmode="lin" valueType="num">
                                      <p:cBhvr>
                                        <p:cTn id="40" dur="1000" fill="hold"/>
                                        <p:tgtEl>
                                          <p:spTgt spid="2062"/>
                                        </p:tgtEl>
                                        <p:attrNameLst>
                                          <p:attrName>ppt_x</p:attrName>
                                        </p:attrNameLst>
                                      </p:cBhvr>
                                      <p:tavLst>
                                        <p:tav tm="0">
                                          <p:val>
                                            <p:strVal val="#ppt_x"/>
                                          </p:val>
                                        </p:tav>
                                        <p:tav tm="100000">
                                          <p:val>
                                            <p:strVal val="#ppt_x"/>
                                          </p:val>
                                        </p:tav>
                                      </p:tavLst>
                                    </p:anim>
                                    <p:anim calcmode="lin" valueType="num">
                                      <p:cBhvr>
                                        <p:cTn id="41" dur="1000" fill="hold"/>
                                        <p:tgtEl>
                                          <p:spTgt spid="206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2055"/>
                                        </p:tgtEl>
                                        <p:attrNameLst>
                                          <p:attrName>style.visibility</p:attrName>
                                        </p:attrNameLst>
                                      </p:cBhvr>
                                      <p:to>
                                        <p:strVal val="visible"/>
                                      </p:to>
                                    </p:set>
                                    <p:animEffect transition="in" filter="fade">
                                      <p:cBhvr>
                                        <p:cTn id="45" dur="1000"/>
                                        <p:tgtEl>
                                          <p:spTgt spid="2055"/>
                                        </p:tgtEl>
                                      </p:cBhvr>
                                    </p:animEffect>
                                    <p:anim calcmode="lin" valueType="num">
                                      <p:cBhvr>
                                        <p:cTn id="46" dur="1000" fill="hold"/>
                                        <p:tgtEl>
                                          <p:spTgt spid="2055"/>
                                        </p:tgtEl>
                                        <p:attrNameLst>
                                          <p:attrName>ppt_x</p:attrName>
                                        </p:attrNameLst>
                                      </p:cBhvr>
                                      <p:tavLst>
                                        <p:tav tm="0">
                                          <p:val>
                                            <p:strVal val="#ppt_x"/>
                                          </p:val>
                                        </p:tav>
                                        <p:tav tm="100000">
                                          <p:val>
                                            <p:strVal val="#ppt_x"/>
                                          </p:val>
                                        </p:tav>
                                      </p:tavLst>
                                    </p:anim>
                                    <p:anim calcmode="lin" valueType="num">
                                      <p:cBhvr>
                                        <p:cTn id="47" dur="1000" fill="hold"/>
                                        <p:tgtEl>
                                          <p:spTgt spid="2055"/>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72"/>
                                        </p:tgtEl>
                                        <p:attrNameLst>
                                          <p:attrName>style.visibility</p:attrName>
                                        </p:attrNameLst>
                                      </p:cBhvr>
                                      <p:to>
                                        <p:strVal val="visible"/>
                                      </p:to>
                                    </p:set>
                                    <p:animEffect transition="in" filter="fade">
                                      <p:cBhvr>
                                        <p:cTn id="51" dur="500"/>
                                        <p:tgtEl>
                                          <p:spTgt spid="2072"/>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down)">
                                      <p:cBhvr>
                                        <p:cTn id="55" dur="500"/>
                                        <p:tgtEl>
                                          <p:spTgt spid="2056"/>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073"/>
                                        </p:tgtEl>
                                        <p:attrNameLst>
                                          <p:attrName>style.visibility</p:attrName>
                                        </p:attrNameLst>
                                      </p:cBhvr>
                                      <p:to>
                                        <p:strVal val="visible"/>
                                      </p:to>
                                    </p:set>
                                    <p:animEffect transition="in" filter="wipe(down)">
                                      <p:cBhvr>
                                        <p:cTn id="59"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Prev" delay="0">
                      <p:tgtEl>
                        <p:sldTgt/>
                      </p:tgtEl>
                    </p:cond>
                    <p:cond evt="onStopAudio" delay="0">
                      <p:tgtEl>
                        <p:sldTgt/>
                      </p:tgtEl>
                    </p:cond>
                  </p:endCondLst>
                </p:cTn>
                <p:tgtEl>
                  <p:spTgt spid="2057"/>
                </p:tgtEl>
              </p:cMediaNode>
            </p:audio>
          </p:childTnLst>
        </p:cTn>
      </p:par>
    </p:tnLst>
    <p:bldLst>
      <p:bldP spid="2053" grpId="0" animBg="1"/>
      <p:bldP spid="2054" grpId="1"/>
      <p:bldP spid="2055" grpId="2"/>
      <p:bldP spid="2072"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p:cNvPicPr>
          <p:nvPr>
            <p:custDataLst>
              <p:tags r:id="rId1"/>
            </p:custDataLst>
          </p:nvPr>
        </p:nvPicPr>
        <p:blipFill>
          <a:blip r:embed="rId25"/>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11267" name="图片 11"/>
          <p:cNvPicPr>
            <a:picLocks noChangeAspect="1"/>
          </p:cNvPicPr>
          <p:nvPr>
            <p:custDataLst>
              <p:tags r:id="rId2"/>
            </p:custDataLst>
          </p:nvPr>
        </p:nvPicPr>
        <p:blipFill>
          <a:blip r:embed="rId26"/>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11268" name="图片 27"/>
          <p:cNvPicPr>
            <a:picLocks noChangeAspect="1"/>
          </p:cNvPicPr>
          <p:nvPr>
            <p:custDataLst>
              <p:tags r:id="rId3"/>
            </p:custDataLst>
          </p:nvPr>
        </p:nvPicPr>
        <p:blipFill>
          <a:blip r:embed="rId27"/>
          <a:stretch>
            <a:fillRect/>
          </a:stretch>
        </p:blipFill>
        <p:spPr>
          <a:xfrm>
            <a:off x="-1587" y="3706813"/>
            <a:ext cx="2982912" cy="3187700"/>
          </a:xfrm>
          <a:prstGeom prst="rect">
            <a:avLst/>
          </a:prstGeom>
          <a:noFill/>
          <a:ln cap="flat">
            <a:noFill/>
            <a:prstDash val="solid"/>
            <a:round/>
            <a:headEnd type="none" w="med" len="med"/>
            <a:tailEnd type="none" w="med" len="med"/>
          </a:ln>
        </p:spPr>
      </p:pic>
      <p:pic>
        <p:nvPicPr>
          <p:cNvPr id="11269" name="图片 2"/>
          <p:cNvPicPr>
            <a:picLocks noChangeAspect="1"/>
          </p:cNvPicPr>
          <p:nvPr>
            <p:custDataLst>
              <p:tags r:id="rId4"/>
            </p:custDataLst>
          </p:nvPr>
        </p:nvPicPr>
        <p:blipFill>
          <a:blip r:embed="rId28"/>
          <a:stretch>
            <a:fillRect/>
          </a:stretch>
        </p:blipFill>
        <p:spPr>
          <a:xfrm>
            <a:off x="8280400" y="3614738"/>
            <a:ext cx="3911600" cy="3911600"/>
          </a:xfrm>
          <a:prstGeom prst="rect">
            <a:avLst/>
          </a:prstGeom>
          <a:noFill/>
          <a:ln cap="flat">
            <a:noFill/>
            <a:prstDash val="solid"/>
            <a:round/>
            <a:headEnd type="none" w="med" len="med"/>
            <a:tailEnd type="none" w="med" len="med"/>
          </a:ln>
        </p:spPr>
      </p:pic>
      <p:sp>
        <p:nvSpPr>
          <p:cNvPr id="11270" name="PA-102235"/>
          <p:cNvSpPr txBox="1">
            <a:spLocks noChangeArrowheads="1"/>
          </p:cNvSpPr>
          <p:nvPr>
            <p:custDataLst>
              <p:tags r:id="rId5"/>
            </p:custDataLst>
          </p:nvPr>
        </p:nvSpPr>
        <p:spPr bwMode="auto">
          <a:xfrm>
            <a:off x="2147791" y="3001741"/>
            <a:ext cx="8055427" cy="115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ct val="0"/>
              </a:spcAft>
              <a:buClrTx/>
              <a:buSzTx/>
              <a:buFont typeface="Arial" panose="020B0604020202020204" pitchFamily="34" charset="0"/>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代表选举的办法及标准</a:t>
            </a:r>
          </a:p>
        </p:txBody>
      </p:sp>
      <p:sp>
        <p:nvSpPr>
          <p:cNvPr id="11271" name="文本框 29"/>
          <p:cNvSpPr txBox="1"/>
          <p:nvPr>
            <p:custDataLst>
              <p:tags r:id="rId6"/>
            </p:custDataLst>
          </p:nvPr>
        </p:nvSpPr>
        <p:spPr>
          <a:xfrm>
            <a:off x="3270810" y="2165912"/>
            <a:ext cx="2375971" cy="70788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PART</a:t>
            </a:r>
            <a:r>
              <a:rPr kumimoji="1" lang="zh-CN" altLang="en-US"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 </a:t>
            </a: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03</a:t>
            </a:r>
            <a:endParaRPr kumimoji="1" lang="zh-CN" altLang="en-US" sz="40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grpSp>
        <p:nvGrpSpPr>
          <p:cNvPr id="11272" name="组合 30"/>
          <p:cNvGrpSpPr/>
          <p:nvPr>
            <p:custDataLst>
              <p:tags r:id="rId7"/>
            </p:custDataLst>
          </p:nvPr>
        </p:nvGrpSpPr>
        <p:grpSpPr>
          <a:xfrm>
            <a:off x="5711825" y="2151063"/>
            <a:ext cx="3155950" cy="712787"/>
            <a:chOff x="5700458" y="2368629"/>
            <a:chExt cx="3155362" cy="712242"/>
          </a:xfrm>
        </p:grpSpPr>
        <p:sp>
          <p:nvSpPr>
            <p:cNvPr id="11273" name="PA-102237"/>
            <p:cNvSpPr/>
            <p:nvPr>
              <p:custDataLst>
                <p:tags r:id="rId20"/>
              </p:custDataLst>
            </p:nvPr>
          </p:nvSpPr>
          <p:spPr>
            <a:xfrm>
              <a:off x="5700458" y="2368629"/>
              <a:ext cx="3155362" cy="712242"/>
            </a:xfrm>
            <a:prstGeom prst="rect">
              <a:avLst/>
            </a:prstGeom>
            <a:noFill/>
            <a:ln>
              <a:noFill/>
              <a:miter lim="800000"/>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C00000"/>
                  </a:solidFill>
                  <a:latin typeface="汉仪雅酷黑 75W" pitchFamily="34" charset="-122"/>
                  <a:ea typeface="等线" panose="02010600030101010101" charset="-122"/>
                  <a:sym typeface="等线" panose="02010600030101010101" charset="-122"/>
                </a:rPr>
                <a:t>党的二十大代表选举会</a:t>
              </a:r>
            </a:p>
          </p:txBody>
        </p:sp>
        <p:cxnSp>
          <p:nvCxnSpPr>
            <p:cNvPr id="11274" name="直线连接符 17"/>
            <p:cNvCxnSpPr/>
            <p:nvPr>
              <p:custDataLst>
                <p:tags r:id="rId21"/>
              </p:custDataLst>
            </p:nvPr>
          </p:nvCxnSpPr>
          <p:spPr>
            <a:xfrm>
              <a:off x="5793306" y="2956904"/>
              <a:ext cx="3048000" cy="0"/>
            </a:xfrm>
            <a:prstGeom prst="line">
              <a:avLst/>
            </a:prstGeom>
            <a:noFill/>
            <a:ln w="6350" cap="flat">
              <a:solidFill>
                <a:srgbClr val="C00000"/>
              </a:solidFill>
              <a:prstDash val="solid"/>
              <a:miter lim="800000"/>
              <a:headEnd type="none" w="med" len="med"/>
              <a:tailEnd type="none" w="med" len="med"/>
            </a:ln>
          </p:spPr>
        </p:cxnSp>
        <p:cxnSp>
          <p:nvCxnSpPr>
            <p:cNvPr id="11275" name="直线连接符 18"/>
            <p:cNvCxnSpPr/>
            <p:nvPr>
              <p:custDataLst>
                <p:tags r:id="rId22"/>
              </p:custDataLst>
            </p:nvPr>
          </p:nvCxnSpPr>
          <p:spPr>
            <a:xfrm>
              <a:off x="5783167" y="2506477"/>
              <a:ext cx="3048000" cy="0"/>
            </a:xfrm>
            <a:prstGeom prst="line">
              <a:avLst/>
            </a:prstGeom>
            <a:noFill/>
            <a:ln w="6350" cap="flat">
              <a:solidFill>
                <a:srgbClr val="C00000"/>
              </a:solidFill>
              <a:prstDash val="solid"/>
              <a:miter lim="800000"/>
              <a:headEnd type="none" w="med" len="med"/>
              <a:tailEnd type="none" w="med" len="med"/>
            </a:ln>
          </p:spPr>
        </p:cxnSp>
      </p:grpSp>
      <p:pic>
        <p:nvPicPr>
          <p:cNvPr id="11276" name="图片 34"/>
          <p:cNvPicPr>
            <a:picLocks noChangeAspect="1"/>
          </p:cNvPicPr>
          <p:nvPr>
            <p:custDataLst>
              <p:tags r:id="rId8"/>
            </p:custDataLst>
          </p:nvPr>
        </p:nvPicPr>
        <p:blipFill>
          <a:blip r:embed="rId29"/>
          <a:stretch>
            <a:fillRect/>
          </a:stretch>
        </p:blipFill>
        <p:spPr>
          <a:xfrm>
            <a:off x="5594350" y="719138"/>
            <a:ext cx="1003300" cy="1073150"/>
          </a:xfrm>
          <a:prstGeom prst="rect">
            <a:avLst/>
          </a:prstGeom>
          <a:noFill/>
          <a:ln cap="flat">
            <a:noFill/>
            <a:prstDash val="solid"/>
            <a:round/>
            <a:headEnd type="none" w="med" len="med"/>
            <a:tailEnd type="none" w="med" len="med"/>
          </a:ln>
        </p:spPr>
      </p:pic>
      <p:grpSp>
        <p:nvGrpSpPr>
          <p:cNvPr id="11277" name="组合 35"/>
          <p:cNvGrpSpPr/>
          <p:nvPr>
            <p:custDataLst>
              <p:tags r:id="rId9"/>
            </p:custDataLst>
          </p:nvPr>
        </p:nvGrpSpPr>
        <p:grpSpPr>
          <a:xfrm>
            <a:off x="2620963" y="4454525"/>
            <a:ext cx="6916737" cy="400050"/>
            <a:chOff x="2637537" y="3665889"/>
            <a:chExt cx="6916925" cy="400110"/>
          </a:xfrm>
        </p:grpSpPr>
        <p:sp>
          <p:nvSpPr>
            <p:cNvPr id="11278" name="文本框 36"/>
            <p:cNvSpPr/>
            <p:nvPr>
              <p:custDataLst>
                <p:tags r:id="rId11"/>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11279" name="组合 37"/>
            <p:cNvGrpSpPr/>
            <p:nvPr>
              <p:custDataLst>
                <p:tags r:id="rId12"/>
              </p:custDataLst>
            </p:nvPr>
          </p:nvGrpSpPr>
          <p:grpSpPr>
            <a:xfrm>
              <a:off x="4341181" y="3791630"/>
              <a:ext cx="1029809" cy="149494"/>
              <a:chOff x="4341181" y="3791630"/>
              <a:chExt cx="1029809" cy="149494"/>
            </a:xfrm>
          </p:grpSpPr>
          <p:cxnSp>
            <p:nvCxnSpPr>
              <p:cNvPr id="11280" name="直接连接符 42"/>
              <p:cNvCxnSpPr/>
              <p:nvPr>
                <p:custDataLst>
                  <p:tags r:id="rId17"/>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11281" name="直接连接符 43"/>
              <p:cNvCxnSpPr/>
              <p:nvPr>
                <p:custDataLst>
                  <p:tags r:id="rId18"/>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11282" name="直接连接符 44"/>
              <p:cNvCxnSpPr/>
              <p:nvPr>
                <p:custDataLst>
                  <p:tags r:id="rId19"/>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11283" name="组合 38"/>
            <p:cNvGrpSpPr/>
            <p:nvPr>
              <p:custDataLst>
                <p:tags r:id="rId13"/>
              </p:custDataLst>
            </p:nvPr>
          </p:nvGrpSpPr>
          <p:grpSpPr>
            <a:xfrm flipH="1">
              <a:off x="6821012" y="3789031"/>
              <a:ext cx="1029809" cy="149494"/>
              <a:chOff x="4341181" y="3791630"/>
              <a:chExt cx="1029809" cy="149494"/>
            </a:xfrm>
          </p:grpSpPr>
          <p:cxnSp>
            <p:nvCxnSpPr>
              <p:cNvPr id="11284" name="直接连接符 39"/>
              <p:cNvCxnSpPr/>
              <p:nvPr>
                <p:custDataLst>
                  <p:tags r:id="rId14"/>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11285" name="直接连接符 40"/>
              <p:cNvCxnSpPr/>
              <p:nvPr>
                <p:custDataLst>
                  <p:tags r:id="rId15"/>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11286" name="直接连接符 41"/>
              <p:cNvCxnSpPr/>
              <p:nvPr>
                <p:custDataLst>
                  <p:tags r:id="rId16"/>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pic>
        <p:nvPicPr>
          <p:cNvPr id="11287" name="图片 45"/>
          <p:cNvPicPr>
            <a:picLocks noChangeAspect="1"/>
          </p:cNvPicPr>
          <p:nvPr>
            <p:custDataLst>
              <p:tags r:id="rId10"/>
            </p:custDataLst>
          </p:nvPr>
        </p:nvPicPr>
        <p:blipFill>
          <a:blip r:embed="rId30"/>
          <a:stretch>
            <a:fillRect/>
          </a:stretch>
        </p:blipFill>
        <p:spPr>
          <a:xfrm>
            <a:off x="9020175" y="1266825"/>
            <a:ext cx="1346200" cy="774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ipe(down)">
                                      <p:cBhvr>
                                        <p:cTn id="13" dur="500"/>
                                        <p:tgtEl>
                                          <p:spTgt spid="1126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wipe(down)">
                                      <p:cBhvr>
                                        <p:cTn id="17" dur="750"/>
                                        <p:tgtEl>
                                          <p:spTgt spid="11269"/>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1276"/>
                                        </p:tgtEl>
                                        <p:attrNameLst>
                                          <p:attrName>style.visibility</p:attrName>
                                        </p:attrNameLst>
                                      </p:cBhvr>
                                      <p:to>
                                        <p:strVal val="visible"/>
                                      </p:to>
                                    </p:set>
                                    <p:anim calcmode="lin" valueType="num">
                                      <p:cBhvr>
                                        <p:cTn id="21" dur="1000" fill="hold"/>
                                        <p:tgtEl>
                                          <p:spTgt spid="11276"/>
                                        </p:tgtEl>
                                        <p:attrNameLst>
                                          <p:attrName>ppt_w</p:attrName>
                                        </p:attrNameLst>
                                      </p:cBhvr>
                                      <p:tavLst>
                                        <p:tav tm="0">
                                          <p:val>
                                            <p:fltVal val="0"/>
                                          </p:val>
                                        </p:tav>
                                        <p:tav tm="100000">
                                          <p:val>
                                            <p:strVal val="#ppt_w"/>
                                          </p:val>
                                        </p:tav>
                                      </p:tavLst>
                                    </p:anim>
                                    <p:anim calcmode="lin" valueType="num">
                                      <p:cBhvr>
                                        <p:cTn id="22" dur="1000" fill="hold"/>
                                        <p:tgtEl>
                                          <p:spTgt spid="11276"/>
                                        </p:tgtEl>
                                        <p:attrNameLst>
                                          <p:attrName>ppt_h</p:attrName>
                                        </p:attrNameLst>
                                      </p:cBhvr>
                                      <p:tavLst>
                                        <p:tav tm="0">
                                          <p:val>
                                            <p:fltVal val="0"/>
                                          </p:val>
                                        </p:tav>
                                        <p:tav tm="100000">
                                          <p:val>
                                            <p:strVal val="#ppt_h"/>
                                          </p:val>
                                        </p:tav>
                                      </p:tavLst>
                                    </p:anim>
                                    <p:anim calcmode="lin" valueType="num">
                                      <p:cBhvr>
                                        <p:cTn id="23" dur="1000" fill="hold"/>
                                        <p:tgtEl>
                                          <p:spTgt spid="11276"/>
                                        </p:tgtEl>
                                        <p:attrNameLst>
                                          <p:attrName>style.rotation</p:attrName>
                                        </p:attrNameLst>
                                      </p:cBhvr>
                                      <p:tavLst>
                                        <p:tav tm="0">
                                          <p:val>
                                            <p:fltVal val="90"/>
                                          </p:val>
                                        </p:tav>
                                        <p:tav tm="100000">
                                          <p:val>
                                            <p:fltVal val="0"/>
                                          </p:val>
                                        </p:tav>
                                      </p:tavLst>
                                    </p:anim>
                                    <p:animEffect transition="in" filter="fade">
                                      <p:cBhvr>
                                        <p:cTn id="24" dur="1000"/>
                                        <p:tgtEl>
                                          <p:spTgt spid="11276"/>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11271"/>
                                        </p:tgtEl>
                                        <p:attrNameLst>
                                          <p:attrName>style.visibility</p:attrName>
                                        </p:attrNameLst>
                                      </p:cBhvr>
                                      <p:to>
                                        <p:strVal val="visible"/>
                                      </p:to>
                                    </p:set>
                                    <p:animEffect transition="in" filter="wipe(left)">
                                      <p:cBhvr>
                                        <p:cTn id="28" dur="500"/>
                                        <p:tgtEl>
                                          <p:spTgt spid="11271"/>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1000"/>
                                        <p:tgtEl>
                                          <p:spTgt spid="11272"/>
                                        </p:tgtEl>
                                      </p:cBhvr>
                                    </p:animEffect>
                                    <p:anim calcmode="lin" valueType="num">
                                      <p:cBhvr>
                                        <p:cTn id="33" dur="1000" fill="hold"/>
                                        <p:tgtEl>
                                          <p:spTgt spid="11272"/>
                                        </p:tgtEl>
                                        <p:attrNameLst>
                                          <p:attrName>ppt_x</p:attrName>
                                        </p:attrNameLst>
                                      </p:cBhvr>
                                      <p:tavLst>
                                        <p:tav tm="0">
                                          <p:val>
                                            <p:strVal val="#ppt_x"/>
                                          </p:val>
                                        </p:tav>
                                        <p:tav tm="100000">
                                          <p:val>
                                            <p:strVal val="#ppt_x"/>
                                          </p:val>
                                        </p:tav>
                                      </p:tavLst>
                                    </p:anim>
                                    <p:anim calcmode="lin" valueType="num">
                                      <p:cBhvr>
                                        <p:cTn id="34" dur="1000" fill="hold"/>
                                        <p:tgtEl>
                                          <p:spTgt spid="1127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11270"/>
                                        </p:tgtEl>
                                        <p:attrNameLst>
                                          <p:attrName>style.visibility</p:attrName>
                                        </p:attrNameLst>
                                      </p:cBhvr>
                                      <p:to>
                                        <p:strVal val="visible"/>
                                      </p:to>
                                    </p:set>
                                    <p:anim calcmode="lin" valueType="num">
                                      <p:cBhvr additive="base">
                                        <p:cTn id="38" dur="500" fill="hold"/>
                                        <p:tgtEl>
                                          <p:spTgt spid="11270"/>
                                        </p:tgtEl>
                                        <p:attrNameLst>
                                          <p:attrName>ppt_x</p:attrName>
                                        </p:attrNameLst>
                                      </p:cBhvr>
                                      <p:tavLst>
                                        <p:tav tm="0">
                                          <p:val>
                                            <p:strVal val="#ppt_x"/>
                                          </p:val>
                                        </p:tav>
                                        <p:tav tm="100000">
                                          <p:val>
                                            <p:strVal val="#ppt_x"/>
                                          </p:val>
                                        </p:tav>
                                      </p:tavLst>
                                    </p:anim>
                                    <p:anim calcmode="lin" valueType="num">
                                      <p:cBhvr additive="base">
                                        <p:cTn id="39" dur="500" fill="hold"/>
                                        <p:tgtEl>
                                          <p:spTgt spid="11270"/>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42" presetClass="entr" presetSubtype="0" fill="hold" nodeType="afterEffect">
                                  <p:stCondLst>
                                    <p:cond delay="0"/>
                                  </p:stCondLst>
                                  <p:childTnLst>
                                    <p:set>
                                      <p:cBhvr>
                                        <p:cTn id="42" dur="1" fill="hold">
                                          <p:stCondLst>
                                            <p:cond delay="0"/>
                                          </p:stCondLst>
                                        </p:cTn>
                                        <p:tgtEl>
                                          <p:spTgt spid="11277"/>
                                        </p:tgtEl>
                                        <p:attrNameLst>
                                          <p:attrName>style.visibility</p:attrName>
                                        </p:attrNameLst>
                                      </p:cBhvr>
                                      <p:to>
                                        <p:strVal val="visible"/>
                                      </p:to>
                                    </p:set>
                                    <p:animEffect transition="in" filter="fade">
                                      <p:cBhvr>
                                        <p:cTn id="43" dur="1000"/>
                                        <p:tgtEl>
                                          <p:spTgt spid="11277"/>
                                        </p:tgtEl>
                                      </p:cBhvr>
                                    </p:animEffect>
                                    <p:anim calcmode="lin" valueType="num">
                                      <p:cBhvr>
                                        <p:cTn id="44" dur="1000" fill="hold"/>
                                        <p:tgtEl>
                                          <p:spTgt spid="11277"/>
                                        </p:tgtEl>
                                        <p:attrNameLst>
                                          <p:attrName>ppt_x</p:attrName>
                                        </p:attrNameLst>
                                      </p:cBhvr>
                                      <p:tavLst>
                                        <p:tav tm="0">
                                          <p:val>
                                            <p:strVal val="#ppt_x"/>
                                          </p:val>
                                        </p:tav>
                                        <p:tav tm="100000">
                                          <p:val>
                                            <p:strVal val="#ppt_x"/>
                                          </p:val>
                                        </p:tav>
                                      </p:tavLst>
                                    </p:anim>
                                    <p:anim calcmode="lin" valueType="num">
                                      <p:cBhvr>
                                        <p:cTn id="45" dur="1000" fill="hold"/>
                                        <p:tgtEl>
                                          <p:spTgt spid="11277"/>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2" presetClass="entr" presetSubtype="4" fill="hold" nodeType="afterEffect">
                                  <p:stCondLst>
                                    <p:cond delay="0"/>
                                  </p:stCondLst>
                                  <p:childTnLst>
                                    <p:set>
                                      <p:cBhvr>
                                        <p:cTn id="48" dur="1" fill="hold">
                                          <p:stCondLst>
                                            <p:cond delay="0"/>
                                          </p:stCondLst>
                                        </p:cTn>
                                        <p:tgtEl>
                                          <p:spTgt spid="11287"/>
                                        </p:tgtEl>
                                        <p:attrNameLst>
                                          <p:attrName>style.visibility</p:attrName>
                                        </p:attrNameLst>
                                      </p:cBhvr>
                                      <p:to>
                                        <p:strVal val="visible"/>
                                      </p:to>
                                    </p:set>
                                    <p:animEffect transition="in" filter="wipe(down)">
                                      <p:cBhvr>
                                        <p:cTn id="49"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p:cNvPicPr>
            <a:picLocks noChangeAspect="1"/>
          </p:cNvPicPr>
          <p:nvPr>
            <p:custDataLst>
              <p:tags r:id="rId1"/>
            </p:custDataLst>
          </p:nvPr>
        </p:nvPicPr>
        <p:blipFill>
          <a:blip r:embed="rId20"/>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2291"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2292" name="组合 5"/>
          <p:cNvGrpSpPr/>
          <p:nvPr>
            <p:custDataLst>
              <p:tags r:id="rId3"/>
            </p:custDataLst>
          </p:nvPr>
        </p:nvGrpSpPr>
        <p:grpSpPr>
          <a:xfrm>
            <a:off x="504825" y="369888"/>
            <a:ext cx="6711950" cy="536575"/>
            <a:chOff x="3433540" y="3221923"/>
            <a:chExt cx="6711945" cy="536436"/>
          </a:xfrm>
        </p:grpSpPr>
        <p:pic>
          <p:nvPicPr>
            <p:cNvPr id="12293" name="图片 24"/>
            <p:cNvPicPr>
              <a:picLocks noChangeAspect="1"/>
            </p:cNvPicPr>
            <p:nvPr>
              <p:custDataLst>
                <p:tags r:id="rId16"/>
              </p:custDataLst>
            </p:nvPr>
          </p:nvPicPr>
          <p:blipFill>
            <a:blip r:embed="rId21"/>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2294" name="文本框 26"/>
            <p:cNvSpPr/>
            <p:nvPr>
              <p:custDataLst>
                <p:tags r:id="rId17"/>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2295" name="组合 2"/>
          <p:cNvGrpSpPr/>
          <p:nvPr>
            <p:custDataLst>
              <p:tags r:id="rId4"/>
            </p:custDataLst>
          </p:nvPr>
        </p:nvGrpSpPr>
        <p:grpSpPr>
          <a:xfrm>
            <a:off x="6229350" y="1803400"/>
            <a:ext cx="4208463" cy="981075"/>
            <a:chOff x="5244465" y="2532380"/>
            <a:chExt cx="4208145" cy="980440"/>
          </a:xfrm>
        </p:grpSpPr>
        <p:sp>
          <p:nvSpPr>
            <p:cNvPr id="12296" name="矩形 6"/>
            <p:cNvSpPr/>
            <p:nvPr>
              <p:custDataLst>
                <p:tags r:id="rId14"/>
              </p:custDataLst>
            </p:nvPr>
          </p:nvSpPr>
          <p:spPr>
            <a:xfrm>
              <a:off x="5244465" y="2532380"/>
              <a:ext cx="3535680" cy="4603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C00000"/>
                  </a:solidFill>
                  <a:latin typeface="微软雅黑" panose="020B0503020204020204" pitchFamily="34" charset="-122"/>
                  <a:ea typeface="微软雅黑" panose="020B0503020204020204" pitchFamily="34" charset="-122"/>
                </a:rPr>
                <a:t>二十大代表选举工作时间</a:t>
              </a:r>
            </a:p>
          </p:txBody>
        </p:sp>
        <p:sp>
          <p:nvSpPr>
            <p:cNvPr id="12297" name="文本框 7"/>
            <p:cNvSpPr/>
            <p:nvPr>
              <p:custDataLst>
                <p:tags r:id="rId15"/>
              </p:custDataLst>
            </p:nvPr>
          </p:nvSpPr>
          <p:spPr>
            <a:xfrm>
              <a:off x="5244465" y="3051175"/>
              <a:ext cx="4208145" cy="46164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sz="2400" b="1">
                  <a:solidFill>
                    <a:srgbClr val="C00000"/>
                  </a:solidFill>
                  <a:latin typeface="微软雅黑" panose="020B0503020204020204" pitchFamily="34" charset="-122"/>
                  <a:ea typeface="微软雅黑" panose="020B0503020204020204" pitchFamily="34" charset="-122"/>
                </a:rPr>
                <a:t>2021</a:t>
              </a:r>
              <a:r>
                <a:rPr lang="zh-CN" altLang="en-US" sz="2400" b="1">
                  <a:solidFill>
                    <a:srgbClr val="C00000"/>
                  </a:solidFill>
                  <a:latin typeface="微软雅黑" panose="020B0503020204020204" pitchFamily="34" charset="-122"/>
                  <a:ea typeface="微软雅黑" panose="020B0503020204020204" pitchFamily="34" charset="-122"/>
                </a:rPr>
                <a:t>年</a:t>
              </a:r>
              <a:r>
                <a:rPr lang="en-US" altLang="zh-CN" sz="2400" b="1">
                  <a:solidFill>
                    <a:srgbClr val="C00000"/>
                  </a:solidFill>
                  <a:latin typeface="微软雅黑" panose="020B0503020204020204" pitchFamily="34" charset="-122"/>
                  <a:ea typeface="微软雅黑" panose="020B0503020204020204" pitchFamily="34" charset="-122"/>
                </a:rPr>
                <a:t>12</a:t>
              </a:r>
              <a:r>
                <a:rPr lang="zh-CN" altLang="en-US" sz="2400" b="1">
                  <a:solidFill>
                    <a:srgbClr val="C00000"/>
                  </a:solidFill>
                  <a:latin typeface="微软雅黑" panose="020B0503020204020204" pitchFamily="34" charset="-122"/>
                  <a:ea typeface="微软雅黑" panose="020B0503020204020204" pitchFamily="34" charset="-122"/>
                </a:rPr>
                <a:t>月</a:t>
              </a:r>
              <a:r>
                <a:rPr lang="en-US" altLang="zh-CN" sz="2400" b="1">
                  <a:solidFill>
                    <a:srgbClr val="C00000"/>
                  </a:solidFill>
                  <a:latin typeface="微软雅黑" panose="020B0503020204020204" pitchFamily="34" charset="-122"/>
                  <a:ea typeface="微软雅黑" panose="020B0503020204020204" pitchFamily="34" charset="-122"/>
                </a:rPr>
                <a:t>---2022</a:t>
              </a:r>
              <a:r>
                <a:rPr lang="zh-CN" altLang="en-US" sz="2400" b="1">
                  <a:solidFill>
                    <a:srgbClr val="C00000"/>
                  </a:solidFill>
                  <a:latin typeface="微软雅黑" panose="020B0503020204020204" pitchFamily="34" charset="-122"/>
                  <a:ea typeface="微软雅黑" panose="020B0503020204020204" pitchFamily="34" charset="-122"/>
                </a:rPr>
                <a:t>年</a:t>
              </a:r>
              <a:r>
                <a:rPr lang="en-US" altLang="zh-CN" sz="2400" b="1">
                  <a:solidFill>
                    <a:srgbClr val="C00000"/>
                  </a:solidFill>
                  <a:latin typeface="微软雅黑" panose="020B0503020204020204" pitchFamily="34" charset="-122"/>
                  <a:ea typeface="微软雅黑" panose="020B0503020204020204" pitchFamily="34" charset="-122"/>
                </a:rPr>
                <a:t>6</a:t>
              </a:r>
              <a:r>
                <a:rPr lang="zh-CN" altLang="en-US" sz="2400" b="1">
                  <a:solidFill>
                    <a:srgbClr val="C00000"/>
                  </a:solidFill>
                  <a:latin typeface="微软雅黑" panose="020B0503020204020204" pitchFamily="34" charset="-122"/>
                  <a:ea typeface="微软雅黑" panose="020B0503020204020204" pitchFamily="34" charset="-122"/>
                </a:rPr>
                <a:t>月底</a:t>
              </a:r>
            </a:p>
          </p:txBody>
        </p:sp>
      </p:grpSp>
      <p:pic>
        <p:nvPicPr>
          <p:cNvPr id="12298" name="图形 8" descr="用户"/>
          <p:cNvPicPr>
            <a:picLocks noChangeAspect="1"/>
          </p:cNvPicPr>
          <p:nvPr>
            <p:custDataLst>
              <p:tags r:id="rId5"/>
            </p:custDataLst>
          </p:nvPr>
        </p:nvPicPr>
        <p:blipFill>
          <a:blip r:embed="rId22"/>
          <a:stretch>
            <a:fillRect/>
          </a:stretch>
        </p:blipFill>
        <p:spPr>
          <a:xfrm>
            <a:off x="1120775" y="1439863"/>
            <a:ext cx="1736725" cy="1736725"/>
          </a:xfrm>
          <a:prstGeom prst="rect">
            <a:avLst/>
          </a:prstGeom>
          <a:noFill/>
          <a:ln cap="flat">
            <a:noFill/>
            <a:prstDash val="solid"/>
            <a:round/>
            <a:headEnd type="none" w="med" len="med"/>
            <a:tailEnd type="none" w="med" len="med"/>
          </a:ln>
        </p:spPr>
      </p:pic>
      <p:grpSp>
        <p:nvGrpSpPr>
          <p:cNvPr id="12299" name="组合 9"/>
          <p:cNvGrpSpPr/>
          <p:nvPr>
            <p:custDataLst>
              <p:tags r:id="rId6"/>
            </p:custDataLst>
          </p:nvPr>
        </p:nvGrpSpPr>
        <p:grpSpPr>
          <a:xfrm>
            <a:off x="2954338" y="2012950"/>
            <a:ext cx="2952750" cy="609600"/>
            <a:chOff x="1399113" y="1686652"/>
            <a:chExt cx="2952750" cy="609435"/>
          </a:xfrm>
        </p:grpSpPr>
        <p:sp>
          <p:nvSpPr>
            <p:cNvPr id="12300" name="箭头: 五边形 10"/>
            <p:cNvSpPr/>
            <p:nvPr>
              <p:custDataLst>
                <p:tags r:id="rId12"/>
              </p:custDataLst>
            </p:nvPr>
          </p:nvSpPr>
          <p:spPr>
            <a:xfrm>
              <a:off x="1399113" y="1686652"/>
              <a:ext cx="2952750" cy="584035"/>
            </a:xfrm>
            <a:prstGeom prst="homePlate">
              <a:avLst>
                <a:gd name="adj" fmla="val 49996"/>
              </a:avLst>
            </a:prstGeom>
            <a:solidFill>
              <a:srgbClr val="C00000"/>
            </a:solidFill>
            <a:ln w="12700" cap="flat">
              <a:solidFill>
                <a:srgbClr val="C00000"/>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endParaRPr lang="zh-CN" altLang="en-US">
                <a:latin typeface="微软雅黑" panose="020B0503020204020204" pitchFamily="34" charset="-122"/>
                <a:ea typeface="微软雅黑" panose="020B0503020204020204" pitchFamily="34" charset="-122"/>
              </a:endParaRPr>
            </a:p>
          </p:txBody>
        </p:sp>
        <p:sp>
          <p:nvSpPr>
            <p:cNvPr id="12301" name="矩形 11"/>
            <p:cNvSpPr/>
            <p:nvPr>
              <p:custDataLst>
                <p:tags r:id="rId13"/>
              </p:custDataLst>
            </p:nvPr>
          </p:nvSpPr>
          <p:spPr>
            <a:xfrm>
              <a:off x="1518452" y="1711312"/>
              <a:ext cx="2499402" cy="584775"/>
            </a:xfrm>
            <a:prstGeom prst="rect">
              <a:avLst/>
            </a:prstGeom>
            <a:noFill/>
            <a:ln w="9525" cap="flat" cmpd="sng" algn="ctr">
              <a:noFill/>
              <a:prstDash val="solid"/>
              <a:round/>
              <a:headEnd type="none" w="med" len="med"/>
              <a:tailEnd type="none" w="med" len="med"/>
            </a:ln>
          </p:spPr>
          <p:txBody>
            <a:bodyPr wrap="none">
              <a:spAutoFit/>
            </a:bodyPr>
            <a:lstStyle/>
            <a:p>
              <a:pPr marL="514350" marR="0" lvl="0" indent="-514350" algn="l" defTabSz="914400" rtl="0" eaLnBrk="1" fontAlgn="auto" latinLnBrk="0" hangingPunct="1">
                <a:lnSpc>
                  <a:spcPct val="100000"/>
                </a:lnSpc>
                <a:spcBef>
                  <a:spcPct val="0"/>
                </a:spcBef>
                <a:spcAft>
                  <a:spcPct val="0"/>
                </a:spcAft>
                <a:buClrTx/>
                <a:buSzTx/>
                <a:buFont typeface="Wingdings" panose="05000000000000000000" pitchFamily="2" charset="2"/>
                <a:buChar char="ü"/>
              </a:pPr>
              <a:r>
                <a:rPr kumimoji="0" lang="zh-CN" altLang="en-US" sz="3200" b="1" i="0" u="none" strike="noStrike" kern="1200" cap="none" spc="30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会议时间</a:t>
              </a:r>
            </a:p>
          </p:txBody>
        </p:sp>
      </p:grpSp>
      <p:grpSp>
        <p:nvGrpSpPr>
          <p:cNvPr id="12302" name="组合 4"/>
          <p:cNvGrpSpPr/>
          <p:nvPr>
            <p:custDataLst>
              <p:tags r:id="rId7"/>
            </p:custDataLst>
          </p:nvPr>
        </p:nvGrpSpPr>
        <p:grpSpPr>
          <a:xfrm>
            <a:off x="1082675" y="3235325"/>
            <a:ext cx="6096000" cy="2235200"/>
            <a:chOff x="1082261" y="3235730"/>
            <a:chExt cx="6096000" cy="2234545"/>
          </a:xfrm>
        </p:grpSpPr>
        <p:sp>
          <p:nvSpPr>
            <p:cNvPr id="12303" name="矩形 13"/>
            <p:cNvSpPr/>
            <p:nvPr>
              <p:custDataLst>
                <p:tags r:id="rId9"/>
              </p:custDataLst>
            </p:nvPr>
          </p:nvSpPr>
          <p:spPr>
            <a:xfrm>
              <a:off x="1082261" y="3235730"/>
              <a:ext cx="4199255" cy="39878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C00000"/>
                  </a:solidFill>
                  <a:latin typeface="微软雅黑" panose="020B0503020204020204" pitchFamily="34" charset="-122"/>
                  <a:ea typeface="微软雅黑" panose="020B0503020204020204" pitchFamily="34" charset="-122"/>
                </a:rPr>
                <a:t>代表名额是如何确定和分配？</a:t>
              </a:r>
            </a:p>
          </p:txBody>
        </p:sp>
        <p:sp>
          <p:nvSpPr>
            <p:cNvPr id="12304" name="矩形 14"/>
            <p:cNvSpPr/>
            <p:nvPr>
              <p:custDataLst>
                <p:tags r:id="rId10"/>
              </p:custDataLst>
            </p:nvPr>
          </p:nvSpPr>
          <p:spPr>
            <a:xfrm>
              <a:off x="1082261" y="3745317"/>
              <a:ext cx="6096000" cy="460375"/>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400" b="1">
                  <a:solidFill>
                    <a:srgbClr val="C00000"/>
                  </a:solidFill>
                  <a:latin typeface="微软雅黑" panose="020B0503020204020204" pitchFamily="34" charset="-122"/>
                  <a:ea typeface="微软雅黑" panose="020B0503020204020204" pitchFamily="34" charset="-122"/>
                </a:rPr>
                <a:t>总体沿用</a:t>
              </a:r>
              <a:r>
                <a:rPr lang="zh-CN" altLang="en-US">
                  <a:latin typeface="微软雅黑" panose="020B0503020204020204" pitchFamily="34" charset="-122"/>
                  <a:ea typeface="微软雅黑" panose="020B0503020204020204" pitchFamily="34" charset="-122"/>
                </a:rPr>
                <a:t>近几次全国党代表大会代表选举的做法</a:t>
              </a:r>
            </a:p>
          </p:txBody>
        </p:sp>
        <p:sp>
          <p:nvSpPr>
            <p:cNvPr id="12305" name="文本框 15"/>
            <p:cNvSpPr/>
            <p:nvPr>
              <p:custDataLst>
                <p:tags r:id="rId11"/>
              </p:custDataLst>
            </p:nvPr>
          </p:nvSpPr>
          <p:spPr>
            <a:xfrm>
              <a:off x="1082261" y="4392223"/>
              <a:ext cx="6096000" cy="107805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fontAlgn="base">
                <a:lnSpc>
                  <a:spcPct val="150000"/>
                </a:lnSpc>
              </a:pPr>
              <a:r>
                <a:rPr lang="zh-CN" altLang="en-US">
                  <a:latin typeface="微软雅黑" panose="020B0503020204020204" pitchFamily="34" charset="-122"/>
                  <a:ea typeface="思源黑体 CN Light" panose="020B0300000000000000" charset="-122"/>
                </a:rPr>
                <a:t>二十大代表的选举共划分为省区市、中央和国家机关、中央金融系统、中央企业系统（在京）等</a:t>
              </a:r>
              <a:r>
                <a:rPr lang="en-US" altLang="zh-CN" sz="2800" b="1">
                  <a:latin typeface="微软雅黑" panose="020B0503020204020204" pitchFamily="34" charset="-122"/>
                  <a:ea typeface="印品招牌体 中黑（非商用）" charset="-122"/>
                </a:rPr>
                <a:t>38</a:t>
              </a:r>
              <a:r>
                <a:rPr lang="zh-CN" altLang="en-US" sz="2800" b="1">
                  <a:latin typeface="微软雅黑" panose="020B0503020204020204" pitchFamily="34" charset="-122"/>
                  <a:ea typeface="印品招牌体 中黑（非商用）" charset="-122"/>
                </a:rPr>
                <a:t>个</a:t>
              </a:r>
              <a:r>
                <a:rPr lang="zh-CN" altLang="en-US">
                  <a:latin typeface="微软雅黑" panose="020B0503020204020204" pitchFamily="34" charset="-122"/>
                  <a:ea typeface="思源黑体 CN Light" panose="020B0300000000000000" charset="-122"/>
                </a:rPr>
                <a:t>选举单位。</a:t>
              </a:r>
            </a:p>
          </p:txBody>
        </p:sp>
      </p:grpSp>
      <p:pic>
        <p:nvPicPr>
          <p:cNvPr id="12306" name="图片 16"/>
          <p:cNvPicPr>
            <a:picLocks noChangeAspect="1"/>
          </p:cNvPicPr>
          <p:nvPr>
            <p:custDataLst>
              <p:tags r:id="rId8"/>
            </p:custDataLst>
          </p:nvPr>
        </p:nvPicPr>
        <p:blipFill>
          <a:blip r:embed="rId23"/>
          <a:stretch>
            <a:fillRect/>
          </a:stretch>
        </p:blipFill>
        <p:spPr>
          <a:xfrm>
            <a:off x="7216775" y="2686050"/>
            <a:ext cx="4016375" cy="40163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fade">
                                      <p:cBhvr>
                                        <p:cTn id="7" dur="1000"/>
                                        <p:tgtEl>
                                          <p:spTgt spid="12298"/>
                                        </p:tgtEl>
                                      </p:cBhvr>
                                    </p:animEffect>
                                    <p:anim calcmode="lin" valueType="num">
                                      <p:cBhvr>
                                        <p:cTn id="8" dur="1000" fill="hold"/>
                                        <p:tgtEl>
                                          <p:spTgt spid="12298"/>
                                        </p:tgtEl>
                                        <p:attrNameLst>
                                          <p:attrName>ppt_x</p:attrName>
                                        </p:attrNameLst>
                                      </p:cBhvr>
                                      <p:tavLst>
                                        <p:tav tm="0">
                                          <p:val>
                                            <p:strVal val="#ppt_x"/>
                                          </p:val>
                                        </p:tav>
                                        <p:tav tm="100000">
                                          <p:val>
                                            <p:strVal val="#ppt_x"/>
                                          </p:val>
                                        </p:tav>
                                      </p:tavLst>
                                    </p:anim>
                                    <p:anim calcmode="lin" valueType="num">
                                      <p:cBhvr>
                                        <p:cTn id="9" dur="1000" fill="hold"/>
                                        <p:tgtEl>
                                          <p:spTgt spid="122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2299"/>
                                        </p:tgtEl>
                                        <p:attrNameLst>
                                          <p:attrName>style.visibility</p:attrName>
                                        </p:attrNameLst>
                                      </p:cBhvr>
                                      <p:to>
                                        <p:strVal val="visible"/>
                                      </p:to>
                                    </p:set>
                                    <p:anim calcmode="lin" valueType="num">
                                      <p:cBhvr additive="base">
                                        <p:cTn id="13" dur="500" fill="hold"/>
                                        <p:tgtEl>
                                          <p:spTgt spid="12299"/>
                                        </p:tgtEl>
                                        <p:attrNameLst>
                                          <p:attrName>ppt_x</p:attrName>
                                        </p:attrNameLst>
                                      </p:cBhvr>
                                      <p:tavLst>
                                        <p:tav tm="0">
                                          <p:val>
                                            <p:strVal val="0-#ppt_w/2"/>
                                          </p:val>
                                        </p:tav>
                                        <p:tav tm="100000">
                                          <p:val>
                                            <p:strVal val="#ppt_x"/>
                                          </p:val>
                                        </p:tav>
                                      </p:tavLst>
                                    </p:anim>
                                    <p:anim calcmode="lin" valueType="num">
                                      <p:cBhvr additive="base">
                                        <p:cTn id="14" dur="500" fill="hold"/>
                                        <p:tgtEl>
                                          <p:spTgt spid="1229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wipe(left)">
                                      <p:cBhvr>
                                        <p:cTn id="18" dur="500"/>
                                        <p:tgtEl>
                                          <p:spTgt spid="12295"/>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2302"/>
                                        </p:tgtEl>
                                        <p:attrNameLst>
                                          <p:attrName>style.visibility</p:attrName>
                                        </p:attrNameLst>
                                      </p:cBhvr>
                                      <p:to>
                                        <p:strVal val="visible"/>
                                      </p:to>
                                    </p:set>
                                    <p:animEffect transition="in" filter="wipe(down)">
                                      <p:cBhvr>
                                        <p:cTn id="22" dur="500"/>
                                        <p:tgtEl>
                                          <p:spTgt spid="12302"/>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2306"/>
                                        </p:tgtEl>
                                        <p:attrNameLst>
                                          <p:attrName>style.visibility</p:attrName>
                                        </p:attrNameLst>
                                      </p:cBhvr>
                                      <p:to>
                                        <p:strVal val="visible"/>
                                      </p:to>
                                    </p:set>
                                    <p:animEffect transition="in" filter="wipe(down)">
                                      <p:cBhvr>
                                        <p:cTn id="26"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p:cNvPicPr>
            <a:picLocks noChangeAspect="1"/>
          </p:cNvPicPr>
          <p:nvPr>
            <p:custDataLst>
              <p:tags r:id="rId1"/>
            </p:custDataLst>
          </p:nvPr>
        </p:nvPicPr>
        <p:blipFill>
          <a:blip r:embed="rId19"/>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3315"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3316" name="组合 5"/>
          <p:cNvGrpSpPr/>
          <p:nvPr>
            <p:custDataLst>
              <p:tags r:id="rId3"/>
            </p:custDataLst>
          </p:nvPr>
        </p:nvGrpSpPr>
        <p:grpSpPr>
          <a:xfrm>
            <a:off x="504825" y="369888"/>
            <a:ext cx="6711950" cy="536575"/>
            <a:chOff x="3433540" y="3221923"/>
            <a:chExt cx="6711945" cy="536436"/>
          </a:xfrm>
        </p:grpSpPr>
        <p:pic>
          <p:nvPicPr>
            <p:cNvPr id="13317" name="图片 24"/>
            <p:cNvPicPr>
              <a:picLocks noChangeAspect="1"/>
            </p:cNvPicPr>
            <p:nvPr>
              <p:custDataLst>
                <p:tags r:id="rId15"/>
              </p:custDataLst>
            </p:nvPr>
          </p:nvPicPr>
          <p:blipFill>
            <a:blip r:embed="rId20"/>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3318" name="文本框 26"/>
            <p:cNvSpPr/>
            <p:nvPr>
              <p:custDataLst>
                <p:tags r:id="rId16"/>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pic>
        <p:nvPicPr>
          <p:cNvPr id="13319" name="图形 6" descr="用户"/>
          <p:cNvPicPr>
            <a:picLocks noChangeAspect="1"/>
          </p:cNvPicPr>
          <p:nvPr>
            <p:custDataLst>
              <p:tags r:id="rId4"/>
            </p:custDataLst>
          </p:nvPr>
        </p:nvPicPr>
        <p:blipFill>
          <a:blip r:embed="rId21"/>
          <a:stretch>
            <a:fillRect/>
          </a:stretch>
        </p:blipFill>
        <p:spPr>
          <a:xfrm>
            <a:off x="652463" y="1528763"/>
            <a:ext cx="1397000" cy="1397000"/>
          </a:xfrm>
          <a:prstGeom prst="rect">
            <a:avLst/>
          </a:prstGeom>
          <a:noFill/>
          <a:ln cap="flat">
            <a:noFill/>
            <a:prstDash val="solid"/>
            <a:round/>
            <a:headEnd type="none" w="med" len="med"/>
            <a:tailEnd type="none" w="med" len="med"/>
          </a:ln>
        </p:spPr>
      </p:pic>
      <p:grpSp>
        <p:nvGrpSpPr>
          <p:cNvPr id="13320" name="组合 2"/>
          <p:cNvGrpSpPr/>
          <p:nvPr>
            <p:custDataLst>
              <p:tags r:id="rId5"/>
            </p:custDataLst>
          </p:nvPr>
        </p:nvGrpSpPr>
        <p:grpSpPr>
          <a:xfrm>
            <a:off x="1990725" y="1838325"/>
            <a:ext cx="9424988" cy="768350"/>
            <a:chOff x="2392680" y="1905000"/>
            <a:chExt cx="9425759" cy="768985"/>
          </a:xfrm>
        </p:grpSpPr>
        <p:grpSp>
          <p:nvGrpSpPr>
            <p:cNvPr id="13321" name="组合 7"/>
            <p:cNvGrpSpPr/>
            <p:nvPr>
              <p:custDataLst>
                <p:tags r:id="rId9"/>
              </p:custDataLst>
            </p:nvPr>
          </p:nvGrpSpPr>
          <p:grpSpPr>
            <a:xfrm>
              <a:off x="2392680" y="1905000"/>
              <a:ext cx="6696075" cy="768350"/>
              <a:chOff x="3768" y="3000"/>
              <a:chExt cx="10545" cy="1210"/>
            </a:xfrm>
          </p:grpSpPr>
          <p:sp>
            <p:nvSpPr>
              <p:cNvPr id="13322" name="文本框 8"/>
              <p:cNvSpPr/>
              <p:nvPr>
                <p:custDataLst>
                  <p:tags r:id="rId13"/>
                </p:custDataLst>
              </p:nvPr>
            </p:nvSpPr>
            <p:spPr>
              <a:xfrm>
                <a:off x="3768" y="3000"/>
                <a:ext cx="1888" cy="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effectLst/>
                    <a:latin typeface="微软雅黑" panose="020B0503020204020204" pitchFamily="34" charset="-122"/>
                    <a:ea typeface="微软雅黑" panose="020B0503020204020204" pitchFamily="34" charset="-122"/>
                  </a:rPr>
                  <a:t>选举名额</a:t>
                </a:r>
              </a:p>
            </p:txBody>
          </p:sp>
          <p:sp>
            <p:nvSpPr>
              <p:cNvPr id="13323" name="矩形 9"/>
              <p:cNvSpPr/>
              <p:nvPr>
                <p:custDataLst>
                  <p:tags r:id="rId14"/>
                </p:custDataLst>
              </p:nvPr>
            </p:nvSpPr>
            <p:spPr>
              <a:xfrm>
                <a:off x="3768" y="3628"/>
                <a:ext cx="10545" cy="58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a:latin typeface="微软雅黑" panose="020B0503020204020204" pitchFamily="34" charset="-122"/>
                    <a:ea typeface="微软雅黑" panose="020B0503020204020204" pitchFamily="34" charset="-122"/>
                  </a:rPr>
                  <a:t>二十大代表名额的分配，主要根据党组织数量和党员人数确定</a:t>
                </a:r>
              </a:p>
            </p:txBody>
          </p:sp>
        </p:grpSp>
        <p:grpSp>
          <p:nvGrpSpPr>
            <p:cNvPr id="13324" name="组合 11"/>
            <p:cNvGrpSpPr/>
            <p:nvPr>
              <p:custDataLst>
                <p:tags r:id="rId10"/>
              </p:custDataLst>
            </p:nvPr>
          </p:nvGrpSpPr>
          <p:grpSpPr>
            <a:xfrm>
              <a:off x="8689794" y="2150745"/>
              <a:ext cx="3128645" cy="523240"/>
              <a:chOff x="6387" y="5508"/>
              <a:chExt cx="4927" cy="824"/>
            </a:xfrm>
          </p:grpSpPr>
          <p:sp>
            <p:nvSpPr>
              <p:cNvPr id="13325" name="矩形 13"/>
              <p:cNvSpPr/>
              <p:nvPr>
                <p:custDataLst>
                  <p:tags r:id="rId11"/>
                </p:custDataLst>
              </p:nvPr>
            </p:nvSpPr>
            <p:spPr>
              <a:xfrm>
                <a:off x="6387" y="5508"/>
                <a:ext cx="2250" cy="824"/>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sz="2800" b="1">
                    <a:solidFill>
                      <a:srgbClr val="C00000"/>
                    </a:solidFill>
                    <a:latin typeface="微软雅黑" panose="020B0503020204020204" pitchFamily="34" charset="-122"/>
                    <a:ea typeface="微软雅黑" panose="020B0503020204020204" pitchFamily="34" charset="-122"/>
                  </a:rPr>
                  <a:t>2300</a:t>
                </a:r>
                <a:r>
                  <a:rPr lang="zh-CN" altLang="en-US" sz="2800" b="1">
                    <a:solidFill>
                      <a:srgbClr val="C00000"/>
                    </a:solidFill>
                    <a:latin typeface="微软雅黑" panose="020B0503020204020204" pitchFamily="34" charset="-122"/>
                    <a:ea typeface="微软雅黑" panose="020B0503020204020204" pitchFamily="34" charset="-122"/>
                  </a:rPr>
                  <a:t>名</a:t>
                </a:r>
              </a:p>
            </p:txBody>
          </p:sp>
          <p:sp>
            <p:nvSpPr>
              <p:cNvPr id="13326" name="矩形 14"/>
              <p:cNvSpPr/>
              <p:nvPr>
                <p:custDataLst>
                  <p:tags r:id="rId12"/>
                </p:custDataLst>
              </p:nvPr>
            </p:nvSpPr>
            <p:spPr>
              <a:xfrm>
                <a:off x="8479" y="5734"/>
                <a:ext cx="2835" cy="58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a:latin typeface="微软雅黑" panose="020B0503020204020204" pitchFamily="34" charset="-122"/>
                    <a:ea typeface="微软雅黑" panose="020B0503020204020204" pitchFamily="34" charset="-122"/>
                  </a:rPr>
                  <a:t>与十九大时相同</a:t>
                </a:r>
              </a:p>
            </p:txBody>
          </p:sp>
        </p:grpSp>
      </p:grpSp>
      <p:sp>
        <p:nvSpPr>
          <p:cNvPr id="13327" name="文本框 16"/>
          <p:cNvSpPr txBox="1"/>
          <p:nvPr>
            <p:custDataLst>
              <p:tags r:id="rId6"/>
            </p:custDataLst>
          </p:nvPr>
        </p:nvSpPr>
        <p:spPr>
          <a:xfrm>
            <a:off x="6139542" y="2936806"/>
            <a:ext cx="4111806"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选举代表必须具备哪些条件</a:t>
            </a:r>
          </a:p>
        </p:txBody>
      </p:sp>
      <p:sp>
        <p:nvSpPr>
          <p:cNvPr id="13328" name="矩形 17"/>
          <p:cNvSpPr/>
          <p:nvPr>
            <p:custDataLst>
              <p:tags r:id="rId7"/>
            </p:custDataLst>
          </p:nvPr>
        </p:nvSpPr>
        <p:spPr>
          <a:xfrm>
            <a:off x="5987143" y="3624421"/>
            <a:ext cx="5472520" cy="188461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通知</a:t>
            </a:r>
            <a:r>
              <a:rPr kumimoji="0" lang="en-US" altLang="zh-CN"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规定，二十大代表应是共产党员中的</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优秀分子</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带头尊崇党章</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模范遵守党章</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严格按照党员标准要求自己</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具有共产党员的先进性</a:t>
            </a:r>
          </a:p>
        </p:txBody>
      </p:sp>
      <p:pic>
        <p:nvPicPr>
          <p:cNvPr id="13329" name="图片 15"/>
          <p:cNvPicPr>
            <a:picLocks noChangeAspect="1"/>
          </p:cNvPicPr>
          <p:nvPr>
            <p:custDataLst>
              <p:tags r:id="rId8"/>
            </p:custDataLst>
          </p:nvPr>
        </p:nvPicPr>
        <p:blipFill>
          <a:blip r:embed="rId22"/>
          <a:stretch>
            <a:fillRect/>
          </a:stretch>
        </p:blipFill>
        <p:spPr>
          <a:xfrm>
            <a:off x="908050" y="1974850"/>
            <a:ext cx="4610100" cy="46101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1000"/>
                                        <p:tgtEl>
                                          <p:spTgt spid="13319"/>
                                        </p:tgtEl>
                                      </p:cBhvr>
                                    </p:animEffect>
                                    <p:anim calcmode="lin" valueType="num">
                                      <p:cBhvr>
                                        <p:cTn id="8" dur="1000" fill="hold"/>
                                        <p:tgtEl>
                                          <p:spTgt spid="13319"/>
                                        </p:tgtEl>
                                        <p:attrNameLst>
                                          <p:attrName>ppt_x</p:attrName>
                                        </p:attrNameLst>
                                      </p:cBhvr>
                                      <p:tavLst>
                                        <p:tav tm="0">
                                          <p:val>
                                            <p:strVal val="#ppt_x"/>
                                          </p:val>
                                        </p:tav>
                                        <p:tav tm="100000">
                                          <p:val>
                                            <p:strVal val="#ppt_x"/>
                                          </p:val>
                                        </p:tav>
                                      </p:tavLst>
                                    </p:anim>
                                    <p:anim calcmode="lin" valueType="num">
                                      <p:cBhvr>
                                        <p:cTn id="9" dur="1000" fill="hold"/>
                                        <p:tgtEl>
                                          <p:spTgt spid="133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wipe(left)">
                                      <p:cBhvr>
                                        <p:cTn id="13" dur="500"/>
                                        <p:tgtEl>
                                          <p:spTgt spid="1332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3329"/>
                                        </p:tgtEl>
                                        <p:attrNameLst>
                                          <p:attrName>style.visibility</p:attrName>
                                        </p:attrNameLst>
                                      </p:cBhvr>
                                      <p:to>
                                        <p:strVal val="visible"/>
                                      </p:to>
                                    </p:set>
                                    <p:animEffect transition="in" filter="wipe(down)">
                                      <p:cBhvr>
                                        <p:cTn id="17" dur="500"/>
                                        <p:tgtEl>
                                          <p:spTgt spid="1332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327"/>
                                        </p:tgtEl>
                                        <p:attrNameLst>
                                          <p:attrName>style.visibility</p:attrName>
                                        </p:attrNameLst>
                                      </p:cBhvr>
                                      <p:to>
                                        <p:strVal val="visible"/>
                                      </p:to>
                                    </p:set>
                                    <p:animEffect transition="in" filter="fade">
                                      <p:cBhvr>
                                        <p:cTn id="21" dur="1000"/>
                                        <p:tgtEl>
                                          <p:spTgt spid="13327"/>
                                        </p:tgtEl>
                                      </p:cBhvr>
                                    </p:animEffect>
                                    <p:anim calcmode="lin" valueType="num">
                                      <p:cBhvr>
                                        <p:cTn id="22" dur="1000" fill="hold"/>
                                        <p:tgtEl>
                                          <p:spTgt spid="13327"/>
                                        </p:tgtEl>
                                        <p:attrNameLst>
                                          <p:attrName>ppt_x</p:attrName>
                                        </p:attrNameLst>
                                      </p:cBhvr>
                                      <p:tavLst>
                                        <p:tav tm="0">
                                          <p:val>
                                            <p:strVal val="#ppt_x"/>
                                          </p:val>
                                        </p:tav>
                                        <p:tav tm="100000">
                                          <p:val>
                                            <p:strVal val="#ppt_x"/>
                                          </p:val>
                                        </p:tav>
                                      </p:tavLst>
                                    </p:anim>
                                    <p:anim calcmode="lin" valueType="num">
                                      <p:cBhvr>
                                        <p:cTn id="23" dur="1000" fill="hold"/>
                                        <p:tgtEl>
                                          <p:spTgt spid="1332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3328">
                                            <p:txEl>
                                              <p:pRg st="0" end="0"/>
                                            </p:txEl>
                                          </p:spTgt>
                                        </p:tgtEl>
                                        <p:attrNameLst>
                                          <p:attrName>style.visibility</p:attrName>
                                        </p:attrNameLst>
                                      </p:cBhvr>
                                      <p:to>
                                        <p:strVal val="visible"/>
                                      </p:to>
                                    </p:set>
                                    <p:animEffect transition="in" filter="wipe(down)">
                                      <p:cBhvr>
                                        <p:cTn id="27" dur="500"/>
                                        <p:tgtEl>
                                          <p:spTgt spid="13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p:cNvPicPr>
          <p:nvPr>
            <p:custDataLst>
              <p:tags r:id="rId1"/>
            </p:custDataLst>
          </p:nvPr>
        </p:nvPicPr>
        <p:blipFill>
          <a:blip r:embed="rId27"/>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4339"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4340" name="组合 5"/>
          <p:cNvGrpSpPr/>
          <p:nvPr>
            <p:custDataLst>
              <p:tags r:id="rId3"/>
            </p:custDataLst>
          </p:nvPr>
        </p:nvGrpSpPr>
        <p:grpSpPr>
          <a:xfrm>
            <a:off x="504825" y="369888"/>
            <a:ext cx="6711950" cy="536575"/>
            <a:chOff x="3433540" y="3221923"/>
            <a:chExt cx="6711945" cy="536436"/>
          </a:xfrm>
        </p:grpSpPr>
        <p:pic>
          <p:nvPicPr>
            <p:cNvPr id="14341" name="图片 24"/>
            <p:cNvPicPr>
              <a:picLocks noChangeAspect="1"/>
            </p:cNvPicPr>
            <p:nvPr>
              <p:custDataLst>
                <p:tags r:id="rId23"/>
              </p:custDataLst>
            </p:nvPr>
          </p:nvPicPr>
          <p:blipFill>
            <a:blip r:embed="rId28"/>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4342" name="文本框 26"/>
            <p:cNvSpPr/>
            <p:nvPr>
              <p:custDataLst>
                <p:tags r:id="rId24"/>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4343" name="Aitds3"/>
          <p:cNvGrpSpPr/>
          <p:nvPr>
            <p:custDataLst>
              <p:tags r:id="rId4"/>
            </p:custDataLst>
          </p:nvPr>
        </p:nvGrpSpPr>
        <p:grpSpPr>
          <a:xfrm>
            <a:off x="2281238" y="1098550"/>
            <a:ext cx="7881937" cy="1003300"/>
            <a:chOff x="572285" y="3114563"/>
            <a:chExt cx="7881924" cy="1003300"/>
          </a:xfrm>
        </p:grpSpPr>
        <p:sp>
          <p:nvSpPr>
            <p:cNvPr id="14344" name="Aitds3-1"/>
            <p:cNvSpPr/>
            <p:nvPr>
              <p:custDataLst>
                <p:tags r:id="rId20"/>
              </p:custDataLst>
            </p:nvPr>
          </p:nvSpPr>
          <p:spPr>
            <a:xfrm>
              <a:off x="1593662" y="3362325"/>
              <a:ext cx="5666524" cy="704850"/>
            </a:xfrm>
            <a:prstGeom prst="round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选举代表必须具备哪些条件</a:t>
              </a:r>
            </a:p>
          </p:txBody>
        </p:sp>
        <p:pic>
          <p:nvPicPr>
            <p:cNvPr id="14345" name="Aitds3-2" descr="图片包含 物体自动生成的说明"/>
            <p:cNvPicPr>
              <a:picLocks noChangeAspect="1"/>
            </p:cNvPicPr>
            <p:nvPr>
              <p:custDataLst>
                <p:tags r:id="rId21"/>
              </p:custDataLst>
            </p:nvPr>
          </p:nvPicPr>
          <p:blipFill>
            <a:blip r:embed="rId29"/>
            <a:srcRect l="43333" t="65063" r="42452" b="15431"/>
            <a:stretch>
              <a:fillRect/>
            </a:stretch>
          </p:blipFill>
          <p:spPr>
            <a:xfrm>
              <a:off x="57228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pic>
          <p:nvPicPr>
            <p:cNvPr id="14346" name="Aitds3-3" descr="图片包含 物体自动生成的说明"/>
            <p:cNvPicPr>
              <a:picLocks noChangeAspect="1"/>
            </p:cNvPicPr>
            <p:nvPr>
              <p:custDataLst>
                <p:tags r:id="rId22"/>
              </p:custDataLst>
            </p:nvPr>
          </p:nvPicPr>
          <p:blipFill>
            <a:blip r:embed="rId29"/>
            <a:srcRect l="75911" t="65063" r="9876" b="15431"/>
            <a:stretch>
              <a:fillRect/>
            </a:stretch>
          </p:blipFill>
          <p:spPr>
            <a:xfrm>
              <a:off x="699196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grpSp>
      <p:sp>
        <p:nvSpPr>
          <p:cNvPr id="14347" name="文本框 11"/>
          <p:cNvSpPr txBox="1"/>
          <p:nvPr>
            <p:custDataLst>
              <p:tags r:id="rId5"/>
            </p:custDataLst>
          </p:nvPr>
        </p:nvSpPr>
        <p:spPr>
          <a:xfrm>
            <a:off x="1518557" y="2307521"/>
            <a:ext cx="9133114"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从思想、政治、能力、作风、业绩、履职等六个方面明确了代表应具备的条件</a:t>
            </a:r>
          </a:p>
        </p:txBody>
      </p:sp>
      <p:grpSp>
        <p:nvGrpSpPr>
          <p:cNvPr id="14348" name="组合 19"/>
          <p:cNvGrpSpPr/>
          <p:nvPr>
            <p:custDataLst>
              <p:tags r:id="rId6"/>
            </p:custDataLst>
          </p:nvPr>
        </p:nvGrpSpPr>
        <p:grpSpPr>
          <a:xfrm>
            <a:off x="687388" y="2668588"/>
            <a:ext cx="10796587" cy="1441450"/>
            <a:chOff x="756036" y="2958879"/>
            <a:chExt cx="10796198" cy="1440764"/>
          </a:xfrm>
        </p:grpSpPr>
        <p:grpSp>
          <p:nvGrpSpPr>
            <p:cNvPr id="14349" name="组合 17"/>
            <p:cNvGrpSpPr/>
            <p:nvPr>
              <p:custDataLst>
                <p:tags r:id="rId14"/>
              </p:custDataLst>
            </p:nvPr>
          </p:nvGrpSpPr>
          <p:grpSpPr>
            <a:xfrm>
              <a:off x="756036" y="2958879"/>
              <a:ext cx="10796198" cy="1440764"/>
              <a:chOff x="756036" y="2958879"/>
              <a:chExt cx="10796198" cy="1440764"/>
            </a:xfrm>
          </p:grpSpPr>
          <p:grpSp>
            <p:nvGrpSpPr>
              <p:cNvPr id="14350" name="组合 12"/>
              <p:cNvGrpSpPr/>
              <p:nvPr>
                <p:custDataLst>
                  <p:tags r:id="rId16"/>
                </p:custDataLst>
              </p:nvPr>
            </p:nvGrpSpPr>
            <p:grpSpPr>
              <a:xfrm>
                <a:off x="789619" y="3158853"/>
                <a:ext cx="10762615" cy="1240790"/>
                <a:chOff x="1210" y="5335"/>
                <a:chExt cx="16949" cy="1954"/>
              </a:xfrm>
            </p:grpSpPr>
            <p:sp>
              <p:nvSpPr>
                <p:cNvPr id="14351" name="矩形 13"/>
                <p:cNvSpPr/>
                <p:nvPr>
                  <p:custDataLst>
                    <p:tags r:id="rId18"/>
                  </p:custDataLst>
                </p:nvPr>
              </p:nvSpPr>
              <p:spPr>
                <a:xfrm>
                  <a:off x="1210" y="5980"/>
                  <a:ext cx="16949" cy="130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能够努力学习马克思列宁主义、毛泽东思想、邓小平理论、“三个代表”重要思想、科学发展观、习近平新时代中国特色社会主义思想，坚定马克思主义信仰、中国特色社会主义信念、实现中华民族伟大复兴中国梦信心，弘扬伟大建党精神，认真贯彻党的基本理论、基本路线、基本方略，自觉用党的创新理论武装头脑、指导实践、推动工作。</a:t>
                  </a:r>
                </a:p>
              </p:txBody>
            </p:sp>
            <p:sp>
              <p:nvSpPr>
                <p:cNvPr id="14352" name="矩形 15"/>
                <p:cNvSpPr/>
                <p:nvPr>
                  <p:custDataLst>
                    <p:tags r:id="rId19"/>
                  </p:custDataLst>
                </p:nvPr>
              </p:nvSpPr>
              <p:spPr>
                <a:xfrm>
                  <a:off x="2163" y="5335"/>
                  <a:ext cx="1906"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思想方面</a:t>
                  </a:r>
                </a:p>
              </p:txBody>
            </p:sp>
          </p:grpSp>
          <p:pic>
            <p:nvPicPr>
              <p:cNvPr id="14353" name="图片 10"/>
              <p:cNvPicPr>
                <a:picLocks noChangeAspect="1"/>
              </p:cNvPicPr>
              <p:nvPr>
                <p:custDataLst>
                  <p:tags r:id="rId17"/>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4354" name="文本框 21"/>
            <p:cNvSpPr/>
            <p:nvPr>
              <p:custDataLst>
                <p:tags r:id="rId15"/>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01</a:t>
              </a:r>
              <a:endParaRPr lang="zh-CN" altLang="en-US" b="1">
                <a:solidFill>
                  <a:srgbClr val="C00000"/>
                </a:solidFill>
                <a:latin typeface="微软雅黑" panose="020B0503020204020204" pitchFamily="34" charset="-122"/>
                <a:ea typeface="微软雅黑" panose="020B0503020204020204" pitchFamily="34" charset="-122"/>
              </a:endParaRPr>
            </a:p>
          </p:txBody>
        </p:sp>
      </p:grpSp>
      <p:grpSp>
        <p:nvGrpSpPr>
          <p:cNvPr id="14355" name="组合 23"/>
          <p:cNvGrpSpPr/>
          <p:nvPr>
            <p:custDataLst>
              <p:tags r:id="rId7"/>
            </p:custDataLst>
          </p:nvPr>
        </p:nvGrpSpPr>
        <p:grpSpPr>
          <a:xfrm>
            <a:off x="687388" y="4137025"/>
            <a:ext cx="10796587" cy="1766888"/>
            <a:chOff x="756036" y="2958879"/>
            <a:chExt cx="10796198" cy="1766519"/>
          </a:xfrm>
        </p:grpSpPr>
        <p:grpSp>
          <p:nvGrpSpPr>
            <p:cNvPr id="14356" name="组合 25"/>
            <p:cNvGrpSpPr/>
            <p:nvPr>
              <p:custDataLst>
                <p:tags r:id="rId8"/>
              </p:custDataLst>
            </p:nvPr>
          </p:nvGrpSpPr>
          <p:grpSpPr>
            <a:xfrm>
              <a:off x="756036" y="2958879"/>
              <a:ext cx="10796198" cy="1766519"/>
              <a:chOff x="756036" y="2958879"/>
              <a:chExt cx="10796198" cy="1766519"/>
            </a:xfrm>
          </p:grpSpPr>
          <p:grpSp>
            <p:nvGrpSpPr>
              <p:cNvPr id="14357" name="组合 28"/>
              <p:cNvGrpSpPr/>
              <p:nvPr>
                <p:custDataLst>
                  <p:tags r:id="rId10"/>
                </p:custDataLst>
              </p:nvPr>
            </p:nvGrpSpPr>
            <p:grpSpPr>
              <a:xfrm>
                <a:off x="789619" y="3158853"/>
                <a:ext cx="10762615" cy="1566545"/>
                <a:chOff x="1210" y="5335"/>
                <a:chExt cx="16949" cy="2467"/>
              </a:xfrm>
            </p:grpSpPr>
            <p:sp>
              <p:nvSpPr>
                <p:cNvPr id="14358" name="矩形 30"/>
                <p:cNvSpPr/>
                <p:nvPr>
                  <p:custDataLst>
                    <p:tags r:id="rId12"/>
                  </p:custDataLst>
                </p:nvPr>
              </p:nvSpPr>
              <p:spPr>
                <a:xfrm>
                  <a:off x="1210" y="5980"/>
                  <a:ext cx="16949" cy="182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能够增强“四个意识”、坚定“四个自信”、做到“两个维护”，政治可靠，对党忠诚；具有较强的政治判断力、政治领悟力、政治执行力；在重大问题上头脑清醒，在关键时刻经得起考验；自觉在思想上政治上行动上同以习近平同志为核心的党中央保持高度一致。</a:t>
                  </a:r>
                </a:p>
              </p:txBody>
            </p:sp>
            <p:sp>
              <p:nvSpPr>
                <p:cNvPr id="14359" name="矩形 31"/>
                <p:cNvSpPr/>
                <p:nvPr>
                  <p:custDataLst>
                    <p:tags r:id="rId13"/>
                  </p:custDataLst>
                </p:nvPr>
              </p:nvSpPr>
              <p:spPr>
                <a:xfrm>
                  <a:off x="2163" y="5335"/>
                  <a:ext cx="1906"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政治方面</a:t>
                  </a:r>
                </a:p>
              </p:txBody>
            </p:sp>
          </p:grpSp>
          <p:pic>
            <p:nvPicPr>
              <p:cNvPr id="14360" name="图片 29"/>
              <p:cNvPicPr>
                <a:picLocks noChangeAspect="1"/>
              </p:cNvPicPr>
              <p:nvPr>
                <p:custDataLst>
                  <p:tags r:id="rId11"/>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4361" name="文本框 27"/>
            <p:cNvSpPr/>
            <p:nvPr>
              <p:custDataLst>
                <p:tags r:id="rId9"/>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02</a:t>
              </a:r>
              <a:endParaRPr lang="zh-CN" altLang="en-US" b="1">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left)">
                                      <p:cBhvr>
                                        <p:cTn id="7" dur="500"/>
                                        <p:tgtEl>
                                          <p:spTgt spid="143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347"/>
                                        </p:tgtEl>
                                        <p:attrNameLst>
                                          <p:attrName>style.visibility</p:attrName>
                                        </p:attrNameLst>
                                      </p:cBhvr>
                                      <p:to>
                                        <p:strVal val="visible"/>
                                      </p:to>
                                    </p:set>
                                    <p:animEffect transition="in" filter="barn(inVertical)">
                                      <p:cBhvr>
                                        <p:cTn id="11" dur="500"/>
                                        <p:tgtEl>
                                          <p:spTgt spid="1434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348"/>
                                        </p:tgtEl>
                                        <p:attrNameLst>
                                          <p:attrName>style.visibility</p:attrName>
                                        </p:attrNameLst>
                                      </p:cBhvr>
                                      <p:to>
                                        <p:strVal val="visible"/>
                                      </p:to>
                                    </p:set>
                                    <p:animEffect transition="in" filter="fade">
                                      <p:cBhvr>
                                        <p:cTn id="15" dur="1000"/>
                                        <p:tgtEl>
                                          <p:spTgt spid="14348"/>
                                        </p:tgtEl>
                                      </p:cBhvr>
                                    </p:animEffect>
                                    <p:anim calcmode="lin" valueType="num">
                                      <p:cBhvr>
                                        <p:cTn id="16" dur="1000" fill="hold"/>
                                        <p:tgtEl>
                                          <p:spTgt spid="14348"/>
                                        </p:tgtEl>
                                        <p:attrNameLst>
                                          <p:attrName>ppt_x</p:attrName>
                                        </p:attrNameLst>
                                      </p:cBhvr>
                                      <p:tavLst>
                                        <p:tav tm="0">
                                          <p:val>
                                            <p:strVal val="#ppt_x"/>
                                          </p:val>
                                        </p:tav>
                                        <p:tav tm="100000">
                                          <p:val>
                                            <p:strVal val="#ppt_x"/>
                                          </p:val>
                                        </p:tav>
                                      </p:tavLst>
                                    </p:anim>
                                    <p:anim calcmode="lin" valueType="num">
                                      <p:cBhvr>
                                        <p:cTn id="17" dur="1000" fill="hold"/>
                                        <p:tgtEl>
                                          <p:spTgt spid="1434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355"/>
                                        </p:tgtEl>
                                        <p:attrNameLst>
                                          <p:attrName>style.visibility</p:attrName>
                                        </p:attrNameLst>
                                      </p:cBhvr>
                                      <p:to>
                                        <p:strVal val="visible"/>
                                      </p:to>
                                    </p:set>
                                    <p:animEffect transition="in" filter="fade">
                                      <p:cBhvr>
                                        <p:cTn id="21" dur="1000"/>
                                        <p:tgtEl>
                                          <p:spTgt spid="14355"/>
                                        </p:tgtEl>
                                      </p:cBhvr>
                                    </p:animEffect>
                                    <p:anim calcmode="lin" valueType="num">
                                      <p:cBhvr>
                                        <p:cTn id="22" dur="1000" fill="hold"/>
                                        <p:tgtEl>
                                          <p:spTgt spid="14355"/>
                                        </p:tgtEl>
                                        <p:attrNameLst>
                                          <p:attrName>ppt_x</p:attrName>
                                        </p:attrNameLst>
                                      </p:cBhvr>
                                      <p:tavLst>
                                        <p:tav tm="0">
                                          <p:val>
                                            <p:strVal val="#ppt_x"/>
                                          </p:val>
                                        </p:tav>
                                        <p:tav tm="100000">
                                          <p:val>
                                            <p:strVal val="#ppt_x"/>
                                          </p:val>
                                        </p:tav>
                                      </p:tavLst>
                                    </p:anim>
                                    <p:anim calcmode="lin" valueType="num">
                                      <p:cBhvr>
                                        <p:cTn id="23" dur="1000" fill="hold"/>
                                        <p:tgtEl>
                                          <p:spTgt spid="143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p:cNvPicPr>
          <p:nvPr>
            <p:custDataLst>
              <p:tags r:id="rId1"/>
            </p:custDataLst>
          </p:nvPr>
        </p:nvPicPr>
        <p:blipFill>
          <a:blip r:embed="rId27"/>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5363"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5364" name="组合 5"/>
          <p:cNvGrpSpPr/>
          <p:nvPr>
            <p:custDataLst>
              <p:tags r:id="rId3"/>
            </p:custDataLst>
          </p:nvPr>
        </p:nvGrpSpPr>
        <p:grpSpPr>
          <a:xfrm>
            <a:off x="504825" y="369888"/>
            <a:ext cx="6711950" cy="536575"/>
            <a:chOff x="3433540" y="3221923"/>
            <a:chExt cx="6711945" cy="536436"/>
          </a:xfrm>
        </p:grpSpPr>
        <p:pic>
          <p:nvPicPr>
            <p:cNvPr id="15365" name="图片 24"/>
            <p:cNvPicPr>
              <a:picLocks noChangeAspect="1"/>
            </p:cNvPicPr>
            <p:nvPr>
              <p:custDataLst>
                <p:tags r:id="rId23"/>
              </p:custDataLst>
            </p:nvPr>
          </p:nvPicPr>
          <p:blipFill>
            <a:blip r:embed="rId28"/>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5366" name="文本框 26"/>
            <p:cNvSpPr/>
            <p:nvPr>
              <p:custDataLst>
                <p:tags r:id="rId24"/>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5367" name="Aitds3"/>
          <p:cNvGrpSpPr/>
          <p:nvPr>
            <p:custDataLst>
              <p:tags r:id="rId4"/>
            </p:custDataLst>
          </p:nvPr>
        </p:nvGrpSpPr>
        <p:grpSpPr>
          <a:xfrm>
            <a:off x="2281238" y="1098550"/>
            <a:ext cx="7881937" cy="1003300"/>
            <a:chOff x="572285" y="3114563"/>
            <a:chExt cx="7881924" cy="1003300"/>
          </a:xfrm>
        </p:grpSpPr>
        <p:sp>
          <p:nvSpPr>
            <p:cNvPr id="15368" name="Aitds3-1"/>
            <p:cNvSpPr/>
            <p:nvPr>
              <p:custDataLst>
                <p:tags r:id="rId20"/>
              </p:custDataLst>
            </p:nvPr>
          </p:nvSpPr>
          <p:spPr>
            <a:xfrm>
              <a:off x="1593662" y="3362325"/>
              <a:ext cx="5666524" cy="704850"/>
            </a:xfrm>
            <a:prstGeom prst="round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选举代表必须具备哪些条件</a:t>
              </a:r>
            </a:p>
          </p:txBody>
        </p:sp>
        <p:pic>
          <p:nvPicPr>
            <p:cNvPr id="15369" name="Aitds3-2" descr="图片包含 物体自动生成的说明"/>
            <p:cNvPicPr>
              <a:picLocks noChangeAspect="1"/>
            </p:cNvPicPr>
            <p:nvPr>
              <p:custDataLst>
                <p:tags r:id="rId21"/>
              </p:custDataLst>
            </p:nvPr>
          </p:nvPicPr>
          <p:blipFill>
            <a:blip r:embed="rId29"/>
            <a:srcRect l="43333" t="65063" r="42452" b="15431"/>
            <a:stretch>
              <a:fillRect/>
            </a:stretch>
          </p:blipFill>
          <p:spPr>
            <a:xfrm>
              <a:off x="57228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pic>
          <p:nvPicPr>
            <p:cNvPr id="15370" name="Aitds3-3" descr="图片包含 物体自动生成的说明"/>
            <p:cNvPicPr>
              <a:picLocks noChangeAspect="1"/>
            </p:cNvPicPr>
            <p:nvPr>
              <p:custDataLst>
                <p:tags r:id="rId22"/>
              </p:custDataLst>
            </p:nvPr>
          </p:nvPicPr>
          <p:blipFill>
            <a:blip r:embed="rId29"/>
            <a:srcRect l="75911" t="65063" r="9876" b="15431"/>
            <a:stretch>
              <a:fillRect/>
            </a:stretch>
          </p:blipFill>
          <p:spPr>
            <a:xfrm>
              <a:off x="699196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grpSp>
      <p:sp>
        <p:nvSpPr>
          <p:cNvPr id="15371" name="文本框 11"/>
          <p:cNvSpPr txBox="1"/>
          <p:nvPr>
            <p:custDataLst>
              <p:tags r:id="rId5"/>
            </p:custDataLst>
          </p:nvPr>
        </p:nvSpPr>
        <p:spPr>
          <a:xfrm>
            <a:off x="1518557" y="2307521"/>
            <a:ext cx="9133114"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从思想、政治、能力、作风、业绩、履职等六个方面明确了代表应具备的条件</a:t>
            </a:r>
          </a:p>
        </p:txBody>
      </p:sp>
      <p:grpSp>
        <p:nvGrpSpPr>
          <p:cNvPr id="15372" name="组合 19"/>
          <p:cNvGrpSpPr/>
          <p:nvPr>
            <p:custDataLst>
              <p:tags r:id="rId6"/>
            </p:custDataLst>
          </p:nvPr>
        </p:nvGrpSpPr>
        <p:grpSpPr>
          <a:xfrm>
            <a:off x="687388" y="2668588"/>
            <a:ext cx="10796587" cy="1631950"/>
            <a:chOff x="756036" y="2958879"/>
            <a:chExt cx="10796198" cy="1631264"/>
          </a:xfrm>
        </p:grpSpPr>
        <p:grpSp>
          <p:nvGrpSpPr>
            <p:cNvPr id="15373" name="组合 17"/>
            <p:cNvGrpSpPr/>
            <p:nvPr>
              <p:custDataLst>
                <p:tags r:id="rId14"/>
              </p:custDataLst>
            </p:nvPr>
          </p:nvGrpSpPr>
          <p:grpSpPr>
            <a:xfrm>
              <a:off x="756036" y="2958879"/>
              <a:ext cx="10796198" cy="1631264"/>
              <a:chOff x="756036" y="2958879"/>
              <a:chExt cx="10796198" cy="1631264"/>
            </a:xfrm>
          </p:grpSpPr>
          <p:grpSp>
            <p:nvGrpSpPr>
              <p:cNvPr id="15374" name="组合 12"/>
              <p:cNvGrpSpPr/>
              <p:nvPr>
                <p:custDataLst>
                  <p:tags r:id="rId16"/>
                </p:custDataLst>
              </p:nvPr>
            </p:nvGrpSpPr>
            <p:grpSpPr>
              <a:xfrm>
                <a:off x="789619" y="3158853"/>
                <a:ext cx="10762615" cy="1431290"/>
                <a:chOff x="1210" y="5335"/>
                <a:chExt cx="16949" cy="2254"/>
              </a:xfrm>
            </p:grpSpPr>
            <p:sp>
              <p:nvSpPr>
                <p:cNvPr id="15375" name="矩形 13"/>
                <p:cNvSpPr/>
                <p:nvPr>
                  <p:custDataLst>
                    <p:tags r:id="rId18"/>
                  </p:custDataLst>
                </p:nvPr>
              </p:nvSpPr>
              <p:spPr>
                <a:xfrm>
                  <a:off x="1210" y="5980"/>
                  <a:ext cx="16949" cy="160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能够认真贯彻党中央重大决策部署，牢记“国之大者”，带头落实统筹推进“五位一体”总体布局和协调推进“四个全面”战略布局的要求；立足新发展阶段、贯彻新发展理念、构建新发展格局、推动高质量发展，具有较高的能力素质和较丰富的实践经验。</a:t>
                  </a:r>
                </a:p>
              </p:txBody>
            </p:sp>
            <p:sp>
              <p:nvSpPr>
                <p:cNvPr id="15376" name="矩形 15"/>
                <p:cNvSpPr/>
                <p:nvPr>
                  <p:custDataLst>
                    <p:tags r:id="rId19"/>
                  </p:custDataLst>
                </p:nvPr>
              </p:nvSpPr>
              <p:spPr>
                <a:xfrm>
                  <a:off x="2163" y="5335"/>
                  <a:ext cx="1906"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能力方面</a:t>
                  </a:r>
                </a:p>
              </p:txBody>
            </p:sp>
          </p:grpSp>
          <p:pic>
            <p:nvPicPr>
              <p:cNvPr id="15377" name="图片 10"/>
              <p:cNvPicPr>
                <a:picLocks noChangeAspect="1"/>
              </p:cNvPicPr>
              <p:nvPr>
                <p:custDataLst>
                  <p:tags r:id="rId17"/>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5378" name="文本框 21"/>
            <p:cNvSpPr/>
            <p:nvPr>
              <p:custDataLst>
                <p:tags r:id="rId15"/>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03</a:t>
              </a:r>
              <a:endParaRPr lang="zh-CN" altLang="en-US" b="1">
                <a:solidFill>
                  <a:srgbClr val="C00000"/>
                </a:solidFill>
                <a:latin typeface="微软雅黑" panose="020B0503020204020204" pitchFamily="34" charset="-122"/>
                <a:ea typeface="微软雅黑" panose="020B0503020204020204" pitchFamily="34" charset="-122"/>
              </a:endParaRPr>
            </a:p>
          </p:txBody>
        </p:sp>
      </p:grpSp>
      <p:grpSp>
        <p:nvGrpSpPr>
          <p:cNvPr id="15379" name="组合 23"/>
          <p:cNvGrpSpPr/>
          <p:nvPr>
            <p:custDataLst>
              <p:tags r:id="rId7"/>
            </p:custDataLst>
          </p:nvPr>
        </p:nvGrpSpPr>
        <p:grpSpPr>
          <a:xfrm>
            <a:off x="755650" y="4243388"/>
            <a:ext cx="10796588" cy="1766887"/>
            <a:chOff x="756036" y="2958879"/>
            <a:chExt cx="10796198" cy="1766519"/>
          </a:xfrm>
        </p:grpSpPr>
        <p:grpSp>
          <p:nvGrpSpPr>
            <p:cNvPr id="15380" name="组合 25"/>
            <p:cNvGrpSpPr/>
            <p:nvPr>
              <p:custDataLst>
                <p:tags r:id="rId8"/>
              </p:custDataLst>
            </p:nvPr>
          </p:nvGrpSpPr>
          <p:grpSpPr>
            <a:xfrm>
              <a:off x="756036" y="2958879"/>
              <a:ext cx="10796198" cy="1766519"/>
              <a:chOff x="756036" y="2958879"/>
              <a:chExt cx="10796198" cy="1766519"/>
            </a:xfrm>
          </p:grpSpPr>
          <p:grpSp>
            <p:nvGrpSpPr>
              <p:cNvPr id="15381" name="组合 28"/>
              <p:cNvGrpSpPr/>
              <p:nvPr>
                <p:custDataLst>
                  <p:tags r:id="rId10"/>
                </p:custDataLst>
              </p:nvPr>
            </p:nvGrpSpPr>
            <p:grpSpPr>
              <a:xfrm>
                <a:off x="789619" y="3158853"/>
                <a:ext cx="10762615" cy="1566545"/>
                <a:chOff x="1210" y="5335"/>
                <a:chExt cx="16949" cy="2467"/>
              </a:xfrm>
            </p:grpSpPr>
            <p:sp>
              <p:nvSpPr>
                <p:cNvPr id="15382" name="矩形 30"/>
                <p:cNvSpPr/>
                <p:nvPr>
                  <p:custDataLst>
                    <p:tags r:id="rId12"/>
                  </p:custDataLst>
                </p:nvPr>
              </p:nvSpPr>
              <p:spPr>
                <a:xfrm>
                  <a:off x="1210" y="5980"/>
                  <a:ext cx="16949" cy="182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能够牢记初心使命，自觉践行党的根本宗旨和社会主义核心价值观；坚持以人民为中心，站稳人民立场；</a:t>
                  </a:r>
                </a:p>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发扬党的光荣传统和优良作风，密切联系党员和群众；践行“三严三实”，公道正派，克己奉公，遵纪守法，清正廉洁；</a:t>
                  </a:r>
                </a:p>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有良好的道德品质、作风和形象。</a:t>
                  </a:r>
                </a:p>
              </p:txBody>
            </p:sp>
            <p:sp>
              <p:nvSpPr>
                <p:cNvPr id="15383" name="矩形 31"/>
                <p:cNvSpPr/>
                <p:nvPr>
                  <p:custDataLst>
                    <p:tags r:id="rId13"/>
                  </p:custDataLst>
                </p:nvPr>
              </p:nvSpPr>
              <p:spPr>
                <a:xfrm>
                  <a:off x="2163" y="5335"/>
                  <a:ext cx="1906"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作风方面</a:t>
                  </a:r>
                </a:p>
              </p:txBody>
            </p:sp>
          </p:grpSp>
          <p:pic>
            <p:nvPicPr>
              <p:cNvPr id="15384" name="图片 29"/>
              <p:cNvPicPr>
                <a:picLocks noChangeAspect="1"/>
              </p:cNvPicPr>
              <p:nvPr>
                <p:custDataLst>
                  <p:tags r:id="rId11"/>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5385" name="文本框 27"/>
            <p:cNvSpPr/>
            <p:nvPr>
              <p:custDataLst>
                <p:tags r:id="rId9"/>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04</a:t>
              </a:r>
              <a:endParaRPr lang="zh-CN" altLang="en-US" b="1">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500"/>
                                        <p:tgtEl>
                                          <p:spTgt spid="1536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371"/>
                                        </p:tgtEl>
                                        <p:attrNameLst>
                                          <p:attrName>style.visibility</p:attrName>
                                        </p:attrNameLst>
                                      </p:cBhvr>
                                      <p:to>
                                        <p:strVal val="visible"/>
                                      </p:to>
                                    </p:set>
                                    <p:animEffect transition="in" filter="barn(inVertical)">
                                      <p:cBhvr>
                                        <p:cTn id="11" dur="500"/>
                                        <p:tgtEl>
                                          <p:spTgt spid="1537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fade">
                                      <p:cBhvr>
                                        <p:cTn id="15" dur="1000"/>
                                        <p:tgtEl>
                                          <p:spTgt spid="15372"/>
                                        </p:tgtEl>
                                      </p:cBhvr>
                                    </p:animEffect>
                                    <p:anim calcmode="lin" valueType="num">
                                      <p:cBhvr>
                                        <p:cTn id="16" dur="1000" fill="hold"/>
                                        <p:tgtEl>
                                          <p:spTgt spid="15372"/>
                                        </p:tgtEl>
                                        <p:attrNameLst>
                                          <p:attrName>ppt_x</p:attrName>
                                        </p:attrNameLst>
                                      </p:cBhvr>
                                      <p:tavLst>
                                        <p:tav tm="0">
                                          <p:val>
                                            <p:strVal val="#ppt_x"/>
                                          </p:val>
                                        </p:tav>
                                        <p:tav tm="100000">
                                          <p:val>
                                            <p:strVal val="#ppt_x"/>
                                          </p:val>
                                        </p:tav>
                                      </p:tavLst>
                                    </p:anim>
                                    <p:anim calcmode="lin" valueType="num">
                                      <p:cBhvr>
                                        <p:cTn id="17" dur="1000" fill="hold"/>
                                        <p:tgtEl>
                                          <p:spTgt spid="1537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379"/>
                                        </p:tgtEl>
                                        <p:attrNameLst>
                                          <p:attrName>style.visibility</p:attrName>
                                        </p:attrNameLst>
                                      </p:cBhvr>
                                      <p:to>
                                        <p:strVal val="visible"/>
                                      </p:to>
                                    </p:set>
                                    <p:animEffect transition="in" filter="fade">
                                      <p:cBhvr>
                                        <p:cTn id="21" dur="1000"/>
                                        <p:tgtEl>
                                          <p:spTgt spid="15379"/>
                                        </p:tgtEl>
                                      </p:cBhvr>
                                    </p:animEffect>
                                    <p:anim calcmode="lin" valueType="num">
                                      <p:cBhvr>
                                        <p:cTn id="22" dur="1000" fill="hold"/>
                                        <p:tgtEl>
                                          <p:spTgt spid="15379"/>
                                        </p:tgtEl>
                                        <p:attrNameLst>
                                          <p:attrName>ppt_x</p:attrName>
                                        </p:attrNameLst>
                                      </p:cBhvr>
                                      <p:tavLst>
                                        <p:tav tm="0">
                                          <p:val>
                                            <p:strVal val="#ppt_x"/>
                                          </p:val>
                                        </p:tav>
                                        <p:tav tm="100000">
                                          <p:val>
                                            <p:strVal val="#ppt_x"/>
                                          </p:val>
                                        </p:tav>
                                      </p:tavLst>
                                    </p:anim>
                                    <p:anim calcmode="lin" valueType="num">
                                      <p:cBhvr>
                                        <p:cTn id="23" dur="1000" fill="hold"/>
                                        <p:tgtEl>
                                          <p:spTgt spid="153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p:cNvPicPr>
          <p:nvPr>
            <p:custDataLst>
              <p:tags r:id="rId1"/>
            </p:custDataLst>
          </p:nvPr>
        </p:nvPicPr>
        <p:blipFill>
          <a:blip r:embed="rId27"/>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6387"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6388" name="组合 5"/>
          <p:cNvGrpSpPr/>
          <p:nvPr>
            <p:custDataLst>
              <p:tags r:id="rId3"/>
            </p:custDataLst>
          </p:nvPr>
        </p:nvGrpSpPr>
        <p:grpSpPr>
          <a:xfrm>
            <a:off x="504825" y="369888"/>
            <a:ext cx="6711950" cy="536575"/>
            <a:chOff x="3433540" y="3221923"/>
            <a:chExt cx="6711945" cy="536436"/>
          </a:xfrm>
        </p:grpSpPr>
        <p:pic>
          <p:nvPicPr>
            <p:cNvPr id="16389" name="图片 24"/>
            <p:cNvPicPr>
              <a:picLocks noChangeAspect="1"/>
            </p:cNvPicPr>
            <p:nvPr>
              <p:custDataLst>
                <p:tags r:id="rId23"/>
              </p:custDataLst>
            </p:nvPr>
          </p:nvPicPr>
          <p:blipFill>
            <a:blip r:embed="rId28"/>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6390" name="文本框 26"/>
            <p:cNvSpPr/>
            <p:nvPr>
              <p:custDataLst>
                <p:tags r:id="rId24"/>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6391" name="Aitds3"/>
          <p:cNvGrpSpPr/>
          <p:nvPr>
            <p:custDataLst>
              <p:tags r:id="rId4"/>
            </p:custDataLst>
          </p:nvPr>
        </p:nvGrpSpPr>
        <p:grpSpPr>
          <a:xfrm>
            <a:off x="2281238" y="1098550"/>
            <a:ext cx="7881937" cy="1003300"/>
            <a:chOff x="572285" y="3114563"/>
            <a:chExt cx="7881924" cy="1003300"/>
          </a:xfrm>
        </p:grpSpPr>
        <p:sp>
          <p:nvSpPr>
            <p:cNvPr id="16392" name="Aitds3-1"/>
            <p:cNvSpPr/>
            <p:nvPr>
              <p:custDataLst>
                <p:tags r:id="rId20"/>
              </p:custDataLst>
            </p:nvPr>
          </p:nvSpPr>
          <p:spPr>
            <a:xfrm>
              <a:off x="1593662" y="3362325"/>
              <a:ext cx="5666524" cy="704850"/>
            </a:xfrm>
            <a:prstGeom prst="round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选举代表必须具备哪些条件</a:t>
              </a:r>
            </a:p>
          </p:txBody>
        </p:sp>
        <p:pic>
          <p:nvPicPr>
            <p:cNvPr id="16393" name="Aitds3-2" descr="图片包含 物体自动生成的说明"/>
            <p:cNvPicPr>
              <a:picLocks noChangeAspect="1"/>
            </p:cNvPicPr>
            <p:nvPr>
              <p:custDataLst>
                <p:tags r:id="rId21"/>
              </p:custDataLst>
            </p:nvPr>
          </p:nvPicPr>
          <p:blipFill>
            <a:blip r:embed="rId29"/>
            <a:srcRect l="43333" t="65063" r="42452" b="15431"/>
            <a:stretch>
              <a:fillRect/>
            </a:stretch>
          </p:blipFill>
          <p:spPr>
            <a:xfrm>
              <a:off x="57228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pic>
          <p:nvPicPr>
            <p:cNvPr id="16394" name="Aitds3-3" descr="图片包含 物体自动生成的说明"/>
            <p:cNvPicPr>
              <a:picLocks noChangeAspect="1"/>
            </p:cNvPicPr>
            <p:nvPr>
              <p:custDataLst>
                <p:tags r:id="rId22"/>
              </p:custDataLst>
            </p:nvPr>
          </p:nvPicPr>
          <p:blipFill>
            <a:blip r:embed="rId29"/>
            <a:srcRect l="75911" t="65063" r="9876" b="15431"/>
            <a:stretch>
              <a:fillRect/>
            </a:stretch>
          </p:blipFill>
          <p:spPr>
            <a:xfrm>
              <a:off x="6991965" y="3114563"/>
              <a:ext cx="1462244" cy="1003300"/>
            </a:xfrm>
            <a:prstGeom prst="rect">
              <a:avLst/>
            </a:prstGeom>
            <a:noFill/>
            <a:ln cap="flat">
              <a:noFill/>
              <a:prstDash val="solid"/>
              <a:round/>
              <a:headEnd type="none" w="med" len="med"/>
              <a:tailEnd type="none" w="med" len="med"/>
            </a:ln>
            <a:effectLst>
              <a:outerShdw blurRad="50800" dist="38100" dir="5400000" algn="t">
                <a:srgbClr val="000000">
                  <a:alpha val="39999"/>
                </a:srgbClr>
              </a:outerShdw>
            </a:effectLst>
          </p:spPr>
        </p:pic>
      </p:grpSp>
      <p:sp>
        <p:nvSpPr>
          <p:cNvPr id="16395" name="文本框 11"/>
          <p:cNvSpPr txBox="1"/>
          <p:nvPr>
            <p:custDataLst>
              <p:tags r:id="rId5"/>
            </p:custDataLst>
          </p:nvPr>
        </p:nvSpPr>
        <p:spPr>
          <a:xfrm>
            <a:off x="1518557" y="2307521"/>
            <a:ext cx="9133114" cy="36933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从思想、政治、能力、作风、业绩、履职等六个方面明确了代表应具备的条件</a:t>
            </a:r>
          </a:p>
        </p:txBody>
      </p:sp>
      <p:grpSp>
        <p:nvGrpSpPr>
          <p:cNvPr id="16396" name="组合 19"/>
          <p:cNvGrpSpPr/>
          <p:nvPr>
            <p:custDataLst>
              <p:tags r:id="rId6"/>
            </p:custDataLst>
          </p:nvPr>
        </p:nvGrpSpPr>
        <p:grpSpPr>
          <a:xfrm>
            <a:off x="687388" y="2668588"/>
            <a:ext cx="10796587" cy="1397000"/>
            <a:chOff x="756036" y="2958879"/>
            <a:chExt cx="10796198" cy="1396949"/>
          </a:xfrm>
        </p:grpSpPr>
        <p:grpSp>
          <p:nvGrpSpPr>
            <p:cNvPr id="16397" name="组合 17"/>
            <p:cNvGrpSpPr/>
            <p:nvPr>
              <p:custDataLst>
                <p:tags r:id="rId14"/>
              </p:custDataLst>
            </p:nvPr>
          </p:nvGrpSpPr>
          <p:grpSpPr>
            <a:xfrm>
              <a:off x="756036" y="2958879"/>
              <a:ext cx="10796198" cy="1396949"/>
              <a:chOff x="756036" y="2958879"/>
              <a:chExt cx="10796198" cy="1396949"/>
            </a:xfrm>
          </p:grpSpPr>
          <p:grpSp>
            <p:nvGrpSpPr>
              <p:cNvPr id="16398" name="组合 12"/>
              <p:cNvGrpSpPr/>
              <p:nvPr>
                <p:custDataLst>
                  <p:tags r:id="rId16"/>
                </p:custDataLst>
              </p:nvPr>
            </p:nvGrpSpPr>
            <p:grpSpPr>
              <a:xfrm>
                <a:off x="789619" y="3158853"/>
                <a:ext cx="10762615" cy="1196975"/>
                <a:chOff x="1210" y="5335"/>
                <a:chExt cx="16949" cy="1885"/>
              </a:xfrm>
            </p:grpSpPr>
            <p:sp>
              <p:nvSpPr>
                <p:cNvPr id="16399" name="矩形 13"/>
                <p:cNvSpPr/>
                <p:nvPr>
                  <p:custDataLst>
                    <p:tags r:id="rId18"/>
                  </p:custDataLst>
                </p:nvPr>
              </p:nvSpPr>
              <p:spPr>
                <a:xfrm>
                  <a:off x="1210" y="5980"/>
                  <a:ext cx="16949"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285750" lvl="0" indent="-285750" fontAlgn="base">
                    <a:lnSpc>
                      <a:spcPct val="150000"/>
                    </a:lnSpc>
                    <a:buFont typeface="Arial" panose="020B0604020202020204"/>
                    <a:buChar char="•"/>
                  </a:pPr>
                  <a:r>
                    <a:rPr lang="zh-CN" altLang="en-US" sz="1600">
                      <a:latin typeface="微软雅黑" panose="020B0503020204020204" pitchFamily="34" charset="-122"/>
                      <a:ea typeface="思源黑体 CN Light" panose="020B0300000000000000" charset="-122"/>
                    </a:rPr>
                    <a:t>能够充分发挥共产党员先锋模范作用，勤勉敬业、担当作为，敢于斗争、善于斗争，求真务实、开拓创新，在生产和工作中作出显著成绩。</a:t>
                  </a:r>
                </a:p>
              </p:txBody>
            </p:sp>
            <p:sp>
              <p:nvSpPr>
                <p:cNvPr id="16400" name="矩形 15"/>
                <p:cNvSpPr/>
                <p:nvPr>
                  <p:custDataLst>
                    <p:tags r:id="rId19"/>
                  </p:custDataLst>
                </p:nvPr>
              </p:nvSpPr>
              <p:spPr>
                <a:xfrm>
                  <a:off x="2163" y="5335"/>
                  <a:ext cx="1895"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业绩方面</a:t>
                  </a:r>
                </a:p>
              </p:txBody>
            </p:sp>
          </p:grpSp>
          <p:pic>
            <p:nvPicPr>
              <p:cNvPr id="16401" name="图片 10"/>
              <p:cNvPicPr>
                <a:picLocks noChangeAspect="1"/>
              </p:cNvPicPr>
              <p:nvPr>
                <p:custDataLst>
                  <p:tags r:id="rId17"/>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6402" name="文本框 21"/>
            <p:cNvSpPr/>
            <p:nvPr>
              <p:custDataLst>
                <p:tags r:id="rId15"/>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05</a:t>
              </a:r>
              <a:endParaRPr lang="zh-CN" altLang="en-US" b="1">
                <a:solidFill>
                  <a:srgbClr val="C00000"/>
                </a:solidFill>
                <a:latin typeface="微软雅黑" panose="020B0503020204020204" pitchFamily="34" charset="-122"/>
                <a:ea typeface="微软雅黑" panose="020B0503020204020204" pitchFamily="34" charset="-122"/>
              </a:endParaRPr>
            </a:p>
          </p:txBody>
        </p:sp>
      </p:grpSp>
      <p:grpSp>
        <p:nvGrpSpPr>
          <p:cNvPr id="16403" name="组合 23"/>
          <p:cNvGrpSpPr/>
          <p:nvPr>
            <p:custDataLst>
              <p:tags r:id="rId7"/>
            </p:custDataLst>
          </p:nvPr>
        </p:nvGrpSpPr>
        <p:grpSpPr>
          <a:xfrm>
            <a:off x="755650" y="4243388"/>
            <a:ext cx="10796588" cy="1581150"/>
            <a:chOff x="756036" y="2958879"/>
            <a:chExt cx="10796198" cy="1581734"/>
          </a:xfrm>
        </p:grpSpPr>
        <p:grpSp>
          <p:nvGrpSpPr>
            <p:cNvPr id="16404" name="组合 25"/>
            <p:cNvGrpSpPr/>
            <p:nvPr>
              <p:custDataLst>
                <p:tags r:id="rId8"/>
              </p:custDataLst>
            </p:nvPr>
          </p:nvGrpSpPr>
          <p:grpSpPr>
            <a:xfrm>
              <a:off x="756036" y="2958879"/>
              <a:ext cx="10796198" cy="1581734"/>
              <a:chOff x="756036" y="2958879"/>
              <a:chExt cx="10796198" cy="1581734"/>
            </a:xfrm>
          </p:grpSpPr>
          <p:grpSp>
            <p:nvGrpSpPr>
              <p:cNvPr id="16405" name="组合 28"/>
              <p:cNvGrpSpPr/>
              <p:nvPr>
                <p:custDataLst>
                  <p:tags r:id="rId10"/>
                </p:custDataLst>
              </p:nvPr>
            </p:nvGrpSpPr>
            <p:grpSpPr>
              <a:xfrm>
                <a:off x="789619" y="3158853"/>
                <a:ext cx="10762615" cy="1381760"/>
                <a:chOff x="1210" y="5335"/>
                <a:chExt cx="16949" cy="2176"/>
              </a:xfrm>
            </p:grpSpPr>
            <p:sp>
              <p:nvSpPr>
                <p:cNvPr id="16406" name="矩形 30"/>
                <p:cNvSpPr/>
                <p:nvPr>
                  <p:custDataLst>
                    <p:tags r:id="rId12"/>
                  </p:custDataLst>
                </p:nvPr>
              </p:nvSpPr>
              <p:spPr>
                <a:xfrm>
                  <a:off x="1210" y="5980"/>
                  <a:ext cx="16949" cy="153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285750" lvl="0" indent="-285750" fontAlgn="base">
                    <a:lnSpc>
                      <a:spcPct val="150000"/>
                    </a:lnSpc>
                    <a:buFont typeface="Arial" panose="020B0604020202020204"/>
                    <a:buChar char="•"/>
                  </a:pPr>
                  <a:r>
                    <a:rPr lang="zh-CN" altLang="en-US" sz="1600">
                      <a:latin typeface="微软雅黑" panose="020B0503020204020204" pitchFamily="34" charset="-122"/>
                      <a:ea typeface="思源黑体 CN Light" panose="020B0300000000000000" charset="-122"/>
                    </a:rPr>
                    <a:t>能够按照党性原则办事，正确行使民主权利，忠实履行代表职责，</a:t>
                  </a:r>
                </a:p>
                <a:p>
                  <a:pPr marL="285750" lvl="0" indent="-285750" fontAlgn="base">
                    <a:lnSpc>
                      <a:spcPct val="150000"/>
                    </a:lnSpc>
                    <a:buFont typeface="Arial" panose="020B0604020202020204"/>
                    <a:buChar char="•"/>
                  </a:pPr>
                  <a:endParaRPr lang="zh-CN" altLang="en-US" sz="800">
                    <a:latin typeface="微软雅黑" panose="020B0503020204020204" pitchFamily="34" charset="-122"/>
                    <a:ea typeface="思源黑体 CN Light" panose="020B0300000000000000" charset="-122"/>
                  </a:endParaRPr>
                </a:p>
                <a:p>
                  <a:pPr marL="285750" lvl="0" indent="-285750" fontAlgn="base">
                    <a:lnSpc>
                      <a:spcPct val="150000"/>
                    </a:lnSpc>
                    <a:buFont typeface="Arial" panose="020B0604020202020204"/>
                    <a:buChar char="•"/>
                  </a:pPr>
                  <a:r>
                    <a:rPr lang="zh-CN" altLang="en-US" sz="1600">
                      <a:latin typeface="微软雅黑" panose="020B0503020204020204" pitchFamily="34" charset="-122"/>
                      <a:ea typeface="思源黑体 CN Light" panose="020B0300000000000000" charset="-122"/>
                    </a:rPr>
                    <a:t>具有较强的议事能力和群众工作本领，积极并如实反映党员、群众的意见和要求，自觉接受监督。</a:t>
                  </a:r>
                </a:p>
              </p:txBody>
            </p:sp>
            <p:sp>
              <p:nvSpPr>
                <p:cNvPr id="16407" name="矩形 31"/>
                <p:cNvSpPr/>
                <p:nvPr>
                  <p:custDataLst>
                    <p:tags r:id="rId13"/>
                  </p:custDataLst>
                </p:nvPr>
              </p:nvSpPr>
              <p:spPr>
                <a:xfrm>
                  <a:off x="2163" y="5335"/>
                  <a:ext cx="1906"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000" b="1">
                      <a:solidFill>
                        <a:srgbClr val="C00000"/>
                      </a:solidFill>
                      <a:latin typeface="微软雅黑" panose="020B0503020204020204" pitchFamily="34" charset="-122"/>
                      <a:ea typeface="微软雅黑" panose="020B0503020204020204" pitchFamily="34" charset="-122"/>
                    </a:rPr>
                    <a:t>履职方面</a:t>
                  </a:r>
                </a:p>
              </p:txBody>
            </p:sp>
          </p:grpSp>
          <p:pic>
            <p:nvPicPr>
              <p:cNvPr id="16408" name="图片 29"/>
              <p:cNvPicPr>
                <a:picLocks noChangeAspect="1"/>
              </p:cNvPicPr>
              <p:nvPr>
                <p:custDataLst>
                  <p:tags r:id="rId11"/>
                </p:custDataLst>
              </p:nvPr>
            </p:nvPicPr>
            <p:blipFill>
              <a:blip r:embed="rId30"/>
              <a:stretch>
                <a:fillRect/>
              </a:stretch>
            </p:blipFill>
            <p:spPr>
              <a:xfrm>
                <a:off x="756036" y="2958879"/>
                <a:ext cx="691244" cy="691244"/>
              </a:xfrm>
              <a:prstGeom prst="rect">
                <a:avLst/>
              </a:prstGeom>
              <a:noFill/>
              <a:ln cap="flat">
                <a:noFill/>
                <a:prstDash val="solid"/>
                <a:round/>
                <a:headEnd type="none" w="med" len="med"/>
                <a:tailEnd type="none" w="med" len="med"/>
              </a:ln>
            </p:spPr>
          </p:pic>
        </p:grpSp>
        <p:sp>
          <p:nvSpPr>
            <p:cNvPr id="16409" name="文本框 27"/>
            <p:cNvSpPr/>
            <p:nvPr>
              <p:custDataLst>
                <p:tags r:id="rId9"/>
              </p:custDataLst>
            </p:nvPr>
          </p:nvSpPr>
          <p:spPr>
            <a:xfrm>
              <a:off x="897932" y="3131316"/>
              <a:ext cx="549348"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微软雅黑" panose="020B0503020204020204" pitchFamily="34" charset="-122"/>
                </a:rPr>
                <a:t>06</a:t>
              </a:r>
              <a:endParaRPr lang="zh-CN" altLang="en-US" b="1">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395"/>
                                        </p:tgtEl>
                                        <p:attrNameLst>
                                          <p:attrName>style.visibility</p:attrName>
                                        </p:attrNameLst>
                                      </p:cBhvr>
                                      <p:to>
                                        <p:strVal val="visible"/>
                                      </p:to>
                                    </p:set>
                                    <p:animEffect transition="in" filter="barn(inVertical)">
                                      <p:cBhvr>
                                        <p:cTn id="11" dur="500"/>
                                        <p:tgtEl>
                                          <p:spTgt spid="1639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6396"/>
                                        </p:tgtEl>
                                        <p:attrNameLst>
                                          <p:attrName>style.visibility</p:attrName>
                                        </p:attrNameLst>
                                      </p:cBhvr>
                                      <p:to>
                                        <p:strVal val="visible"/>
                                      </p:to>
                                    </p:set>
                                    <p:animEffect transition="in" filter="fade">
                                      <p:cBhvr>
                                        <p:cTn id="15" dur="1000"/>
                                        <p:tgtEl>
                                          <p:spTgt spid="16396"/>
                                        </p:tgtEl>
                                      </p:cBhvr>
                                    </p:animEffect>
                                    <p:anim calcmode="lin" valueType="num">
                                      <p:cBhvr>
                                        <p:cTn id="16" dur="1000" fill="hold"/>
                                        <p:tgtEl>
                                          <p:spTgt spid="16396"/>
                                        </p:tgtEl>
                                        <p:attrNameLst>
                                          <p:attrName>ppt_x</p:attrName>
                                        </p:attrNameLst>
                                      </p:cBhvr>
                                      <p:tavLst>
                                        <p:tav tm="0">
                                          <p:val>
                                            <p:strVal val="#ppt_x"/>
                                          </p:val>
                                        </p:tav>
                                        <p:tav tm="100000">
                                          <p:val>
                                            <p:strVal val="#ppt_x"/>
                                          </p:val>
                                        </p:tav>
                                      </p:tavLst>
                                    </p:anim>
                                    <p:anim calcmode="lin" valueType="num">
                                      <p:cBhvr>
                                        <p:cTn id="17" dur="1000" fill="hold"/>
                                        <p:tgtEl>
                                          <p:spTgt spid="1639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403"/>
                                        </p:tgtEl>
                                        <p:attrNameLst>
                                          <p:attrName>style.visibility</p:attrName>
                                        </p:attrNameLst>
                                      </p:cBhvr>
                                      <p:to>
                                        <p:strVal val="visible"/>
                                      </p:to>
                                    </p:set>
                                    <p:animEffect transition="in" filter="fade">
                                      <p:cBhvr>
                                        <p:cTn id="21" dur="1000"/>
                                        <p:tgtEl>
                                          <p:spTgt spid="16403"/>
                                        </p:tgtEl>
                                      </p:cBhvr>
                                    </p:animEffect>
                                    <p:anim calcmode="lin" valueType="num">
                                      <p:cBhvr>
                                        <p:cTn id="22" dur="1000" fill="hold"/>
                                        <p:tgtEl>
                                          <p:spTgt spid="16403"/>
                                        </p:tgtEl>
                                        <p:attrNameLst>
                                          <p:attrName>ppt_x</p:attrName>
                                        </p:attrNameLst>
                                      </p:cBhvr>
                                      <p:tavLst>
                                        <p:tav tm="0">
                                          <p:val>
                                            <p:strVal val="#ppt_x"/>
                                          </p:val>
                                        </p:tav>
                                        <p:tav tm="100000">
                                          <p:val>
                                            <p:strVal val="#ppt_x"/>
                                          </p:val>
                                        </p:tav>
                                      </p:tavLst>
                                    </p:anim>
                                    <p:anim calcmode="lin" valueType="num">
                                      <p:cBhvr>
                                        <p:cTn id="23" dur="1000" fill="hold"/>
                                        <p:tgtEl>
                                          <p:spTgt spid="16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3"/>
          <p:cNvPicPr>
            <a:picLocks noChangeAspect="1"/>
          </p:cNvPicPr>
          <p:nvPr>
            <p:custDataLst>
              <p:tags r:id="rId1"/>
            </p:custDataLst>
          </p:nvPr>
        </p:nvPicPr>
        <p:blipFill>
          <a:blip r:embed="rId14"/>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7411"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7412" name="组合 5"/>
          <p:cNvGrpSpPr/>
          <p:nvPr>
            <p:custDataLst>
              <p:tags r:id="rId3"/>
            </p:custDataLst>
          </p:nvPr>
        </p:nvGrpSpPr>
        <p:grpSpPr>
          <a:xfrm>
            <a:off x="504825" y="369888"/>
            <a:ext cx="6711950" cy="536575"/>
            <a:chOff x="3433540" y="3221923"/>
            <a:chExt cx="6711945" cy="536436"/>
          </a:xfrm>
        </p:grpSpPr>
        <p:pic>
          <p:nvPicPr>
            <p:cNvPr id="17413" name="图片 24"/>
            <p:cNvPicPr>
              <a:picLocks noChangeAspect="1"/>
            </p:cNvPicPr>
            <p:nvPr>
              <p:custDataLst>
                <p:tags r:id="rId10"/>
              </p:custDataLst>
            </p:nvPr>
          </p:nvPicPr>
          <p:blipFill>
            <a:blip r:embed="rId15"/>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7414" name="文本框 26"/>
            <p:cNvSpPr/>
            <p:nvPr>
              <p:custDataLst>
                <p:tags r:id="rId11"/>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7415" name="组合 10"/>
          <p:cNvGrpSpPr/>
          <p:nvPr>
            <p:custDataLst>
              <p:tags r:id="rId4"/>
            </p:custDataLst>
          </p:nvPr>
        </p:nvGrpSpPr>
        <p:grpSpPr>
          <a:xfrm>
            <a:off x="228600" y="-300037"/>
            <a:ext cx="8081963" cy="7985125"/>
            <a:chOff x="-57079" y="-223406"/>
            <a:chExt cx="8082503" cy="7984920"/>
          </a:xfrm>
        </p:grpSpPr>
        <p:grpSp>
          <p:nvGrpSpPr>
            <p:cNvPr id="17416" name="组合 7"/>
            <p:cNvGrpSpPr/>
            <p:nvPr>
              <p:custDataLst>
                <p:tags r:id="rId6"/>
              </p:custDataLst>
            </p:nvPr>
          </p:nvGrpSpPr>
          <p:grpSpPr>
            <a:xfrm>
              <a:off x="-57079" y="-223406"/>
              <a:ext cx="7957457" cy="7984920"/>
              <a:chOff x="228600" y="-60120"/>
              <a:chExt cx="7957457" cy="7984920"/>
            </a:xfrm>
          </p:grpSpPr>
          <p:pic>
            <p:nvPicPr>
              <p:cNvPr id="17417" name="图片 4"/>
              <p:cNvPicPr>
                <a:picLocks noChangeAspect="1"/>
              </p:cNvPicPr>
              <p:nvPr>
                <p:custDataLst>
                  <p:tags r:id="rId8"/>
                </p:custDataLst>
              </p:nvPr>
            </p:nvPicPr>
            <p:blipFill>
              <a:blip r:embed="rId16"/>
              <a:stretch>
                <a:fillRect/>
              </a:stretch>
            </p:blipFill>
            <p:spPr>
              <a:xfrm>
                <a:off x="228600" y="-60120"/>
                <a:ext cx="7957457" cy="7984920"/>
              </a:xfrm>
              <a:prstGeom prst="rect">
                <a:avLst/>
              </a:prstGeom>
              <a:noFill/>
              <a:ln cap="flat">
                <a:noFill/>
                <a:prstDash val="solid"/>
                <a:round/>
                <a:headEnd type="none" w="med" len="med"/>
                <a:tailEnd type="none" w="med" len="med"/>
              </a:ln>
            </p:spPr>
          </p:pic>
          <p:sp>
            <p:nvSpPr>
              <p:cNvPr id="17418" name="文本框 9"/>
              <p:cNvSpPr/>
              <p:nvPr>
                <p:custDataLst>
                  <p:tags r:id="rId9"/>
                </p:custDataLst>
              </p:nvPr>
            </p:nvSpPr>
            <p:spPr>
              <a:xfrm>
                <a:off x="2917371" y="3453617"/>
                <a:ext cx="3407229" cy="128990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fontAlgn="base">
                  <a:lnSpc>
                    <a:spcPct val="150000"/>
                  </a:lnSpc>
                </a:pPr>
                <a:r>
                  <a:rPr lang="zh-CN" altLang="en-US">
                    <a:latin typeface="微软雅黑" panose="020B0503020204020204" pitchFamily="34" charset="-122"/>
                    <a:ea typeface="微软雅黑" panose="020B0503020204020204" pitchFamily="34" charset="-122"/>
                  </a:rPr>
                  <a:t>党中央要求，二十大代表应具有广泛代表性，能够代表和反映各行各业、各个方面的党员意愿。</a:t>
                </a:r>
              </a:p>
            </p:txBody>
          </p:sp>
        </p:grpSp>
        <p:sp>
          <p:nvSpPr>
            <p:cNvPr id="17419" name="文本框 12"/>
            <p:cNvSpPr/>
            <p:nvPr>
              <p:custDataLst>
                <p:tags r:id="rId7"/>
              </p:custDataLst>
            </p:nvPr>
          </p:nvSpPr>
          <p:spPr>
            <a:xfrm>
              <a:off x="1929424" y="5465019"/>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b="1">
                  <a:solidFill>
                    <a:srgbClr val="C00000"/>
                  </a:solidFill>
                  <a:latin typeface="微软雅黑" panose="020B0503020204020204" pitchFamily="34" charset="-122"/>
                  <a:ea typeface="微软雅黑" panose="020B0503020204020204" pitchFamily="34" charset="-122"/>
                </a:rPr>
                <a:t>结构合理、分布广泛，是代表具有广泛代表性的重要体现</a:t>
              </a:r>
            </a:p>
          </p:txBody>
        </p:sp>
      </p:grpSp>
      <p:pic>
        <p:nvPicPr>
          <p:cNvPr id="17420" name="图片 14"/>
          <p:cNvPicPr>
            <a:picLocks noChangeAspect="1"/>
          </p:cNvPicPr>
          <p:nvPr>
            <p:custDataLst>
              <p:tags r:id="rId5"/>
            </p:custDataLst>
          </p:nvPr>
        </p:nvPicPr>
        <p:blipFill>
          <a:blip r:embed="rId17"/>
          <a:stretch>
            <a:fillRect/>
          </a:stretch>
        </p:blipFill>
        <p:spPr>
          <a:xfrm>
            <a:off x="7978775" y="1958975"/>
            <a:ext cx="3798888" cy="3798888"/>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wipe(down)">
                                      <p:cBhvr>
                                        <p:cTn id="7" dur="500"/>
                                        <p:tgtEl>
                                          <p:spTgt spid="174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415"/>
                                        </p:tgtEl>
                                        <p:attrNameLst>
                                          <p:attrName>style.visibility</p:attrName>
                                        </p:attrNameLst>
                                      </p:cBhvr>
                                      <p:to>
                                        <p:strVal val="visible"/>
                                      </p:to>
                                    </p:set>
                                    <p:animEffect transition="in" filter="wipe(down)">
                                      <p:cBhvr>
                                        <p:cTn id="11" dur="75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3"/>
          <p:cNvPicPr>
            <a:picLocks noChangeAspect="1"/>
          </p:cNvPicPr>
          <p:nvPr>
            <p:custDataLst>
              <p:tags r:id="rId1"/>
            </p:custDataLst>
          </p:nvPr>
        </p:nvPicPr>
        <p:blipFill>
          <a:blip r:embed="rId12"/>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8435"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8436" name="组合 5"/>
          <p:cNvGrpSpPr/>
          <p:nvPr>
            <p:custDataLst>
              <p:tags r:id="rId3"/>
            </p:custDataLst>
          </p:nvPr>
        </p:nvGrpSpPr>
        <p:grpSpPr>
          <a:xfrm>
            <a:off x="504825" y="369888"/>
            <a:ext cx="6711950" cy="536575"/>
            <a:chOff x="3433540" y="3221923"/>
            <a:chExt cx="6711945" cy="536436"/>
          </a:xfrm>
        </p:grpSpPr>
        <p:pic>
          <p:nvPicPr>
            <p:cNvPr id="18437" name="图片 24"/>
            <p:cNvPicPr>
              <a:picLocks noChangeAspect="1"/>
            </p:cNvPicPr>
            <p:nvPr>
              <p:custDataLst>
                <p:tags r:id="rId8"/>
              </p:custDataLst>
            </p:nvPr>
          </p:nvPicPr>
          <p:blipFill>
            <a:blip r:embed="rId13"/>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8438" name="文本框 26"/>
            <p:cNvSpPr/>
            <p:nvPr>
              <p:custDataLst>
                <p:tags r:id="rId9"/>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8439" name="组合 2"/>
          <p:cNvGrpSpPr/>
          <p:nvPr>
            <p:custDataLst>
              <p:tags r:id="rId4"/>
            </p:custDataLst>
          </p:nvPr>
        </p:nvGrpSpPr>
        <p:grpSpPr>
          <a:xfrm>
            <a:off x="5972175" y="1857375"/>
            <a:ext cx="5076825" cy="3444875"/>
            <a:chOff x="7616144" y="1716637"/>
            <a:chExt cx="5076599" cy="3445154"/>
          </a:xfrm>
        </p:grpSpPr>
        <p:sp>
          <p:nvSpPr>
            <p:cNvPr id="18440" name="文本框 6"/>
            <p:cNvSpPr txBox="1"/>
            <p:nvPr>
              <p:custDataLst>
                <p:tags r:id="rId6"/>
              </p:custDataLst>
            </p:nvPr>
          </p:nvSpPr>
          <p:spPr>
            <a:xfrm>
              <a:off x="7656460" y="2383017"/>
              <a:ext cx="5036283" cy="27787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一是保证生产和工作第一线代表比例。</a:t>
              </a:r>
            </a:p>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二是注重推荐工人、农民和专业技术人员党员中的先进模范人物。</a:t>
              </a:r>
            </a:p>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三是女党员和少数民族党员应占一定比例。</a:t>
              </a:r>
            </a:p>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四是严把人选身份关，防止“顶帽子”。</a:t>
              </a:r>
            </a:p>
          </p:txBody>
        </p:sp>
        <p:sp>
          <p:nvSpPr>
            <p:cNvPr id="18441" name="文本框 7"/>
            <p:cNvSpPr/>
            <p:nvPr>
              <p:custDataLst>
                <p:tags r:id="rId7"/>
              </p:custDataLst>
            </p:nvPr>
          </p:nvSpPr>
          <p:spPr>
            <a:xfrm>
              <a:off x="7616144" y="1716637"/>
              <a:ext cx="3643993" cy="52565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342900" lvl="0" indent="-342900">
                <a:lnSpc>
                  <a:spcPct val="130000"/>
                </a:lnSpc>
                <a:buFont typeface="Wingdings" panose="05000000000000000000" pitchFamily="2" charset="2"/>
                <a:buChar char="p"/>
              </a:pPr>
              <a:r>
                <a:rPr lang="zh-CN" altLang="en-US" sz="2400" b="1">
                  <a:solidFill>
                    <a:srgbClr val="C00000"/>
                  </a:solidFill>
                  <a:latin typeface="微软雅黑" panose="020B0503020204020204" pitchFamily="34" charset="-122"/>
                  <a:ea typeface="微软雅黑" panose="020B0503020204020204" pitchFamily="34" charset="-122"/>
                </a:rPr>
                <a:t>选举标准</a:t>
              </a:r>
              <a:endParaRPr lang="zh-CN" altLang="en-US" sz="2400" b="1">
                <a:solidFill>
                  <a:srgbClr val="C00000"/>
                </a:solidFill>
                <a:latin typeface="微软雅黑" panose="020B0503020204020204" pitchFamily="34" charset="-122"/>
                <a:ea typeface="思源黑体 CN Light" panose="020B0300000000000000" charset="-122"/>
              </a:endParaRPr>
            </a:p>
          </p:txBody>
        </p:sp>
      </p:grpSp>
      <p:pic>
        <p:nvPicPr>
          <p:cNvPr id="18442" name="图片 8"/>
          <p:cNvPicPr>
            <a:picLocks noChangeAspect="1"/>
          </p:cNvPicPr>
          <p:nvPr>
            <p:custDataLst>
              <p:tags r:id="rId5"/>
            </p:custDataLst>
          </p:nvPr>
        </p:nvPicPr>
        <p:blipFill>
          <a:blip r:embed="rId14"/>
          <a:stretch>
            <a:fillRect/>
          </a:stretch>
        </p:blipFill>
        <p:spPr>
          <a:xfrm>
            <a:off x="1143000" y="1665288"/>
            <a:ext cx="4060825" cy="406082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down)">
                                      <p:cBhvr>
                                        <p:cTn id="7" dur="500"/>
                                        <p:tgtEl>
                                          <p:spTgt spid="184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fade">
                                      <p:cBhvr>
                                        <p:cTn id="11" dur="1000"/>
                                        <p:tgtEl>
                                          <p:spTgt spid="18439"/>
                                        </p:tgtEl>
                                      </p:cBhvr>
                                    </p:animEffect>
                                    <p:anim calcmode="lin" valueType="num">
                                      <p:cBhvr>
                                        <p:cTn id="12" dur="1000" fill="hold"/>
                                        <p:tgtEl>
                                          <p:spTgt spid="18439"/>
                                        </p:tgtEl>
                                        <p:attrNameLst>
                                          <p:attrName>ppt_x</p:attrName>
                                        </p:attrNameLst>
                                      </p:cBhvr>
                                      <p:tavLst>
                                        <p:tav tm="0">
                                          <p:val>
                                            <p:strVal val="#ppt_x"/>
                                          </p:val>
                                        </p:tav>
                                        <p:tav tm="100000">
                                          <p:val>
                                            <p:strVal val="#ppt_x"/>
                                          </p:val>
                                        </p:tav>
                                      </p:tavLst>
                                    </p:anim>
                                    <p:anim calcmode="lin" valueType="num">
                                      <p:cBhvr>
                                        <p:cTn id="13"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3"/>
          <p:cNvPicPr>
            <a:picLocks noChangeAspect="1"/>
          </p:cNvPicPr>
          <p:nvPr>
            <p:custDataLst>
              <p:tags r:id="rId1"/>
            </p:custDataLst>
          </p:nvPr>
        </p:nvPicPr>
        <p:blipFill>
          <a:blip r:embed="rId14"/>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9459"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9460" name="组合 5"/>
          <p:cNvGrpSpPr/>
          <p:nvPr>
            <p:custDataLst>
              <p:tags r:id="rId3"/>
            </p:custDataLst>
          </p:nvPr>
        </p:nvGrpSpPr>
        <p:grpSpPr>
          <a:xfrm>
            <a:off x="504825" y="369888"/>
            <a:ext cx="6711950" cy="536575"/>
            <a:chOff x="3433540" y="3221923"/>
            <a:chExt cx="6711945" cy="536436"/>
          </a:xfrm>
        </p:grpSpPr>
        <p:pic>
          <p:nvPicPr>
            <p:cNvPr id="19461" name="图片 24"/>
            <p:cNvPicPr>
              <a:picLocks noChangeAspect="1"/>
            </p:cNvPicPr>
            <p:nvPr>
              <p:custDataLst>
                <p:tags r:id="rId10"/>
              </p:custDataLst>
            </p:nvPr>
          </p:nvPicPr>
          <p:blipFill>
            <a:blip r:embed="rId15"/>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9462" name="文本框 26"/>
            <p:cNvSpPr/>
            <p:nvPr>
              <p:custDataLst>
                <p:tags r:id="rId11"/>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19463" name="组合 9"/>
          <p:cNvGrpSpPr/>
          <p:nvPr>
            <p:custDataLst>
              <p:tags r:id="rId4"/>
            </p:custDataLst>
          </p:nvPr>
        </p:nvGrpSpPr>
        <p:grpSpPr>
          <a:xfrm>
            <a:off x="957263" y="2154238"/>
            <a:ext cx="5964237" cy="3090862"/>
            <a:chOff x="756036" y="2019802"/>
            <a:chExt cx="5964804" cy="3090678"/>
          </a:xfrm>
        </p:grpSpPr>
        <p:grpSp>
          <p:nvGrpSpPr>
            <p:cNvPr id="19464" name="组合 6"/>
            <p:cNvGrpSpPr/>
            <p:nvPr>
              <p:custDataLst>
                <p:tags r:id="rId6"/>
              </p:custDataLst>
            </p:nvPr>
          </p:nvGrpSpPr>
          <p:grpSpPr>
            <a:xfrm>
              <a:off x="847090" y="2216150"/>
              <a:ext cx="5873750" cy="2894330"/>
              <a:chOff x="1334" y="3490"/>
              <a:chExt cx="9250" cy="4558"/>
            </a:xfrm>
          </p:grpSpPr>
          <p:sp>
            <p:nvSpPr>
              <p:cNvPr id="19465" name="文本框 7"/>
              <p:cNvSpPr/>
              <p:nvPr>
                <p:custDataLst>
                  <p:tags r:id="rId8"/>
                </p:custDataLst>
              </p:nvPr>
            </p:nvSpPr>
            <p:spPr>
              <a:xfrm>
                <a:off x="2414" y="3490"/>
                <a:ext cx="4249" cy="824"/>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800" b="1">
                    <a:solidFill>
                      <a:srgbClr val="C00000"/>
                    </a:solidFill>
                    <a:latin typeface="微软雅黑" panose="020B0503020204020204" pitchFamily="34" charset="-122"/>
                    <a:ea typeface="微软雅黑" panose="020B0503020204020204" pitchFamily="34" charset="-122"/>
                  </a:rPr>
                  <a:t>选举程序和环节</a:t>
                </a:r>
              </a:p>
            </p:txBody>
          </p:sp>
          <p:sp>
            <p:nvSpPr>
              <p:cNvPr id="19466" name="矩形 8"/>
              <p:cNvSpPr/>
              <p:nvPr>
                <p:custDataLst>
                  <p:tags r:id="rId9"/>
                </p:custDataLst>
              </p:nvPr>
            </p:nvSpPr>
            <p:spPr>
              <a:xfrm>
                <a:off x="1334" y="4705"/>
                <a:ext cx="9250" cy="334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fontAlgn="base">
                  <a:lnSpc>
                    <a:spcPct val="150000"/>
                  </a:lnSpc>
                </a:pP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通知</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规定，二十大代表的产生，要坚持和加强党的全面领导，充分发扬党内民主，采取</a:t>
                </a:r>
                <a:r>
                  <a:rPr lang="zh-CN" altLang="en-US" sz="2400" b="1">
                    <a:solidFill>
                      <a:srgbClr val="C00000"/>
                    </a:solidFill>
                    <a:latin typeface="微软雅黑" panose="020B0503020204020204" pitchFamily="34" charset="-122"/>
                    <a:ea typeface="微软雅黑" panose="020B0503020204020204" pitchFamily="34" charset="-122"/>
                  </a:rPr>
                  <a:t>自下而上、上下结合、反复酝酿、逐级遴选</a:t>
                </a:r>
                <a:r>
                  <a:rPr lang="zh-CN" altLang="en-US" sz="2000">
                    <a:latin typeface="微软雅黑" panose="020B0503020204020204" pitchFamily="34" charset="-122"/>
                    <a:ea typeface="微软雅黑" panose="020B0503020204020204" pitchFamily="34" charset="-122"/>
                  </a:rPr>
                  <a:t>的办法进行</a:t>
                </a:r>
              </a:p>
            </p:txBody>
          </p:sp>
        </p:grpSp>
        <p:pic>
          <p:nvPicPr>
            <p:cNvPr id="19467" name="图片 4"/>
            <p:cNvPicPr>
              <a:picLocks noChangeAspect="1"/>
            </p:cNvPicPr>
            <p:nvPr>
              <p:custDataLst>
                <p:tags r:id="rId7"/>
              </p:custDataLst>
            </p:nvPr>
          </p:nvPicPr>
          <p:blipFill>
            <a:blip r:embed="rId16"/>
            <a:stretch>
              <a:fillRect/>
            </a:stretch>
          </p:blipFill>
          <p:spPr>
            <a:xfrm>
              <a:off x="756036" y="2019802"/>
              <a:ext cx="915936" cy="915936"/>
            </a:xfrm>
            <a:prstGeom prst="rect">
              <a:avLst/>
            </a:prstGeom>
            <a:noFill/>
            <a:ln cap="flat">
              <a:noFill/>
              <a:prstDash val="solid"/>
              <a:round/>
              <a:headEnd type="none" w="med" len="med"/>
              <a:tailEnd type="none" w="med" len="med"/>
            </a:ln>
          </p:spPr>
        </p:pic>
      </p:grpSp>
      <p:pic>
        <p:nvPicPr>
          <p:cNvPr id="19468" name="图片 11"/>
          <p:cNvPicPr>
            <a:picLocks noChangeAspect="1"/>
          </p:cNvPicPr>
          <p:nvPr>
            <p:custDataLst>
              <p:tags r:id="rId5"/>
            </p:custDataLst>
          </p:nvPr>
        </p:nvPicPr>
        <p:blipFill>
          <a:blip r:embed="rId17"/>
          <a:stretch>
            <a:fillRect/>
          </a:stretch>
        </p:blipFill>
        <p:spPr>
          <a:xfrm>
            <a:off x="7543800" y="2449513"/>
            <a:ext cx="4224338" cy="4224337"/>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468"/>
                                        </p:tgtEl>
                                        <p:attrNameLst>
                                          <p:attrName>style.visibility</p:attrName>
                                        </p:attrNameLst>
                                      </p:cBhvr>
                                      <p:to>
                                        <p:strVal val="visible"/>
                                      </p:to>
                                    </p:set>
                                    <p:animEffect transition="in" filter="wipe(down)">
                                      <p:cBhvr>
                                        <p:cTn id="11"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p:cNvPicPr>
            <a:picLocks noChangeAspect="1"/>
          </p:cNvPicPr>
          <p:nvPr>
            <p:custDataLst>
              <p:tags r:id="rId1"/>
            </p:custDataLst>
          </p:nvPr>
        </p:nvPicPr>
        <p:blipFill>
          <a:blip r:embed="rId19"/>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20483"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0484" name="组合 5"/>
          <p:cNvGrpSpPr/>
          <p:nvPr>
            <p:custDataLst>
              <p:tags r:id="rId3"/>
            </p:custDataLst>
          </p:nvPr>
        </p:nvGrpSpPr>
        <p:grpSpPr>
          <a:xfrm>
            <a:off x="504825" y="369888"/>
            <a:ext cx="6711950" cy="536575"/>
            <a:chOff x="3433540" y="3221923"/>
            <a:chExt cx="6711945" cy="536436"/>
          </a:xfrm>
        </p:grpSpPr>
        <p:pic>
          <p:nvPicPr>
            <p:cNvPr id="20485" name="图片 24"/>
            <p:cNvPicPr>
              <a:picLocks noChangeAspect="1"/>
            </p:cNvPicPr>
            <p:nvPr>
              <p:custDataLst>
                <p:tags r:id="rId15"/>
              </p:custDataLst>
            </p:nvPr>
          </p:nvPicPr>
          <p:blipFill>
            <a:blip r:embed="rId20"/>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20486" name="文本框 26"/>
            <p:cNvSpPr/>
            <p:nvPr>
              <p:custDataLst>
                <p:tags r:id="rId16"/>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代表选举的办法及标准</a:t>
              </a:r>
            </a:p>
          </p:txBody>
        </p:sp>
      </p:grpSp>
      <p:grpSp>
        <p:nvGrpSpPr>
          <p:cNvPr id="20487" name="组合 9"/>
          <p:cNvGrpSpPr/>
          <p:nvPr>
            <p:custDataLst>
              <p:tags r:id="rId4"/>
            </p:custDataLst>
          </p:nvPr>
        </p:nvGrpSpPr>
        <p:grpSpPr>
          <a:xfrm>
            <a:off x="4981575" y="2266950"/>
            <a:ext cx="6543675" cy="3365500"/>
            <a:chOff x="7296" y="4185"/>
            <a:chExt cx="10306" cy="5300"/>
          </a:xfrm>
        </p:grpSpPr>
        <p:sp>
          <p:nvSpPr>
            <p:cNvPr id="20488" name="矩形 10"/>
            <p:cNvSpPr/>
            <p:nvPr>
              <p:custDataLst>
                <p:tags r:id="rId10"/>
              </p:custDataLst>
            </p:nvPr>
          </p:nvSpPr>
          <p:spPr>
            <a:xfrm>
              <a:off x="7296" y="4185"/>
              <a:ext cx="10306" cy="96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思源黑体 CN Light" panose="020B0300000000000000" charset="-122"/>
                </a:rPr>
                <a:t>1.</a:t>
              </a:r>
              <a:r>
                <a:rPr lang="zh-CN" altLang="en-US" b="1">
                  <a:solidFill>
                    <a:srgbClr val="C00000"/>
                  </a:solidFill>
                  <a:latin typeface="微软雅黑" panose="020B0503020204020204" pitchFamily="34" charset="-122"/>
                  <a:ea typeface="思源黑体 CN Light" panose="020B0300000000000000" charset="-122"/>
                </a:rPr>
                <a:t>推荐提名。</a:t>
              </a:r>
              <a:endParaRPr lang="en-US" altLang="zh-CN" b="1">
                <a:solidFill>
                  <a:srgbClr val="C00000"/>
                </a:solidFill>
                <a:latin typeface="微软雅黑" panose="020B0503020204020204" pitchFamily="34" charset="-122"/>
                <a:ea typeface="思源黑体 CN Light" panose="020B0300000000000000" charset="-122"/>
              </a:endParaRPr>
            </a:p>
            <a:p>
              <a:pPr lvl="0"/>
              <a:r>
                <a:rPr lang="zh-CN" altLang="en-US" sz="1600">
                  <a:latin typeface="微软雅黑" panose="020B0503020204020204" pitchFamily="34" charset="-122"/>
                  <a:ea typeface="思源黑体 CN Light" panose="020B0300000000000000" charset="-122"/>
                </a:rPr>
                <a:t>坚持走群众路线，推荐提名从基层开始，所有基层党组织和党员参加。</a:t>
              </a:r>
            </a:p>
          </p:txBody>
        </p:sp>
        <p:sp>
          <p:nvSpPr>
            <p:cNvPr id="20489" name="矩形 11"/>
            <p:cNvSpPr/>
            <p:nvPr>
              <p:custDataLst>
                <p:tags r:id="rId11"/>
              </p:custDataLst>
            </p:nvPr>
          </p:nvSpPr>
          <p:spPr>
            <a:xfrm>
              <a:off x="7296" y="5152"/>
              <a:ext cx="9600" cy="969"/>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思源黑体 CN Light" panose="020B0300000000000000" charset="-122"/>
                </a:rPr>
                <a:t>2.</a:t>
              </a:r>
              <a:r>
                <a:rPr lang="zh-CN" altLang="en-US" b="1">
                  <a:solidFill>
                    <a:srgbClr val="C00000"/>
                  </a:solidFill>
                  <a:latin typeface="微软雅黑" panose="020B0503020204020204" pitchFamily="34" charset="-122"/>
                  <a:ea typeface="思源黑体 CN Light" panose="020B0300000000000000" charset="-122"/>
                </a:rPr>
                <a:t>组织考察。</a:t>
              </a:r>
              <a:endParaRPr lang="en-US" altLang="zh-CN" b="1">
                <a:solidFill>
                  <a:srgbClr val="C00000"/>
                </a:solidFill>
                <a:latin typeface="微软雅黑" panose="020B0503020204020204" pitchFamily="34" charset="-122"/>
                <a:ea typeface="思源黑体 CN Light" panose="020B0300000000000000" charset="-122"/>
              </a:endParaRPr>
            </a:p>
            <a:p>
              <a:pPr lvl="0"/>
              <a:r>
                <a:rPr lang="zh-CN" altLang="en-US" sz="1600">
                  <a:latin typeface="微软雅黑" panose="020B0503020204020204" pitchFamily="34" charset="-122"/>
                  <a:ea typeface="思源黑体 CN Light" panose="020B0300000000000000" charset="-122"/>
                </a:rPr>
                <a:t>实行差额考察和考察预告。</a:t>
              </a:r>
            </a:p>
          </p:txBody>
        </p:sp>
        <p:sp>
          <p:nvSpPr>
            <p:cNvPr id="20490" name="矩形 12"/>
            <p:cNvSpPr/>
            <p:nvPr>
              <p:custDataLst>
                <p:tags r:id="rId12"/>
              </p:custDataLst>
            </p:nvPr>
          </p:nvSpPr>
          <p:spPr>
            <a:xfrm>
              <a:off x="7296" y="6121"/>
              <a:ext cx="4953" cy="58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思源黑体 CN Light" panose="020B0300000000000000" charset="-122"/>
                </a:rPr>
                <a:t>3.</a:t>
              </a:r>
              <a:r>
                <a:rPr lang="zh-CN" altLang="en-US" b="1">
                  <a:solidFill>
                    <a:srgbClr val="C00000"/>
                  </a:solidFill>
                  <a:latin typeface="微软雅黑" panose="020B0503020204020204" pitchFamily="34" charset="-122"/>
                  <a:ea typeface="思源黑体 CN Light" panose="020B0300000000000000" charset="-122"/>
                </a:rPr>
                <a:t>确定代表候选人初步人选。</a:t>
              </a:r>
            </a:p>
          </p:txBody>
        </p:sp>
        <p:sp>
          <p:nvSpPr>
            <p:cNvPr id="20491" name="矩形 13"/>
            <p:cNvSpPr/>
            <p:nvPr>
              <p:custDataLst>
                <p:tags r:id="rId13"/>
              </p:custDataLst>
            </p:nvPr>
          </p:nvSpPr>
          <p:spPr>
            <a:xfrm>
              <a:off x="7296" y="6749"/>
              <a:ext cx="9600" cy="135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思源黑体 CN Light" panose="020B0300000000000000" charset="-122"/>
                </a:rPr>
                <a:t>4.</a:t>
              </a:r>
              <a:r>
                <a:rPr lang="zh-CN" altLang="en-US" b="1">
                  <a:solidFill>
                    <a:srgbClr val="C00000"/>
                  </a:solidFill>
                  <a:latin typeface="微软雅黑" panose="020B0503020204020204" pitchFamily="34" charset="-122"/>
                  <a:ea typeface="思源黑体 CN Light" panose="020B0300000000000000" charset="-122"/>
                </a:rPr>
                <a:t>确定代表候选人预备人选。</a:t>
              </a:r>
              <a:endParaRPr lang="en-US" altLang="zh-CN" b="1">
                <a:solidFill>
                  <a:srgbClr val="C00000"/>
                </a:solidFill>
                <a:latin typeface="微软雅黑" panose="020B0503020204020204" pitchFamily="34" charset="-122"/>
                <a:ea typeface="思源黑体 CN Light" panose="020B0300000000000000" charset="-122"/>
              </a:endParaRPr>
            </a:p>
            <a:p>
              <a:pPr lvl="0"/>
              <a:r>
                <a:rPr lang="zh-CN" altLang="en-US" sz="1600">
                  <a:latin typeface="微软雅黑" panose="020B0503020204020204" pitchFamily="34" charset="-122"/>
                  <a:ea typeface="思源黑体 CN Light" panose="020B0300000000000000" charset="-122"/>
                </a:rPr>
                <a:t>选举单位召开党的委员会全体会议（工委会议、党组会议），投票确定代表候选人预备人选。</a:t>
              </a:r>
            </a:p>
          </p:txBody>
        </p:sp>
        <p:sp>
          <p:nvSpPr>
            <p:cNvPr id="20492" name="矩形 14"/>
            <p:cNvSpPr/>
            <p:nvPr>
              <p:custDataLst>
                <p:tags r:id="rId14"/>
              </p:custDataLst>
            </p:nvPr>
          </p:nvSpPr>
          <p:spPr>
            <a:xfrm>
              <a:off x="7296" y="8128"/>
              <a:ext cx="9600" cy="1357"/>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en-US" altLang="zh-CN" b="1">
                  <a:solidFill>
                    <a:srgbClr val="C00000"/>
                  </a:solidFill>
                  <a:latin typeface="微软雅黑" panose="020B0503020204020204" pitchFamily="34" charset="-122"/>
                  <a:ea typeface="思源黑体 CN Light" panose="020B0300000000000000" charset="-122"/>
                </a:rPr>
                <a:t>5.</a:t>
              </a:r>
              <a:r>
                <a:rPr lang="zh-CN" altLang="en-US" b="1">
                  <a:solidFill>
                    <a:srgbClr val="C00000"/>
                  </a:solidFill>
                  <a:latin typeface="微软雅黑" panose="020B0503020204020204" pitchFamily="34" charset="-122"/>
                  <a:ea typeface="思源黑体 CN Light" panose="020B0300000000000000" charset="-122"/>
                </a:rPr>
                <a:t>会议选举。</a:t>
              </a:r>
              <a:endParaRPr lang="en-US" altLang="zh-CN" b="1">
                <a:solidFill>
                  <a:srgbClr val="C00000"/>
                </a:solidFill>
                <a:latin typeface="微软雅黑" panose="020B0503020204020204" pitchFamily="34" charset="-122"/>
                <a:ea typeface="思源黑体 CN Light" panose="020B0300000000000000" charset="-122"/>
              </a:endParaRPr>
            </a:p>
            <a:p>
              <a:pPr lvl="0"/>
              <a:r>
                <a:rPr lang="zh-CN" altLang="en-US" sz="1600">
                  <a:latin typeface="微软雅黑" panose="020B0503020204020204" pitchFamily="34" charset="-122"/>
                  <a:ea typeface="思源黑体 CN Light" panose="020B0300000000000000" charset="-122"/>
                </a:rPr>
                <a:t>可以先采用差额选举办法进行预选，也可以不经过预选，直接采用差额选举办法进行正式选举。差额选举的比例应多于</a:t>
              </a:r>
              <a:r>
                <a:rPr lang="en-US" altLang="zh-CN" sz="1600">
                  <a:latin typeface="微软雅黑" panose="020B0503020204020204" pitchFamily="34" charset="-122"/>
                  <a:ea typeface="思源黑体 CN Light" panose="020B0300000000000000" charset="-122"/>
                </a:rPr>
                <a:t>15%</a:t>
              </a:r>
            </a:p>
          </p:txBody>
        </p:sp>
      </p:grpSp>
      <p:grpSp>
        <p:nvGrpSpPr>
          <p:cNvPr id="20493" name="组合 15"/>
          <p:cNvGrpSpPr/>
          <p:nvPr>
            <p:custDataLst>
              <p:tags r:id="rId5"/>
            </p:custDataLst>
          </p:nvPr>
        </p:nvGrpSpPr>
        <p:grpSpPr>
          <a:xfrm>
            <a:off x="755650" y="1782763"/>
            <a:ext cx="4119563" cy="4308475"/>
            <a:chOff x="756036" y="1783080"/>
            <a:chExt cx="4119705" cy="4308844"/>
          </a:xfrm>
        </p:grpSpPr>
        <p:grpSp>
          <p:nvGrpSpPr>
            <p:cNvPr id="20494" name="组合 6"/>
            <p:cNvGrpSpPr/>
            <p:nvPr>
              <p:custDataLst>
                <p:tags r:id="rId6"/>
              </p:custDataLst>
            </p:nvPr>
          </p:nvGrpSpPr>
          <p:grpSpPr>
            <a:xfrm>
              <a:off x="756036" y="1783080"/>
              <a:ext cx="3089275" cy="768350"/>
              <a:chOff x="1656" y="5349"/>
              <a:chExt cx="4865" cy="1210"/>
            </a:xfrm>
          </p:grpSpPr>
          <p:sp>
            <p:nvSpPr>
              <p:cNvPr id="20495" name="矩形 7"/>
              <p:cNvSpPr/>
              <p:nvPr>
                <p:custDataLst>
                  <p:tags r:id="rId8"/>
                </p:custDataLst>
              </p:nvPr>
            </p:nvSpPr>
            <p:spPr>
              <a:xfrm>
                <a:off x="1656" y="5977"/>
                <a:ext cx="4865" cy="58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b="1">
                    <a:latin typeface="微软雅黑" panose="020B0503020204020204" pitchFamily="34" charset="-122"/>
                    <a:ea typeface="微软雅黑" panose="020B0503020204020204" pitchFamily="34" charset="-122"/>
                  </a:rPr>
                  <a:t>代表产生程序的</a:t>
                </a:r>
                <a:r>
                  <a:rPr lang="en-US" altLang="zh-CN" b="1">
                    <a:latin typeface="微软雅黑" panose="020B0503020204020204" pitchFamily="34" charset="-122"/>
                    <a:ea typeface="微软雅黑" panose="020B0503020204020204" pitchFamily="34" charset="-122"/>
                  </a:rPr>
                  <a:t>5</a:t>
                </a:r>
                <a:r>
                  <a:rPr lang="zh-CN" altLang="en-US" b="1">
                    <a:latin typeface="微软雅黑" panose="020B0503020204020204" pitchFamily="34" charset="-122"/>
                    <a:ea typeface="微软雅黑" panose="020B0503020204020204" pitchFamily="34" charset="-122"/>
                  </a:rPr>
                  <a:t>个主要环节</a:t>
                </a:r>
              </a:p>
            </p:txBody>
          </p:sp>
          <p:sp>
            <p:nvSpPr>
              <p:cNvPr id="20496" name="文本框 8"/>
              <p:cNvSpPr/>
              <p:nvPr>
                <p:custDataLst>
                  <p:tags r:id="rId9"/>
                </p:custDataLst>
              </p:nvPr>
            </p:nvSpPr>
            <p:spPr>
              <a:xfrm>
                <a:off x="1656" y="5349"/>
                <a:ext cx="3663" cy="63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342900" lvl="0" indent="-342900">
                  <a:buFont typeface="Arial" panose="020B0604020202020204"/>
                  <a:buChar char="•"/>
                </a:pPr>
                <a:r>
                  <a:rPr lang="zh-CN" altLang="en-US" sz="2000" b="1">
                    <a:solidFill>
                      <a:srgbClr val="C00000"/>
                    </a:solidFill>
                    <a:latin typeface="微软雅黑" panose="020B0503020204020204" pitchFamily="34" charset="-122"/>
                    <a:ea typeface="微软雅黑" panose="020B0503020204020204" pitchFamily="34" charset="-122"/>
                  </a:rPr>
                  <a:t>选举程序和环节</a:t>
                </a:r>
              </a:p>
            </p:txBody>
          </p:sp>
        </p:grpSp>
        <p:pic>
          <p:nvPicPr>
            <p:cNvPr id="20497" name="图片 4"/>
            <p:cNvPicPr>
              <a:picLocks noChangeAspect="1"/>
            </p:cNvPicPr>
            <p:nvPr>
              <p:custDataLst>
                <p:tags r:id="rId7"/>
              </p:custDataLst>
            </p:nvPr>
          </p:nvPicPr>
          <p:blipFill>
            <a:blip r:embed="rId21"/>
            <a:stretch>
              <a:fillRect/>
            </a:stretch>
          </p:blipFill>
          <p:spPr>
            <a:xfrm>
              <a:off x="756036" y="1972219"/>
              <a:ext cx="4119705" cy="4119705"/>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wipe(left)">
                                      <p:cBhvr>
                                        <p:cTn id="13"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custDataLst>
              <p:tags r:id="rId1"/>
            </p:custDataLst>
          </p:nvPr>
        </p:nvPicPr>
        <p:blipFill>
          <a:blip r:embed="rId11"/>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3075" name="图片 11"/>
          <p:cNvPicPr>
            <a:picLocks noChangeAspect="1"/>
          </p:cNvPicPr>
          <p:nvPr>
            <p:custDataLst>
              <p:tags r:id="rId2"/>
            </p:custDataLst>
          </p:nvPr>
        </p:nvPicPr>
        <p:blipFill>
          <a:blip r:embed="rId12"/>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3076" name="图片 6"/>
          <p:cNvPicPr>
            <a:picLocks noChangeAspect="1"/>
          </p:cNvPicPr>
          <p:nvPr>
            <p:custDataLst>
              <p:tags r:id="rId3"/>
            </p:custDataLst>
          </p:nvPr>
        </p:nvPicPr>
        <p:blipFill>
          <a:blip r:embed="rId13"/>
          <a:srcRect l="9120" t="-1238" b="-66"/>
          <a:stretch>
            <a:fillRect/>
          </a:stretch>
        </p:blipFill>
        <p:spPr>
          <a:xfrm>
            <a:off x="7194550" y="1933575"/>
            <a:ext cx="4995863" cy="4973638"/>
          </a:xfrm>
          <a:prstGeom prst="rect">
            <a:avLst/>
          </a:prstGeom>
          <a:noFill/>
          <a:ln cap="flat">
            <a:noFill/>
            <a:prstDash val="solid"/>
            <a:round/>
            <a:headEnd type="none" w="med" len="med"/>
            <a:tailEnd type="none" w="med" len="med"/>
          </a:ln>
        </p:spPr>
      </p:pic>
      <p:pic>
        <p:nvPicPr>
          <p:cNvPr id="3077" name="图片 4"/>
          <p:cNvPicPr>
            <a:picLocks noChangeAspect="1"/>
          </p:cNvPicPr>
          <p:nvPr>
            <p:custDataLst>
              <p:tags r:id="rId4"/>
            </p:custDataLst>
          </p:nvPr>
        </p:nvPicPr>
        <p:blipFill>
          <a:blip r:embed="rId14"/>
          <a:stretch>
            <a:fillRect/>
          </a:stretch>
        </p:blipFill>
        <p:spPr>
          <a:xfrm>
            <a:off x="9020175" y="1266825"/>
            <a:ext cx="1346200" cy="774700"/>
          </a:xfrm>
          <a:prstGeom prst="rect">
            <a:avLst/>
          </a:prstGeom>
          <a:noFill/>
          <a:ln cap="flat">
            <a:noFill/>
            <a:prstDash val="solid"/>
            <a:round/>
            <a:headEnd type="none" w="med" len="med"/>
            <a:tailEnd type="none" w="med" len="med"/>
          </a:ln>
        </p:spPr>
      </p:pic>
      <p:sp>
        <p:nvSpPr>
          <p:cNvPr id="3078" name="矩形 35"/>
          <p:cNvSpPr/>
          <p:nvPr>
            <p:custDataLst>
              <p:tags r:id="rId5"/>
            </p:custDataLst>
          </p:nvPr>
        </p:nvSpPr>
        <p:spPr>
          <a:xfrm>
            <a:off x="2007538" y="2741862"/>
            <a:ext cx="7484804" cy="246170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党的十九届六中全会决定，党的二十大于</a:t>
            </a:r>
            <a:r>
              <a:rPr kumimoji="0" lang="en-US" altLang="zh-CN"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2022</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年下半年在北京召开。最近，中共中央印发了</a:t>
            </a:r>
            <a:r>
              <a:rPr kumimoji="0" lang="en-US" altLang="zh-CN"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关于党的二十大代表选举工作的通知</a:t>
            </a:r>
            <a:r>
              <a:rPr kumimoji="0" lang="en-US" altLang="zh-CN"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，对二十大代表选举工作作出全面部署。中央组织部近日召开会议，对这项工作作出具体安排。</a:t>
            </a:r>
          </a:p>
        </p:txBody>
      </p:sp>
      <p:grpSp>
        <p:nvGrpSpPr>
          <p:cNvPr id="3079" name="组合 9"/>
          <p:cNvGrpSpPr/>
          <p:nvPr>
            <p:custDataLst>
              <p:tags r:id="rId6"/>
            </p:custDataLst>
          </p:nvPr>
        </p:nvGrpSpPr>
        <p:grpSpPr>
          <a:xfrm>
            <a:off x="1416050" y="-177800"/>
            <a:ext cx="4784725" cy="4083050"/>
            <a:chOff x="1657726" y="-208065"/>
            <a:chExt cx="4654011" cy="3723209"/>
          </a:xfrm>
        </p:grpSpPr>
        <p:pic>
          <p:nvPicPr>
            <p:cNvPr id="3080" name="图片 5"/>
            <p:cNvPicPr>
              <a:picLocks noChangeAspect="1"/>
            </p:cNvPicPr>
            <p:nvPr>
              <p:custDataLst>
                <p:tags r:id="rId7"/>
              </p:custDataLst>
            </p:nvPr>
          </p:nvPicPr>
          <p:blipFill>
            <a:blip r:embed="rId15"/>
            <a:stretch>
              <a:fillRect/>
            </a:stretch>
          </p:blipFill>
          <p:spPr>
            <a:xfrm>
              <a:off x="1657726" y="-208065"/>
              <a:ext cx="4654011" cy="3723209"/>
            </a:xfrm>
            <a:prstGeom prst="rect">
              <a:avLst/>
            </a:prstGeom>
            <a:noFill/>
            <a:ln cap="flat">
              <a:noFill/>
              <a:prstDash val="solid"/>
              <a:round/>
              <a:headEnd type="none" w="med" len="med"/>
              <a:tailEnd type="none" w="med" len="med"/>
            </a:ln>
          </p:spPr>
        </p:pic>
        <p:sp>
          <p:nvSpPr>
            <p:cNvPr id="3081" name="文本框 36"/>
            <p:cNvSpPr txBox="1"/>
            <p:nvPr>
              <p:custDataLst>
                <p:tags r:id="rId8"/>
              </p:custDataLst>
            </p:nvPr>
          </p:nvSpPr>
          <p:spPr>
            <a:xfrm>
              <a:off x="2861280" y="1188379"/>
              <a:ext cx="1612749" cy="82711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40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Light" panose="020B0300000000000000" charset="-122"/>
                  <a:sym typeface="Wingdings" panose="05000000000000000000" pitchFamily="2" charset="2"/>
                </a:rPr>
                <a:t>前 言</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wipe(down)">
                                      <p:cBhvr>
                                        <p:cTn id="18" dur="500"/>
                                        <p:tgtEl>
                                          <p:spTgt spid="3077"/>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1000"/>
                                        <p:tgtEl>
                                          <p:spTgt spid="3079"/>
                                        </p:tgtEl>
                                      </p:cBhvr>
                                    </p:animEffect>
                                    <p:anim calcmode="lin" valueType="num">
                                      <p:cBhvr>
                                        <p:cTn id="23" dur="1000" fill="hold"/>
                                        <p:tgtEl>
                                          <p:spTgt spid="3079"/>
                                        </p:tgtEl>
                                        <p:attrNameLst>
                                          <p:attrName>ppt_x</p:attrName>
                                        </p:attrNameLst>
                                      </p:cBhvr>
                                      <p:tavLst>
                                        <p:tav tm="0">
                                          <p:val>
                                            <p:strVal val="#ppt_x"/>
                                          </p:val>
                                        </p:tav>
                                        <p:tav tm="100000">
                                          <p:val>
                                            <p:strVal val="#ppt_x"/>
                                          </p:val>
                                        </p:tav>
                                      </p:tavLst>
                                    </p:anim>
                                    <p:anim calcmode="lin" valueType="num">
                                      <p:cBhvr>
                                        <p:cTn id="24" dur="1000" fill="hold"/>
                                        <p:tgtEl>
                                          <p:spTgt spid="307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arn(inVertical)">
                                      <p:cBhvr>
                                        <p:cTn id="2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p:cNvPicPr>
          <p:nvPr>
            <p:custDataLst>
              <p:tags r:id="rId1"/>
            </p:custDataLst>
          </p:nvPr>
        </p:nvPicPr>
        <p:blipFill>
          <a:blip r:embed="rId25"/>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21507" name="图片 11"/>
          <p:cNvPicPr>
            <a:picLocks noChangeAspect="1"/>
          </p:cNvPicPr>
          <p:nvPr>
            <p:custDataLst>
              <p:tags r:id="rId2"/>
            </p:custDataLst>
          </p:nvPr>
        </p:nvPicPr>
        <p:blipFill>
          <a:blip r:embed="rId26"/>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21508" name="图片 27"/>
          <p:cNvPicPr>
            <a:picLocks noChangeAspect="1"/>
          </p:cNvPicPr>
          <p:nvPr>
            <p:custDataLst>
              <p:tags r:id="rId3"/>
            </p:custDataLst>
          </p:nvPr>
        </p:nvPicPr>
        <p:blipFill>
          <a:blip r:embed="rId27"/>
          <a:stretch>
            <a:fillRect/>
          </a:stretch>
        </p:blipFill>
        <p:spPr>
          <a:xfrm>
            <a:off x="-1587" y="3706813"/>
            <a:ext cx="2982912" cy="3187700"/>
          </a:xfrm>
          <a:prstGeom prst="rect">
            <a:avLst/>
          </a:prstGeom>
          <a:noFill/>
          <a:ln cap="flat">
            <a:noFill/>
            <a:prstDash val="solid"/>
            <a:round/>
            <a:headEnd type="none" w="med" len="med"/>
            <a:tailEnd type="none" w="med" len="med"/>
          </a:ln>
        </p:spPr>
      </p:pic>
      <p:pic>
        <p:nvPicPr>
          <p:cNvPr id="21509" name="图片 2"/>
          <p:cNvPicPr>
            <a:picLocks noChangeAspect="1"/>
          </p:cNvPicPr>
          <p:nvPr>
            <p:custDataLst>
              <p:tags r:id="rId4"/>
            </p:custDataLst>
          </p:nvPr>
        </p:nvPicPr>
        <p:blipFill>
          <a:blip r:embed="rId28"/>
          <a:stretch>
            <a:fillRect/>
          </a:stretch>
        </p:blipFill>
        <p:spPr>
          <a:xfrm>
            <a:off x="8280400" y="3614738"/>
            <a:ext cx="3911600" cy="3911600"/>
          </a:xfrm>
          <a:prstGeom prst="rect">
            <a:avLst/>
          </a:prstGeom>
          <a:noFill/>
          <a:ln cap="flat">
            <a:noFill/>
            <a:prstDash val="solid"/>
            <a:round/>
            <a:headEnd type="none" w="med" len="med"/>
            <a:tailEnd type="none" w="med" len="med"/>
          </a:ln>
        </p:spPr>
      </p:pic>
      <p:sp>
        <p:nvSpPr>
          <p:cNvPr id="21510" name="PA-102235"/>
          <p:cNvSpPr txBox="1">
            <a:spLocks noChangeArrowheads="1"/>
          </p:cNvSpPr>
          <p:nvPr>
            <p:custDataLst>
              <p:tags r:id="rId5"/>
            </p:custDataLst>
          </p:nvPr>
        </p:nvSpPr>
        <p:spPr bwMode="auto">
          <a:xfrm>
            <a:off x="2147791" y="3001741"/>
            <a:ext cx="8055427" cy="115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ct val="0"/>
              </a:spcAft>
              <a:buClrTx/>
              <a:buSzTx/>
              <a:buFont typeface="Arial" panose="020B0604020202020204" pitchFamily="34" charset="0"/>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选举工作的措施和要求</a:t>
            </a:r>
          </a:p>
        </p:txBody>
      </p:sp>
      <p:sp>
        <p:nvSpPr>
          <p:cNvPr id="21511" name="文本框 29"/>
          <p:cNvSpPr txBox="1"/>
          <p:nvPr>
            <p:custDataLst>
              <p:tags r:id="rId6"/>
            </p:custDataLst>
          </p:nvPr>
        </p:nvSpPr>
        <p:spPr>
          <a:xfrm>
            <a:off x="3270810" y="2165912"/>
            <a:ext cx="2375971" cy="70788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PART</a:t>
            </a:r>
            <a:r>
              <a:rPr kumimoji="1" lang="zh-CN" altLang="en-US"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 </a:t>
            </a: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04</a:t>
            </a:r>
            <a:endParaRPr kumimoji="1" lang="zh-CN" altLang="en-US" sz="40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grpSp>
        <p:nvGrpSpPr>
          <p:cNvPr id="21512" name="组合 30"/>
          <p:cNvGrpSpPr/>
          <p:nvPr>
            <p:custDataLst>
              <p:tags r:id="rId7"/>
            </p:custDataLst>
          </p:nvPr>
        </p:nvGrpSpPr>
        <p:grpSpPr>
          <a:xfrm>
            <a:off x="5711825" y="2151063"/>
            <a:ext cx="3155950" cy="712787"/>
            <a:chOff x="5700458" y="2368629"/>
            <a:chExt cx="3155362" cy="712242"/>
          </a:xfrm>
        </p:grpSpPr>
        <p:sp>
          <p:nvSpPr>
            <p:cNvPr id="21513" name="PA-102237"/>
            <p:cNvSpPr/>
            <p:nvPr>
              <p:custDataLst>
                <p:tags r:id="rId20"/>
              </p:custDataLst>
            </p:nvPr>
          </p:nvSpPr>
          <p:spPr>
            <a:xfrm>
              <a:off x="5700458" y="2368629"/>
              <a:ext cx="3155362" cy="712242"/>
            </a:xfrm>
            <a:prstGeom prst="rect">
              <a:avLst/>
            </a:prstGeom>
            <a:noFill/>
            <a:ln>
              <a:noFill/>
              <a:miter lim="800000"/>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C00000"/>
                  </a:solidFill>
                  <a:latin typeface="汉仪雅酷黑 75W" pitchFamily="34" charset="-122"/>
                  <a:ea typeface="等线" panose="02010600030101010101" charset="-122"/>
                  <a:sym typeface="等线" panose="02010600030101010101" charset="-122"/>
                </a:rPr>
                <a:t>党的二十大代表选举会</a:t>
              </a:r>
            </a:p>
          </p:txBody>
        </p:sp>
        <p:cxnSp>
          <p:nvCxnSpPr>
            <p:cNvPr id="21514" name="直线连接符 17"/>
            <p:cNvCxnSpPr/>
            <p:nvPr>
              <p:custDataLst>
                <p:tags r:id="rId21"/>
              </p:custDataLst>
            </p:nvPr>
          </p:nvCxnSpPr>
          <p:spPr>
            <a:xfrm>
              <a:off x="5793306" y="2956904"/>
              <a:ext cx="3048000" cy="0"/>
            </a:xfrm>
            <a:prstGeom prst="line">
              <a:avLst/>
            </a:prstGeom>
            <a:noFill/>
            <a:ln w="6350" cap="flat">
              <a:solidFill>
                <a:srgbClr val="C00000"/>
              </a:solidFill>
              <a:prstDash val="solid"/>
              <a:miter lim="800000"/>
              <a:headEnd type="none" w="med" len="med"/>
              <a:tailEnd type="none" w="med" len="med"/>
            </a:ln>
          </p:spPr>
        </p:cxnSp>
        <p:cxnSp>
          <p:nvCxnSpPr>
            <p:cNvPr id="21515" name="直线连接符 18"/>
            <p:cNvCxnSpPr/>
            <p:nvPr>
              <p:custDataLst>
                <p:tags r:id="rId22"/>
              </p:custDataLst>
            </p:nvPr>
          </p:nvCxnSpPr>
          <p:spPr>
            <a:xfrm>
              <a:off x="5783167" y="2506477"/>
              <a:ext cx="3048000" cy="0"/>
            </a:xfrm>
            <a:prstGeom prst="line">
              <a:avLst/>
            </a:prstGeom>
            <a:noFill/>
            <a:ln w="6350" cap="flat">
              <a:solidFill>
                <a:srgbClr val="C00000"/>
              </a:solidFill>
              <a:prstDash val="solid"/>
              <a:miter lim="800000"/>
              <a:headEnd type="none" w="med" len="med"/>
              <a:tailEnd type="none" w="med" len="med"/>
            </a:ln>
          </p:spPr>
        </p:cxnSp>
      </p:grpSp>
      <p:pic>
        <p:nvPicPr>
          <p:cNvPr id="21516" name="图片 34"/>
          <p:cNvPicPr>
            <a:picLocks noChangeAspect="1"/>
          </p:cNvPicPr>
          <p:nvPr>
            <p:custDataLst>
              <p:tags r:id="rId8"/>
            </p:custDataLst>
          </p:nvPr>
        </p:nvPicPr>
        <p:blipFill>
          <a:blip r:embed="rId29"/>
          <a:stretch>
            <a:fillRect/>
          </a:stretch>
        </p:blipFill>
        <p:spPr>
          <a:xfrm>
            <a:off x="5594350" y="719138"/>
            <a:ext cx="1003300" cy="1073150"/>
          </a:xfrm>
          <a:prstGeom prst="rect">
            <a:avLst/>
          </a:prstGeom>
          <a:noFill/>
          <a:ln cap="flat">
            <a:noFill/>
            <a:prstDash val="solid"/>
            <a:round/>
            <a:headEnd type="none" w="med" len="med"/>
            <a:tailEnd type="none" w="med" len="med"/>
          </a:ln>
        </p:spPr>
      </p:pic>
      <p:grpSp>
        <p:nvGrpSpPr>
          <p:cNvPr id="21517" name="组合 35"/>
          <p:cNvGrpSpPr/>
          <p:nvPr>
            <p:custDataLst>
              <p:tags r:id="rId9"/>
            </p:custDataLst>
          </p:nvPr>
        </p:nvGrpSpPr>
        <p:grpSpPr>
          <a:xfrm>
            <a:off x="2620963" y="4454525"/>
            <a:ext cx="6916737" cy="400050"/>
            <a:chOff x="2637537" y="3665889"/>
            <a:chExt cx="6916925" cy="400110"/>
          </a:xfrm>
        </p:grpSpPr>
        <p:sp>
          <p:nvSpPr>
            <p:cNvPr id="21518" name="文本框 36"/>
            <p:cNvSpPr/>
            <p:nvPr>
              <p:custDataLst>
                <p:tags r:id="rId11"/>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21519" name="组合 37"/>
            <p:cNvGrpSpPr/>
            <p:nvPr>
              <p:custDataLst>
                <p:tags r:id="rId12"/>
              </p:custDataLst>
            </p:nvPr>
          </p:nvGrpSpPr>
          <p:grpSpPr>
            <a:xfrm>
              <a:off x="4341181" y="3791630"/>
              <a:ext cx="1029809" cy="149494"/>
              <a:chOff x="4341181" y="3791630"/>
              <a:chExt cx="1029809" cy="149494"/>
            </a:xfrm>
          </p:grpSpPr>
          <p:cxnSp>
            <p:nvCxnSpPr>
              <p:cNvPr id="21520" name="直接连接符 42"/>
              <p:cNvCxnSpPr/>
              <p:nvPr>
                <p:custDataLst>
                  <p:tags r:id="rId17"/>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1521" name="直接连接符 43"/>
              <p:cNvCxnSpPr/>
              <p:nvPr>
                <p:custDataLst>
                  <p:tags r:id="rId18"/>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1522" name="直接连接符 44"/>
              <p:cNvCxnSpPr/>
              <p:nvPr>
                <p:custDataLst>
                  <p:tags r:id="rId19"/>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21523" name="组合 38"/>
            <p:cNvGrpSpPr/>
            <p:nvPr>
              <p:custDataLst>
                <p:tags r:id="rId13"/>
              </p:custDataLst>
            </p:nvPr>
          </p:nvGrpSpPr>
          <p:grpSpPr>
            <a:xfrm flipH="1">
              <a:off x="6821012" y="3789031"/>
              <a:ext cx="1029809" cy="149494"/>
              <a:chOff x="4341181" y="3791630"/>
              <a:chExt cx="1029809" cy="149494"/>
            </a:xfrm>
          </p:grpSpPr>
          <p:cxnSp>
            <p:nvCxnSpPr>
              <p:cNvPr id="21524" name="直接连接符 39"/>
              <p:cNvCxnSpPr/>
              <p:nvPr>
                <p:custDataLst>
                  <p:tags r:id="rId14"/>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1525" name="直接连接符 40"/>
              <p:cNvCxnSpPr/>
              <p:nvPr>
                <p:custDataLst>
                  <p:tags r:id="rId15"/>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1526" name="直接连接符 41"/>
              <p:cNvCxnSpPr/>
              <p:nvPr>
                <p:custDataLst>
                  <p:tags r:id="rId16"/>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pic>
        <p:nvPicPr>
          <p:cNvPr id="21527" name="图片 45"/>
          <p:cNvPicPr>
            <a:picLocks noChangeAspect="1"/>
          </p:cNvPicPr>
          <p:nvPr>
            <p:custDataLst>
              <p:tags r:id="rId10"/>
            </p:custDataLst>
          </p:nvPr>
        </p:nvPicPr>
        <p:blipFill>
          <a:blip r:embed="rId30"/>
          <a:stretch>
            <a:fillRect/>
          </a:stretch>
        </p:blipFill>
        <p:spPr>
          <a:xfrm>
            <a:off x="9020175" y="1266825"/>
            <a:ext cx="1346200" cy="774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wipe(down)">
                                      <p:cBhvr>
                                        <p:cTn id="13" dur="500"/>
                                        <p:tgtEl>
                                          <p:spTgt spid="2150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down)">
                                      <p:cBhvr>
                                        <p:cTn id="17" dur="750"/>
                                        <p:tgtEl>
                                          <p:spTgt spid="21509"/>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21516"/>
                                        </p:tgtEl>
                                        <p:attrNameLst>
                                          <p:attrName>style.visibility</p:attrName>
                                        </p:attrNameLst>
                                      </p:cBhvr>
                                      <p:to>
                                        <p:strVal val="visible"/>
                                      </p:to>
                                    </p:set>
                                    <p:anim calcmode="lin" valueType="num">
                                      <p:cBhvr>
                                        <p:cTn id="21" dur="1000" fill="hold"/>
                                        <p:tgtEl>
                                          <p:spTgt spid="21516"/>
                                        </p:tgtEl>
                                        <p:attrNameLst>
                                          <p:attrName>ppt_w</p:attrName>
                                        </p:attrNameLst>
                                      </p:cBhvr>
                                      <p:tavLst>
                                        <p:tav tm="0">
                                          <p:val>
                                            <p:fltVal val="0"/>
                                          </p:val>
                                        </p:tav>
                                        <p:tav tm="100000">
                                          <p:val>
                                            <p:strVal val="#ppt_w"/>
                                          </p:val>
                                        </p:tav>
                                      </p:tavLst>
                                    </p:anim>
                                    <p:anim calcmode="lin" valueType="num">
                                      <p:cBhvr>
                                        <p:cTn id="22" dur="1000" fill="hold"/>
                                        <p:tgtEl>
                                          <p:spTgt spid="21516"/>
                                        </p:tgtEl>
                                        <p:attrNameLst>
                                          <p:attrName>ppt_h</p:attrName>
                                        </p:attrNameLst>
                                      </p:cBhvr>
                                      <p:tavLst>
                                        <p:tav tm="0">
                                          <p:val>
                                            <p:fltVal val="0"/>
                                          </p:val>
                                        </p:tav>
                                        <p:tav tm="100000">
                                          <p:val>
                                            <p:strVal val="#ppt_h"/>
                                          </p:val>
                                        </p:tav>
                                      </p:tavLst>
                                    </p:anim>
                                    <p:anim calcmode="lin" valueType="num">
                                      <p:cBhvr>
                                        <p:cTn id="23" dur="1000" fill="hold"/>
                                        <p:tgtEl>
                                          <p:spTgt spid="21516"/>
                                        </p:tgtEl>
                                        <p:attrNameLst>
                                          <p:attrName>style.rotation</p:attrName>
                                        </p:attrNameLst>
                                      </p:cBhvr>
                                      <p:tavLst>
                                        <p:tav tm="0">
                                          <p:val>
                                            <p:fltVal val="90"/>
                                          </p:val>
                                        </p:tav>
                                        <p:tav tm="100000">
                                          <p:val>
                                            <p:fltVal val="0"/>
                                          </p:val>
                                        </p:tav>
                                      </p:tavLst>
                                    </p:anim>
                                    <p:animEffect transition="in" filter="fade">
                                      <p:cBhvr>
                                        <p:cTn id="24" dur="1000"/>
                                        <p:tgtEl>
                                          <p:spTgt spid="21516"/>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left)">
                                      <p:cBhvr>
                                        <p:cTn id="28" dur="500"/>
                                        <p:tgtEl>
                                          <p:spTgt spid="21511"/>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fade">
                                      <p:cBhvr>
                                        <p:cTn id="32" dur="1000"/>
                                        <p:tgtEl>
                                          <p:spTgt spid="21512"/>
                                        </p:tgtEl>
                                      </p:cBhvr>
                                    </p:animEffect>
                                    <p:anim calcmode="lin" valueType="num">
                                      <p:cBhvr>
                                        <p:cTn id="33" dur="1000" fill="hold"/>
                                        <p:tgtEl>
                                          <p:spTgt spid="21512"/>
                                        </p:tgtEl>
                                        <p:attrNameLst>
                                          <p:attrName>ppt_x</p:attrName>
                                        </p:attrNameLst>
                                      </p:cBhvr>
                                      <p:tavLst>
                                        <p:tav tm="0">
                                          <p:val>
                                            <p:strVal val="#ppt_x"/>
                                          </p:val>
                                        </p:tav>
                                        <p:tav tm="100000">
                                          <p:val>
                                            <p:strVal val="#ppt_x"/>
                                          </p:val>
                                        </p:tav>
                                      </p:tavLst>
                                    </p:anim>
                                    <p:anim calcmode="lin" valueType="num">
                                      <p:cBhvr>
                                        <p:cTn id="34" dur="1000" fill="hold"/>
                                        <p:tgtEl>
                                          <p:spTgt spid="215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21510"/>
                                        </p:tgtEl>
                                        <p:attrNameLst>
                                          <p:attrName>style.visibility</p:attrName>
                                        </p:attrNameLst>
                                      </p:cBhvr>
                                      <p:to>
                                        <p:strVal val="visible"/>
                                      </p:to>
                                    </p:set>
                                    <p:anim calcmode="lin" valueType="num">
                                      <p:cBhvr additive="base">
                                        <p:cTn id="38" dur="500" fill="hold"/>
                                        <p:tgtEl>
                                          <p:spTgt spid="21510"/>
                                        </p:tgtEl>
                                        <p:attrNameLst>
                                          <p:attrName>ppt_x</p:attrName>
                                        </p:attrNameLst>
                                      </p:cBhvr>
                                      <p:tavLst>
                                        <p:tav tm="0">
                                          <p:val>
                                            <p:strVal val="#ppt_x"/>
                                          </p:val>
                                        </p:tav>
                                        <p:tav tm="100000">
                                          <p:val>
                                            <p:strVal val="#ppt_x"/>
                                          </p:val>
                                        </p:tav>
                                      </p:tavLst>
                                    </p:anim>
                                    <p:anim calcmode="lin" valueType="num">
                                      <p:cBhvr additive="base">
                                        <p:cTn id="39" dur="500" fill="hold"/>
                                        <p:tgtEl>
                                          <p:spTgt spid="21510"/>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42" presetClass="entr" presetSubtype="0" fill="hold" nodeType="afterEffect">
                                  <p:stCondLst>
                                    <p:cond delay="0"/>
                                  </p:stCondLst>
                                  <p:childTnLst>
                                    <p:set>
                                      <p:cBhvr>
                                        <p:cTn id="42" dur="1" fill="hold">
                                          <p:stCondLst>
                                            <p:cond delay="0"/>
                                          </p:stCondLst>
                                        </p:cTn>
                                        <p:tgtEl>
                                          <p:spTgt spid="21517"/>
                                        </p:tgtEl>
                                        <p:attrNameLst>
                                          <p:attrName>style.visibility</p:attrName>
                                        </p:attrNameLst>
                                      </p:cBhvr>
                                      <p:to>
                                        <p:strVal val="visible"/>
                                      </p:to>
                                    </p:set>
                                    <p:animEffect transition="in" filter="fade">
                                      <p:cBhvr>
                                        <p:cTn id="43" dur="1000"/>
                                        <p:tgtEl>
                                          <p:spTgt spid="21517"/>
                                        </p:tgtEl>
                                      </p:cBhvr>
                                    </p:animEffect>
                                    <p:anim calcmode="lin" valueType="num">
                                      <p:cBhvr>
                                        <p:cTn id="44" dur="1000" fill="hold"/>
                                        <p:tgtEl>
                                          <p:spTgt spid="21517"/>
                                        </p:tgtEl>
                                        <p:attrNameLst>
                                          <p:attrName>ppt_x</p:attrName>
                                        </p:attrNameLst>
                                      </p:cBhvr>
                                      <p:tavLst>
                                        <p:tav tm="0">
                                          <p:val>
                                            <p:strVal val="#ppt_x"/>
                                          </p:val>
                                        </p:tav>
                                        <p:tav tm="100000">
                                          <p:val>
                                            <p:strVal val="#ppt_x"/>
                                          </p:val>
                                        </p:tav>
                                      </p:tavLst>
                                    </p:anim>
                                    <p:anim calcmode="lin" valueType="num">
                                      <p:cBhvr>
                                        <p:cTn id="45" dur="1000" fill="hold"/>
                                        <p:tgtEl>
                                          <p:spTgt spid="21517"/>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2" presetClass="entr" presetSubtype="4" fill="hold" nodeType="afterEffect">
                                  <p:stCondLst>
                                    <p:cond delay="0"/>
                                  </p:stCondLst>
                                  <p:childTnLst>
                                    <p:set>
                                      <p:cBhvr>
                                        <p:cTn id="48" dur="1" fill="hold">
                                          <p:stCondLst>
                                            <p:cond delay="0"/>
                                          </p:stCondLst>
                                        </p:cTn>
                                        <p:tgtEl>
                                          <p:spTgt spid="21527"/>
                                        </p:tgtEl>
                                        <p:attrNameLst>
                                          <p:attrName>style.visibility</p:attrName>
                                        </p:attrNameLst>
                                      </p:cBhvr>
                                      <p:to>
                                        <p:strVal val="visible"/>
                                      </p:to>
                                    </p:set>
                                    <p:animEffect transition="in" filter="wipe(down)">
                                      <p:cBhvr>
                                        <p:cTn id="49" dur="500"/>
                                        <p:tgtEl>
                                          <p:spTgt spid="2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
          <p:cNvPicPr>
            <a:picLocks noChangeAspect="1"/>
          </p:cNvPicPr>
          <p:nvPr>
            <p:custDataLst>
              <p:tags r:id="rId1"/>
            </p:custDataLst>
          </p:nvPr>
        </p:nvPicPr>
        <p:blipFill>
          <a:blip r:embed="rId11"/>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22531"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2532" name="组合 5"/>
          <p:cNvGrpSpPr/>
          <p:nvPr>
            <p:custDataLst>
              <p:tags r:id="rId3"/>
            </p:custDataLst>
          </p:nvPr>
        </p:nvGrpSpPr>
        <p:grpSpPr>
          <a:xfrm>
            <a:off x="504825" y="369888"/>
            <a:ext cx="6711950" cy="536575"/>
            <a:chOff x="3433540" y="3221923"/>
            <a:chExt cx="6711945" cy="536436"/>
          </a:xfrm>
        </p:grpSpPr>
        <p:pic>
          <p:nvPicPr>
            <p:cNvPr id="22533" name="图片 24"/>
            <p:cNvPicPr>
              <a:picLocks noChangeAspect="1"/>
            </p:cNvPicPr>
            <p:nvPr>
              <p:custDataLst>
                <p:tags r:id="rId7"/>
              </p:custDataLst>
            </p:nvPr>
          </p:nvPicPr>
          <p:blipFill>
            <a:blip r:embed="rId12"/>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22534" name="文本框 26"/>
            <p:cNvSpPr/>
            <p:nvPr>
              <p:custDataLst>
                <p:tags r:id="rId8"/>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选举工作的措施和要求</a:t>
              </a:r>
            </a:p>
          </p:txBody>
        </p:sp>
      </p:grpSp>
      <p:grpSp>
        <p:nvGrpSpPr>
          <p:cNvPr id="22535" name="组合 8"/>
          <p:cNvGrpSpPr/>
          <p:nvPr>
            <p:custDataLst>
              <p:tags r:id="rId4"/>
            </p:custDataLst>
          </p:nvPr>
        </p:nvGrpSpPr>
        <p:grpSpPr>
          <a:xfrm>
            <a:off x="0" y="-268287"/>
            <a:ext cx="11687175" cy="7729537"/>
            <a:chOff x="0" y="-268565"/>
            <a:chExt cx="11686717" cy="7729309"/>
          </a:xfrm>
        </p:grpSpPr>
        <p:sp>
          <p:nvSpPr>
            <p:cNvPr id="22536" name="文本框 7"/>
            <p:cNvSpPr/>
            <p:nvPr>
              <p:custDataLst>
                <p:tags r:id="rId5"/>
              </p:custDataLst>
            </p:nvPr>
          </p:nvSpPr>
          <p:spPr>
            <a:xfrm>
              <a:off x="3385457" y="2576298"/>
              <a:ext cx="6096000" cy="170540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fontAlgn="base">
                <a:lnSpc>
                  <a:spcPct val="150000"/>
                </a:lnSpc>
              </a:pPr>
              <a:r>
                <a:rPr lang="zh-CN" altLang="en-US">
                  <a:latin typeface="微软雅黑" panose="020B0503020204020204" pitchFamily="34" charset="-122"/>
                  <a:ea typeface="微软雅黑" panose="020B0503020204020204" pitchFamily="34" charset="-122"/>
                </a:rPr>
                <a:t>党中央要求，各选举单位党组织要高度重视，切实</a:t>
              </a:r>
              <a:r>
                <a:rPr lang="zh-CN" altLang="en-US" b="1">
                  <a:solidFill>
                    <a:srgbClr val="C00000"/>
                  </a:solidFill>
                  <a:latin typeface="微软雅黑" panose="020B0503020204020204" pitchFamily="34" charset="-122"/>
                  <a:ea typeface="微软雅黑" panose="020B0503020204020204" pitchFamily="34" charset="-122"/>
                </a:rPr>
                <a:t>加强领导</a:t>
              </a:r>
              <a:r>
                <a:rPr lang="zh-CN" altLang="en-US" b="1">
                  <a:latin typeface="微软雅黑" panose="020B0503020204020204" pitchFamily="34" charset="-122"/>
                  <a:ea typeface="微软雅黑" panose="020B0503020204020204" pitchFamily="34" charset="-122"/>
                </a:rPr>
                <a:t>，</a:t>
              </a:r>
              <a:r>
                <a:rPr lang="zh-CN" altLang="en-US" b="1">
                  <a:solidFill>
                    <a:srgbClr val="C00000"/>
                  </a:solidFill>
                  <a:latin typeface="微软雅黑" panose="020B0503020204020204" pitchFamily="34" charset="-122"/>
                  <a:ea typeface="微软雅黑" panose="020B0503020204020204" pitchFamily="34" charset="-122"/>
                </a:rPr>
                <a:t>周密安排部署</a:t>
              </a:r>
              <a:r>
                <a:rPr lang="zh-CN" altLang="en-US">
                  <a:latin typeface="微软雅黑" panose="020B0503020204020204" pitchFamily="34" charset="-122"/>
                  <a:ea typeface="微软雅黑" panose="020B0503020204020204" pitchFamily="34" charset="-122"/>
                </a:rPr>
                <a:t>，主要负责同志要真正负起政治责任，纪检监察机关和组织、宣传等职能部门，要</a:t>
              </a:r>
              <a:r>
                <a:rPr lang="zh-CN" altLang="en-US" b="1">
                  <a:solidFill>
                    <a:srgbClr val="C00000"/>
                  </a:solidFill>
                  <a:latin typeface="微软雅黑" panose="020B0503020204020204" pitchFamily="34" charset="-122"/>
                  <a:ea typeface="微软雅黑" panose="020B0503020204020204" pitchFamily="34" charset="-122"/>
                </a:rPr>
                <a:t>各司其职、密切配合</a:t>
              </a:r>
              <a:r>
                <a:rPr lang="zh-CN" altLang="en-US">
                  <a:latin typeface="微软雅黑" panose="020B0503020204020204" pitchFamily="34" charset="-122"/>
                  <a:ea typeface="微软雅黑" panose="020B0503020204020204" pitchFamily="34" charset="-122"/>
                </a:rPr>
                <a:t>，共同做好工作。</a:t>
              </a:r>
            </a:p>
          </p:txBody>
        </p:sp>
        <p:pic>
          <p:nvPicPr>
            <p:cNvPr id="22537" name="图片 6"/>
            <p:cNvPicPr>
              <a:picLocks noChangeAspect="1"/>
            </p:cNvPicPr>
            <p:nvPr>
              <p:custDataLst>
                <p:tags r:id="rId6"/>
              </p:custDataLst>
            </p:nvPr>
          </p:nvPicPr>
          <p:blipFill>
            <a:blip r:embed="rId13"/>
            <a:stretch>
              <a:fillRect/>
            </a:stretch>
          </p:blipFill>
          <p:spPr>
            <a:xfrm>
              <a:off x="0" y="-268565"/>
              <a:ext cx="11686717" cy="7729309"/>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1000"/>
                                        <p:tgtEl>
                                          <p:spTgt spid="22535"/>
                                        </p:tgtEl>
                                      </p:cBhvr>
                                    </p:animEffect>
                                    <p:anim calcmode="lin" valueType="num">
                                      <p:cBhvr>
                                        <p:cTn id="8" dur="1000" fill="hold"/>
                                        <p:tgtEl>
                                          <p:spTgt spid="22535"/>
                                        </p:tgtEl>
                                        <p:attrNameLst>
                                          <p:attrName>ppt_x</p:attrName>
                                        </p:attrNameLst>
                                      </p:cBhvr>
                                      <p:tavLst>
                                        <p:tav tm="0">
                                          <p:val>
                                            <p:strVal val="#ppt_x"/>
                                          </p:val>
                                        </p:tav>
                                        <p:tav tm="100000">
                                          <p:val>
                                            <p:strVal val="#ppt_x"/>
                                          </p:val>
                                        </p:tav>
                                      </p:tavLst>
                                    </p:anim>
                                    <p:anim calcmode="lin" valueType="num">
                                      <p:cBhvr>
                                        <p:cTn id="9"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3"/>
          <p:cNvPicPr>
            <a:picLocks noChangeAspect="1"/>
          </p:cNvPicPr>
          <p:nvPr>
            <p:custDataLst>
              <p:tags r:id="rId1"/>
            </p:custDataLst>
          </p:nvPr>
        </p:nvPicPr>
        <p:blipFill>
          <a:blip r:embed="rId13"/>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23555"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3556" name="组合 5"/>
          <p:cNvGrpSpPr/>
          <p:nvPr>
            <p:custDataLst>
              <p:tags r:id="rId3"/>
            </p:custDataLst>
          </p:nvPr>
        </p:nvGrpSpPr>
        <p:grpSpPr>
          <a:xfrm>
            <a:off x="504825" y="369888"/>
            <a:ext cx="6711950" cy="536575"/>
            <a:chOff x="3433540" y="3221923"/>
            <a:chExt cx="6711945" cy="536436"/>
          </a:xfrm>
        </p:grpSpPr>
        <p:pic>
          <p:nvPicPr>
            <p:cNvPr id="23557" name="图片 24"/>
            <p:cNvPicPr>
              <a:picLocks noChangeAspect="1"/>
            </p:cNvPicPr>
            <p:nvPr>
              <p:custDataLst>
                <p:tags r:id="rId9"/>
              </p:custDataLst>
            </p:nvPr>
          </p:nvPicPr>
          <p:blipFill>
            <a:blip r:embed="rId14"/>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23558" name="文本框 26"/>
            <p:cNvSpPr/>
            <p:nvPr>
              <p:custDataLst>
                <p:tags r:id="rId10"/>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选举工作的措施和要求</a:t>
              </a:r>
            </a:p>
          </p:txBody>
        </p:sp>
      </p:grpSp>
      <p:sp>
        <p:nvSpPr>
          <p:cNvPr id="23559" name="矩形 6"/>
          <p:cNvSpPr/>
          <p:nvPr>
            <p:custDataLst>
              <p:tags r:id="rId4"/>
            </p:custDataLst>
          </p:nvPr>
        </p:nvSpPr>
        <p:spPr bwMode="auto">
          <a:xfrm>
            <a:off x="1940887" y="1688680"/>
            <a:ext cx="9208785" cy="4201885"/>
          </a:xfrm>
          <a:prstGeom prst="rect">
            <a:avLst/>
          </a:prstGeom>
          <a:noFill/>
          <a:ln w="952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prstClr val="black"/>
              </a:solidFill>
              <a:uLnTx/>
              <a:uFillTx/>
              <a:latin typeface="微软雅黑" panose="020B0503020204020204" pitchFamily="34" charset="-122"/>
              <a:ea typeface="微软雅黑" panose="020B0503020204020204" pitchFamily="34" charset="-122"/>
            </a:endParaRPr>
          </a:p>
        </p:txBody>
      </p:sp>
      <p:grpSp>
        <p:nvGrpSpPr>
          <p:cNvPr id="23560" name="组合 7"/>
          <p:cNvGrpSpPr/>
          <p:nvPr>
            <p:custDataLst>
              <p:tags r:id="rId5"/>
            </p:custDataLst>
          </p:nvPr>
        </p:nvGrpSpPr>
        <p:grpSpPr>
          <a:xfrm>
            <a:off x="1006475" y="2765425"/>
            <a:ext cx="1368425" cy="1368425"/>
            <a:chOff x="1777901" y="2708920"/>
            <a:chExt cx="1512168" cy="1512168"/>
          </a:xfrm>
        </p:grpSpPr>
        <p:sp>
          <p:nvSpPr>
            <p:cNvPr id="23561" name="矩形 8"/>
            <p:cNvSpPr/>
            <p:nvPr>
              <p:custDataLst>
                <p:tags r:id="rId7"/>
              </p:custDataLst>
            </p:nvPr>
          </p:nvSpPr>
          <p:spPr bwMode="auto">
            <a:xfrm>
              <a:off x="1777901" y="2708920"/>
              <a:ext cx="1512168" cy="151216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200" b="1" i="0" u="none" strike="noStrike" kern="0" cap="none" spc="0" normalizeH="0" baseline="0" noProof="0">
                <a:ln>
                  <a:noFill/>
                </a:ln>
                <a:solidFill>
                  <a:prstClr val="white"/>
                </a:solidFill>
                <a:uLnTx/>
                <a:uFillTx/>
                <a:latin typeface="微软雅黑" panose="020B0503020204020204" pitchFamily="34" charset="-122"/>
                <a:ea typeface="微软雅黑" panose="020B0503020204020204" pitchFamily="34" charset="-122"/>
              </a:endParaRPr>
            </a:p>
          </p:txBody>
        </p:sp>
        <p:sp>
          <p:nvSpPr>
            <p:cNvPr id="23562" name="任意多边形 20"/>
            <p:cNvSpPr>
              <a:spLocks noChangeAspect="1" noChangeArrowheads="1"/>
            </p:cNvSpPr>
            <p:nvPr>
              <p:custDataLst>
                <p:tags r:id="rId8"/>
              </p:custDataLst>
            </p:nvPr>
          </p:nvSpPr>
          <p:spPr bwMode="auto">
            <a:xfrm>
              <a:off x="2097258" y="3079433"/>
              <a:ext cx="873453" cy="771141"/>
            </a:xfrm>
            <a:custGeom>
              <a:avLst/>
              <a:gdLst>
                <a:gd name="connsiteX0" fmla="*/ 125874 w 360000"/>
                <a:gd name="connsiteY0" fmla="*/ 231403 h 317831"/>
                <a:gd name="connsiteX1" fmla="*/ 180338 w 360000"/>
                <a:gd name="connsiteY1" fmla="*/ 247866 h 317831"/>
                <a:gd name="connsiteX2" fmla="*/ 236453 w 360000"/>
                <a:gd name="connsiteY2" fmla="*/ 231403 h 317831"/>
                <a:gd name="connsiteX3" fmla="*/ 243880 w 360000"/>
                <a:gd name="connsiteY3" fmla="*/ 276675 h 317831"/>
                <a:gd name="connsiteX4" fmla="*/ 264511 w 360000"/>
                <a:gd name="connsiteY4" fmla="*/ 290668 h 317831"/>
                <a:gd name="connsiteX5" fmla="*/ 180338 w 360000"/>
                <a:gd name="connsiteY5" fmla="*/ 317831 h 317831"/>
                <a:gd name="connsiteX6" fmla="*/ 89564 w 360000"/>
                <a:gd name="connsiteY6" fmla="*/ 290668 h 317831"/>
                <a:gd name="connsiteX7" fmla="*/ 114321 w 360000"/>
                <a:gd name="connsiteY7" fmla="*/ 277498 h 317831"/>
                <a:gd name="connsiteX8" fmla="*/ 125874 w 360000"/>
                <a:gd name="connsiteY8" fmla="*/ 231403 h 317831"/>
                <a:gd name="connsiteX9" fmla="*/ 306331 w 360000"/>
                <a:gd name="connsiteY9" fmla="*/ 145009 h 317831"/>
                <a:gd name="connsiteX10" fmla="*/ 360000 w 360000"/>
                <a:gd name="connsiteY10" fmla="*/ 179636 h 317831"/>
                <a:gd name="connsiteX11" fmla="*/ 360000 w 360000"/>
                <a:gd name="connsiteY11" fmla="*/ 265379 h 317831"/>
                <a:gd name="connsiteX12" fmla="*/ 306331 w 360000"/>
                <a:gd name="connsiteY12" fmla="*/ 286815 h 317831"/>
                <a:gd name="connsiteX13" fmla="*/ 258442 w 360000"/>
                <a:gd name="connsiteY13" fmla="*/ 274448 h 317831"/>
                <a:gd name="connsiteX14" fmla="*/ 252662 w 360000"/>
                <a:gd name="connsiteY14" fmla="*/ 255486 h 317831"/>
                <a:gd name="connsiteX15" fmla="*/ 252662 w 360000"/>
                <a:gd name="connsiteY15" fmla="*/ 215912 h 317831"/>
                <a:gd name="connsiteX16" fmla="*/ 260093 w 360000"/>
                <a:gd name="connsiteY16" fmla="*/ 190354 h 317831"/>
                <a:gd name="connsiteX17" fmla="*/ 306331 w 360000"/>
                <a:gd name="connsiteY17" fmla="*/ 145009 h 317831"/>
                <a:gd name="connsiteX18" fmla="*/ 264221 w 360000"/>
                <a:gd name="connsiteY18" fmla="*/ 206843 h 317831"/>
                <a:gd name="connsiteX19" fmla="*/ 264221 w 360000"/>
                <a:gd name="connsiteY19" fmla="*/ 234875 h 317831"/>
                <a:gd name="connsiteX20" fmla="*/ 295597 w 360000"/>
                <a:gd name="connsiteY20" fmla="*/ 215912 h 317831"/>
                <a:gd name="connsiteX21" fmla="*/ 306331 w 360000"/>
                <a:gd name="connsiteY21" fmla="*/ 145009 h 317831"/>
                <a:gd name="connsiteX22" fmla="*/ 53558 w 360000"/>
                <a:gd name="connsiteY22" fmla="*/ 144307 h 317831"/>
                <a:gd name="connsiteX23" fmla="*/ 99700 w 360000"/>
                <a:gd name="connsiteY23" fmla="*/ 189542 h 317831"/>
                <a:gd name="connsiteX24" fmla="*/ 106292 w 360000"/>
                <a:gd name="connsiteY24" fmla="*/ 215038 h 317831"/>
                <a:gd name="connsiteX25" fmla="*/ 106292 w 360000"/>
                <a:gd name="connsiteY25" fmla="*/ 255339 h 317831"/>
                <a:gd name="connsiteX26" fmla="*/ 100524 w 360000"/>
                <a:gd name="connsiteY26" fmla="*/ 274256 h 317831"/>
                <a:gd name="connsiteX27" fmla="*/ 53558 w 360000"/>
                <a:gd name="connsiteY27" fmla="*/ 285770 h 317831"/>
                <a:gd name="connsiteX28" fmla="*/ 0 w 360000"/>
                <a:gd name="connsiteY28" fmla="*/ 264386 h 317831"/>
                <a:gd name="connsiteX29" fmla="*/ 0 w 360000"/>
                <a:gd name="connsiteY29" fmla="*/ 178850 h 317831"/>
                <a:gd name="connsiteX30" fmla="*/ 53558 w 360000"/>
                <a:gd name="connsiteY30" fmla="*/ 144307 h 317831"/>
                <a:gd name="connsiteX31" fmla="*/ 64270 w 360000"/>
                <a:gd name="connsiteY31" fmla="*/ 215038 h 317831"/>
                <a:gd name="connsiteX32" fmla="*/ 95580 w 360000"/>
                <a:gd name="connsiteY32" fmla="*/ 234777 h 317831"/>
                <a:gd name="connsiteX33" fmla="*/ 95580 w 360000"/>
                <a:gd name="connsiteY33" fmla="*/ 205991 h 317831"/>
                <a:gd name="connsiteX34" fmla="*/ 53558 w 360000"/>
                <a:gd name="connsiteY34" fmla="*/ 144307 h 317831"/>
                <a:gd name="connsiteX35" fmla="*/ 159721 w 360000"/>
                <a:gd name="connsiteY35" fmla="*/ 86428 h 317831"/>
                <a:gd name="connsiteX36" fmla="*/ 180348 w 360000"/>
                <a:gd name="connsiteY36" fmla="*/ 94676 h 317831"/>
                <a:gd name="connsiteX37" fmla="*/ 163847 w 360000"/>
                <a:gd name="connsiteY37" fmla="*/ 154060 h 317831"/>
                <a:gd name="connsiteX38" fmla="*/ 180348 w 360000"/>
                <a:gd name="connsiteY38" fmla="*/ 177979 h 317831"/>
                <a:gd name="connsiteX39" fmla="*/ 196024 w 360000"/>
                <a:gd name="connsiteY39" fmla="*/ 154060 h 317831"/>
                <a:gd name="connsiteX40" fmla="*/ 180348 w 360000"/>
                <a:gd name="connsiteY40" fmla="*/ 94676 h 317831"/>
                <a:gd name="connsiteX41" fmla="*/ 200974 w 360000"/>
                <a:gd name="connsiteY41" fmla="*/ 86428 h 317831"/>
                <a:gd name="connsiteX42" fmla="*/ 248828 w 360000"/>
                <a:gd name="connsiteY42" fmla="*/ 135090 h 317831"/>
                <a:gd name="connsiteX43" fmla="*/ 248828 w 360000"/>
                <a:gd name="connsiteY43" fmla="*/ 187051 h 317831"/>
                <a:gd name="connsiteX44" fmla="*/ 248828 w 360000"/>
                <a:gd name="connsiteY44" fmla="*/ 189526 h 317831"/>
                <a:gd name="connsiteX45" fmla="*/ 186948 w 360000"/>
                <a:gd name="connsiteY45" fmla="*/ 210145 h 317831"/>
                <a:gd name="connsiteX46" fmla="*/ 173747 w 360000"/>
                <a:gd name="connsiteY46" fmla="*/ 210145 h 317831"/>
                <a:gd name="connsiteX47" fmla="*/ 111868 w 360000"/>
                <a:gd name="connsiteY47" fmla="*/ 187876 h 317831"/>
                <a:gd name="connsiteX48" fmla="*/ 111868 w 360000"/>
                <a:gd name="connsiteY48" fmla="*/ 187051 h 317831"/>
                <a:gd name="connsiteX49" fmla="*/ 111868 w 360000"/>
                <a:gd name="connsiteY49" fmla="*/ 135090 h 317831"/>
                <a:gd name="connsiteX50" fmla="*/ 159721 w 360000"/>
                <a:gd name="connsiteY50" fmla="*/ 86428 h 317831"/>
                <a:gd name="connsiteX51" fmla="*/ 312082 w 360000"/>
                <a:gd name="connsiteY51" fmla="*/ 42168 h 317831"/>
                <a:gd name="connsiteX52" fmla="*/ 354077 w 360000"/>
                <a:gd name="connsiteY52" fmla="*/ 90784 h 317831"/>
                <a:gd name="connsiteX53" fmla="*/ 312082 w 360000"/>
                <a:gd name="connsiteY53" fmla="*/ 139400 h 317831"/>
                <a:gd name="connsiteX54" fmla="*/ 270087 w 360000"/>
                <a:gd name="connsiteY54" fmla="*/ 90784 h 317831"/>
                <a:gd name="connsiteX55" fmla="*/ 312082 w 360000"/>
                <a:gd name="connsiteY55" fmla="*/ 42168 h 317831"/>
                <a:gd name="connsiteX56" fmla="*/ 47571 w 360000"/>
                <a:gd name="connsiteY56" fmla="*/ 41122 h 317831"/>
                <a:gd name="connsiteX57" fmla="*/ 89566 w 360000"/>
                <a:gd name="connsiteY57" fmla="*/ 90261 h 317831"/>
                <a:gd name="connsiteX58" fmla="*/ 47571 w 360000"/>
                <a:gd name="connsiteY58" fmla="*/ 139400 h 317831"/>
                <a:gd name="connsiteX59" fmla="*/ 5576 w 360000"/>
                <a:gd name="connsiteY59" fmla="*/ 90261 h 317831"/>
                <a:gd name="connsiteX60" fmla="*/ 47571 w 360000"/>
                <a:gd name="connsiteY60" fmla="*/ 41122 h 317831"/>
                <a:gd name="connsiteX61" fmla="*/ 180349 w 360000"/>
                <a:gd name="connsiteY61" fmla="*/ 0 h 317831"/>
                <a:gd name="connsiteX62" fmla="*/ 215025 w 360000"/>
                <a:gd name="connsiteY62" fmla="*/ 40426 h 317831"/>
                <a:gd name="connsiteX63" fmla="*/ 180349 w 360000"/>
                <a:gd name="connsiteY63" fmla="*/ 80852 h 317831"/>
                <a:gd name="connsiteX64" fmla="*/ 145673 w 360000"/>
                <a:gd name="connsiteY64" fmla="*/ 40426 h 317831"/>
                <a:gd name="connsiteX65" fmla="*/ 180349 w 360000"/>
                <a:gd name="connsiteY65" fmla="*/ 0 h 3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0000" h="317831">
                  <a:moveTo>
                    <a:pt x="125874" y="231403"/>
                  </a:moveTo>
                  <a:cubicBezTo>
                    <a:pt x="125874" y="231403"/>
                    <a:pt x="142378" y="247866"/>
                    <a:pt x="180338" y="247866"/>
                  </a:cubicBezTo>
                  <a:cubicBezTo>
                    <a:pt x="218299" y="247866"/>
                    <a:pt x="236453" y="231403"/>
                    <a:pt x="236453" y="231403"/>
                  </a:cubicBezTo>
                  <a:cubicBezTo>
                    <a:pt x="236453" y="231403"/>
                    <a:pt x="232327" y="258566"/>
                    <a:pt x="243880" y="276675"/>
                  </a:cubicBezTo>
                  <a:cubicBezTo>
                    <a:pt x="248832" y="283260"/>
                    <a:pt x="254608" y="289022"/>
                    <a:pt x="264511" y="290668"/>
                  </a:cubicBezTo>
                  <a:cubicBezTo>
                    <a:pt x="264511" y="290668"/>
                    <a:pt x="243880" y="317831"/>
                    <a:pt x="180338" y="317831"/>
                  </a:cubicBezTo>
                  <a:cubicBezTo>
                    <a:pt x="115971" y="317831"/>
                    <a:pt x="89564" y="290668"/>
                    <a:pt x="89564" y="290668"/>
                  </a:cubicBezTo>
                  <a:cubicBezTo>
                    <a:pt x="101117" y="289022"/>
                    <a:pt x="108544" y="284083"/>
                    <a:pt x="114321" y="277498"/>
                  </a:cubicBezTo>
                  <a:cubicBezTo>
                    <a:pt x="130000" y="259389"/>
                    <a:pt x="125874" y="231403"/>
                    <a:pt x="125874" y="231403"/>
                  </a:cubicBezTo>
                  <a:close/>
                  <a:moveTo>
                    <a:pt x="306331" y="145009"/>
                  </a:moveTo>
                  <a:cubicBezTo>
                    <a:pt x="306331" y="145009"/>
                    <a:pt x="360000" y="142536"/>
                    <a:pt x="360000" y="179636"/>
                  </a:cubicBezTo>
                  <a:cubicBezTo>
                    <a:pt x="360000" y="215912"/>
                    <a:pt x="360000" y="265379"/>
                    <a:pt x="360000" y="265379"/>
                  </a:cubicBezTo>
                  <a:cubicBezTo>
                    <a:pt x="360000" y="265379"/>
                    <a:pt x="353395" y="286815"/>
                    <a:pt x="306331" y="286815"/>
                  </a:cubicBezTo>
                  <a:cubicBezTo>
                    <a:pt x="278258" y="286815"/>
                    <a:pt x="264221" y="281868"/>
                    <a:pt x="258442" y="274448"/>
                  </a:cubicBezTo>
                  <a:cubicBezTo>
                    <a:pt x="254313" y="268677"/>
                    <a:pt x="252662" y="262906"/>
                    <a:pt x="252662" y="255486"/>
                  </a:cubicBezTo>
                  <a:cubicBezTo>
                    <a:pt x="252662" y="238172"/>
                    <a:pt x="252662" y="215912"/>
                    <a:pt x="252662" y="215912"/>
                  </a:cubicBezTo>
                  <a:cubicBezTo>
                    <a:pt x="252662" y="215912"/>
                    <a:pt x="255139" y="204370"/>
                    <a:pt x="260093" y="190354"/>
                  </a:cubicBezTo>
                  <a:cubicBezTo>
                    <a:pt x="267524" y="169743"/>
                    <a:pt x="281561" y="145009"/>
                    <a:pt x="306331" y="145009"/>
                  </a:cubicBezTo>
                  <a:cubicBezTo>
                    <a:pt x="306331" y="145009"/>
                    <a:pt x="306331" y="145009"/>
                    <a:pt x="264221" y="206843"/>
                  </a:cubicBezTo>
                  <a:cubicBezTo>
                    <a:pt x="264221" y="206843"/>
                    <a:pt x="264221" y="206843"/>
                    <a:pt x="264221" y="234875"/>
                  </a:cubicBezTo>
                  <a:cubicBezTo>
                    <a:pt x="264221" y="234875"/>
                    <a:pt x="264221" y="234875"/>
                    <a:pt x="295597" y="215912"/>
                  </a:cubicBezTo>
                  <a:cubicBezTo>
                    <a:pt x="295597" y="215912"/>
                    <a:pt x="295597" y="215912"/>
                    <a:pt x="306331" y="145009"/>
                  </a:cubicBezTo>
                  <a:close/>
                  <a:moveTo>
                    <a:pt x="53558" y="144307"/>
                  </a:moveTo>
                  <a:cubicBezTo>
                    <a:pt x="78277" y="144307"/>
                    <a:pt x="92284" y="168980"/>
                    <a:pt x="99700" y="189542"/>
                  </a:cubicBezTo>
                  <a:cubicBezTo>
                    <a:pt x="104644" y="203524"/>
                    <a:pt x="106292" y="215038"/>
                    <a:pt x="106292" y="215038"/>
                  </a:cubicBezTo>
                  <a:cubicBezTo>
                    <a:pt x="106292" y="215038"/>
                    <a:pt x="106292" y="238067"/>
                    <a:pt x="106292" y="255339"/>
                  </a:cubicBezTo>
                  <a:cubicBezTo>
                    <a:pt x="106292" y="262741"/>
                    <a:pt x="105468" y="269321"/>
                    <a:pt x="100524" y="274256"/>
                  </a:cubicBezTo>
                  <a:cubicBezTo>
                    <a:pt x="93932" y="281658"/>
                    <a:pt x="79925" y="285770"/>
                    <a:pt x="53558" y="285770"/>
                  </a:cubicBezTo>
                  <a:cubicBezTo>
                    <a:pt x="6592" y="285770"/>
                    <a:pt x="0" y="264386"/>
                    <a:pt x="0" y="264386"/>
                  </a:cubicBezTo>
                  <a:cubicBezTo>
                    <a:pt x="0" y="264386"/>
                    <a:pt x="0" y="215861"/>
                    <a:pt x="0" y="178850"/>
                  </a:cubicBezTo>
                  <a:cubicBezTo>
                    <a:pt x="0" y="141839"/>
                    <a:pt x="53558" y="144307"/>
                    <a:pt x="53558" y="144307"/>
                  </a:cubicBezTo>
                  <a:cubicBezTo>
                    <a:pt x="53558" y="144307"/>
                    <a:pt x="53558" y="144307"/>
                    <a:pt x="64270" y="215038"/>
                  </a:cubicBezTo>
                  <a:cubicBezTo>
                    <a:pt x="64270" y="215038"/>
                    <a:pt x="64270" y="215038"/>
                    <a:pt x="95580" y="234777"/>
                  </a:cubicBezTo>
                  <a:cubicBezTo>
                    <a:pt x="95580" y="234777"/>
                    <a:pt x="95580" y="234777"/>
                    <a:pt x="95580" y="205991"/>
                  </a:cubicBezTo>
                  <a:cubicBezTo>
                    <a:pt x="95580" y="205991"/>
                    <a:pt x="95580" y="205991"/>
                    <a:pt x="53558" y="144307"/>
                  </a:cubicBezTo>
                  <a:close/>
                  <a:moveTo>
                    <a:pt x="159721" y="86428"/>
                  </a:moveTo>
                  <a:cubicBezTo>
                    <a:pt x="159721" y="86428"/>
                    <a:pt x="159721" y="86428"/>
                    <a:pt x="180348" y="94676"/>
                  </a:cubicBezTo>
                  <a:cubicBezTo>
                    <a:pt x="180348" y="94676"/>
                    <a:pt x="180348" y="94676"/>
                    <a:pt x="163847" y="154060"/>
                  </a:cubicBezTo>
                  <a:cubicBezTo>
                    <a:pt x="163847" y="154060"/>
                    <a:pt x="163847" y="154060"/>
                    <a:pt x="180348" y="177979"/>
                  </a:cubicBezTo>
                  <a:cubicBezTo>
                    <a:pt x="180348" y="177979"/>
                    <a:pt x="180348" y="177979"/>
                    <a:pt x="196024" y="154060"/>
                  </a:cubicBezTo>
                  <a:cubicBezTo>
                    <a:pt x="196024" y="154060"/>
                    <a:pt x="196024" y="154060"/>
                    <a:pt x="180348" y="94676"/>
                  </a:cubicBezTo>
                  <a:cubicBezTo>
                    <a:pt x="180348" y="94676"/>
                    <a:pt x="180348" y="94676"/>
                    <a:pt x="200974" y="86428"/>
                  </a:cubicBezTo>
                  <a:cubicBezTo>
                    <a:pt x="219126" y="91377"/>
                    <a:pt x="248828" y="104573"/>
                    <a:pt x="248828" y="135090"/>
                  </a:cubicBezTo>
                  <a:cubicBezTo>
                    <a:pt x="248828" y="179628"/>
                    <a:pt x="248828" y="187051"/>
                    <a:pt x="248828" y="187051"/>
                  </a:cubicBezTo>
                  <a:cubicBezTo>
                    <a:pt x="248828" y="187051"/>
                    <a:pt x="248828" y="187876"/>
                    <a:pt x="248828" y="189526"/>
                  </a:cubicBezTo>
                  <a:cubicBezTo>
                    <a:pt x="246353" y="195299"/>
                    <a:pt x="235627" y="210145"/>
                    <a:pt x="186948" y="210145"/>
                  </a:cubicBezTo>
                  <a:cubicBezTo>
                    <a:pt x="186948" y="210145"/>
                    <a:pt x="186948" y="210145"/>
                    <a:pt x="173747" y="210145"/>
                  </a:cubicBezTo>
                  <a:cubicBezTo>
                    <a:pt x="119293" y="210145"/>
                    <a:pt x="112693" y="191175"/>
                    <a:pt x="111868" y="187876"/>
                  </a:cubicBezTo>
                  <a:cubicBezTo>
                    <a:pt x="111868" y="187876"/>
                    <a:pt x="111868" y="187051"/>
                    <a:pt x="111868" y="187051"/>
                  </a:cubicBezTo>
                  <a:cubicBezTo>
                    <a:pt x="111868" y="187051"/>
                    <a:pt x="111868" y="179628"/>
                    <a:pt x="111868" y="135090"/>
                  </a:cubicBezTo>
                  <a:cubicBezTo>
                    <a:pt x="111868" y="104573"/>
                    <a:pt x="141570" y="91377"/>
                    <a:pt x="159721" y="86428"/>
                  </a:cubicBezTo>
                  <a:close/>
                  <a:moveTo>
                    <a:pt x="312082" y="42168"/>
                  </a:moveTo>
                  <a:cubicBezTo>
                    <a:pt x="335275" y="42168"/>
                    <a:pt x="354077" y="63934"/>
                    <a:pt x="354077" y="90784"/>
                  </a:cubicBezTo>
                  <a:cubicBezTo>
                    <a:pt x="354077" y="117634"/>
                    <a:pt x="335275" y="139400"/>
                    <a:pt x="312082" y="139400"/>
                  </a:cubicBezTo>
                  <a:cubicBezTo>
                    <a:pt x="288889" y="139400"/>
                    <a:pt x="270087" y="117634"/>
                    <a:pt x="270087" y="90784"/>
                  </a:cubicBezTo>
                  <a:cubicBezTo>
                    <a:pt x="270087" y="63934"/>
                    <a:pt x="288889" y="42168"/>
                    <a:pt x="312082" y="42168"/>
                  </a:cubicBezTo>
                  <a:close/>
                  <a:moveTo>
                    <a:pt x="47571" y="41122"/>
                  </a:moveTo>
                  <a:cubicBezTo>
                    <a:pt x="70764" y="41122"/>
                    <a:pt x="89566" y="63122"/>
                    <a:pt x="89566" y="90261"/>
                  </a:cubicBezTo>
                  <a:cubicBezTo>
                    <a:pt x="89566" y="117400"/>
                    <a:pt x="70764" y="139400"/>
                    <a:pt x="47571" y="139400"/>
                  </a:cubicBezTo>
                  <a:cubicBezTo>
                    <a:pt x="24378" y="139400"/>
                    <a:pt x="5576" y="117400"/>
                    <a:pt x="5576" y="90261"/>
                  </a:cubicBezTo>
                  <a:cubicBezTo>
                    <a:pt x="5576" y="63122"/>
                    <a:pt x="24378" y="41122"/>
                    <a:pt x="47571" y="41122"/>
                  </a:cubicBezTo>
                  <a:close/>
                  <a:moveTo>
                    <a:pt x="180349" y="0"/>
                  </a:moveTo>
                  <a:cubicBezTo>
                    <a:pt x="199500" y="0"/>
                    <a:pt x="215025" y="18099"/>
                    <a:pt x="215025" y="40426"/>
                  </a:cubicBezTo>
                  <a:cubicBezTo>
                    <a:pt x="215025" y="62753"/>
                    <a:pt x="199500" y="80852"/>
                    <a:pt x="180349" y="80852"/>
                  </a:cubicBezTo>
                  <a:cubicBezTo>
                    <a:pt x="161198" y="80852"/>
                    <a:pt x="145673" y="62753"/>
                    <a:pt x="145673" y="40426"/>
                  </a:cubicBezTo>
                  <a:cubicBezTo>
                    <a:pt x="145673" y="18099"/>
                    <a:pt x="161198" y="0"/>
                    <a:pt x="1803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000000"/>
                </a:solidFill>
                <a:uLnTx/>
                <a:uFillTx/>
                <a:latin typeface="微软雅黑" panose="020B0503020204020204" pitchFamily="34" charset="-122"/>
                <a:ea typeface="微软雅黑" panose="020B0503020204020204" pitchFamily="34" charset="-122"/>
              </a:endParaRPr>
            </a:p>
          </p:txBody>
        </p:sp>
      </p:grpSp>
      <p:sp>
        <p:nvSpPr>
          <p:cNvPr id="23563" name="矩形 10"/>
          <p:cNvSpPr/>
          <p:nvPr>
            <p:custDataLst>
              <p:tags r:id="rId6"/>
            </p:custDataLst>
          </p:nvPr>
        </p:nvSpPr>
        <p:spPr>
          <a:xfrm>
            <a:off x="2731365" y="1900900"/>
            <a:ext cx="8146164" cy="377744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严肃政治纪律、组织纪律和选举纪律，加强对代表选举工作的全程监督，确保风清气正。</a:t>
            </a:r>
            <a:endParaRPr kumimoji="0" lang="en-US" altLang="zh-CN" sz="20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pPr>
            <a:endParaRPr kumimoji="0" lang="en-US" altLang="zh-CN" sz="9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加强思想政治工作和宣传工作，有针对性地做好被推荐提名而没有当选同志的思想工作。</a:t>
            </a:r>
            <a:endParaRPr kumimoji="0" lang="en-US" altLang="zh-CN" sz="20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pPr>
            <a:endParaRPr kumimoji="0" lang="en-US" altLang="zh-CN" sz="900" b="0" i="0" u="none" strike="noStrike" kern="1200" cap="none" spc="0" normalizeH="0" baseline="0" noProof="0">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a:t>
            </a:r>
            <a:r>
              <a:rPr kumimoji="0" lang="zh-CN" altLang="en-US"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积极开展代表选举工作宣传，为圆满完成二十大代表选举工作营造良好舆论环境。</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59"/>
                                        </p:tgtEl>
                                        <p:attrNameLst>
                                          <p:attrName>style.visibility</p:attrName>
                                        </p:attrNameLst>
                                      </p:cBhvr>
                                      <p:to>
                                        <p:strVal val="visible"/>
                                      </p:to>
                                    </p:set>
                                    <p:animEffect transition="in" filter="wheel(1)">
                                      <p:cBhvr>
                                        <p:cTn id="11" dur="1000"/>
                                        <p:tgtEl>
                                          <p:spTgt spid="235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3563"/>
                                        </p:tgtEl>
                                        <p:attrNameLst>
                                          <p:attrName>style.visibility</p:attrName>
                                        </p:attrNameLst>
                                      </p:cBhvr>
                                      <p:to>
                                        <p:strVal val="visible"/>
                                      </p:to>
                                    </p:set>
                                    <p:animEffect transition="in" filter="wipe(left)">
                                      <p:cBhvr>
                                        <p:cTn id="15" dur="1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2356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
          <p:cNvPicPr>
            <a:picLocks noChangeAspect="1"/>
          </p:cNvPicPr>
          <p:nvPr>
            <p:custDataLst>
              <p:tags r:id="rId1"/>
            </p:custDataLst>
          </p:nvPr>
        </p:nvPicPr>
        <p:blipFill>
          <a:blip r:embed="rId14"/>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24579"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4580" name="组合 5"/>
          <p:cNvGrpSpPr/>
          <p:nvPr>
            <p:custDataLst>
              <p:tags r:id="rId3"/>
            </p:custDataLst>
          </p:nvPr>
        </p:nvGrpSpPr>
        <p:grpSpPr>
          <a:xfrm>
            <a:off x="504825" y="369888"/>
            <a:ext cx="6711950" cy="536575"/>
            <a:chOff x="3433540" y="3221923"/>
            <a:chExt cx="6711945" cy="536436"/>
          </a:xfrm>
        </p:grpSpPr>
        <p:pic>
          <p:nvPicPr>
            <p:cNvPr id="24581" name="图片 24"/>
            <p:cNvPicPr>
              <a:picLocks noChangeAspect="1"/>
            </p:cNvPicPr>
            <p:nvPr>
              <p:custDataLst>
                <p:tags r:id="rId10"/>
              </p:custDataLst>
            </p:nvPr>
          </p:nvPicPr>
          <p:blipFill>
            <a:blip r:embed="rId15"/>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24582" name="文本框 26"/>
            <p:cNvSpPr/>
            <p:nvPr>
              <p:custDataLst>
                <p:tags r:id="rId11"/>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选举工作的措施和要求</a:t>
              </a:r>
            </a:p>
          </p:txBody>
        </p:sp>
      </p:grpSp>
      <p:grpSp>
        <p:nvGrpSpPr>
          <p:cNvPr id="24583" name="组合 8"/>
          <p:cNvGrpSpPr/>
          <p:nvPr>
            <p:custDataLst>
              <p:tags r:id="rId4"/>
            </p:custDataLst>
          </p:nvPr>
        </p:nvGrpSpPr>
        <p:grpSpPr>
          <a:xfrm>
            <a:off x="735013" y="2384425"/>
            <a:ext cx="6610350" cy="3338513"/>
            <a:chOff x="734823" y="2384790"/>
            <a:chExt cx="6610279" cy="3338523"/>
          </a:xfrm>
        </p:grpSpPr>
        <p:sp>
          <p:nvSpPr>
            <p:cNvPr id="24584" name="矩形 7"/>
            <p:cNvSpPr/>
            <p:nvPr>
              <p:custDataLst>
                <p:tags r:id="rId6"/>
              </p:custDataLst>
            </p:nvPr>
          </p:nvSpPr>
          <p:spPr>
            <a:xfrm>
              <a:off x="734823" y="3181655"/>
              <a:ext cx="6534079" cy="254165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nSpc>
                  <a:spcPct val="150000"/>
                </a:lnSpc>
              </a:pPr>
              <a:r>
                <a:rPr lang="zh-CN" altLang="en-US">
                  <a:latin typeface="微软雅黑" panose="020B0503020204020204" pitchFamily="34" charset="-122"/>
                  <a:ea typeface="思源黑体 CN Light" panose="020B0300000000000000" charset="-122"/>
                </a:rPr>
                <a:t> 党中央强调，各级党组织要以高度的政治责任感和严谨细致的工作作风，认真完成二十大代表选举各项工作任务，动员广大党员、干部更加紧密地团结在以习近平同志为核心的党中央周围，不忘初心、牢记使命，攻坚克难、开拓奋进，为全面建设社会主义现代化国家、夺取新时代中国特色社会主义伟大胜利、实现中华民族伟大复兴的中国梦作出新的更大贡献。</a:t>
              </a:r>
              <a:endParaRPr lang="zh-CN" altLang="en-US">
                <a:latin typeface="微软雅黑" panose="020B0503020204020204" pitchFamily="34" charset="-122"/>
                <a:ea typeface="等线" panose="02010600030101010101" charset="-122"/>
                <a:sym typeface="等线" panose="02010600030101010101" charset="-122"/>
              </a:endParaRPr>
            </a:p>
          </p:txBody>
        </p:sp>
        <p:grpSp>
          <p:nvGrpSpPr>
            <p:cNvPr id="24585" name="组合 4"/>
            <p:cNvGrpSpPr/>
            <p:nvPr>
              <p:custDataLst>
                <p:tags r:id="rId7"/>
              </p:custDataLst>
            </p:nvPr>
          </p:nvGrpSpPr>
          <p:grpSpPr>
            <a:xfrm>
              <a:off x="1021772" y="2384790"/>
              <a:ext cx="6323330" cy="549624"/>
              <a:chOff x="1021772" y="2384790"/>
              <a:chExt cx="6323330" cy="549624"/>
            </a:xfrm>
          </p:grpSpPr>
          <p:sp>
            <p:nvSpPr>
              <p:cNvPr id="24586" name="圆角矩形 20"/>
              <p:cNvSpPr/>
              <p:nvPr>
                <p:custDataLst>
                  <p:tags r:id="rId8"/>
                </p:custDataLst>
              </p:nvPr>
            </p:nvSpPr>
            <p:spPr>
              <a:xfrm>
                <a:off x="1021772" y="2384790"/>
                <a:ext cx="4877987" cy="549624"/>
              </a:xfrm>
              <a:prstGeom prst="roundRect">
                <a:avLst>
                  <a:gd name="adj" fmla="val 50000"/>
                </a:avLst>
              </a:prstGeom>
              <a:solidFill>
                <a:srgbClr val="C00000"/>
              </a:solidFill>
              <a:ln w="19050" cap="flat" cmpd="sng" algn="ctr">
                <a:solidFill>
                  <a:srgbClr val="C0000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mn-ea"/>
                  <a:cs typeface="+mn-ea"/>
                  <a:sym typeface="+mn-lt"/>
                </a:endParaRPr>
              </a:p>
            </p:txBody>
          </p:sp>
          <p:sp>
            <p:nvSpPr>
              <p:cNvPr id="24587" name="文本框 9"/>
              <p:cNvSpPr txBox="1"/>
              <p:nvPr>
                <p:custDataLst>
                  <p:tags r:id="rId9"/>
                </p:custDataLst>
              </p:nvPr>
            </p:nvSpPr>
            <p:spPr>
              <a:xfrm>
                <a:off x="1249102" y="2397992"/>
                <a:ext cx="6096000" cy="5232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等线" panose="02010600030101010101" charset="-122"/>
                    <a:sym typeface="+mn-lt"/>
                  </a:rPr>
                  <a:t>选举工作的措施和要求</a:t>
                </a:r>
              </a:p>
            </p:txBody>
          </p:sp>
        </p:grpSp>
      </p:grpSp>
      <p:pic>
        <p:nvPicPr>
          <p:cNvPr id="24588" name="图片 12"/>
          <p:cNvPicPr>
            <a:picLocks noChangeAspect="1"/>
          </p:cNvPicPr>
          <p:nvPr>
            <p:custDataLst>
              <p:tags r:id="rId5"/>
            </p:custDataLst>
          </p:nvPr>
        </p:nvPicPr>
        <p:blipFill>
          <a:blip r:embed="rId16"/>
          <a:stretch>
            <a:fillRect/>
          </a:stretch>
        </p:blipFill>
        <p:spPr>
          <a:xfrm>
            <a:off x="7467600" y="1819275"/>
            <a:ext cx="4276725" cy="427672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fade">
                                      <p:cBhvr>
                                        <p:cTn id="7" dur="1000"/>
                                        <p:tgtEl>
                                          <p:spTgt spid="24583"/>
                                        </p:tgtEl>
                                      </p:cBhvr>
                                    </p:animEffect>
                                    <p:anim calcmode="lin" valueType="num">
                                      <p:cBhvr>
                                        <p:cTn id="8" dur="1000" fill="hold"/>
                                        <p:tgtEl>
                                          <p:spTgt spid="24583"/>
                                        </p:tgtEl>
                                        <p:attrNameLst>
                                          <p:attrName>ppt_x</p:attrName>
                                        </p:attrNameLst>
                                      </p:cBhvr>
                                      <p:tavLst>
                                        <p:tav tm="0">
                                          <p:val>
                                            <p:strVal val="#ppt_x"/>
                                          </p:val>
                                        </p:tav>
                                        <p:tav tm="100000">
                                          <p:val>
                                            <p:strVal val="#ppt_x"/>
                                          </p:val>
                                        </p:tav>
                                      </p:tavLst>
                                    </p:anim>
                                    <p:anim calcmode="lin" valueType="num">
                                      <p:cBhvr>
                                        <p:cTn id="9" dur="1000" fill="hold"/>
                                        <p:tgtEl>
                                          <p:spTgt spid="2458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4588"/>
                                        </p:tgtEl>
                                        <p:attrNameLst>
                                          <p:attrName>style.visibility</p:attrName>
                                        </p:attrNameLst>
                                      </p:cBhvr>
                                      <p:to>
                                        <p:strVal val="visible"/>
                                      </p:to>
                                    </p:set>
                                    <p:anim calcmode="lin" valueType="num">
                                      <p:cBhvr additive="base">
                                        <p:cTn id="13" dur="750" fill="hold"/>
                                        <p:tgtEl>
                                          <p:spTgt spid="24588"/>
                                        </p:tgtEl>
                                        <p:attrNameLst>
                                          <p:attrName>ppt_x</p:attrName>
                                        </p:attrNameLst>
                                      </p:cBhvr>
                                      <p:tavLst>
                                        <p:tav tm="0">
                                          <p:val>
                                            <p:strVal val="1+#ppt_w/2"/>
                                          </p:val>
                                        </p:tav>
                                        <p:tav tm="100000">
                                          <p:val>
                                            <p:strVal val="#ppt_x"/>
                                          </p:val>
                                        </p:tav>
                                      </p:tavLst>
                                    </p:anim>
                                    <p:anim calcmode="lin" valueType="num">
                                      <p:cBhvr additive="base">
                                        <p:cTn id="14" dur="750" fill="hold"/>
                                        <p:tgtEl>
                                          <p:spTgt spid="24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
          <p:cNvPicPr>
            <a:picLocks noChangeAspect="1"/>
          </p:cNvPicPr>
          <p:nvPr>
            <p:custDataLst>
              <p:tags r:id="rId1"/>
            </p:custDataLst>
          </p:nvPr>
        </p:nvPicPr>
        <p:blipFill>
          <a:blip r:embed="rId26"/>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26627" name="图片 11"/>
          <p:cNvPicPr>
            <a:picLocks noChangeAspect="1"/>
          </p:cNvPicPr>
          <p:nvPr>
            <p:custDataLst>
              <p:tags r:id="rId2"/>
            </p:custDataLst>
          </p:nvPr>
        </p:nvPicPr>
        <p:blipFill>
          <a:blip r:embed="rId27"/>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26628" name="图片 6"/>
          <p:cNvPicPr>
            <a:picLocks noChangeAspect="1"/>
          </p:cNvPicPr>
          <p:nvPr>
            <p:custDataLst>
              <p:tags r:id="rId3"/>
            </p:custDataLst>
          </p:nvPr>
        </p:nvPicPr>
        <p:blipFill>
          <a:blip r:embed="rId28"/>
          <a:srcRect b="5684"/>
          <a:stretch>
            <a:fillRect/>
          </a:stretch>
        </p:blipFill>
        <p:spPr>
          <a:xfrm flipH="1">
            <a:off x="0" y="4302125"/>
            <a:ext cx="5834063" cy="2606675"/>
          </a:xfrm>
          <a:prstGeom prst="rect">
            <a:avLst/>
          </a:prstGeom>
          <a:noFill/>
          <a:ln cap="flat">
            <a:noFill/>
            <a:prstDash val="solid"/>
            <a:round/>
            <a:headEnd type="none" w="med" len="med"/>
            <a:tailEnd type="none" w="med" len="med"/>
          </a:ln>
        </p:spPr>
      </p:pic>
      <p:sp>
        <p:nvSpPr>
          <p:cNvPr id="26629" name="PA-10227"/>
          <p:cNvSpPr txBox="1"/>
          <p:nvPr>
            <p:custDataLst>
              <p:tags r:id="rId4"/>
            </p:custDataLst>
          </p:nvPr>
        </p:nvSpPr>
        <p:spPr>
          <a:xfrm>
            <a:off x="2115814" y="3969023"/>
            <a:ext cx="7927438" cy="369332"/>
          </a:xfrm>
          <a:prstGeom prst="rect">
            <a:avLst/>
          </a:prstGeom>
          <a:noFill/>
          <a:ln>
            <a:solidFill>
              <a:srgbClr val="C00000"/>
            </a:solidFill>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为实现第二个百年奋斗目标、实现中华民族伟大复兴的中国梦而努力奋斗</a:t>
            </a:r>
          </a:p>
        </p:txBody>
      </p:sp>
      <p:sp>
        <p:nvSpPr>
          <p:cNvPr id="26630" name="PA-10226"/>
          <p:cNvSpPr/>
          <p:nvPr>
            <p:custDataLst>
              <p:tags r:id="rId5"/>
            </p:custDataLst>
          </p:nvPr>
        </p:nvSpPr>
        <p:spPr>
          <a:xfrm>
            <a:off x="1818764" y="2516289"/>
            <a:ext cx="8529615" cy="132343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3130" rtl="0" eaLnBrk="1" fontAlgn="base"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25400"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Wingdings" panose="05000000000000000000" pitchFamily="2" charset="2"/>
              </a:rPr>
              <a:t>二十大代表选举会</a:t>
            </a:r>
            <a:endParaRPr kumimoji="0" lang="zh-CN" altLang="en-US" sz="8800" b="1" i="0" u="none" strike="noStrike" kern="1200" cap="none" spc="0" normalizeH="0" baseline="0" noProof="0">
              <a:ln w="25400">
                <a:noFill/>
              </a:ln>
              <a:solidFill>
                <a:srgbClr val="C00000"/>
              </a:solidFill>
              <a:uLnTx/>
              <a:uFillTx/>
              <a:latin typeface="汉仪雅酷黑 75W" pitchFamily="34" charset="-122"/>
              <a:ea typeface="汉仪雅酷黑 75W" pitchFamily="34" charset="-122"/>
              <a:cs typeface="+mn-ea"/>
              <a:sym typeface="+mn-lt"/>
            </a:endParaRPr>
          </a:p>
        </p:txBody>
      </p:sp>
      <p:sp>
        <p:nvSpPr>
          <p:cNvPr id="26631" name="PA-10227"/>
          <p:cNvSpPr txBox="1"/>
          <p:nvPr>
            <p:custDataLst>
              <p:tags r:id="rId6"/>
            </p:custDataLst>
          </p:nvPr>
        </p:nvSpPr>
        <p:spPr>
          <a:xfrm>
            <a:off x="2841325" y="5109940"/>
            <a:ext cx="6476419" cy="33718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3765"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汇报人：</a:t>
            </a:r>
            <a:r>
              <a:rPr kumimoji="0" lang="en-US" altLang="zh-CN"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PPT818              </a:t>
            </a:r>
            <a:r>
              <a:rPr kumimoji="0" lang="zh-CN" altLang="en-US"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汇报时间：</a:t>
            </a:r>
            <a:r>
              <a:rPr kumimoji="0" lang="en-US" altLang="zh-CN" sz="1600"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201X</a:t>
            </a:r>
            <a:endParaRPr kumimoji="0" lang="zh-CN" altLang="en-US" sz="16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pic>
        <p:nvPicPr>
          <p:cNvPr id="26632" name="图片 4"/>
          <p:cNvPicPr>
            <a:picLocks noChangeAspect="1"/>
          </p:cNvPicPr>
          <p:nvPr>
            <p:custDataLst>
              <p:tags r:id="rId7"/>
            </p:custDataLst>
          </p:nvPr>
        </p:nvPicPr>
        <p:blipFill>
          <a:blip r:embed="rId29"/>
          <a:stretch>
            <a:fillRect/>
          </a:stretch>
        </p:blipFill>
        <p:spPr>
          <a:xfrm>
            <a:off x="10596563" y="2051050"/>
            <a:ext cx="1346200" cy="774700"/>
          </a:xfrm>
          <a:prstGeom prst="rect">
            <a:avLst/>
          </a:prstGeom>
          <a:noFill/>
          <a:ln cap="flat">
            <a:noFill/>
            <a:prstDash val="solid"/>
            <a:round/>
            <a:headEnd type="none" w="med" len="med"/>
            <a:tailEnd type="none" w="med" len="med"/>
          </a:ln>
        </p:spPr>
      </p:pic>
      <p:pic>
        <p:nvPicPr>
          <p:cNvPr id="26633" name="图片 19"/>
          <p:cNvPicPr>
            <a:picLocks noChangeAspect="1"/>
          </p:cNvPicPr>
          <p:nvPr>
            <p:custDataLst>
              <p:tags r:id="rId8"/>
            </p:custDataLst>
          </p:nvPr>
        </p:nvPicPr>
        <p:blipFill>
          <a:blip r:embed="rId30"/>
          <a:stretch>
            <a:fillRect/>
          </a:stretch>
        </p:blipFill>
        <p:spPr>
          <a:xfrm>
            <a:off x="9912350" y="3578225"/>
            <a:ext cx="2279650" cy="3341688"/>
          </a:xfrm>
          <a:prstGeom prst="rect">
            <a:avLst/>
          </a:prstGeom>
          <a:noFill/>
          <a:ln cap="flat">
            <a:noFill/>
            <a:prstDash val="solid"/>
            <a:round/>
            <a:headEnd type="none" w="med" len="med"/>
            <a:tailEnd type="none" w="med" len="med"/>
          </a:ln>
        </p:spPr>
      </p:pic>
      <p:grpSp>
        <p:nvGrpSpPr>
          <p:cNvPr id="26634" name="组合 2"/>
          <p:cNvGrpSpPr/>
          <p:nvPr>
            <p:custDataLst>
              <p:tags r:id="rId9"/>
            </p:custDataLst>
          </p:nvPr>
        </p:nvGrpSpPr>
        <p:grpSpPr>
          <a:xfrm>
            <a:off x="2255838" y="1027113"/>
            <a:ext cx="8753475" cy="1728787"/>
            <a:chOff x="2154003" y="904264"/>
            <a:chExt cx="8753481" cy="1728111"/>
          </a:xfrm>
        </p:grpSpPr>
        <p:pic>
          <p:nvPicPr>
            <p:cNvPr id="26635" name="图片 21"/>
            <p:cNvPicPr>
              <a:picLocks noChangeAspect="1"/>
            </p:cNvPicPr>
            <p:nvPr>
              <p:custDataLst>
                <p:tags r:id="rId22"/>
              </p:custDataLst>
            </p:nvPr>
          </p:nvPicPr>
          <p:blipFill>
            <a:blip r:embed="rId31"/>
            <a:stretch>
              <a:fillRect/>
            </a:stretch>
          </p:blipFill>
          <p:spPr>
            <a:xfrm>
              <a:off x="2154003" y="904264"/>
              <a:ext cx="2592167" cy="1728111"/>
            </a:xfrm>
            <a:prstGeom prst="rect">
              <a:avLst/>
            </a:prstGeom>
            <a:noFill/>
            <a:ln cap="flat">
              <a:noFill/>
              <a:prstDash val="solid"/>
              <a:round/>
              <a:headEnd type="none" w="med" len="med"/>
              <a:tailEnd type="none" w="med" len="med"/>
            </a:ln>
          </p:spPr>
        </p:pic>
        <p:sp>
          <p:nvSpPr>
            <p:cNvPr id="26636" name="文本框 18"/>
            <p:cNvSpPr/>
            <p:nvPr>
              <p:custDataLst>
                <p:tags r:id="rId23"/>
              </p:custDataLst>
            </p:nvPr>
          </p:nvSpPr>
          <p:spPr>
            <a:xfrm>
              <a:off x="4615542" y="1198871"/>
              <a:ext cx="6291942" cy="120032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kumimoji="1" lang="zh-CN" altLang="en-US" sz="7200" b="1">
                  <a:solidFill>
                    <a:srgbClr val="C00000"/>
                  </a:solidFill>
                  <a:latin typeface="微软雅黑" panose="020B0503020204020204" pitchFamily="34" charset="-122"/>
                  <a:ea typeface="微软雅黑" panose="020B0503020204020204" pitchFamily="34" charset="-122"/>
                </a:rPr>
                <a:t>中国共产党</a:t>
              </a:r>
            </a:p>
          </p:txBody>
        </p:sp>
      </p:grpSp>
      <p:grpSp>
        <p:nvGrpSpPr>
          <p:cNvPr id="26637" name="组合 22"/>
          <p:cNvGrpSpPr/>
          <p:nvPr>
            <p:custDataLst>
              <p:tags r:id="rId10"/>
            </p:custDataLst>
          </p:nvPr>
        </p:nvGrpSpPr>
        <p:grpSpPr>
          <a:xfrm>
            <a:off x="2620963" y="4562475"/>
            <a:ext cx="6916737" cy="400050"/>
            <a:chOff x="2637537" y="3665889"/>
            <a:chExt cx="6916925" cy="400110"/>
          </a:xfrm>
        </p:grpSpPr>
        <p:sp>
          <p:nvSpPr>
            <p:cNvPr id="26638" name="文本框 24"/>
            <p:cNvSpPr/>
            <p:nvPr>
              <p:custDataLst>
                <p:tags r:id="rId13"/>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26639" name="组合 25"/>
            <p:cNvGrpSpPr/>
            <p:nvPr>
              <p:custDataLst>
                <p:tags r:id="rId14"/>
              </p:custDataLst>
            </p:nvPr>
          </p:nvGrpSpPr>
          <p:grpSpPr>
            <a:xfrm>
              <a:off x="4341181" y="3791630"/>
              <a:ext cx="1029809" cy="149494"/>
              <a:chOff x="4341181" y="3791630"/>
              <a:chExt cx="1029809" cy="149494"/>
            </a:xfrm>
          </p:grpSpPr>
          <p:cxnSp>
            <p:nvCxnSpPr>
              <p:cNvPr id="26640" name="直接连接符 30"/>
              <p:cNvCxnSpPr/>
              <p:nvPr>
                <p:custDataLst>
                  <p:tags r:id="rId19"/>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6641" name="直接连接符 31"/>
              <p:cNvCxnSpPr/>
              <p:nvPr>
                <p:custDataLst>
                  <p:tags r:id="rId20"/>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6642" name="直接连接符 32"/>
              <p:cNvCxnSpPr/>
              <p:nvPr>
                <p:custDataLst>
                  <p:tags r:id="rId21"/>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26643" name="组合 26"/>
            <p:cNvGrpSpPr/>
            <p:nvPr>
              <p:custDataLst>
                <p:tags r:id="rId15"/>
              </p:custDataLst>
            </p:nvPr>
          </p:nvGrpSpPr>
          <p:grpSpPr>
            <a:xfrm flipH="1">
              <a:off x="6821012" y="3789031"/>
              <a:ext cx="1029809" cy="149494"/>
              <a:chOff x="4341181" y="3791630"/>
              <a:chExt cx="1029809" cy="149494"/>
            </a:xfrm>
          </p:grpSpPr>
          <p:cxnSp>
            <p:nvCxnSpPr>
              <p:cNvPr id="26644" name="直接连接符 27"/>
              <p:cNvCxnSpPr/>
              <p:nvPr>
                <p:custDataLst>
                  <p:tags r:id="rId16"/>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26645" name="直接连接符 28"/>
              <p:cNvCxnSpPr/>
              <p:nvPr>
                <p:custDataLst>
                  <p:tags r:id="rId17"/>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26646" name="直接连接符 29"/>
              <p:cNvCxnSpPr/>
              <p:nvPr>
                <p:custDataLst>
                  <p:tags r:id="rId18"/>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sp>
        <p:nvSpPr>
          <p:cNvPr id="26647" name="文本框 33"/>
          <p:cNvSpPr txBox="1"/>
          <p:nvPr>
            <p:custDataLst>
              <p:tags r:id="rId11"/>
            </p:custDataLst>
          </p:nvPr>
        </p:nvSpPr>
        <p:spPr>
          <a:xfrm>
            <a:off x="2990893" y="642334"/>
            <a:ext cx="6177280"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C00000"/>
                </a:solidFill>
                <a:effectLst>
                  <a:outerShdw blurRad="38100" dist="38100" dir="2700000" algn="tl">
                    <a:srgbClr val="000000">
                      <a:alpha val="43137"/>
                    </a:srgbClr>
                  </a:outerShdw>
                </a:effectLst>
                <a:uLnTx/>
                <a:uFillTx/>
                <a:latin typeface="汉标西红市首字体" pitchFamily="2" charset="-122"/>
                <a:ea typeface="汉标西红市首字体" pitchFamily="2" charset="-122"/>
                <a:cs typeface="等线" panose="02010600030101010101" charset="-122"/>
                <a:sym typeface="Wingdings" panose="05000000000000000000" pitchFamily="2" charset="2"/>
              </a:rPr>
              <a:t>★★★★★</a:t>
            </a:r>
          </a:p>
        </p:txBody>
      </p:sp>
      <p:pic>
        <p:nvPicPr>
          <p:cNvPr id="26648" name="图片 34"/>
          <p:cNvPicPr>
            <a:picLocks noChangeAspect="1"/>
          </p:cNvPicPr>
          <p:nvPr>
            <p:custDataLst>
              <p:tags r:id="rId12"/>
            </p:custDataLst>
          </p:nvPr>
        </p:nvPicPr>
        <p:blipFill>
          <a:blip r:embed="rId29"/>
          <a:stretch>
            <a:fillRect/>
          </a:stretch>
        </p:blipFill>
        <p:spPr>
          <a:xfrm flipH="1">
            <a:off x="454025" y="546100"/>
            <a:ext cx="1346200" cy="7747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6633"/>
                                        </p:tgtEl>
                                        <p:attrNameLst>
                                          <p:attrName>style.visibility</p:attrName>
                                        </p:attrNameLst>
                                      </p:cBhvr>
                                      <p:to>
                                        <p:strVal val="visible"/>
                                      </p:to>
                                    </p:set>
                                    <p:animEffect transition="in" filter="wipe(down)">
                                      <p:cBhvr>
                                        <p:cTn id="13" dur="500"/>
                                        <p:tgtEl>
                                          <p:spTgt spid="26633"/>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6628"/>
                                        </p:tgtEl>
                                        <p:attrNameLst>
                                          <p:attrName>style.visibility</p:attrName>
                                        </p:attrNameLst>
                                      </p:cBhvr>
                                      <p:to>
                                        <p:strVal val="visible"/>
                                      </p:to>
                                    </p:set>
                                    <p:anim calcmode="lin" valueType="num">
                                      <p:cBhvr additive="base">
                                        <p:cTn id="17" dur="500" fill="hold"/>
                                        <p:tgtEl>
                                          <p:spTgt spid="26628"/>
                                        </p:tgtEl>
                                        <p:attrNameLst>
                                          <p:attrName>ppt_x</p:attrName>
                                        </p:attrNameLst>
                                      </p:cBhvr>
                                      <p:tavLst>
                                        <p:tav tm="0">
                                          <p:val>
                                            <p:strVal val="#ppt_x"/>
                                          </p:val>
                                        </p:tav>
                                        <p:tav tm="100000">
                                          <p:val>
                                            <p:strVal val="#ppt_x"/>
                                          </p:val>
                                        </p:tav>
                                      </p:tavLst>
                                    </p:anim>
                                    <p:anim calcmode="lin" valueType="num">
                                      <p:cBhvr additive="base">
                                        <p:cTn id="18" dur="500" fill="hold"/>
                                        <p:tgtEl>
                                          <p:spTgt spid="2662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6634"/>
                                        </p:tgtEl>
                                        <p:attrNameLst>
                                          <p:attrName>style.visibility</p:attrName>
                                        </p:attrNameLst>
                                      </p:cBhvr>
                                      <p:to>
                                        <p:strVal val="visible"/>
                                      </p:to>
                                    </p:set>
                                    <p:anim calcmode="lin" valueType="num">
                                      <p:cBhvr>
                                        <p:cTn id="22" dur="500" fill="hold"/>
                                        <p:tgtEl>
                                          <p:spTgt spid="26634"/>
                                        </p:tgtEl>
                                        <p:attrNameLst>
                                          <p:attrName>ppt_w</p:attrName>
                                        </p:attrNameLst>
                                      </p:cBhvr>
                                      <p:tavLst>
                                        <p:tav tm="0">
                                          <p:val>
                                            <p:fltVal val="0"/>
                                          </p:val>
                                        </p:tav>
                                        <p:tav tm="100000">
                                          <p:val>
                                            <p:strVal val="#ppt_w"/>
                                          </p:val>
                                        </p:tav>
                                      </p:tavLst>
                                    </p:anim>
                                    <p:anim calcmode="lin" valueType="num">
                                      <p:cBhvr>
                                        <p:cTn id="23" dur="500" fill="hold"/>
                                        <p:tgtEl>
                                          <p:spTgt spid="26634"/>
                                        </p:tgtEl>
                                        <p:attrNameLst>
                                          <p:attrName>ppt_h</p:attrName>
                                        </p:attrNameLst>
                                      </p:cBhvr>
                                      <p:tavLst>
                                        <p:tav tm="0">
                                          <p:val>
                                            <p:fltVal val="0"/>
                                          </p:val>
                                        </p:tav>
                                        <p:tav tm="100000">
                                          <p:val>
                                            <p:strVal val="#ppt_h"/>
                                          </p:val>
                                        </p:tav>
                                      </p:tavLst>
                                    </p:anim>
                                    <p:animEffect transition="in" filter="fade">
                                      <p:cBhvr>
                                        <p:cTn id="24" dur="500"/>
                                        <p:tgtEl>
                                          <p:spTgt spid="26634"/>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26630"/>
                                        </p:tgtEl>
                                        <p:attrNameLst>
                                          <p:attrName>style.visibility</p:attrName>
                                        </p:attrNameLst>
                                      </p:cBhvr>
                                      <p:to>
                                        <p:strVal val="visible"/>
                                      </p:to>
                                    </p:set>
                                    <p:animEffect transition="in" filter="barn(inVertical)">
                                      <p:cBhvr>
                                        <p:cTn id="28" dur="500"/>
                                        <p:tgtEl>
                                          <p:spTgt spid="26630"/>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6629"/>
                                        </p:tgtEl>
                                        <p:attrNameLst>
                                          <p:attrName>style.visibility</p:attrName>
                                        </p:attrNameLst>
                                      </p:cBhvr>
                                      <p:to>
                                        <p:strVal val="visible"/>
                                      </p:to>
                                    </p:set>
                                    <p:animEffect transition="in" filter="wipe(down)">
                                      <p:cBhvr>
                                        <p:cTn id="32" dur="500"/>
                                        <p:tgtEl>
                                          <p:spTgt spid="26629"/>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26637"/>
                                        </p:tgtEl>
                                        <p:attrNameLst>
                                          <p:attrName>style.visibility</p:attrName>
                                        </p:attrNameLst>
                                      </p:cBhvr>
                                      <p:to>
                                        <p:strVal val="visible"/>
                                      </p:to>
                                    </p:set>
                                    <p:animEffect transition="in" filter="fade">
                                      <p:cBhvr>
                                        <p:cTn id="36" dur="1000"/>
                                        <p:tgtEl>
                                          <p:spTgt spid="26637"/>
                                        </p:tgtEl>
                                      </p:cBhvr>
                                    </p:animEffect>
                                    <p:anim calcmode="lin" valueType="num">
                                      <p:cBhvr>
                                        <p:cTn id="37" dur="1000" fill="hold"/>
                                        <p:tgtEl>
                                          <p:spTgt spid="26637"/>
                                        </p:tgtEl>
                                        <p:attrNameLst>
                                          <p:attrName>ppt_x</p:attrName>
                                        </p:attrNameLst>
                                      </p:cBhvr>
                                      <p:tavLst>
                                        <p:tav tm="0">
                                          <p:val>
                                            <p:strVal val="#ppt_x"/>
                                          </p:val>
                                        </p:tav>
                                        <p:tav tm="100000">
                                          <p:val>
                                            <p:strVal val="#ppt_x"/>
                                          </p:val>
                                        </p:tav>
                                      </p:tavLst>
                                    </p:anim>
                                    <p:anim calcmode="lin" valueType="num">
                                      <p:cBhvr>
                                        <p:cTn id="38" dur="1000" fill="hold"/>
                                        <p:tgtEl>
                                          <p:spTgt spid="26637"/>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26631"/>
                                        </p:tgtEl>
                                        <p:attrNameLst>
                                          <p:attrName>style.visibility</p:attrName>
                                        </p:attrNameLst>
                                      </p:cBhvr>
                                      <p:to>
                                        <p:strVal val="visible"/>
                                      </p:to>
                                    </p:set>
                                    <p:animEffect transition="in" filter="fade">
                                      <p:cBhvr>
                                        <p:cTn id="42" dur="1000"/>
                                        <p:tgtEl>
                                          <p:spTgt spid="26631"/>
                                        </p:tgtEl>
                                      </p:cBhvr>
                                    </p:animEffect>
                                    <p:anim calcmode="lin" valueType="num">
                                      <p:cBhvr>
                                        <p:cTn id="43" dur="1000" fill="hold"/>
                                        <p:tgtEl>
                                          <p:spTgt spid="26631"/>
                                        </p:tgtEl>
                                        <p:attrNameLst>
                                          <p:attrName>ppt_x</p:attrName>
                                        </p:attrNameLst>
                                      </p:cBhvr>
                                      <p:tavLst>
                                        <p:tav tm="0">
                                          <p:val>
                                            <p:strVal val="#ppt_x"/>
                                          </p:val>
                                        </p:tav>
                                        <p:tav tm="100000">
                                          <p:val>
                                            <p:strVal val="#ppt_x"/>
                                          </p:val>
                                        </p:tav>
                                      </p:tavLst>
                                    </p:anim>
                                    <p:anim calcmode="lin" valueType="num">
                                      <p:cBhvr>
                                        <p:cTn id="44" dur="1000" fill="hold"/>
                                        <p:tgtEl>
                                          <p:spTgt spid="26631"/>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26647"/>
                                        </p:tgtEl>
                                        <p:attrNameLst>
                                          <p:attrName>style.visibility</p:attrName>
                                        </p:attrNameLst>
                                      </p:cBhvr>
                                      <p:to>
                                        <p:strVal val="visible"/>
                                      </p:to>
                                    </p:set>
                                    <p:animEffect transition="in" filter="fade">
                                      <p:cBhvr>
                                        <p:cTn id="48" dur="500"/>
                                        <p:tgtEl>
                                          <p:spTgt spid="26647"/>
                                        </p:tgtEl>
                                      </p:cBhvr>
                                    </p:animEffect>
                                  </p:childTnLst>
                                </p:cTn>
                              </p:par>
                            </p:childTnLst>
                          </p:cTn>
                        </p:par>
                        <p:par>
                          <p:cTn id="49" fill="hold">
                            <p:stCondLst>
                              <p:cond delay="6000"/>
                            </p:stCondLst>
                            <p:childTnLst>
                              <p:par>
                                <p:cTn id="50" presetID="22" presetClass="entr" presetSubtype="4" fill="hold" nodeType="afterEffect">
                                  <p:stCondLst>
                                    <p:cond delay="0"/>
                                  </p:stCondLst>
                                  <p:childTnLst>
                                    <p:set>
                                      <p:cBhvr>
                                        <p:cTn id="51" dur="1" fill="hold">
                                          <p:stCondLst>
                                            <p:cond delay="0"/>
                                          </p:stCondLst>
                                        </p:cTn>
                                        <p:tgtEl>
                                          <p:spTgt spid="26632"/>
                                        </p:tgtEl>
                                        <p:attrNameLst>
                                          <p:attrName>style.visibility</p:attrName>
                                        </p:attrNameLst>
                                      </p:cBhvr>
                                      <p:to>
                                        <p:strVal val="visible"/>
                                      </p:to>
                                    </p:set>
                                    <p:animEffect transition="in" filter="wipe(down)">
                                      <p:cBhvr>
                                        <p:cTn id="52" dur="500"/>
                                        <p:tgtEl>
                                          <p:spTgt spid="26632"/>
                                        </p:tgtEl>
                                      </p:cBhvr>
                                    </p:animEffect>
                                  </p:childTnLst>
                                </p:cTn>
                              </p:par>
                            </p:childTnLst>
                          </p:cTn>
                        </p:par>
                        <p:par>
                          <p:cTn id="53" fill="hold">
                            <p:stCondLst>
                              <p:cond delay="6500"/>
                            </p:stCondLst>
                            <p:childTnLst>
                              <p:par>
                                <p:cTn id="54" presetID="22" presetClass="entr" presetSubtype="4" fill="hold" nodeType="afterEffect">
                                  <p:stCondLst>
                                    <p:cond delay="0"/>
                                  </p:stCondLst>
                                  <p:childTnLst>
                                    <p:set>
                                      <p:cBhvr>
                                        <p:cTn id="55" dur="1" fill="hold">
                                          <p:stCondLst>
                                            <p:cond delay="0"/>
                                          </p:stCondLst>
                                        </p:cTn>
                                        <p:tgtEl>
                                          <p:spTgt spid="26648"/>
                                        </p:tgtEl>
                                        <p:attrNameLst>
                                          <p:attrName>style.visibility</p:attrName>
                                        </p:attrNameLst>
                                      </p:cBhvr>
                                      <p:to>
                                        <p:strVal val="visible"/>
                                      </p:to>
                                    </p:set>
                                    <p:animEffect transition="in" filter="wipe(down)">
                                      <p:cBhvr>
                                        <p:cTn id="56" dur="500"/>
                                        <p:tgtEl>
                                          <p:spTgt spid="26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1"/>
      <p:bldP spid="26631" grpId="2"/>
      <p:bldP spid="26647"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custDataLst>
              <p:tags r:id="rId1"/>
            </p:custDataLst>
          </p:nvPr>
        </p:nvPicPr>
        <p:blipFill>
          <a:blip r:embed="rId21"/>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4099" name="图片 10"/>
          <p:cNvPicPr>
            <a:picLocks noChangeAspect="1"/>
          </p:cNvPicPr>
          <p:nvPr>
            <p:custDataLst>
              <p:tags r:id="rId2"/>
            </p:custDataLst>
          </p:nvPr>
        </p:nvPicPr>
        <p:blipFill>
          <a:blip r:embed="rId22"/>
          <a:stretch>
            <a:fillRect/>
          </a:stretch>
        </p:blipFill>
        <p:spPr>
          <a:xfrm>
            <a:off x="9906000" y="1438275"/>
            <a:ext cx="2286000" cy="5108575"/>
          </a:xfrm>
          <a:prstGeom prst="rect">
            <a:avLst/>
          </a:prstGeom>
          <a:noFill/>
          <a:ln cap="flat">
            <a:noFill/>
            <a:prstDash val="solid"/>
            <a:round/>
            <a:headEnd type="none" w="med" len="med"/>
            <a:tailEnd type="none" w="med" len="med"/>
          </a:ln>
        </p:spPr>
      </p:pic>
      <p:pic>
        <p:nvPicPr>
          <p:cNvPr id="4100" name="图片 11"/>
          <p:cNvPicPr>
            <a:picLocks noChangeAspect="1"/>
          </p:cNvPicPr>
          <p:nvPr>
            <p:custDataLst>
              <p:tags r:id="rId3"/>
            </p:custDataLst>
          </p:nvPr>
        </p:nvPicPr>
        <p:blipFill>
          <a:blip r:embed="rId23"/>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4101" name="图片 12"/>
          <p:cNvPicPr>
            <a:picLocks noChangeAspect="1"/>
          </p:cNvPicPr>
          <p:nvPr>
            <p:custDataLst>
              <p:tags r:id="rId4"/>
            </p:custDataLst>
          </p:nvPr>
        </p:nvPicPr>
        <p:blipFill>
          <a:blip r:embed="rId24"/>
          <a:stretch>
            <a:fillRect/>
          </a:stretch>
        </p:blipFill>
        <p:spPr>
          <a:xfrm>
            <a:off x="9193213" y="5260975"/>
            <a:ext cx="1985962" cy="1903413"/>
          </a:xfrm>
          <a:prstGeom prst="rect">
            <a:avLst/>
          </a:prstGeom>
          <a:noFill/>
          <a:ln cap="flat">
            <a:noFill/>
            <a:prstDash val="solid"/>
            <a:round/>
            <a:headEnd type="none" w="med" len="med"/>
            <a:tailEnd type="none" w="med" len="med"/>
          </a:ln>
        </p:spPr>
      </p:pic>
      <p:sp>
        <p:nvSpPr>
          <p:cNvPr id="4102" name="PA-102225"/>
          <p:cNvSpPr/>
          <p:nvPr>
            <p:custDataLst>
              <p:tags r:id="rId5"/>
            </p:custDataLst>
          </p:nvPr>
        </p:nvSpPr>
        <p:spPr>
          <a:xfrm>
            <a:off x="4820927" y="1503560"/>
            <a:ext cx="4302304" cy="548640"/>
          </a:xfrm>
          <a:prstGeom prst="roundRect">
            <a:avLst/>
          </a:prstGeom>
          <a:noFill/>
          <a:ln w="12700" cap="flat" cmpd="sng" algn="ctr">
            <a:solidFill>
              <a:srgbClr val="C00000"/>
            </a:solidFill>
            <a:prstDash val="solid"/>
            <a:miter lim="800000"/>
          </a:ln>
          <a:effectLst/>
        </p:spPr>
        <p:txBody>
          <a:bodyPr rtlCol="0" anchor="ct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展开选举工作的重要意义</a:t>
            </a:r>
          </a:p>
        </p:txBody>
      </p:sp>
      <p:sp>
        <p:nvSpPr>
          <p:cNvPr id="4103" name="PA-102226"/>
          <p:cNvSpPr/>
          <p:nvPr>
            <p:custDataLst>
              <p:tags r:id="rId6"/>
            </p:custDataLst>
          </p:nvPr>
        </p:nvSpPr>
        <p:spPr>
          <a:xfrm>
            <a:off x="3917285" y="1503560"/>
            <a:ext cx="550039" cy="54864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0" cap="none" spc="0" normalizeH="0" baseline="0" noProof="0">
                <a:ln w="9525" cap="flat" cmpd="sng" algn="ctr">
                  <a:noFill/>
                  <a:prstDash val="solid"/>
                  <a:round/>
                  <a:headEnd type="none" w="med" len="med"/>
                  <a:tailEnd type="none" w="med" len="med"/>
                </a:ln>
                <a:solidFill>
                  <a:srgbClr val="FEFDF8"/>
                </a:solidFill>
                <a:uLnTx/>
                <a:uFillTx/>
                <a:latin typeface="汉仪雅酷黑 75W" pitchFamily="34" charset="-122"/>
                <a:ea typeface="汉仪雅酷黑 75W" pitchFamily="34" charset="-122"/>
                <a:cs typeface="Arial" panose="020B0604020202020204"/>
                <a:sym typeface="+mn-lt"/>
              </a:rPr>
              <a:t>1</a:t>
            </a:r>
            <a:endParaRPr kumimoji="0" lang="zh-CN" altLang="en-US" sz="4000" b="0" i="0" u="none" strike="noStrike" kern="0" cap="none" spc="0" normalizeH="0" baseline="0" noProof="0">
              <a:ln>
                <a:noFill/>
              </a:ln>
              <a:solidFill>
                <a:srgbClr val="FEFDF8"/>
              </a:solidFill>
              <a:uLnTx/>
              <a:uFillTx/>
              <a:latin typeface="汉仪雅酷黑 75W" pitchFamily="34" charset="-122"/>
              <a:ea typeface="汉仪雅酷黑 75W" pitchFamily="34" charset="-122"/>
              <a:cs typeface="+mn-ea"/>
              <a:sym typeface="+mn-lt"/>
            </a:endParaRPr>
          </a:p>
        </p:txBody>
      </p:sp>
      <p:sp>
        <p:nvSpPr>
          <p:cNvPr id="4104" name="PA-102227"/>
          <p:cNvSpPr/>
          <p:nvPr>
            <p:custDataLst>
              <p:tags r:id="rId7"/>
            </p:custDataLst>
          </p:nvPr>
        </p:nvSpPr>
        <p:spPr>
          <a:xfrm>
            <a:off x="4820927" y="3346108"/>
            <a:ext cx="4302304" cy="548640"/>
          </a:xfrm>
          <a:prstGeom prst="roundRect">
            <a:avLst/>
          </a:prstGeom>
          <a:noFill/>
          <a:ln w="12700" cap="flat" cmpd="sng" algn="ctr">
            <a:solidFill>
              <a:srgbClr val="C00000"/>
            </a:solidFill>
            <a:prstDash val="solid"/>
            <a:miter lim="800000"/>
          </a:ln>
          <a:effectLst/>
        </p:spPr>
        <p:txBody>
          <a:bodyPr rtlCol="0" anchor="ct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代表选举的办法及标准</a:t>
            </a:r>
          </a:p>
        </p:txBody>
      </p:sp>
      <p:sp>
        <p:nvSpPr>
          <p:cNvPr id="4105" name="PA-102228"/>
          <p:cNvSpPr/>
          <p:nvPr>
            <p:custDataLst>
              <p:tags r:id="rId8"/>
            </p:custDataLst>
          </p:nvPr>
        </p:nvSpPr>
        <p:spPr>
          <a:xfrm>
            <a:off x="3917285" y="2424834"/>
            <a:ext cx="550039" cy="54864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0" cap="none" spc="0" normalizeH="0" baseline="0" noProof="0">
                <a:ln w="9525" cap="flat" cmpd="sng" algn="ctr">
                  <a:noFill/>
                  <a:prstDash val="solid"/>
                  <a:round/>
                  <a:headEnd type="none" w="med" len="med"/>
                  <a:tailEnd type="none" w="med" len="med"/>
                </a:ln>
                <a:solidFill>
                  <a:srgbClr val="FEFDF8"/>
                </a:solidFill>
                <a:uLnTx/>
                <a:uFillTx/>
                <a:latin typeface="汉仪雅酷黑 75W" pitchFamily="34" charset="-122"/>
                <a:ea typeface="汉仪雅酷黑 75W" pitchFamily="34" charset="-122"/>
                <a:cs typeface="Arial" panose="020B0604020202020204"/>
                <a:sym typeface="+mn-lt"/>
              </a:rPr>
              <a:t>2</a:t>
            </a:r>
            <a:endParaRPr kumimoji="0" lang="zh-CN" altLang="en-US" sz="4000" b="0" i="0" u="none" strike="noStrike" kern="0" cap="none" spc="0" normalizeH="0" baseline="0" noProof="0">
              <a:ln>
                <a:noFill/>
              </a:ln>
              <a:solidFill>
                <a:srgbClr val="FEFDF8"/>
              </a:solidFill>
              <a:uLnTx/>
              <a:uFillTx/>
              <a:latin typeface="汉仪雅酷黑 75W" pitchFamily="34" charset="-122"/>
              <a:ea typeface="汉仪雅酷黑 75W" pitchFamily="34" charset="-122"/>
              <a:cs typeface="+mn-ea"/>
              <a:sym typeface="+mn-lt"/>
            </a:endParaRPr>
          </a:p>
        </p:txBody>
      </p:sp>
      <p:sp>
        <p:nvSpPr>
          <p:cNvPr id="4106" name="PA-102229"/>
          <p:cNvSpPr/>
          <p:nvPr>
            <p:custDataLst>
              <p:tags r:id="rId9"/>
            </p:custDataLst>
          </p:nvPr>
        </p:nvSpPr>
        <p:spPr>
          <a:xfrm>
            <a:off x="4820927" y="4267382"/>
            <a:ext cx="4302304" cy="548640"/>
          </a:xfrm>
          <a:prstGeom prst="roundRect">
            <a:avLst/>
          </a:prstGeom>
          <a:noFill/>
          <a:ln w="12700" cap="flat" cmpd="sng" algn="ctr">
            <a:solidFill>
              <a:srgbClr val="C00000"/>
            </a:solidFill>
            <a:prstDash val="solid"/>
            <a:miter lim="800000"/>
          </a:ln>
          <a:effectLst/>
        </p:spPr>
        <p:txBody>
          <a:bodyPr rtlCol="0" anchor="ct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选举工作的措施和要求</a:t>
            </a:r>
          </a:p>
        </p:txBody>
      </p:sp>
      <p:sp>
        <p:nvSpPr>
          <p:cNvPr id="4107" name="PA-102230"/>
          <p:cNvSpPr/>
          <p:nvPr>
            <p:custDataLst>
              <p:tags r:id="rId10"/>
            </p:custDataLst>
          </p:nvPr>
        </p:nvSpPr>
        <p:spPr>
          <a:xfrm>
            <a:off x="3917285" y="3346108"/>
            <a:ext cx="550039" cy="54864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0" cap="none" spc="0" normalizeH="0" baseline="0" noProof="0">
                <a:ln w="9525" cap="flat" cmpd="sng" algn="ctr">
                  <a:noFill/>
                  <a:prstDash val="solid"/>
                  <a:round/>
                  <a:headEnd type="none" w="med" len="med"/>
                  <a:tailEnd type="none" w="med" len="med"/>
                </a:ln>
                <a:solidFill>
                  <a:srgbClr val="FEFDF8"/>
                </a:solidFill>
                <a:uLnTx/>
                <a:uFillTx/>
                <a:latin typeface="汉仪雅酷黑 75W" pitchFamily="34" charset="-122"/>
                <a:ea typeface="汉仪雅酷黑 75W" pitchFamily="34" charset="-122"/>
                <a:cs typeface="Arial" panose="020B0604020202020204"/>
                <a:sym typeface="+mn-lt"/>
              </a:rPr>
              <a:t>3</a:t>
            </a:r>
            <a:endParaRPr kumimoji="0" lang="zh-CN" altLang="en-US" sz="4000" b="0" i="0" u="none" strike="noStrike" kern="0" cap="none" spc="0" normalizeH="0" baseline="0" noProof="0">
              <a:ln>
                <a:noFill/>
              </a:ln>
              <a:solidFill>
                <a:srgbClr val="FEFDF8"/>
              </a:solidFill>
              <a:uLnTx/>
              <a:uFillTx/>
              <a:latin typeface="汉仪雅酷黑 75W" pitchFamily="34" charset="-122"/>
              <a:ea typeface="汉仪雅酷黑 75W" pitchFamily="34" charset="-122"/>
              <a:cs typeface="+mn-ea"/>
              <a:sym typeface="+mn-lt"/>
            </a:endParaRPr>
          </a:p>
        </p:txBody>
      </p:sp>
      <p:sp>
        <p:nvSpPr>
          <p:cNvPr id="4108" name="PA-102231"/>
          <p:cNvSpPr/>
          <p:nvPr>
            <p:custDataLst>
              <p:tags r:id="rId11"/>
            </p:custDataLst>
          </p:nvPr>
        </p:nvSpPr>
        <p:spPr>
          <a:xfrm>
            <a:off x="3917285" y="4267382"/>
            <a:ext cx="550039" cy="54864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000" b="0" i="0" u="none" strike="noStrike" kern="0" cap="none" spc="0" normalizeH="0" baseline="0" noProof="0">
                <a:ln w="9525" cap="flat" cmpd="sng" algn="ctr">
                  <a:noFill/>
                  <a:prstDash val="solid"/>
                  <a:round/>
                  <a:headEnd type="none" w="med" len="med"/>
                  <a:tailEnd type="none" w="med" len="med"/>
                </a:ln>
                <a:solidFill>
                  <a:srgbClr val="FEFDF8"/>
                </a:solidFill>
                <a:uLnTx/>
                <a:uFillTx/>
                <a:latin typeface="汉仪雅酷黑 75W" pitchFamily="34" charset="-122"/>
                <a:ea typeface="汉仪雅酷黑 75W" pitchFamily="34" charset="-122"/>
                <a:cs typeface="Arial" panose="020B0604020202020204"/>
                <a:sym typeface="+mn-lt"/>
              </a:rPr>
              <a:t>4</a:t>
            </a:r>
            <a:endParaRPr kumimoji="0" lang="zh-CN" altLang="en-US" sz="4000" b="0" i="0" u="none" strike="noStrike" kern="0" cap="none" spc="0" normalizeH="0" baseline="0" noProof="0">
              <a:ln>
                <a:noFill/>
              </a:ln>
              <a:solidFill>
                <a:srgbClr val="FEFDF8"/>
              </a:solidFill>
              <a:uLnTx/>
              <a:uFillTx/>
              <a:latin typeface="汉仪雅酷黑 75W" pitchFamily="34" charset="-122"/>
              <a:ea typeface="汉仪雅酷黑 75W" pitchFamily="34" charset="-122"/>
              <a:cs typeface="+mn-ea"/>
              <a:sym typeface="+mn-lt"/>
            </a:endParaRPr>
          </a:p>
        </p:txBody>
      </p:sp>
      <p:sp>
        <p:nvSpPr>
          <p:cNvPr id="4109" name="PA-102232"/>
          <p:cNvSpPr/>
          <p:nvPr>
            <p:custDataLst>
              <p:tags r:id="rId12"/>
            </p:custDataLst>
          </p:nvPr>
        </p:nvSpPr>
        <p:spPr>
          <a:xfrm>
            <a:off x="4820927" y="2424834"/>
            <a:ext cx="4302304" cy="548640"/>
          </a:xfrm>
          <a:prstGeom prst="roundRect">
            <a:avLst/>
          </a:prstGeom>
          <a:noFill/>
          <a:ln w="12700" cap="flat" cmpd="sng" algn="ctr">
            <a:solidFill>
              <a:srgbClr val="C00000"/>
            </a:solidFill>
            <a:prstDash val="solid"/>
            <a:miter lim="800000"/>
          </a:ln>
          <a:effectLst/>
        </p:spPr>
        <p:txBody>
          <a:bodyPr rtlCol="0" anchor="ct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选举工作的主要指示精神</a:t>
            </a:r>
          </a:p>
        </p:txBody>
      </p:sp>
      <p:grpSp>
        <p:nvGrpSpPr>
          <p:cNvPr id="4110" name="组合 21"/>
          <p:cNvGrpSpPr/>
          <p:nvPr>
            <p:custDataLst>
              <p:tags r:id="rId13"/>
            </p:custDataLst>
          </p:nvPr>
        </p:nvGrpSpPr>
        <p:grpSpPr>
          <a:xfrm>
            <a:off x="1262063" y="1438275"/>
            <a:ext cx="1992312" cy="3459163"/>
            <a:chOff x="1396902" y="1414159"/>
            <a:chExt cx="2376812" cy="3308912"/>
          </a:xfrm>
        </p:grpSpPr>
        <p:sp>
          <p:nvSpPr>
            <p:cNvPr id="4111" name="PA-矩形 47"/>
            <p:cNvSpPr/>
            <p:nvPr>
              <p:custDataLst>
                <p:tags r:id="rId15"/>
              </p:custDataLst>
            </p:nvPr>
          </p:nvSpPr>
          <p:spPr>
            <a:xfrm>
              <a:off x="1396902" y="1414159"/>
              <a:ext cx="2376812" cy="2838527"/>
            </a:xfrm>
            <a:prstGeom prst="rect">
              <a:avLst/>
            </a:prstGeom>
            <a:noFill/>
            <a:ln w="317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uLnTx/>
                <a:uFillTx/>
                <a:latin typeface="汉仪雅酷黑 75W" pitchFamily="34" charset="-122"/>
                <a:ea typeface="汉仪雅酷黑 75W" pitchFamily="34" charset="-122"/>
                <a:cs typeface="+mn-ea"/>
                <a:sym typeface="+mn-lt"/>
              </a:endParaRPr>
            </a:p>
          </p:txBody>
        </p:sp>
        <p:grpSp>
          <p:nvGrpSpPr>
            <p:cNvPr id="4112" name="组合 23"/>
            <p:cNvGrpSpPr/>
            <p:nvPr>
              <p:custDataLst>
                <p:tags r:id="rId16"/>
              </p:custDataLst>
            </p:nvPr>
          </p:nvGrpSpPr>
          <p:grpSpPr>
            <a:xfrm>
              <a:off x="1684764" y="1617047"/>
              <a:ext cx="2008653" cy="3106024"/>
              <a:chOff x="2071256" y="1544228"/>
              <a:chExt cx="2008653" cy="3106024"/>
            </a:xfrm>
          </p:grpSpPr>
          <p:sp>
            <p:nvSpPr>
              <p:cNvPr id="4113" name="PA-任意多边形 9"/>
              <p:cNvSpPr/>
              <p:nvPr>
                <p:custDataLst>
                  <p:tags r:id="rId17"/>
                </p:custDataLst>
              </p:nvPr>
            </p:nvSpPr>
            <p:spPr bwMode="auto">
              <a:xfrm>
                <a:off x="2071256" y="1544228"/>
                <a:ext cx="2008653" cy="1355879"/>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black"/>
                  </a:solidFill>
                  <a:uLnTx/>
                  <a:uFillTx/>
                  <a:latin typeface="汉仪雅酷黑 75W" pitchFamily="34" charset="-122"/>
                  <a:ea typeface="汉仪雅酷黑 75W" pitchFamily="34" charset="-122"/>
                  <a:cs typeface="+mn-ea"/>
                  <a:sym typeface="+mn-lt"/>
                </a:endParaRPr>
              </a:p>
            </p:txBody>
          </p:sp>
          <p:sp>
            <p:nvSpPr>
              <p:cNvPr id="4114" name="PA-文本框 50"/>
              <p:cNvSpPr txBox="1"/>
              <p:nvPr>
                <p:custDataLst>
                  <p:tags r:id="rId18"/>
                </p:custDataLst>
              </p:nvPr>
            </p:nvSpPr>
            <p:spPr>
              <a:xfrm>
                <a:off x="2071256" y="3826052"/>
                <a:ext cx="1792689" cy="824200"/>
              </a:xfrm>
              <a:prstGeom prst="rect">
                <a:avLst/>
              </a:prstGeom>
              <a:solidFill>
                <a:srgbClr val="F4F4F4"/>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5000" b="1" i="0" u="none" strike="noStrike" kern="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目录</a:t>
                </a:r>
              </a:p>
            </p:txBody>
          </p:sp>
        </p:grpSp>
      </p:grpSp>
      <p:pic>
        <p:nvPicPr>
          <p:cNvPr id="4115" name="图片 26"/>
          <p:cNvPicPr>
            <a:picLocks noChangeAspect="1"/>
          </p:cNvPicPr>
          <p:nvPr>
            <p:custDataLst>
              <p:tags r:id="rId14"/>
            </p:custDataLst>
          </p:nvPr>
        </p:nvPicPr>
        <p:blipFill>
          <a:blip r:embed="rId25"/>
          <a:stretch>
            <a:fillRect/>
          </a:stretch>
        </p:blipFill>
        <p:spPr>
          <a:xfrm>
            <a:off x="1304925" y="2687638"/>
            <a:ext cx="1881188" cy="1881187"/>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110"/>
                                        </p:tgtEl>
                                        <p:attrNameLst>
                                          <p:attrName>style.visibility</p:attrName>
                                        </p:attrNameLst>
                                      </p:cBhvr>
                                      <p:to>
                                        <p:strVal val="visible"/>
                                      </p:to>
                                    </p:set>
                                    <p:animEffect transition="in" filter="fade">
                                      <p:cBhvr>
                                        <p:cTn id="23" dur="1000"/>
                                        <p:tgtEl>
                                          <p:spTgt spid="4110"/>
                                        </p:tgtEl>
                                      </p:cBhvr>
                                    </p:animEffect>
                                    <p:anim calcmode="lin" valueType="num">
                                      <p:cBhvr>
                                        <p:cTn id="24" dur="1000" fill="hold"/>
                                        <p:tgtEl>
                                          <p:spTgt spid="4110"/>
                                        </p:tgtEl>
                                        <p:attrNameLst>
                                          <p:attrName>ppt_x</p:attrName>
                                        </p:attrNameLst>
                                      </p:cBhvr>
                                      <p:tavLst>
                                        <p:tav tm="0">
                                          <p:val>
                                            <p:strVal val="#ppt_x"/>
                                          </p:val>
                                        </p:tav>
                                        <p:tav tm="100000">
                                          <p:val>
                                            <p:strVal val="#ppt_x"/>
                                          </p:val>
                                        </p:tav>
                                      </p:tavLst>
                                    </p:anim>
                                    <p:anim calcmode="lin" valueType="num">
                                      <p:cBhvr>
                                        <p:cTn id="25" dur="1000" fill="hold"/>
                                        <p:tgtEl>
                                          <p:spTgt spid="4110"/>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4115"/>
                                        </p:tgtEl>
                                        <p:attrNameLst>
                                          <p:attrName>style.visibility</p:attrName>
                                        </p:attrNameLst>
                                      </p:cBhvr>
                                      <p:to>
                                        <p:strVal val="visible"/>
                                      </p:to>
                                    </p:set>
                                    <p:animEffect transition="in" filter="wipe(down)">
                                      <p:cBhvr>
                                        <p:cTn id="28" dur="500"/>
                                        <p:tgtEl>
                                          <p:spTgt spid="4115"/>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fill="hold"/>
                                        <p:tgtEl>
                                          <p:spTgt spid="4103"/>
                                        </p:tgtEl>
                                        <p:attrNameLst>
                                          <p:attrName>ppt_w</p:attrName>
                                        </p:attrNameLst>
                                      </p:cBhvr>
                                      <p:tavLst>
                                        <p:tav tm="0">
                                          <p:val>
                                            <p:fltVal val="0"/>
                                          </p:val>
                                        </p:tav>
                                        <p:tav tm="100000">
                                          <p:val>
                                            <p:strVal val="#ppt_w"/>
                                          </p:val>
                                        </p:tav>
                                      </p:tavLst>
                                    </p:anim>
                                    <p:anim calcmode="lin" valueType="num">
                                      <p:cBhvr>
                                        <p:cTn id="33" dur="500" fill="hold"/>
                                        <p:tgtEl>
                                          <p:spTgt spid="4103"/>
                                        </p:tgtEl>
                                        <p:attrNameLst>
                                          <p:attrName>ppt_h</p:attrName>
                                        </p:attrNameLst>
                                      </p:cBhvr>
                                      <p:tavLst>
                                        <p:tav tm="0">
                                          <p:val>
                                            <p:fltVal val="0"/>
                                          </p:val>
                                        </p:tav>
                                        <p:tav tm="100000">
                                          <p:val>
                                            <p:strVal val="#ppt_h"/>
                                          </p:val>
                                        </p:tav>
                                      </p:tavLst>
                                    </p:anim>
                                    <p:animEffect transition="in" filter="fade">
                                      <p:cBhvr>
                                        <p:cTn id="34" dur="500"/>
                                        <p:tgtEl>
                                          <p:spTgt spid="4103"/>
                                        </p:tgtEl>
                                      </p:cBhvr>
                                    </p:animEffect>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4102"/>
                                        </p:tgtEl>
                                        <p:attrNameLst>
                                          <p:attrName>style.visibility</p:attrName>
                                        </p:attrNameLst>
                                      </p:cBhvr>
                                      <p:to>
                                        <p:strVal val="visible"/>
                                      </p:to>
                                    </p:set>
                                    <p:anim calcmode="lin" valueType="num">
                                      <p:cBhvr additive="base">
                                        <p:cTn id="38" dur="500" fill="hold"/>
                                        <p:tgtEl>
                                          <p:spTgt spid="4102"/>
                                        </p:tgtEl>
                                        <p:attrNameLst>
                                          <p:attrName>ppt_x</p:attrName>
                                        </p:attrNameLst>
                                      </p:cBhvr>
                                      <p:tavLst>
                                        <p:tav tm="0">
                                          <p:val>
                                            <p:strVal val="1+#ppt_w/2"/>
                                          </p:val>
                                        </p:tav>
                                        <p:tav tm="100000">
                                          <p:val>
                                            <p:strVal val="#ppt_x"/>
                                          </p:val>
                                        </p:tav>
                                      </p:tavLst>
                                    </p:anim>
                                    <p:anim calcmode="lin" valueType="num">
                                      <p:cBhvr additive="base">
                                        <p:cTn id="39" dur="500" fill="hold"/>
                                        <p:tgtEl>
                                          <p:spTgt spid="410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p:cTn id="43" dur="500" fill="hold"/>
                                        <p:tgtEl>
                                          <p:spTgt spid="4105"/>
                                        </p:tgtEl>
                                        <p:attrNameLst>
                                          <p:attrName>ppt_w</p:attrName>
                                        </p:attrNameLst>
                                      </p:cBhvr>
                                      <p:tavLst>
                                        <p:tav tm="0">
                                          <p:val>
                                            <p:fltVal val="0"/>
                                          </p:val>
                                        </p:tav>
                                        <p:tav tm="100000">
                                          <p:val>
                                            <p:strVal val="#ppt_w"/>
                                          </p:val>
                                        </p:tav>
                                      </p:tavLst>
                                    </p:anim>
                                    <p:anim calcmode="lin" valueType="num">
                                      <p:cBhvr>
                                        <p:cTn id="44" dur="500" fill="hold"/>
                                        <p:tgtEl>
                                          <p:spTgt spid="4105"/>
                                        </p:tgtEl>
                                        <p:attrNameLst>
                                          <p:attrName>ppt_h</p:attrName>
                                        </p:attrNameLst>
                                      </p:cBhvr>
                                      <p:tavLst>
                                        <p:tav tm="0">
                                          <p:val>
                                            <p:fltVal val="0"/>
                                          </p:val>
                                        </p:tav>
                                        <p:tav tm="100000">
                                          <p:val>
                                            <p:strVal val="#ppt_h"/>
                                          </p:val>
                                        </p:tav>
                                      </p:tavLst>
                                    </p:anim>
                                    <p:animEffect transition="in" filter="fade">
                                      <p:cBhvr>
                                        <p:cTn id="45" dur="500"/>
                                        <p:tgtEl>
                                          <p:spTgt spid="4105"/>
                                        </p:tgtEl>
                                      </p:cBhvr>
                                    </p:animEffect>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4109"/>
                                        </p:tgtEl>
                                        <p:attrNameLst>
                                          <p:attrName>style.visibility</p:attrName>
                                        </p:attrNameLst>
                                      </p:cBhvr>
                                      <p:to>
                                        <p:strVal val="visible"/>
                                      </p:to>
                                    </p:set>
                                    <p:anim calcmode="lin" valueType="num">
                                      <p:cBhvr additive="base">
                                        <p:cTn id="49" dur="500" fill="hold"/>
                                        <p:tgtEl>
                                          <p:spTgt spid="4109"/>
                                        </p:tgtEl>
                                        <p:attrNameLst>
                                          <p:attrName>ppt_x</p:attrName>
                                        </p:attrNameLst>
                                      </p:cBhvr>
                                      <p:tavLst>
                                        <p:tav tm="0">
                                          <p:val>
                                            <p:strVal val="1+#ppt_w/2"/>
                                          </p:val>
                                        </p:tav>
                                        <p:tav tm="100000">
                                          <p:val>
                                            <p:strVal val="#ppt_x"/>
                                          </p:val>
                                        </p:tav>
                                      </p:tavLst>
                                    </p:anim>
                                    <p:anim calcmode="lin" valueType="num">
                                      <p:cBhvr additive="base">
                                        <p:cTn id="50" dur="500" fill="hold"/>
                                        <p:tgtEl>
                                          <p:spTgt spid="4109"/>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4107"/>
                                        </p:tgtEl>
                                        <p:attrNameLst>
                                          <p:attrName>style.visibility</p:attrName>
                                        </p:attrNameLst>
                                      </p:cBhvr>
                                      <p:to>
                                        <p:strVal val="visible"/>
                                      </p:to>
                                    </p:set>
                                    <p:anim calcmode="lin" valueType="num">
                                      <p:cBhvr>
                                        <p:cTn id="54" dur="500" fill="hold"/>
                                        <p:tgtEl>
                                          <p:spTgt spid="4107"/>
                                        </p:tgtEl>
                                        <p:attrNameLst>
                                          <p:attrName>ppt_w</p:attrName>
                                        </p:attrNameLst>
                                      </p:cBhvr>
                                      <p:tavLst>
                                        <p:tav tm="0">
                                          <p:val>
                                            <p:fltVal val="0"/>
                                          </p:val>
                                        </p:tav>
                                        <p:tav tm="100000">
                                          <p:val>
                                            <p:strVal val="#ppt_w"/>
                                          </p:val>
                                        </p:tav>
                                      </p:tavLst>
                                    </p:anim>
                                    <p:anim calcmode="lin" valueType="num">
                                      <p:cBhvr>
                                        <p:cTn id="55" dur="500" fill="hold"/>
                                        <p:tgtEl>
                                          <p:spTgt spid="4107"/>
                                        </p:tgtEl>
                                        <p:attrNameLst>
                                          <p:attrName>ppt_h</p:attrName>
                                        </p:attrNameLst>
                                      </p:cBhvr>
                                      <p:tavLst>
                                        <p:tav tm="0">
                                          <p:val>
                                            <p:fltVal val="0"/>
                                          </p:val>
                                        </p:tav>
                                        <p:tav tm="100000">
                                          <p:val>
                                            <p:strVal val="#ppt_h"/>
                                          </p:val>
                                        </p:tav>
                                      </p:tavLst>
                                    </p:anim>
                                    <p:animEffect transition="in" filter="fade">
                                      <p:cBhvr>
                                        <p:cTn id="56" dur="500"/>
                                        <p:tgtEl>
                                          <p:spTgt spid="4107"/>
                                        </p:tgtEl>
                                      </p:cBhvr>
                                    </p:animEffect>
                                  </p:childTnLst>
                                </p:cTn>
                              </p:par>
                            </p:childTnLst>
                          </p:cTn>
                        </p:par>
                        <p:par>
                          <p:cTn id="57" fill="hold">
                            <p:stCondLst>
                              <p:cond delay="6000"/>
                            </p:stCondLst>
                            <p:childTnLst>
                              <p:par>
                                <p:cTn id="58" presetID="2" presetClass="entr" presetSubtype="2" fill="hold" nodeType="afterEffect">
                                  <p:stCondLst>
                                    <p:cond delay="0"/>
                                  </p:stCondLst>
                                  <p:childTnLst>
                                    <p:set>
                                      <p:cBhvr>
                                        <p:cTn id="59" dur="1" fill="hold">
                                          <p:stCondLst>
                                            <p:cond delay="0"/>
                                          </p:stCondLst>
                                        </p:cTn>
                                        <p:tgtEl>
                                          <p:spTgt spid="4104"/>
                                        </p:tgtEl>
                                        <p:attrNameLst>
                                          <p:attrName>style.visibility</p:attrName>
                                        </p:attrNameLst>
                                      </p:cBhvr>
                                      <p:to>
                                        <p:strVal val="visible"/>
                                      </p:to>
                                    </p:set>
                                    <p:anim calcmode="lin" valueType="num">
                                      <p:cBhvr additive="base">
                                        <p:cTn id="60" dur="500" fill="hold"/>
                                        <p:tgtEl>
                                          <p:spTgt spid="4104"/>
                                        </p:tgtEl>
                                        <p:attrNameLst>
                                          <p:attrName>ppt_x</p:attrName>
                                        </p:attrNameLst>
                                      </p:cBhvr>
                                      <p:tavLst>
                                        <p:tav tm="0">
                                          <p:val>
                                            <p:strVal val="1+#ppt_w/2"/>
                                          </p:val>
                                        </p:tav>
                                        <p:tav tm="100000">
                                          <p:val>
                                            <p:strVal val="#ppt_x"/>
                                          </p:val>
                                        </p:tav>
                                      </p:tavLst>
                                    </p:anim>
                                    <p:anim calcmode="lin" valueType="num">
                                      <p:cBhvr additive="base">
                                        <p:cTn id="61" dur="500" fill="hold"/>
                                        <p:tgtEl>
                                          <p:spTgt spid="4104"/>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4108"/>
                                        </p:tgtEl>
                                        <p:attrNameLst>
                                          <p:attrName>style.visibility</p:attrName>
                                        </p:attrNameLst>
                                      </p:cBhvr>
                                      <p:to>
                                        <p:strVal val="visible"/>
                                      </p:to>
                                    </p:set>
                                    <p:anim calcmode="lin" valueType="num">
                                      <p:cBhvr>
                                        <p:cTn id="65" dur="500" fill="hold"/>
                                        <p:tgtEl>
                                          <p:spTgt spid="4108"/>
                                        </p:tgtEl>
                                        <p:attrNameLst>
                                          <p:attrName>ppt_w</p:attrName>
                                        </p:attrNameLst>
                                      </p:cBhvr>
                                      <p:tavLst>
                                        <p:tav tm="0">
                                          <p:val>
                                            <p:fltVal val="0"/>
                                          </p:val>
                                        </p:tav>
                                        <p:tav tm="100000">
                                          <p:val>
                                            <p:strVal val="#ppt_w"/>
                                          </p:val>
                                        </p:tav>
                                      </p:tavLst>
                                    </p:anim>
                                    <p:anim calcmode="lin" valueType="num">
                                      <p:cBhvr>
                                        <p:cTn id="66" dur="500" fill="hold"/>
                                        <p:tgtEl>
                                          <p:spTgt spid="4108"/>
                                        </p:tgtEl>
                                        <p:attrNameLst>
                                          <p:attrName>ppt_h</p:attrName>
                                        </p:attrNameLst>
                                      </p:cBhvr>
                                      <p:tavLst>
                                        <p:tav tm="0">
                                          <p:val>
                                            <p:fltVal val="0"/>
                                          </p:val>
                                        </p:tav>
                                        <p:tav tm="100000">
                                          <p:val>
                                            <p:strVal val="#ppt_h"/>
                                          </p:val>
                                        </p:tav>
                                      </p:tavLst>
                                    </p:anim>
                                    <p:animEffect transition="in" filter="fade">
                                      <p:cBhvr>
                                        <p:cTn id="67" dur="500"/>
                                        <p:tgtEl>
                                          <p:spTgt spid="4108"/>
                                        </p:tgtEl>
                                      </p:cBhvr>
                                    </p:animEffect>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4106"/>
                                        </p:tgtEl>
                                        <p:attrNameLst>
                                          <p:attrName>style.visibility</p:attrName>
                                        </p:attrNameLst>
                                      </p:cBhvr>
                                      <p:to>
                                        <p:strVal val="visible"/>
                                      </p:to>
                                    </p:set>
                                    <p:anim calcmode="lin" valueType="num">
                                      <p:cBhvr additive="base">
                                        <p:cTn id="71" dur="500" fill="hold"/>
                                        <p:tgtEl>
                                          <p:spTgt spid="4106"/>
                                        </p:tgtEl>
                                        <p:attrNameLst>
                                          <p:attrName>ppt_x</p:attrName>
                                        </p:attrNameLst>
                                      </p:cBhvr>
                                      <p:tavLst>
                                        <p:tav tm="0">
                                          <p:val>
                                            <p:strVal val="1+#ppt_w/2"/>
                                          </p:val>
                                        </p:tav>
                                        <p:tav tm="100000">
                                          <p:val>
                                            <p:strVal val="#ppt_x"/>
                                          </p:val>
                                        </p:tav>
                                      </p:tavLst>
                                    </p:anim>
                                    <p:anim calcmode="lin" valueType="num">
                                      <p:cBhvr additive="base">
                                        <p:cTn id="7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1"/>
      <p:bldP spid="4104" grpId="2"/>
      <p:bldP spid="4105" grpId="3"/>
      <p:bldP spid="4106" grpId="4"/>
      <p:bldP spid="4107" grpId="5"/>
      <p:bldP spid="4108" grpId="6"/>
      <p:bldP spid="4109" grpId="7"/>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p:cNvPicPr>
            <a:picLocks noChangeAspect="1"/>
          </p:cNvPicPr>
          <p:nvPr>
            <p:custDataLst>
              <p:tags r:id="rId1"/>
            </p:custDataLst>
          </p:nvPr>
        </p:nvPicPr>
        <p:blipFill>
          <a:blip r:embed="rId25"/>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5123" name="图片 11"/>
          <p:cNvPicPr>
            <a:picLocks noChangeAspect="1"/>
          </p:cNvPicPr>
          <p:nvPr>
            <p:custDataLst>
              <p:tags r:id="rId2"/>
            </p:custDataLst>
          </p:nvPr>
        </p:nvPicPr>
        <p:blipFill>
          <a:blip r:embed="rId26"/>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5124" name="图片 27"/>
          <p:cNvPicPr>
            <a:picLocks noChangeAspect="1"/>
          </p:cNvPicPr>
          <p:nvPr>
            <p:custDataLst>
              <p:tags r:id="rId3"/>
            </p:custDataLst>
          </p:nvPr>
        </p:nvPicPr>
        <p:blipFill>
          <a:blip r:embed="rId27"/>
          <a:stretch>
            <a:fillRect/>
          </a:stretch>
        </p:blipFill>
        <p:spPr>
          <a:xfrm>
            <a:off x="-1587" y="3706813"/>
            <a:ext cx="2982912" cy="3187700"/>
          </a:xfrm>
          <a:prstGeom prst="rect">
            <a:avLst/>
          </a:prstGeom>
          <a:noFill/>
          <a:ln cap="flat">
            <a:noFill/>
            <a:prstDash val="solid"/>
            <a:round/>
            <a:headEnd type="none" w="med" len="med"/>
            <a:tailEnd type="none" w="med" len="med"/>
          </a:ln>
        </p:spPr>
      </p:pic>
      <p:pic>
        <p:nvPicPr>
          <p:cNvPr id="5125" name="图片 2"/>
          <p:cNvPicPr>
            <a:picLocks noChangeAspect="1"/>
          </p:cNvPicPr>
          <p:nvPr>
            <p:custDataLst>
              <p:tags r:id="rId4"/>
            </p:custDataLst>
          </p:nvPr>
        </p:nvPicPr>
        <p:blipFill>
          <a:blip r:embed="rId28"/>
          <a:stretch>
            <a:fillRect/>
          </a:stretch>
        </p:blipFill>
        <p:spPr>
          <a:xfrm>
            <a:off x="8280400" y="3614738"/>
            <a:ext cx="3911600" cy="3911600"/>
          </a:xfrm>
          <a:prstGeom prst="rect">
            <a:avLst/>
          </a:prstGeom>
          <a:noFill/>
          <a:ln cap="flat">
            <a:noFill/>
            <a:prstDash val="solid"/>
            <a:round/>
            <a:headEnd type="none" w="med" len="med"/>
            <a:tailEnd type="none" w="med" len="med"/>
          </a:ln>
        </p:spPr>
      </p:pic>
      <p:sp>
        <p:nvSpPr>
          <p:cNvPr id="5126" name="PA-102235"/>
          <p:cNvSpPr txBox="1">
            <a:spLocks noChangeArrowheads="1"/>
          </p:cNvSpPr>
          <p:nvPr>
            <p:custDataLst>
              <p:tags r:id="rId5"/>
            </p:custDataLst>
          </p:nvPr>
        </p:nvSpPr>
        <p:spPr bwMode="auto">
          <a:xfrm>
            <a:off x="2147791" y="3001741"/>
            <a:ext cx="8055427" cy="115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ct val="0"/>
              </a:spcAft>
              <a:buClrTx/>
              <a:buSzTx/>
              <a:buFont typeface="Arial" panose="020B0604020202020204" pitchFamily="34" charset="0"/>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展开选举工作的重要意义</a:t>
            </a:r>
          </a:p>
        </p:txBody>
      </p:sp>
      <p:sp>
        <p:nvSpPr>
          <p:cNvPr id="5127" name="文本框 29"/>
          <p:cNvSpPr txBox="1"/>
          <p:nvPr>
            <p:custDataLst>
              <p:tags r:id="rId6"/>
            </p:custDataLst>
          </p:nvPr>
        </p:nvSpPr>
        <p:spPr>
          <a:xfrm>
            <a:off x="3270810" y="2165912"/>
            <a:ext cx="2375971" cy="70788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PART</a:t>
            </a:r>
            <a:r>
              <a:rPr kumimoji="1" lang="zh-CN" altLang="en-US"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 </a:t>
            </a: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01</a:t>
            </a:r>
            <a:endParaRPr kumimoji="1" lang="zh-CN" altLang="en-US" sz="40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grpSp>
        <p:nvGrpSpPr>
          <p:cNvPr id="5128" name="组合 30"/>
          <p:cNvGrpSpPr/>
          <p:nvPr>
            <p:custDataLst>
              <p:tags r:id="rId7"/>
            </p:custDataLst>
          </p:nvPr>
        </p:nvGrpSpPr>
        <p:grpSpPr>
          <a:xfrm>
            <a:off x="5711825" y="2151063"/>
            <a:ext cx="3155950" cy="712787"/>
            <a:chOff x="5700458" y="2368629"/>
            <a:chExt cx="3155362" cy="712242"/>
          </a:xfrm>
        </p:grpSpPr>
        <p:sp>
          <p:nvSpPr>
            <p:cNvPr id="5129" name="PA-102237"/>
            <p:cNvSpPr/>
            <p:nvPr>
              <p:custDataLst>
                <p:tags r:id="rId20"/>
              </p:custDataLst>
            </p:nvPr>
          </p:nvSpPr>
          <p:spPr>
            <a:xfrm>
              <a:off x="5700458" y="2368629"/>
              <a:ext cx="3155362" cy="712242"/>
            </a:xfrm>
            <a:prstGeom prst="rect">
              <a:avLst/>
            </a:prstGeom>
            <a:noFill/>
            <a:ln>
              <a:noFill/>
              <a:miter lim="800000"/>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C00000"/>
                  </a:solidFill>
                  <a:latin typeface="汉仪雅酷黑 75W" pitchFamily="34" charset="-122"/>
                  <a:ea typeface="等线" panose="02010600030101010101" charset="-122"/>
                  <a:sym typeface="等线" panose="02010600030101010101" charset="-122"/>
                </a:rPr>
                <a:t>党的二十大代表选举会</a:t>
              </a:r>
            </a:p>
          </p:txBody>
        </p:sp>
        <p:cxnSp>
          <p:nvCxnSpPr>
            <p:cNvPr id="5130" name="直线连接符 17"/>
            <p:cNvCxnSpPr/>
            <p:nvPr>
              <p:custDataLst>
                <p:tags r:id="rId21"/>
              </p:custDataLst>
            </p:nvPr>
          </p:nvCxnSpPr>
          <p:spPr>
            <a:xfrm>
              <a:off x="5793306" y="2956904"/>
              <a:ext cx="3048000" cy="0"/>
            </a:xfrm>
            <a:prstGeom prst="line">
              <a:avLst/>
            </a:prstGeom>
            <a:noFill/>
            <a:ln w="6350" cap="flat">
              <a:solidFill>
                <a:srgbClr val="C00000"/>
              </a:solidFill>
              <a:prstDash val="solid"/>
              <a:miter lim="800000"/>
              <a:headEnd type="none" w="med" len="med"/>
              <a:tailEnd type="none" w="med" len="med"/>
            </a:ln>
          </p:spPr>
        </p:cxnSp>
        <p:cxnSp>
          <p:nvCxnSpPr>
            <p:cNvPr id="5131" name="直线连接符 18"/>
            <p:cNvCxnSpPr/>
            <p:nvPr>
              <p:custDataLst>
                <p:tags r:id="rId22"/>
              </p:custDataLst>
            </p:nvPr>
          </p:nvCxnSpPr>
          <p:spPr>
            <a:xfrm>
              <a:off x="5783167" y="2506477"/>
              <a:ext cx="3048000" cy="0"/>
            </a:xfrm>
            <a:prstGeom prst="line">
              <a:avLst/>
            </a:prstGeom>
            <a:noFill/>
            <a:ln w="6350" cap="flat">
              <a:solidFill>
                <a:srgbClr val="C00000"/>
              </a:solidFill>
              <a:prstDash val="solid"/>
              <a:miter lim="800000"/>
              <a:headEnd type="none" w="med" len="med"/>
              <a:tailEnd type="none" w="med" len="med"/>
            </a:ln>
          </p:spPr>
        </p:cxnSp>
      </p:grpSp>
      <p:pic>
        <p:nvPicPr>
          <p:cNvPr id="5132" name="图片 34"/>
          <p:cNvPicPr>
            <a:picLocks noChangeAspect="1"/>
          </p:cNvPicPr>
          <p:nvPr>
            <p:custDataLst>
              <p:tags r:id="rId8"/>
            </p:custDataLst>
          </p:nvPr>
        </p:nvPicPr>
        <p:blipFill>
          <a:blip r:embed="rId29"/>
          <a:stretch>
            <a:fillRect/>
          </a:stretch>
        </p:blipFill>
        <p:spPr>
          <a:xfrm>
            <a:off x="5594350" y="719138"/>
            <a:ext cx="1003300" cy="1073150"/>
          </a:xfrm>
          <a:prstGeom prst="rect">
            <a:avLst/>
          </a:prstGeom>
          <a:noFill/>
          <a:ln cap="flat">
            <a:noFill/>
            <a:prstDash val="solid"/>
            <a:round/>
            <a:headEnd type="none" w="med" len="med"/>
            <a:tailEnd type="none" w="med" len="med"/>
          </a:ln>
        </p:spPr>
      </p:pic>
      <p:grpSp>
        <p:nvGrpSpPr>
          <p:cNvPr id="5133" name="组合 35"/>
          <p:cNvGrpSpPr/>
          <p:nvPr>
            <p:custDataLst>
              <p:tags r:id="rId9"/>
            </p:custDataLst>
          </p:nvPr>
        </p:nvGrpSpPr>
        <p:grpSpPr>
          <a:xfrm>
            <a:off x="2620963" y="4454525"/>
            <a:ext cx="6916737" cy="400050"/>
            <a:chOff x="2637537" y="3665889"/>
            <a:chExt cx="6916925" cy="400110"/>
          </a:xfrm>
        </p:grpSpPr>
        <p:sp>
          <p:nvSpPr>
            <p:cNvPr id="5134" name="文本框 36"/>
            <p:cNvSpPr/>
            <p:nvPr>
              <p:custDataLst>
                <p:tags r:id="rId11"/>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5135" name="组合 37"/>
            <p:cNvGrpSpPr/>
            <p:nvPr>
              <p:custDataLst>
                <p:tags r:id="rId12"/>
              </p:custDataLst>
            </p:nvPr>
          </p:nvGrpSpPr>
          <p:grpSpPr>
            <a:xfrm>
              <a:off x="4341181" y="3791630"/>
              <a:ext cx="1029809" cy="149494"/>
              <a:chOff x="4341181" y="3791630"/>
              <a:chExt cx="1029809" cy="149494"/>
            </a:xfrm>
          </p:grpSpPr>
          <p:cxnSp>
            <p:nvCxnSpPr>
              <p:cNvPr id="5136" name="直接连接符 42"/>
              <p:cNvCxnSpPr/>
              <p:nvPr>
                <p:custDataLst>
                  <p:tags r:id="rId17"/>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5137" name="直接连接符 43"/>
              <p:cNvCxnSpPr/>
              <p:nvPr>
                <p:custDataLst>
                  <p:tags r:id="rId18"/>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5138" name="直接连接符 44"/>
              <p:cNvCxnSpPr/>
              <p:nvPr>
                <p:custDataLst>
                  <p:tags r:id="rId19"/>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5139" name="组合 38"/>
            <p:cNvGrpSpPr/>
            <p:nvPr>
              <p:custDataLst>
                <p:tags r:id="rId13"/>
              </p:custDataLst>
            </p:nvPr>
          </p:nvGrpSpPr>
          <p:grpSpPr>
            <a:xfrm flipH="1">
              <a:off x="6821012" y="3789031"/>
              <a:ext cx="1029809" cy="149494"/>
              <a:chOff x="4341181" y="3791630"/>
              <a:chExt cx="1029809" cy="149494"/>
            </a:xfrm>
          </p:grpSpPr>
          <p:cxnSp>
            <p:nvCxnSpPr>
              <p:cNvPr id="5140" name="直接连接符 39"/>
              <p:cNvCxnSpPr/>
              <p:nvPr>
                <p:custDataLst>
                  <p:tags r:id="rId14"/>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5141" name="直接连接符 40"/>
              <p:cNvCxnSpPr/>
              <p:nvPr>
                <p:custDataLst>
                  <p:tags r:id="rId15"/>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5142" name="直接连接符 41"/>
              <p:cNvCxnSpPr/>
              <p:nvPr>
                <p:custDataLst>
                  <p:tags r:id="rId16"/>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pic>
        <p:nvPicPr>
          <p:cNvPr id="5143" name="图片 45"/>
          <p:cNvPicPr>
            <a:picLocks noChangeAspect="1"/>
          </p:cNvPicPr>
          <p:nvPr>
            <p:custDataLst>
              <p:tags r:id="rId10"/>
            </p:custDataLst>
          </p:nvPr>
        </p:nvPicPr>
        <p:blipFill>
          <a:blip r:embed="rId30"/>
          <a:stretch>
            <a:fillRect/>
          </a:stretch>
        </p:blipFill>
        <p:spPr>
          <a:xfrm>
            <a:off x="9020175" y="1266825"/>
            <a:ext cx="1346200" cy="774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500"/>
                                        <p:tgtEl>
                                          <p:spTgt spid="512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wipe(down)">
                                      <p:cBhvr>
                                        <p:cTn id="17" dur="750"/>
                                        <p:tgtEl>
                                          <p:spTgt spid="5125"/>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5132"/>
                                        </p:tgtEl>
                                        <p:attrNameLst>
                                          <p:attrName>style.visibility</p:attrName>
                                        </p:attrNameLst>
                                      </p:cBhvr>
                                      <p:to>
                                        <p:strVal val="visible"/>
                                      </p:to>
                                    </p:set>
                                    <p:anim calcmode="lin" valueType="num">
                                      <p:cBhvr>
                                        <p:cTn id="21" dur="1000" fill="hold"/>
                                        <p:tgtEl>
                                          <p:spTgt spid="5132"/>
                                        </p:tgtEl>
                                        <p:attrNameLst>
                                          <p:attrName>ppt_w</p:attrName>
                                        </p:attrNameLst>
                                      </p:cBhvr>
                                      <p:tavLst>
                                        <p:tav tm="0">
                                          <p:val>
                                            <p:fltVal val="0"/>
                                          </p:val>
                                        </p:tav>
                                        <p:tav tm="100000">
                                          <p:val>
                                            <p:strVal val="#ppt_w"/>
                                          </p:val>
                                        </p:tav>
                                      </p:tavLst>
                                    </p:anim>
                                    <p:anim calcmode="lin" valueType="num">
                                      <p:cBhvr>
                                        <p:cTn id="22" dur="1000" fill="hold"/>
                                        <p:tgtEl>
                                          <p:spTgt spid="5132"/>
                                        </p:tgtEl>
                                        <p:attrNameLst>
                                          <p:attrName>ppt_h</p:attrName>
                                        </p:attrNameLst>
                                      </p:cBhvr>
                                      <p:tavLst>
                                        <p:tav tm="0">
                                          <p:val>
                                            <p:fltVal val="0"/>
                                          </p:val>
                                        </p:tav>
                                        <p:tav tm="100000">
                                          <p:val>
                                            <p:strVal val="#ppt_h"/>
                                          </p:val>
                                        </p:tav>
                                      </p:tavLst>
                                    </p:anim>
                                    <p:anim calcmode="lin" valueType="num">
                                      <p:cBhvr>
                                        <p:cTn id="23" dur="1000" fill="hold"/>
                                        <p:tgtEl>
                                          <p:spTgt spid="5132"/>
                                        </p:tgtEl>
                                        <p:attrNameLst>
                                          <p:attrName>style.rotation</p:attrName>
                                        </p:attrNameLst>
                                      </p:cBhvr>
                                      <p:tavLst>
                                        <p:tav tm="0">
                                          <p:val>
                                            <p:fltVal val="90"/>
                                          </p:val>
                                        </p:tav>
                                        <p:tav tm="100000">
                                          <p:val>
                                            <p:fltVal val="0"/>
                                          </p:val>
                                        </p:tav>
                                      </p:tavLst>
                                    </p:anim>
                                    <p:animEffect transition="in" filter="fade">
                                      <p:cBhvr>
                                        <p:cTn id="24" dur="1000"/>
                                        <p:tgtEl>
                                          <p:spTgt spid="5132"/>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5127"/>
                                        </p:tgtEl>
                                        <p:attrNameLst>
                                          <p:attrName>style.visibility</p:attrName>
                                        </p:attrNameLst>
                                      </p:cBhvr>
                                      <p:to>
                                        <p:strVal val="visible"/>
                                      </p:to>
                                    </p:set>
                                    <p:animEffect transition="in" filter="wipe(left)">
                                      <p:cBhvr>
                                        <p:cTn id="28" dur="500"/>
                                        <p:tgtEl>
                                          <p:spTgt spid="5127"/>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fade">
                                      <p:cBhvr>
                                        <p:cTn id="32" dur="1000"/>
                                        <p:tgtEl>
                                          <p:spTgt spid="5128"/>
                                        </p:tgtEl>
                                      </p:cBhvr>
                                    </p:animEffect>
                                    <p:anim calcmode="lin" valueType="num">
                                      <p:cBhvr>
                                        <p:cTn id="33" dur="1000" fill="hold"/>
                                        <p:tgtEl>
                                          <p:spTgt spid="5128"/>
                                        </p:tgtEl>
                                        <p:attrNameLst>
                                          <p:attrName>ppt_x</p:attrName>
                                        </p:attrNameLst>
                                      </p:cBhvr>
                                      <p:tavLst>
                                        <p:tav tm="0">
                                          <p:val>
                                            <p:strVal val="#ppt_x"/>
                                          </p:val>
                                        </p:tav>
                                        <p:tav tm="100000">
                                          <p:val>
                                            <p:strVal val="#ppt_x"/>
                                          </p:val>
                                        </p:tav>
                                      </p:tavLst>
                                    </p:anim>
                                    <p:anim calcmode="lin" valueType="num">
                                      <p:cBhvr>
                                        <p:cTn id="34" dur="1000" fill="hold"/>
                                        <p:tgtEl>
                                          <p:spTgt spid="5128"/>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5126"/>
                                        </p:tgtEl>
                                        <p:attrNameLst>
                                          <p:attrName>style.visibility</p:attrName>
                                        </p:attrNameLst>
                                      </p:cBhvr>
                                      <p:to>
                                        <p:strVal val="visible"/>
                                      </p:to>
                                    </p:set>
                                    <p:anim calcmode="lin" valueType="num">
                                      <p:cBhvr additive="base">
                                        <p:cTn id="38" dur="500" fill="hold"/>
                                        <p:tgtEl>
                                          <p:spTgt spid="5126"/>
                                        </p:tgtEl>
                                        <p:attrNameLst>
                                          <p:attrName>ppt_x</p:attrName>
                                        </p:attrNameLst>
                                      </p:cBhvr>
                                      <p:tavLst>
                                        <p:tav tm="0">
                                          <p:val>
                                            <p:strVal val="#ppt_x"/>
                                          </p:val>
                                        </p:tav>
                                        <p:tav tm="100000">
                                          <p:val>
                                            <p:strVal val="#ppt_x"/>
                                          </p:val>
                                        </p:tav>
                                      </p:tavLst>
                                    </p:anim>
                                    <p:anim calcmode="lin" valueType="num">
                                      <p:cBhvr additive="base">
                                        <p:cTn id="39" dur="500" fill="hold"/>
                                        <p:tgtEl>
                                          <p:spTgt spid="5126"/>
                                        </p:tgtEl>
                                        <p:attrNameLst>
                                          <p:attrName>ppt_y</p:attrName>
                                        </p:attrNameLst>
                                      </p:cBhvr>
                                      <p:tavLst>
                                        <p:tav tm="0">
                                          <p:val>
                                            <p:strVal val="1+#ppt_h/2"/>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5133"/>
                                        </p:tgtEl>
                                        <p:attrNameLst>
                                          <p:attrName>style.visibility</p:attrName>
                                        </p:attrNameLst>
                                      </p:cBhvr>
                                      <p:to>
                                        <p:strVal val="visible"/>
                                      </p:to>
                                    </p:set>
                                    <p:animEffect transition="in" filter="fade">
                                      <p:cBhvr>
                                        <p:cTn id="43" dur="1000"/>
                                        <p:tgtEl>
                                          <p:spTgt spid="5133"/>
                                        </p:tgtEl>
                                      </p:cBhvr>
                                    </p:animEffect>
                                    <p:anim calcmode="lin" valueType="num">
                                      <p:cBhvr>
                                        <p:cTn id="44" dur="1000" fill="hold"/>
                                        <p:tgtEl>
                                          <p:spTgt spid="5133"/>
                                        </p:tgtEl>
                                        <p:attrNameLst>
                                          <p:attrName>ppt_x</p:attrName>
                                        </p:attrNameLst>
                                      </p:cBhvr>
                                      <p:tavLst>
                                        <p:tav tm="0">
                                          <p:val>
                                            <p:strVal val="#ppt_x"/>
                                          </p:val>
                                        </p:tav>
                                        <p:tav tm="100000">
                                          <p:val>
                                            <p:strVal val="#ppt_x"/>
                                          </p:val>
                                        </p:tav>
                                      </p:tavLst>
                                    </p:anim>
                                    <p:anim calcmode="lin" valueType="num">
                                      <p:cBhvr>
                                        <p:cTn id="45" dur="1000" fill="hold"/>
                                        <p:tgtEl>
                                          <p:spTgt spid="5133"/>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4" fill="hold" nodeType="afterEffect">
                                  <p:stCondLst>
                                    <p:cond delay="0"/>
                                  </p:stCondLst>
                                  <p:childTnLst>
                                    <p:set>
                                      <p:cBhvr>
                                        <p:cTn id="48" dur="1" fill="hold">
                                          <p:stCondLst>
                                            <p:cond delay="0"/>
                                          </p:stCondLst>
                                        </p:cTn>
                                        <p:tgtEl>
                                          <p:spTgt spid="5143"/>
                                        </p:tgtEl>
                                        <p:attrNameLst>
                                          <p:attrName>style.visibility</p:attrName>
                                        </p:attrNameLst>
                                      </p:cBhvr>
                                      <p:to>
                                        <p:strVal val="visible"/>
                                      </p:to>
                                    </p:set>
                                    <p:animEffect transition="in" filter="wipe(down)">
                                      <p:cBhvr>
                                        <p:cTn id="49"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p:cNvPicPr>
            <a:picLocks noChangeAspect="1"/>
          </p:cNvPicPr>
          <p:nvPr>
            <p:custDataLst>
              <p:tags r:id="rId1"/>
            </p:custDataLst>
          </p:nvPr>
        </p:nvPicPr>
        <p:blipFill>
          <a:blip r:embed="rId12"/>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6147"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6148" name="组合 5"/>
          <p:cNvGrpSpPr/>
          <p:nvPr>
            <p:custDataLst>
              <p:tags r:id="rId3"/>
            </p:custDataLst>
          </p:nvPr>
        </p:nvGrpSpPr>
        <p:grpSpPr>
          <a:xfrm>
            <a:off x="504825" y="369888"/>
            <a:ext cx="6711950" cy="536575"/>
            <a:chOff x="3433540" y="3221923"/>
            <a:chExt cx="6711945" cy="536436"/>
          </a:xfrm>
        </p:grpSpPr>
        <p:pic>
          <p:nvPicPr>
            <p:cNvPr id="6149" name="图片 24"/>
            <p:cNvPicPr>
              <a:picLocks noChangeAspect="1"/>
            </p:cNvPicPr>
            <p:nvPr>
              <p:custDataLst>
                <p:tags r:id="rId8"/>
              </p:custDataLst>
            </p:nvPr>
          </p:nvPicPr>
          <p:blipFill>
            <a:blip r:embed="rId13"/>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6150" name="文本框 26"/>
            <p:cNvSpPr/>
            <p:nvPr>
              <p:custDataLst>
                <p:tags r:id="rId9"/>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展开选举工作的重要意义</a:t>
              </a:r>
            </a:p>
          </p:txBody>
        </p:sp>
      </p:grpSp>
      <p:pic>
        <p:nvPicPr>
          <p:cNvPr id="6151" name="图片 7"/>
          <p:cNvPicPr>
            <a:picLocks noChangeAspect="1"/>
          </p:cNvPicPr>
          <p:nvPr>
            <p:custDataLst>
              <p:tags r:id="rId4"/>
            </p:custDataLst>
          </p:nvPr>
        </p:nvPicPr>
        <p:blipFill>
          <a:blip r:embed="rId14"/>
          <a:stretch>
            <a:fillRect/>
          </a:stretch>
        </p:blipFill>
        <p:spPr>
          <a:xfrm>
            <a:off x="757238" y="855663"/>
            <a:ext cx="10929937" cy="5464175"/>
          </a:xfrm>
          <a:prstGeom prst="rect">
            <a:avLst/>
          </a:prstGeom>
          <a:noFill/>
          <a:ln cap="flat">
            <a:noFill/>
            <a:prstDash val="solid"/>
            <a:round/>
            <a:headEnd type="none" w="med" len="med"/>
            <a:tailEnd type="none" w="med" len="med"/>
          </a:ln>
        </p:spPr>
      </p:pic>
      <p:grpSp>
        <p:nvGrpSpPr>
          <p:cNvPr id="6152" name="组合 8"/>
          <p:cNvGrpSpPr/>
          <p:nvPr>
            <p:custDataLst>
              <p:tags r:id="rId5"/>
            </p:custDataLst>
          </p:nvPr>
        </p:nvGrpSpPr>
        <p:grpSpPr>
          <a:xfrm>
            <a:off x="2586038" y="2300288"/>
            <a:ext cx="7007225" cy="2855912"/>
            <a:chOff x="2586717" y="2299879"/>
            <a:chExt cx="7007046" cy="2855764"/>
          </a:xfrm>
        </p:grpSpPr>
        <p:sp>
          <p:nvSpPr>
            <p:cNvPr id="6153" name="矩形 46"/>
            <p:cNvSpPr/>
            <p:nvPr>
              <p:custDataLst>
                <p:tags r:id="rId6"/>
              </p:custDataLst>
            </p:nvPr>
          </p:nvSpPr>
          <p:spPr>
            <a:xfrm>
              <a:off x="2586717" y="2903616"/>
              <a:ext cx="6996793" cy="225202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fontAlgn="base">
                <a:lnSpc>
                  <a:spcPct val="150000"/>
                </a:lnSpc>
              </a:pPr>
              <a:r>
                <a:rPr lang="zh-CN" altLang="en-US" sz="2400">
                  <a:latin typeface="微软雅黑" panose="020B0503020204020204" pitchFamily="34" charset="-122"/>
                  <a:ea typeface="微软雅黑" panose="020B0503020204020204" pitchFamily="34" charset="-122"/>
                </a:rPr>
                <a:t>党的二十大，是我们党进入全面建设社会主义现代化国家、向第二个百年奋斗目标进军新征程的重要时刻召开的一次十分重要的代表大会，是党和国家政治生活中的一件大事。</a:t>
              </a:r>
              <a:endParaRPr lang="zh-CN" altLang="en-US" sz="2400" b="1">
                <a:latin typeface="微软雅黑" panose="020B0503020204020204" pitchFamily="34" charset="-122"/>
                <a:ea typeface="微软雅黑" panose="020B0503020204020204" pitchFamily="34" charset="-122"/>
              </a:endParaRPr>
            </a:p>
          </p:txBody>
        </p:sp>
        <p:sp>
          <p:nvSpPr>
            <p:cNvPr id="6154" name="矩形 47"/>
            <p:cNvSpPr/>
            <p:nvPr>
              <p:custDataLst>
                <p:tags r:id="rId7"/>
              </p:custDataLst>
            </p:nvPr>
          </p:nvSpPr>
          <p:spPr>
            <a:xfrm>
              <a:off x="2586717" y="2299879"/>
              <a:ext cx="7007046" cy="52322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r>
                <a:rPr lang="zh-CN" altLang="en-US" sz="2800" b="1">
                  <a:solidFill>
                    <a:srgbClr val="C00000"/>
                  </a:solidFill>
                  <a:effectLst/>
                  <a:latin typeface="微软雅黑" panose="020B0503020204020204" pitchFamily="34" charset="-122"/>
                  <a:ea typeface="微软雅黑" panose="020B0503020204020204" pitchFamily="34" charset="-122"/>
                </a:rPr>
                <a:t>选好二十大代表，对于开好二十大十分重要</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barn(inVertical)">
                                      <p:cBhvr>
                                        <p:cTn id="13"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3"/>
          <p:cNvPicPr>
            <a:picLocks noChangeAspect="1"/>
          </p:cNvPicPr>
          <p:nvPr>
            <p:custDataLst>
              <p:tags r:id="rId1"/>
            </p:custDataLst>
          </p:nvPr>
        </p:nvPicPr>
        <p:blipFill>
          <a:blip r:embed="rId12"/>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7171"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7172" name="组合 5"/>
          <p:cNvGrpSpPr/>
          <p:nvPr>
            <p:custDataLst>
              <p:tags r:id="rId3"/>
            </p:custDataLst>
          </p:nvPr>
        </p:nvGrpSpPr>
        <p:grpSpPr>
          <a:xfrm>
            <a:off x="504825" y="369888"/>
            <a:ext cx="6711950" cy="536575"/>
            <a:chOff x="3433540" y="3221923"/>
            <a:chExt cx="6711945" cy="536436"/>
          </a:xfrm>
        </p:grpSpPr>
        <p:pic>
          <p:nvPicPr>
            <p:cNvPr id="7173" name="图片 24"/>
            <p:cNvPicPr>
              <a:picLocks noChangeAspect="1"/>
            </p:cNvPicPr>
            <p:nvPr>
              <p:custDataLst>
                <p:tags r:id="rId8"/>
              </p:custDataLst>
            </p:nvPr>
          </p:nvPicPr>
          <p:blipFill>
            <a:blip r:embed="rId13"/>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7174" name="文本框 26"/>
            <p:cNvSpPr/>
            <p:nvPr>
              <p:custDataLst>
                <p:tags r:id="rId9"/>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展开选举工作的重要意义</a:t>
              </a:r>
            </a:p>
          </p:txBody>
        </p:sp>
      </p:grpSp>
      <p:pic>
        <p:nvPicPr>
          <p:cNvPr id="7175" name="图片 6"/>
          <p:cNvPicPr>
            <a:picLocks noChangeAspect="1"/>
          </p:cNvPicPr>
          <p:nvPr>
            <p:custDataLst>
              <p:tags r:id="rId4"/>
            </p:custDataLst>
          </p:nvPr>
        </p:nvPicPr>
        <p:blipFill>
          <a:blip r:embed="rId14"/>
          <a:stretch>
            <a:fillRect/>
          </a:stretch>
        </p:blipFill>
        <p:spPr>
          <a:xfrm>
            <a:off x="3314700" y="-284162"/>
            <a:ext cx="8877300" cy="8877300"/>
          </a:xfrm>
          <a:prstGeom prst="rect">
            <a:avLst/>
          </a:prstGeom>
          <a:noFill/>
          <a:ln cap="flat">
            <a:noFill/>
            <a:prstDash val="solid"/>
            <a:round/>
            <a:headEnd type="none" w="med" len="med"/>
            <a:tailEnd type="none" w="med" len="med"/>
          </a:ln>
        </p:spPr>
      </p:pic>
      <p:sp>
        <p:nvSpPr>
          <p:cNvPr id="7176" name="矩形 7"/>
          <p:cNvSpPr/>
          <p:nvPr>
            <p:custDataLst>
              <p:tags r:id="rId5"/>
            </p:custDataLst>
          </p:nvPr>
        </p:nvSpPr>
        <p:spPr>
          <a:xfrm>
            <a:off x="4416660" y="3369802"/>
            <a:ext cx="6506165" cy="184011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第一，做好代表选举工作，是确保二十大顺利召开、圆满完成大会各项任务的重要基础。</a:t>
            </a:r>
          </a:p>
          <a:p>
            <a:pPr marL="0" marR="0" lvl="0" indent="0" algn="l" defTabSz="914400" rtl="0" eaLnBrk="1" fontAlgn="auto" latinLnBrk="0" hangingPunct="1">
              <a:lnSpc>
                <a:spcPct val="12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第二，做好代表选举工作，是坚持全面从严治党、加强和规范党内政治生活的生动实践。</a:t>
            </a:r>
          </a:p>
          <a:p>
            <a:pPr marL="0" marR="0" lvl="0" indent="0" algn="l" defTabSz="914400" rtl="0" eaLnBrk="1" fontAlgn="auto" latinLnBrk="0" hangingPunct="1">
              <a:lnSpc>
                <a:spcPct val="12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第三，做好代表选举工作，是凝聚全党力量、牢记初心使命，走好新的赶考之路的有力动员。</a:t>
            </a:r>
          </a:p>
        </p:txBody>
      </p:sp>
      <p:pic>
        <p:nvPicPr>
          <p:cNvPr id="7177" name="图片 8"/>
          <p:cNvPicPr>
            <a:picLocks noChangeAspect="1"/>
          </p:cNvPicPr>
          <p:nvPr>
            <p:custDataLst>
              <p:tags r:id="rId6"/>
            </p:custDataLst>
          </p:nvPr>
        </p:nvPicPr>
        <p:blipFill>
          <a:blip r:embed="rId15"/>
          <a:stretch>
            <a:fillRect/>
          </a:stretch>
        </p:blipFill>
        <p:spPr>
          <a:xfrm>
            <a:off x="100013" y="2095500"/>
            <a:ext cx="3889375" cy="3889375"/>
          </a:xfrm>
          <a:prstGeom prst="rect">
            <a:avLst/>
          </a:prstGeom>
          <a:noFill/>
          <a:ln cap="flat">
            <a:noFill/>
            <a:prstDash val="solid"/>
            <a:round/>
            <a:headEnd type="none" w="med" len="med"/>
            <a:tailEnd type="none" w="med" len="med"/>
          </a:ln>
        </p:spPr>
      </p:pic>
      <p:sp>
        <p:nvSpPr>
          <p:cNvPr id="7178" name="矩形 9"/>
          <p:cNvSpPr/>
          <p:nvPr>
            <p:custDataLst>
              <p:tags r:id="rId7"/>
            </p:custDataLst>
          </p:nvPr>
        </p:nvSpPr>
        <p:spPr>
          <a:xfrm>
            <a:off x="4426544" y="2883937"/>
            <a:ext cx="5010150" cy="39878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选好二十大代表，对于开好二十大十分重要</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500"/>
                                        <p:tgtEl>
                                          <p:spTgt spid="717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fade">
                                      <p:cBhvr>
                                        <p:cTn id="11" dur="1000"/>
                                        <p:tgtEl>
                                          <p:spTgt spid="7178"/>
                                        </p:tgtEl>
                                      </p:cBhvr>
                                    </p:animEffect>
                                    <p:anim calcmode="lin" valueType="num">
                                      <p:cBhvr>
                                        <p:cTn id="12" dur="1000" fill="hold"/>
                                        <p:tgtEl>
                                          <p:spTgt spid="7178"/>
                                        </p:tgtEl>
                                        <p:attrNameLst>
                                          <p:attrName>ppt_x</p:attrName>
                                        </p:attrNameLst>
                                      </p:cBhvr>
                                      <p:tavLst>
                                        <p:tav tm="0">
                                          <p:val>
                                            <p:strVal val="#ppt_x"/>
                                          </p:val>
                                        </p:tav>
                                        <p:tav tm="100000">
                                          <p:val>
                                            <p:strVal val="#ppt_x"/>
                                          </p:val>
                                        </p:tav>
                                      </p:tavLst>
                                    </p:anim>
                                    <p:anim calcmode="lin" valueType="num">
                                      <p:cBhvr>
                                        <p:cTn id="13" dur="1000" fill="hold"/>
                                        <p:tgtEl>
                                          <p:spTgt spid="71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fade">
                                      <p:cBhvr>
                                        <p:cTn id="17" dur="1000"/>
                                        <p:tgtEl>
                                          <p:spTgt spid="7176"/>
                                        </p:tgtEl>
                                      </p:cBhvr>
                                    </p:animEffect>
                                    <p:anim calcmode="lin" valueType="num">
                                      <p:cBhvr>
                                        <p:cTn id="18" dur="1000" fill="hold"/>
                                        <p:tgtEl>
                                          <p:spTgt spid="7176"/>
                                        </p:tgtEl>
                                        <p:attrNameLst>
                                          <p:attrName>ppt_x</p:attrName>
                                        </p:attrNameLst>
                                      </p:cBhvr>
                                      <p:tavLst>
                                        <p:tav tm="0">
                                          <p:val>
                                            <p:strVal val="#ppt_x"/>
                                          </p:val>
                                        </p:tav>
                                        <p:tav tm="100000">
                                          <p:val>
                                            <p:strVal val="#ppt_x"/>
                                          </p:val>
                                        </p:tav>
                                      </p:tavLst>
                                    </p:anim>
                                    <p:anim calcmode="lin" valueType="num">
                                      <p:cBhvr>
                                        <p:cTn id="19" dur="1000" fill="hold"/>
                                        <p:tgtEl>
                                          <p:spTgt spid="717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7177"/>
                                        </p:tgtEl>
                                        <p:attrNameLst>
                                          <p:attrName>style.visibility</p:attrName>
                                        </p:attrNameLst>
                                      </p:cBhvr>
                                      <p:to>
                                        <p:strVal val="visible"/>
                                      </p:to>
                                    </p:set>
                                    <p:animEffect transition="in" filter="wipe(down)">
                                      <p:cBhvr>
                                        <p:cTn id="2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3"/>
          <p:cNvPicPr>
            <a:picLocks noChangeAspect="1"/>
          </p:cNvPicPr>
          <p:nvPr>
            <p:custDataLst>
              <p:tags r:id="rId1"/>
            </p:custDataLst>
          </p:nvPr>
        </p:nvPicPr>
        <p:blipFill>
          <a:blip r:embed="rId25"/>
          <a:stretch>
            <a:fillRect/>
          </a:stretch>
        </p:blipFill>
        <p:spPr>
          <a:xfrm>
            <a:off x="0" y="0"/>
            <a:ext cx="12192000" cy="6907213"/>
          </a:xfrm>
          <a:prstGeom prst="rect">
            <a:avLst/>
          </a:prstGeom>
          <a:noFill/>
          <a:ln cap="flat">
            <a:noFill/>
            <a:prstDash val="solid"/>
            <a:round/>
            <a:headEnd type="none" w="med" len="med"/>
            <a:tailEnd type="none" w="med" len="med"/>
          </a:ln>
        </p:spPr>
      </p:pic>
      <p:pic>
        <p:nvPicPr>
          <p:cNvPr id="8195" name="图片 11"/>
          <p:cNvPicPr>
            <a:picLocks noChangeAspect="1"/>
          </p:cNvPicPr>
          <p:nvPr>
            <p:custDataLst>
              <p:tags r:id="rId2"/>
            </p:custDataLst>
          </p:nvPr>
        </p:nvPicPr>
        <p:blipFill>
          <a:blip r:embed="rId26"/>
          <a:stretch>
            <a:fillRect/>
          </a:stretch>
        </p:blipFill>
        <p:spPr>
          <a:xfrm>
            <a:off x="0" y="4267200"/>
            <a:ext cx="12192000" cy="2640013"/>
          </a:xfrm>
          <a:prstGeom prst="rect">
            <a:avLst/>
          </a:prstGeom>
          <a:noFill/>
          <a:ln cap="flat">
            <a:noFill/>
            <a:prstDash val="solid"/>
            <a:round/>
            <a:headEnd type="none" w="med" len="med"/>
            <a:tailEnd type="none" w="med" len="med"/>
          </a:ln>
        </p:spPr>
      </p:pic>
      <p:pic>
        <p:nvPicPr>
          <p:cNvPr id="8196" name="图片 27"/>
          <p:cNvPicPr>
            <a:picLocks noChangeAspect="1"/>
          </p:cNvPicPr>
          <p:nvPr>
            <p:custDataLst>
              <p:tags r:id="rId3"/>
            </p:custDataLst>
          </p:nvPr>
        </p:nvPicPr>
        <p:blipFill>
          <a:blip r:embed="rId27"/>
          <a:stretch>
            <a:fillRect/>
          </a:stretch>
        </p:blipFill>
        <p:spPr>
          <a:xfrm>
            <a:off x="-1587" y="3706813"/>
            <a:ext cx="2982912" cy="3187700"/>
          </a:xfrm>
          <a:prstGeom prst="rect">
            <a:avLst/>
          </a:prstGeom>
          <a:noFill/>
          <a:ln cap="flat">
            <a:noFill/>
            <a:prstDash val="solid"/>
            <a:round/>
            <a:headEnd type="none" w="med" len="med"/>
            <a:tailEnd type="none" w="med" len="med"/>
          </a:ln>
        </p:spPr>
      </p:pic>
      <p:pic>
        <p:nvPicPr>
          <p:cNvPr id="8197" name="图片 2"/>
          <p:cNvPicPr>
            <a:picLocks noChangeAspect="1"/>
          </p:cNvPicPr>
          <p:nvPr>
            <p:custDataLst>
              <p:tags r:id="rId4"/>
            </p:custDataLst>
          </p:nvPr>
        </p:nvPicPr>
        <p:blipFill>
          <a:blip r:embed="rId28"/>
          <a:stretch>
            <a:fillRect/>
          </a:stretch>
        </p:blipFill>
        <p:spPr>
          <a:xfrm>
            <a:off x="8280400" y="3614738"/>
            <a:ext cx="3911600" cy="3911600"/>
          </a:xfrm>
          <a:prstGeom prst="rect">
            <a:avLst/>
          </a:prstGeom>
          <a:noFill/>
          <a:ln cap="flat">
            <a:noFill/>
            <a:prstDash val="solid"/>
            <a:round/>
            <a:headEnd type="none" w="med" len="med"/>
            <a:tailEnd type="none" w="med" len="med"/>
          </a:ln>
        </p:spPr>
      </p:pic>
      <p:sp>
        <p:nvSpPr>
          <p:cNvPr id="8198" name="PA-102235"/>
          <p:cNvSpPr txBox="1">
            <a:spLocks noChangeArrowheads="1"/>
          </p:cNvSpPr>
          <p:nvPr>
            <p:custDataLst>
              <p:tags r:id="rId5"/>
            </p:custDataLst>
          </p:nvPr>
        </p:nvSpPr>
        <p:spPr bwMode="auto">
          <a:xfrm>
            <a:off x="2147791" y="3001741"/>
            <a:ext cx="8055427" cy="115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ct val="0"/>
              </a:spcAft>
              <a:buClrTx/>
              <a:buSzTx/>
              <a:buFont typeface="Arial" panose="020B0604020202020204" pitchFamily="34" charset="0"/>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选举工作的主要指示精神</a:t>
            </a:r>
          </a:p>
        </p:txBody>
      </p:sp>
      <p:sp>
        <p:nvSpPr>
          <p:cNvPr id="8199" name="文本框 29"/>
          <p:cNvSpPr txBox="1"/>
          <p:nvPr>
            <p:custDataLst>
              <p:tags r:id="rId6"/>
            </p:custDataLst>
          </p:nvPr>
        </p:nvSpPr>
        <p:spPr>
          <a:xfrm>
            <a:off x="3270810" y="2165912"/>
            <a:ext cx="2375971" cy="70788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PART</a:t>
            </a:r>
            <a:r>
              <a:rPr kumimoji="1" lang="zh-CN" altLang="en-US"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等线" panose="02010600030101010101" charset="-122"/>
                <a:sym typeface="+mn-lt"/>
              </a:rPr>
              <a:t> </a:t>
            </a:r>
            <a:r>
              <a:rPr kumimoji="1" lang="en-US" altLang="zh-CN" sz="40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汉仪雅酷黑 75W" pitchFamily="34" charset="-122"/>
                <a:ea typeface="汉仪雅酷黑 75W" pitchFamily="34" charset="-122"/>
                <a:cs typeface="Arial" panose="020B0604020202020204"/>
                <a:sym typeface="+mn-lt"/>
              </a:rPr>
              <a:t>02</a:t>
            </a:r>
            <a:endParaRPr kumimoji="1" lang="zh-CN" altLang="en-US" sz="4000" b="1" i="0" u="none" strike="noStrike" kern="1200" cap="none" spc="0" normalizeH="0" baseline="0" noProof="0">
              <a:solidFill>
                <a:srgbClr val="C00000"/>
              </a:solidFill>
              <a:uLnTx/>
              <a:uFillTx/>
              <a:latin typeface="汉仪雅酷黑 75W" pitchFamily="34" charset="-122"/>
              <a:ea typeface="汉仪雅酷黑 75W" pitchFamily="34" charset="-122"/>
              <a:cs typeface="+mn-ea"/>
              <a:sym typeface="+mn-lt"/>
            </a:endParaRPr>
          </a:p>
        </p:txBody>
      </p:sp>
      <p:grpSp>
        <p:nvGrpSpPr>
          <p:cNvPr id="8200" name="组合 30"/>
          <p:cNvGrpSpPr/>
          <p:nvPr>
            <p:custDataLst>
              <p:tags r:id="rId7"/>
            </p:custDataLst>
          </p:nvPr>
        </p:nvGrpSpPr>
        <p:grpSpPr>
          <a:xfrm>
            <a:off x="5711825" y="2151063"/>
            <a:ext cx="3155950" cy="712787"/>
            <a:chOff x="5700458" y="2368629"/>
            <a:chExt cx="3155362" cy="712242"/>
          </a:xfrm>
        </p:grpSpPr>
        <p:sp>
          <p:nvSpPr>
            <p:cNvPr id="8201" name="PA-102237"/>
            <p:cNvSpPr/>
            <p:nvPr>
              <p:custDataLst>
                <p:tags r:id="rId20"/>
              </p:custDataLst>
            </p:nvPr>
          </p:nvSpPr>
          <p:spPr>
            <a:xfrm>
              <a:off x="5700458" y="2368629"/>
              <a:ext cx="3155362" cy="712242"/>
            </a:xfrm>
            <a:prstGeom prst="rect">
              <a:avLst/>
            </a:prstGeom>
            <a:noFill/>
            <a:ln>
              <a:noFill/>
              <a:miter lim="800000"/>
            </a:ln>
          </p:spPr>
          <p:txBody>
            <a:bodyPr anchor="ctr" anchorCtr="0"/>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dist"/>
              <a:r>
                <a:rPr lang="zh-CN" altLang="en-US" sz="2000" b="1">
                  <a:solidFill>
                    <a:srgbClr val="C00000"/>
                  </a:solidFill>
                  <a:latin typeface="汉仪雅酷黑 75W" pitchFamily="34" charset="-122"/>
                  <a:ea typeface="等线" panose="02010600030101010101" charset="-122"/>
                  <a:sym typeface="等线" panose="02010600030101010101" charset="-122"/>
                </a:rPr>
                <a:t>党的二十大代表选举会</a:t>
              </a:r>
            </a:p>
          </p:txBody>
        </p:sp>
        <p:cxnSp>
          <p:nvCxnSpPr>
            <p:cNvPr id="8202" name="直线连接符 17"/>
            <p:cNvCxnSpPr/>
            <p:nvPr>
              <p:custDataLst>
                <p:tags r:id="rId21"/>
              </p:custDataLst>
            </p:nvPr>
          </p:nvCxnSpPr>
          <p:spPr>
            <a:xfrm>
              <a:off x="5793306" y="2956904"/>
              <a:ext cx="3048000" cy="0"/>
            </a:xfrm>
            <a:prstGeom prst="line">
              <a:avLst/>
            </a:prstGeom>
            <a:noFill/>
            <a:ln w="6350" cap="flat">
              <a:solidFill>
                <a:srgbClr val="C00000"/>
              </a:solidFill>
              <a:prstDash val="solid"/>
              <a:miter lim="800000"/>
              <a:headEnd type="none" w="med" len="med"/>
              <a:tailEnd type="none" w="med" len="med"/>
            </a:ln>
          </p:spPr>
        </p:cxnSp>
        <p:cxnSp>
          <p:nvCxnSpPr>
            <p:cNvPr id="8203" name="直线连接符 18"/>
            <p:cNvCxnSpPr/>
            <p:nvPr>
              <p:custDataLst>
                <p:tags r:id="rId22"/>
              </p:custDataLst>
            </p:nvPr>
          </p:nvCxnSpPr>
          <p:spPr>
            <a:xfrm>
              <a:off x="5783167" y="2506477"/>
              <a:ext cx="3048000" cy="0"/>
            </a:xfrm>
            <a:prstGeom prst="line">
              <a:avLst/>
            </a:prstGeom>
            <a:noFill/>
            <a:ln w="6350" cap="flat">
              <a:solidFill>
                <a:srgbClr val="C00000"/>
              </a:solidFill>
              <a:prstDash val="solid"/>
              <a:miter lim="800000"/>
              <a:headEnd type="none" w="med" len="med"/>
              <a:tailEnd type="none" w="med" len="med"/>
            </a:ln>
          </p:spPr>
        </p:cxnSp>
      </p:grpSp>
      <p:pic>
        <p:nvPicPr>
          <p:cNvPr id="8204" name="图片 34"/>
          <p:cNvPicPr>
            <a:picLocks noChangeAspect="1"/>
          </p:cNvPicPr>
          <p:nvPr>
            <p:custDataLst>
              <p:tags r:id="rId8"/>
            </p:custDataLst>
          </p:nvPr>
        </p:nvPicPr>
        <p:blipFill>
          <a:blip r:embed="rId29"/>
          <a:stretch>
            <a:fillRect/>
          </a:stretch>
        </p:blipFill>
        <p:spPr>
          <a:xfrm>
            <a:off x="5594350" y="719138"/>
            <a:ext cx="1003300" cy="1073150"/>
          </a:xfrm>
          <a:prstGeom prst="rect">
            <a:avLst/>
          </a:prstGeom>
          <a:noFill/>
          <a:ln cap="flat">
            <a:noFill/>
            <a:prstDash val="solid"/>
            <a:round/>
            <a:headEnd type="none" w="med" len="med"/>
            <a:tailEnd type="none" w="med" len="med"/>
          </a:ln>
        </p:spPr>
      </p:pic>
      <p:grpSp>
        <p:nvGrpSpPr>
          <p:cNvPr id="8205" name="组合 35"/>
          <p:cNvGrpSpPr/>
          <p:nvPr>
            <p:custDataLst>
              <p:tags r:id="rId9"/>
            </p:custDataLst>
          </p:nvPr>
        </p:nvGrpSpPr>
        <p:grpSpPr>
          <a:xfrm>
            <a:off x="2620963" y="4454525"/>
            <a:ext cx="6916737" cy="400050"/>
            <a:chOff x="2637537" y="3665889"/>
            <a:chExt cx="6916925" cy="400110"/>
          </a:xfrm>
        </p:grpSpPr>
        <p:sp>
          <p:nvSpPr>
            <p:cNvPr id="8206" name="文本框 36"/>
            <p:cNvSpPr/>
            <p:nvPr>
              <p:custDataLst>
                <p:tags r:id="rId11"/>
              </p:custDataLst>
            </p:nvPr>
          </p:nvSpPr>
          <p:spPr>
            <a:xfrm>
              <a:off x="2637537" y="3665889"/>
              <a:ext cx="6916925"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000" b="1">
                  <a:solidFill>
                    <a:srgbClr val="C00000"/>
                  </a:solidFill>
                  <a:latin typeface="微软雅黑" panose="020B0503020204020204" pitchFamily="34" charset="-122"/>
                  <a:ea typeface="微软雅黑" panose="020B0503020204020204" pitchFamily="34" charset="-122"/>
                </a:rPr>
                <a:t>选举大会</a:t>
              </a:r>
            </a:p>
          </p:txBody>
        </p:sp>
        <p:grpSp>
          <p:nvGrpSpPr>
            <p:cNvPr id="8207" name="组合 37"/>
            <p:cNvGrpSpPr/>
            <p:nvPr>
              <p:custDataLst>
                <p:tags r:id="rId12"/>
              </p:custDataLst>
            </p:nvPr>
          </p:nvGrpSpPr>
          <p:grpSpPr>
            <a:xfrm>
              <a:off x="4341181" y="3791630"/>
              <a:ext cx="1029809" cy="149494"/>
              <a:chOff x="4341181" y="3791630"/>
              <a:chExt cx="1029809" cy="149494"/>
            </a:xfrm>
          </p:grpSpPr>
          <p:cxnSp>
            <p:nvCxnSpPr>
              <p:cNvPr id="8208" name="直接连接符 42"/>
              <p:cNvCxnSpPr/>
              <p:nvPr>
                <p:custDataLst>
                  <p:tags r:id="rId17"/>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8209" name="直接连接符 43"/>
              <p:cNvCxnSpPr/>
              <p:nvPr>
                <p:custDataLst>
                  <p:tags r:id="rId18"/>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8210" name="直接连接符 44"/>
              <p:cNvCxnSpPr/>
              <p:nvPr>
                <p:custDataLst>
                  <p:tags r:id="rId19"/>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nvGrpSpPr>
            <p:cNvPr id="8211" name="组合 38"/>
            <p:cNvGrpSpPr/>
            <p:nvPr>
              <p:custDataLst>
                <p:tags r:id="rId13"/>
              </p:custDataLst>
            </p:nvPr>
          </p:nvGrpSpPr>
          <p:grpSpPr>
            <a:xfrm flipH="1">
              <a:off x="6821012" y="3789031"/>
              <a:ext cx="1029809" cy="149494"/>
              <a:chOff x="4341181" y="3791630"/>
              <a:chExt cx="1029809" cy="149494"/>
            </a:xfrm>
          </p:grpSpPr>
          <p:cxnSp>
            <p:nvCxnSpPr>
              <p:cNvPr id="8212" name="直接连接符 39"/>
              <p:cNvCxnSpPr/>
              <p:nvPr>
                <p:custDataLst>
                  <p:tags r:id="rId14"/>
                </p:custDataLst>
              </p:nvPr>
            </p:nvCxnSpPr>
            <p:spPr>
              <a:xfrm>
                <a:off x="4341181" y="3791630"/>
                <a:ext cx="1029809" cy="0"/>
              </a:xfrm>
              <a:prstGeom prst="line">
                <a:avLst/>
              </a:prstGeom>
              <a:noFill/>
              <a:ln w="28575" cap="flat">
                <a:solidFill>
                  <a:srgbClr val="C00000"/>
                </a:solidFill>
                <a:prstDash val="solid"/>
                <a:miter lim="800000"/>
                <a:headEnd type="none" w="med" len="med"/>
                <a:tailEnd type="none" w="med" len="med"/>
              </a:ln>
            </p:spPr>
          </p:cxnSp>
          <p:cxnSp>
            <p:nvCxnSpPr>
              <p:cNvPr id="8213" name="直接连接符 40"/>
              <p:cNvCxnSpPr/>
              <p:nvPr>
                <p:custDataLst>
                  <p:tags r:id="rId15"/>
                </p:custDataLst>
              </p:nvPr>
            </p:nvCxnSpPr>
            <p:spPr>
              <a:xfrm>
                <a:off x="4589755" y="3863778"/>
                <a:ext cx="781234" cy="0"/>
              </a:xfrm>
              <a:prstGeom prst="line">
                <a:avLst/>
              </a:prstGeom>
              <a:noFill/>
              <a:ln w="28575" cap="flat">
                <a:solidFill>
                  <a:srgbClr val="C00000"/>
                </a:solidFill>
                <a:prstDash val="solid"/>
                <a:miter lim="800000"/>
                <a:headEnd type="none" w="med" len="med"/>
                <a:tailEnd type="none" w="med" len="med"/>
              </a:ln>
            </p:spPr>
          </p:cxnSp>
          <p:cxnSp>
            <p:nvCxnSpPr>
              <p:cNvPr id="8214" name="直接连接符 41"/>
              <p:cNvCxnSpPr/>
              <p:nvPr>
                <p:custDataLst>
                  <p:tags r:id="rId16"/>
                </p:custDataLst>
              </p:nvPr>
            </p:nvCxnSpPr>
            <p:spPr>
              <a:xfrm>
                <a:off x="4749552" y="3941124"/>
                <a:ext cx="621437" cy="0"/>
              </a:xfrm>
              <a:prstGeom prst="line">
                <a:avLst/>
              </a:prstGeom>
              <a:noFill/>
              <a:ln w="28575" cap="flat">
                <a:solidFill>
                  <a:srgbClr val="C00000"/>
                </a:solidFill>
                <a:prstDash val="solid"/>
                <a:miter lim="800000"/>
                <a:headEnd type="none" w="med" len="med"/>
                <a:tailEnd type="none" w="med" len="med"/>
              </a:ln>
            </p:spPr>
          </p:cxnSp>
        </p:grpSp>
      </p:grpSp>
      <p:pic>
        <p:nvPicPr>
          <p:cNvPr id="8215" name="图片 45"/>
          <p:cNvPicPr>
            <a:picLocks noChangeAspect="1"/>
          </p:cNvPicPr>
          <p:nvPr>
            <p:custDataLst>
              <p:tags r:id="rId10"/>
            </p:custDataLst>
          </p:nvPr>
        </p:nvPicPr>
        <p:blipFill>
          <a:blip r:embed="rId30"/>
          <a:stretch>
            <a:fillRect/>
          </a:stretch>
        </p:blipFill>
        <p:spPr>
          <a:xfrm>
            <a:off x="9020175" y="1266825"/>
            <a:ext cx="1346200" cy="774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ipe(down)">
                                      <p:cBhvr>
                                        <p:cTn id="13" dur="500"/>
                                        <p:tgtEl>
                                          <p:spTgt spid="819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ipe(down)">
                                      <p:cBhvr>
                                        <p:cTn id="17" dur="750"/>
                                        <p:tgtEl>
                                          <p:spTgt spid="8197"/>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8204"/>
                                        </p:tgtEl>
                                        <p:attrNameLst>
                                          <p:attrName>style.visibility</p:attrName>
                                        </p:attrNameLst>
                                      </p:cBhvr>
                                      <p:to>
                                        <p:strVal val="visible"/>
                                      </p:to>
                                    </p:set>
                                    <p:anim calcmode="lin" valueType="num">
                                      <p:cBhvr>
                                        <p:cTn id="21" dur="1000" fill="hold"/>
                                        <p:tgtEl>
                                          <p:spTgt spid="8204"/>
                                        </p:tgtEl>
                                        <p:attrNameLst>
                                          <p:attrName>ppt_w</p:attrName>
                                        </p:attrNameLst>
                                      </p:cBhvr>
                                      <p:tavLst>
                                        <p:tav tm="0">
                                          <p:val>
                                            <p:fltVal val="0"/>
                                          </p:val>
                                        </p:tav>
                                        <p:tav tm="100000">
                                          <p:val>
                                            <p:strVal val="#ppt_w"/>
                                          </p:val>
                                        </p:tav>
                                      </p:tavLst>
                                    </p:anim>
                                    <p:anim calcmode="lin" valueType="num">
                                      <p:cBhvr>
                                        <p:cTn id="22" dur="1000" fill="hold"/>
                                        <p:tgtEl>
                                          <p:spTgt spid="8204"/>
                                        </p:tgtEl>
                                        <p:attrNameLst>
                                          <p:attrName>ppt_h</p:attrName>
                                        </p:attrNameLst>
                                      </p:cBhvr>
                                      <p:tavLst>
                                        <p:tav tm="0">
                                          <p:val>
                                            <p:fltVal val="0"/>
                                          </p:val>
                                        </p:tav>
                                        <p:tav tm="100000">
                                          <p:val>
                                            <p:strVal val="#ppt_h"/>
                                          </p:val>
                                        </p:tav>
                                      </p:tavLst>
                                    </p:anim>
                                    <p:anim calcmode="lin" valueType="num">
                                      <p:cBhvr>
                                        <p:cTn id="23" dur="1000" fill="hold"/>
                                        <p:tgtEl>
                                          <p:spTgt spid="8204"/>
                                        </p:tgtEl>
                                        <p:attrNameLst>
                                          <p:attrName>style.rotation</p:attrName>
                                        </p:attrNameLst>
                                      </p:cBhvr>
                                      <p:tavLst>
                                        <p:tav tm="0">
                                          <p:val>
                                            <p:fltVal val="90"/>
                                          </p:val>
                                        </p:tav>
                                        <p:tav tm="100000">
                                          <p:val>
                                            <p:fltVal val="0"/>
                                          </p:val>
                                        </p:tav>
                                      </p:tavLst>
                                    </p:anim>
                                    <p:animEffect transition="in" filter="fade">
                                      <p:cBhvr>
                                        <p:cTn id="24" dur="1000"/>
                                        <p:tgtEl>
                                          <p:spTgt spid="8204"/>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199"/>
                                        </p:tgtEl>
                                        <p:attrNameLst>
                                          <p:attrName>style.visibility</p:attrName>
                                        </p:attrNameLst>
                                      </p:cBhvr>
                                      <p:to>
                                        <p:strVal val="visible"/>
                                      </p:to>
                                    </p:set>
                                    <p:animEffect transition="in" filter="wipe(left)">
                                      <p:cBhvr>
                                        <p:cTn id="28" dur="500"/>
                                        <p:tgtEl>
                                          <p:spTgt spid="8199"/>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fade">
                                      <p:cBhvr>
                                        <p:cTn id="32" dur="1000"/>
                                        <p:tgtEl>
                                          <p:spTgt spid="8200"/>
                                        </p:tgtEl>
                                      </p:cBhvr>
                                    </p:animEffect>
                                    <p:anim calcmode="lin" valueType="num">
                                      <p:cBhvr>
                                        <p:cTn id="33" dur="1000" fill="hold"/>
                                        <p:tgtEl>
                                          <p:spTgt spid="8200"/>
                                        </p:tgtEl>
                                        <p:attrNameLst>
                                          <p:attrName>ppt_x</p:attrName>
                                        </p:attrNameLst>
                                      </p:cBhvr>
                                      <p:tavLst>
                                        <p:tav tm="0">
                                          <p:val>
                                            <p:strVal val="#ppt_x"/>
                                          </p:val>
                                        </p:tav>
                                        <p:tav tm="100000">
                                          <p:val>
                                            <p:strVal val="#ppt_x"/>
                                          </p:val>
                                        </p:tav>
                                      </p:tavLst>
                                    </p:anim>
                                    <p:anim calcmode="lin" valueType="num">
                                      <p:cBhvr>
                                        <p:cTn id="34" dur="1000" fill="hold"/>
                                        <p:tgtEl>
                                          <p:spTgt spid="8200"/>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8198"/>
                                        </p:tgtEl>
                                        <p:attrNameLst>
                                          <p:attrName>style.visibility</p:attrName>
                                        </p:attrNameLst>
                                      </p:cBhvr>
                                      <p:to>
                                        <p:strVal val="visible"/>
                                      </p:to>
                                    </p:set>
                                    <p:anim calcmode="lin" valueType="num">
                                      <p:cBhvr additive="base">
                                        <p:cTn id="38" dur="500" fill="hold"/>
                                        <p:tgtEl>
                                          <p:spTgt spid="8198"/>
                                        </p:tgtEl>
                                        <p:attrNameLst>
                                          <p:attrName>ppt_x</p:attrName>
                                        </p:attrNameLst>
                                      </p:cBhvr>
                                      <p:tavLst>
                                        <p:tav tm="0">
                                          <p:val>
                                            <p:strVal val="#ppt_x"/>
                                          </p:val>
                                        </p:tav>
                                        <p:tav tm="100000">
                                          <p:val>
                                            <p:strVal val="#ppt_x"/>
                                          </p:val>
                                        </p:tav>
                                      </p:tavLst>
                                    </p:anim>
                                    <p:anim calcmode="lin" valueType="num">
                                      <p:cBhvr additive="base">
                                        <p:cTn id="39" dur="500" fill="hold"/>
                                        <p:tgtEl>
                                          <p:spTgt spid="8198"/>
                                        </p:tgtEl>
                                        <p:attrNameLst>
                                          <p:attrName>ppt_y</p:attrName>
                                        </p:attrNameLst>
                                      </p:cBhvr>
                                      <p:tavLst>
                                        <p:tav tm="0">
                                          <p:val>
                                            <p:strVal val="1+#ppt_h/2"/>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8205"/>
                                        </p:tgtEl>
                                        <p:attrNameLst>
                                          <p:attrName>style.visibility</p:attrName>
                                        </p:attrNameLst>
                                      </p:cBhvr>
                                      <p:to>
                                        <p:strVal val="visible"/>
                                      </p:to>
                                    </p:set>
                                    <p:animEffect transition="in" filter="fade">
                                      <p:cBhvr>
                                        <p:cTn id="43" dur="1000"/>
                                        <p:tgtEl>
                                          <p:spTgt spid="8205"/>
                                        </p:tgtEl>
                                      </p:cBhvr>
                                    </p:animEffect>
                                    <p:anim calcmode="lin" valueType="num">
                                      <p:cBhvr>
                                        <p:cTn id="44" dur="1000" fill="hold"/>
                                        <p:tgtEl>
                                          <p:spTgt spid="8205"/>
                                        </p:tgtEl>
                                        <p:attrNameLst>
                                          <p:attrName>ppt_x</p:attrName>
                                        </p:attrNameLst>
                                      </p:cBhvr>
                                      <p:tavLst>
                                        <p:tav tm="0">
                                          <p:val>
                                            <p:strVal val="#ppt_x"/>
                                          </p:val>
                                        </p:tav>
                                        <p:tav tm="100000">
                                          <p:val>
                                            <p:strVal val="#ppt_x"/>
                                          </p:val>
                                        </p:tav>
                                      </p:tavLst>
                                    </p:anim>
                                    <p:anim calcmode="lin" valueType="num">
                                      <p:cBhvr>
                                        <p:cTn id="45" dur="1000" fill="hold"/>
                                        <p:tgtEl>
                                          <p:spTgt spid="8205"/>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4" fill="hold" nodeType="afterEffect">
                                  <p:stCondLst>
                                    <p:cond delay="0"/>
                                  </p:stCondLst>
                                  <p:childTnLst>
                                    <p:set>
                                      <p:cBhvr>
                                        <p:cTn id="48" dur="1" fill="hold">
                                          <p:stCondLst>
                                            <p:cond delay="0"/>
                                          </p:stCondLst>
                                        </p:cTn>
                                        <p:tgtEl>
                                          <p:spTgt spid="8215"/>
                                        </p:tgtEl>
                                        <p:attrNameLst>
                                          <p:attrName>style.visibility</p:attrName>
                                        </p:attrNameLst>
                                      </p:cBhvr>
                                      <p:to>
                                        <p:strVal val="visible"/>
                                      </p:to>
                                    </p:set>
                                    <p:animEffect transition="in" filter="wipe(down)">
                                      <p:cBhvr>
                                        <p:cTn id="49"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p:cNvPicPr>
            <a:picLocks noChangeAspect="1"/>
          </p:cNvPicPr>
          <p:nvPr>
            <p:custDataLst>
              <p:tags r:id="rId1"/>
            </p:custDataLst>
          </p:nvPr>
        </p:nvPicPr>
        <p:blipFill>
          <a:blip r:embed="rId14"/>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9219"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9220" name="组合 5"/>
          <p:cNvGrpSpPr/>
          <p:nvPr>
            <p:custDataLst>
              <p:tags r:id="rId3"/>
            </p:custDataLst>
          </p:nvPr>
        </p:nvGrpSpPr>
        <p:grpSpPr>
          <a:xfrm>
            <a:off x="504825" y="369888"/>
            <a:ext cx="6711950" cy="536575"/>
            <a:chOff x="3433540" y="3221923"/>
            <a:chExt cx="6711945" cy="536436"/>
          </a:xfrm>
        </p:grpSpPr>
        <p:pic>
          <p:nvPicPr>
            <p:cNvPr id="9221" name="图片 24"/>
            <p:cNvPicPr>
              <a:picLocks noChangeAspect="1"/>
            </p:cNvPicPr>
            <p:nvPr>
              <p:custDataLst>
                <p:tags r:id="rId10"/>
              </p:custDataLst>
            </p:nvPr>
          </p:nvPicPr>
          <p:blipFill>
            <a:blip r:embed="rId15"/>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9222" name="文本框 26"/>
            <p:cNvSpPr/>
            <p:nvPr>
              <p:custDataLst>
                <p:tags r:id="rId11"/>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选举工作的主要指示精神</a:t>
              </a:r>
            </a:p>
          </p:txBody>
        </p:sp>
      </p:grpSp>
      <p:grpSp>
        <p:nvGrpSpPr>
          <p:cNvPr id="9223" name="组合 2"/>
          <p:cNvGrpSpPr/>
          <p:nvPr>
            <p:custDataLst>
              <p:tags r:id="rId4"/>
            </p:custDataLst>
          </p:nvPr>
        </p:nvGrpSpPr>
        <p:grpSpPr>
          <a:xfrm>
            <a:off x="792163" y="1160463"/>
            <a:ext cx="10287000" cy="4852987"/>
            <a:chOff x="792756" y="1160562"/>
            <a:chExt cx="10287635" cy="4853305"/>
          </a:xfrm>
        </p:grpSpPr>
        <p:sp>
          <p:nvSpPr>
            <p:cNvPr id="9224" name="矩形 6"/>
            <p:cNvSpPr/>
            <p:nvPr>
              <p:custDataLst>
                <p:tags r:id="rId5"/>
              </p:custDataLst>
            </p:nvPr>
          </p:nvSpPr>
          <p:spPr>
            <a:xfrm>
              <a:off x="1006789" y="1727627"/>
              <a:ext cx="7007046" cy="52322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l">
                <a:buClrTx/>
                <a:buSzTx/>
                <a:buFontTx/>
              </a:pPr>
              <a:r>
                <a:rPr lang="zh-CN" altLang="en-US" sz="2800" b="1">
                  <a:solidFill>
                    <a:srgbClr val="C00000"/>
                  </a:solidFill>
                  <a:effectLst/>
                  <a:latin typeface="微软雅黑" panose="020B0503020204020204" pitchFamily="34" charset="-122"/>
                  <a:ea typeface="微软雅黑" panose="020B0503020204020204" pitchFamily="34" charset="-122"/>
                  <a:sym typeface="Arial" panose="020B0604020202020204"/>
                </a:rPr>
                <a:t>按照党中央部署，做好二十大代表选举工作</a:t>
              </a:r>
            </a:p>
          </p:txBody>
        </p:sp>
        <p:grpSp>
          <p:nvGrpSpPr>
            <p:cNvPr id="9225" name="组合 7"/>
            <p:cNvGrpSpPr/>
            <p:nvPr>
              <p:custDataLst>
                <p:tags r:id="rId6"/>
              </p:custDataLst>
            </p:nvPr>
          </p:nvGrpSpPr>
          <p:grpSpPr>
            <a:xfrm>
              <a:off x="792756" y="1160562"/>
              <a:ext cx="10287635" cy="4853305"/>
              <a:chOff x="1274" y="1471"/>
              <a:chExt cx="16201" cy="7643"/>
            </a:xfrm>
          </p:grpSpPr>
          <p:sp>
            <p:nvSpPr>
              <p:cNvPr id="9226" name="矩形 8"/>
              <p:cNvSpPr/>
              <p:nvPr>
                <p:custDataLst>
                  <p:tags r:id="rId7"/>
                </p:custDataLst>
              </p:nvPr>
            </p:nvSpPr>
            <p:spPr>
              <a:xfrm>
                <a:off x="1274" y="3184"/>
                <a:ext cx="16174" cy="479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285750" lvl="0" indent="0" fontAlgn="base">
                  <a:lnSpc>
                    <a:spcPct val="200000"/>
                  </a:lnSpc>
                </a:pPr>
                <a:r>
                  <a:rPr lang="zh-CN" altLang="en-US" sz="2400">
                    <a:solidFill>
                      <a:srgbClr val="C00000"/>
                    </a:solidFill>
                    <a:latin typeface="微软雅黑" panose="020B0503020204020204" pitchFamily="34" charset="-122"/>
                    <a:ea typeface="微软雅黑" panose="020B0503020204020204" pitchFamily="34" charset="-122"/>
                  </a:rPr>
                  <a:t>坚持</a:t>
                </a:r>
                <a:r>
                  <a:rPr lang="zh-CN" altLang="en-US">
                    <a:latin typeface="微软雅黑" panose="020B0503020204020204" pitchFamily="34" charset="-122"/>
                    <a:ea typeface="微软雅黑" panose="020B0503020204020204" pitchFamily="34" charset="-122"/>
                  </a:rPr>
                  <a:t>以习近平新时代中国特色社会主义思想为指导，</a:t>
                </a:r>
                <a:endParaRPr lang="en-US" altLang="zh-CN">
                  <a:latin typeface="微软雅黑" panose="020B0503020204020204" pitchFamily="34" charset="-122"/>
                  <a:ea typeface="微软雅黑" panose="020B0503020204020204" pitchFamily="34" charset="-122"/>
                </a:endParaRPr>
              </a:p>
              <a:p>
                <a:pPr marL="285750" lvl="0" indent="0" fontAlgn="base">
                  <a:lnSpc>
                    <a:spcPct val="200000"/>
                  </a:lnSpc>
                </a:pPr>
                <a:r>
                  <a:rPr lang="zh-CN" altLang="en-US" sz="2400">
                    <a:solidFill>
                      <a:srgbClr val="C00000"/>
                    </a:solidFill>
                    <a:latin typeface="微软雅黑" panose="020B0503020204020204" pitchFamily="34" charset="-122"/>
                    <a:ea typeface="微软雅黑" panose="020B0503020204020204" pitchFamily="34" charset="-122"/>
                  </a:rPr>
                  <a:t>坚持</a:t>
                </a:r>
                <a:r>
                  <a:rPr lang="zh-CN" altLang="en-US">
                    <a:latin typeface="微软雅黑" panose="020B0503020204020204" pitchFamily="34" charset="-122"/>
                    <a:ea typeface="微软雅黑" panose="020B0503020204020204" pitchFamily="34" charset="-122"/>
                  </a:rPr>
                  <a:t>以党章为根本遵循，</a:t>
                </a:r>
                <a:endParaRPr lang="en-US" altLang="zh-CN">
                  <a:latin typeface="微软雅黑" panose="020B0503020204020204" pitchFamily="34" charset="-122"/>
                  <a:ea typeface="微软雅黑" panose="020B0503020204020204" pitchFamily="34" charset="-122"/>
                </a:endParaRPr>
              </a:p>
              <a:p>
                <a:pPr marL="285750" lvl="0" indent="0" fontAlgn="base">
                  <a:lnSpc>
                    <a:spcPct val="200000"/>
                  </a:lnSpc>
                </a:pPr>
                <a:r>
                  <a:rPr lang="zh-CN" altLang="en-US" sz="2400">
                    <a:solidFill>
                      <a:srgbClr val="C00000"/>
                    </a:solidFill>
                    <a:latin typeface="微软雅黑" panose="020B0503020204020204" pitchFamily="34" charset="-122"/>
                    <a:ea typeface="微软雅黑" panose="020B0503020204020204" pitchFamily="34" charset="-122"/>
                  </a:rPr>
                  <a:t>坚持</a:t>
                </a:r>
                <a:r>
                  <a:rPr lang="zh-CN" altLang="en-US">
                    <a:latin typeface="微软雅黑" panose="020B0503020204020204" pitchFamily="34" charset="-122"/>
                    <a:ea typeface="微软雅黑" panose="020B0503020204020204" pitchFamily="34" charset="-122"/>
                  </a:rPr>
                  <a:t>党的性质宗旨，</a:t>
                </a:r>
                <a:endParaRPr lang="en-US" altLang="zh-CN">
                  <a:latin typeface="微软雅黑" panose="020B0503020204020204" pitchFamily="34" charset="-122"/>
                  <a:ea typeface="微软雅黑" panose="020B0503020204020204" pitchFamily="34" charset="-122"/>
                </a:endParaRPr>
              </a:p>
              <a:p>
                <a:pPr marL="285750" lvl="0" indent="0" fontAlgn="base">
                  <a:lnSpc>
                    <a:spcPct val="200000"/>
                  </a:lnSpc>
                </a:pPr>
                <a:r>
                  <a:rPr lang="zh-CN" altLang="en-US" sz="2400">
                    <a:solidFill>
                      <a:srgbClr val="C00000"/>
                    </a:solidFill>
                    <a:latin typeface="微软雅黑" panose="020B0503020204020204" pitchFamily="34" charset="-122"/>
                    <a:ea typeface="微软雅黑" panose="020B0503020204020204" pitchFamily="34" charset="-122"/>
                  </a:rPr>
                  <a:t>坚持</a:t>
                </a:r>
                <a:r>
                  <a:rPr lang="zh-CN" altLang="en-US">
                    <a:latin typeface="微软雅黑" panose="020B0503020204020204" pitchFamily="34" charset="-122"/>
                    <a:ea typeface="微软雅黑" panose="020B0503020204020204" pitchFamily="34" charset="-122"/>
                  </a:rPr>
                  <a:t>和加强党的全面领导，充分发扬党内民主，严格资格条件，严密产生程序，严肃选举纪律</a:t>
                </a:r>
              </a:p>
            </p:txBody>
          </p:sp>
          <p:sp>
            <p:nvSpPr>
              <p:cNvPr id="9227" name="矩形 9"/>
              <p:cNvSpPr/>
              <p:nvPr>
                <p:custDataLst>
                  <p:tags r:id="rId8"/>
                </p:custDataLst>
              </p:nvPr>
            </p:nvSpPr>
            <p:spPr>
              <a:xfrm>
                <a:off x="1791" y="8389"/>
                <a:ext cx="15100" cy="725"/>
              </a:xfrm>
              <a:prstGeom prst="rect">
                <a:avLst/>
              </a:prstGeom>
              <a:solidFill>
                <a:srgbClr val="C00000"/>
              </a:solid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确保选出的二十大代表素质优良、结构合理、分布广泛、党员拥护。</a:t>
                </a:r>
              </a:p>
            </p:txBody>
          </p:sp>
          <p:pic>
            <p:nvPicPr>
              <p:cNvPr id="9228" name="图片 10"/>
              <p:cNvPicPr>
                <a:picLocks noChangeAspect="1"/>
              </p:cNvPicPr>
              <p:nvPr>
                <p:custDataLst>
                  <p:tags r:id="rId9"/>
                </p:custDataLst>
              </p:nvPr>
            </p:nvPicPr>
            <p:blipFill>
              <a:blip r:embed="rId16"/>
              <a:stretch>
                <a:fillRect/>
              </a:stretch>
            </p:blipFill>
            <p:spPr>
              <a:xfrm>
                <a:off x="10965" y="1471"/>
                <a:ext cx="6510" cy="6510"/>
              </a:xfrm>
              <a:prstGeom prst="rect">
                <a:avLst/>
              </a:prstGeom>
              <a:noFill/>
              <a:ln cap="flat">
                <a:noFill/>
                <a:prstDash val="solid"/>
                <a:round/>
                <a:headEnd type="none" w="med" len="med"/>
                <a:tailEnd type="none" w="med" len="med"/>
              </a:ln>
            </p:spPr>
          </p:pic>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p:cNvPicPr>
            <a:picLocks noChangeAspect="1"/>
          </p:cNvPicPr>
          <p:nvPr>
            <p:custDataLst>
              <p:tags r:id="rId1"/>
            </p:custDataLst>
          </p:nvPr>
        </p:nvPicPr>
        <p:blipFill>
          <a:blip r:embed="rId14"/>
          <a:stretch>
            <a:fillRect/>
          </a:stretch>
        </p:blipFill>
        <p:spPr>
          <a:xfrm>
            <a:off x="0" y="0"/>
            <a:ext cx="12192000" cy="6907213"/>
          </a:xfrm>
          <a:prstGeom prst="rect">
            <a:avLst/>
          </a:prstGeom>
          <a:noFill/>
          <a:ln cap="flat">
            <a:noFill/>
            <a:prstDash val="solid"/>
            <a:round/>
            <a:headEnd type="none" w="med" len="med"/>
            <a:tailEnd type="none" w="med" len="med"/>
          </a:ln>
        </p:spPr>
      </p:pic>
      <p:sp>
        <p:nvSpPr>
          <p:cNvPr id="10243" name="矩形 1"/>
          <p:cNvSpPr/>
          <p:nvPr>
            <p:custDataLst>
              <p:tags r:id="rId2"/>
            </p:custDataLst>
          </p:nvPr>
        </p:nvSpPr>
        <p:spPr>
          <a:xfrm>
            <a:off x="228600" y="174171"/>
            <a:ext cx="11713029" cy="6498772"/>
          </a:xfrm>
          <a:prstGeom prst="rect">
            <a:avLst/>
          </a:prstGeom>
          <a:solidFill>
            <a:srgbClr val="F4F4F4"/>
          </a:solidFill>
          <a:ln w="12700" cap="flat" cmpd="sng" algn="ctr">
            <a:noFill/>
            <a:prstDash val="solid"/>
            <a:miter lim="800000"/>
            <a:headEnd type="none" w="med" len="med"/>
            <a:tailEnd type="none" w="med" len="med"/>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10244" name="组合 5"/>
          <p:cNvGrpSpPr/>
          <p:nvPr>
            <p:custDataLst>
              <p:tags r:id="rId3"/>
            </p:custDataLst>
          </p:nvPr>
        </p:nvGrpSpPr>
        <p:grpSpPr>
          <a:xfrm>
            <a:off x="504825" y="369888"/>
            <a:ext cx="6711950" cy="536575"/>
            <a:chOff x="3433540" y="3221923"/>
            <a:chExt cx="6711945" cy="536436"/>
          </a:xfrm>
        </p:grpSpPr>
        <p:pic>
          <p:nvPicPr>
            <p:cNvPr id="10245" name="图片 24"/>
            <p:cNvPicPr>
              <a:picLocks noChangeAspect="1"/>
            </p:cNvPicPr>
            <p:nvPr>
              <p:custDataLst>
                <p:tags r:id="rId10"/>
              </p:custDataLst>
            </p:nvPr>
          </p:nvPicPr>
          <p:blipFill>
            <a:blip r:embed="rId15"/>
            <a:stretch>
              <a:fillRect/>
            </a:stretch>
          </p:blipFill>
          <p:spPr>
            <a:xfrm>
              <a:off x="3433540" y="3221923"/>
              <a:ext cx="501506" cy="536436"/>
            </a:xfrm>
            <a:prstGeom prst="rect">
              <a:avLst/>
            </a:prstGeom>
            <a:noFill/>
            <a:ln cap="flat">
              <a:noFill/>
              <a:prstDash val="solid"/>
              <a:round/>
              <a:headEnd type="none" w="med" len="med"/>
              <a:tailEnd type="none" w="med" len="med"/>
            </a:ln>
          </p:spPr>
        </p:pic>
        <p:sp>
          <p:nvSpPr>
            <p:cNvPr id="10246" name="文本框 26"/>
            <p:cNvSpPr/>
            <p:nvPr>
              <p:custDataLst>
                <p:tags r:id="rId11"/>
              </p:custDataLst>
            </p:nvPr>
          </p:nvSpPr>
          <p:spPr>
            <a:xfrm>
              <a:off x="4049485" y="3389027"/>
              <a:ext cx="609600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0" lvl="0" indent="0" defTabSz="685800"/>
              <a:r>
                <a:rPr lang="zh-CN" altLang="en-US">
                  <a:solidFill>
                    <a:srgbClr val="C00000"/>
                  </a:solidFill>
                  <a:latin typeface="汉仪雅酷黑 75W" pitchFamily="34" charset="-122"/>
                  <a:ea typeface="等线" panose="02010600030101010101" charset="-122"/>
                  <a:sym typeface="等线" panose="02010600030101010101" charset="-122"/>
                </a:rPr>
                <a:t>选举工作的主要指示精神</a:t>
              </a:r>
            </a:p>
          </p:txBody>
        </p:sp>
      </p:grpSp>
      <p:grpSp>
        <p:nvGrpSpPr>
          <p:cNvPr id="10247" name="组合 6"/>
          <p:cNvGrpSpPr/>
          <p:nvPr>
            <p:custDataLst>
              <p:tags r:id="rId4"/>
            </p:custDataLst>
          </p:nvPr>
        </p:nvGrpSpPr>
        <p:grpSpPr>
          <a:xfrm>
            <a:off x="1120775" y="1725613"/>
            <a:ext cx="6096000" cy="4065587"/>
            <a:chOff x="756036" y="2142449"/>
            <a:chExt cx="6096000" cy="4064903"/>
          </a:xfrm>
        </p:grpSpPr>
        <p:sp>
          <p:nvSpPr>
            <p:cNvPr id="10248" name="文本框 7"/>
            <p:cNvSpPr/>
            <p:nvPr>
              <p:custDataLst>
                <p:tags r:id="rId8"/>
              </p:custDataLst>
            </p:nvPr>
          </p:nvSpPr>
          <p:spPr>
            <a:xfrm>
              <a:off x="756036" y="2142449"/>
              <a:ext cx="6096000"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lvl="0" algn="l">
                <a:buClrTx/>
                <a:buSzTx/>
                <a:buFontTx/>
              </a:pPr>
              <a:r>
                <a:rPr lang="zh-CN" altLang="en-US" sz="2000" b="1">
                  <a:solidFill>
                    <a:srgbClr val="C00000"/>
                  </a:solidFill>
                  <a:effectLst/>
                  <a:latin typeface="微软雅黑" panose="020B0503020204020204" pitchFamily="34" charset="-122"/>
                  <a:ea typeface="微软雅黑" panose="020B0503020204020204" pitchFamily="34" charset="-122"/>
                  <a:sym typeface="Arial" panose="020B0604020202020204"/>
                </a:rPr>
                <a:t>习近平总书记重要指示精神和《通知》要求，二十大代表选举工作突出强调了以下几个方面：</a:t>
              </a:r>
            </a:p>
          </p:txBody>
        </p:sp>
        <p:sp>
          <p:nvSpPr>
            <p:cNvPr id="10249" name="文本框 9"/>
            <p:cNvSpPr/>
            <p:nvPr>
              <p:custDataLst>
                <p:tags r:id="rId9"/>
              </p:custDataLst>
            </p:nvPr>
          </p:nvSpPr>
          <p:spPr>
            <a:xfrm>
              <a:off x="756036" y="2874580"/>
              <a:ext cx="6096000" cy="333277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1pPr>
              <a:lvl2pPr marL="4572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2pPr>
              <a:lvl3pPr marL="9144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3pPr>
              <a:lvl4pPr marL="13716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4pPr>
              <a:lvl5pPr marL="1828800" indent="0" algn="l" defTabSz="914400" rtl="0" eaLnBrk="1" hangingPunct="1">
                <a:buNone/>
                <a:defRPr lang="zh-CN" altLang="en-US" sz="1800">
                  <a:solidFill>
                    <a:schemeClr val="tx1"/>
                  </a:solidFill>
                  <a:latin typeface="等线 Light" panose="02010600030101010101" charset="-122"/>
                  <a:ea typeface="等线 Light" panose="02010600030101010101" charset="-122"/>
                </a:defRPr>
              </a:lvl5pPr>
            </a:lstStyle>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要把加强党的领导贯穿代表选举工作全过程。</a:t>
              </a:r>
              <a:endParaRPr lang="en-US" altLang="zh-CN">
                <a:latin typeface="思源黑体 CN Light" panose="020B0300000000000000" charset="-122"/>
                <a:ea typeface="思源黑体 CN Light" panose="020B0300000000000000" charset="-122"/>
              </a:endParaRPr>
            </a:p>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要充分发扬党内民主，坚持走群众路线。</a:t>
              </a:r>
              <a:endParaRPr lang="en-US" altLang="zh-CN">
                <a:latin typeface="思源黑体 CN Light" panose="020B0300000000000000" charset="-122"/>
                <a:ea typeface="思源黑体 CN Light" panose="020B0300000000000000" charset="-122"/>
              </a:endParaRPr>
            </a:p>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要严把人选政治关和廉洁关。</a:t>
              </a:r>
              <a:endParaRPr lang="en-US" altLang="zh-CN">
                <a:latin typeface="思源黑体 CN Light" panose="020B0300000000000000" charset="-122"/>
                <a:ea typeface="思源黑体 CN Light" panose="020B0300000000000000" charset="-122"/>
              </a:endParaRPr>
            </a:p>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要进一步优化代表结构。</a:t>
              </a:r>
              <a:endParaRPr lang="en-US" altLang="zh-CN">
                <a:latin typeface="思源黑体 CN Light" panose="020B0300000000000000" charset="-122"/>
                <a:ea typeface="思源黑体 CN Light" panose="020B0300000000000000" charset="-122"/>
              </a:endParaRPr>
            </a:p>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要严肃政治纪律、组织纪律和选举纪律。</a:t>
              </a:r>
              <a:endParaRPr lang="en-US" altLang="zh-CN">
                <a:latin typeface="思源黑体 CN Light" panose="020B0300000000000000" charset="-122"/>
                <a:ea typeface="思源黑体 CN Light" panose="020B0300000000000000" charset="-122"/>
              </a:endParaRPr>
            </a:p>
            <a:p>
              <a:pPr marL="342900" lvl="0" indent="-342900" fontAlgn="base">
                <a:lnSpc>
                  <a:spcPct val="200000"/>
                </a:lnSpc>
                <a:buFont typeface="等线 Light" panose="02010600030101010101" charset="-122"/>
                <a:buAutoNum type="arabicPeriod"/>
              </a:pPr>
              <a:r>
                <a:rPr lang="zh-CN" altLang="en-US">
                  <a:latin typeface="思源黑体 CN Light" panose="020B0300000000000000" charset="-122"/>
                  <a:ea typeface="思源黑体 CN Light" panose="020B0300000000000000" charset="-122"/>
                </a:rPr>
                <a:t>要做好代表选举的宣传工作。</a:t>
              </a:r>
            </a:p>
          </p:txBody>
        </p:sp>
      </p:grpSp>
      <p:grpSp>
        <p:nvGrpSpPr>
          <p:cNvPr id="10250" name="组合 12"/>
          <p:cNvGrpSpPr/>
          <p:nvPr>
            <p:custDataLst>
              <p:tags r:id="rId5"/>
            </p:custDataLst>
          </p:nvPr>
        </p:nvGrpSpPr>
        <p:grpSpPr>
          <a:xfrm>
            <a:off x="762000" y="750888"/>
            <a:ext cx="11290300" cy="6096000"/>
            <a:chOff x="396809" y="906302"/>
            <a:chExt cx="11289908" cy="6096012"/>
          </a:xfrm>
        </p:grpSpPr>
        <p:sp>
          <p:nvSpPr>
            <p:cNvPr id="10251" name="矩形 11"/>
            <p:cNvSpPr/>
            <p:nvPr>
              <p:custDataLst>
                <p:tags r:id="rId6"/>
              </p:custDataLst>
            </p:nvPr>
          </p:nvSpPr>
          <p:spPr>
            <a:xfrm>
              <a:off x="396809" y="1698171"/>
              <a:ext cx="8366192" cy="4419600"/>
            </a:xfrm>
            <a:prstGeom prst="rect">
              <a:avLst/>
            </a:prstGeom>
            <a:noFill/>
            <a:ln w="28575" cap="flat" cmpd="sng" algn="ctr">
              <a:solidFill>
                <a:srgbClr val="C0000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0252" name="图片 10"/>
            <p:cNvPicPr>
              <a:picLocks noChangeAspect="1"/>
            </p:cNvPicPr>
            <p:nvPr>
              <p:custDataLst>
                <p:tags r:id="rId7"/>
              </p:custDataLst>
            </p:nvPr>
          </p:nvPicPr>
          <p:blipFill>
            <a:blip r:embed="rId16"/>
            <a:stretch>
              <a:fillRect/>
            </a:stretch>
          </p:blipFill>
          <p:spPr>
            <a:xfrm>
              <a:off x="5590705" y="906302"/>
              <a:ext cx="6096012" cy="6096012"/>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wipe(down)">
                                      <p:cBhvr>
                                        <p:cTn id="7" dur="500"/>
                                        <p:tgtEl>
                                          <p:spTgt spid="102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wipe(left)">
                                      <p:cBhvr>
                                        <p:cTn id="1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0.14"/>
  <p:tag name="AS_TITLE" val="Aspose.Slides for .NET 2.0"/>
  <p:tag name="AS_VERSION" val="19.10"/>
  <p:tag name="KSO_WPP_MARK_KEY" val="e1f72aa7-ccaa-4437-b157-30d1346f211a"/>
  <p:tag name="COMMONDATA" val="eyJoZGlkIjoiZjM0MDk4Nzc4YjljODllMGFjMTBlM2YxZjYzYzJmZWYifQ=="/>
</p:tagLst>
</file>

<file path=ppt/tags/tag10.xml><?xml version="1.0" encoding="utf-8"?>
<p:tagLst xmlns:a="http://schemas.openxmlformats.org/drawingml/2006/main" xmlns:r="http://schemas.openxmlformats.org/officeDocument/2006/relationships" xmlns:p="http://schemas.openxmlformats.org/presentationml/2006/main">
  <p:tag name="AS_UNIQUEID" val="424"/>
</p:tagLst>
</file>

<file path=ppt/tags/tag100.xml><?xml version="1.0" encoding="utf-8"?>
<p:tagLst xmlns:a="http://schemas.openxmlformats.org/drawingml/2006/main" xmlns:r="http://schemas.openxmlformats.org/officeDocument/2006/relationships" xmlns:p="http://schemas.openxmlformats.org/presentationml/2006/main">
  <p:tag name="AS_UNIQUEID" val="347"/>
</p:tagLst>
</file>

<file path=ppt/tags/tag101.xml><?xml version="1.0" encoding="utf-8"?>
<p:tagLst xmlns:a="http://schemas.openxmlformats.org/drawingml/2006/main" xmlns:r="http://schemas.openxmlformats.org/officeDocument/2006/relationships" xmlns:p="http://schemas.openxmlformats.org/presentationml/2006/main">
  <p:tag name="AS_UNIQUEID" val="58"/>
</p:tagLst>
</file>

<file path=ppt/tags/tag102.xml><?xml version="1.0" encoding="utf-8"?>
<p:tagLst xmlns:a="http://schemas.openxmlformats.org/drawingml/2006/main" xmlns:r="http://schemas.openxmlformats.org/officeDocument/2006/relationships" xmlns:p="http://schemas.openxmlformats.org/presentationml/2006/main">
  <p:tag name="AS_UNIQUEID" val="59"/>
</p:tagLst>
</file>

<file path=ppt/tags/tag103.xml><?xml version="1.0" encoding="utf-8"?>
<p:tagLst xmlns:a="http://schemas.openxmlformats.org/drawingml/2006/main" xmlns:r="http://schemas.openxmlformats.org/officeDocument/2006/relationships" xmlns:p="http://schemas.openxmlformats.org/presentationml/2006/main">
  <p:tag name="AS_UNIQUEID" val="60"/>
</p:tagLst>
</file>

<file path=ppt/tags/tag104.xml><?xml version="1.0" encoding="utf-8"?>
<p:tagLst xmlns:a="http://schemas.openxmlformats.org/drawingml/2006/main" xmlns:r="http://schemas.openxmlformats.org/officeDocument/2006/relationships" xmlns:p="http://schemas.openxmlformats.org/presentationml/2006/main">
  <p:tag name="AS_UNIQUEID" val="61"/>
</p:tagLst>
</file>

<file path=ppt/tags/tag105.xml><?xml version="1.0" encoding="utf-8"?>
<p:tagLst xmlns:a="http://schemas.openxmlformats.org/drawingml/2006/main" xmlns:r="http://schemas.openxmlformats.org/officeDocument/2006/relationships" xmlns:p="http://schemas.openxmlformats.org/presentationml/2006/main">
  <p:tag name="AS_UNIQUEID" val="62"/>
</p:tagLst>
</file>

<file path=ppt/tags/tag106.xml><?xml version="1.0" encoding="utf-8"?>
<p:tagLst xmlns:a="http://schemas.openxmlformats.org/drawingml/2006/main" xmlns:r="http://schemas.openxmlformats.org/officeDocument/2006/relationships" xmlns:p="http://schemas.openxmlformats.org/presentationml/2006/main">
  <p:tag name="AS_UNIQUEID" val="508"/>
</p:tagLst>
</file>

<file path=ppt/tags/tag107.xml><?xml version="1.0" encoding="utf-8"?>
<p:tagLst xmlns:a="http://schemas.openxmlformats.org/drawingml/2006/main" xmlns:r="http://schemas.openxmlformats.org/officeDocument/2006/relationships" xmlns:p="http://schemas.openxmlformats.org/presentationml/2006/main">
  <p:tag name="AS_UNIQUEID" val="63"/>
</p:tagLst>
</file>

<file path=ppt/tags/tag108.xml><?xml version="1.0" encoding="utf-8"?>
<p:tagLst xmlns:a="http://schemas.openxmlformats.org/drawingml/2006/main" xmlns:r="http://schemas.openxmlformats.org/officeDocument/2006/relationships" xmlns:p="http://schemas.openxmlformats.org/presentationml/2006/main">
  <p:tag name="AS_UNIQUEID" val="64"/>
</p:tagLst>
</file>

<file path=ppt/tags/tag109.xml><?xml version="1.0" encoding="utf-8"?>
<p:tagLst xmlns:a="http://schemas.openxmlformats.org/drawingml/2006/main" xmlns:r="http://schemas.openxmlformats.org/officeDocument/2006/relationships" xmlns:p="http://schemas.openxmlformats.org/presentationml/2006/main">
  <p:tag name="AS_UNIQUEID" val="348"/>
</p:tagLst>
</file>

<file path=ppt/tags/tag11.xml><?xml version="1.0" encoding="utf-8"?>
<p:tagLst xmlns:a="http://schemas.openxmlformats.org/drawingml/2006/main" xmlns:r="http://schemas.openxmlformats.org/officeDocument/2006/relationships" xmlns:p="http://schemas.openxmlformats.org/presentationml/2006/main">
  <p:tag name="AS_UNIQUEID" val="425"/>
</p:tagLst>
</file>

<file path=ppt/tags/tag110.xml><?xml version="1.0" encoding="utf-8"?>
<p:tagLst xmlns:a="http://schemas.openxmlformats.org/drawingml/2006/main" xmlns:r="http://schemas.openxmlformats.org/officeDocument/2006/relationships" xmlns:p="http://schemas.openxmlformats.org/presentationml/2006/main">
  <p:tag name="AS_UNIQUEID" val="349"/>
</p:tagLst>
</file>

<file path=ppt/tags/tag111.xml><?xml version="1.0" encoding="utf-8"?>
<p:tagLst xmlns:a="http://schemas.openxmlformats.org/drawingml/2006/main" xmlns:r="http://schemas.openxmlformats.org/officeDocument/2006/relationships" xmlns:p="http://schemas.openxmlformats.org/presentationml/2006/main">
  <p:tag name="AS_UNIQUEID" val="350"/>
</p:tagLst>
</file>

<file path=ppt/tags/tag112.xml><?xml version="1.0" encoding="utf-8"?>
<p:tagLst xmlns:a="http://schemas.openxmlformats.org/drawingml/2006/main" xmlns:r="http://schemas.openxmlformats.org/officeDocument/2006/relationships" xmlns:p="http://schemas.openxmlformats.org/presentationml/2006/main">
  <p:tag name="AS_UNIQUEID" val="65"/>
</p:tagLst>
</file>

<file path=ppt/tags/tag113.xml><?xml version="1.0" encoding="utf-8"?>
<p:tagLst xmlns:a="http://schemas.openxmlformats.org/drawingml/2006/main" xmlns:r="http://schemas.openxmlformats.org/officeDocument/2006/relationships" xmlns:p="http://schemas.openxmlformats.org/presentationml/2006/main">
  <p:tag name="AS_UNIQUEID" val="66"/>
</p:tagLst>
</file>

<file path=ppt/tags/tag114.xml><?xml version="1.0" encoding="utf-8"?>
<p:tagLst xmlns:a="http://schemas.openxmlformats.org/drawingml/2006/main" xmlns:r="http://schemas.openxmlformats.org/officeDocument/2006/relationships" xmlns:p="http://schemas.openxmlformats.org/presentationml/2006/main">
  <p:tag name="AS_UNIQUEID" val="67"/>
</p:tagLst>
</file>

<file path=ppt/tags/tag115.xml><?xml version="1.0" encoding="utf-8"?>
<p:tagLst xmlns:a="http://schemas.openxmlformats.org/drawingml/2006/main" xmlns:r="http://schemas.openxmlformats.org/officeDocument/2006/relationships" xmlns:p="http://schemas.openxmlformats.org/presentationml/2006/main">
  <p:tag name="AS_UNIQUEID" val="68"/>
</p:tagLst>
</file>

<file path=ppt/tags/tag116.xml><?xml version="1.0" encoding="utf-8"?>
<p:tagLst xmlns:a="http://schemas.openxmlformats.org/drawingml/2006/main" xmlns:r="http://schemas.openxmlformats.org/officeDocument/2006/relationships" xmlns:p="http://schemas.openxmlformats.org/presentationml/2006/main">
  <p:tag name="AS_UNIQUEID" val="69"/>
  <p:tag name="PA" val="v5.2.9"/>
</p:tagLst>
</file>

<file path=ppt/tags/tag117.xml><?xml version="1.0" encoding="utf-8"?>
<p:tagLst xmlns:a="http://schemas.openxmlformats.org/drawingml/2006/main" xmlns:r="http://schemas.openxmlformats.org/officeDocument/2006/relationships" xmlns:p="http://schemas.openxmlformats.org/presentationml/2006/main">
  <p:tag name="AS_UNIQUEID" val="70"/>
  <p:tag name="PA" val="v5.2.9"/>
</p:tagLst>
</file>

<file path=ppt/tags/tag118.xml><?xml version="1.0" encoding="utf-8"?>
<p:tagLst xmlns:a="http://schemas.openxmlformats.org/drawingml/2006/main" xmlns:r="http://schemas.openxmlformats.org/officeDocument/2006/relationships" xmlns:p="http://schemas.openxmlformats.org/presentationml/2006/main">
  <p:tag name="AS_UNIQUEID" val="71"/>
  <p:tag name="PA" val="v5.2.9"/>
</p:tagLst>
</file>

<file path=ppt/tags/tag119.xml><?xml version="1.0" encoding="utf-8"?>
<p:tagLst xmlns:a="http://schemas.openxmlformats.org/drawingml/2006/main" xmlns:r="http://schemas.openxmlformats.org/officeDocument/2006/relationships" xmlns:p="http://schemas.openxmlformats.org/presentationml/2006/main">
  <p:tag name="AS_UNIQUEID" val="72"/>
  <p:tag name="PA" val="v5.2.9"/>
</p:tagLst>
</file>

<file path=ppt/tags/tag12.xml><?xml version="1.0" encoding="utf-8"?>
<p:tagLst xmlns:a="http://schemas.openxmlformats.org/drawingml/2006/main" xmlns:r="http://schemas.openxmlformats.org/officeDocument/2006/relationships" xmlns:p="http://schemas.openxmlformats.org/presentationml/2006/main">
  <p:tag name="AS_UNIQUEID" val="427"/>
</p:tagLst>
</file>

<file path=ppt/tags/tag120.xml><?xml version="1.0" encoding="utf-8"?>
<p:tagLst xmlns:a="http://schemas.openxmlformats.org/drawingml/2006/main" xmlns:r="http://schemas.openxmlformats.org/officeDocument/2006/relationships" xmlns:p="http://schemas.openxmlformats.org/presentationml/2006/main">
  <p:tag name="AS_UNIQUEID" val="73"/>
  <p:tag name="PA" val="v5.2.9"/>
</p:tagLst>
</file>

<file path=ppt/tags/tag121.xml><?xml version="1.0" encoding="utf-8"?>
<p:tagLst xmlns:a="http://schemas.openxmlformats.org/drawingml/2006/main" xmlns:r="http://schemas.openxmlformats.org/officeDocument/2006/relationships" xmlns:p="http://schemas.openxmlformats.org/presentationml/2006/main">
  <p:tag name="AS_UNIQUEID" val="74"/>
  <p:tag name="PA" val="v5.2.9"/>
</p:tagLst>
</file>

<file path=ppt/tags/tag122.xml><?xml version="1.0" encoding="utf-8"?>
<p:tagLst xmlns:a="http://schemas.openxmlformats.org/drawingml/2006/main" xmlns:r="http://schemas.openxmlformats.org/officeDocument/2006/relationships" xmlns:p="http://schemas.openxmlformats.org/presentationml/2006/main">
  <p:tag name="AS_UNIQUEID" val="75"/>
  <p:tag name="PA" val="v5.2.9"/>
</p:tagLst>
</file>

<file path=ppt/tags/tag123.xml><?xml version="1.0" encoding="utf-8"?>
<p:tagLst xmlns:a="http://schemas.openxmlformats.org/drawingml/2006/main" xmlns:r="http://schemas.openxmlformats.org/officeDocument/2006/relationships" xmlns:p="http://schemas.openxmlformats.org/presentationml/2006/main">
  <p:tag name="AS_UNIQUEID" val="76"/>
  <p:tag name="PA" val="v5.2.9"/>
</p:tagLst>
</file>

<file path=ppt/tags/tag124.xml><?xml version="1.0" encoding="utf-8"?>
<p:tagLst xmlns:a="http://schemas.openxmlformats.org/drawingml/2006/main" xmlns:r="http://schemas.openxmlformats.org/officeDocument/2006/relationships" xmlns:p="http://schemas.openxmlformats.org/presentationml/2006/main">
  <p:tag name="AS_UNIQUEID" val="511"/>
</p:tagLst>
</file>

<file path=ppt/tags/tag125.xml><?xml version="1.0" encoding="utf-8"?>
<p:tagLst xmlns:a="http://schemas.openxmlformats.org/drawingml/2006/main" xmlns:r="http://schemas.openxmlformats.org/officeDocument/2006/relationships" xmlns:p="http://schemas.openxmlformats.org/presentationml/2006/main">
  <p:tag name="AS_UNIQUEID" val="80"/>
</p:tagLst>
</file>

<file path=ppt/tags/tag126.xml><?xml version="1.0" encoding="utf-8"?>
<p:tagLst xmlns:a="http://schemas.openxmlformats.org/drawingml/2006/main" xmlns:r="http://schemas.openxmlformats.org/officeDocument/2006/relationships" xmlns:p="http://schemas.openxmlformats.org/presentationml/2006/main">
  <p:tag name="AS_UNIQUEID" val="77"/>
  <p:tag name="PA" val="v5.2.9"/>
</p:tagLst>
</file>

<file path=ppt/tags/tag127.xml><?xml version="1.0" encoding="utf-8"?>
<p:tagLst xmlns:a="http://schemas.openxmlformats.org/drawingml/2006/main" xmlns:r="http://schemas.openxmlformats.org/officeDocument/2006/relationships" xmlns:p="http://schemas.openxmlformats.org/presentationml/2006/main">
  <p:tag name="AS_UNIQUEID" val="512"/>
</p:tagLst>
</file>

<file path=ppt/tags/tag128.xml><?xml version="1.0" encoding="utf-8"?>
<p:tagLst xmlns:a="http://schemas.openxmlformats.org/drawingml/2006/main" xmlns:r="http://schemas.openxmlformats.org/officeDocument/2006/relationships" xmlns:p="http://schemas.openxmlformats.org/presentationml/2006/main">
  <p:tag name="AS_UNIQUEID" val="78"/>
  <p:tag name="PA" val="v5.2.9"/>
</p:tagLst>
</file>

<file path=ppt/tags/tag129.xml><?xml version="1.0" encoding="utf-8"?>
<p:tagLst xmlns:a="http://schemas.openxmlformats.org/drawingml/2006/main" xmlns:r="http://schemas.openxmlformats.org/officeDocument/2006/relationships" xmlns:p="http://schemas.openxmlformats.org/presentationml/2006/main">
  <p:tag name="AS_UNIQUEID" val="79"/>
  <p:tag name="PA" val="v5.2.9"/>
</p:tagLst>
</file>

<file path=ppt/tags/tag13.xml><?xml version="1.0" encoding="utf-8"?>
<p:tagLst xmlns:a="http://schemas.openxmlformats.org/drawingml/2006/main" xmlns:r="http://schemas.openxmlformats.org/officeDocument/2006/relationships" xmlns:p="http://schemas.openxmlformats.org/presentationml/2006/main">
  <p:tag name="AS_UNIQUEID" val="428"/>
</p:tagLst>
</file>

<file path=ppt/tags/tag130.xml><?xml version="1.0" encoding="utf-8"?>
<p:tagLst xmlns:a="http://schemas.openxmlformats.org/drawingml/2006/main" xmlns:r="http://schemas.openxmlformats.org/officeDocument/2006/relationships" xmlns:p="http://schemas.openxmlformats.org/presentationml/2006/main">
  <p:tag name="AS_UNIQUEID" val="351"/>
</p:tagLst>
</file>

<file path=ppt/tags/tag131.xml><?xml version="1.0" encoding="utf-8"?>
<p:tagLst xmlns:a="http://schemas.openxmlformats.org/drawingml/2006/main" xmlns:r="http://schemas.openxmlformats.org/officeDocument/2006/relationships" xmlns:p="http://schemas.openxmlformats.org/presentationml/2006/main">
  <p:tag name="AS_UNIQUEID" val="352"/>
</p:tagLst>
</file>

<file path=ppt/tags/tag132.xml><?xml version="1.0" encoding="utf-8"?>
<p:tagLst xmlns:a="http://schemas.openxmlformats.org/drawingml/2006/main" xmlns:r="http://schemas.openxmlformats.org/officeDocument/2006/relationships" xmlns:p="http://schemas.openxmlformats.org/presentationml/2006/main">
  <p:tag name="AS_UNIQUEID" val="353"/>
</p:tagLst>
</file>

<file path=ppt/tags/tag133.xml><?xml version="1.0" encoding="utf-8"?>
<p:tagLst xmlns:a="http://schemas.openxmlformats.org/drawingml/2006/main" xmlns:r="http://schemas.openxmlformats.org/officeDocument/2006/relationships" xmlns:p="http://schemas.openxmlformats.org/presentationml/2006/main">
  <p:tag name="AS_UNIQUEID" val="81"/>
</p:tagLst>
</file>

<file path=ppt/tags/tag134.xml><?xml version="1.0" encoding="utf-8"?>
<p:tagLst xmlns:a="http://schemas.openxmlformats.org/drawingml/2006/main" xmlns:r="http://schemas.openxmlformats.org/officeDocument/2006/relationships" xmlns:p="http://schemas.openxmlformats.org/presentationml/2006/main">
  <p:tag name="AS_UNIQUEID" val="82"/>
</p:tagLst>
</file>

<file path=ppt/tags/tag135.xml><?xml version="1.0" encoding="utf-8"?>
<p:tagLst xmlns:a="http://schemas.openxmlformats.org/drawingml/2006/main" xmlns:r="http://schemas.openxmlformats.org/officeDocument/2006/relationships" xmlns:p="http://schemas.openxmlformats.org/presentationml/2006/main">
  <p:tag name="AS_UNIQUEID" val="83"/>
</p:tagLst>
</file>

<file path=ppt/tags/tag136.xml><?xml version="1.0" encoding="utf-8"?>
<p:tagLst xmlns:a="http://schemas.openxmlformats.org/drawingml/2006/main" xmlns:r="http://schemas.openxmlformats.org/officeDocument/2006/relationships" xmlns:p="http://schemas.openxmlformats.org/presentationml/2006/main">
  <p:tag name="AS_UNIQUEID" val="84"/>
</p:tagLst>
</file>

<file path=ppt/tags/tag137.xml><?xml version="1.0" encoding="utf-8"?>
<p:tagLst xmlns:a="http://schemas.openxmlformats.org/drawingml/2006/main" xmlns:r="http://schemas.openxmlformats.org/officeDocument/2006/relationships" xmlns:p="http://schemas.openxmlformats.org/presentationml/2006/main">
  <p:tag name="AS_UNIQUEID" val="85"/>
  <p:tag name="MH" val="20170109233147"/>
  <p:tag name="MH_LIBRARY" val="GRAPHIC"/>
  <p:tag name="MH_ORDER" val="文本框 19"/>
  <p:tag name="PA" val="v5.2.9"/>
</p:tagLst>
</file>

<file path=ppt/tags/tag138.xml><?xml version="1.0" encoding="utf-8"?>
<p:tagLst xmlns:a="http://schemas.openxmlformats.org/drawingml/2006/main" xmlns:r="http://schemas.openxmlformats.org/officeDocument/2006/relationships" xmlns:p="http://schemas.openxmlformats.org/presentationml/2006/main">
  <p:tag name="AS_UNIQUEID" val="86"/>
</p:tagLst>
</file>

<file path=ppt/tags/tag139.xml><?xml version="1.0" encoding="utf-8"?>
<p:tagLst xmlns:a="http://schemas.openxmlformats.org/drawingml/2006/main" xmlns:r="http://schemas.openxmlformats.org/officeDocument/2006/relationships" xmlns:p="http://schemas.openxmlformats.org/presentationml/2006/main">
  <p:tag name="AS_UNIQUEID" val="515"/>
</p:tagLst>
</file>

<file path=ppt/tags/tag14.xml><?xml version="1.0" encoding="utf-8"?>
<p:tagLst xmlns:a="http://schemas.openxmlformats.org/drawingml/2006/main" xmlns:r="http://schemas.openxmlformats.org/officeDocument/2006/relationships" xmlns:p="http://schemas.openxmlformats.org/presentationml/2006/main">
  <p:tag name="AS_UNIQUEID" val="429"/>
</p:tagLst>
</file>

<file path=ppt/tags/tag140.xml><?xml version="1.0" encoding="utf-8"?>
<p:tagLst xmlns:a="http://schemas.openxmlformats.org/drawingml/2006/main" xmlns:r="http://schemas.openxmlformats.org/officeDocument/2006/relationships" xmlns:p="http://schemas.openxmlformats.org/presentationml/2006/main">
  <p:tag name="AS_UNIQUEID" val="90"/>
</p:tagLst>
</file>

<file path=ppt/tags/tag141.xml><?xml version="1.0" encoding="utf-8"?>
<p:tagLst xmlns:a="http://schemas.openxmlformats.org/drawingml/2006/main" xmlns:r="http://schemas.openxmlformats.org/officeDocument/2006/relationships" xmlns:p="http://schemas.openxmlformats.org/presentationml/2006/main">
  <p:tag name="AS_UNIQUEID" val="516"/>
</p:tagLst>
</file>

<file path=ppt/tags/tag142.xml><?xml version="1.0" encoding="utf-8"?>
<p:tagLst xmlns:a="http://schemas.openxmlformats.org/drawingml/2006/main" xmlns:r="http://schemas.openxmlformats.org/officeDocument/2006/relationships" xmlns:p="http://schemas.openxmlformats.org/presentationml/2006/main">
  <p:tag name="AS_UNIQUEID" val="98"/>
</p:tagLst>
</file>

<file path=ppt/tags/tag143.xml><?xml version="1.0" encoding="utf-8"?>
<p:tagLst xmlns:a="http://schemas.openxmlformats.org/drawingml/2006/main" xmlns:r="http://schemas.openxmlformats.org/officeDocument/2006/relationships" xmlns:p="http://schemas.openxmlformats.org/presentationml/2006/main">
  <p:tag name="AS_UNIQUEID" val="91"/>
</p:tagLst>
</file>

<file path=ppt/tags/tag144.xml><?xml version="1.0" encoding="utf-8"?>
<p:tagLst xmlns:a="http://schemas.openxmlformats.org/drawingml/2006/main" xmlns:r="http://schemas.openxmlformats.org/officeDocument/2006/relationships" xmlns:p="http://schemas.openxmlformats.org/presentationml/2006/main">
  <p:tag name="AS_UNIQUEID" val="517"/>
</p:tagLst>
</file>

<file path=ppt/tags/tag145.xml><?xml version="1.0" encoding="utf-8"?>
<p:tagLst xmlns:a="http://schemas.openxmlformats.org/drawingml/2006/main" xmlns:r="http://schemas.openxmlformats.org/officeDocument/2006/relationships" xmlns:p="http://schemas.openxmlformats.org/presentationml/2006/main">
  <p:tag name="AS_UNIQUEID" val="518"/>
</p:tagLst>
</file>

<file path=ppt/tags/tag146.xml><?xml version="1.0" encoding="utf-8"?>
<p:tagLst xmlns:a="http://schemas.openxmlformats.org/drawingml/2006/main" xmlns:r="http://schemas.openxmlformats.org/officeDocument/2006/relationships" xmlns:p="http://schemas.openxmlformats.org/presentationml/2006/main">
  <p:tag name="AS_UNIQUEID" val="95"/>
</p:tagLst>
</file>

<file path=ppt/tags/tag147.xml><?xml version="1.0" encoding="utf-8"?>
<p:tagLst xmlns:a="http://schemas.openxmlformats.org/drawingml/2006/main" xmlns:r="http://schemas.openxmlformats.org/officeDocument/2006/relationships" xmlns:p="http://schemas.openxmlformats.org/presentationml/2006/main">
  <p:tag name="AS_UNIQUEID" val="96"/>
</p:tagLst>
</file>

<file path=ppt/tags/tag148.xml><?xml version="1.0" encoding="utf-8"?>
<p:tagLst xmlns:a="http://schemas.openxmlformats.org/drawingml/2006/main" xmlns:r="http://schemas.openxmlformats.org/officeDocument/2006/relationships" xmlns:p="http://schemas.openxmlformats.org/presentationml/2006/main">
  <p:tag name="AS_UNIQUEID" val="97"/>
</p:tagLst>
</file>

<file path=ppt/tags/tag149.xml><?xml version="1.0" encoding="utf-8"?>
<p:tagLst xmlns:a="http://schemas.openxmlformats.org/drawingml/2006/main" xmlns:r="http://schemas.openxmlformats.org/officeDocument/2006/relationships" xmlns:p="http://schemas.openxmlformats.org/presentationml/2006/main">
  <p:tag name="AS_UNIQUEID" val="92"/>
</p:tagLst>
</file>

<file path=ppt/tags/tag15.xml><?xml version="1.0" encoding="utf-8"?>
<p:tagLst xmlns:a="http://schemas.openxmlformats.org/drawingml/2006/main" xmlns:r="http://schemas.openxmlformats.org/officeDocument/2006/relationships" xmlns:p="http://schemas.openxmlformats.org/presentationml/2006/main">
  <p:tag name="AS_UNIQUEID" val="430"/>
</p:tagLst>
</file>

<file path=ppt/tags/tag150.xml><?xml version="1.0" encoding="utf-8"?>
<p:tagLst xmlns:a="http://schemas.openxmlformats.org/drawingml/2006/main" xmlns:r="http://schemas.openxmlformats.org/officeDocument/2006/relationships" xmlns:p="http://schemas.openxmlformats.org/presentationml/2006/main">
  <p:tag name="AS_UNIQUEID" val="93"/>
</p:tagLst>
</file>

<file path=ppt/tags/tag151.xml><?xml version="1.0" encoding="utf-8"?>
<p:tagLst xmlns:a="http://schemas.openxmlformats.org/drawingml/2006/main" xmlns:r="http://schemas.openxmlformats.org/officeDocument/2006/relationships" xmlns:p="http://schemas.openxmlformats.org/presentationml/2006/main">
  <p:tag name="AS_UNIQUEID" val="94"/>
</p:tagLst>
</file>

<file path=ppt/tags/tag152.xml><?xml version="1.0" encoding="utf-8"?>
<p:tagLst xmlns:a="http://schemas.openxmlformats.org/drawingml/2006/main" xmlns:r="http://schemas.openxmlformats.org/officeDocument/2006/relationships" xmlns:p="http://schemas.openxmlformats.org/presentationml/2006/main">
  <p:tag name="AS_UNIQUEID" val="87"/>
  <p:tag name="PA" val="v5.2.9"/>
</p:tagLst>
</file>

<file path=ppt/tags/tag153.xml><?xml version="1.0" encoding="utf-8"?>
<p:tagLst xmlns:a="http://schemas.openxmlformats.org/drawingml/2006/main" xmlns:r="http://schemas.openxmlformats.org/officeDocument/2006/relationships" xmlns:p="http://schemas.openxmlformats.org/presentationml/2006/main">
  <p:tag name="AS_UNIQUEID" val="88"/>
</p:tagLst>
</file>

<file path=ppt/tags/tag154.xml><?xml version="1.0" encoding="utf-8"?>
<p:tagLst xmlns:a="http://schemas.openxmlformats.org/drawingml/2006/main" xmlns:r="http://schemas.openxmlformats.org/officeDocument/2006/relationships" xmlns:p="http://schemas.openxmlformats.org/presentationml/2006/main">
  <p:tag name="AS_UNIQUEID" val="89"/>
</p:tagLst>
</file>

<file path=ppt/tags/tag155.xml><?xml version="1.0" encoding="utf-8"?>
<p:tagLst xmlns:a="http://schemas.openxmlformats.org/drawingml/2006/main" xmlns:r="http://schemas.openxmlformats.org/officeDocument/2006/relationships" xmlns:p="http://schemas.openxmlformats.org/presentationml/2006/main">
  <p:tag name="AS_UNIQUEID" val="354"/>
</p:tagLst>
</file>

<file path=ppt/tags/tag156.xml><?xml version="1.0" encoding="utf-8"?>
<p:tagLst xmlns:a="http://schemas.openxmlformats.org/drawingml/2006/main" xmlns:r="http://schemas.openxmlformats.org/officeDocument/2006/relationships" xmlns:p="http://schemas.openxmlformats.org/presentationml/2006/main">
  <p:tag name="AS_UNIQUEID" val="355"/>
</p:tagLst>
</file>

<file path=ppt/tags/tag157.xml><?xml version="1.0" encoding="utf-8"?>
<p:tagLst xmlns:a="http://schemas.openxmlformats.org/drawingml/2006/main" xmlns:r="http://schemas.openxmlformats.org/officeDocument/2006/relationships" xmlns:p="http://schemas.openxmlformats.org/presentationml/2006/main">
  <p:tag name="AS_UNIQUEID" val="356"/>
</p:tagLst>
</file>

<file path=ppt/tags/tag158.xml><?xml version="1.0" encoding="utf-8"?>
<p:tagLst xmlns:a="http://schemas.openxmlformats.org/drawingml/2006/main" xmlns:r="http://schemas.openxmlformats.org/officeDocument/2006/relationships" xmlns:p="http://schemas.openxmlformats.org/presentationml/2006/main">
  <p:tag name="AS_UNIQUEID" val="99"/>
</p:tagLst>
</file>

<file path=ppt/tags/tag159.xml><?xml version="1.0" encoding="utf-8"?>
<p:tagLst xmlns:a="http://schemas.openxmlformats.org/drawingml/2006/main" xmlns:r="http://schemas.openxmlformats.org/officeDocument/2006/relationships" xmlns:p="http://schemas.openxmlformats.org/presentationml/2006/main">
  <p:tag name="AS_UNIQUEID" val="100"/>
</p:tagLst>
</file>

<file path=ppt/tags/tag16.xml><?xml version="1.0" encoding="utf-8"?>
<p:tagLst xmlns:a="http://schemas.openxmlformats.org/drawingml/2006/main" xmlns:r="http://schemas.openxmlformats.org/officeDocument/2006/relationships" xmlns:p="http://schemas.openxmlformats.org/presentationml/2006/main">
  <p:tag name="AS_UNIQUEID" val="431"/>
</p:tagLst>
</file>

<file path=ppt/tags/tag160.xml><?xml version="1.0" encoding="utf-8"?>
<p:tagLst xmlns:a="http://schemas.openxmlformats.org/drawingml/2006/main" xmlns:r="http://schemas.openxmlformats.org/officeDocument/2006/relationships" xmlns:p="http://schemas.openxmlformats.org/presentationml/2006/main">
  <p:tag name="AS_UNIQUEID" val="521"/>
</p:tagLst>
</file>

<file path=ppt/tags/tag161.xml><?xml version="1.0" encoding="utf-8"?>
<p:tagLst xmlns:a="http://schemas.openxmlformats.org/drawingml/2006/main" xmlns:r="http://schemas.openxmlformats.org/officeDocument/2006/relationships" xmlns:p="http://schemas.openxmlformats.org/presentationml/2006/main">
  <p:tag name="AS_UNIQUEID" val="103"/>
</p:tagLst>
</file>

<file path=ppt/tags/tag162.xml><?xml version="1.0" encoding="utf-8"?>
<p:tagLst xmlns:a="http://schemas.openxmlformats.org/drawingml/2006/main" xmlns:r="http://schemas.openxmlformats.org/officeDocument/2006/relationships" xmlns:p="http://schemas.openxmlformats.org/presentationml/2006/main">
  <p:tag name="AS_UNIQUEID" val="522"/>
</p:tagLst>
</file>

<file path=ppt/tags/tag163.xml><?xml version="1.0" encoding="utf-8"?>
<p:tagLst xmlns:a="http://schemas.openxmlformats.org/drawingml/2006/main" xmlns:r="http://schemas.openxmlformats.org/officeDocument/2006/relationships" xmlns:p="http://schemas.openxmlformats.org/presentationml/2006/main">
  <p:tag name="AS_UNIQUEID" val="104"/>
</p:tagLst>
</file>

<file path=ppt/tags/tag164.xml><?xml version="1.0" encoding="utf-8"?>
<p:tagLst xmlns:a="http://schemas.openxmlformats.org/drawingml/2006/main" xmlns:r="http://schemas.openxmlformats.org/officeDocument/2006/relationships" xmlns:p="http://schemas.openxmlformats.org/presentationml/2006/main">
  <p:tag name="AS_UNIQUEID" val="105"/>
</p:tagLst>
</file>

<file path=ppt/tags/tag165.xml><?xml version="1.0" encoding="utf-8"?>
<p:tagLst xmlns:a="http://schemas.openxmlformats.org/drawingml/2006/main" xmlns:r="http://schemas.openxmlformats.org/officeDocument/2006/relationships" xmlns:p="http://schemas.openxmlformats.org/presentationml/2006/main">
  <p:tag name="AS_UNIQUEID" val="101"/>
</p:tagLst>
</file>

<file path=ppt/tags/tag166.xml><?xml version="1.0" encoding="utf-8"?>
<p:tagLst xmlns:a="http://schemas.openxmlformats.org/drawingml/2006/main" xmlns:r="http://schemas.openxmlformats.org/officeDocument/2006/relationships" xmlns:p="http://schemas.openxmlformats.org/presentationml/2006/main">
  <p:tag name="AS_UNIQUEID" val="102"/>
</p:tagLst>
</file>

<file path=ppt/tags/tag167.xml><?xml version="1.0" encoding="utf-8"?>
<p:tagLst xmlns:a="http://schemas.openxmlformats.org/drawingml/2006/main" xmlns:r="http://schemas.openxmlformats.org/officeDocument/2006/relationships" xmlns:p="http://schemas.openxmlformats.org/presentationml/2006/main">
  <p:tag name="AS_UNIQUEID" val="357"/>
</p:tagLst>
</file>

<file path=ppt/tags/tag168.xml><?xml version="1.0" encoding="utf-8"?>
<p:tagLst xmlns:a="http://schemas.openxmlformats.org/drawingml/2006/main" xmlns:r="http://schemas.openxmlformats.org/officeDocument/2006/relationships" xmlns:p="http://schemas.openxmlformats.org/presentationml/2006/main">
  <p:tag name="AS_UNIQUEID" val="358"/>
</p:tagLst>
</file>

<file path=ppt/tags/tag169.xml><?xml version="1.0" encoding="utf-8"?>
<p:tagLst xmlns:a="http://schemas.openxmlformats.org/drawingml/2006/main" xmlns:r="http://schemas.openxmlformats.org/officeDocument/2006/relationships" xmlns:p="http://schemas.openxmlformats.org/presentationml/2006/main">
  <p:tag name="AS_UNIQUEID" val="359"/>
</p:tagLst>
</file>

<file path=ppt/tags/tag17.xml><?xml version="1.0" encoding="utf-8"?>
<p:tagLst xmlns:a="http://schemas.openxmlformats.org/drawingml/2006/main" xmlns:r="http://schemas.openxmlformats.org/officeDocument/2006/relationships" xmlns:p="http://schemas.openxmlformats.org/presentationml/2006/main">
  <p:tag name="AS_UNIQUEID" val="433"/>
</p:tagLst>
</file>

<file path=ppt/tags/tag170.xml><?xml version="1.0" encoding="utf-8"?>
<p:tagLst xmlns:a="http://schemas.openxmlformats.org/drawingml/2006/main" xmlns:r="http://schemas.openxmlformats.org/officeDocument/2006/relationships" xmlns:p="http://schemas.openxmlformats.org/presentationml/2006/main">
  <p:tag name="AS_UNIQUEID" val="106"/>
</p:tagLst>
</file>

<file path=ppt/tags/tag171.xml><?xml version="1.0" encoding="utf-8"?>
<p:tagLst xmlns:a="http://schemas.openxmlformats.org/drawingml/2006/main" xmlns:r="http://schemas.openxmlformats.org/officeDocument/2006/relationships" xmlns:p="http://schemas.openxmlformats.org/presentationml/2006/main">
  <p:tag name="AS_UNIQUEID" val="107"/>
</p:tagLst>
</file>

<file path=ppt/tags/tag172.xml><?xml version="1.0" encoding="utf-8"?>
<p:tagLst xmlns:a="http://schemas.openxmlformats.org/drawingml/2006/main" xmlns:r="http://schemas.openxmlformats.org/officeDocument/2006/relationships" xmlns:p="http://schemas.openxmlformats.org/presentationml/2006/main">
  <p:tag name="AS_UNIQUEID" val="525"/>
</p:tagLst>
</file>

<file path=ppt/tags/tag173.xml><?xml version="1.0" encoding="utf-8"?>
<p:tagLst xmlns:a="http://schemas.openxmlformats.org/drawingml/2006/main" xmlns:r="http://schemas.openxmlformats.org/officeDocument/2006/relationships" xmlns:p="http://schemas.openxmlformats.org/presentationml/2006/main">
  <p:tag name="AS_UNIQUEID" val="110"/>
</p:tagLst>
</file>

<file path=ppt/tags/tag174.xml><?xml version="1.0" encoding="utf-8"?>
<p:tagLst xmlns:a="http://schemas.openxmlformats.org/drawingml/2006/main" xmlns:r="http://schemas.openxmlformats.org/officeDocument/2006/relationships" xmlns:p="http://schemas.openxmlformats.org/presentationml/2006/main">
  <p:tag name="AS_UNIQUEID" val="111"/>
</p:tagLst>
</file>

<file path=ppt/tags/tag175.xml><?xml version="1.0" encoding="utf-8"?>
<p:tagLst xmlns:a="http://schemas.openxmlformats.org/drawingml/2006/main" xmlns:r="http://schemas.openxmlformats.org/officeDocument/2006/relationships" xmlns:p="http://schemas.openxmlformats.org/presentationml/2006/main">
  <p:tag name="AS_UNIQUEID" val="112"/>
</p:tagLst>
</file>

<file path=ppt/tags/tag176.xml><?xml version="1.0" encoding="utf-8"?>
<p:tagLst xmlns:a="http://schemas.openxmlformats.org/drawingml/2006/main" xmlns:r="http://schemas.openxmlformats.org/officeDocument/2006/relationships" xmlns:p="http://schemas.openxmlformats.org/presentationml/2006/main">
  <p:tag name="AS_UNIQUEID" val="113"/>
</p:tagLst>
</file>

<file path=ppt/tags/tag177.xml><?xml version="1.0" encoding="utf-8"?>
<p:tagLst xmlns:a="http://schemas.openxmlformats.org/drawingml/2006/main" xmlns:r="http://schemas.openxmlformats.org/officeDocument/2006/relationships" xmlns:p="http://schemas.openxmlformats.org/presentationml/2006/main">
  <p:tag name="AS_UNIQUEID" val="108"/>
</p:tagLst>
</file>

<file path=ppt/tags/tag178.xml><?xml version="1.0" encoding="utf-8"?>
<p:tagLst xmlns:a="http://schemas.openxmlformats.org/drawingml/2006/main" xmlns:r="http://schemas.openxmlformats.org/officeDocument/2006/relationships" xmlns:p="http://schemas.openxmlformats.org/presentationml/2006/main">
  <p:tag name="AS_UNIQUEID" val="109"/>
</p:tagLst>
</file>

<file path=ppt/tags/tag179.xml><?xml version="1.0" encoding="utf-8"?>
<p:tagLst xmlns:a="http://schemas.openxmlformats.org/drawingml/2006/main" xmlns:r="http://schemas.openxmlformats.org/officeDocument/2006/relationships" xmlns:p="http://schemas.openxmlformats.org/presentationml/2006/main">
  <p:tag name="AS_UNIQUEID" val="360"/>
</p:tagLst>
</file>

<file path=ppt/tags/tag18.xml><?xml version="1.0" encoding="utf-8"?>
<p:tagLst xmlns:a="http://schemas.openxmlformats.org/drawingml/2006/main" xmlns:r="http://schemas.openxmlformats.org/officeDocument/2006/relationships" xmlns:p="http://schemas.openxmlformats.org/presentationml/2006/main">
  <p:tag name="AS_UNIQUEID" val="434"/>
</p:tagLst>
</file>

<file path=ppt/tags/tag180.xml><?xml version="1.0" encoding="utf-8"?>
<p:tagLst xmlns:a="http://schemas.openxmlformats.org/drawingml/2006/main" xmlns:r="http://schemas.openxmlformats.org/officeDocument/2006/relationships" xmlns:p="http://schemas.openxmlformats.org/presentationml/2006/main">
  <p:tag name="AS_UNIQUEID" val="361"/>
</p:tagLst>
</file>

<file path=ppt/tags/tag181.xml><?xml version="1.0" encoding="utf-8"?>
<p:tagLst xmlns:a="http://schemas.openxmlformats.org/drawingml/2006/main" xmlns:r="http://schemas.openxmlformats.org/officeDocument/2006/relationships" xmlns:p="http://schemas.openxmlformats.org/presentationml/2006/main">
  <p:tag name="AS_UNIQUEID" val="362"/>
</p:tagLst>
</file>

<file path=ppt/tags/tag182.xml><?xml version="1.0" encoding="utf-8"?>
<p:tagLst xmlns:a="http://schemas.openxmlformats.org/drawingml/2006/main" xmlns:r="http://schemas.openxmlformats.org/officeDocument/2006/relationships" xmlns:p="http://schemas.openxmlformats.org/presentationml/2006/main">
  <p:tag name="AS_UNIQUEID" val="114"/>
</p:tagLst>
</file>

<file path=ppt/tags/tag183.xml><?xml version="1.0" encoding="utf-8"?>
<p:tagLst xmlns:a="http://schemas.openxmlformats.org/drawingml/2006/main" xmlns:r="http://schemas.openxmlformats.org/officeDocument/2006/relationships" xmlns:p="http://schemas.openxmlformats.org/presentationml/2006/main">
  <p:tag name="AS_UNIQUEID" val="115"/>
</p:tagLst>
</file>

<file path=ppt/tags/tag184.xml><?xml version="1.0" encoding="utf-8"?>
<p:tagLst xmlns:a="http://schemas.openxmlformats.org/drawingml/2006/main" xmlns:r="http://schemas.openxmlformats.org/officeDocument/2006/relationships" xmlns:p="http://schemas.openxmlformats.org/presentationml/2006/main">
  <p:tag name="AS_UNIQUEID" val="116"/>
</p:tagLst>
</file>

<file path=ppt/tags/tag185.xml><?xml version="1.0" encoding="utf-8"?>
<p:tagLst xmlns:a="http://schemas.openxmlformats.org/drawingml/2006/main" xmlns:r="http://schemas.openxmlformats.org/officeDocument/2006/relationships" xmlns:p="http://schemas.openxmlformats.org/presentationml/2006/main">
  <p:tag name="AS_UNIQUEID" val="117"/>
</p:tagLst>
</file>

<file path=ppt/tags/tag186.xml><?xml version="1.0" encoding="utf-8"?>
<p:tagLst xmlns:a="http://schemas.openxmlformats.org/drawingml/2006/main" xmlns:r="http://schemas.openxmlformats.org/officeDocument/2006/relationships" xmlns:p="http://schemas.openxmlformats.org/presentationml/2006/main">
  <p:tag name="AS_UNIQUEID" val="118"/>
  <p:tag name="MH" val="20170109233147"/>
  <p:tag name="MH_LIBRARY" val="GRAPHIC"/>
  <p:tag name="MH_ORDER" val="文本框 19"/>
  <p:tag name="PA" val="v5.2.9"/>
</p:tagLst>
</file>

<file path=ppt/tags/tag187.xml><?xml version="1.0" encoding="utf-8"?>
<p:tagLst xmlns:a="http://schemas.openxmlformats.org/drawingml/2006/main" xmlns:r="http://schemas.openxmlformats.org/officeDocument/2006/relationships" xmlns:p="http://schemas.openxmlformats.org/presentationml/2006/main">
  <p:tag name="AS_UNIQUEID" val="119"/>
</p:tagLst>
</file>

<file path=ppt/tags/tag188.xml><?xml version="1.0" encoding="utf-8"?>
<p:tagLst xmlns:a="http://schemas.openxmlformats.org/drawingml/2006/main" xmlns:r="http://schemas.openxmlformats.org/officeDocument/2006/relationships" xmlns:p="http://schemas.openxmlformats.org/presentationml/2006/main">
  <p:tag name="AS_UNIQUEID" val="528"/>
</p:tagLst>
</file>

<file path=ppt/tags/tag189.xml><?xml version="1.0" encoding="utf-8"?>
<p:tagLst xmlns:a="http://schemas.openxmlformats.org/drawingml/2006/main" xmlns:r="http://schemas.openxmlformats.org/officeDocument/2006/relationships" xmlns:p="http://schemas.openxmlformats.org/presentationml/2006/main">
  <p:tag name="AS_UNIQUEID" val="123"/>
</p:tagLst>
</file>

<file path=ppt/tags/tag19.xml><?xml version="1.0" encoding="utf-8"?>
<p:tagLst xmlns:a="http://schemas.openxmlformats.org/drawingml/2006/main" xmlns:r="http://schemas.openxmlformats.org/officeDocument/2006/relationships" xmlns:p="http://schemas.openxmlformats.org/presentationml/2006/main">
  <p:tag name="AS_UNIQUEID" val="435"/>
</p:tagLst>
</file>

<file path=ppt/tags/tag190.xml><?xml version="1.0" encoding="utf-8"?>
<p:tagLst xmlns:a="http://schemas.openxmlformats.org/drawingml/2006/main" xmlns:r="http://schemas.openxmlformats.org/officeDocument/2006/relationships" xmlns:p="http://schemas.openxmlformats.org/presentationml/2006/main">
  <p:tag name="AS_UNIQUEID" val="529"/>
</p:tagLst>
</file>

<file path=ppt/tags/tag191.xml><?xml version="1.0" encoding="utf-8"?>
<p:tagLst xmlns:a="http://schemas.openxmlformats.org/drawingml/2006/main" xmlns:r="http://schemas.openxmlformats.org/officeDocument/2006/relationships" xmlns:p="http://schemas.openxmlformats.org/presentationml/2006/main">
  <p:tag name="AS_UNIQUEID" val="131"/>
</p:tagLst>
</file>

<file path=ppt/tags/tag192.xml><?xml version="1.0" encoding="utf-8"?>
<p:tagLst xmlns:a="http://schemas.openxmlformats.org/drawingml/2006/main" xmlns:r="http://schemas.openxmlformats.org/officeDocument/2006/relationships" xmlns:p="http://schemas.openxmlformats.org/presentationml/2006/main">
  <p:tag name="AS_UNIQUEID" val="124"/>
</p:tagLst>
</file>

<file path=ppt/tags/tag193.xml><?xml version="1.0" encoding="utf-8"?>
<p:tagLst xmlns:a="http://schemas.openxmlformats.org/drawingml/2006/main" xmlns:r="http://schemas.openxmlformats.org/officeDocument/2006/relationships" xmlns:p="http://schemas.openxmlformats.org/presentationml/2006/main">
  <p:tag name="AS_UNIQUEID" val="530"/>
</p:tagLst>
</file>

<file path=ppt/tags/tag194.xml><?xml version="1.0" encoding="utf-8"?>
<p:tagLst xmlns:a="http://schemas.openxmlformats.org/drawingml/2006/main" xmlns:r="http://schemas.openxmlformats.org/officeDocument/2006/relationships" xmlns:p="http://schemas.openxmlformats.org/presentationml/2006/main">
  <p:tag name="AS_UNIQUEID" val="531"/>
</p:tagLst>
</file>

<file path=ppt/tags/tag195.xml><?xml version="1.0" encoding="utf-8"?>
<p:tagLst xmlns:a="http://schemas.openxmlformats.org/drawingml/2006/main" xmlns:r="http://schemas.openxmlformats.org/officeDocument/2006/relationships" xmlns:p="http://schemas.openxmlformats.org/presentationml/2006/main">
  <p:tag name="AS_UNIQUEID" val="128"/>
</p:tagLst>
</file>

<file path=ppt/tags/tag196.xml><?xml version="1.0" encoding="utf-8"?>
<p:tagLst xmlns:a="http://schemas.openxmlformats.org/drawingml/2006/main" xmlns:r="http://schemas.openxmlformats.org/officeDocument/2006/relationships" xmlns:p="http://schemas.openxmlformats.org/presentationml/2006/main">
  <p:tag name="AS_UNIQUEID" val="129"/>
</p:tagLst>
</file>

<file path=ppt/tags/tag197.xml><?xml version="1.0" encoding="utf-8"?>
<p:tagLst xmlns:a="http://schemas.openxmlformats.org/drawingml/2006/main" xmlns:r="http://schemas.openxmlformats.org/officeDocument/2006/relationships" xmlns:p="http://schemas.openxmlformats.org/presentationml/2006/main">
  <p:tag name="AS_UNIQUEID" val="130"/>
</p:tagLst>
</file>

<file path=ppt/tags/tag198.xml><?xml version="1.0" encoding="utf-8"?>
<p:tagLst xmlns:a="http://schemas.openxmlformats.org/drawingml/2006/main" xmlns:r="http://schemas.openxmlformats.org/officeDocument/2006/relationships" xmlns:p="http://schemas.openxmlformats.org/presentationml/2006/main">
  <p:tag name="AS_UNIQUEID" val="125"/>
</p:tagLst>
</file>

<file path=ppt/tags/tag199.xml><?xml version="1.0" encoding="utf-8"?>
<p:tagLst xmlns:a="http://schemas.openxmlformats.org/drawingml/2006/main" xmlns:r="http://schemas.openxmlformats.org/officeDocument/2006/relationships" xmlns:p="http://schemas.openxmlformats.org/presentationml/2006/main">
  <p:tag name="AS_UNIQUEID" val="126"/>
</p:tagLst>
</file>

<file path=ppt/tags/tag2.xml><?xml version="1.0" encoding="utf-8"?>
<p:tagLst xmlns:a="http://schemas.openxmlformats.org/drawingml/2006/main" xmlns:r="http://schemas.openxmlformats.org/officeDocument/2006/relationships" xmlns:p="http://schemas.openxmlformats.org/presentationml/2006/main">
  <p:tag name="AS_UNIQUEID" val="494"/>
</p:tagLst>
</file>

<file path=ppt/tags/tag20.xml><?xml version="1.0" encoding="utf-8"?>
<p:tagLst xmlns:a="http://schemas.openxmlformats.org/drawingml/2006/main" xmlns:r="http://schemas.openxmlformats.org/officeDocument/2006/relationships" xmlns:p="http://schemas.openxmlformats.org/presentationml/2006/main">
  <p:tag name="AS_UNIQUEID" val="436"/>
</p:tagLst>
</file>

<file path=ppt/tags/tag200.xml><?xml version="1.0" encoding="utf-8"?>
<p:tagLst xmlns:a="http://schemas.openxmlformats.org/drawingml/2006/main" xmlns:r="http://schemas.openxmlformats.org/officeDocument/2006/relationships" xmlns:p="http://schemas.openxmlformats.org/presentationml/2006/main">
  <p:tag name="AS_UNIQUEID" val="127"/>
</p:tagLst>
</file>

<file path=ppt/tags/tag201.xml><?xml version="1.0" encoding="utf-8"?>
<p:tagLst xmlns:a="http://schemas.openxmlformats.org/drawingml/2006/main" xmlns:r="http://schemas.openxmlformats.org/officeDocument/2006/relationships" xmlns:p="http://schemas.openxmlformats.org/presentationml/2006/main">
  <p:tag name="AS_UNIQUEID" val="120"/>
  <p:tag name="PA" val="v5.2.9"/>
</p:tagLst>
</file>

<file path=ppt/tags/tag202.xml><?xml version="1.0" encoding="utf-8"?>
<p:tagLst xmlns:a="http://schemas.openxmlformats.org/drawingml/2006/main" xmlns:r="http://schemas.openxmlformats.org/officeDocument/2006/relationships" xmlns:p="http://schemas.openxmlformats.org/presentationml/2006/main">
  <p:tag name="AS_UNIQUEID" val="121"/>
</p:tagLst>
</file>

<file path=ppt/tags/tag203.xml><?xml version="1.0" encoding="utf-8"?>
<p:tagLst xmlns:a="http://schemas.openxmlformats.org/drawingml/2006/main" xmlns:r="http://schemas.openxmlformats.org/officeDocument/2006/relationships" xmlns:p="http://schemas.openxmlformats.org/presentationml/2006/main">
  <p:tag name="AS_UNIQUEID" val="122"/>
</p:tagLst>
</file>

<file path=ppt/tags/tag204.xml><?xml version="1.0" encoding="utf-8"?>
<p:tagLst xmlns:a="http://schemas.openxmlformats.org/drawingml/2006/main" xmlns:r="http://schemas.openxmlformats.org/officeDocument/2006/relationships" xmlns:p="http://schemas.openxmlformats.org/presentationml/2006/main">
  <p:tag name="AS_UNIQUEID" val="363"/>
</p:tagLst>
</file>

<file path=ppt/tags/tag205.xml><?xml version="1.0" encoding="utf-8"?>
<p:tagLst xmlns:a="http://schemas.openxmlformats.org/drawingml/2006/main" xmlns:r="http://schemas.openxmlformats.org/officeDocument/2006/relationships" xmlns:p="http://schemas.openxmlformats.org/presentationml/2006/main">
  <p:tag name="AS_UNIQUEID" val="364"/>
</p:tagLst>
</file>

<file path=ppt/tags/tag206.xml><?xml version="1.0" encoding="utf-8"?>
<p:tagLst xmlns:a="http://schemas.openxmlformats.org/drawingml/2006/main" xmlns:r="http://schemas.openxmlformats.org/officeDocument/2006/relationships" xmlns:p="http://schemas.openxmlformats.org/presentationml/2006/main">
  <p:tag name="AS_UNIQUEID" val="365"/>
</p:tagLst>
</file>

<file path=ppt/tags/tag207.xml><?xml version="1.0" encoding="utf-8"?>
<p:tagLst xmlns:a="http://schemas.openxmlformats.org/drawingml/2006/main" xmlns:r="http://schemas.openxmlformats.org/officeDocument/2006/relationships" xmlns:p="http://schemas.openxmlformats.org/presentationml/2006/main">
  <p:tag name="AS_UNIQUEID" val="132"/>
</p:tagLst>
</file>

<file path=ppt/tags/tag208.xml><?xml version="1.0" encoding="utf-8"?>
<p:tagLst xmlns:a="http://schemas.openxmlformats.org/drawingml/2006/main" xmlns:r="http://schemas.openxmlformats.org/officeDocument/2006/relationships" xmlns:p="http://schemas.openxmlformats.org/presentationml/2006/main">
  <p:tag name="AS_UNIQUEID" val="133"/>
</p:tagLst>
</file>

<file path=ppt/tags/tag209.xml><?xml version="1.0" encoding="utf-8"?>
<p:tagLst xmlns:a="http://schemas.openxmlformats.org/drawingml/2006/main" xmlns:r="http://schemas.openxmlformats.org/officeDocument/2006/relationships" xmlns:p="http://schemas.openxmlformats.org/presentationml/2006/main">
  <p:tag name="AS_UNIQUEID" val="534"/>
</p:tagLst>
</file>

<file path=ppt/tags/tag21.xml><?xml version="1.0" encoding="utf-8"?>
<p:tagLst xmlns:a="http://schemas.openxmlformats.org/drawingml/2006/main" xmlns:r="http://schemas.openxmlformats.org/officeDocument/2006/relationships" xmlns:p="http://schemas.openxmlformats.org/presentationml/2006/main">
  <p:tag name="AS_UNIQUEID" val="437"/>
</p:tagLst>
</file>

<file path=ppt/tags/tag210.xml><?xml version="1.0" encoding="utf-8"?>
<p:tagLst xmlns:a="http://schemas.openxmlformats.org/drawingml/2006/main" xmlns:r="http://schemas.openxmlformats.org/officeDocument/2006/relationships" xmlns:p="http://schemas.openxmlformats.org/presentationml/2006/main">
  <p:tag name="AS_UNIQUEID" val="535"/>
</p:tagLst>
</file>

<file path=ppt/tags/tag211.xml><?xml version="1.0" encoding="utf-8"?>
<p:tagLst xmlns:a="http://schemas.openxmlformats.org/drawingml/2006/main" xmlns:r="http://schemas.openxmlformats.org/officeDocument/2006/relationships" xmlns:p="http://schemas.openxmlformats.org/presentationml/2006/main">
  <p:tag name="AS_UNIQUEID" val="136"/>
</p:tagLst>
</file>

<file path=ppt/tags/tag212.xml><?xml version="1.0" encoding="utf-8"?>
<p:tagLst xmlns:a="http://schemas.openxmlformats.org/drawingml/2006/main" xmlns:r="http://schemas.openxmlformats.org/officeDocument/2006/relationships" xmlns:p="http://schemas.openxmlformats.org/presentationml/2006/main">
  <p:tag name="AS_UNIQUEID" val="536"/>
</p:tagLst>
</file>

<file path=ppt/tags/tag213.xml><?xml version="1.0" encoding="utf-8"?>
<p:tagLst xmlns:a="http://schemas.openxmlformats.org/drawingml/2006/main" xmlns:r="http://schemas.openxmlformats.org/officeDocument/2006/relationships" xmlns:p="http://schemas.openxmlformats.org/presentationml/2006/main">
  <p:tag name="AS_UNIQUEID" val="137"/>
</p:tagLst>
</file>

<file path=ppt/tags/tag214.xml><?xml version="1.0" encoding="utf-8"?>
<p:tagLst xmlns:a="http://schemas.openxmlformats.org/drawingml/2006/main" xmlns:r="http://schemas.openxmlformats.org/officeDocument/2006/relationships" xmlns:p="http://schemas.openxmlformats.org/presentationml/2006/main">
  <p:tag name="AS_UNIQUEID" val="138"/>
</p:tagLst>
</file>

<file path=ppt/tags/tag215.xml><?xml version="1.0" encoding="utf-8"?>
<p:tagLst xmlns:a="http://schemas.openxmlformats.org/drawingml/2006/main" xmlns:r="http://schemas.openxmlformats.org/officeDocument/2006/relationships" xmlns:p="http://schemas.openxmlformats.org/presentationml/2006/main">
  <p:tag name="AS_UNIQUEID" val="139"/>
</p:tagLst>
</file>

<file path=ppt/tags/tag216.xml><?xml version="1.0" encoding="utf-8"?>
<p:tagLst xmlns:a="http://schemas.openxmlformats.org/drawingml/2006/main" xmlns:r="http://schemas.openxmlformats.org/officeDocument/2006/relationships" xmlns:p="http://schemas.openxmlformats.org/presentationml/2006/main">
  <p:tag name="AS_UNIQUEID" val="134"/>
</p:tagLst>
</file>

<file path=ppt/tags/tag217.xml><?xml version="1.0" encoding="utf-8"?>
<p:tagLst xmlns:a="http://schemas.openxmlformats.org/drawingml/2006/main" xmlns:r="http://schemas.openxmlformats.org/officeDocument/2006/relationships" xmlns:p="http://schemas.openxmlformats.org/presentationml/2006/main">
  <p:tag name="AS_UNIQUEID" val="135"/>
</p:tagLst>
</file>

<file path=ppt/tags/tag218.xml><?xml version="1.0" encoding="utf-8"?>
<p:tagLst xmlns:a="http://schemas.openxmlformats.org/drawingml/2006/main" xmlns:r="http://schemas.openxmlformats.org/officeDocument/2006/relationships" xmlns:p="http://schemas.openxmlformats.org/presentationml/2006/main">
  <p:tag name="AS_UNIQUEID" val="366"/>
</p:tagLst>
</file>

<file path=ppt/tags/tag219.xml><?xml version="1.0" encoding="utf-8"?>
<p:tagLst xmlns:a="http://schemas.openxmlformats.org/drawingml/2006/main" xmlns:r="http://schemas.openxmlformats.org/officeDocument/2006/relationships" xmlns:p="http://schemas.openxmlformats.org/presentationml/2006/main">
  <p:tag name="AS_UNIQUEID" val="367"/>
</p:tagLst>
</file>

<file path=ppt/tags/tag22.xml><?xml version="1.0" encoding="utf-8"?>
<p:tagLst xmlns:a="http://schemas.openxmlformats.org/drawingml/2006/main" xmlns:r="http://schemas.openxmlformats.org/officeDocument/2006/relationships" xmlns:p="http://schemas.openxmlformats.org/presentationml/2006/main">
  <p:tag name="AS_UNIQUEID" val="439"/>
</p:tagLst>
</file>

<file path=ppt/tags/tag220.xml><?xml version="1.0" encoding="utf-8"?>
<p:tagLst xmlns:a="http://schemas.openxmlformats.org/drawingml/2006/main" xmlns:r="http://schemas.openxmlformats.org/officeDocument/2006/relationships" xmlns:p="http://schemas.openxmlformats.org/presentationml/2006/main">
  <p:tag name="AS_UNIQUEID" val="368"/>
</p:tagLst>
</file>

<file path=ppt/tags/tag221.xml><?xml version="1.0" encoding="utf-8"?>
<p:tagLst xmlns:a="http://schemas.openxmlformats.org/drawingml/2006/main" xmlns:r="http://schemas.openxmlformats.org/officeDocument/2006/relationships" xmlns:p="http://schemas.openxmlformats.org/presentationml/2006/main">
  <p:tag name="AS_UNIQUEID" val="140"/>
</p:tagLst>
</file>

<file path=ppt/tags/tag222.xml><?xml version="1.0" encoding="utf-8"?>
<p:tagLst xmlns:a="http://schemas.openxmlformats.org/drawingml/2006/main" xmlns:r="http://schemas.openxmlformats.org/officeDocument/2006/relationships" xmlns:p="http://schemas.openxmlformats.org/presentationml/2006/main">
  <p:tag name="AS_UNIQUEID" val="141"/>
</p:tagLst>
</file>

<file path=ppt/tags/tag223.xml><?xml version="1.0" encoding="utf-8"?>
<p:tagLst xmlns:a="http://schemas.openxmlformats.org/drawingml/2006/main" xmlns:r="http://schemas.openxmlformats.org/officeDocument/2006/relationships" xmlns:p="http://schemas.openxmlformats.org/presentationml/2006/main">
  <p:tag name="AS_UNIQUEID" val="539"/>
</p:tagLst>
</file>

<file path=ppt/tags/tag224.xml><?xml version="1.0" encoding="utf-8"?>
<p:tagLst xmlns:a="http://schemas.openxmlformats.org/drawingml/2006/main" xmlns:r="http://schemas.openxmlformats.org/officeDocument/2006/relationships" xmlns:p="http://schemas.openxmlformats.org/presentationml/2006/main">
  <p:tag name="AS_UNIQUEID" val="540"/>
</p:tagLst>
</file>

<file path=ppt/tags/tag225.xml><?xml version="1.0" encoding="utf-8"?>
<p:tagLst xmlns:a="http://schemas.openxmlformats.org/drawingml/2006/main" xmlns:r="http://schemas.openxmlformats.org/officeDocument/2006/relationships" xmlns:p="http://schemas.openxmlformats.org/presentationml/2006/main">
  <p:tag name="AS_UNIQUEID" val="541"/>
</p:tagLst>
</file>

<file path=ppt/tags/tag226.xml><?xml version="1.0" encoding="utf-8"?>
<p:tagLst xmlns:a="http://schemas.openxmlformats.org/drawingml/2006/main" xmlns:r="http://schemas.openxmlformats.org/officeDocument/2006/relationships" xmlns:p="http://schemas.openxmlformats.org/presentationml/2006/main">
  <p:tag name="AS_UNIQUEID" val="146"/>
</p:tagLst>
</file>

<file path=ppt/tags/tag227.xml><?xml version="1.0" encoding="utf-8"?>
<p:tagLst xmlns:a="http://schemas.openxmlformats.org/drawingml/2006/main" xmlns:r="http://schemas.openxmlformats.org/officeDocument/2006/relationships" xmlns:p="http://schemas.openxmlformats.org/presentationml/2006/main">
  <p:tag name="AS_UNIQUEID" val="147"/>
</p:tagLst>
</file>

<file path=ppt/tags/tag228.xml><?xml version="1.0" encoding="utf-8"?>
<p:tagLst xmlns:a="http://schemas.openxmlformats.org/drawingml/2006/main" xmlns:r="http://schemas.openxmlformats.org/officeDocument/2006/relationships" xmlns:p="http://schemas.openxmlformats.org/presentationml/2006/main">
  <p:tag name="AS_UNIQUEID" val="144"/>
</p:tagLst>
</file>

<file path=ppt/tags/tag229.xml><?xml version="1.0" encoding="utf-8"?>
<p:tagLst xmlns:a="http://schemas.openxmlformats.org/drawingml/2006/main" xmlns:r="http://schemas.openxmlformats.org/officeDocument/2006/relationships" xmlns:p="http://schemas.openxmlformats.org/presentationml/2006/main">
  <p:tag name="AS_UNIQUEID" val="145"/>
</p:tagLst>
</file>

<file path=ppt/tags/tag23.xml><?xml version="1.0" encoding="utf-8"?>
<p:tagLst xmlns:a="http://schemas.openxmlformats.org/drawingml/2006/main" xmlns:r="http://schemas.openxmlformats.org/officeDocument/2006/relationships" xmlns:p="http://schemas.openxmlformats.org/presentationml/2006/main">
  <p:tag name="AS_UNIQUEID" val="440"/>
</p:tagLst>
</file>

<file path=ppt/tags/tag230.xml><?xml version="1.0" encoding="utf-8"?>
<p:tagLst xmlns:a="http://schemas.openxmlformats.org/drawingml/2006/main" xmlns:r="http://schemas.openxmlformats.org/officeDocument/2006/relationships" xmlns:p="http://schemas.openxmlformats.org/presentationml/2006/main">
  <p:tag name="AS_UNIQUEID" val="142"/>
</p:tagLst>
</file>

<file path=ppt/tags/tag231.xml><?xml version="1.0" encoding="utf-8"?>
<p:tagLst xmlns:a="http://schemas.openxmlformats.org/drawingml/2006/main" xmlns:r="http://schemas.openxmlformats.org/officeDocument/2006/relationships" xmlns:p="http://schemas.openxmlformats.org/presentationml/2006/main">
  <p:tag name="AS_UNIQUEID" val="143"/>
</p:tagLst>
</file>

<file path=ppt/tags/tag232.xml><?xml version="1.0" encoding="utf-8"?>
<p:tagLst xmlns:a="http://schemas.openxmlformats.org/drawingml/2006/main" xmlns:r="http://schemas.openxmlformats.org/officeDocument/2006/relationships" xmlns:p="http://schemas.openxmlformats.org/presentationml/2006/main">
  <p:tag name="AS_UNIQUEID" val="369"/>
</p:tagLst>
</file>

<file path=ppt/tags/tag233.xml><?xml version="1.0" encoding="utf-8"?>
<p:tagLst xmlns:a="http://schemas.openxmlformats.org/drawingml/2006/main" xmlns:r="http://schemas.openxmlformats.org/officeDocument/2006/relationships" xmlns:p="http://schemas.openxmlformats.org/presentationml/2006/main">
  <p:tag name="AS_UNIQUEID" val="370"/>
</p:tagLst>
</file>

<file path=ppt/tags/tag234.xml><?xml version="1.0" encoding="utf-8"?>
<p:tagLst xmlns:a="http://schemas.openxmlformats.org/drawingml/2006/main" xmlns:r="http://schemas.openxmlformats.org/officeDocument/2006/relationships" xmlns:p="http://schemas.openxmlformats.org/presentationml/2006/main">
  <p:tag name="AS_UNIQUEID" val="371"/>
</p:tagLst>
</file>

<file path=ppt/tags/tag235.xml><?xml version="1.0" encoding="utf-8"?>
<p:tagLst xmlns:a="http://schemas.openxmlformats.org/drawingml/2006/main" xmlns:r="http://schemas.openxmlformats.org/officeDocument/2006/relationships" xmlns:p="http://schemas.openxmlformats.org/presentationml/2006/main">
  <p:tag name="AS_UNIQUEID" val="148"/>
</p:tagLst>
</file>

<file path=ppt/tags/tag236.xml><?xml version="1.0" encoding="utf-8"?>
<p:tagLst xmlns:a="http://schemas.openxmlformats.org/drawingml/2006/main" xmlns:r="http://schemas.openxmlformats.org/officeDocument/2006/relationships" xmlns:p="http://schemas.openxmlformats.org/presentationml/2006/main">
  <p:tag name="AS_UNIQUEID" val="149"/>
</p:tagLst>
</file>

<file path=ppt/tags/tag237.xml><?xml version="1.0" encoding="utf-8"?>
<p:tagLst xmlns:a="http://schemas.openxmlformats.org/drawingml/2006/main" xmlns:r="http://schemas.openxmlformats.org/officeDocument/2006/relationships" xmlns:p="http://schemas.openxmlformats.org/presentationml/2006/main">
  <p:tag name="AS_UNIQUEID" val="150"/>
</p:tagLst>
</file>

<file path=ppt/tags/tag238.xml><?xml version="1.0" encoding="utf-8"?>
<p:tagLst xmlns:a="http://schemas.openxmlformats.org/drawingml/2006/main" xmlns:r="http://schemas.openxmlformats.org/officeDocument/2006/relationships" xmlns:p="http://schemas.openxmlformats.org/presentationml/2006/main">
  <p:tag name="AS_UNIQUEID" val="151"/>
</p:tagLst>
</file>

<file path=ppt/tags/tag239.xml><?xml version="1.0" encoding="utf-8"?>
<p:tagLst xmlns:a="http://schemas.openxmlformats.org/drawingml/2006/main" xmlns:r="http://schemas.openxmlformats.org/officeDocument/2006/relationships" xmlns:p="http://schemas.openxmlformats.org/presentationml/2006/main">
  <p:tag name="AS_UNIQUEID" val="152"/>
  <p:tag name="MH" val="20170109233147"/>
  <p:tag name="MH_LIBRARY" val="GRAPHIC"/>
  <p:tag name="MH_ORDER" val="文本框 19"/>
  <p:tag name="PA" val="v5.2.9"/>
</p:tagLst>
</file>

<file path=ppt/tags/tag24.xml><?xml version="1.0" encoding="utf-8"?>
<p:tagLst xmlns:a="http://schemas.openxmlformats.org/drawingml/2006/main" xmlns:r="http://schemas.openxmlformats.org/officeDocument/2006/relationships" xmlns:p="http://schemas.openxmlformats.org/presentationml/2006/main">
  <p:tag name="AS_UNIQUEID" val="441"/>
</p:tagLst>
</file>

<file path=ppt/tags/tag240.xml><?xml version="1.0" encoding="utf-8"?>
<p:tagLst xmlns:a="http://schemas.openxmlformats.org/drawingml/2006/main" xmlns:r="http://schemas.openxmlformats.org/officeDocument/2006/relationships" xmlns:p="http://schemas.openxmlformats.org/presentationml/2006/main">
  <p:tag name="AS_UNIQUEID" val="153"/>
</p:tagLst>
</file>

<file path=ppt/tags/tag241.xml><?xml version="1.0" encoding="utf-8"?>
<p:tagLst xmlns:a="http://schemas.openxmlformats.org/drawingml/2006/main" xmlns:r="http://schemas.openxmlformats.org/officeDocument/2006/relationships" xmlns:p="http://schemas.openxmlformats.org/presentationml/2006/main">
  <p:tag name="AS_UNIQUEID" val="544"/>
</p:tagLst>
</file>

<file path=ppt/tags/tag242.xml><?xml version="1.0" encoding="utf-8"?>
<p:tagLst xmlns:a="http://schemas.openxmlformats.org/drawingml/2006/main" xmlns:r="http://schemas.openxmlformats.org/officeDocument/2006/relationships" xmlns:p="http://schemas.openxmlformats.org/presentationml/2006/main">
  <p:tag name="AS_UNIQUEID" val="157"/>
</p:tagLst>
</file>

<file path=ppt/tags/tag243.xml><?xml version="1.0" encoding="utf-8"?>
<p:tagLst xmlns:a="http://schemas.openxmlformats.org/drawingml/2006/main" xmlns:r="http://schemas.openxmlformats.org/officeDocument/2006/relationships" xmlns:p="http://schemas.openxmlformats.org/presentationml/2006/main">
  <p:tag name="AS_UNIQUEID" val="545"/>
</p:tagLst>
</file>

<file path=ppt/tags/tag244.xml><?xml version="1.0" encoding="utf-8"?>
<p:tagLst xmlns:a="http://schemas.openxmlformats.org/drawingml/2006/main" xmlns:r="http://schemas.openxmlformats.org/officeDocument/2006/relationships" xmlns:p="http://schemas.openxmlformats.org/presentationml/2006/main">
  <p:tag name="AS_UNIQUEID" val="165"/>
</p:tagLst>
</file>

<file path=ppt/tags/tag245.xml><?xml version="1.0" encoding="utf-8"?>
<p:tagLst xmlns:a="http://schemas.openxmlformats.org/drawingml/2006/main" xmlns:r="http://schemas.openxmlformats.org/officeDocument/2006/relationships" xmlns:p="http://schemas.openxmlformats.org/presentationml/2006/main">
  <p:tag name="AS_UNIQUEID" val="158"/>
</p:tagLst>
</file>

<file path=ppt/tags/tag246.xml><?xml version="1.0" encoding="utf-8"?>
<p:tagLst xmlns:a="http://schemas.openxmlformats.org/drawingml/2006/main" xmlns:r="http://schemas.openxmlformats.org/officeDocument/2006/relationships" xmlns:p="http://schemas.openxmlformats.org/presentationml/2006/main">
  <p:tag name="AS_UNIQUEID" val="546"/>
</p:tagLst>
</file>

<file path=ppt/tags/tag247.xml><?xml version="1.0" encoding="utf-8"?>
<p:tagLst xmlns:a="http://schemas.openxmlformats.org/drawingml/2006/main" xmlns:r="http://schemas.openxmlformats.org/officeDocument/2006/relationships" xmlns:p="http://schemas.openxmlformats.org/presentationml/2006/main">
  <p:tag name="AS_UNIQUEID" val="547"/>
</p:tagLst>
</file>

<file path=ppt/tags/tag248.xml><?xml version="1.0" encoding="utf-8"?>
<p:tagLst xmlns:a="http://schemas.openxmlformats.org/drawingml/2006/main" xmlns:r="http://schemas.openxmlformats.org/officeDocument/2006/relationships" xmlns:p="http://schemas.openxmlformats.org/presentationml/2006/main">
  <p:tag name="AS_UNIQUEID" val="162"/>
</p:tagLst>
</file>

<file path=ppt/tags/tag249.xml><?xml version="1.0" encoding="utf-8"?>
<p:tagLst xmlns:a="http://schemas.openxmlformats.org/drawingml/2006/main" xmlns:r="http://schemas.openxmlformats.org/officeDocument/2006/relationships" xmlns:p="http://schemas.openxmlformats.org/presentationml/2006/main">
  <p:tag name="AS_UNIQUEID" val="163"/>
</p:tagLst>
</file>

<file path=ppt/tags/tag25.xml><?xml version="1.0" encoding="utf-8"?>
<p:tagLst xmlns:a="http://schemas.openxmlformats.org/drawingml/2006/main" xmlns:r="http://schemas.openxmlformats.org/officeDocument/2006/relationships" xmlns:p="http://schemas.openxmlformats.org/presentationml/2006/main">
  <p:tag name="AS_UNIQUEID" val="442"/>
</p:tagLst>
</file>

<file path=ppt/tags/tag250.xml><?xml version="1.0" encoding="utf-8"?>
<p:tagLst xmlns:a="http://schemas.openxmlformats.org/drawingml/2006/main" xmlns:r="http://schemas.openxmlformats.org/officeDocument/2006/relationships" xmlns:p="http://schemas.openxmlformats.org/presentationml/2006/main">
  <p:tag name="AS_UNIQUEID" val="164"/>
</p:tagLst>
</file>

<file path=ppt/tags/tag251.xml><?xml version="1.0" encoding="utf-8"?>
<p:tagLst xmlns:a="http://schemas.openxmlformats.org/drawingml/2006/main" xmlns:r="http://schemas.openxmlformats.org/officeDocument/2006/relationships" xmlns:p="http://schemas.openxmlformats.org/presentationml/2006/main">
  <p:tag name="AS_UNIQUEID" val="159"/>
</p:tagLst>
</file>

<file path=ppt/tags/tag252.xml><?xml version="1.0" encoding="utf-8"?>
<p:tagLst xmlns:a="http://schemas.openxmlformats.org/drawingml/2006/main" xmlns:r="http://schemas.openxmlformats.org/officeDocument/2006/relationships" xmlns:p="http://schemas.openxmlformats.org/presentationml/2006/main">
  <p:tag name="AS_UNIQUEID" val="160"/>
</p:tagLst>
</file>

<file path=ppt/tags/tag253.xml><?xml version="1.0" encoding="utf-8"?>
<p:tagLst xmlns:a="http://schemas.openxmlformats.org/drawingml/2006/main" xmlns:r="http://schemas.openxmlformats.org/officeDocument/2006/relationships" xmlns:p="http://schemas.openxmlformats.org/presentationml/2006/main">
  <p:tag name="AS_UNIQUEID" val="161"/>
</p:tagLst>
</file>

<file path=ppt/tags/tag254.xml><?xml version="1.0" encoding="utf-8"?>
<p:tagLst xmlns:a="http://schemas.openxmlformats.org/drawingml/2006/main" xmlns:r="http://schemas.openxmlformats.org/officeDocument/2006/relationships" xmlns:p="http://schemas.openxmlformats.org/presentationml/2006/main">
  <p:tag name="AS_UNIQUEID" val="154"/>
  <p:tag name="PA" val="v5.2.9"/>
</p:tagLst>
</file>

<file path=ppt/tags/tag255.xml><?xml version="1.0" encoding="utf-8"?>
<p:tagLst xmlns:a="http://schemas.openxmlformats.org/drawingml/2006/main" xmlns:r="http://schemas.openxmlformats.org/officeDocument/2006/relationships" xmlns:p="http://schemas.openxmlformats.org/presentationml/2006/main">
  <p:tag name="AS_UNIQUEID" val="155"/>
</p:tagLst>
</file>

<file path=ppt/tags/tag256.xml><?xml version="1.0" encoding="utf-8"?>
<p:tagLst xmlns:a="http://schemas.openxmlformats.org/drawingml/2006/main" xmlns:r="http://schemas.openxmlformats.org/officeDocument/2006/relationships" xmlns:p="http://schemas.openxmlformats.org/presentationml/2006/main">
  <p:tag name="AS_UNIQUEID" val="156"/>
</p:tagLst>
</file>

<file path=ppt/tags/tag257.xml><?xml version="1.0" encoding="utf-8"?>
<p:tagLst xmlns:a="http://schemas.openxmlformats.org/drawingml/2006/main" xmlns:r="http://schemas.openxmlformats.org/officeDocument/2006/relationships" xmlns:p="http://schemas.openxmlformats.org/presentationml/2006/main">
  <p:tag name="AS_UNIQUEID" val="372"/>
</p:tagLst>
</file>

<file path=ppt/tags/tag258.xml><?xml version="1.0" encoding="utf-8"?>
<p:tagLst xmlns:a="http://schemas.openxmlformats.org/drawingml/2006/main" xmlns:r="http://schemas.openxmlformats.org/officeDocument/2006/relationships" xmlns:p="http://schemas.openxmlformats.org/presentationml/2006/main">
  <p:tag name="AS_UNIQUEID" val="373"/>
</p:tagLst>
</file>

<file path=ppt/tags/tag259.xml><?xml version="1.0" encoding="utf-8"?>
<p:tagLst xmlns:a="http://schemas.openxmlformats.org/drawingml/2006/main" xmlns:r="http://schemas.openxmlformats.org/officeDocument/2006/relationships" xmlns:p="http://schemas.openxmlformats.org/presentationml/2006/main">
  <p:tag name="AS_UNIQUEID" val="374"/>
</p:tagLst>
</file>

<file path=ppt/tags/tag26.xml><?xml version="1.0" encoding="utf-8"?>
<p:tagLst xmlns:a="http://schemas.openxmlformats.org/drawingml/2006/main" xmlns:r="http://schemas.openxmlformats.org/officeDocument/2006/relationships" xmlns:p="http://schemas.openxmlformats.org/presentationml/2006/main">
  <p:tag name="AS_UNIQUEID" val="443"/>
</p:tagLst>
</file>

<file path=ppt/tags/tag260.xml><?xml version="1.0" encoding="utf-8"?>
<p:tagLst xmlns:a="http://schemas.openxmlformats.org/drawingml/2006/main" xmlns:r="http://schemas.openxmlformats.org/officeDocument/2006/relationships" xmlns:p="http://schemas.openxmlformats.org/presentationml/2006/main">
  <p:tag name="AS_UNIQUEID" val="166"/>
</p:tagLst>
</file>

<file path=ppt/tags/tag261.xml><?xml version="1.0" encoding="utf-8"?>
<p:tagLst xmlns:a="http://schemas.openxmlformats.org/drawingml/2006/main" xmlns:r="http://schemas.openxmlformats.org/officeDocument/2006/relationships" xmlns:p="http://schemas.openxmlformats.org/presentationml/2006/main">
  <p:tag name="AS_UNIQUEID" val="167"/>
</p:tagLst>
</file>

<file path=ppt/tags/tag262.xml><?xml version="1.0" encoding="utf-8"?>
<p:tagLst xmlns:a="http://schemas.openxmlformats.org/drawingml/2006/main" xmlns:r="http://schemas.openxmlformats.org/officeDocument/2006/relationships" xmlns:p="http://schemas.openxmlformats.org/presentationml/2006/main">
  <p:tag name="AS_UNIQUEID" val="550"/>
</p:tagLst>
</file>

<file path=ppt/tags/tag263.xml><?xml version="1.0" encoding="utf-8"?>
<p:tagLst xmlns:a="http://schemas.openxmlformats.org/drawingml/2006/main" xmlns:r="http://schemas.openxmlformats.org/officeDocument/2006/relationships" xmlns:p="http://schemas.openxmlformats.org/presentationml/2006/main">
  <p:tag name="AS_UNIQUEID" val="551"/>
</p:tagLst>
</file>

<file path=ppt/tags/tag264.xml><?xml version="1.0" encoding="utf-8"?>
<p:tagLst xmlns:a="http://schemas.openxmlformats.org/drawingml/2006/main" xmlns:r="http://schemas.openxmlformats.org/officeDocument/2006/relationships" xmlns:p="http://schemas.openxmlformats.org/presentationml/2006/main">
  <p:tag name="AS_UNIQUEID" val="172"/>
</p:tagLst>
</file>

<file path=ppt/tags/tag265.xml><?xml version="1.0" encoding="utf-8"?>
<p:tagLst xmlns:a="http://schemas.openxmlformats.org/drawingml/2006/main" xmlns:r="http://schemas.openxmlformats.org/officeDocument/2006/relationships" xmlns:p="http://schemas.openxmlformats.org/presentationml/2006/main">
  <p:tag name="AS_UNIQUEID" val="552"/>
</p:tagLst>
</file>

<file path=ppt/tags/tag266.xml><?xml version="1.0" encoding="utf-8"?>
<p:tagLst xmlns:a="http://schemas.openxmlformats.org/drawingml/2006/main" xmlns:r="http://schemas.openxmlformats.org/officeDocument/2006/relationships" xmlns:p="http://schemas.openxmlformats.org/presentationml/2006/main">
  <p:tag name="AS_UNIQUEID" val="553"/>
</p:tagLst>
</file>

<file path=ppt/tags/tag267.xml><?xml version="1.0" encoding="utf-8"?>
<p:tagLst xmlns:a="http://schemas.openxmlformats.org/drawingml/2006/main" xmlns:r="http://schemas.openxmlformats.org/officeDocument/2006/relationships" xmlns:p="http://schemas.openxmlformats.org/presentationml/2006/main">
  <p:tag name="AS_UNIQUEID" val="178"/>
</p:tagLst>
</file>

<file path=ppt/tags/tag268.xml><?xml version="1.0" encoding="utf-8"?>
<p:tagLst xmlns:a="http://schemas.openxmlformats.org/drawingml/2006/main" xmlns:r="http://schemas.openxmlformats.org/officeDocument/2006/relationships" xmlns:p="http://schemas.openxmlformats.org/presentationml/2006/main">
  <p:tag name="AS_UNIQUEID" val="175"/>
</p:tagLst>
</file>

<file path=ppt/tags/tag269.xml><?xml version="1.0" encoding="utf-8"?>
<p:tagLst xmlns:a="http://schemas.openxmlformats.org/drawingml/2006/main" xmlns:r="http://schemas.openxmlformats.org/officeDocument/2006/relationships" xmlns:p="http://schemas.openxmlformats.org/presentationml/2006/main">
  <p:tag name="AS_UNIQUEID" val="176"/>
</p:tagLst>
</file>

<file path=ppt/tags/tag27.xml><?xml version="1.0" encoding="utf-8"?>
<p:tagLst xmlns:a="http://schemas.openxmlformats.org/drawingml/2006/main" xmlns:r="http://schemas.openxmlformats.org/officeDocument/2006/relationships" xmlns:p="http://schemas.openxmlformats.org/presentationml/2006/main">
  <p:tag name="AS_UNIQUEID" val="444"/>
</p:tagLst>
</file>

<file path=ppt/tags/tag270.xml><?xml version="1.0" encoding="utf-8"?>
<p:tagLst xmlns:a="http://schemas.openxmlformats.org/drawingml/2006/main" xmlns:r="http://schemas.openxmlformats.org/officeDocument/2006/relationships" xmlns:p="http://schemas.openxmlformats.org/presentationml/2006/main">
  <p:tag name="AS_UNIQUEID" val="177"/>
</p:tagLst>
</file>

<file path=ppt/tags/tag271.xml><?xml version="1.0" encoding="utf-8"?>
<p:tagLst xmlns:a="http://schemas.openxmlformats.org/drawingml/2006/main" xmlns:r="http://schemas.openxmlformats.org/officeDocument/2006/relationships" xmlns:p="http://schemas.openxmlformats.org/presentationml/2006/main">
  <p:tag name="AS_UNIQUEID" val="173"/>
</p:tagLst>
</file>

<file path=ppt/tags/tag272.xml><?xml version="1.0" encoding="utf-8"?>
<p:tagLst xmlns:a="http://schemas.openxmlformats.org/drawingml/2006/main" xmlns:r="http://schemas.openxmlformats.org/officeDocument/2006/relationships" xmlns:p="http://schemas.openxmlformats.org/presentationml/2006/main">
  <p:tag name="AS_UNIQUEID" val="174"/>
</p:tagLst>
</file>

<file path=ppt/tags/tag273.xml><?xml version="1.0" encoding="utf-8"?>
<p:tagLst xmlns:a="http://schemas.openxmlformats.org/drawingml/2006/main" xmlns:r="http://schemas.openxmlformats.org/officeDocument/2006/relationships" xmlns:p="http://schemas.openxmlformats.org/presentationml/2006/main">
  <p:tag name="AS_UNIQUEID" val="170"/>
</p:tagLst>
</file>

<file path=ppt/tags/tag274.xml><?xml version="1.0" encoding="utf-8"?>
<p:tagLst xmlns:a="http://schemas.openxmlformats.org/drawingml/2006/main" xmlns:r="http://schemas.openxmlformats.org/officeDocument/2006/relationships" xmlns:p="http://schemas.openxmlformats.org/presentationml/2006/main">
  <p:tag name="AS_UNIQUEID" val="171"/>
</p:tagLst>
</file>

<file path=ppt/tags/tag275.xml><?xml version="1.0" encoding="utf-8"?>
<p:tagLst xmlns:a="http://schemas.openxmlformats.org/drawingml/2006/main" xmlns:r="http://schemas.openxmlformats.org/officeDocument/2006/relationships" xmlns:p="http://schemas.openxmlformats.org/presentationml/2006/main">
  <p:tag name="AS_UNIQUEID" val="168"/>
</p:tagLst>
</file>

<file path=ppt/tags/tag276.xml><?xml version="1.0" encoding="utf-8"?>
<p:tagLst xmlns:a="http://schemas.openxmlformats.org/drawingml/2006/main" xmlns:r="http://schemas.openxmlformats.org/officeDocument/2006/relationships" xmlns:p="http://schemas.openxmlformats.org/presentationml/2006/main">
  <p:tag name="AS_UNIQUEID" val="169"/>
</p:tagLst>
</file>

<file path=ppt/tags/tag277.xml><?xml version="1.0" encoding="utf-8"?>
<p:tagLst xmlns:a="http://schemas.openxmlformats.org/drawingml/2006/main" xmlns:r="http://schemas.openxmlformats.org/officeDocument/2006/relationships" xmlns:p="http://schemas.openxmlformats.org/presentationml/2006/main">
  <p:tag name="AS_UNIQUEID" val="375"/>
</p:tagLst>
</file>

<file path=ppt/tags/tag278.xml><?xml version="1.0" encoding="utf-8"?>
<p:tagLst xmlns:a="http://schemas.openxmlformats.org/drawingml/2006/main" xmlns:r="http://schemas.openxmlformats.org/officeDocument/2006/relationships" xmlns:p="http://schemas.openxmlformats.org/presentationml/2006/main">
  <p:tag name="AS_UNIQUEID" val="376"/>
</p:tagLst>
</file>

<file path=ppt/tags/tag279.xml><?xml version="1.0" encoding="utf-8"?>
<p:tagLst xmlns:a="http://schemas.openxmlformats.org/drawingml/2006/main" xmlns:r="http://schemas.openxmlformats.org/officeDocument/2006/relationships" xmlns:p="http://schemas.openxmlformats.org/presentationml/2006/main">
  <p:tag name="AS_UNIQUEID" val="377"/>
</p:tagLst>
</file>

<file path=ppt/tags/tag28.xml><?xml version="1.0" encoding="utf-8"?>
<p:tagLst xmlns:a="http://schemas.openxmlformats.org/drawingml/2006/main" xmlns:r="http://schemas.openxmlformats.org/officeDocument/2006/relationships" xmlns:p="http://schemas.openxmlformats.org/presentationml/2006/main">
  <p:tag name="AS_UNIQUEID" val="446"/>
</p:tagLst>
</file>

<file path=ppt/tags/tag280.xml><?xml version="1.0" encoding="utf-8"?>
<p:tagLst xmlns:a="http://schemas.openxmlformats.org/drawingml/2006/main" xmlns:r="http://schemas.openxmlformats.org/officeDocument/2006/relationships" xmlns:p="http://schemas.openxmlformats.org/presentationml/2006/main">
  <p:tag name="AS_UNIQUEID" val="179"/>
</p:tagLst>
</file>

<file path=ppt/tags/tag281.xml><?xml version="1.0" encoding="utf-8"?>
<p:tagLst xmlns:a="http://schemas.openxmlformats.org/drawingml/2006/main" xmlns:r="http://schemas.openxmlformats.org/officeDocument/2006/relationships" xmlns:p="http://schemas.openxmlformats.org/presentationml/2006/main">
  <p:tag name="AS_UNIQUEID" val="180"/>
</p:tagLst>
</file>

<file path=ppt/tags/tag282.xml><?xml version="1.0" encoding="utf-8"?>
<p:tagLst xmlns:a="http://schemas.openxmlformats.org/drawingml/2006/main" xmlns:r="http://schemas.openxmlformats.org/officeDocument/2006/relationships" xmlns:p="http://schemas.openxmlformats.org/presentationml/2006/main">
  <p:tag name="AS_UNIQUEID" val="556"/>
</p:tagLst>
</file>

<file path=ppt/tags/tag283.xml><?xml version="1.0" encoding="utf-8"?>
<p:tagLst xmlns:a="http://schemas.openxmlformats.org/drawingml/2006/main" xmlns:r="http://schemas.openxmlformats.org/officeDocument/2006/relationships" xmlns:p="http://schemas.openxmlformats.org/presentationml/2006/main">
  <p:tag name="AS_UNIQUEID" val="183"/>
</p:tagLst>
</file>

<file path=ppt/tags/tag284.xml><?xml version="1.0" encoding="utf-8"?>
<p:tagLst xmlns:a="http://schemas.openxmlformats.org/drawingml/2006/main" xmlns:r="http://schemas.openxmlformats.org/officeDocument/2006/relationships" xmlns:p="http://schemas.openxmlformats.org/presentationml/2006/main">
  <p:tag name="AS_UNIQUEID" val="557"/>
</p:tagLst>
</file>

<file path=ppt/tags/tag285.xml><?xml version="1.0" encoding="utf-8"?>
<p:tagLst xmlns:a="http://schemas.openxmlformats.org/drawingml/2006/main" xmlns:r="http://schemas.openxmlformats.org/officeDocument/2006/relationships" xmlns:p="http://schemas.openxmlformats.org/presentationml/2006/main">
  <p:tag name="AS_UNIQUEID" val="188"/>
</p:tagLst>
</file>

<file path=ppt/tags/tag286.xml><?xml version="1.0" encoding="utf-8"?>
<p:tagLst xmlns:a="http://schemas.openxmlformats.org/drawingml/2006/main" xmlns:r="http://schemas.openxmlformats.org/officeDocument/2006/relationships" xmlns:p="http://schemas.openxmlformats.org/presentationml/2006/main">
  <p:tag name="AS_UNIQUEID" val="189"/>
</p:tagLst>
</file>

<file path=ppt/tags/tag287.xml><?xml version="1.0" encoding="utf-8"?>
<p:tagLst xmlns:a="http://schemas.openxmlformats.org/drawingml/2006/main" xmlns:r="http://schemas.openxmlformats.org/officeDocument/2006/relationships" xmlns:p="http://schemas.openxmlformats.org/presentationml/2006/main">
  <p:tag name="AS_UNIQUEID" val="190"/>
</p:tagLst>
</file>

<file path=ppt/tags/tag288.xml><?xml version="1.0" encoding="utf-8"?>
<p:tagLst xmlns:a="http://schemas.openxmlformats.org/drawingml/2006/main" xmlns:r="http://schemas.openxmlformats.org/officeDocument/2006/relationships" xmlns:p="http://schemas.openxmlformats.org/presentationml/2006/main">
  <p:tag name="AS_UNIQUEID" val="558"/>
</p:tagLst>
</file>

<file path=ppt/tags/tag289.xml><?xml version="1.0" encoding="utf-8"?>
<p:tagLst xmlns:a="http://schemas.openxmlformats.org/drawingml/2006/main" xmlns:r="http://schemas.openxmlformats.org/officeDocument/2006/relationships" xmlns:p="http://schemas.openxmlformats.org/presentationml/2006/main">
  <p:tag name="AS_UNIQUEID" val="559"/>
</p:tagLst>
</file>

<file path=ppt/tags/tag29.xml><?xml version="1.0" encoding="utf-8"?>
<p:tagLst xmlns:a="http://schemas.openxmlformats.org/drawingml/2006/main" xmlns:r="http://schemas.openxmlformats.org/officeDocument/2006/relationships" xmlns:p="http://schemas.openxmlformats.org/presentationml/2006/main">
  <p:tag name="AS_UNIQUEID" val="447"/>
</p:tagLst>
</file>

<file path=ppt/tags/tag290.xml><?xml version="1.0" encoding="utf-8"?>
<p:tagLst xmlns:a="http://schemas.openxmlformats.org/drawingml/2006/main" xmlns:r="http://schemas.openxmlformats.org/officeDocument/2006/relationships" xmlns:p="http://schemas.openxmlformats.org/presentationml/2006/main">
  <p:tag name="AS_UNIQUEID" val="186"/>
</p:tagLst>
</file>

<file path=ppt/tags/tag291.xml><?xml version="1.0" encoding="utf-8"?>
<p:tagLst xmlns:a="http://schemas.openxmlformats.org/drawingml/2006/main" xmlns:r="http://schemas.openxmlformats.org/officeDocument/2006/relationships" xmlns:p="http://schemas.openxmlformats.org/presentationml/2006/main">
  <p:tag name="AS_UNIQUEID" val="187"/>
</p:tagLst>
</file>

<file path=ppt/tags/tag292.xml><?xml version="1.0" encoding="utf-8"?>
<p:tagLst xmlns:a="http://schemas.openxmlformats.org/drawingml/2006/main" xmlns:r="http://schemas.openxmlformats.org/officeDocument/2006/relationships" xmlns:p="http://schemas.openxmlformats.org/presentationml/2006/main">
  <p:tag name="AS_UNIQUEID" val="184"/>
</p:tagLst>
</file>

<file path=ppt/tags/tag293.xml><?xml version="1.0" encoding="utf-8"?>
<p:tagLst xmlns:a="http://schemas.openxmlformats.org/drawingml/2006/main" xmlns:r="http://schemas.openxmlformats.org/officeDocument/2006/relationships" xmlns:p="http://schemas.openxmlformats.org/presentationml/2006/main">
  <p:tag name="AS_UNIQUEID" val="185"/>
</p:tagLst>
</file>

<file path=ppt/tags/tag294.xml><?xml version="1.0" encoding="utf-8"?>
<p:tagLst xmlns:a="http://schemas.openxmlformats.org/drawingml/2006/main" xmlns:r="http://schemas.openxmlformats.org/officeDocument/2006/relationships" xmlns:p="http://schemas.openxmlformats.org/presentationml/2006/main">
  <p:tag name="AS_UNIQUEID" val="181"/>
</p:tagLst>
</file>

<file path=ppt/tags/tag295.xml><?xml version="1.0" encoding="utf-8"?>
<p:tagLst xmlns:a="http://schemas.openxmlformats.org/drawingml/2006/main" xmlns:r="http://schemas.openxmlformats.org/officeDocument/2006/relationships" xmlns:p="http://schemas.openxmlformats.org/presentationml/2006/main">
  <p:tag name="AS_UNIQUEID" val="182"/>
</p:tagLst>
</file>

<file path=ppt/tags/tag296.xml><?xml version="1.0" encoding="utf-8"?>
<p:tagLst xmlns:a="http://schemas.openxmlformats.org/drawingml/2006/main" xmlns:r="http://schemas.openxmlformats.org/officeDocument/2006/relationships" xmlns:p="http://schemas.openxmlformats.org/presentationml/2006/main">
  <p:tag name="AS_UNIQUEID" val="378"/>
</p:tagLst>
</file>

<file path=ppt/tags/tag297.xml><?xml version="1.0" encoding="utf-8"?>
<p:tagLst xmlns:a="http://schemas.openxmlformats.org/drawingml/2006/main" xmlns:r="http://schemas.openxmlformats.org/officeDocument/2006/relationships" xmlns:p="http://schemas.openxmlformats.org/presentationml/2006/main">
  <p:tag name="AS_UNIQUEID" val="379"/>
</p:tagLst>
</file>

<file path=ppt/tags/tag298.xml><?xml version="1.0" encoding="utf-8"?>
<p:tagLst xmlns:a="http://schemas.openxmlformats.org/drawingml/2006/main" xmlns:r="http://schemas.openxmlformats.org/officeDocument/2006/relationships" xmlns:p="http://schemas.openxmlformats.org/presentationml/2006/main">
  <p:tag name="AS_UNIQUEID" val="380"/>
</p:tagLst>
</file>

<file path=ppt/tags/tag299.xml><?xml version="1.0" encoding="utf-8"?>
<p:tagLst xmlns:a="http://schemas.openxmlformats.org/drawingml/2006/main" xmlns:r="http://schemas.openxmlformats.org/officeDocument/2006/relationships" xmlns:p="http://schemas.openxmlformats.org/presentationml/2006/main">
  <p:tag name="AS_UNIQUEID" val="191"/>
</p:tagLst>
</file>

<file path=ppt/tags/tag3.xml><?xml version="1.0" encoding="utf-8"?>
<p:tagLst xmlns:a="http://schemas.openxmlformats.org/drawingml/2006/main" xmlns:r="http://schemas.openxmlformats.org/officeDocument/2006/relationships" xmlns:p="http://schemas.openxmlformats.org/presentationml/2006/main">
  <p:tag name="AS_UNIQUEID" val="495"/>
</p:tagLst>
</file>

<file path=ppt/tags/tag30.xml><?xml version="1.0" encoding="utf-8"?>
<p:tagLst xmlns:a="http://schemas.openxmlformats.org/drawingml/2006/main" xmlns:r="http://schemas.openxmlformats.org/officeDocument/2006/relationships" xmlns:p="http://schemas.openxmlformats.org/presentationml/2006/main">
  <p:tag name="AS_UNIQUEID" val="448"/>
</p:tagLst>
</file>

<file path=ppt/tags/tag300.xml><?xml version="1.0" encoding="utf-8"?>
<p:tagLst xmlns:a="http://schemas.openxmlformats.org/drawingml/2006/main" xmlns:r="http://schemas.openxmlformats.org/officeDocument/2006/relationships" xmlns:p="http://schemas.openxmlformats.org/presentationml/2006/main">
  <p:tag name="AS_UNIQUEID" val="192"/>
</p:tagLst>
</file>

<file path=ppt/tags/tag301.xml><?xml version="1.0" encoding="utf-8"?>
<p:tagLst xmlns:a="http://schemas.openxmlformats.org/drawingml/2006/main" xmlns:r="http://schemas.openxmlformats.org/officeDocument/2006/relationships" xmlns:p="http://schemas.openxmlformats.org/presentationml/2006/main">
  <p:tag name="AS_UNIQUEID" val="562"/>
</p:tagLst>
</file>

<file path=ppt/tags/tag302.xml><?xml version="1.0" encoding="utf-8"?>
<p:tagLst xmlns:a="http://schemas.openxmlformats.org/drawingml/2006/main" xmlns:r="http://schemas.openxmlformats.org/officeDocument/2006/relationships" xmlns:p="http://schemas.openxmlformats.org/presentationml/2006/main">
  <p:tag name="AS_UNIQUEID" val="563"/>
</p:tagLst>
</file>

<file path=ppt/tags/tag303.xml><?xml version="1.0" encoding="utf-8"?>
<p:tagLst xmlns:a="http://schemas.openxmlformats.org/drawingml/2006/main" xmlns:r="http://schemas.openxmlformats.org/officeDocument/2006/relationships" xmlns:p="http://schemas.openxmlformats.org/presentationml/2006/main">
  <p:tag name="AS_UNIQUEID" val="198"/>
</p:tagLst>
</file>

<file path=ppt/tags/tag304.xml><?xml version="1.0" encoding="utf-8"?>
<p:tagLst xmlns:a="http://schemas.openxmlformats.org/drawingml/2006/main" xmlns:r="http://schemas.openxmlformats.org/officeDocument/2006/relationships" xmlns:p="http://schemas.openxmlformats.org/presentationml/2006/main">
  <p:tag name="AS_UNIQUEID" val="564"/>
</p:tagLst>
</file>

<file path=ppt/tags/tag305.xml><?xml version="1.0" encoding="utf-8"?>
<p:tagLst xmlns:a="http://schemas.openxmlformats.org/drawingml/2006/main" xmlns:r="http://schemas.openxmlformats.org/officeDocument/2006/relationships" xmlns:p="http://schemas.openxmlformats.org/presentationml/2006/main">
  <p:tag name="AS_UNIQUEID" val="567"/>
</p:tagLst>
</file>

<file path=ppt/tags/tag306.xml><?xml version="1.0" encoding="utf-8"?>
<p:tagLst xmlns:a="http://schemas.openxmlformats.org/drawingml/2006/main" xmlns:r="http://schemas.openxmlformats.org/officeDocument/2006/relationships" xmlns:p="http://schemas.openxmlformats.org/presentationml/2006/main">
  <p:tag name="AS_UNIQUEID" val="568"/>
</p:tagLst>
</file>

<file path=ppt/tags/tag307.xml><?xml version="1.0" encoding="utf-8"?>
<p:tagLst xmlns:a="http://schemas.openxmlformats.org/drawingml/2006/main" xmlns:r="http://schemas.openxmlformats.org/officeDocument/2006/relationships" xmlns:p="http://schemas.openxmlformats.org/presentationml/2006/main">
  <p:tag name="AS_UNIQUEID" val="206"/>
</p:tagLst>
</file>

<file path=ppt/tags/tag308.xml><?xml version="1.0" encoding="utf-8"?>
<p:tagLst xmlns:a="http://schemas.openxmlformats.org/drawingml/2006/main" xmlns:r="http://schemas.openxmlformats.org/officeDocument/2006/relationships" xmlns:p="http://schemas.openxmlformats.org/presentationml/2006/main">
  <p:tag name="AS_UNIQUEID" val="569"/>
</p:tagLst>
</file>

<file path=ppt/tags/tag309.xml><?xml version="1.0" encoding="utf-8"?>
<p:tagLst xmlns:a="http://schemas.openxmlformats.org/drawingml/2006/main" xmlns:r="http://schemas.openxmlformats.org/officeDocument/2006/relationships" xmlns:p="http://schemas.openxmlformats.org/presentationml/2006/main">
  <p:tag name="AS_UNIQUEID" val="205"/>
</p:tagLst>
</file>

<file path=ppt/tags/tag31.xml><?xml version="1.0" encoding="utf-8"?>
<p:tagLst xmlns:a="http://schemas.openxmlformats.org/drawingml/2006/main" xmlns:r="http://schemas.openxmlformats.org/officeDocument/2006/relationships" xmlns:p="http://schemas.openxmlformats.org/presentationml/2006/main">
  <p:tag name="AS_UNIQUEID" val="449"/>
</p:tagLst>
</file>

<file path=ppt/tags/tag310.xml><?xml version="1.0" encoding="utf-8"?>
<p:tagLst xmlns:a="http://schemas.openxmlformats.org/drawingml/2006/main" xmlns:r="http://schemas.openxmlformats.org/officeDocument/2006/relationships" xmlns:p="http://schemas.openxmlformats.org/presentationml/2006/main">
  <p:tag name="AS_UNIQUEID" val="203"/>
</p:tagLst>
</file>

<file path=ppt/tags/tag311.xml><?xml version="1.0" encoding="utf-8"?>
<p:tagLst xmlns:a="http://schemas.openxmlformats.org/drawingml/2006/main" xmlns:r="http://schemas.openxmlformats.org/officeDocument/2006/relationships" xmlns:p="http://schemas.openxmlformats.org/presentationml/2006/main">
  <p:tag name="AS_UNIQUEID" val="204"/>
</p:tagLst>
</file>

<file path=ppt/tags/tag312.xml><?xml version="1.0" encoding="utf-8"?>
<p:tagLst xmlns:a="http://schemas.openxmlformats.org/drawingml/2006/main" xmlns:r="http://schemas.openxmlformats.org/officeDocument/2006/relationships" xmlns:p="http://schemas.openxmlformats.org/presentationml/2006/main">
  <p:tag name="AS_UNIQUEID" val="565"/>
</p:tagLst>
</file>

<file path=ppt/tags/tag313.xml><?xml version="1.0" encoding="utf-8"?>
<p:tagLst xmlns:a="http://schemas.openxmlformats.org/drawingml/2006/main" xmlns:r="http://schemas.openxmlformats.org/officeDocument/2006/relationships" xmlns:p="http://schemas.openxmlformats.org/presentationml/2006/main">
  <p:tag name="AS_UNIQUEID" val="202"/>
</p:tagLst>
</file>

<file path=ppt/tags/tag314.xml><?xml version="1.0" encoding="utf-8"?>
<p:tagLst xmlns:a="http://schemas.openxmlformats.org/drawingml/2006/main" xmlns:r="http://schemas.openxmlformats.org/officeDocument/2006/relationships" xmlns:p="http://schemas.openxmlformats.org/presentationml/2006/main">
  <p:tag name="AS_UNIQUEID" val="566"/>
</p:tagLst>
</file>

<file path=ppt/tags/tag315.xml><?xml version="1.0" encoding="utf-8"?>
<p:tagLst xmlns:a="http://schemas.openxmlformats.org/drawingml/2006/main" xmlns:r="http://schemas.openxmlformats.org/officeDocument/2006/relationships" xmlns:p="http://schemas.openxmlformats.org/presentationml/2006/main">
  <p:tag name="AS_UNIQUEID" val="201"/>
</p:tagLst>
</file>

<file path=ppt/tags/tag316.xml><?xml version="1.0" encoding="utf-8"?>
<p:tagLst xmlns:a="http://schemas.openxmlformats.org/drawingml/2006/main" xmlns:r="http://schemas.openxmlformats.org/officeDocument/2006/relationships" xmlns:p="http://schemas.openxmlformats.org/presentationml/2006/main">
  <p:tag name="AS_UNIQUEID" val="199"/>
</p:tagLst>
</file>

<file path=ppt/tags/tag317.xml><?xml version="1.0" encoding="utf-8"?>
<p:tagLst xmlns:a="http://schemas.openxmlformats.org/drawingml/2006/main" xmlns:r="http://schemas.openxmlformats.org/officeDocument/2006/relationships" xmlns:p="http://schemas.openxmlformats.org/presentationml/2006/main">
  <p:tag name="AS_UNIQUEID" val="200"/>
</p:tagLst>
</file>

<file path=ppt/tags/tag318.xml><?xml version="1.0" encoding="utf-8"?>
<p:tagLst xmlns:a="http://schemas.openxmlformats.org/drawingml/2006/main" xmlns:r="http://schemas.openxmlformats.org/officeDocument/2006/relationships" xmlns:p="http://schemas.openxmlformats.org/presentationml/2006/main">
  <p:tag name="AS_UNIQUEID" val="195"/>
</p:tagLst>
</file>

<file path=ppt/tags/tag319.xml><?xml version="1.0" encoding="utf-8"?>
<p:tagLst xmlns:a="http://schemas.openxmlformats.org/drawingml/2006/main" xmlns:r="http://schemas.openxmlformats.org/officeDocument/2006/relationships" xmlns:p="http://schemas.openxmlformats.org/presentationml/2006/main">
  <p:tag name="AS_UNIQUEID" val="196"/>
</p:tagLst>
</file>

<file path=ppt/tags/tag32.xml><?xml version="1.0" encoding="utf-8"?>
<p:tagLst xmlns:a="http://schemas.openxmlformats.org/drawingml/2006/main" xmlns:r="http://schemas.openxmlformats.org/officeDocument/2006/relationships" xmlns:p="http://schemas.openxmlformats.org/presentationml/2006/main">
  <p:tag name="AS_UNIQUEID" val="450"/>
</p:tagLst>
</file>

<file path=ppt/tags/tag320.xml><?xml version="1.0" encoding="utf-8"?>
<p:tagLst xmlns:a="http://schemas.openxmlformats.org/drawingml/2006/main" xmlns:r="http://schemas.openxmlformats.org/officeDocument/2006/relationships" xmlns:p="http://schemas.openxmlformats.org/presentationml/2006/main">
  <p:tag name="AS_UNIQUEID" val="197"/>
</p:tagLst>
</file>

<file path=ppt/tags/tag321.xml><?xml version="1.0" encoding="utf-8"?>
<p:tagLst xmlns:a="http://schemas.openxmlformats.org/drawingml/2006/main" xmlns:r="http://schemas.openxmlformats.org/officeDocument/2006/relationships" xmlns:p="http://schemas.openxmlformats.org/presentationml/2006/main">
  <p:tag name="AS_UNIQUEID" val="193"/>
</p:tagLst>
</file>

<file path=ppt/tags/tag322.xml><?xml version="1.0" encoding="utf-8"?>
<p:tagLst xmlns:a="http://schemas.openxmlformats.org/drawingml/2006/main" xmlns:r="http://schemas.openxmlformats.org/officeDocument/2006/relationships" xmlns:p="http://schemas.openxmlformats.org/presentationml/2006/main">
  <p:tag name="AS_UNIQUEID" val="194"/>
</p:tagLst>
</file>

<file path=ppt/tags/tag323.xml><?xml version="1.0" encoding="utf-8"?>
<p:tagLst xmlns:a="http://schemas.openxmlformats.org/drawingml/2006/main" xmlns:r="http://schemas.openxmlformats.org/officeDocument/2006/relationships" xmlns:p="http://schemas.openxmlformats.org/presentationml/2006/main">
  <p:tag name="AS_UNIQUEID" val="381"/>
</p:tagLst>
</file>

<file path=ppt/tags/tag324.xml><?xml version="1.0" encoding="utf-8"?>
<p:tagLst xmlns:a="http://schemas.openxmlformats.org/drawingml/2006/main" xmlns:r="http://schemas.openxmlformats.org/officeDocument/2006/relationships" xmlns:p="http://schemas.openxmlformats.org/presentationml/2006/main">
  <p:tag name="AS_UNIQUEID" val="382"/>
</p:tagLst>
</file>

<file path=ppt/tags/tag325.xml><?xml version="1.0" encoding="utf-8"?>
<p:tagLst xmlns:a="http://schemas.openxmlformats.org/drawingml/2006/main" xmlns:r="http://schemas.openxmlformats.org/officeDocument/2006/relationships" xmlns:p="http://schemas.openxmlformats.org/presentationml/2006/main">
  <p:tag name="AS_UNIQUEID" val="383"/>
</p:tagLst>
</file>

<file path=ppt/tags/tag326.xml><?xml version="1.0" encoding="utf-8"?>
<p:tagLst xmlns:a="http://schemas.openxmlformats.org/drawingml/2006/main" xmlns:r="http://schemas.openxmlformats.org/officeDocument/2006/relationships" xmlns:p="http://schemas.openxmlformats.org/presentationml/2006/main">
  <p:tag name="AS_UNIQUEID" val="207"/>
</p:tagLst>
</file>

<file path=ppt/tags/tag327.xml><?xml version="1.0" encoding="utf-8"?>
<p:tagLst xmlns:a="http://schemas.openxmlformats.org/drawingml/2006/main" xmlns:r="http://schemas.openxmlformats.org/officeDocument/2006/relationships" xmlns:p="http://schemas.openxmlformats.org/presentationml/2006/main">
  <p:tag name="AS_UNIQUEID" val="208"/>
</p:tagLst>
</file>

<file path=ppt/tags/tag328.xml><?xml version="1.0" encoding="utf-8"?>
<p:tagLst xmlns:a="http://schemas.openxmlformats.org/drawingml/2006/main" xmlns:r="http://schemas.openxmlformats.org/officeDocument/2006/relationships" xmlns:p="http://schemas.openxmlformats.org/presentationml/2006/main">
  <p:tag name="AS_UNIQUEID" val="572"/>
</p:tagLst>
</file>

<file path=ppt/tags/tag329.xml><?xml version="1.0" encoding="utf-8"?>
<p:tagLst xmlns:a="http://schemas.openxmlformats.org/drawingml/2006/main" xmlns:r="http://schemas.openxmlformats.org/officeDocument/2006/relationships" xmlns:p="http://schemas.openxmlformats.org/presentationml/2006/main">
  <p:tag name="AS_UNIQUEID" val="573"/>
</p:tagLst>
</file>

<file path=ppt/tags/tag33.xml><?xml version="1.0" encoding="utf-8"?>
<p:tagLst xmlns:a="http://schemas.openxmlformats.org/drawingml/2006/main" xmlns:r="http://schemas.openxmlformats.org/officeDocument/2006/relationships" xmlns:p="http://schemas.openxmlformats.org/presentationml/2006/main">
  <p:tag name="AS_UNIQUEID" val="451"/>
</p:tagLst>
</file>

<file path=ppt/tags/tag330.xml><?xml version="1.0" encoding="utf-8"?>
<p:tagLst xmlns:a="http://schemas.openxmlformats.org/drawingml/2006/main" xmlns:r="http://schemas.openxmlformats.org/officeDocument/2006/relationships" xmlns:p="http://schemas.openxmlformats.org/presentationml/2006/main">
  <p:tag name="AS_UNIQUEID" val="214"/>
</p:tagLst>
</file>

<file path=ppt/tags/tag331.xml><?xml version="1.0" encoding="utf-8"?>
<p:tagLst xmlns:a="http://schemas.openxmlformats.org/drawingml/2006/main" xmlns:r="http://schemas.openxmlformats.org/officeDocument/2006/relationships" xmlns:p="http://schemas.openxmlformats.org/presentationml/2006/main">
  <p:tag name="AS_UNIQUEID" val="574"/>
</p:tagLst>
</file>

<file path=ppt/tags/tag332.xml><?xml version="1.0" encoding="utf-8"?>
<p:tagLst xmlns:a="http://schemas.openxmlformats.org/drawingml/2006/main" xmlns:r="http://schemas.openxmlformats.org/officeDocument/2006/relationships" xmlns:p="http://schemas.openxmlformats.org/presentationml/2006/main">
  <p:tag name="AS_UNIQUEID" val="577"/>
</p:tagLst>
</file>

<file path=ppt/tags/tag333.xml><?xml version="1.0" encoding="utf-8"?>
<p:tagLst xmlns:a="http://schemas.openxmlformats.org/drawingml/2006/main" xmlns:r="http://schemas.openxmlformats.org/officeDocument/2006/relationships" xmlns:p="http://schemas.openxmlformats.org/presentationml/2006/main">
  <p:tag name="AS_UNIQUEID" val="578"/>
</p:tagLst>
</file>

<file path=ppt/tags/tag334.xml><?xml version="1.0" encoding="utf-8"?>
<p:tagLst xmlns:a="http://schemas.openxmlformats.org/drawingml/2006/main" xmlns:r="http://schemas.openxmlformats.org/officeDocument/2006/relationships" xmlns:p="http://schemas.openxmlformats.org/presentationml/2006/main">
  <p:tag name="AS_UNIQUEID" val="222"/>
</p:tagLst>
</file>

<file path=ppt/tags/tag335.xml><?xml version="1.0" encoding="utf-8"?>
<p:tagLst xmlns:a="http://schemas.openxmlformats.org/drawingml/2006/main" xmlns:r="http://schemas.openxmlformats.org/officeDocument/2006/relationships" xmlns:p="http://schemas.openxmlformats.org/presentationml/2006/main">
  <p:tag name="AS_UNIQUEID" val="579"/>
</p:tagLst>
</file>

<file path=ppt/tags/tag336.xml><?xml version="1.0" encoding="utf-8"?>
<p:tagLst xmlns:a="http://schemas.openxmlformats.org/drawingml/2006/main" xmlns:r="http://schemas.openxmlformats.org/officeDocument/2006/relationships" xmlns:p="http://schemas.openxmlformats.org/presentationml/2006/main">
  <p:tag name="AS_UNIQUEID" val="221"/>
</p:tagLst>
</file>

<file path=ppt/tags/tag337.xml><?xml version="1.0" encoding="utf-8"?>
<p:tagLst xmlns:a="http://schemas.openxmlformats.org/drawingml/2006/main" xmlns:r="http://schemas.openxmlformats.org/officeDocument/2006/relationships" xmlns:p="http://schemas.openxmlformats.org/presentationml/2006/main">
  <p:tag name="AS_UNIQUEID" val="219"/>
</p:tagLst>
</file>

<file path=ppt/tags/tag338.xml><?xml version="1.0" encoding="utf-8"?>
<p:tagLst xmlns:a="http://schemas.openxmlformats.org/drawingml/2006/main" xmlns:r="http://schemas.openxmlformats.org/officeDocument/2006/relationships" xmlns:p="http://schemas.openxmlformats.org/presentationml/2006/main">
  <p:tag name="AS_UNIQUEID" val="220"/>
</p:tagLst>
</file>

<file path=ppt/tags/tag339.xml><?xml version="1.0" encoding="utf-8"?>
<p:tagLst xmlns:a="http://schemas.openxmlformats.org/drawingml/2006/main" xmlns:r="http://schemas.openxmlformats.org/officeDocument/2006/relationships" xmlns:p="http://schemas.openxmlformats.org/presentationml/2006/main">
  <p:tag name="AS_UNIQUEID" val="575"/>
</p:tagLst>
</file>

<file path=ppt/tags/tag34.xml><?xml version="1.0" encoding="utf-8"?>
<p:tagLst xmlns:a="http://schemas.openxmlformats.org/drawingml/2006/main" xmlns:r="http://schemas.openxmlformats.org/officeDocument/2006/relationships" xmlns:p="http://schemas.openxmlformats.org/presentationml/2006/main">
  <p:tag name="AS_UNIQUEID" val="452"/>
</p:tagLst>
</file>

<file path=ppt/tags/tag340.xml><?xml version="1.0" encoding="utf-8"?>
<p:tagLst xmlns:a="http://schemas.openxmlformats.org/drawingml/2006/main" xmlns:r="http://schemas.openxmlformats.org/officeDocument/2006/relationships" xmlns:p="http://schemas.openxmlformats.org/presentationml/2006/main">
  <p:tag name="AS_UNIQUEID" val="218"/>
</p:tagLst>
</file>

<file path=ppt/tags/tag341.xml><?xml version="1.0" encoding="utf-8"?>
<p:tagLst xmlns:a="http://schemas.openxmlformats.org/drawingml/2006/main" xmlns:r="http://schemas.openxmlformats.org/officeDocument/2006/relationships" xmlns:p="http://schemas.openxmlformats.org/presentationml/2006/main">
  <p:tag name="AS_UNIQUEID" val="576"/>
</p:tagLst>
</file>

<file path=ppt/tags/tag342.xml><?xml version="1.0" encoding="utf-8"?>
<p:tagLst xmlns:a="http://schemas.openxmlformats.org/drawingml/2006/main" xmlns:r="http://schemas.openxmlformats.org/officeDocument/2006/relationships" xmlns:p="http://schemas.openxmlformats.org/presentationml/2006/main">
  <p:tag name="AS_UNIQUEID" val="217"/>
</p:tagLst>
</file>

<file path=ppt/tags/tag343.xml><?xml version="1.0" encoding="utf-8"?>
<p:tagLst xmlns:a="http://schemas.openxmlformats.org/drawingml/2006/main" xmlns:r="http://schemas.openxmlformats.org/officeDocument/2006/relationships" xmlns:p="http://schemas.openxmlformats.org/presentationml/2006/main">
  <p:tag name="AS_UNIQUEID" val="215"/>
</p:tagLst>
</file>

<file path=ppt/tags/tag344.xml><?xml version="1.0" encoding="utf-8"?>
<p:tagLst xmlns:a="http://schemas.openxmlformats.org/drawingml/2006/main" xmlns:r="http://schemas.openxmlformats.org/officeDocument/2006/relationships" xmlns:p="http://schemas.openxmlformats.org/presentationml/2006/main">
  <p:tag name="AS_UNIQUEID" val="216"/>
</p:tagLst>
</file>

<file path=ppt/tags/tag345.xml><?xml version="1.0" encoding="utf-8"?>
<p:tagLst xmlns:a="http://schemas.openxmlformats.org/drawingml/2006/main" xmlns:r="http://schemas.openxmlformats.org/officeDocument/2006/relationships" xmlns:p="http://schemas.openxmlformats.org/presentationml/2006/main">
  <p:tag name="AS_UNIQUEID" val="211"/>
</p:tagLst>
</file>

<file path=ppt/tags/tag346.xml><?xml version="1.0" encoding="utf-8"?>
<p:tagLst xmlns:a="http://schemas.openxmlformats.org/drawingml/2006/main" xmlns:r="http://schemas.openxmlformats.org/officeDocument/2006/relationships" xmlns:p="http://schemas.openxmlformats.org/presentationml/2006/main">
  <p:tag name="AS_UNIQUEID" val="212"/>
</p:tagLst>
</file>

<file path=ppt/tags/tag347.xml><?xml version="1.0" encoding="utf-8"?>
<p:tagLst xmlns:a="http://schemas.openxmlformats.org/drawingml/2006/main" xmlns:r="http://schemas.openxmlformats.org/officeDocument/2006/relationships" xmlns:p="http://schemas.openxmlformats.org/presentationml/2006/main">
  <p:tag name="AS_UNIQUEID" val="213"/>
</p:tagLst>
</file>

<file path=ppt/tags/tag348.xml><?xml version="1.0" encoding="utf-8"?>
<p:tagLst xmlns:a="http://schemas.openxmlformats.org/drawingml/2006/main" xmlns:r="http://schemas.openxmlformats.org/officeDocument/2006/relationships" xmlns:p="http://schemas.openxmlformats.org/presentationml/2006/main">
  <p:tag name="AS_UNIQUEID" val="209"/>
</p:tagLst>
</file>

<file path=ppt/tags/tag349.xml><?xml version="1.0" encoding="utf-8"?>
<p:tagLst xmlns:a="http://schemas.openxmlformats.org/drawingml/2006/main" xmlns:r="http://schemas.openxmlformats.org/officeDocument/2006/relationships" xmlns:p="http://schemas.openxmlformats.org/presentationml/2006/main">
  <p:tag name="AS_UNIQUEID" val="210"/>
</p:tagLst>
</file>

<file path=ppt/tags/tag35.xml><?xml version="1.0" encoding="utf-8"?>
<p:tagLst xmlns:a="http://schemas.openxmlformats.org/drawingml/2006/main" xmlns:r="http://schemas.openxmlformats.org/officeDocument/2006/relationships" xmlns:p="http://schemas.openxmlformats.org/presentationml/2006/main">
  <p:tag name="AS_UNIQUEID" val="453"/>
</p:tagLst>
</file>

<file path=ppt/tags/tag350.xml><?xml version="1.0" encoding="utf-8"?>
<p:tagLst xmlns:a="http://schemas.openxmlformats.org/drawingml/2006/main" xmlns:r="http://schemas.openxmlformats.org/officeDocument/2006/relationships" xmlns:p="http://schemas.openxmlformats.org/presentationml/2006/main">
  <p:tag name="AS_UNIQUEID" val="384"/>
</p:tagLst>
</file>

<file path=ppt/tags/tag351.xml><?xml version="1.0" encoding="utf-8"?>
<p:tagLst xmlns:a="http://schemas.openxmlformats.org/drawingml/2006/main" xmlns:r="http://schemas.openxmlformats.org/officeDocument/2006/relationships" xmlns:p="http://schemas.openxmlformats.org/presentationml/2006/main">
  <p:tag name="AS_UNIQUEID" val="385"/>
</p:tagLst>
</file>

<file path=ppt/tags/tag352.xml><?xml version="1.0" encoding="utf-8"?>
<p:tagLst xmlns:a="http://schemas.openxmlformats.org/drawingml/2006/main" xmlns:r="http://schemas.openxmlformats.org/officeDocument/2006/relationships" xmlns:p="http://schemas.openxmlformats.org/presentationml/2006/main">
  <p:tag name="AS_UNIQUEID" val="386"/>
</p:tagLst>
</file>

<file path=ppt/tags/tag353.xml><?xml version="1.0" encoding="utf-8"?>
<p:tagLst xmlns:a="http://schemas.openxmlformats.org/drawingml/2006/main" xmlns:r="http://schemas.openxmlformats.org/officeDocument/2006/relationships" xmlns:p="http://schemas.openxmlformats.org/presentationml/2006/main">
  <p:tag name="AS_UNIQUEID" val="223"/>
</p:tagLst>
</file>

<file path=ppt/tags/tag354.xml><?xml version="1.0" encoding="utf-8"?>
<p:tagLst xmlns:a="http://schemas.openxmlformats.org/drawingml/2006/main" xmlns:r="http://schemas.openxmlformats.org/officeDocument/2006/relationships" xmlns:p="http://schemas.openxmlformats.org/presentationml/2006/main">
  <p:tag name="AS_UNIQUEID" val="224"/>
</p:tagLst>
</file>

<file path=ppt/tags/tag355.xml><?xml version="1.0" encoding="utf-8"?>
<p:tagLst xmlns:a="http://schemas.openxmlformats.org/drawingml/2006/main" xmlns:r="http://schemas.openxmlformats.org/officeDocument/2006/relationships" xmlns:p="http://schemas.openxmlformats.org/presentationml/2006/main">
  <p:tag name="AS_UNIQUEID" val="582"/>
</p:tagLst>
</file>

<file path=ppt/tags/tag356.xml><?xml version="1.0" encoding="utf-8"?>
<p:tagLst xmlns:a="http://schemas.openxmlformats.org/drawingml/2006/main" xmlns:r="http://schemas.openxmlformats.org/officeDocument/2006/relationships" xmlns:p="http://schemas.openxmlformats.org/presentationml/2006/main">
  <p:tag name="AS_UNIQUEID" val="583"/>
</p:tagLst>
</file>

<file path=ppt/tags/tag357.xml><?xml version="1.0" encoding="utf-8"?>
<p:tagLst xmlns:a="http://schemas.openxmlformats.org/drawingml/2006/main" xmlns:r="http://schemas.openxmlformats.org/officeDocument/2006/relationships" xmlns:p="http://schemas.openxmlformats.org/presentationml/2006/main">
  <p:tag name="AS_UNIQUEID" val="230"/>
</p:tagLst>
</file>

<file path=ppt/tags/tag358.xml><?xml version="1.0" encoding="utf-8"?>
<p:tagLst xmlns:a="http://schemas.openxmlformats.org/drawingml/2006/main" xmlns:r="http://schemas.openxmlformats.org/officeDocument/2006/relationships" xmlns:p="http://schemas.openxmlformats.org/presentationml/2006/main">
  <p:tag name="AS_UNIQUEID" val="584"/>
</p:tagLst>
</file>

<file path=ppt/tags/tag359.xml><?xml version="1.0" encoding="utf-8"?>
<p:tagLst xmlns:a="http://schemas.openxmlformats.org/drawingml/2006/main" xmlns:r="http://schemas.openxmlformats.org/officeDocument/2006/relationships" xmlns:p="http://schemas.openxmlformats.org/presentationml/2006/main">
  <p:tag name="AS_UNIQUEID" val="587"/>
</p:tagLst>
</file>

<file path=ppt/tags/tag36.xml><?xml version="1.0" encoding="utf-8"?>
<p:tagLst xmlns:a="http://schemas.openxmlformats.org/drawingml/2006/main" xmlns:r="http://schemas.openxmlformats.org/officeDocument/2006/relationships" xmlns:p="http://schemas.openxmlformats.org/presentationml/2006/main">
  <p:tag name="AS_UNIQUEID" val="455"/>
</p:tagLst>
</file>

<file path=ppt/tags/tag360.xml><?xml version="1.0" encoding="utf-8"?>
<p:tagLst xmlns:a="http://schemas.openxmlformats.org/drawingml/2006/main" xmlns:r="http://schemas.openxmlformats.org/officeDocument/2006/relationships" xmlns:p="http://schemas.openxmlformats.org/presentationml/2006/main">
  <p:tag name="AS_UNIQUEID" val="588"/>
</p:tagLst>
</file>

<file path=ppt/tags/tag361.xml><?xml version="1.0" encoding="utf-8"?>
<p:tagLst xmlns:a="http://schemas.openxmlformats.org/drawingml/2006/main" xmlns:r="http://schemas.openxmlformats.org/officeDocument/2006/relationships" xmlns:p="http://schemas.openxmlformats.org/presentationml/2006/main">
  <p:tag name="AS_UNIQUEID" val="238"/>
</p:tagLst>
</file>

<file path=ppt/tags/tag362.xml><?xml version="1.0" encoding="utf-8"?>
<p:tagLst xmlns:a="http://schemas.openxmlformats.org/drawingml/2006/main" xmlns:r="http://schemas.openxmlformats.org/officeDocument/2006/relationships" xmlns:p="http://schemas.openxmlformats.org/presentationml/2006/main">
  <p:tag name="AS_UNIQUEID" val="589"/>
</p:tagLst>
</file>

<file path=ppt/tags/tag363.xml><?xml version="1.0" encoding="utf-8"?>
<p:tagLst xmlns:a="http://schemas.openxmlformats.org/drawingml/2006/main" xmlns:r="http://schemas.openxmlformats.org/officeDocument/2006/relationships" xmlns:p="http://schemas.openxmlformats.org/presentationml/2006/main">
  <p:tag name="AS_UNIQUEID" val="237"/>
</p:tagLst>
</file>

<file path=ppt/tags/tag364.xml><?xml version="1.0" encoding="utf-8"?>
<p:tagLst xmlns:a="http://schemas.openxmlformats.org/drawingml/2006/main" xmlns:r="http://schemas.openxmlformats.org/officeDocument/2006/relationships" xmlns:p="http://schemas.openxmlformats.org/presentationml/2006/main">
  <p:tag name="AS_UNIQUEID" val="235"/>
</p:tagLst>
</file>

<file path=ppt/tags/tag365.xml><?xml version="1.0" encoding="utf-8"?>
<p:tagLst xmlns:a="http://schemas.openxmlformats.org/drawingml/2006/main" xmlns:r="http://schemas.openxmlformats.org/officeDocument/2006/relationships" xmlns:p="http://schemas.openxmlformats.org/presentationml/2006/main">
  <p:tag name="AS_UNIQUEID" val="236"/>
</p:tagLst>
</file>

<file path=ppt/tags/tag366.xml><?xml version="1.0" encoding="utf-8"?>
<p:tagLst xmlns:a="http://schemas.openxmlformats.org/drawingml/2006/main" xmlns:r="http://schemas.openxmlformats.org/officeDocument/2006/relationships" xmlns:p="http://schemas.openxmlformats.org/presentationml/2006/main">
  <p:tag name="AS_UNIQUEID" val="585"/>
</p:tagLst>
</file>

<file path=ppt/tags/tag367.xml><?xml version="1.0" encoding="utf-8"?>
<p:tagLst xmlns:a="http://schemas.openxmlformats.org/drawingml/2006/main" xmlns:r="http://schemas.openxmlformats.org/officeDocument/2006/relationships" xmlns:p="http://schemas.openxmlformats.org/presentationml/2006/main">
  <p:tag name="AS_UNIQUEID" val="234"/>
</p:tagLst>
</file>

<file path=ppt/tags/tag368.xml><?xml version="1.0" encoding="utf-8"?>
<p:tagLst xmlns:a="http://schemas.openxmlformats.org/drawingml/2006/main" xmlns:r="http://schemas.openxmlformats.org/officeDocument/2006/relationships" xmlns:p="http://schemas.openxmlformats.org/presentationml/2006/main">
  <p:tag name="AS_UNIQUEID" val="586"/>
</p:tagLst>
</file>

<file path=ppt/tags/tag369.xml><?xml version="1.0" encoding="utf-8"?>
<p:tagLst xmlns:a="http://schemas.openxmlformats.org/drawingml/2006/main" xmlns:r="http://schemas.openxmlformats.org/officeDocument/2006/relationships" xmlns:p="http://schemas.openxmlformats.org/presentationml/2006/main">
  <p:tag name="AS_UNIQUEID" val="233"/>
</p:tagLst>
</file>

<file path=ppt/tags/tag37.xml><?xml version="1.0" encoding="utf-8"?>
<p:tagLst xmlns:a="http://schemas.openxmlformats.org/drawingml/2006/main" xmlns:r="http://schemas.openxmlformats.org/officeDocument/2006/relationships" xmlns:p="http://schemas.openxmlformats.org/presentationml/2006/main">
  <p:tag name="AS_UNIQUEID" val="456"/>
</p:tagLst>
</file>

<file path=ppt/tags/tag370.xml><?xml version="1.0" encoding="utf-8"?>
<p:tagLst xmlns:a="http://schemas.openxmlformats.org/drawingml/2006/main" xmlns:r="http://schemas.openxmlformats.org/officeDocument/2006/relationships" xmlns:p="http://schemas.openxmlformats.org/presentationml/2006/main">
  <p:tag name="AS_UNIQUEID" val="231"/>
</p:tagLst>
</file>

<file path=ppt/tags/tag371.xml><?xml version="1.0" encoding="utf-8"?>
<p:tagLst xmlns:a="http://schemas.openxmlformats.org/drawingml/2006/main" xmlns:r="http://schemas.openxmlformats.org/officeDocument/2006/relationships" xmlns:p="http://schemas.openxmlformats.org/presentationml/2006/main">
  <p:tag name="AS_UNIQUEID" val="232"/>
</p:tagLst>
</file>

<file path=ppt/tags/tag372.xml><?xml version="1.0" encoding="utf-8"?>
<p:tagLst xmlns:a="http://schemas.openxmlformats.org/drawingml/2006/main" xmlns:r="http://schemas.openxmlformats.org/officeDocument/2006/relationships" xmlns:p="http://schemas.openxmlformats.org/presentationml/2006/main">
  <p:tag name="AS_UNIQUEID" val="227"/>
</p:tagLst>
</file>

<file path=ppt/tags/tag373.xml><?xml version="1.0" encoding="utf-8"?>
<p:tagLst xmlns:a="http://schemas.openxmlformats.org/drawingml/2006/main" xmlns:r="http://schemas.openxmlformats.org/officeDocument/2006/relationships" xmlns:p="http://schemas.openxmlformats.org/presentationml/2006/main">
  <p:tag name="AS_UNIQUEID" val="228"/>
</p:tagLst>
</file>

<file path=ppt/tags/tag374.xml><?xml version="1.0" encoding="utf-8"?>
<p:tagLst xmlns:a="http://schemas.openxmlformats.org/drawingml/2006/main" xmlns:r="http://schemas.openxmlformats.org/officeDocument/2006/relationships" xmlns:p="http://schemas.openxmlformats.org/presentationml/2006/main">
  <p:tag name="AS_UNIQUEID" val="229"/>
</p:tagLst>
</file>

<file path=ppt/tags/tag375.xml><?xml version="1.0" encoding="utf-8"?>
<p:tagLst xmlns:a="http://schemas.openxmlformats.org/drawingml/2006/main" xmlns:r="http://schemas.openxmlformats.org/officeDocument/2006/relationships" xmlns:p="http://schemas.openxmlformats.org/presentationml/2006/main">
  <p:tag name="AS_UNIQUEID" val="225"/>
</p:tagLst>
</file>

<file path=ppt/tags/tag376.xml><?xml version="1.0" encoding="utf-8"?>
<p:tagLst xmlns:a="http://schemas.openxmlformats.org/drawingml/2006/main" xmlns:r="http://schemas.openxmlformats.org/officeDocument/2006/relationships" xmlns:p="http://schemas.openxmlformats.org/presentationml/2006/main">
  <p:tag name="AS_UNIQUEID" val="226"/>
</p:tagLst>
</file>

<file path=ppt/tags/tag377.xml><?xml version="1.0" encoding="utf-8"?>
<p:tagLst xmlns:a="http://schemas.openxmlformats.org/drawingml/2006/main" xmlns:r="http://schemas.openxmlformats.org/officeDocument/2006/relationships" xmlns:p="http://schemas.openxmlformats.org/presentationml/2006/main">
  <p:tag name="AS_UNIQUEID" val="387"/>
</p:tagLst>
</file>

<file path=ppt/tags/tag378.xml><?xml version="1.0" encoding="utf-8"?>
<p:tagLst xmlns:a="http://schemas.openxmlformats.org/drawingml/2006/main" xmlns:r="http://schemas.openxmlformats.org/officeDocument/2006/relationships" xmlns:p="http://schemas.openxmlformats.org/presentationml/2006/main">
  <p:tag name="AS_UNIQUEID" val="388"/>
</p:tagLst>
</file>

<file path=ppt/tags/tag379.xml><?xml version="1.0" encoding="utf-8"?>
<p:tagLst xmlns:a="http://schemas.openxmlformats.org/drawingml/2006/main" xmlns:r="http://schemas.openxmlformats.org/officeDocument/2006/relationships" xmlns:p="http://schemas.openxmlformats.org/presentationml/2006/main">
  <p:tag name="AS_UNIQUEID" val="389"/>
</p:tagLst>
</file>

<file path=ppt/tags/tag38.xml><?xml version="1.0" encoding="utf-8"?>
<p:tagLst xmlns:a="http://schemas.openxmlformats.org/drawingml/2006/main" xmlns:r="http://schemas.openxmlformats.org/officeDocument/2006/relationships" xmlns:p="http://schemas.openxmlformats.org/presentationml/2006/main">
  <p:tag name="AS_UNIQUEID" val="457"/>
</p:tagLst>
</file>

<file path=ppt/tags/tag380.xml><?xml version="1.0" encoding="utf-8"?>
<p:tagLst xmlns:a="http://schemas.openxmlformats.org/drawingml/2006/main" xmlns:r="http://schemas.openxmlformats.org/officeDocument/2006/relationships" xmlns:p="http://schemas.openxmlformats.org/presentationml/2006/main">
  <p:tag name="AS_UNIQUEID" val="239"/>
</p:tagLst>
</file>

<file path=ppt/tags/tag381.xml><?xml version="1.0" encoding="utf-8"?>
<p:tagLst xmlns:a="http://schemas.openxmlformats.org/drawingml/2006/main" xmlns:r="http://schemas.openxmlformats.org/officeDocument/2006/relationships" xmlns:p="http://schemas.openxmlformats.org/presentationml/2006/main">
  <p:tag name="AS_UNIQUEID" val="240"/>
</p:tagLst>
</file>

<file path=ppt/tags/tag382.xml><?xml version="1.0" encoding="utf-8"?>
<p:tagLst xmlns:a="http://schemas.openxmlformats.org/drawingml/2006/main" xmlns:r="http://schemas.openxmlformats.org/officeDocument/2006/relationships" xmlns:p="http://schemas.openxmlformats.org/presentationml/2006/main">
  <p:tag name="AS_UNIQUEID" val="592"/>
</p:tagLst>
</file>

<file path=ppt/tags/tag383.xml><?xml version="1.0" encoding="utf-8"?>
<p:tagLst xmlns:a="http://schemas.openxmlformats.org/drawingml/2006/main" xmlns:r="http://schemas.openxmlformats.org/officeDocument/2006/relationships" xmlns:p="http://schemas.openxmlformats.org/presentationml/2006/main">
  <p:tag name="AS_UNIQUEID" val="593"/>
</p:tagLst>
</file>

<file path=ppt/tags/tag384.xml><?xml version="1.0" encoding="utf-8"?>
<p:tagLst xmlns:a="http://schemas.openxmlformats.org/drawingml/2006/main" xmlns:r="http://schemas.openxmlformats.org/officeDocument/2006/relationships" xmlns:p="http://schemas.openxmlformats.org/presentationml/2006/main">
  <p:tag name="AS_UNIQUEID" val="246"/>
</p:tagLst>
</file>

<file path=ppt/tags/tag385.xml><?xml version="1.0" encoding="utf-8"?>
<p:tagLst xmlns:a="http://schemas.openxmlformats.org/drawingml/2006/main" xmlns:r="http://schemas.openxmlformats.org/officeDocument/2006/relationships" xmlns:p="http://schemas.openxmlformats.org/presentationml/2006/main">
  <p:tag name="AS_UNIQUEID" val="594"/>
</p:tagLst>
</file>

<file path=ppt/tags/tag386.xml><?xml version="1.0" encoding="utf-8"?>
<p:tagLst xmlns:a="http://schemas.openxmlformats.org/drawingml/2006/main" xmlns:r="http://schemas.openxmlformats.org/officeDocument/2006/relationships" xmlns:p="http://schemas.openxmlformats.org/presentationml/2006/main">
  <p:tag name="AS_UNIQUEID" val="245"/>
</p:tagLst>
</file>

<file path=ppt/tags/tag387.xml><?xml version="1.0" encoding="utf-8"?>
<p:tagLst xmlns:a="http://schemas.openxmlformats.org/drawingml/2006/main" xmlns:r="http://schemas.openxmlformats.org/officeDocument/2006/relationships" xmlns:p="http://schemas.openxmlformats.org/presentationml/2006/main">
  <p:tag name="AS_UNIQUEID" val="243"/>
</p:tagLst>
</file>

<file path=ppt/tags/tag388.xml><?xml version="1.0" encoding="utf-8"?>
<p:tagLst xmlns:a="http://schemas.openxmlformats.org/drawingml/2006/main" xmlns:r="http://schemas.openxmlformats.org/officeDocument/2006/relationships" xmlns:p="http://schemas.openxmlformats.org/presentationml/2006/main">
  <p:tag name="AS_UNIQUEID" val="244"/>
</p:tagLst>
</file>

<file path=ppt/tags/tag389.xml><?xml version="1.0" encoding="utf-8"?>
<p:tagLst xmlns:a="http://schemas.openxmlformats.org/drawingml/2006/main" xmlns:r="http://schemas.openxmlformats.org/officeDocument/2006/relationships" xmlns:p="http://schemas.openxmlformats.org/presentationml/2006/main">
  <p:tag name="AS_UNIQUEID" val="241"/>
</p:tagLst>
</file>

<file path=ppt/tags/tag39.xml><?xml version="1.0" encoding="utf-8"?>
<p:tagLst xmlns:a="http://schemas.openxmlformats.org/drawingml/2006/main" xmlns:r="http://schemas.openxmlformats.org/officeDocument/2006/relationships" xmlns:p="http://schemas.openxmlformats.org/presentationml/2006/main">
  <p:tag name="AS_UNIQUEID" val="458"/>
</p:tagLst>
</file>

<file path=ppt/tags/tag390.xml><?xml version="1.0" encoding="utf-8"?>
<p:tagLst xmlns:a="http://schemas.openxmlformats.org/drawingml/2006/main" xmlns:r="http://schemas.openxmlformats.org/officeDocument/2006/relationships" xmlns:p="http://schemas.openxmlformats.org/presentationml/2006/main">
  <p:tag name="AS_UNIQUEID" val="242"/>
</p:tagLst>
</file>

<file path=ppt/tags/tag391.xml><?xml version="1.0" encoding="utf-8"?>
<p:tagLst xmlns:a="http://schemas.openxmlformats.org/drawingml/2006/main" xmlns:r="http://schemas.openxmlformats.org/officeDocument/2006/relationships" xmlns:p="http://schemas.openxmlformats.org/presentationml/2006/main">
  <p:tag name="AS_UNIQUEID" val="390"/>
</p:tagLst>
</file>

<file path=ppt/tags/tag392.xml><?xml version="1.0" encoding="utf-8"?>
<p:tagLst xmlns:a="http://schemas.openxmlformats.org/drawingml/2006/main" xmlns:r="http://schemas.openxmlformats.org/officeDocument/2006/relationships" xmlns:p="http://schemas.openxmlformats.org/presentationml/2006/main">
  <p:tag name="AS_UNIQUEID" val="391"/>
</p:tagLst>
</file>

<file path=ppt/tags/tag393.xml><?xml version="1.0" encoding="utf-8"?>
<p:tagLst xmlns:a="http://schemas.openxmlformats.org/drawingml/2006/main" xmlns:r="http://schemas.openxmlformats.org/officeDocument/2006/relationships" xmlns:p="http://schemas.openxmlformats.org/presentationml/2006/main">
  <p:tag name="AS_UNIQUEID" val="392"/>
</p:tagLst>
</file>

<file path=ppt/tags/tag394.xml><?xml version="1.0" encoding="utf-8"?>
<p:tagLst xmlns:a="http://schemas.openxmlformats.org/drawingml/2006/main" xmlns:r="http://schemas.openxmlformats.org/officeDocument/2006/relationships" xmlns:p="http://schemas.openxmlformats.org/presentationml/2006/main">
  <p:tag name="AS_UNIQUEID" val="247"/>
</p:tagLst>
</file>

<file path=ppt/tags/tag395.xml><?xml version="1.0" encoding="utf-8"?>
<p:tagLst xmlns:a="http://schemas.openxmlformats.org/drawingml/2006/main" xmlns:r="http://schemas.openxmlformats.org/officeDocument/2006/relationships" xmlns:p="http://schemas.openxmlformats.org/presentationml/2006/main">
  <p:tag name="AS_UNIQUEID" val="248"/>
</p:tagLst>
</file>

<file path=ppt/tags/tag396.xml><?xml version="1.0" encoding="utf-8"?>
<p:tagLst xmlns:a="http://schemas.openxmlformats.org/drawingml/2006/main" xmlns:r="http://schemas.openxmlformats.org/officeDocument/2006/relationships" xmlns:p="http://schemas.openxmlformats.org/presentationml/2006/main">
  <p:tag name="AS_UNIQUEID" val="597"/>
</p:tagLst>
</file>

<file path=ppt/tags/tag397.xml><?xml version="1.0" encoding="utf-8"?>
<p:tagLst xmlns:a="http://schemas.openxmlformats.org/drawingml/2006/main" xmlns:r="http://schemas.openxmlformats.org/officeDocument/2006/relationships" xmlns:p="http://schemas.openxmlformats.org/presentationml/2006/main">
  <p:tag name="AS_UNIQUEID" val="598"/>
</p:tagLst>
</file>

<file path=ppt/tags/tag398.xml><?xml version="1.0" encoding="utf-8"?>
<p:tagLst xmlns:a="http://schemas.openxmlformats.org/drawingml/2006/main" xmlns:r="http://schemas.openxmlformats.org/officeDocument/2006/relationships" xmlns:p="http://schemas.openxmlformats.org/presentationml/2006/main">
  <p:tag name="AS_UNIQUEID" val="253"/>
</p:tagLst>
</file>

<file path=ppt/tags/tag399.xml><?xml version="1.0" encoding="utf-8"?>
<p:tagLst xmlns:a="http://schemas.openxmlformats.org/drawingml/2006/main" xmlns:r="http://schemas.openxmlformats.org/officeDocument/2006/relationships" xmlns:p="http://schemas.openxmlformats.org/presentationml/2006/main">
  <p:tag name="AS_UNIQUEID" val="251"/>
</p:tagLst>
</file>

<file path=ppt/tags/tag4.xml><?xml version="1.0" encoding="utf-8"?>
<p:tagLst xmlns:a="http://schemas.openxmlformats.org/drawingml/2006/main" xmlns:r="http://schemas.openxmlformats.org/officeDocument/2006/relationships" xmlns:p="http://schemas.openxmlformats.org/presentationml/2006/main">
  <p:tag name="AS_UNIQUEID" val="496"/>
</p:tagLst>
</file>

<file path=ppt/tags/tag40.xml><?xml version="1.0" encoding="utf-8"?>
<p:tagLst xmlns:a="http://schemas.openxmlformats.org/drawingml/2006/main" xmlns:r="http://schemas.openxmlformats.org/officeDocument/2006/relationships" xmlns:p="http://schemas.openxmlformats.org/presentationml/2006/main">
  <p:tag name="AS_UNIQUEID" val="460"/>
</p:tagLst>
</file>

<file path=ppt/tags/tag400.xml><?xml version="1.0" encoding="utf-8"?>
<p:tagLst xmlns:a="http://schemas.openxmlformats.org/drawingml/2006/main" xmlns:r="http://schemas.openxmlformats.org/officeDocument/2006/relationships" xmlns:p="http://schemas.openxmlformats.org/presentationml/2006/main">
  <p:tag name="AS_UNIQUEID" val="252"/>
</p:tagLst>
</file>

<file path=ppt/tags/tag401.xml><?xml version="1.0" encoding="utf-8"?>
<p:tagLst xmlns:a="http://schemas.openxmlformats.org/drawingml/2006/main" xmlns:r="http://schemas.openxmlformats.org/officeDocument/2006/relationships" xmlns:p="http://schemas.openxmlformats.org/presentationml/2006/main">
  <p:tag name="AS_UNIQUEID" val="249"/>
</p:tagLst>
</file>

<file path=ppt/tags/tag402.xml><?xml version="1.0" encoding="utf-8"?>
<p:tagLst xmlns:a="http://schemas.openxmlformats.org/drawingml/2006/main" xmlns:r="http://schemas.openxmlformats.org/officeDocument/2006/relationships" xmlns:p="http://schemas.openxmlformats.org/presentationml/2006/main">
  <p:tag name="AS_UNIQUEID" val="250"/>
</p:tagLst>
</file>

<file path=ppt/tags/tag403.xml><?xml version="1.0" encoding="utf-8"?>
<p:tagLst xmlns:a="http://schemas.openxmlformats.org/drawingml/2006/main" xmlns:r="http://schemas.openxmlformats.org/officeDocument/2006/relationships" xmlns:p="http://schemas.openxmlformats.org/presentationml/2006/main">
  <p:tag name="AS_UNIQUEID" val="393"/>
</p:tagLst>
</file>

<file path=ppt/tags/tag404.xml><?xml version="1.0" encoding="utf-8"?>
<p:tagLst xmlns:a="http://schemas.openxmlformats.org/drawingml/2006/main" xmlns:r="http://schemas.openxmlformats.org/officeDocument/2006/relationships" xmlns:p="http://schemas.openxmlformats.org/presentationml/2006/main">
  <p:tag name="AS_UNIQUEID" val="394"/>
</p:tagLst>
</file>

<file path=ppt/tags/tag405.xml><?xml version="1.0" encoding="utf-8"?>
<p:tagLst xmlns:a="http://schemas.openxmlformats.org/drawingml/2006/main" xmlns:r="http://schemas.openxmlformats.org/officeDocument/2006/relationships" xmlns:p="http://schemas.openxmlformats.org/presentationml/2006/main">
  <p:tag name="AS_UNIQUEID" val="395"/>
</p:tagLst>
</file>

<file path=ppt/tags/tag406.xml><?xml version="1.0" encoding="utf-8"?>
<p:tagLst xmlns:a="http://schemas.openxmlformats.org/drawingml/2006/main" xmlns:r="http://schemas.openxmlformats.org/officeDocument/2006/relationships" xmlns:p="http://schemas.openxmlformats.org/presentationml/2006/main">
  <p:tag name="AS_UNIQUEID" val="254"/>
</p:tagLst>
</file>

<file path=ppt/tags/tag407.xml><?xml version="1.0" encoding="utf-8"?>
<p:tagLst xmlns:a="http://schemas.openxmlformats.org/drawingml/2006/main" xmlns:r="http://schemas.openxmlformats.org/officeDocument/2006/relationships" xmlns:p="http://schemas.openxmlformats.org/presentationml/2006/main">
  <p:tag name="AS_UNIQUEID" val="255"/>
</p:tagLst>
</file>

<file path=ppt/tags/tag408.xml><?xml version="1.0" encoding="utf-8"?>
<p:tagLst xmlns:a="http://schemas.openxmlformats.org/drawingml/2006/main" xmlns:r="http://schemas.openxmlformats.org/officeDocument/2006/relationships" xmlns:p="http://schemas.openxmlformats.org/presentationml/2006/main">
  <p:tag name="AS_UNIQUEID" val="601"/>
</p:tagLst>
</file>

<file path=ppt/tags/tag409.xml><?xml version="1.0" encoding="utf-8"?>
<p:tagLst xmlns:a="http://schemas.openxmlformats.org/drawingml/2006/main" xmlns:r="http://schemas.openxmlformats.org/officeDocument/2006/relationships" xmlns:p="http://schemas.openxmlformats.org/presentationml/2006/main">
  <p:tag name="AS_UNIQUEID" val="602"/>
</p:tagLst>
</file>

<file path=ppt/tags/tag41.xml><?xml version="1.0" encoding="utf-8"?>
<p:tagLst xmlns:a="http://schemas.openxmlformats.org/drawingml/2006/main" xmlns:r="http://schemas.openxmlformats.org/officeDocument/2006/relationships" xmlns:p="http://schemas.openxmlformats.org/presentationml/2006/main">
  <p:tag name="AS_UNIQUEID" val="461"/>
</p:tagLst>
</file>

<file path=ppt/tags/tag410.xml><?xml version="1.0" encoding="utf-8"?>
<p:tagLst xmlns:a="http://schemas.openxmlformats.org/drawingml/2006/main" xmlns:r="http://schemas.openxmlformats.org/officeDocument/2006/relationships" xmlns:p="http://schemas.openxmlformats.org/presentationml/2006/main">
  <p:tag name="AS_UNIQUEID" val="261"/>
</p:tagLst>
</file>

<file path=ppt/tags/tag411.xml><?xml version="1.0" encoding="utf-8"?>
<p:tagLst xmlns:a="http://schemas.openxmlformats.org/drawingml/2006/main" xmlns:r="http://schemas.openxmlformats.org/officeDocument/2006/relationships" xmlns:p="http://schemas.openxmlformats.org/presentationml/2006/main">
  <p:tag name="AS_UNIQUEID" val="603"/>
</p:tagLst>
</file>

<file path=ppt/tags/tag412.xml><?xml version="1.0" encoding="utf-8"?>
<p:tagLst xmlns:a="http://schemas.openxmlformats.org/drawingml/2006/main" xmlns:r="http://schemas.openxmlformats.org/officeDocument/2006/relationships" xmlns:p="http://schemas.openxmlformats.org/presentationml/2006/main">
  <p:tag name="AS_UNIQUEID" val="260"/>
</p:tagLst>
</file>

<file path=ppt/tags/tag413.xml><?xml version="1.0" encoding="utf-8"?>
<p:tagLst xmlns:a="http://schemas.openxmlformats.org/drawingml/2006/main" xmlns:r="http://schemas.openxmlformats.org/officeDocument/2006/relationships" xmlns:p="http://schemas.openxmlformats.org/presentationml/2006/main">
  <p:tag name="AS_UNIQUEID" val="258"/>
</p:tagLst>
</file>

<file path=ppt/tags/tag414.xml><?xml version="1.0" encoding="utf-8"?>
<p:tagLst xmlns:a="http://schemas.openxmlformats.org/drawingml/2006/main" xmlns:r="http://schemas.openxmlformats.org/officeDocument/2006/relationships" xmlns:p="http://schemas.openxmlformats.org/presentationml/2006/main">
  <p:tag name="AS_UNIQUEID" val="259"/>
</p:tagLst>
</file>

<file path=ppt/tags/tag415.xml><?xml version="1.0" encoding="utf-8"?>
<p:tagLst xmlns:a="http://schemas.openxmlformats.org/drawingml/2006/main" xmlns:r="http://schemas.openxmlformats.org/officeDocument/2006/relationships" xmlns:p="http://schemas.openxmlformats.org/presentationml/2006/main">
  <p:tag name="AS_UNIQUEID" val="256"/>
</p:tagLst>
</file>

<file path=ppt/tags/tag416.xml><?xml version="1.0" encoding="utf-8"?>
<p:tagLst xmlns:a="http://schemas.openxmlformats.org/drawingml/2006/main" xmlns:r="http://schemas.openxmlformats.org/officeDocument/2006/relationships" xmlns:p="http://schemas.openxmlformats.org/presentationml/2006/main">
  <p:tag name="AS_UNIQUEID" val="257"/>
</p:tagLst>
</file>

<file path=ppt/tags/tag417.xml><?xml version="1.0" encoding="utf-8"?>
<p:tagLst xmlns:a="http://schemas.openxmlformats.org/drawingml/2006/main" xmlns:r="http://schemas.openxmlformats.org/officeDocument/2006/relationships" xmlns:p="http://schemas.openxmlformats.org/presentationml/2006/main">
  <p:tag name="AS_UNIQUEID" val="396"/>
</p:tagLst>
</file>

<file path=ppt/tags/tag418.xml><?xml version="1.0" encoding="utf-8"?>
<p:tagLst xmlns:a="http://schemas.openxmlformats.org/drawingml/2006/main" xmlns:r="http://schemas.openxmlformats.org/officeDocument/2006/relationships" xmlns:p="http://schemas.openxmlformats.org/presentationml/2006/main">
  <p:tag name="AS_UNIQUEID" val="397"/>
</p:tagLst>
</file>

<file path=ppt/tags/tag419.xml><?xml version="1.0" encoding="utf-8"?>
<p:tagLst xmlns:a="http://schemas.openxmlformats.org/drawingml/2006/main" xmlns:r="http://schemas.openxmlformats.org/officeDocument/2006/relationships" xmlns:p="http://schemas.openxmlformats.org/presentationml/2006/main">
  <p:tag name="AS_UNIQUEID" val="398"/>
</p:tagLst>
</file>

<file path=ppt/tags/tag42.xml><?xml version="1.0" encoding="utf-8"?>
<p:tagLst xmlns:a="http://schemas.openxmlformats.org/drawingml/2006/main" xmlns:r="http://schemas.openxmlformats.org/officeDocument/2006/relationships" xmlns:p="http://schemas.openxmlformats.org/presentationml/2006/main">
  <p:tag name="AS_UNIQUEID" val="462"/>
</p:tagLst>
</file>

<file path=ppt/tags/tag420.xml><?xml version="1.0" encoding="utf-8"?>
<p:tagLst xmlns:a="http://schemas.openxmlformats.org/drawingml/2006/main" xmlns:r="http://schemas.openxmlformats.org/officeDocument/2006/relationships" xmlns:p="http://schemas.openxmlformats.org/presentationml/2006/main">
  <p:tag name="AS_UNIQUEID" val="262"/>
</p:tagLst>
</file>

<file path=ppt/tags/tag421.xml><?xml version="1.0" encoding="utf-8"?>
<p:tagLst xmlns:a="http://schemas.openxmlformats.org/drawingml/2006/main" xmlns:r="http://schemas.openxmlformats.org/officeDocument/2006/relationships" xmlns:p="http://schemas.openxmlformats.org/presentationml/2006/main">
  <p:tag name="AS_UNIQUEID" val="263"/>
</p:tagLst>
</file>

<file path=ppt/tags/tag422.xml><?xml version="1.0" encoding="utf-8"?>
<p:tagLst xmlns:a="http://schemas.openxmlformats.org/drawingml/2006/main" xmlns:r="http://schemas.openxmlformats.org/officeDocument/2006/relationships" xmlns:p="http://schemas.openxmlformats.org/presentationml/2006/main">
  <p:tag name="AS_UNIQUEID" val="606"/>
</p:tagLst>
</file>

<file path=ppt/tags/tag423.xml><?xml version="1.0" encoding="utf-8"?>
<p:tagLst xmlns:a="http://schemas.openxmlformats.org/drawingml/2006/main" xmlns:r="http://schemas.openxmlformats.org/officeDocument/2006/relationships" xmlns:p="http://schemas.openxmlformats.org/presentationml/2006/main">
  <p:tag name="AS_UNIQUEID" val="607"/>
</p:tagLst>
</file>

<file path=ppt/tags/tag424.xml><?xml version="1.0" encoding="utf-8"?>
<p:tagLst xmlns:a="http://schemas.openxmlformats.org/drawingml/2006/main" xmlns:r="http://schemas.openxmlformats.org/officeDocument/2006/relationships" xmlns:p="http://schemas.openxmlformats.org/presentationml/2006/main">
  <p:tag name="AS_UNIQUEID" val="608"/>
</p:tagLst>
</file>

<file path=ppt/tags/tag425.xml><?xml version="1.0" encoding="utf-8"?>
<p:tagLst xmlns:a="http://schemas.openxmlformats.org/drawingml/2006/main" xmlns:r="http://schemas.openxmlformats.org/officeDocument/2006/relationships" xmlns:p="http://schemas.openxmlformats.org/presentationml/2006/main">
  <p:tag name="AS_UNIQUEID" val="609"/>
</p:tagLst>
</file>

<file path=ppt/tags/tag426.xml><?xml version="1.0" encoding="utf-8"?>
<p:tagLst xmlns:a="http://schemas.openxmlformats.org/drawingml/2006/main" xmlns:r="http://schemas.openxmlformats.org/officeDocument/2006/relationships" xmlns:p="http://schemas.openxmlformats.org/presentationml/2006/main">
  <p:tag name="AS_UNIQUEID" val="273"/>
</p:tagLst>
</file>

<file path=ppt/tags/tag427.xml><?xml version="1.0" encoding="utf-8"?>
<p:tagLst xmlns:a="http://schemas.openxmlformats.org/drawingml/2006/main" xmlns:r="http://schemas.openxmlformats.org/officeDocument/2006/relationships" xmlns:p="http://schemas.openxmlformats.org/presentationml/2006/main">
  <p:tag name="AS_UNIQUEID" val="271"/>
</p:tagLst>
</file>

<file path=ppt/tags/tag428.xml><?xml version="1.0" encoding="utf-8"?>
<p:tagLst xmlns:a="http://schemas.openxmlformats.org/drawingml/2006/main" xmlns:r="http://schemas.openxmlformats.org/officeDocument/2006/relationships" xmlns:p="http://schemas.openxmlformats.org/presentationml/2006/main">
  <p:tag name="AS_UNIQUEID" val="272"/>
</p:tagLst>
</file>

<file path=ppt/tags/tag429.xml><?xml version="1.0" encoding="utf-8"?>
<p:tagLst xmlns:a="http://schemas.openxmlformats.org/drawingml/2006/main" xmlns:r="http://schemas.openxmlformats.org/officeDocument/2006/relationships" xmlns:p="http://schemas.openxmlformats.org/presentationml/2006/main">
  <p:tag name="AS_UNIQUEID" val="266"/>
</p:tagLst>
</file>

<file path=ppt/tags/tag43.xml><?xml version="1.0" encoding="utf-8"?>
<p:tagLst xmlns:a="http://schemas.openxmlformats.org/drawingml/2006/main" xmlns:r="http://schemas.openxmlformats.org/officeDocument/2006/relationships" xmlns:p="http://schemas.openxmlformats.org/presentationml/2006/main">
  <p:tag name="AS_UNIQUEID" val="464"/>
</p:tagLst>
</file>

<file path=ppt/tags/tag430.xml><?xml version="1.0" encoding="utf-8"?>
<p:tagLst xmlns:a="http://schemas.openxmlformats.org/drawingml/2006/main" xmlns:r="http://schemas.openxmlformats.org/officeDocument/2006/relationships" xmlns:p="http://schemas.openxmlformats.org/presentationml/2006/main">
  <p:tag name="AS_UNIQUEID" val="267"/>
</p:tagLst>
</file>

<file path=ppt/tags/tag431.xml><?xml version="1.0" encoding="utf-8"?>
<p:tagLst xmlns:a="http://schemas.openxmlformats.org/drawingml/2006/main" xmlns:r="http://schemas.openxmlformats.org/officeDocument/2006/relationships" xmlns:p="http://schemas.openxmlformats.org/presentationml/2006/main">
  <p:tag name="AS_UNIQUEID" val="268"/>
</p:tagLst>
</file>

<file path=ppt/tags/tag432.xml><?xml version="1.0" encoding="utf-8"?>
<p:tagLst xmlns:a="http://schemas.openxmlformats.org/drawingml/2006/main" xmlns:r="http://schemas.openxmlformats.org/officeDocument/2006/relationships" xmlns:p="http://schemas.openxmlformats.org/presentationml/2006/main">
  <p:tag name="AS_UNIQUEID" val="269"/>
</p:tagLst>
</file>

<file path=ppt/tags/tag433.xml><?xml version="1.0" encoding="utf-8"?>
<p:tagLst xmlns:a="http://schemas.openxmlformats.org/drawingml/2006/main" xmlns:r="http://schemas.openxmlformats.org/officeDocument/2006/relationships" xmlns:p="http://schemas.openxmlformats.org/presentationml/2006/main">
  <p:tag name="AS_UNIQUEID" val="270"/>
</p:tagLst>
</file>

<file path=ppt/tags/tag434.xml><?xml version="1.0" encoding="utf-8"?>
<p:tagLst xmlns:a="http://schemas.openxmlformats.org/drawingml/2006/main" xmlns:r="http://schemas.openxmlformats.org/officeDocument/2006/relationships" xmlns:p="http://schemas.openxmlformats.org/presentationml/2006/main">
  <p:tag name="AS_UNIQUEID" val="264"/>
</p:tagLst>
</file>

<file path=ppt/tags/tag435.xml><?xml version="1.0" encoding="utf-8"?>
<p:tagLst xmlns:a="http://schemas.openxmlformats.org/drawingml/2006/main" xmlns:r="http://schemas.openxmlformats.org/officeDocument/2006/relationships" xmlns:p="http://schemas.openxmlformats.org/presentationml/2006/main">
  <p:tag name="AS_UNIQUEID" val="265"/>
</p:tagLst>
</file>

<file path=ppt/tags/tag436.xml><?xml version="1.0" encoding="utf-8"?>
<p:tagLst xmlns:a="http://schemas.openxmlformats.org/drawingml/2006/main" xmlns:r="http://schemas.openxmlformats.org/officeDocument/2006/relationships" xmlns:p="http://schemas.openxmlformats.org/presentationml/2006/main">
  <p:tag name="AS_UNIQUEID" val="399"/>
</p:tagLst>
</file>

<file path=ppt/tags/tag437.xml><?xml version="1.0" encoding="utf-8"?>
<p:tagLst xmlns:a="http://schemas.openxmlformats.org/drawingml/2006/main" xmlns:r="http://schemas.openxmlformats.org/officeDocument/2006/relationships" xmlns:p="http://schemas.openxmlformats.org/presentationml/2006/main">
  <p:tag name="AS_UNIQUEID" val="400"/>
</p:tagLst>
</file>

<file path=ppt/tags/tag438.xml><?xml version="1.0" encoding="utf-8"?>
<p:tagLst xmlns:a="http://schemas.openxmlformats.org/drawingml/2006/main" xmlns:r="http://schemas.openxmlformats.org/officeDocument/2006/relationships" xmlns:p="http://schemas.openxmlformats.org/presentationml/2006/main">
  <p:tag name="AS_UNIQUEID" val="401"/>
</p:tagLst>
</file>

<file path=ppt/tags/tag439.xml><?xml version="1.0" encoding="utf-8"?>
<p:tagLst xmlns:a="http://schemas.openxmlformats.org/drawingml/2006/main" xmlns:r="http://schemas.openxmlformats.org/officeDocument/2006/relationships" xmlns:p="http://schemas.openxmlformats.org/presentationml/2006/main">
  <p:tag name="AS_UNIQUEID" val="274"/>
</p:tagLst>
</file>

<file path=ppt/tags/tag44.xml><?xml version="1.0" encoding="utf-8"?>
<p:tagLst xmlns:a="http://schemas.openxmlformats.org/drawingml/2006/main" xmlns:r="http://schemas.openxmlformats.org/officeDocument/2006/relationships" xmlns:p="http://schemas.openxmlformats.org/presentationml/2006/main">
  <p:tag name="AS_UNIQUEID" val="465"/>
</p:tagLst>
</file>

<file path=ppt/tags/tag440.xml><?xml version="1.0" encoding="utf-8"?>
<p:tagLst xmlns:a="http://schemas.openxmlformats.org/drawingml/2006/main" xmlns:r="http://schemas.openxmlformats.org/officeDocument/2006/relationships" xmlns:p="http://schemas.openxmlformats.org/presentationml/2006/main">
  <p:tag name="AS_UNIQUEID" val="275"/>
</p:tagLst>
</file>

<file path=ppt/tags/tag441.xml><?xml version="1.0" encoding="utf-8"?>
<p:tagLst xmlns:a="http://schemas.openxmlformats.org/drawingml/2006/main" xmlns:r="http://schemas.openxmlformats.org/officeDocument/2006/relationships" xmlns:p="http://schemas.openxmlformats.org/presentationml/2006/main">
  <p:tag name="AS_UNIQUEID" val="276"/>
</p:tagLst>
</file>

<file path=ppt/tags/tag442.xml><?xml version="1.0" encoding="utf-8"?>
<p:tagLst xmlns:a="http://schemas.openxmlformats.org/drawingml/2006/main" xmlns:r="http://schemas.openxmlformats.org/officeDocument/2006/relationships" xmlns:p="http://schemas.openxmlformats.org/presentationml/2006/main">
  <p:tag name="AS_UNIQUEID" val="277"/>
</p:tagLst>
</file>

<file path=ppt/tags/tag443.xml><?xml version="1.0" encoding="utf-8"?>
<p:tagLst xmlns:a="http://schemas.openxmlformats.org/drawingml/2006/main" xmlns:r="http://schemas.openxmlformats.org/officeDocument/2006/relationships" xmlns:p="http://schemas.openxmlformats.org/presentationml/2006/main">
  <p:tag name="AS_UNIQUEID" val="278"/>
  <p:tag name="MH" val="20170109233147"/>
  <p:tag name="MH_LIBRARY" val="GRAPHIC"/>
  <p:tag name="MH_ORDER" val="文本框 19"/>
  <p:tag name="PA" val="v5.2.9"/>
</p:tagLst>
</file>

<file path=ppt/tags/tag444.xml><?xml version="1.0" encoding="utf-8"?>
<p:tagLst xmlns:a="http://schemas.openxmlformats.org/drawingml/2006/main" xmlns:r="http://schemas.openxmlformats.org/officeDocument/2006/relationships" xmlns:p="http://schemas.openxmlformats.org/presentationml/2006/main">
  <p:tag name="AS_UNIQUEID" val="279"/>
</p:tagLst>
</file>

<file path=ppt/tags/tag445.xml><?xml version="1.0" encoding="utf-8"?>
<p:tagLst xmlns:a="http://schemas.openxmlformats.org/drawingml/2006/main" xmlns:r="http://schemas.openxmlformats.org/officeDocument/2006/relationships" xmlns:p="http://schemas.openxmlformats.org/presentationml/2006/main">
  <p:tag name="AS_UNIQUEID" val="612"/>
</p:tagLst>
</file>

<file path=ppt/tags/tag446.xml><?xml version="1.0" encoding="utf-8"?>
<p:tagLst xmlns:a="http://schemas.openxmlformats.org/drawingml/2006/main" xmlns:r="http://schemas.openxmlformats.org/officeDocument/2006/relationships" xmlns:p="http://schemas.openxmlformats.org/presentationml/2006/main">
  <p:tag name="AS_UNIQUEID" val="283"/>
</p:tagLst>
</file>

<file path=ppt/tags/tag447.xml><?xml version="1.0" encoding="utf-8"?>
<p:tagLst xmlns:a="http://schemas.openxmlformats.org/drawingml/2006/main" xmlns:r="http://schemas.openxmlformats.org/officeDocument/2006/relationships" xmlns:p="http://schemas.openxmlformats.org/presentationml/2006/main">
  <p:tag name="AS_UNIQUEID" val="613"/>
</p:tagLst>
</file>

<file path=ppt/tags/tag448.xml><?xml version="1.0" encoding="utf-8"?>
<p:tagLst xmlns:a="http://schemas.openxmlformats.org/drawingml/2006/main" xmlns:r="http://schemas.openxmlformats.org/officeDocument/2006/relationships" xmlns:p="http://schemas.openxmlformats.org/presentationml/2006/main">
  <p:tag name="AS_UNIQUEID" val="291"/>
</p:tagLst>
</file>

<file path=ppt/tags/tag449.xml><?xml version="1.0" encoding="utf-8"?>
<p:tagLst xmlns:a="http://schemas.openxmlformats.org/drawingml/2006/main" xmlns:r="http://schemas.openxmlformats.org/officeDocument/2006/relationships" xmlns:p="http://schemas.openxmlformats.org/presentationml/2006/main">
  <p:tag name="AS_UNIQUEID" val="284"/>
</p:tagLst>
</file>

<file path=ppt/tags/tag45.xml><?xml version="1.0" encoding="utf-8"?>
<p:tagLst xmlns:a="http://schemas.openxmlformats.org/drawingml/2006/main" xmlns:r="http://schemas.openxmlformats.org/officeDocument/2006/relationships" xmlns:p="http://schemas.openxmlformats.org/presentationml/2006/main">
  <p:tag name="AS_UNIQUEID" val="466"/>
</p:tagLst>
</file>

<file path=ppt/tags/tag450.xml><?xml version="1.0" encoding="utf-8"?>
<p:tagLst xmlns:a="http://schemas.openxmlformats.org/drawingml/2006/main" xmlns:r="http://schemas.openxmlformats.org/officeDocument/2006/relationships" xmlns:p="http://schemas.openxmlformats.org/presentationml/2006/main">
  <p:tag name="AS_UNIQUEID" val="614"/>
</p:tagLst>
</file>

<file path=ppt/tags/tag451.xml><?xml version="1.0" encoding="utf-8"?>
<p:tagLst xmlns:a="http://schemas.openxmlformats.org/drawingml/2006/main" xmlns:r="http://schemas.openxmlformats.org/officeDocument/2006/relationships" xmlns:p="http://schemas.openxmlformats.org/presentationml/2006/main">
  <p:tag name="AS_UNIQUEID" val="615"/>
</p:tagLst>
</file>

<file path=ppt/tags/tag452.xml><?xml version="1.0" encoding="utf-8"?>
<p:tagLst xmlns:a="http://schemas.openxmlformats.org/drawingml/2006/main" xmlns:r="http://schemas.openxmlformats.org/officeDocument/2006/relationships" xmlns:p="http://schemas.openxmlformats.org/presentationml/2006/main">
  <p:tag name="AS_UNIQUEID" val="288"/>
</p:tagLst>
</file>

<file path=ppt/tags/tag453.xml><?xml version="1.0" encoding="utf-8"?>
<p:tagLst xmlns:a="http://schemas.openxmlformats.org/drawingml/2006/main" xmlns:r="http://schemas.openxmlformats.org/officeDocument/2006/relationships" xmlns:p="http://schemas.openxmlformats.org/presentationml/2006/main">
  <p:tag name="AS_UNIQUEID" val="289"/>
</p:tagLst>
</file>

<file path=ppt/tags/tag454.xml><?xml version="1.0" encoding="utf-8"?>
<p:tagLst xmlns:a="http://schemas.openxmlformats.org/drawingml/2006/main" xmlns:r="http://schemas.openxmlformats.org/officeDocument/2006/relationships" xmlns:p="http://schemas.openxmlformats.org/presentationml/2006/main">
  <p:tag name="AS_UNIQUEID" val="290"/>
</p:tagLst>
</file>

<file path=ppt/tags/tag455.xml><?xml version="1.0" encoding="utf-8"?>
<p:tagLst xmlns:a="http://schemas.openxmlformats.org/drawingml/2006/main" xmlns:r="http://schemas.openxmlformats.org/officeDocument/2006/relationships" xmlns:p="http://schemas.openxmlformats.org/presentationml/2006/main">
  <p:tag name="AS_UNIQUEID" val="285"/>
</p:tagLst>
</file>

<file path=ppt/tags/tag456.xml><?xml version="1.0" encoding="utf-8"?>
<p:tagLst xmlns:a="http://schemas.openxmlformats.org/drawingml/2006/main" xmlns:r="http://schemas.openxmlformats.org/officeDocument/2006/relationships" xmlns:p="http://schemas.openxmlformats.org/presentationml/2006/main">
  <p:tag name="AS_UNIQUEID" val="286"/>
</p:tagLst>
</file>

<file path=ppt/tags/tag457.xml><?xml version="1.0" encoding="utf-8"?>
<p:tagLst xmlns:a="http://schemas.openxmlformats.org/drawingml/2006/main" xmlns:r="http://schemas.openxmlformats.org/officeDocument/2006/relationships" xmlns:p="http://schemas.openxmlformats.org/presentationml/2006/main">
  <p:tag name="AS_UNIQUEID" val="287"/>
</p:tagLst>
</file>

<file path=ppt/tags/tag458.xml><?xml version="1.0" encoding="utf-8"?>
<p:tagLst xmlns:a="http://schemas.openxmlformats.org/drawingml/2006/main" xmlns:r="http://schemas.openxmlformats.org/officeDocument/2006/relationships" xmlns:p="http://schemas.openxmlformats.org/presentationml/2006/main">
  <p:tag name="AS_UNIQUEID" val="280"/>
  <p:tag name="PA" val="v5.2.9"/>
</p:tagLst>
</file>

<file path=ppt/tags/tag459.xml><?xml version="1.0" encoding="utf-8"?>
<p:tagLst xmlns:a="http://schemas.openxmlformats.org/drawingml/2006/main" xmlns:r="http://schemas.openxmlformats.org/officeDocument/2006/relationships" xmlns:p="http://schemas.openxmlformats.org/presentationml/2006/main">
  <p:tag name="AS_UNIQUEID" val="281"/>
</p:tagLst>
</file>

<file path=ppt/tags/tag46.xml><?xml version="1.0" encoding="utf-8"?>
<p:tagLst xmlns:a="http://schemas.openxmlformats.org/drawingml/2006/main" xmlns:r="http://schemas.openxmlformats.org/officeDocument/2006/relationships" xmlns:p="http://schemas.openxmlformats.org/presentationml/2006/main">
  <p:tag name="AS_UNIQUEID" val="467"/>
</p:tagLst>
</file>

<file path=ppt/tags/tag460.xml><?xml version="1.0" encoding="utf-8"?>
<p:tagLst xmlns:a="http://schemas.openxmlformats.org/drawingml/2006/main" xmlns:r="http://schemas.openxmlformats.org/officeDocument/2006/relationships" xmlns:p="http://schemas.openxmlformats.org/presentationml/2006/main">
  <p:tag name="AS_UNIQUEID" val="282"/>
</p:tagLst>
</file>

<file path=ppt/tags/tag461.xml><?xml version="1.0" encoding="utf-8"?>
<p:tagLst xmlns:a="http://schemas.openxmlformats.org/drawingml/2006/main" xmlns:r="http://schemas.openxmlformats.org/officeDocument/2006/relationships" xmlns:p="http://schemas.openxmlformats.org/presentationml/2006/main">
  <p:tag name="AS_UNIQUEID" val="402"/>
</p:tagLst>
</file>

<file path=ppt/tags/tag462.xml><?xml version="1.0" encoding="utf-8"?>
<p:tagLst xmlns:a="http://schemas.openxmlformats.org/drawingml/2006/main" xmlns:r="http://schemas.openxmlformats.org/officeDocument/2006/relationships" xmlns:p="http://schemas.openxmlformats.org/presentationml/2006/main">
  <p:tag name="AS_UNIQUEID" val="403"/>
</p:tagLst>
</file>

<file path=ppt/tags/tag463.xml><?xml version="1.0" encoding="utf-8"?>
<p:tagLst xmlns:a="http://schemas.openxmlformats.org/drawingml/2006/main" xmlns:r="http://schemas.openxmlformats.org/officeDocument/2006/relationships" xmlns:p="http://schemas.openxmlformats.org/presentationml/2006/main">
  <p:tag name="AS_UNIQUEID" val="404"/>
</p:tagLst>
</file>

<file path=ppt/tags/tag464.xml><?xml version="1.0" encoding="utf-8"?>
<p:tagLst xmlns:a="http://schemas.openxmlformats.org/drawingml/2006/main" xmlns:r="http://schemas.openxmlformats.org/officeDocument/2006/relationships" xmlns:p="http://schemas.openxmlformats.org/presentationml/2006/main">
  <p:tag name="AS_UNIQUEID" val="292"/>
</p:tagLst>
</file>

<file path=ppt/tags/tag465.xml><?xml version="1.0" encoding="utf-8"?>
<p:tagLst xmlns:a="http://schemas.openxmlformats.org/drawingml/2006/main" xmlns:r="http://schemas.openxmlformats.org/officeDocument/2006/relationships" xmlns:p="http://schemas.openxmlformats.org/presentationml/2006/main">
  <p:tag name="AS_UNIQUEID" val="293"/>
</p:tagLst>
</file>

<file path=ppt/tags/tag466.xml><?xml version="1.0" encoding="utf-8"?>
<p:tagLst xmlns:a="http://schemas.openxmlformats.org/drawingml/2006/main" xmlns:r="http://schemas.openxmlformats.org/officeDocument/2006/relationships" xmlns:p="http://schemas.openxmlformats.org/presentationml/2006/main">
  <p:tag name="AS_UNIQUEID" val="618"/>
</p:tagLst>
</file>

<file path=ppt/tags/tag467.xml><?xml version="1.0" encoding="utf-8"?>
<p:tagLst xmlns:a="http://schemas.openxmlformats.org/drawingml/2006/main" xmlns:r="http://schemas.openxmlformats.org/officeDocument/2006/relationships" xmlns:p="http://schemas.openxmlformats.org/presentationml/2006/main">
  <p:tag name="AS_UNIQUEID" val="619"/>
</p:tagLst>
</file>

<file path=ppt/tags/tag468.xml><?xml version="1.0" encoding="utf-8"?>
<p:tagLst xmlns:a="http://schemas.openxmlformats.org/drawingml/2006/main" xmlns:r="http://schemas.openxmlformats.org/officeDocument/2006/relationships" xmlns:p="http://schemas.openxmlformats.org/presentationml/2006/main">
  <p:tag name="AS_UNIQUEID" val="296"/>
</p:tagLst>
</file>

<file path=ppt/tags/tag469.xml><?xml version="1.0" encoding="utf-8"?>
<p:tagLst xmlns:a="http://schemas.openxmlformats.org/drawingml/2006/main" xmlns:r="http://schemas.openxmlformats.org/officeDocument/2006/relationships" xmlns:p="http://schemas.openxmlformats.org/presentationml/2006/main">
  <p:tag name="AS_UNIQUEID" val="297"/>
</p:tagLst>
</file>

<file path=ppt/tags/tag47.xml><?xml version="1.0" encoding="utf-8"?>
<p:tagLst xmlns:a="http://schemas.openxmlformats.org/drawingml/2006/main" xmlns:r="http://schemas.openxmlformats.org/officeDocument/2006/relationships" xmlns:p="http://schemas.openxmlformats.org/presentationml/2006/main">
  <p:tag name="AS_UNIQUEID" val="468"/>
</p:tagLst>
</file>

<file path=ppt/tags/tag470.xml><?xml version="1.0" encoding="utf-8"?>
<p:tagLst xmlns:a="http://schemas.openxmlformats.org/drawingml/2006/main" xmlns:r="http://schemas.openxmlformats.org/officeDocument/2006/relationships" xmlns:p="http://schemas.openxmlformats.org/presentationml/2006/main">
  <p:tag name="AS_UNIQUEID" val="294"/>
</p:tagLst>
</file>

<file path=ppt/tags/tag471.xml><?xml version="1.0" encoding="utf-8"?>
<p:tagLst xmlns:a="http://schemas.openxmlformats.org/drawingml/2006/main" xmlns:r="http://schemas.openxmlformats.org/officeDocument/2006/relationships" xmlns:p="http://schemas.openxmlformats.org/presentationml/2006/main">
  <p:tag name="AS_UNIQUEID" val="295"/>
</p:tagLst>
</file>

<file path=ppt/tags/tag472.xml><?xml version="1.0" encoding="utf-8"?>
<p:tagLst xmlns:a="http://schemas.openxmlformats.org/drawingml/2006/main" xmlns:r="http://schemas.openxmlformats.org/officeDocument/2006/relationships" xmlns:p="http://schemas.openxmlformats.org/presentationml/2006/main">
  <p:tag name="AS_UNIQUEID" val="405"/>
</p:tagLst>
</file>

<file path=ppt/tags/tag473.xml><?xml version="1.0" encoding="utf-8"?>
<p:tagLst xmlns:a="http://schemas.openxmlformats.org/drawingml/2006/main" xmlns:r="http://schemas.openxmlformats.org/officeDocument/2006/relationships" xmlns:p="http://schemas.openxmlformats.org/presentationml/2006/main">
  <p:tag name="AS_UNIQUEID" val="406"/>
</p:tagLst>
</file>

<file path=ppt/tags/tag474.xml><?xml version="1.0" encoding="utf-8"?>
<p:tagLst xmlns:a="http://schemas.openxmlformats.org/drawingml/2006/main" xmlns:r="http://schemas.openxmlformats.org/officeDocument/2006/relationships" xmlns:p="http://schemas.openxmlformats.org/presentationml/2006/main">
  <p:tag name="AS_UNIQUEID" val="407"/>
</p:tagLst>
</file>

<file path=ppt/tags/tag475.xml><?xml version="1.0" encoding="utf-8"?>
<p:tagLst xmlns:a="http://schemas.openxmlformats.org/drawingml/2006/main" xmlns:r="http://schemas.openxmlformats.org/officeDocument/2006/relationships" xmlns:p="http://schemas.openxmlformats.org/presentationml/2006/main">
  <p:tag name="AS_UNIQUEID" val="298"/>
</p:tagLst>
</file>

<file path=ppt/tags/tag476.xml><?xml version="1.0" encoding="utf-8"?>
<p:tagLst xmlns:a="http://schemas.openxmlformats.org/drawingml/2006/main" xmlns:r="http://schemas.openxmlformats.org/officeDocument/2006/relationships" xmlns:p="http://schemas.openxmlformats.org/presentationml/2006/main">
  <p:tag name="AS_UNIQUEID" val="299"/>
</p:tagLst>
</file>

<file path=ppt/tags/tag477.xml><?xml version="1.0" encoding="utf-8"?>
<p:tagLst xmlns:a="http://schemas.openxmlformats.org/drawingml/2006/main" xmlns:r="http://schemas.openxmlformats.org/officeDocument/2006/relationships" xmlns:p="http://schemas.openxmlformats.org/presentationml/2006/main">
  <p:tag name="AS_UNIQUEID" val="622"/>
</p:tagLst>
</file>

<file path=ppt/tags/tag478.xml><?xml version="1.0" encoding="utf-8"?>
<p:tagLst xmlns:a="http://schemas.openxmlformats.org/drawingml/2006/main" xmlns:r="http://schemas.openxmlformats.org/officeDocument/2006/relationships" xmlns:p="http://schemas.openxmlformats.org/presentationml/2006/main">
  <p:tag name="AS_UNIQUEID" val="302"/>
</p:tagLst>
</file>

<file path=ppt/tags/tag479.xml><?xml version="1.0" encoding="utf-8"?>
<p:tagLst xmlns:a="http://schemas.openxmlformats.org/drawingml/2006/main" xmlns:r="http://schemas.openxmlformats.org/officeDocument/2006/relationships" xmlns:p="http://schemas.openxmlformats.org/presentationml/2006/main">
  <p:tag name="AS_UNIQUEID" val="623"/>
</p:tagLst>
</file>

<file path=ppt/tags/tag48.xml><?xml version="1.0" encoding="utf-8"?>
<p:tagLst xmlns:a="http://schemas.openxmlformats.org/drawingml/2006/main" xmlns:r="http://schemas.openxmlformats.org/officeDocument/2006/relationships" xmlns:p="http://schemas.openxmlformats.org/presentationml/2006/main">
  <p:tag name="AS_UNIQUEID" val="469"/>
</p:tagLst>
</file>

<file path=ppt/tags/tag480.xml><?xml version="1.0" encoding="utf-8"?>
<p:tagLst xmlns:a="http://schemas.openxmlformats.org/drawingml/2006/main" xmlns:r="http://schemas.openxmlformats.org/officeDocument/2006/relationships" xmlns:p="http://schemas.openxmlformats.org/presentationml/2006/main">
  <p:tag name="AS_UNIQUEID" val="305"/>
</p:tagLst>
</file>

<file path=ppt/tags/tag481.xml><?xml version="1.0" encoding="utf-8"?>
<p:tagLst xmlns:a="http://schemas.openxmlformats.org/drawingml/2006/main" xmlns:r="http://schemas.openxmlformats.org/officeDocument/2006/relationships" xmlns:p="http://schemas.openxmlformats.org/presentationml/2006/main">
  <p:tag name="AS_UNIQUEID" val="303"/>
</p:tagLst>
</file>

<file path=ppt/tags/tag482.xml><?xml version="1.0" encoding="utf-8"?>
<p:tagLst xmlns:a="http://schemas.openxmlformats.org/drawingml/2006/main" xmlns:r="http://schemas.openxmlformats.org/officeDocument/2006/relationships" xmlns:p="http://schemas.openxmlformats.org/presentationml/2006/main">
  <p:tag name="AS_UNIQUEID" val="304"/>
</p:tagLst>
</file>

<file path=ppt/tags/tag483.xml><?xml version="1.0" encoding="utf-8"?>
<p:tagLst xmlns:a="http://schemas.openxmlformats.org/drawingml/2006/main" xmlns:r="http://schemas.openxmlformats.org/officeDocument/2006/relationships" xmlns:p="http://schemas.openxmlformats.org/presentationml/2006/main">
  <p:tag name="AS_UNIQUEID" val="300"/>
</p:tagLst>
</file>

<file path=ppt/tags/tag484.xml><?xml version="1.0" encoding="utf-8"?>
<p:tagLst xmlns:a="http://schemas.openxmlformats.org/drawingml/2006/main" xmlns:r="http://schemas.openxmlformats.org/officeDocument/2006/relationships" xmlns:p="http://schemas.openxmlformats.org/presentationml/2006/main">
  <p:tag name="AS_UNIQUEID" val="301"/>
</p:tagLst>
</file>

<file path=ppt/tags/tag485.xml><?xml version="1.0" encoding="utf-8"?>
<p:tagLst xmlns:a="http://schemas.openxmlformats.org/drawingml/2006/main" xmlns:r="http://schemas.openxmlformats.org/officeDocument/2006/relationships" xmlns:p="http://schemas.openxmlformats.org/presentationml/2006/main">
  <p:tag name="AS_UNIQUEID" val="408"/>
</p:tagLst>
</file>

<file path=ppt/tags/tag486.xml><?xml version="1.0" encoding="utf-8"?>
<p:tagLst xmlns:a="http://schemas.openxmlformats.org/drawingml/2006/main" xmlns:r="http://schemas.openxmlformats.org/officeDocument/2006/relationships" xmlns:p="http://schemas.openxmlformats.org/presentationml/2006/main">
  <p:tag name="AS_UNIQUEID" val="409"/>
</p:tagLst>
</file>

<file path=ppt/tags/tag487.xml><?xml version="1.0" encoding="utf-8"?>
<p:tagLst xmlns:a="http://schemas.openxmlformats.org/drawingml/2006/main" xmlns:r="http://schemas.openxmlformats.org/officeDocument/2006/relationships" xmlns:p="http://schemas.openxmlformats.org/presentationml/2006/main">
  <p:tag name="AS_UNIQUEID" val="410"/>
</p:tagLst>
</file>

<file path=ppt/tags/tag488.xml><?xml version="1.0" encoding="utf-8"?>
<p:tagLst xmlns:a="http://schemas.openxmlformats.org/drawingml/2006/main" xmlns:r="http://schemas.openxmlformats.org/officeDocument/2006/relationships" xmlns:p="http://schemas.openxmlformats.org/presentationml/2006/main">
  <p:tag name="AS_UNIQUEID" val="306"/>
</p:tagLst>
</file>

<file path=ppt/tags/tag489.xml><?xml version="1.0" encoding="utf-8"?>
<p:tagLst xmlns:a="http://schemas.openxmlformats.org/drawingml/2006/main" xmlns:r="http://schemas.openxmlformats.org/officeDocument/2006/relationships" xmlns:p="http://schemas.openxmlformats.org/presentationml/2006/main">
  <p:tag name="AS_UNIQUEID" val="307"/>
</p:tagLst>
</file>

<file path=ppt/tags/tag49.xml><?xml version="1.0" encoding="utf-8"?>
<p:tagLst xmlns:a="http://schemas.openxmlformats.org/drawingml/2006/main" xmlns:r="http://schemas.openxmlformats.org/officeDocument/2006/relationships" xmlns:p="http://schemas.openxmlformats.org/presentationml/2006/main">
  <p:tag name="AS_UNIQUEID" val="471"/>
</p:tagLst>
</file>

<file path=ppt/tags/tag490.xml><?xml version="1.0" encoding="utf-8"?>
<p:tagLst xmlns:a="http://schemas.openxmlformats.org/drawingml/2006/main" xmlns:r="http://schemas.openxmlformats.org/officeDocument/2006/relationships" xmlns:p="http://schemas.openxmlformats.org/presentationml/2006/main">
  <p:tag name="AS_UNIQUEID" val="626"/>
</p:tagLst>
</file>

<file path=ppt/tags/tag491.xml><?xml version="1.0" encoding="utf-8"?>
<p:tagLst xmlns:a="http://schemas.openxmlformats.org/drawingml/2006/main" xmlns:r="http://schemas.openxmlformats.org/officeDocument/2006/relationships" xmlns:p="http://schemas.openxmlformats.org/presentationml/2006/main">
  <p:tag name="AS_UNIQUEID" val="627"/>
</p:tagLst>
</file>

<file path=ppt/tags/tag492.xml><?xml version="1.0" encoding="utf-8"?>
<p:tagLst xmlns:a="http://schemas.openxmlformats.org/drawingml/2006/main" xmlns:r="http://schemas.openxmlformats.org/officeDocument/2006/relationships" xmlns:p="http://schemas.openxmlformats.org/presentationml/2006/main">
  <p:tag name="AS_UNIQUEID" val="313"/>
</p:tagLst>
</file>

<file path=ppt/tags/tag493.xml><?xml version="1.0" encoding="utf-8"?>
<p:tagLst xmlns:a="http://schemas.openxmlformats.org/drawingml/2006/main" xmlns:r="http://schemas.openxmlformats.org/officeDocument/2006/relationships" xmlns:p="http://schemas.openxmlformats.org/presentationml/2006/main">
  <p:tag name="AS_UNIQUEID" val="310"/>
</p:tagLst>
</file>

<file path=ppt/tags/tag494.xml><?xml version="1.0" encoding="utf-8"?>
<p:tagLst xmlns:a="http://schemas.openxmlformats.org/drawingml/2006/main" xmlns:r="http://schemas.openxmlformats.org/officeDocument/2006/relationships" xmlns:p="http://schemas.openxmlformats.org/presentationml/2006/main">
  <p:tag name="AS_UNIQUEID" val="628"/>
</p:tagLst>
</file>

<file path=ppt/tags/tag495.xml><?xml version="1.0" encoding="utf-8"?>
<p:tagLst xmlns:a="http://schemas.openxmlformats.org/drawingml/2006/main" xmlns:r="http://schemas.openxmlformats.org/officeDocument/2006/relationships" xmlns:p="http://schemas.openxmlformats.org/presentationml/2006/main">
  <p:tag name="AS_UNIQUEID" val="311"/>
</p:tagLst>
</file>

<file path=ppt/tags/tag496.xml><?xml version="1.0" encoding="utf-8"?>
<p:tagLst xmlns:a="http://schemas.openxmlformats.org/drawingml/2006/main" xmlns:r="http://schemas.openxmlformats.org/officeDocument/2006/relationships" xmlns:p="http://schemas.openxmlformats.org/presentationml/2006/main">
  <p:tag name="AS_UNIQUEID" val="312"/>
</p:tagLst>
</file>

<file path=ppt/tags/tag497.xml><?xml version="1.0" encoding="utf-8"?>
<p:tagLst xmlns:a="http://schemas.openxmlformats.org/drawingml/2006/main" xmlns:r="http://schemas.openxmlformats.org/officeDocument/2006/relationships" xmlns:p="http://schemas.openxmlformats.org/presentationml/2006/main">
  <p:tag name="AS_UNIQUEID" val="308"/>
</p:tagLst>
</file>

<file path=ppt/tags/tag498.xml><?xml version="1.0" encoding="utf-8"?>
<p:tagLst xmlns:a="http://schemas.openxmlformats.org/drawingml/2006/main" xmlns:r="http://schemas.openxmlformats.org/officeDocument/2006/relationships" xmlns:p="http://schemas.openxmlformats.org/presentationml/2006/main">
  <p:tag name="AS_UNIQUEID" val="309"/>
</p:tagLst>
</file>

<file path=ppt/tags/tag499.xml><?xml version="1.0" encoding="utf-8"?>
<p:tagLst xmlns:a="http://schemas.openxmlformats.org/drawingml/2006/main" xmlns:r="http://schemas.openxmlformats.org/officeDocument/2006/relationships" xmlns:p="http://schemas.openxmlformats.org/presentationml/2006/main">
  <p:tag name="AS_UNIQUEID" val="411"/>
</p:tagLst>
</file>

<file path=ppt/tags/tag5.xml><?xml version="1.0" encoding="utf-8"?>
<p:tagLst xmlns:a="http://schemas.openxmlformats.org/drawingml/2006/main" xmlns:r="http://schemas.openxmlformats.org/officeDocument/2006/relationships" xmlns:p="http://schemas.openxmlformats.org/presentationml/2006/main">
  <p:tag name="AS_UNIQUEID" val="497"/>
</p:tagLst>
</file>

<file path=ppt/tags/tag50.xml><?xml version="1.0" encoding="utf-8"?>
<p:tagLst xmlns:a="http://schemas.openxmlformats.org/drawingml/2006/main" xmlns:r="http://schemas.openxmlformats.org/officeDocument/2006/relationships" xmlns:p="http://schemas.openxmlformats.org/presentationml/2006/main">
  <p:tag name="AS_UNIQUEID" val="472"/>
</p:tagLst>
</file>

<file path=ppt/tags/tag500.xml><?xml version="1.0" encoding="utf-8"?>
<p:tagLst xmlns:a="http://schemas.openxmlformats.org/drawingml/2006/main" xmlns:r="http://schemas.openxmlformats.org/officeDocument/2006/relationships" xmlns:p="http://schemas.openxmlformats.org/presentationml/2006/main">
  <p:tag name="AS_UNIQUEID" val="412"/>
</p:tagLst>
</file>

<file path=ppt/tags/tag501.xml><?xml version="1.0" encoding="utf-8"?>
<p:tagLst xmlns:a="http://schemas.openxmlformats.org/drawingml/2006/main" xmlns:r="http://schemas.openxmlformats.org/officeDocument/2006/relationships" xmlns:p="http://schemas.openxmlformats.org/presentationml/2006/main">
  <p:tag name="AS_UNIQUEID" val="413"/>
</p:tagLst>
</file>

<file path=ppt/tags/tag502.xml><?xml version="1.0" encoding="utf-8"?>
<p:tagLst xmlns:a="http://schemas.openxmlformats.org/drawingml/2006/main" xmlns:r="http://schemas.openxmlformats.org/officeDocument/2006/relationships" xmlns:p="http://schemas.openxmlformats.org/presentationml/2006/main">
  <p:tag name="AS_UNIQUEID" val="320"/>
</p:tagLst>
</file>

<file path=ppt/tags/tag503.xml><?xml version="1.0" encoding="utf-8"?>
<p:tagLst xmlns:a="http://schemas.openxmlformats.org/drawingml/2006/main" xmlns:r="http://schemas.openxmlformats.org/officeDocument/2006/relationships" xmlns:p="http://schemas.openxmlformats.org/presentationml/2006/main">
  <p:tag name="AS_UNIQUEID" val="321"/>
</p:tagLst>
</file>

<file path=ppt/tags/tag504.xml><?xml version="1.0" encoding="utf-8"?>
<p:tagLst xmlns:a="http://schemas.openxmlformats.org/drawingml/2006/main" xmlns:r="http://schemas.openxmlformats.org/officeDocument/2006/relationships" xmlns:p="http://schemas.openxmlformats.org/presentationml/2006/main">
  <p:tag name="AS_UNIQUEID" val="322"/>
</p:tagLst>
</file>

<file path=ppt/tags/tag505.xml><?xml version="1.0" encoding="utf-8"?>
<p:tagLst xmlns:a="http://schemas.openxmlformats.org/drawingml/2006/main" xmlns:r="http://schemas.openxmlformats.org/officeDocument/2006/relationships" xmlns:p="http://schemas.openxmlformats.org/presentationml/2006/main">
  <p:tag name="AS_UNIQUEID" val="323"/>
  <p:tag name="PA" val="v5.2.9"/>
</p:tagLst>
</file>

<file path=ppt/tags/tag506.xml><?xml version="1.0" encoding="utf-8"?>
<p:tagLst xmlns:a="http://schemas.openxmlformats.org/drawingml/2006/main" xmlns:r="http://schemas.openxmlformats.org/officeDocument/2006/relationships" xmlns:p="http://schemas.openxmlformats.org/presentationml/2006/main">
  <p:tag name="AS_UNIQUEID" val="324"/>
  <p:tag name="PA" val="v5.2.9"/>
</p:tagLst>
</file>

<file path=ppt/tags/tag507.xml><?xml version="1.0" encoding="utf-8"?>
<p:tagLst xmlns:a="http://schemas.openxmlformats.org/drawingml/2006/main" xmlns:r="http://schemas.openxmlformats.org/officeDocument/2006/relationships" xmlns:p="http://schemas.openxmlformats.org/presentationml/2006/main">
  <p:tag name="AS_UNIQUEID" val="325"/>
  <p:tag name="PA" val="v5.2.9"/>
</p:tagLst>
</file>

<file path=ppt/tags/tag508.xml><?xml version="1.0" encoding="utf-8"?>
<p:tagLst xmlns:a="http://schemas.openxmlformats.org/drawingml/2006/main" xmlns:r="http://schemas.openxmlformats.org/officeDocument/2006/relationships" xmlns:p="http://schemas.openxmlformats.org/presentationml/2006/main">
  <p:tag name="AS_UNIQUEID" val="326"/>
</p:tagLst>
</file>

<file path=ppt/tags/tag509.xml><?xml version="1.0" encoding="utf-8"?>
<p:tagLst xmlns:a="http://schemas.openxmlformats.org/drawingml/2006/main" xmlns:r="http://schemas.openxmlformats.org/officeDocument/2006/relationships" xmlns:p="http://schemas.openxmlformats.org/presentationml/2006/main">
  <p:tag name="AS_UNIQUEID" val="327"/>
</p:tagLst>
</file>

<file path=ppt/tags/tag51.xml><?xml version="1.0" encoding="utf-8"?>
<p:tagLst xmlns:a="http://schemas.openxmlformats.org/drawingml/2006/main" xmlns:r="http://schemas.openxmlformats.org/officeDocument/2006/relationships" xmlns:p="http://schemas.openxmlformats.org/presentationml/2006/main">
  <p:tag name="AS_UNIQUEID" val="473"/>
</p:tagLst>
</file>

<file path=ppt/tags/tag510.xml><?xml version="1.0" encoding="utf-8"?>
<p:tagLst xmlns:a="http://schemas.openxmlformats.org/drawingml/2006/main" xmlns:r="http://schemas.openxmlformats.org/officeDocument/2006/relationships" xmlns:p="http://schemas.openxmlformats.org/presentationml/2006/main">
  <p:tag name="AS_UNIQUEID" val="635"/>
</p:tagLst>
</file>

<file path=ppt/tags/tag511.xml><?xml version="1.0" encoding="utf-8"?>
<p:tagLst xmlns:a="http://schemas.openxmlformats.org/drawingml/2006/main" xmlns:r="http://schemas.openxmlformats.org/officeDocument/2006/relationships" xmlns:p="http://schemas.openxmlformats.org/presentationml/2006/main">
  <p:tag name="AS_UNIQUEID" val="636"/>
</p:tagLst>
</file>

<file path=ppt/tags/tag512.xml><?xml version="1.0" encoding="utf-8"?>
<p:tagLst xmlns:a="http://schemas.openxmlformats.org/drawingml/2006/main" xmlns:r="http://schemas.openxmlformats.org/officeDocument/2006/relationships" xmlns:p="http://schemas.openxmlformats.org/presentationml/2006/main">
  <p:tag name="AS_UNIQUEID" val="337"/>
</p:tagLst>
</file>

<file path=ppt/tags/tag513.xml><?xml version="1.0" encoding="utf-8"?>
<p:tagLst xmlns:a="http://schemas.openxmlformats.org/drawingml/2006/main" xmlns:r="http://schemas.openxmlformats.org/officeDocument/2006/relationships" xmlns:p="http://schemas.openxmlformats.org/presentationml/2006/main">
  <p:tag name="AS_UNIQUEID" val="338"/>
</p:tagLst>
</file>

<file path=ppt/tags/tag514.xml><?xml version="1.0" encoding="utf-8"?>
<p:tagLst xmlns:a="http://schemas.openxmlformats.org/drawingml/2006/main" xmlns:r="http://schemas.openxmlformats.org/officeDocument/2006/relationships" xmlns:p="http://schemas.openxmlformats.org/presentationml/2006/main">
  <p:tag name="AS_UNIQUEID" val="330"/>
</p:tagLst>
</file>

<file path=ppt/tags/tag515.xml><?xml version="1.0" encoding="utf-8"?>
<p:tagLst xmlns:a="http://schemas.openxmlformats.org/drawingml/2006/main" xmlns:r="http://schemas.openxmlformats.org/officeDocument/2006/relationships" xmlns:p="http://schemas.openxmlformats.org/presentationml/2006/main">
  <p:tag name="AS_UNIQUEID" val="637"/>
</p:tagLst>
</file>

<file path=ppt/tags/tag516.xml><?xml version="1.0" encoding="utf-8"?>
<p:tagLst xmlns:a="http://schemas.openxmlformats.org/drawingml/2006/main" xmlns:r="http://schemas.openxmlformats.org/officeDocument/2006/relationships" xmlns:p="http://schemas.openxmlformats.org/presentationml/2006/main">
  <p:tag name="AS_UNIQUEID" val="638"/>
</p:tagLst>
</file>

<file path=ppt/tags/tag517.xml><?xml version="1.0" encoding="utf-8"?>
<p:tagLst xmlns:a="http://schemas.openxmlformats.org/drawingml/2006/main" xmlns:r="http://schemas.openxmlformats.org/officeDocument/2006/relationships" xmlns:p="http://schemas.openxmlformats.org/presentationml/2006/main">
  <p:tag name="AS_UNIQUEID" val="334"/>
</p:tagLst>
</file>

<file path=ppt/tags/tag518.xml><?xml version="1.0" encoding="utf-8"?>
<p:tagLst xmlns:a="http://schemas.openxmlformats.org/drawingml/2006/main" xmlns:r="http://schemas.openxmlformats.org/officeDocument/2006/relationships" xmlns:p="http://schemas.openxmlformats.org/presentationml/2006/main">
  <p:tag name="AS_UNIQUEID" val="335"/>
</p:tagLst>
</file>

<file path=ppt/tags/tag519.xml><?xml version="1.0" encoding="utf-8"?>
<p:tagLst xmlns:a="http://schemas.openxmlformats.org/drawingml/2006/main" xmlns:r="http://schemas.openxmlformats.org/officeDocument/2006/relationships" xmlns:p="http://schemas.openxmlformats.org/presentationml/2006/main">
  <p:tag name="AS_UNIQUEID" val="336"/>
</p:tagLst>
</file>

<file path=ppt/tags/tag52.xml><?xml version="1.0" encoding="utf-8"?>
<p:tagLst xmlns:a="http://schemas.openxmlformats.org/drawingml/2006/main" xmlns:r="http://schemas.openxmlformats.org/officeDocument/2006/relationships" xmlns:p="http://schemas.openxmlformats.org/presentationml/2006/main">
  <p:tag name="AS_UNIQUEID" val="474"/>
</p:tagLst>
</file>

<file path=ppt/tags/tag520.xml><?xml version="1.0" encoding="utf-8"?>
<p:tagLst xmlns:a="http://schemas.openxmlformats.org/drawingml/2006/main" xmlns:r="http://schemas.openxmlformats.org/officeDocument/2006/relationships" xmlns:p="http://schemas.openxmlformats.org/presentationml/2006/main">
  <p:tag name="AS_UNIQUEID" val="331"/>
</p:tagLst>
</file>

<file path=ppt/tags/tag521.xml><?xml version="1.0" encoding="utf-8"?>
<p:tagLst xmlns:a="http://schemas.openxmlformats.org/drawingml/2006/main" xmlns:r="http://schemas.openxmlformats.org/officeDocument/2006/relationships" xmlns:p="http://schemas.openxmlformats.org/presentationml/2006/main">
  <p:tag name="AS_UNIQUEID" val="332"/>
</p:tagLst>
</file>

<file path=ppt/tags/tag522.xml><?xml version="1.0" encoding="utf-8"?>
<p:tagLst xmlns:a="http://schemas.openxmlformats.org/drawingml/2006/main" xmlns:r="http://schemas.openxmlformats.org/officeDocument/2006/relationships" xmlns:p="http://schemas.openxmlformats.org/presentationml/2006/main">
  <p:tag name="AS_UNIQUEID" val="333"/>
</p:tagLst>
</file>

<file path=ppt/tags/tag523.xml><?xml version="1.0" encoding="utf-8"?>
<p:tagLst xmlns:a="http://schemas.openxmlformats.org/drawingml/2006/main" xmlns:r="http://schemas.openxmlformats.org/officeDocument/2006/relationships" xmlns:p="http://schemas.openxmlformats.org/presentationml/2006/main">
  <p:tag name="AS_UNIQUEID" val="328"/>
</p:tagLst>
</file>

<file path=ppt/tags/tag524.xml><?xml version="1.0" encoding="utf-8"?>
<p:tagLst xmlns:a="http://schemas.openxmlformats.org/drawingml/2006/main" xmlns:r="http://schemas.openxmlformats.org/officeDocument/2006/relationships" xmlns:p="http://schemas.openxmlformats.org/presentationml/2006/main">
  <p:tag name="AS_UNIQUEID" val="329"/>
</p:tagLst>
</file>

<file path=ppt/tags/tag525.xml><?xml version="1.0" encoding="utf-8"?>
<p:tagLst xmlns:a="http://schemas.openxmlformats.org/drawingml/2006/main" xmlns:r="http://schemas.openxmlformats.org/officeDocument/2006/relationships" xmlns:p="http://schemas.openxmlformats.org/presentationml/2006/main">
  <p:tag name="AS_UNIQUEID" val="417"/>
</p:tagLst>
</file>

<file path=ppt/tags/tag526.xml><?xml version="1.0" encoding="utf-8"?>
<p:tagLst xmlns:a="http://schemas.openxmlformats.org/drawingml/2006/main" xmlns:r="http://schemas.openxmlformats.org/officeDocument/2006/relationships" xmlns:p="http://schemas.openxmlformats.org/presentationml/2006/main">
  <p:tag name="AS_UNIQUEID" val="418"/>
</p:tagLst>
</file>

<file path=ppt/tags/tag527.xml><?xml version="1.0" encoding="utf-8"?>
<p:tagLst xmlns:a="http://schemas.openxmlformats.org/drawingml/2006/main" xmlns:r="http://schemas.openxmlformats.org/officeDocument/2006/relationships" xmlns:p="http://schemas.openxmlformats.org/presentationml/2006/main">
  <p:tag name="AS_UNIQUEID" val="419"/>
</p:tagLst>
</file>

<file path=ppt/tags/tag53.xml><?xml version="1.0" encoding="utf-8"?>
<p:tagLst xmlns:a="http://schemas.openxmlformats.org/drawingml/2006/main" xmlns:r="http://schemas.openxmlformats.org/officeDocument/2006/relationships" xmlns:p="http://schemas.openxmlformats.org/presentationml/2006/main">
  <p:tag name="AS_UNIQUEID" val="475"/>
</p:tagLst>
</file>

<file path=ppt/tags/tag54.xml><?xml version="1.0" encoding="utf-8"?>
<p:tagLst xmlns:a="http://schemas.openxmlformats.org/drawingml/2006/main" xmlns:r="http://schemas.openxmlformats.org/officeDocument/2006/relationships" xmlns:p="http://schemas.openxmlformats.org/presentationml/2006/main">
  <p:tag name="AS_UNIQUEID" val="476"/>
</p:tagLst>
</file>

<file path=ppt/tags/tag55.xml><?xml version="1.0" encoding="utf-8"?>
<p:tagLst xmlns:a="http://schemas.openxmlformats.org/drawingml/2006/main" xmlns:r="http://schemas.openxmlformats.org/officeDocument/2006/relationships" xmlns:p="http://schemas.openxmlformats.org/presentationml/2006/main">
  <p:tag name="AS_UNIQUEID" val="478"/>
</p:tagLst>
</file>

<file path=ppt/tags/tag56.xml><?xml version="1.0" encoding="utf-8"?>
<p:tagLst xmlns:a="http://schemas.openxmlformats.org/drawingml/2006/main" xmlns:r="http://schemas.openxmlformats.org/officeDocument/2006/relationships" xmlns:p="http://schemas.openxmlformats.org/presentationml/2006/main">
  <p:tag name="AS_UNIQUEID" val="479"/>
</p:tagLst>
</file>

<file path=ppt/tags/tag57.xml><?xml version="1.0" encoding="utf-8"?>
<p:tagLst xmlns:a="http://schemas.openxmlformats.org/drawingml/2006/main" xmlns:r="http://schemas.openxmlformats.org/officeDocument/2006/relationships" xmlns:p="http://schemas.openxmlformats.org/presentationml/2006/main">
  <p:tag name="AS_UNIQUEID" val="480"/>
</p:tagLst>
</file>

<file path=ppt/tags/tag58.xml><?xml version="1.0" encoding="utf-8"?>
<p:tagLst xmlns:a="http://schemas.openxmlformats.org/drawingml/2006/main" xmlns:r="http://schemas.openxmlformats.org/officeDocument/2006/relationships" xmlns:p="http://schemas.openxmlformats.org/presentationml/2006/main">
  <p:tag name="AS_UNIQUEID" val="481"/>
</p:tagLst>
</file>

<file path=ppt/tags/tag59.xml><?xml version="1.0" encoding="utf-8"?>
<p:tagLst xmlns:a="http://schemas.openxmlformats.org/drawingml/2006/main" xmlns:r="http://schemas.openxmlformats.org/officeDocument/2006/relationships" xmlns:p="http://schemas.openxmlformats.org/presentationml/2006/main">
  <p:tag name="AS_UNIQUEID" val="482"/>
</p:tagLst>
</file>

<file path=ppt/tags/tag6.xml><?xml version="1.0" encoding="utf-8"?>
<p:tagLst xmlns:a="http://schemas.openxmlformats.org/drawingml/2006/main" xmlns:r="http://schemas.openxmlformats.org/officeDocument/2006/relationships" xmlns:p="http://schemas.openxmlformats.org/presentationml/2006/main">
  <p:tag name="AS_UNIQUEID" val="498"/>
</p:tagLst>
</file>

<file path=ppt/tags/tag60.xml><?xml version="1.0" encoding="utf-8"?>
<p:tagLst xmlns:a="http://schemas.openxmlformats.org/drawingml/2006/main" xmlns:r="http://schemas.openxmlformats.org/officeDocument/2006/relationships" xmlns:p="http://schemas.openxmlformats.org/presentationml/2006/main">
  <p:tag name="AS_UNIQUEID" val="484"/>
</p:tagLst>
</file>

<file path=ppt/tags/tag61.xml><?xml version="1.0" encoding="utf-8"?>
<p:tagLst xmlns:a="http://schemas.openxmlformats.org/drawingml/2006/main" xmlns:r="http://schemas.openxmlformats.org/officeDocument/2006/relationships" xmlns:p="http://schemas.openxmlformats.org/presentationml/2006/main">
  <p:tag name="AS_UNIQUEID" val="485"/>
</p:tagLst>
</file>

<file path=ppt/tags/tag62.xml><?xml version="1.0" encoding="utf-8"?>
<p:tagLst xmlns:a="http://schemas.openxmlformats.org/drawingml/2006/main" xmlns:r="http://schemas.openxmlformats.org/officeDocument/2006/relationships" xmlns:p="http://schemas.openxmlformats.org/presentationml/2006/main">
  <p:tag name="AS_UNIQUEID" val="486"/>
</p:tagLst>
</file>

<file path=ppt/tags/tag63.xml><?xml version="1.0" encoding="utf-8"?>
<p:tagLst xmlns:a="http://schemas.openxmlformats.org/drawingml/2006/main" xmlns:r="http://schemas.openxmlformats.org/officeDocument/2006/relationships" xmlns:p="http://schemas.openxmlformats.org/presentationml/2006/main">
  <p:tag name="AS_UNIQUEID" val="487"/>
</p:tagLst>
</file>

<file path=ppt/tags/tag64.xml><?xml version="1.0" encoding="utf-8"?>
<p:tagLst xmlns:a="http://schemas.openxmlformats.org/drawingml/2006/main" xmlns:r="http://schemas.openxmlformats.org/officeDocument/2006/relationships" xmlns:p="http://schemas.openxmlformats.org/presentationml/2006/main">
  <p:tag name="AS_UNIQUEID" val="488"/>
</p:tagLst>
</file>

<file path=ppt/tags/tag65.xml><?xml version="1.0" encoding="utf-8"?>
<p:tagLst xmlns:a="http://schemas.openxmlformats.org/drawingml/2006/main" xmlns:r="http://schemas.openxmlformats.org/officeDocument/2006/relationships" xmlns:p="http://schemas.openxmlformats.org/presentationml/2006/main">
  <p:tag name="AS_UNIQUEID" val="490"/>
</p:tagLst>
</file>

<file path=ppt/tags/tag66.xml><?xml version="1.0" encoding="utf-8"?>
<p:tagLst xmlns:a="http://schemas.openxmlformats.org/drawingml/2006/main" xmlns:r="http://schemas.openxmlformats.org/officeDocument/2006/relationships" xmlns:p="http://schemas.openxmlformats.org/presentationml/2006/main">
  <p:tag name="AS_UNIQUEID" val="491"/>
</p:tagLst>
</file>

<file path=ppt/tags/tag67.xml><?xml version="1.0" encoding="utf-8"?>
<p:tagLst xmlns:a="http://schemas.openxmlformats.org/drawingml/2006/main" xmlns:r="http://schemas.openxmlformats.org/officeDocument/2006/relationships" xmlns:p="http://schemas.openxmlformats.org/presentationml/2006/main">
  <p:tag name="AS_UNIQUEID" val="492"/>
</p:tagLst>
</file>

<file path=ppt/tags/tag68.xml><?xml version="1.0" encoding="utf-8"?>
<p:tagLst xmlns:a="http://schemas.openxmlformats.org/drawingml/2006/main" xmlns:r="http://schemas.openxmlformats.org/officeDocument/2006/relationships" xmlns:p="http://schemas.openxmlformats.org/presentationml/2006/main">
  <p:tag name="AS_UNIQUEID" val="339"/>
</p:tagLst>
</file>

<file path=ppt/tags/tag69.xml><?xml version="1.0" encoding="utf-8"?>
<p:tagLst xmlns:a="http://schemas.openxmlformats.org/drawingml/2006/main" xmlns:r="http://schemas.openxmlformats.org/officeDocument/2006/relationships" xmlns:p="http://schemas.openxmlformats.org/presentationml/2006/main">
  <p:tag name="AS_UNIQUEID" val="340"/>
</p:tagLst>
</file>

<file path=ppt/tags/tag7.xml><?xml version="1.0" encoding="utf-8"?>
<p:tagLst xmlns:a="http://schemas.openxmlformats.org/drawingml/2006/main" xmlns:r="http://schemas.openxmlformats.org/officeDocument/2006/relationships" xmlns:p="http://schemas.openxmlformats.org/presentationml/2006/main">
  <p:tag name="AS_UNIQUEID" val="421"/>
</p:tagLst>
</file>

<file path=ppt/tags/tag70.xml><?xml version="1.0" encoding="utf-8"?>
<p:tagLst xmlns:a="http://schemas.openxmlformats.org/drawingml/2006/main" xmlns:r="http://schemas.openxmlformats.org/officeDocument/2006/relationships" xmlns:p="http://schemas.openxmlformats.org/presentationml/2006/main">
  <p:tag name="AS_UNIQUEID" val="341"/>
</p:tagLst>
</file>

<file path=ppt/tags/tag71.xml><?xml version="1.0" encoding="utf-8"?>
<p:tagLst xmlns:a="http://schemas.openxmlformats.org/drawingml/2006/main" xmlns:r="http://schemas.openxmlformats.org/officeDocument/2006/relationships" xmlns:p="http://schemas.openxmlformats.org/presentationml/2006/main">
  <p:tag name="AS_UNIQUEID" val="342"/>
</p:tagLst>
</file>

<file path=ppt/tags/tag72.xml><?xml version="1.0" encoding="utf-8"?>
<p:tagLst xmlns:a="http://schemas.openxmlformats.org/drawingml/2006/main" xmlns:r="http://schemas.openxmlformats.org/officeDocument/2006/relationships" xmlns:p="http://schemas.openxmlformats.org/presentationml/2006/main">
  <p:tag name="AS_UNIQUEID" val="343"/>
</p:tagLst>
</file>

<file path=ppt/tags/tag73.xml><?xml version="1.0" encoding="utf-8"?>
<p:tagLst xmlns:a="http://schemas.openxmlformats.org/drawingml/2006/main" xmlns:r="http://schemas.openxmlformats.org/officeDocument/2006/relationships" xmlns:p="http://schemas.openxmlformats.org/presentationml/2006/main">
  <p:tag name="AS_UNIQUEID" val="344"/>
</p:tagLst>
</file>

<file path=ppt/tags/tag74.xml><?xml version="1.0" encoding="utf-8"?>
<p:tagLst xmlns:a="http://schemas.openxmlformats.org/drawingml/2006/main" xmlns:r="http://schemas.openxmlformats.org/officeDocument/2006/relationships" xmlns:p="http://schemas.openxmlformats.org/presentationml/2006/main">
  <p:tag name="AS_UNIQUEID" val="38"/>
</p:tagLst>
</file>

<file path=ppt/tags/tag75.xml><?xml version="1.0" encoding="utf-8"?>
<p:tagLst xmlns:a="http://schemas.openxmlformats.org/drawingml/2006/main" xmlns:r="http://schemas.openxmlformats.org/officeDocument/2006/relationships" xmlns:p="http://schemas.openxmlformats.org/presentationml/2006/main">
  <p:tag name="AS_UNIQUEID" val="39"/>
</p:tagLst>
</file>

<file path=ppt/tags/tag76.xml><?xml version="1.0" encoding="utf-8"?>
<p:tagLst xmlns:a="http://schemas.openxmlformats.org/drawingml/2006/main" xmlns:r="http://schemas.openxmlformats.org/officeDocument/2006/relationships" xmlns:p="http://schemas.openxmlformats.org/presentationml/2006/main">
  <p:tag name="AS_UNIQUEID" val="40"/>
</p:tagLst>
</file>

<file path=ppt/tags/tag77.xml><?xml version="1.0" encoding="utf-8"?>
<p:tagLst xmlns:a="http://schemas.openxmlformats.org/drawingml/2006/main" xmlns:r="http://schemas.openxmlformats.org/officeDocument/2006/relationships" xmlns:p="http://schemas.openxmlformats.org/presentationml/2006/main">
  <p:tag name="AS_UNIQUEID" val="41"/>
  <p:tag name="PA" val="v5.2.9"/>
</p:tagLst>
</file>

<file path=ppt/tags/tag78.xml><?xml version="1.0" encoding="utf-8"?>
<p:tagLst xmlns:a="http://schemas.openxmlformats.org/drawingml/2006/main" xmlns:r="http://schemas.openxmlformats.org/officeDocument/2006/relationships" xmlns:p="http://schemas.openxmlformats.org/presentationml/2006/main">
  <p:tag name="AS_UNIQUEID" val="42"/>
  <p:tag name="PA" val="v5.2.9"/>
</p:tagLst>
</file>

<file path=ppt/tags/tag79.xml><?xml version="1.0" encoding="utf-8"?>
<p:tagLst xmlns:a="http://schemas.openxmlformats.org/drawingml/2006/main" xmlns:r="http://schemas.openxmlformats.org/officeDocument/2006/relationships" xmlns:p="http://schemas.openxmlformats.org/presentationml/2006/main">
  <p:tag name="AS_UNIQUEID" val="43"/>
  <p:tag name="PA" val="v5.2.9"/>
</p:tagLst>
</file>

<file path=ppt/tags/tag8.xml><?xml version="1.0" encoding="utf-8"?>
<p:tagLst xmlns:a="http://schemas.openxmlformats.org/drawingml/2006/main" xmlns:r="http://schemas.openxmlformats.org/officeDocument/2006/relationships" xmlns:p="http://schemas.openxmlformats.org/presentationml/2006/main">
  <p:tag name="AS_UNIQUEID" val="422"/>
</p:tagLst>
</file>

<file path=ppt/tags/tag80.xml><?xml version="1.0" encoding="utf-8"?>
<p:tagLst xmlns:a="http://schemas.openxmlformats.org/drawingml/2006/main" xmlns:r="http://schemas.openxmlformats.org/officeDocument/2006/relationships" xmlns:p="http://schemas.openxmlformats.org/presentationml/2006/main">
  <p:tag name="AS_UNIQUEID" val="44"/>
</p:tagLst>
</file>

<file path=ppt/tags/tag81.xml><?xml version="1.0" encoding="utf-8"?>
<p:tagLst xmlns:a="http://schemas.openxmlformats.org/drawingml/2006/main" xmlns:r="http://schemas.openxmlformats.org/officeDocument/2006/relationships" xmlns:p="http://schemas.openxmlformats.org/presentationml/2006/main">
  <p:tag name="AS_UNIQUEID" val="45"/>
</p:tagLst>
</file>

<file path=ppt/tags/tag82.xml><?xml version="1.0" encoding="utf-8"?>
<p:tagLst xmlns:a="http://schemas.openxmlformats.org/drawingml/2006/main" xmlns:r="http://schemas.openxmlformats.org/officeDocument/2006/relationships" xmlns:p="http://schemas.openxmlformats.org/presentationml/2006/main">
  <p:tag name="AS_UNIQUEID" val="46"/>
</p:tagLst>
</file>

<file path=ppt/tags/tag83.xml><?xml version="1.0" encoding="utf-8"?>
<p:tagLst xmlns:a="http://schemas.openxmlformats.org/drawingml/2006/main" xmlns:r="http://schemas.openxmlformats.org/officeDocument/2006/relationships" xmlns:p="http://schemas.openxmlformats.org/presentationml/2006/main">
  <p:tag name="AS_UNIQUEID" val="502"/>
</p:tagLst>
</file>

<file path=ppt/tags/tag84.xml><?xml version="1.0" encoding="utf-8"?>
<p:tagLst xmlns:a="http://schemas.openxmlformats.org/drawingml/2006/main" xmlns:r="http://schemas.openxmlformats.org/officeDocument/2006/relationships" xmlns:p="http://schemas.openxmlformats.org/presentationml/2006/main">
  <p:tag name="AS_UNIQUEID" val="503"/>
</p:tagLst>
</file>

<file path=ppt/tags/tag85.xml><?xml version="1.0" encoding="utf-8"?>
<p:tagLst xmlns:a="http://schemas.openxmlformats.org/drawingml/2006/main" xmlns:r="http://schemas.openxmlformats.org/officeDocument/2006/relationships" xmlns:p="http://schemas.openxmlformats.org/presentationml/2006/main">
  <p:tag name="AS_UNIQUEID" val="56"/>
</p:tagLst>
</file>

<file path=ppt/tags/tag86.xml><?xml version="1.0" encoding="utf-8"?>
<p:tagLst xmlns:a="http://schemas.openxmlformats.org/drawingml/2006/main" xmlns:r="http://schemas.openxmlformats.org/officeDocument/2006/relationships" xmlns:p="http://schemas.openxmlformats.org/presentationml/2006/main">
  <p:tag name="AS_UNIQUEID" val="57"/>
</p:tagLst>
</file>

<file path=ppt/tags/tag87.xml><?xml version="1.0" encoding="utf-8"?>
<p:tagLst xmlns:a="http://schemas.openxmlformats.org/drawingml/2006/main" xmlns:r="http://schemas.openxmlformats.org/officeDocument/2006/relationships" xmlns:p="http://schemas.openxmlformats.org/presentationml/2006/main">
  <p:tag name="AS_UNIQUEID" val="49"/>
</p:tagLst>
</file>

<file path=ppt/tags/tag88.xml><?xml version="1.0" encoding="utf-8"?>
<p:tagLst xmlns:a="http://schemas.openxmlformats.org/drawingml/2006/main" xmlns:r="http://schemas.openxmlformats.org/officeDocument/2006/relationships" xmlns:p="http://schemas.openxmlformats.org/presentationml/2006/main">
  <p:tag name="AS_UNIQUEID" val="504"/>
</p:tagLst>
</file>

<file path=ppt/tags/tag89.xml><?xml version="1.0" encoding="utf-8"?>
<p:tagLst xmlns:a="http://schemas.openxmlformats.org/drawingml/2006/main" xmlns:r="http://schemas.openxmlformats.org/officeDocument/2006/relationships" xmlns:p="http://schemas.openxmlformats.org/presentationml/2006/main">
  <p:tag name="AS_UNIQUEID" val="505"/>
</p:tagLst>
</file>

<file path=ppt/tags/tag9.xml><?xml version="1.0" encoding="utf-8"?>
<p:tagLst xmlns:a="http://schemas.openxmlformats.org/drawingml/2006/main" xmlns:r="http://schemas.openxmlformats.org/officeDocument/2006/relationships" xmlns:p="http://schemas.openxmlformats.org/presentationml/2006/main">
  <p:tag name="AS_UNIQUEID" val="423"/>
</p:tagLst>
</file>

<file path=ppt/tags/tag90.xml><?xml version="1.0" encoding="utf-8"?>
<p:tagLst xmlns:a="http://schemas.openxmlformats.org/drawingml/2006/main" xmlns:r="http://schemas.openxmlformats.org/officeDocument/2006/relationships" xmlns:p="http://schemas.openxmlformats.org/presentationml/2006/main">
  <p:tag name="AS_UNIQUEID" val="53"/>
</p:tagLst>
</file>

<file path=ppt/tags/tag91.xml><?xml version="1.0" encoding="utf-8"?>
<p:tagLst xmlns:a="http://schemas.openxmlformats.org/drawingml/2006/main" xmlns:r="http://schemas.openxmlformats.org/officeDocument/2006/relationships" xmlns:p="http://schemas.openxmlformats.org/presentationml/2006/main">
  <p:tag name="AS_UNIQUEID" val="54"/>
</p:tagLst>
</file>

<file path=ppt/tags/tag92.xml><?xml version="1.0" encoding="utf-8"?>
<p:tagLst xmlns:a="http://schemas.openxmlformats.org/drawingml/2006/main" xmlns:r="http://schemas.openxmlformats.org/officeDocument/2006/relationships" xmlns:p="http://schemas.openxmlformats.org/presentationml/2006/main">
  <p:tag name="AS_UNIQUEID" val="55"/>
</p:tagLst>
</file>

<file path=ppt/tags/tag93.xml><?xml version="1.0" encoding="utf-8"?>
<p:tagLst xmlns:a="http://schemas.openxmlformats.org/drawingml/2006/main" xmlns:r="http://schemas.openxmlformats.org/officeDocument/2006/relationships" xmlns:p="http://schemas.openxmlformats.org/presentationml/2006/main">
  <p:tag name="AS_UNIQUEID" val="50"/>
</p:tagLst>
</file>

<file path=ppt/tags/tag94.xml><?xml version="1.0" encoding="utf-8"?>
<p:tagLst xmlns:a="http://schemas.openxmlformats.org/drawingml/2006/main" xmlns:r="http://schemas.openxmlformats.org/officeDocument/2006/relationships" xmlns:p="http://schemas.openxmlformats.org/presentationml/2006/main">
  <p:tag name="AS_UNIQUEID" val="51"/>
</p:tagLst>
</file>

<file path=ppt/tags/tag95.xml><?xml version="1.0" encoding="utf-8"?>
<p:tagLst xmlns:a="http://schemas.openxmlformats.org/drawingml/2006/main" xmlns:r="http://schemas.openxmlformats.org/officeDocument/2006/relationships" xmlns:p="http://schemas.openxmlformats.org/presentationml/2006/main">
  <p:tag name="AS_UNIQUEID" val="52"/>
</p:tagLst>
</file>

<file path=ppt/tags/tag96.xml><?xml version="1.0" encoding="utf-8"?>
<p:tagLst xmlns:a="http://schemas.openxmlformats.org/drawingml/2006/main" xmlns:r="http://schemas.openxmlformats.org/officeDocument/2006/relationships" xmlns:p="http://schemas.openxmlformats.org/presentationml/2006/main">
  <p:tag name="AS_UNIQUEID" val="47"/>
</p:tagLst>
</file>

<file path=ppt/tags/tag97.xml><?xml version="1.0" encoding="utf-8"?>
<p:tagLst xmlns:a="http://schemas.openxmlformats.org/drawingml/2006/main" xmlns:r="http://schemas.openxmlformats.org/officeDocument/2006/relationships" xmlns:p="http://schemas.openxmlformats.org/presentationml/2006/main">
  <p:tag name="AS_UNIQUEID" val="48"/>
</p:tagLst>
</file>

<file path=ppt/tags/tag98.xml><?xml version="1.0" encoding="utf-8"?>
<p:tagLst xmlns:a="http://schemas.openxmlformats.org/drawingml/2006/main" xmlns:r="http://schemas.openxmlformats.org/officeDocument/2006/relationships" xmlns:p="http://schemas.openxmlformats.org/presentationml/2006/main">
  <p:tag name="AS_UNIQUEID" val="345"/>
</p:tagLst>
</file>

<file path=ppt/tags/tag99.xml><?xml version="1.0" encoding="utf-8"?>
<p:tagLst xmlns:a="http://schemas.openxmlformats.org/drawingml/2006/main" xmlns:r="http://schemas.openxmlformats.org/officeDocument/2006/relationships" xmlns:p="http://schemas.openxmlformats.org/presentationml/2006/main">
  <p:tag name="AS_UNIQUEID" val="346"/>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1699</Words>
  <Application>Microsoft Office PowerPoint</Application>
  <PresentationFormat>宽屏</PresentationFormat>
  <Paragraphs>166</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等线 Light</vt:lpstr>
      <vt:lpstr>汉标西红市首字体</vt:lpstr>
      <vt:lpstr>汉仪雅酷黑 75W</vt:lpstr>
      <vt:lpstr>思源黑体 CN Light</vt:lpstr>
      <vt:lpstr>微软雅黑</vt:lpstr>
      <vt:lpstr>印品招牌体 中黑（非商用）</vt:lpstr>
      <vt:lpstr>Arial</vt:lpstr>
      <vt:lpstr>Wingdings</vt:lpstr>
      <vt:lpstr>www.2ppt.com-提供免费下载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2022-11-06T00:37:58Z</dcterms:created>
  <dcterms:modified xsi:type="dcterms:W3CDTF">2023-01-11T02:09:23Z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A6B796A48DD84A73B51C6868C385A6FE</vt:lpwstr>
  </property>
  <property fmtid="{D5CDD505-2E9C-101B-9397-08002B2CF9AE}" pid="3" name="KSOProductBuildVer">
    <vt:lpwstr>2052-11.1.0.12763</vt:lpwstr>
  </property>
</Properties>
</file>